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68"/>
  </p:notesMasterIdLst>
  <p:sldIdLst>
    <p:sldId id="256" r:id="rId3"/>
    <p:sldId id="306" r:id="rId4"/>
    <p:sldId id="313" r:id="rId5"/>
    <p:sldId id="314" r:id="rId6"/>
    <p:sldId id="315" r:id="rId7"/>
    <p:sldId id="265" r:id="rId8"/>
    <p:sldId id="317" r:id="rId9"/>
    <p:sldId id="318" r:id="rId10"/>
    <p:sldId id="319" r:id="rId11"/>
    <p:sldId id="350" r:id="rId12"/>
    <p:sldId id="351" r:id="rId13"/>
    <p:sldId id="352" r:id="rId14"/>
    <p:sldId id="320" r:id="rId15"/>
    <p:sldId id="321" r:id="rId16"/>
    <p:sldId id="322" r:id="rId17"/>
    <p:sldId id="272" r:id="rId18"/>
    <p:sldId id="270" r:id="rId19"/>
    <p:sldId id="259" r:id="rId20"/>
    <p:sldId id="301" r:id="rId21"/>
    <p:sldId id="257" r:id="rId22"/>
    <p:sldId id="267" r:id="rId23"/>
    <p:sldId id="261" r:id="rId24"/>
    <p:sldId id="271" r:id="rId25"/>
    <p:sldId id="260" r:id="rId26"/>
    <p:sldId id="323" r:id="rId27"/>
    <p:sldId id="324" r:id="rId28"/>
    <p:sldId id="325" r:id="rId29"/>
    <p:sldId id="326" r:id="rId30"/>
    <p:sldId id="327" r:id="rId31"/>
    <p:sldId id="328" r:id="rId32"/>
    <p:sldId id="329" r:id="rId33"/>
    <p:sldId id="266" r:id="rId34"/>
    <p:sldId id="330" r:id="rId35"/>
    <p:sldId id="349" r:id="rId36"/>
    <p:sldId id="331" r:id="rId37"/>
    <p:sldId id="333" r:id="rId38"/>
    <p:sldId id="334" r:id="rId39"/>
    <p:sldId id="335" r:id="rId40"/>
    <p:sldId id="336" r:id="rId41"/>
    <p:sldId id="337" r:id="rId42"/>
    <p:sldId id="338" r:id="rId43"/>
    <p:sldId id="339" r:id="rId44"/>
    <p:sldId id="341" r:id="rId45"/>
    <p:sldId id="343" r:id="rId46"/>
    <p:sldId id="344" r:id="rId47"/>
    <p:sldId id="345" r:id="rId48"/>
    <p:sldId id="346" r:id="rId49"/>
    <p:sldId id="347" r:id="rId50"/>
    <p:sldId id="348" r:id="rId51"/>
    <p:sldId id="300" r:id="rId52"/>
    <p:sldId id="275" r:id="rId53"/>
    <p:sldId id="302" r:id="rId54"/>
    <p:sldId id="263" r:id="rId55"/>
    <p:sldId id="262" r:id="rId56"/>
    <p:sldId id="268" r:id="rId57"/>
    <p:sldId id="307" r:id="rId58"/>
    <p:sldId id="264" r:id="rId59"/>
    <p:sldId id="269" r:id="rId60"/>
    <p:sldId id="277" r:id="rId61"/>
    <p:sldId id="280" r:id="rId62"/>
    <p:sldId id="278" r:id="rId63"/>
    <p:sldId id="281" r:id="rId64"/>
    <p:sldId id="312" r:id="rId65"/>
    <p:sldId id="303" r:id="rId66"/>
    <p:sldId id="279" r:id="rId67"/>
  </p:sldIdLst>
  <p:sldSz cx="9144000" cy="5143500" type="screen16x9"/>
  <p:notesSz cx="6858000" cy="9144000"/>
  <p:embeddedFontLst>
    <p:embeddedFont>
      <p:font typeface="Antonio" panose="020B0604020202020204" charset="0"/>
      <p:regular r:id="rId69"/>
      <p:bold r:id="rId70"/>
    </p:embeddedFont>
    <p:embeddedFont>
      <p:font typeface="Arial Narrow" panose="020B0606020202030204" pitchFamily="34" charset="0"/>
      <p:regular r:id="rId71"/>
      <p:bold r:id="rId72"/>
      <p:italic r:id="rId73"/>
      <p:boldItalic r:id="rId74"/>
    </p:embeddedFont>
    <p:embeddedFont>
      <p:font typeface="Bebas Neue" panose="020B0606020202050201" pitchFamily="34" charset="0"/>
      <p:regular r:id="rId75"/>
    </p:embeddedFont>
    <p:embeddedFont>
      <p:font typeface="Perpetua" panose="02020502060401020303" pitchFamily="18" charset="0"/>
      <p:regular r:id="rId76"/>
      <p:bold r:id="rId77"/>
      <p:italic r:id="rId78"/>
      <p:boldItalic r:id="rId79"/>
    </p:embeddedFont>
    <p:embeddedFont>
      <p:font typeface="Proxima Nova" panose="020B0604020202020204" charset="0"/>
      <p:regular r:id="rId80"/>
      <p:bold r:id="rId81"/>
      <p:italic r:id="rId82"/>
      <p:boldItalic r:id="rId83"/>
    </p:embeddedFont>
    <p:embeddedFont>
      <p:font typeface="Roboto" panose="02000000000000000000" pitchFamily="2" charset="0"/>
      <p:regular r:id="rId84"/>
      <p:bold r:id="rId85"/>
      <p:italic r:id="rId86"/>
      <p:boldItalic r:id="rId87"/>
    </p:embeddedFont>
    <p:embeddedFont>
      <p:font typeface="Tw Cen MT" panose="020B0602020104020603" pitchFamily="34" charset="0"/>
      <p:regular r:id="rId88"/>
      <p:bold r:id="rId89"/>
      <p:italic r:id="rId90"/>
      <p:boldItalic r:id="rId91"/>
    </p:embeddedFont>
    <p:embeddedFont>
      <p:font typeface="Ubuntu" panose="020B0504030602030204" pitchFamily="34"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65CBE-3C6C-421F-AE44-3658DA3A7A1C}">
  <a:tblStyle styleId="{3D965CBE-3C6C-421F-AE44-3658DA3A7A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DFA54C8-7E78-4429-99B6-AB681D24F08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60"/>
  </p:normalViewPr>
  <p:slideViewPr>
    <p:cSldViewPr snapToGrid="0">
      <p:cViewPr>
        <p:scale>
          <a:sx n="100" d="100"/>
          <a:sy n="100" d="100"/>
        </p:scale>
        <p:origin x="1210" y="744"/>
      </p:cViewPr>
      <p:guideLst>
        <p:guide orient="horz" pos="56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font" Target="fonts/font21.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90" Type="http://schemas.openxmlformats.org/officeDocument/2006/relationships/font" Target="fonts/font22.fntdata"/><Relationship Id="rId95" Type="http://schemas.openxmlformats.org/officeDocument/2006/relationships/font" Target="fonts/font27.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font" Target="fonts/font1.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font" Target="fonts/font23.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94" Type="http://schemas.openxmlformats.org/officeDocument/2006/relationships/font" Target="fonts/font26.fntdata"/><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3.fntdata"/><Relationship Id="rId92" Type="http://schemas.openxmlformats.org/officeDocument/2006/relationships/font" Target="fonts/font2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9.fntdata"/><Relationship Id="rId61" Type="http://schemas.openxmlformats.org/officeDocument/2006/relationships/slide" Target="slides/slide59.xml"/><Relationship Id="rId82" Type="http://schemas.openxmlformats.org/officeDocument/2006/relationships/font" Target="fonts/font14.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93" Type="http://schemas.openxmlformats.org/officeDocument/2006/relationships/font" Target="fonts/font25.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112062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43296c7f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43296c7f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72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1C25B5AB-DEB2-4C25-FBDA-C72A482AFAC8}"/>
            </a:ext>
          </a:extLst>
        </p:cNvPr>
        <p:cNvGrpSpPr/>
        <p:nvPr/>
      </p:nvGrpSpPr>
      <p:grpSpPr>
        <a:xfrm>
          <a:off x="0" y="0"/>
          <a:ext cx="0" cy="0"/>
          <a:chOff x="0" y="0"/>
          <a:chExt cx="0" cy="0"/>
        </a:xfrm>
      </p:grpSpPr>
      <p:sp>
        <p:nvSpPr>
          <p:cNvPr id="730" name="Google Shape;730;g142186dca31_0_2:notes">
            <a:extLst>
              <a:ext uri="{FF2B5EF4-FFF2-40B4-BE49-F238E27FC236}">
                <a16:creationId xmlns:a16="http://schemas.microsoft.com/office/drawing/2014/main" id="{C6F842CB-0227-54C8-857E-B1EF74C3E1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42186dca31_0_2:notes">
            <a:extLst>
              <a:ext uri="{FF2B5EF4-FFF2-40B4-BE49-F238E27FC236}">
                <a16:creationId xmlns:a16="http://schemas.microsoft.com/office/drawing/2014/main" id="{D962F4B1-4EB6-6AC1-BC61-06CC93BE1C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0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ABD0E6D9-FD4E-EC2F-1A90-97EFF0881253}"/>
            </a:ext>
          </a:extLst>
        </p:cNvPr>
        <p:cNvGrpSpPr/>
        <p:nvPr/>
      </p:nvGrpSpPr>
      <p:grpSpPr>
        <a:xfrm>
          <a:off x="0" y="0"/>
          <a:ext cx="0" cy="0"/>
          <a:chOff x="0" y="0"/>
          <a:chExt cx="0" cy="0"/>
        </a:xfrm>
      </p:grpSpPr>
      <p:sp>
        <p:nvSpPr>
          <p:cNvPr id="730" name="Google Shape;730;g142186dca31_0_2:notes">
            <a:extLst>
              <a:ext uri="{FF2B5EF4-FFF2-40B4-BE49-F238E27FC236}">
                <a16:creationId xmlns:a16="http://schemas.microsoft.com/office/drawing/2014/main" id="{5AC28A5B-39D0-0D2C-FC81-1D2D8D6BA1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42186dca31_0_2:notes">
            <a:extLst>
              <a:ext uri="{FF2B5EF4-FFF2-40B4-BE49-F238E27FC236}">
                <a16:creationId xmlns:a16="http://schemas.microsoft.com/office/drawing/2014/main" id="{1DA66518-BC88-47FD-4115-E3CD855F42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159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A2A1CA2B-176A-2B85-EB2E-C3E99FE535E2}"/>
            </a:ext>
          </a:extLst>
        </p:cNvPr>
        <p:cNvGrpSpPr/>
        <p:nvPr/>
      </p:nvGrpSpPr>
      <p:grpSpPr>
        <a:xfrm>
          <a:off x="0" y="0"/>
          <a:ext cx="0" cy="0"/>
          <a:chOff x="0" y="0"/>
          <a:chExt cx="0" cy="0"/>
        </a:xfrm>
      </p:grpSpPr>
      <p:sp>
        <p:nvSpPr>
          <p:cNvPr id="730" name="Google Shape;730;g142186dca31_0_2:notes">
            <a:extLst>
              <a:ext uri="{FF2B5EF4-FFF2-40B4-BE49-F238E27FC236}">
                <a16:creationId xmlns:a16="http://schemas.microsoft.com/office/drawing/2014/main" id="{0379FAEE-CFAB-F4C0-819A-6A632E8687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42186dca31_0_2:notes">
            <a:extLst>
              <a:ext uri="{FF2B5EF4-FFF2-40B4-BE49-F238E27FC236}">
                <a16:creationId xmlns:a16="http://schemas.microsoft.com/office/drawing/2014/main" id="{FE1C28B5-2F03-3A89-6403-B6714550D7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66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a:extLst>
            <a:ext uri="{FF2B5EF4-FFF2-40B4-BE49-F238E27FC236}">
              <a16:creationId xmlns:a16="http://schemas.microsoft.com/office/drawing/2014/main" id="{D03B824E-4704-40DD-DD96-F26016E481E7}"/>
            </a:ext>
          </a:extLst>
        </p:cNvPr>
        <p:cNvGrpSpPr/>
        <p:nvPr/>
      </p:nvGrpSpPr>
      <p:grpSpPr>
        <a:xfrm>
          <a:off x="0" y="0"/>
          <a:ext cx="0" cy="0"/>
          <a:chOff x="0" y="0"/>
          <a:chExt cx="0" cy="0"/>
        </a:xfrm>
      </p:grpSpPr>
      <p:sp>
        <p:nvSpPr>
          <p:cNvPr id="2218" name="Google Shape;2218;g143524a4eff_1_770:notes">
            <a:extLst>
              <a:ext uri="{FF2B5EF4-FFF2-40B4-BE49-F238E27FC236}">
                <a16:creationId xmlns:a16="http://schemas.microsoft.com/office/drawing/2014/main" id="{4930B1D8-D642-A741-A2B7-89C5338D94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143524a4eff_1_770:notes">
            <a:extLst>
              <a:ext uri="{FF2B5EF4-FFF2-40B4-BE49-F238E27FC236}">
                <a16:creationId xmlns:a16="http://schemas.microsoft.com/office/drawing/2014/main" id="{10ED3514-6F1C-60B2-26AC-F369930389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61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a:extLst>
            <a:ext uri="{FF2B5EF4-FFF2-40B4-BE49-F238E27FC236}">
              <a16:creationId xmlns:a16="http://schemas.microsoft.com/office/drawing/2014/main" id="{6A8DCB04-3FF2-CFCE-46FA-1DD279A1BDC8}"/>
            </a:ext>
          </a:extLst>
        </p:cNvPr>
        <p:cNvGrpSpPr/>
        <p:nvPr/>
      </p:nvGrpSpPr>
      <p:grpSpPr>
        <a:xfrm>
          <a:off x="0" y="0"/>
          <a:ext cx="0" cy="0"/>
          <a:chOff x="0" y="0"/>
          <a:chExt cx="0" cy="0"/>
        </a:xfrm>
      </p:grpSpPr>
      <p:sp>
        <p:nvSpPr>
          <p:cNvPr id="1150" name="Google Shape;1150;g142186dca31_0_338:notes">
            <a:extLst>
              <a:ext uri="{FF2B5EF4-FFF2-40B4-BE49-F238E27FC236}">
                <a16:creationId xmlns:a16="http://schemas.microsoft.com/office/drawing/2014/main" id="{91C3441B-C824-D605-9ACE-9895B5F85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142186dca31_0_338:notes">
            <a:extLst>
              <a:ext uri="{FF2B5EF4-FFF2-40B4-BE49-F238E27FC236}">
                <a16:creationId xmlns:a16="http://schemas.microsoft.com/office/drawing/2014/main" id="{02D8672D-D3FE-7B70-0D7C-71A82C1AB2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969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a:extLst>
            <a:ext uri="{FF2B5EF4-FFF2-40B4-BE49-F238E27FC236}">
              <a16:creationId xmlns:a16="http://schemas.microsoft.com/office/drawing/2014/main" id="{2E566D0F-7044-C368-595D-F760B8AE970C}"/>
            </a:ext>
          </a:extLst>
        </p:cNvPr>
        <p:cNvGrpSpPr/>
        <p:nvPr/>
      </p:nvGrpSpPr>
      <p:grpSpPr>
        <a:xfrm>
          <a:off x="0" y="0"/>
          <a:ext cx="0" cy="0"/>
          <a:chOff x="0" y="0"/>
          <a:chExt cx="0" cy="0"/>
        </a:xfrm>
      </p:grpSpPr>
      <p:sp>
        <p:nvSpPr>
          <p:cNvPr id="1835" name="Google Shape;1835;g142186dca31_0_594:notes">
            <a:extLst>
              <a:ext uri="{FF2B5EF4-FFF2-40B4-BE49-F238E27FC236}">
                <a16:creationId xmlns:a16="http://schemas.microsoft.com/office/drawing/2014/main" id="{5490889A-E4D7-BB1D-6747-F36E060A82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142186dca31_0_594:notes">
            <a:extLst>
              <a:ext uri="{FF2B5EF4-FFF2-40B4-BE49-F238E27FC236}">
                <a16:creationId xmlns:a16="http://schemas.microsoft.com/office/drawing/2014/main" id="{54F13FAF-3177-6781-75F5-461C73CBC8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14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2"/>
        <p:cNvGrpSpPr/>
        <p:nvPr/>
      </p:nvGrpSpPr>
      <p:grpSpPr>
        <a:xfrm>
          <a:off x="0" y="0"/>
          <a:ext cx="0" cy="0"/>
          <a:chOff x="0" y="0"/>
          <a:chExt cx="0" cy="0"/>
        </a:xfrm>
      </p:grpSpPr>
      <p:sp>
        <p:nvSpPr>
          <p:cNvPr id="3143" name="Google Shape;3143;g143524a4eff_1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4" name="Google Shape;3144;g143524a4eff_1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444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142186dca31_1_27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142186dca31_1_27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35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40718ee682_1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40718ee682_1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6451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8">
          <a:extLst>
            <a:ext uri="{FF2B5EF4-FFF2-40B4-BE49-F238E27FC236}">
              <a16:creationId xmlns:a16="http://schemas.microsoft.com/office/drawing/2014/main" id="{81B04BD2-0E0E-E039-2D98-C8DA0FDC8D4F}"/>
            </a:ext>
          </a:extLst>
        </p:cNvPr>
        <p:cNvGrpSpPr/>
        <p:nvPr/>
      </p:nvGrpSpPr>
      <p:grpSpPr>
        <a:xfrm>
          <a:off x="0" y="0"/>
          <a:ext cx="0" cy="0"/>
          <a:chOff x="0" y="0"/>
          <a:chExt cx="0" cy="0"/>
        </a:xfrm>
      </p:grpSpPr>
      <p:sp>
        <p:nvSpPr>
          <p:cNvPr id="3489" name="Google Shape;3489;g142186dca31_1_27855:notes">
            <a:extLst>
              <a:ext uri="{FF2B5EF4-FFF2-40B4-BE49-F238E27FC236}">
                <a16:creationId xmlns:a16="http://schemas.microsoft.com/office/drawing/2014/main" id="{88CD019E-98E9-1BB8-D240-6E17054C71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0" name="Google Shape;3490;g142186dca31_1_27855:notes">
            <a:extLst>
              <a:ext uri="{FF2B5EF4-FFF2-40B4-BE49-F238E27FC236}">
                <a16:creationId xmlns:a16="http://schemas.microsoft.com/office/drawing/2014/main" id="{5CED688A-3BA3-4D95-350D-E780832212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737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A363C73A-C645-8A46-9594-B5993A30AFF9}"/>
            </a:ext>
          </a:extLst>
        </p:cNvPr>
        <p:cNvGrpSpPr/>
        <p:nvPr/>
      </p:nvGrpSpPr>
      <p:grpSpPr>
        <a:xfrm>
          <a:off x="0" y="0"/>
          <a:ext cx="0" cy="0"/>
          <a:chOff x="0" y="0"/>
          <a:chExt cx="0" cy="0"/>
        </a:xfrm>
      </p:grpSpPr>
      <p:sp>
        <p:nvSpPr>
          <p:cNvPr id="365" name="Google Shape;365;g143296c7f02_0_0:notes">
            <a:extLst>
              <a:ext uri="{FF2B5EF4-FFF2-40B4-BE49-F238E27FC236}">
                <a16:creationId xmlns:a16="http://schemas.microsoft.com/office/drawing/2014/main" id="{46ABF81A-0F33-598B-30C0-F5D9B3345A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43296c7f02_0_0:notes">
            <a:extLst>
              <a:ext uri="{FF2B5EF4-FFF2-40B4-BE49-F238E27FC236}">
                <a16:creationId xmlns:a16="http://schemas.microsoft.com/office/drawing/2014/main" id="{98DB8E8B-030E-971F-4CD5-58823B786E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0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42186dca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42186dca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21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143524a4eff_1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143524a4eff_1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937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1125d80b41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1125d80b41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79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8"/>
        <p:cNvGrpSpPr/>
        <p:nvPr/>
      </p:nvGrpSpPr>
      <p:grpSpPr>
        <a:xfrm>
          <a:off x="0" y="0"/>
          <a:ext cx="0" cy="0"/>
          <a:chOff x="0" y="0"/>
          <a:chExt cx="0" cy="0"/>
        </a:xfrm>
      </p:grpSpPr>
      <p:sp>
        <p:nvSpPr>
          <p:cNvPr id="3029" name="Google Shape;3029;g142186dca31_1_27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0" name="Google Shape;3030;g142186dca31_1_27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99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142186dca31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142186dca31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067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a:extLst>
            <a:ext uri="{FF2B5EF4-FFF2-40B4-BE49-F238E27FC236}">
              <a16:creationId xmlns:a16="http://schemas.microsoft.com/office/drawing/2014/main" id="{66228BF1-D556-BF3B-6179-557FD99BFCB6}"/>
            </a:ext>
          </a:extLst>
        </p:cNvPr>
        <p:cNvGrpSpPr/>
        <p:nvPr/>
      </p:nvGrpSpPr>
      <p:grpSpPr>
        <a:xfrm>
          <a:off x="0" y="0"/>
          <a:ext cx="0" cy="0"/>
          <a:chOff x="0" y="0"/>
          <a:chExt cx="0" cy="0"/>
        </a:xfrm>
      </p:grpSpPr>
      <p:sp>
        <p:nvSpPr>
          <p:cNvPr id="1150" name="Google Shape;1150;g142186dca31_0_338:notes">
            <a:extLst>
              <a:ext uri="{FF2B5EF4-FFF2-40B4-BE49-F238E27FC236}">
                <a16:creationId xmlns:a16="http://schemas.microsoft.com/office/drawing/2014/main" id="{6981FED8-5559-0DB0-3904-606DB0F227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142186dca31_0_338:notes">
            <a:extLst>
              <a:ext uri="{FF2B5EF4-FFF2-40B4-BE49-F238E27FC236}">
                <a16:creationId xmlns:a16="http://schemas.microsoft.com/office/drawing/2014/main" id="{B18395B0-74E6-831A-04C4-BCE3005C69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441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7">
          <a:extLst>
            <a:ext uri="{FF2B5EF4-FFF2-40B4-BE49-F238E27FC236}">
              <a16:creationId xmlns:a16="http://schemas.microsoft.com/office/drawing/2014/main" id="{CBA967C8-56DF-22AE-2D57-3DC65BAB6C27}"/>
            </a:ext>
          </a:extLst>
        </p:cNvPr>
        <p:cNvGrpSpPr/>
        <p:nvPr/>
      </p:nvGrpSpPr>
      <p:grpSpPr>
        <a:xfrm>
          <a:off x="0" y="0"/>
          <a:ext cx="0" cy="0"/>
          <a:chOff x="0" y="0"/>
          <a:chExt cx="0" cy="0"/>
        </a:xfrm>
      </p:grpSpPr>
      <p:sp>
        <p:nvSpPr>
          <p:cNvPr id="3388" name="Google Shape;3388;g143524a4eff_1_742:notes">
            <a:extLst>
              <a:ext uri="{FF2B5EF4-FFF2-40B4-BE49-F238E27FC236}">
                <a16:creationId xmlns:a16="http://schemas.microsoft.com/office/drawing/2014/main" id="{C1BC71D7-ABAC-65E2-B10B-1EDEFE9196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9" name="Google Shape;3389;g143524a4eff_1_742:notes">
            <a:extLst>
              <a:ext uri="{FF2B5EF4-FFF2-40B4-BE49-F238E27FC236}">
                <a16:creationId xmlns:a16="http://schemas.microsoft.com/office/drawing/2014/main" id="{6E919693-6196-F140-B761-3058D76C90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502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7">
          <a:extLst>
            <a:ext uri="{FF2B5EF4-FFF2-40B4-BE49-F238E27FC236}">
              <a16:creationId xmlns:a16="http://schemas.microsoft.com/office/drawing/2014/main" id="{CF42596B-BD81-B66F-DE6B-E59C3B2DCB54}"/>
            </a:ext>
          </a:extLst>
        </p:cNvPr>
        <p:cNvGrpSpPr/>
        <p:nvPr/>
      </p:nvGrpSpPr>
      <p:grpSpPr>
        <a:xfrm>
          <a:off x="0" y="0"/>
          <a:ext cx="0" cy="0"/>
          <a:chOff x="0" y="0"/>
          <a:chExt cx="0" cy="0"/>
        </a:xfrm>
      </p:grpSpPr>
      <p:sp>
        <p:nvSpPr>
          <p:cNvPr id="3388" name="Google Shape;3388;g143524a4eff_1_742:notes">
            <a:extLst>
              <a:ext uri="{FF2B5EF4-FFF2-40B4-BE49-F238E27FC236}">
                <a16:creationId xmlns:a16="http://schemas.microsoft.com/office/drawing/2014/main" id="{A51FB3C7-1563-AA6B-42D9-9446B8AFB0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9" name="Google Shape;3389;g143524a4eff_1_742:notes">
            <a:extLst>
              <a:ext uri="{FF2B5EF4-FFF2-40B4-BE49-F238E27FC236}">
                <a16:creationId xmlns:a16="http://schemas.microsoft.com/office/drawing/2014/main" id="{DFC76BDA-7D82-EE75-D504-5463738874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750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7">
          <a:extLst>
            <a:ext uri="{FF2B5EF4-FFF2-40B4-BE49-F238E27FC236}">
              <a16:creationId xmlns:a16="http://schemas.microsoft.com/office/drawing/2014/main" id="{C2E90C49-22F4-996F-F206-389E2DEE98B9}"/>
            </a:ext>
          </a:extLst>
        </p:cNvPr>
        <p:cNvGrpSpPr/>
        <p:nvPr/>
      </p:nvGrpSpPr>
      <p:grpSpPr>
        <a:xfrm>
          <a:off x="0" y="0"/>
          <a:ext cx="0" cy="0"/>
          <a:chOff x="0" y="0"/>
          <a:chExt cx="0" cy="0"/>
        </a:xfrm>
      </p:grpSpPr>
      <p:sp>
        <p:nvSpPr>
          <p:cNvPr id="3388" name="Google Shape;3388;g143524a4eff_1_742:notes">
            <a:extLst>
              <a:ext uri="{FF2B5EF4-FFF2-40B4-BE49-F238E27FC236}">
                <a16:creationId xmlns:a16="http://schemas.microsoft.com/office/drawing/2014/main" id="{4C7D9E71-2DE0-6613-B310-87204A7E63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9" name="Google Shape;3389;g143524a4eff_1_742:notes">
            <a:extLst>
              <a:ext uri="{FF2B5EF4-FFF2-40B4-BE49-F238E27FC236}">
                <a16:creationId xmlns:a16="http://schemas.microsoft.com/office/drawing/2014/main" id="{8CDFB05F-B6C4-9B73-C2B1-EA6645241D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898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7">
          <a:extLst>
            <a:ext uri="{FF2B5EF4-FFF2-40B4-BE49-F238E27FC236}">
              <a16:creationId xmlns:a16="http://schemas.microsoft.com/office/drawing/2014/main" id="{0A77D64C-1512-C5F3-68F9-2E0D06424A5A}"/>
            </a:ext>
          </a:extLst>
        </p:cNvPr>
        <p:cNvGrpSpPr/>
        <p:nvPr/>
      </p:nvGrpSpPr>
      <p:grpSpPr>
        <a:xfrm>
          <a:off x="0" y="0"/>
          <a:ext cx="0" cy="0"/>
          <a:chOff x="0" y="0"/>
          <a:chExt cx="0" cy="0"/>
        </a:xfrm>
      </p:grpSpPr>
      <p:sp>
        <p:nvSpPr>
          <p:cNvPr id="3388" name="Google Shape;3388;g143524a4eff_1_742:notes">
            <a:extLst>
              <a:ext uri="{FF2B5EF4-FFF2-40B4-BE49-F238E27FC236}">
                <a16:creationId xmlns:a16="http://schemas.microsoft.com/office/drawing/2014/main" id="{6DC2306A-8FBE-8654-6591-D6E3362986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9" name="Google Shape;3389;g143524a4eff_1_742:notes">
            <a:extLst>
              <a:ext uri="{FF2B5EF4-FFF2-40B4-BE49-F238E27FC236}">
                <a16:creationId xmlns:a16="http://schemas.microsoft.com/office/drawing/2014/main" id="{329CFBAF-3300-2956-F2A6-064B6176E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205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a:extLst>
            <a:ext uri="{FF2B5EF4-FFF2-40B4-BE49-F238E27FC236}">
              <a16:creationId xmlns:a16="http://schemas.microsoft.com/office/drawing/2014/main" id="{CF3E9556-19BE-5AF6-8DC2-382CCE397289}"/>
            </a:ext>
          </a:extLst>
        </p:cNvPr>
        <p:cNvGrpSpPr/>
        <p:nvPr/>
      </p:nvGrpSpPr>
      <p:grpSpPr>
        <a:xfrm>
          <a:off x="0" y="0"/>
          <a:ext cx="0" cy="0"/>
          <a:chOff x="0" y="0"/>
          <a:chExt cx="0" cy="0"/>
        </a:xfrm>
      </p:grpSpPr>
      <p:sp>
        <p:nvSpPr>
          <p:cNvPr id="1150" name="Google Shape;1150;g142186dca31_0_338:notes">
            <a:extLst>
              <a:ext uri="{FF2B5EF4-FFF2-40B4-BE49-F238E27FC236}">
                <a16:creationId xmlns:a16="http://schemas.microsoft.com/office/drawing/2014/main" id="{0651D0D0-3C74-4FC0-98EC-DFE58FFD88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142186dca31_0_338:notes">
            <a:extLst>
              <a:ext uri="{FF2B5EF4-FFF2-40B4-BE49-F238E27FC236}">
                <a16:creationId xmlns:a16="http://schemas.microsoft.com/office/drawing/2014/main" id="{4C3BF588-D0BC-E8D1-DFDC-D9D7E0D212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67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7">
          <a:extLst>
            <a:ext uri="{FF2B5EF4-FFF2-40B4-BE49-F238E27FC236}">
              <a16:creationId xmlns:a16="http://schemas.microsoft.com/office/drawing/2014/main" id="{C042B155-4D86-FCC9-D07B-2EFA6A55C004}"/>
            </a:ext>
          </a:extLst>
        </p:cNvPr>
        <p:cNvGrpSpPr/>
        <p:nvPr/>
      </p:nvGrpSpPr>
      <p:grpSpPr>
        <a:xfrm>
          <a:off x="0" y="0"/>
          <a:ext cx="0" cy="0"/>
          <a:chOff x="0" y="0"/>
          <a:chExt cx="0" cy="0"/>
        </a:xfrm>
      </p:grpSpPr>
      <p:sp>
        <p:nvSpPr>
          <p:cNvPr id="3388" name="Google Shape;3388;g143524a4eff_1_742:notes">
            <a:extLst>
              <a:ext uri="{FF2B5EF4-FFF2-40B4-BE49-F238E27FC236}">
                <a16:creationId xmlns:a16="http://schemas.microsoft.com/office/drawing/2014/main" id="{9423F374-EED6-F07C-DF18-AAB129E1B0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9" name="Google Shape;3389;g143524a4eff_1_742:notes">
            <a:extLst>
              <a:ext uri="{FF2B5EF4-FFF2-40B4-BE49-F238E27FC236}">
                <a16:creationId xmlns:a16="http://schemas.microsoft.com/office/drawing/2014/main" id="{02CA9393-DB3A-3074-48F1-11C72641F9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246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143524a4eff_1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143524a4eff_1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1551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612E4644-9BE1-EC64-B445-D9582239372A}"/>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E65565A9-2EC6-01CB-748F-635BE3E948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5DF03505-B52C-2CDE-D4DF-F7EBE7C1D1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674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16C6E972-161B-4552-E268-73410B66F067}"/>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8155481F-367A-9281-025D-2D88D15F44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CED88B3D-C9FD-3747-CA60-B43D5CEBF9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520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908CFAD4-F46C-CF4E-DA00-3AB90ED0E224}"/>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ABA6F73A-D66A-6465-AD12-112CA9E810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1626B8FF-04F9-A38A-14DE-8FAAE02A2C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834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0BC3C662-C474-5590-6589-107702B5C39A}"/>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B265159F-2E34-A21A-38AD-6290C7804B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157DEEA2-1F05-3CA7-8846-225B9DDDDF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669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7030B0F5-9B5B-40BD-4347-B116DCFEA43D}"/>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99ED8E5C-5844-4C4E-50AA-03B4794CC9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931E59A0-AA74-841B-56DA-737A31E70A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244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F2CCD96F-5FDF-F092-AE39-8A5ECDE1FBCB}"/>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12DC8B24-1E7D-A707-2FAD-4439E8695C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7D22363B-1DBE-821D-CA69-75D1D23BD5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794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C63D847B-8CC2-5E6D-1960-3F78559F92CA}"/>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425DD8C7-1105-7941-1F32-F74A445839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5DEB8828-B535-DA4B-6FDE-8B9F369DE1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848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3C54EDD3-3BE2-6F58-4348-EBE79EDF9B32}"/>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49D452F6-186E-BE2D-2D9D-66E41461F5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9F855269-A846-BF36-F67D-52D42A8EA6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785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838220BC-B5B9-F69E-6B83-994A4B29097E}"/>
            </a:ext>
          </a:extLst>
        </p:cNvPr>
        <p:cNvGrpSpPr/>
        <p:nvPr/>
      </p:nvGrpSpPr>
      <p:grpSpPr>
        <a:xfrm>
          <a:off x="0" y="0"/>
          <a:ext cx="0" cy="0"/>
          <a:chOff x="0" y="0"/>
          <a:chExt cx="0" cy="0"/>
        </a:xfrm>
      </p:grpSpPr>
      <p:sp>
        <p:nvSpPr>
          <p:cNvPr id="730" name="Google Shape;730;g142186dca31_0_2:notes">
            <a:extLst>
              <a:ext uri="{FF2B5EF4-FFF2-40B4-BE49-F238E27FC236}">
                <a16:creationId xmlns:a16="http://schemas.microsoft.com/office/drawing/2014/main" id="{0C04CBC0-2051-D541-84D0-560371E86D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42186dca31_0_2:notes">
            <a:extLst>
              <a:ext uri="{FF2B5EF4-FFF2-40B4-BE49-F238E27FC236}">
                <a16:creationId xmlns:a16="http://schemas.microsoft.com/office/drawing/2014/main" id="{47E128B5-6FB5-0B8A-80D3-D01AF741AD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999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7617F3AD-AFEE-A696-D504-5198E26101A5}"/>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F01C34EF-CC57-9E87-5DC9-71ADCB51CA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C027FD16-BF5C-3912-E844-219CBCA0A6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470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A7908F02-7E84-B22E-2DF8-3FA779CE7A32}"/>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64DBA5C4-CB15-8A5B-FE0B-FB63F5207A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A89D0172-54E8-ADFD-2ACE-144E92B74D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282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D5C551CB-EC8F-D0E8-6A38-DEAC294D2053}"/>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1332F364-28EC-C6FE-28BF-EF5C85D9AB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B11DBD37-1437-D46C-27A7-AFDEB69449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9257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101DB4EE-627A-5074-EC5D-5250BE135C35}"/>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CB8AB4BB-B544-FE62-0137-E8D5B046A0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21DF7606-AC00-F966-6A04-1988652A58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216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612E4644-9BE1-EC64-B445-D9582239372A}"/>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E65565A9-2EC6-01CB-748F-635BE3E948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5DF03505-B52C-2CDE-D4DF-F7EBE7C1D1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377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612E4644-9BE1-EC64-B445-D9582239372A}"/>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E65565A9-2EC6-01CB-748F-635BE3E948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5DF03505-B52C-2CDE-D4DF-F7EBE7C1D1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191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a:extLst>
            <a:ext uri="{FF2B5EF4-FFF2-40B4-BE49-F238E27FC236}">
              <a16:creationId xmlns:a16="http://schemas.microsoft.com/office/drawing/2014/main" id="{612E4644-9BE1-EC64-B445-D9582239372A}"/>
            </a:ext>
          </a:extLst>
        </p:cNvPr>
        <p:cNvGrpSpPr/>
        <p:nvPr/>
      </p:nvGrpSpPr>
      <p:grpSpPr>
        <a:xfrm>
          <a:off x="0" y="0"/>
          <a:ext cx="0" cy="0"/>
          <a:chOff x="0" y="0"/>
          <a:chExt cx="0" cy="0"/>
        </a:xfrm>
      </p:grpSpPr>
      <p:sp>
        <p:nvSpPr>
          <p:cNvPr id="3760" name="Google Shape;3760;g143524a4eff_1_764:notes">
            <a:extLst>
              <a:ext uri="{FF2B5EF4-FFF2-40B4-BE49-F238E27FC236}">
                <a16:creationId xmlns:a16="http://schemas.microsoft.com/office/drawing/2014/main" id="{E65565A9-2EC6-01CB-748F-635BE3E948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143524a4eff_1_764:notes">
            <a:extLst>
              <a:ext uri="{FF2B5EF4-FFF2-40B4-BE49-F238E27FC236}">
                <a16:creationId xmlns:a16="http://schemas.microsoft.com/office/drawing/2014/main" id="{5DF03505-B52C-2CDE-D4DF-F7EBE7C1D1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47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7">
          <a:extLst>
            <a:ext uri="{FF2B5EF4-FFF2-40B4-BE49-F238E27FC236}">
              <a16:creationId xmlns:a16="http://schemas.microsoft.com/office/drawing/2014/main" id="{D88F736C-7DF4-B810-88BA-1D8E17EB1FB4}"/>
            </a:ext>
          </a:extLst>
        </p:cNvPr>
        <p:cNvGrpSpPr/>
        <p:nvPr/>
      </p:nvGrpSpPr>
      <p:grpSpPr>
        <a:xfrm>
          <a:off x="0" y="0"/>
          <a:ext cx="0" cy="0"/>
          <a:chOff x="0" y="0"/>
          <a:chExt cx="0" cy="0"/>
        </a:xfrm>
      </p:grpSpPr>
      <p:sp>
        <p:nvSpPr>
          <p:cNvPr id="3388" name="Google Shape;3388;g143524a4eff_1_742:notes">
            <a:extLst>
              <a:ext uri="{FF2B5EF4-FFF2-40B4-BE49-F238E27FC236}">
                <a16:creationId xmlns:a16="http://schemas.microsoft.com/office/drawing/2014/main" id="{4CD1FFE6-A77D-D0DB-2383-952BB8611D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9" name="Google Shape;3389;g143524a4eff_1_742:notes">
            <a:extLst>
              <a:ext uri="{FF2B5EF4-FFF2-40B4-BE49-F238E27FC236}">
                <a16:creationId xmlns:a16="http://schemas.microsoft.com/office/drawing/2014/main" id="{F1360277-F685-CEC1-BA93-48BBE04859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605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8"/>
        <p:cNvGrpSpPr/>
        <p:nvPr/>
      </p:nvGrpSpPr>
      <p:grpSpPr>
        <a:xfrm>
          <a:off x="0" y="0"/>
          <a:ext cx="0" cy="0"/>
          <a:chOff x="0" y="0"/>
          <a:chExt cx="0" cy="0"/>
        </a:xfrm>
      </p:grpSpPr>
      <p:sp>
        <p:nvSpPr>
          <p:cNvPr id="3489" name="Google Shape;3489;g142186dca31_1_27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0" name="Google Shape;3490;g142186dca31_1_27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807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2">
          <a:extLst>
            <a:ext uri="{FF2B5EF4-FFF2-40B4-BE49-F238E27FC236}">
              <a16:creationId xmlns:a16="http://schemas.microsoft.com/office/drawing/2014/main" id="{2A5D4801-4C44-BD79-45DE-F1BF0787F109}"/>
            </a:ext>
          </a:extLst>
        </p:cNvPr>
        <p:cNvGrpSpPr/>
        <p:nvPr/>
      </p:nvGrpSpPr>
      <p:grpSpPr>
        <a:xfrm>
          <a:off x="0" y="0"/>
          <a:ext cx="0" cy="0"/>
          <a:chOff x="0" y="0"/>
          <a:chExt cx="0" cy="0"/>
        </a:xfrm>
      </p:grpSpPr>
      <p:sp>
        <p:nvSpPr>
          <p:cNvPr id="3143" name="Google Shape;3143;g143524a4eff_1_758:notes">
            <a:extLst>
              <a:ext uri="{FF2B5EF4-FFF2-40B4-BE49-F238E27FC236}">
                <a16:creationId xmlns:a16="http://schemas.microsoft.com/office/drawing/2014/main" id="{A57EEF4F-949B-8794-6DCC-6F8739901C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4" name="Google Shape;3144;g143524a4eff_1_758:notes">
            <a:extLst>
              <a:ext uri="{FF2B5EF4-FFF2-40B4-BE49-F238E27FC236}">
                <a16:creationId xmlns:a16="http://schemas.microsoft.com/office/drawing/2014/main" id="{0DD5EE89-2F61-B68A-A825-D19A43DB9B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74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a:extLst>
            <a:ext uri="{FF2B5EF4-FFF2-40B4-BE49-F238E27FC236}">
              <a16:creationId xmlns:a16="http://schemas.microsoft.com/office/drawing/2014/main" id="{43555217-2CA9-9CB6-44E7-4A8232C032D9}"/>
            </a:ext>
          </a:extLst>
        </p:cNvPr>
        <p:cNvGrpSpPr/>
        <p:nvPr/>
      </p:nvGrpSpPr>
      <p:grpSpPr>
        <a:xfrm>
          <a:off x="0" y="0"/>
          <a:ext cx="0" cy="0"/>
          <a:chOff x="0" y="0"/>
          <a:chExt cx="0" cy="0"/>
        </a:xfrm>
      </p:grpSpPr>
      <p:sp>
        <p:nvSpPr>
          <p:cNvPr id="2218" name="Google Shape;2218;g143524a4eff_1_770:notes">
            <a:extLst>
              <a:ext uri="{FF2B5EF4-FFF2-40B4-BE49-F238E27FC236}">
                <a16:creationId xmlns:a16="http://schemas.microsoft.com/office/drawing/2014/main" id="{E8D424A4-40A8-EEF3-7F12-BBE50A0381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143524a4eff_1_770:notes">
            <a:extLst>
              <a:ext uri="{FF2B5EF4-FFF2-40B4-BE49-F238E27FC236}">
                <a16:creationId xmlns:a16="http://schemas.microsoft.com/office/drawing/2014/main" id="{48180CEC-640C-BB30-B106-08152DEF9F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189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142186dca31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142186dca31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8352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299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g142186dca3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4" name="Google Shape;2494;g142186dca3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4985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a:extLst>
            <a:ext uri="{FF2B5EF4-FFF2-40B4-BE49-F238E27FC236}">
              <a16:creationId xmlns:a16="http://schemas.microsoft.com/office/drawing/2014/main" id="{C6767895-3485-A06D-84F1-B39BB15B0B2C}"/>
            </a:ext>
          </a:extLst>
        </p:cNvPr>
        <p:cNvGrpSpPr/>
        <p:nvPr/>
      </p:nvGrpSpPr>
      <p:grpSpPr>
        <a:xfrm>
          <a:off x="0" y="0"/>
          <a:ext cx="0" cy="0"/>
          <a:chOff x="0" y="0"/>
          <a:chExt cx="0" cy="0"/>
        </a:xfrm>
      </p:grpSpPr>
      <p:sp>
        <p:nvSpPr>
          <p:cNvPr id="2218" name="Google Shape;2218;g143524a4eff_1_770:notes">
            <a:extLst>
              <a:ext uri="{FF2B5EF4-FFF2-40B4-BE49-F238E27FC236}">
                <a16:creationId xmlns:a16="http://schemas.microsoft.com/office/drawing/2014/main" id="{434B037B-0747-3B63-6BBF-4B6537C702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143524a4eff_1_770:notes">
            <a:extLst>
              <a:ext uri="{FF2B5EF4-FFF2-40B4-BE49-F238E27FC236}">
                <a16:creationId xmlns:a16="http://schemas.microsoft.com/office/drawing/2014/main" id="{89A4678D-0FA8-C230-4D7B-CE4909AAE8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81745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142186dca31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142186dca31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038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7"/>
        <p:cNvGrpSpPr/>
        <p:nvPr/>
      </p:nvGrpSpPr>
      <p:grpSpPr>
        <a:xfrm>
          <a:off x="0" y="0"/>
          <a:ext cx="0" cy="0"/>
          <a:chOff x="0" y="0"/>
          <a:chExt cx="0" cy="0"/>
        </a:xfrm>
      </p:grpSpPr>
      <p:sp>
        <p:nvSpPr>
          <p:cNvPr id="2648" name="Google Shape;2648;g143524a4eff_1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9" name="Google Shape;2649;g143524a4eff_1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1074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5"/>
        <p:cNvGrpSpPr/>
        <p:nvPr/>
      </p:nvGrpSpPr>
      <p:grpSpPr>
        <a:xfrm>
          <a:off x="0" y="0"/>
          <a:ext cx="0" cy="0"/>
          <a:chOff x="0" y="0"/>
          <a:chExt cx="0" cy="0"/>
        </a:xfrm>
      </p:grpSpPr>
      <p:sp>
        <p:nvSpPr>
          <p:cNvPr id="4056" name="Google Shape;4056;g142186dca31_1_27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7" name="Google Shape;4057;g142186dca31_1_27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550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4"/>
        <p:cNvGrpSpPr/>
        <p:nvPr/>
      </p:nvGrpSpPr>
      <p:grpSpPr>
        <a:xfrm>
          <a:off x="0" y="0"/>
          <a:ext cx="0" cy="0"/>
          <a:chOff x="0" y="0"/>
          <a:chExt cx="0" cy="0"/>
        </a:xfrm>
      </p:grpSpPr>
      <p:sp>
        <p:nvSpPr>
          <p:cNvPr id="4655" name="Google Shape;4655;g143524a4eff_1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6" name="Google Shape;4656;g143524a4eff_1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173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7"/>
        <p:cNvGrpSpPr/>
        <p:nvPr/>
      </p:nvGrpSpPr>
      <p:grpSpPr>
        <a:xfrm>
          <a:off x="0" y="0"/>
          <a:ext cx="0" cy="0"/>
          <a:chOff x="0" y="0"/>
          <a:chExt cx="0" cy="0"/>
        </a:xfrm>
      </p:grpSpPr>
      <p:sp>
        <p:nvSpPr>
          <p:cNvPr id="4198" name="Google Shape;4198;g143524a4eff_1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9" name="Google Shape;4199;g143524a4eff_1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447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4"/>
        <p:cNvGrpSpPr/>
        <p:nvPr/>
      </p:nvGrpSpPr>
      <p:grpSpPr>
        <a:xfrm>
          <a:off x="0" y="0"/>
          <a:ext cx="0" cy="0"/>
          <a:chOff x="0" y="0"/>
          <a:chExt cx="0" cy="0"/>
        </a:xfrm>
      </p:grpSpPr>
      <p:sp>
        <p:nvSpPr>
          <p:cNvPr id="4945" name="Google Shape;4945;g143524a4eff_1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6" name="Google Shape;4946;g143524a4eff_1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310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142186dca31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142186dca31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7634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a:extLst>
            <a:ext uri="{FF2B5EF4-FFF2-40B4-BE49-F238E27FC236}">
              <a16:creationId xmlns:a16="http://schemas.microsoft.com/office/drawing/2014/main" id="{07311656-7BDD-8944-A552-363E126180C0}"/>
            </a:ext>
          </a:extLst>
        </p:cNvPr>
        <p:cNvGrpSpPr/>
        <p:nvPr/>
      </p:nvGrpSpPr>
      <p:grpSpPr>
        <a:xfrm>
          <a:off x="0" y="0"/>
          <a:ext cx="0" cy="0"/>
          <a:chOff x="0" y="0"/>
          <a:chExt cx="0" cy="0"/>
        </a:xfrm>
      </p:grpSpPr>
      <p:sp>
        <p:nvSpPr>
          <p:cNvPr id="2015" name="Google Shape;2015;g143524a4eff_1_748:notes">
            <a:extLst>
              <a:ext uri="{FF2B5EF4-FFF2-40B4-BE49-F238E27FC236}">
                <a16:creationId xmlns:a16="http://schemas.microsoft.com/office/drawing/2014/main" id="{107882D1-44B9-6EB6-F678-CF2F07B475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143524a4eff_1_748:notes">
            <a:extLst>
              <a:ext uri="{FF2B5EF4-FFF2-40B4-BE49-F238E27FC236}">
                <a16:creationId xmlns:a16="http://schemas.microsoft.com/office/drawing/2014/main" id="{05D23715-ECA5-BD2A-9304-053E59510B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313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4">
          <a:extLst>
            <a:ext uri="{FF2B5EF4-FFF2-40B4-BE49-F238E27FC236}">
              <a16:creationId xmlns:a16="http://schemas.microsoft.com/office/drawing/2014/main" id="{90C687DA-6B4B-ACF8-4612-0330D5B389DA}"/>
            </a:ext>
          </a:extLst>
        </p:cNvPr>
        <p:cNvGrpSpPr/>
        <p:nvPr/>
      </p:nvGrpSpPr>
      <p:grpSpPr>
        <a:xfrm>
          <a:off x="0" y="0"/>
          <a:ext cx="0" cy="0"/>
          <a:chOff x="0" y="0"/>
          <a:chExt cx="0" cy="0"/>
        </a:xfrm>
      </p:grpSpPr>
      <p:sp>
        <p:nvSpPr>
          <p:cNvPr id="4945" name="Google Shape;4945;g143524a4eff_1_788:notes">
            <a:extLst>
              <a:ext uri="{FF2B5EF4-FFF2-40B4-BE49-F238E27FC236}">
                <a16:creationId xmlns:a16="http://schemas.microsoft.com/office/drawing/2014/main" id="{DDC1D9D1-44BC-8034-4498-1F255F44CA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6" name="Google Shape;4946;g143524a4eff_1_788:notes">
            <a:extLst>
              <a:ext uri="{FF2B5EF4-FFF2-40B4-BE49-F238E27FC236}">
                <a16:creationId xmlns:a16="http://schemas.microsoft.com/office/drawing/2014/main" id="{1761435D-8FDF-CF44-2F02-582786BF4E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454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3"/>
        <p:cNvGrpSpPr/>
        <p:nvPr/>
      </p:nvGrpSpPr>
      <p:grpSpPr>
        <a:xfrm>
          <a:off x="0" y="0"/>
          <a:ext cx="0" cy="0"/>
          <a:chOff x="0" y="0"/>
          <a:chExt cx="0" cy="0"/>
        </a:xfrm>
      </p:grpSpPr>
      <p:sp>
        <p:nvSpPr>
          <p:cNvPr id="4304" name="Google Shape;4304;g143524a4ef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5" name="Google Shape;4305;g143524a4ef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43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2988FCB1-F552-BA01-3D42-3B1B8121E537}"/>
            </a:ext>
          </a:extLst>
        </p:cNvPr>
        <p:cNvGrpSpPr/>
        <p:nvPr/>
      </p:nvGrpSpPr>
      <p:grpSpPr>
        <a:xfrm>
          <a:off x="0" y="0"/>
          <a:ext cx="0" cy="0"/>
          <a:chOff x="0" y="0"/>
          <a:chExt cx="0" cy="0"/>
        </a:xfrm>
      </p:grpSpPr>
      <p:sp>
        <p:nvSpPr>
          <p:cNvPr id="730" name="Google Shape;730;g142186dca31_0_2:notes">
            <a:extLst>
              <a:ext uri="{FF2B5EF4-FFF2-40B4-BE49-F238E27FC236}">
                <a16:creationId xmlns:a16="http://schemas.microsoft.com/office/drawing/2014/main" id="{99A1CBBF-007D-3331-230C-5A4CF97E9F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42186dca31_0_2:notes">
            <a:extLst>
              <a:ext uri="{FF2B5EF4-FFF2-40B4-BE49-F238E27FC236}">
                <a16:creationId xmlns:a16="http://schemas.microsoft.com/office/drawing/2014/main" id="{CD983C42-E1BE-7B6A-51AF-37E4DA7019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33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49788E28-267D-6E34-F200-B4BBD253F357}"/>
            </a:ext>
          </a:extLst>
        </p:cNvPr>
        <p:cNvGrpSpPr/>
        <p:nvPr/>
      </p:nvGrpSpPr>
      <p:grpSpPr>
        <a:xfrm>
          <a:off x="0" y="0"/>
          <a:ext cx="0" cy="0"/>
          <a:chOff x="0" y="0"/>
          <a:chExt cx="0" cy="0"/>
        </a:xfrm>
      </p:grpSpPr>
      <p:sp>
        <p:nvSpPr>
          <p:cNvPr id="730" name="Google Shape;730;g142186dca31_0_2:notes">
            <a:extLst>
              <a:ext uri="{FF2B5EF4-FFF2-40B4-BE49-F238E27FC236}">
                <a16:creationId xmlns:a16="http://schemas.microsoft.com/office/drawing/2014/main" id="{DABF673B-122D-10F9-3275-5CB1090F22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42186dca31_0_2:notes">
            <a:extLst>
              <a:ext uri="{FF2B5EF4-FFF2-40B4-BE49-F238E27FC236}">
                <a16:creationId xmlns:a16="http://schemas.microsoft.com/office/drawing/2014/main" id="{E6547079-E27E-5829-BB61-1C0B2D9148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52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94327200-D240-1DB3-2FDE-B131B36E4099}"/>
            </a:ext>
          </a:extLst>
        </p:cNvPr>
        <p:cNvGrpSpPr/>
        <p:nvPr/>
      </p:nvGrpSpPr>
      <p:grpSpPr>
        <a:xfrm>
          <a:off x="0" y="0"/>
          <a:ext cx="0" cy="0"/>
          <a:chOff x="0" y="0"/>
          <a:chExt cx="0" cy="0"/>
        </a:xfrm>
      </p:grpSpPr>
      <p:sp>
        <p:nvSpPr>
          <p:cNvPr id="730" name="Google Shape;730;g142186dca31_0_2:notes">
            <a:extLst>
              <a:ext uri="{FF2B5EF4-FFF2-40B4-BE49-F238E27FC236}">
                <a16:creationId xmlns:a16="http://schemas.microsoft.com/office/drawing/2014/main" id="{0D68AACC-8483-8D82-73E5-D4BEAC42EB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42186dca31_0_2:notes">
            <a:extLst>
              <a:ext uri="{FF2B5EF4-FFF2-40B4-BE49-F238E27FC236}">
                <a16:creationId xmlns:a16="http://schemas.microsoft.com/office/drawing/2014/main" id="{F2F5126D-88A1-1AF1-CB8B-E58AA7689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899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97250" y="949050"/>
            <a:ext cx="4549500" cy="26103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sz="5000">
                <a:solidFill>
                  <a:schemeClr val="lt1"/>
                </a:solidFil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057600" y="3559350"/>
            <a:ext cx="3028800" cy="635100"/>
          </a:xfrm>
          <a:prstGeom prst="rect">
            <a:avLst/>
          </a:prstGeom>
          <a:solidFill>
            <a:schemeClr val="accent2"/>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2"/>
        <p:cNvGrpSpPr/>
        <p:nvPr/>
      </p:nvGrpSpPr>
      <p:grpSpPr>
        <a:xfrm>
          <a:off x="0" y="0"/>
          <a:ext cx="0" cy="0"/>
          <a:chOff x="0" y="0"/>
          <a:chExt cx="0" cy="0"/>
        </a:xfrm>
      </p:grpSpPr>
      <p:sp>
        <p:nvSpPr>
          <p:cNvPr id="63" name="Google Shape;63;p14"/>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title"/>
          </p:nvPr>
        </p:nvSpPr>
        <p:spPr>
          <a:xfrm>
            <a:off x="1458150" y="3076500"/>
            <a:ext cx="62277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5" name="Google Shape;65;p14"/>
          <p:cNvSpPr txBox="1">
            <a:spLocks noGrp="1"/>
          </p:cNvSpPr>
          <p:nvPr>
            <p:ph type="subTitle" idx="1"/>
          </p:nvPr>
        </p:nvSpPr>
        <p:spPr>
          <a:xfrm>
            <a:off x="1458150" y="1797600"/>
            <a:ext cx="6227700" cy="12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6"/>
        <p:cNvGrpSpPr/>
        <p:nvPr/>
      </p:nvGrpSpPr>
      <p:grpSpPr>
        <a:xfrm>
          <a:off x="0" y="0"/>
          <a:ext cx="0" cy="0"/>
          <a:chOff x="0" y="0"/>
          <a:chExt cx="0" cy="0"/>
        </a:xfrm>
      </p:grpSpPr>
      <p:sp>
        <p:nvSpPr>
          <p:cNvPr id="67" name="Google Shape;67;p15"/>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subTitle" idx="1"/>
          </p:nvPr>
        </p:nvSpPr>
        <p:spPr>
          <a:xfrm>
            <a:off x="1051800" y="2114100"/>
            <a:ext cx="2758200" cy="106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9" name="Google Shape;69;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70"/>
        <p:cNvGrpSpPr/>
        <p:nvPr/>
      </p:nvGrpSpPr>
      <p:grpSpPr>
        <a:xfrm>
          <a:off x="0" y="0"/>
          <a:ext cx="0" cy="0"/>
          <a:chOff x="0" y="0"/>
          <a:chExt cx="0" cy="0"/>
        </a:xfrm>
      </p:grpSpPr>
      <p:sp>
        <p:nvSpPr>
          <p:cNvPr id="71" name="Google Shape;71;p16"/>
          <p:cNvSpPr/>
          <p:nvPr/>
        </p:nvSpPr>
        <p:spPr>
          <a:xfrm rot="-6603448">
            <a:off x="608055" y="-1361850"/>
            <a:ext cx="7927900" cy="7867211"/>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 name="Google Shape;73;p16"/>
          <p:cNvSpPr txBox="1">
            <a:spLocks noGrp="1"/>
          </p:cNvSpPr>
          <p:nvPr>
            <p:ph type="subTitle" idx="1"/>
          </p:nvPr>
        </p:nvSpPr>
        <p:spPr>
          <a:xfrm>
            <a:off x="1024800" y="2594475"/>
            <a:ext cx="23364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b="1">
                <a:solidFill>
                  <a:schemeClr val="lt1"/>
                </a:solidFill>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4" name="Google Shape;74;p16"/>
          <p:cNvSpPr txBox="1">
            <a:spLocks noGrp="1"/>
          </p:cNvSpPr>
          <p:nvPr>
            <p:ph type="subTitle" idx="2"/>
          </p:nvPr>
        </p:nvSpPr>
        <p:spPr>
          <a:xfrm>
            <a:off x="1024800" y="2963200"/>
            <a:ext cx="23364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6"/>
          <p:cNvSpPr txBox="1">
            <a:spLocks noGrp="1"/>
          </p:cNvSpPr>
          <p:nvPr>
            <p:ph type="subTitle" idx="3"/>
          </p:nvPr>
        </p:nvSpPr>
        <p:spPr>
          <a:xfrm>
            <a:off x="3403800" y="2963200"/>
            <a:ext cx="23364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16"/>
          <p:cNvSpPr txBox="1">
            <a:spLocks noGrp="1"/>
          </p:cNvSpPr>
          <p:nvPr>
            <p:ph type="subTitle" idx="4"/>
          </p:nvPr>
        </p:nvSpPr>
        <p:spPr>
          <a:xfrm>
            <a:off x="5782800" y="2963200"/>
            <a:ext cx="23364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6"/>
          <p:cNvSpPr txBox="1">
            <a:spLocks noGrp="1"/>
          </p:cNvSpPr>
          <p:nvPr>
            <p:ph type="subTitle" idx="5"/>
          </p:nvPr>
        </p:nvSpPr>
        <p:spPr>
          <a:xfrm>
            <a:off x="3403800" y="2594475"/>
            <a:ext cx="23364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b="1">
                <a:solidFill>
                  <a:schemeClr val="lt1"/>
                </a:solidFill>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8" name="Google Shape;78;p16"/>
          <p:cNvSpPr txBox="1">
            <a:spLocks noGrp="1"/>
          </p:cNvSpPr>
          <p:nvPr>
            <p:ph type="subTitle" idx="6"/>
          </p:nvPr>
        </p:nvSpPr>
        <p:spPr>
          <a:xfrm>
            <a:off x="5782800" y="2594475"/>
            <a:ext cx="23364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b="1">
                <a:solidFill>
                  <a:schemeClr val="lt1"/>
                </a:solidFill>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79"/>
        <p:cNvGrpSpPr/>
        <p:nvPr/>
      </p:nvGrpSpPr>
      <p:grpSpPr>
        <a:xfrm>
          <a:off x="0" y="0"/>
          <a:ext cx="0" cy="0"/>
          <a:chOff x="0" y="0"/>
          <a:chExt cx="0" cy="0"/>
        </a:xfrm>
      </p:grpSpPr>
      <p:sp>
        <p:nvSpPr>
          <p:cNvPr id="80" name="Google Shape;80;p17"/>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 name="Google Shape;82;p17"/>
          <p:cNvSpPr txBox="1">
            <a:spLocks noGrp="1"/>
          </p:cNvSpPr>
          <p:nvPr>
            <p:ph type="subTitle" idx="1"/>
          </p:nvPr>
        </p:nvSpPr>
        <p:spPr>
          <a:xfrm>
            <a:off x="2380200" y="1808775"/>
            <a:ext cx="4383600" cy="5262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200" b="1">
                <a:latin typeface="Antonio"/>
                <a:ea typeface="Antonio"/>
                <a:cs typeface="Antonio"/>
                <a:sym typeface="Antoni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3" name="Google Shape;83;p17"/>
          <p:cNvSpPr txBox="1">
            <a:spLocks noGrp="1"/>
          </p:cNvSpPr>
          <p:nvPr>
            <p:ph type="subTitle" idx="2"/>
          </p:nvPr>
        </p:nvSpPr>
        <p:spPr>
          <a:xfrm>
            <a:off x="2380200" y="2952275"/>
            <a:ext cx="4383600" cy="52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b="1">
                <a:latin typeface="Antonio"/>
                <a:ea typeface="Antonio"/>
                <a:cs typeface="Antonio"/>
                <a:sym typeface="Antoni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4" name="Google Shape;84;p17"/>
          <p:cNvSpPr txBox="1">
            <a:spLocks noGrp="1"/>
          </p:cNvSpPr>
          <p:nvPr>
            <p:ph type="subTitle" idx="3"/>
          </p:nvPr>
        </p:nvSpPr>
        <p:spPr>
          <a:xfrm>
            <a:off x="2380200" y="4095775"/>
            <a:ext cx="4383600" cy="5262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200" b="1">
                <a:latin typeface="Antonio"/>
                <a:ea typeface="Antonio"/>
                <a:cs typeface="Antonio"/>
                <a:sym typeface="Antoni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5" name="Google Shape;85;p17"/>
          <p:cNvSpPr txBox="1">
            <a:spLocks noGrp="1"/>
          </p:cNvSpPr>
          <p:nvPr>
            <p:ph type="subTitle" idx="4"/>
          </p:nvPr>
        </p:nvSpPr>
        <p:spPr>
          <a:xfrm>
            <a:off x="2380200" y="1287425"/>
            <a:ext cx="4383600" cy="45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7"/>
          <p:cNvSpPr txBox="1">
            <a:spLocks noGrp="1"/>
          </p:cNvSpPr>
          <p:nvPr>
            <p:ph type="subTitle" idx="5"/>
          </p:nvPr>
        </p:nvSpPr>
        <p:spPr>
          <a:xfrm>
            <a:off x="2380200" y="2430930"/>
            <a:ext cx="4383600" cy="4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7"/>
          <p:cNvSpPr txBox="1">
            <a:spLocks noGrp="1"/>
          </p:cNvSpPr>
          <p:nvPr>
            <p:ph type="subTitle" idx="6"/>
          </p:nvPr>
        </p:nvSpPr>
        <p:spPr>
          <a:xfrm>
            <a:off x="2380200" y="3574435"/>
            <a:ext cx="4383600" cy="45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88"/>
        <p:cNvGrpSpPr/>
        <p:nvPr/>
      </p:nvGrpSpPr>
      <p:grpSpPr>
        <a:xfrm>
          <a:off x="0" y="0"/>
          <a:ext cx="0" cy="0"/>
          <a:chOff x="0" y="0"/>
          <a:chExt cx="0" cy="0"/>
        </a:xfrm>
      </p:grpSpPr>
      <p:sp>
        <p:nvSpPr>
          <p:cNvPr id="89" name="Google Shape;89;p18"/>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18"/>
          <p:cNvSpPr txBox="1">
            <a:spLocks noGrp="1"/>
          </p:cNvSpPr>
          <p:nvPr>
            <p:ph type="subTitle" idx="1"/>
          </p:nvPr>
        </p:nvSpPr>
        <p:spPr>
          <a:xfrm>
            <a:off x="2241787" y="1540488"/>
            <a:ext cx="22992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2" name="Google Shape;92;p18"/>
          <p:cNvSpPr txBox="1">
            <a:spLocks noGrp="1"/>
          </p:cNvSpPr>
          <p:nvPr>
            <p:ph type="subTitle" idx="2"/>
          </p:nvPr>
        </p:nvSpPr>
        <p:spPr>
          <a:xfrm>
            <a:off x="2241787" y="2045838"/>
            <a:ext cx="22992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subTitle" idx="3"/>
          </p:nvPr>
        </p:nvSpPr>
        <p:spPr>
          <a:xfrm>
            <a:off x="4603013" y="2045838"/>
            <a:ext cx="2299200" cy="7134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8"/>
          <p:cNvSpPr txBox="1">
            <a:spLocks noGrp="1"/>
          </p:cNvSpPr>
          <p:nvPr>
            <p:ph type="subTitle" idx="4"/>
          </p:nvPr>
        </p:nvSpPr>
        <p:spPr>
          <a:xfrm>
            <a:off x="2241787" y="3588163"/>
            <a:ext cx="22992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subTitle" idx="5"/>
          </p:nvPr>
        </p:nvSpPr>
        <p:spPr>
          <a:xfrm>
            <a:off x="4603013" y="3588163"/>
            <a:ext cx="2299200" cy="7134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8"/>
          <p:cNvSpPr txBox="1">
            <a:spLocks noGrp="1"/>
          </p:cNvSpPr>
          <p:nvPr>
            <p:ph type="subTitle" idx="6"/>
          </p:nvPr>
        </p:nvSpPr>
        <p:spPr>
          <a:xfrm>
            <a:off x="2241787" y="3082813"/>
            <a:ext cx="22992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7" name="Google Shape;97;p18"/>
          <p:cNvSpPr txBox="1">
            <a:spLocks noGrp="1"/>
          </p:cNvSpPr>
          <p:nvPr>
            <p:ph type="subTitle" idx="7"/>
          </p:nvPr>
        </p:nvSpPr>
        <p:spPr>
          <a:xfrm>
            <a:off x="4603012" y="1540488"/>
            <a:ext cx="2299200" cy="5259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8" name="Google Shape;98;p18"/>
          <p:cNvSpPr txBox="1">
            <a:spLocks noGrp="1"/>
          </p:cNvSpPr>
          <p:nvPr>
            <p:ph type="subTitle" idx="8"/>
          </p:nvPr>
        </p:nvSpPr>
        <p:spPr>
          <a:xfrm>
            <a:off x="4603012" y="3082813"/>
            <a:ext cx="2299200" cy="5259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99"/>
        <p:cNvGrpSpPr/>
        <p:nvPr/>
      </p:nvGrpSpPr>
      <p:grpSpPr>
        <a:xfrm>
          <a:off x="0" y="0"/>
          <a:ext cx="0" cy="0"/>
          <a:chOff x="0" y="0"/>
          <a:chExt cx="0" cy="0"/>
        </a:xfrm>
      </p:grpSpPr>
      <p:sp>
        <p:nvSpPr>
          <p:cNvPr id="100" name="Google Shape;100;p19"/>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9"/>
          <p:cNvSpPr txBox="1">
            <a:spLocks noGrp="1"/>
          </p:cNvSpPr>
          <p:nvPr>
            <p:ph type="subTitle" idx="1"/>
          </p:nvPr>
        </p:nvSpPr>
        <p:spPr>
          <a:xfrm>
            <a:off x="1160925" y="2220685"/>
            <a:ext cx="20613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subTitle" idx="2"/>
          </p:nvPr>
        </p:nvSpPr>
        <p:spPr>
          <a:xfrm>
            <a:off x="3541350" y="2220685"/>
            <a:ext cx="20613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9"/>
          <p:cNvSpPr txBox="1">
            <a:spLocks noGrp="1"/>
          </p:cNvSpPr>
          <p:nvPr>
            <p:ph type="subTitle" idx="3"/>
          </p:nvPr>
        </p:nvSpPr>
        <p:spPr>
          <a:xfrm>
            <a:off x="5925975" y="2220685"/>
            <a:ext cx="20571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9"/>
          <p:cNvSpPr txBox="1">
            <a:spLocks noGrp="1"/>
          </p:cNvSpPr>
          <p:nvPr>
            <p:ph type="subTitle" idx="4"/>
          </p:nvPr>
        </p:nvSpPr>
        <p:spPr>
          <a:xfrm>
            <a:off x="1160925" y="4024026"/>
            <a:ext cx="20613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9"/>
          <p:cNvSpPr txBox="1">
            <a:spLocks noGrp="1"/>
          </p:cNvSpPr>
          <p:nvPr>
            <p:ph type="subTitle" idx="5"/>
          </p:nvPr>
        </p:nvSpPr>
        <p:spPr>
          <a:xfrm>
            <a:off x="3541350" y="4024026"/>
            <a:ext cx="20613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9"/>
          <p:cNvSpPr txBox="1">
            <a:spLocks noGrp="1"/>
          </p:cNvSpPr>
          <p:nvPr>
            <p:ph type="subTitle" idx="6"/>
          </p:nvPr>
        </p:nvSpPr>
        <p:spPr>
          <a:xfrm>
            <a:off x="5925975" y="4024026"/>
            <a:ext cx="20571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9"/>
          <p:cNvSpPr txBox="1">
            <a:spLocks noGrp="1"/>
          </p:cNvSpPr>
          <p:nvPr>
            <p:ph type="subTitle" idx="7"/>
          </p:nvPr>
        </p:nvSpPr>
        <p:spPr>
          <a:xfrm>
            <a:off x="1160925" y="1784025"/>
            <a:ext cx="2061300" cy="537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9" name="Google Shape;109;p19"/>
          <p:cNvSpPr txBox="1">
            <a:spLocks noGrp="1"/>
          </p:cNvSpPr>
          <p:nvPr>
            <p:ph type="subTitle" idx="8"/>
          </p:nvPr>
        </p:nvSpPr>
        <p:spPr>
          <a:xfrm>
            <a:off x="3541350" y="1784025"/>
            <a:ext cx="2061300" cy="537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0" name="Google Shape;110;p19"/>
          <p:cNvSpPr txBox="1">
            <a:spLocks noGrp="1"/>
          </p:cNvSpPr>
          <p:nvPr>
            <p:ph type="subTitle" idx="9"/>
          </p:nvPr>
        </p:nvSpPr>
        <p:spPr>
          <a:xfrm>
            <a:off x="5925975" y="1784025"/>
            <a:ext cx="2057100" cy="537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1" name="Google Shape;111;p19"/>
          <p:cNvSpPr txBox="1">
            <a:spLocks noGrp="1"/>
          </p:cNvSpPr>
          <p:nvPr>
            <p:ph type="subTitle" idx="13"/>
          </p:nvPr>
        </p:nvSpPr>
        <p:spPr>
          <a:xfrm>
            <a:off x="1160925" y="3582875"/>
            <a:ext cx="2061300" cy="537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2" name="Google Shape;112;p19"/>
          <p:cNvSpPr txBox="1">
            <a:spLocks noGrp="1"/>
          </p:cNvSpPr>
          <p:nvPr>
            <p:ph type="subTitle" idx="14"/>
          </p:nvPr>
        </p:nvSpPr>
        <p:spPr>
          <a:xfrm>
            <a:off x="3541350" y="3582875"/>
            <a:ext cx="2061300" cy="537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3" name="Google Shape;113;p19"/>
          <p:cNvSpPr txBox="1">
            <a:spLocks noGrp="1"/>
          </p:cNvSpPr>
          <p:nvPr>
            <p:ph type="subTitle" idx="15"/>
          </p:nvPr>
        </p:nvSpPr>
        <p:spPr>
          <a:xfrm>
            <a:off x="5925975" y="3582875"/>
            <a:ext cx="2057100" cy="537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4"/>
        <p:cNvGrpSpPr/>
        <p:nvPr/>
      </p:nvGrpSpPr>
      <p:grpSpPr>
        <a:xfrm>
          <a:off x="0" y="0"/>
          <a:ext cx="0" cy="0"/>
          <a:chOff x="0" y="0"/>
          <a:chExt cx="0" cy="0"/>
        </a:xfrm>
      </p:grpSpPr>
      <p:sp>
        <p:nvSpPr>
          <p:cNvPr id="115" name="Google Shape;115;p20"/>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17"/>
        <p:cNvGrpSpPr/>
        <p:nvPr/>
      </p:nvGrpSpPr>
      <p:grpSpPr>
        <a:xfrm>
          <a:off x="0" y="0"/>
          <a:ext cx="0" cy="0"/>
          <a:chOff x="0" y="0"/>
          <a:chExt cx="0" cy="0"/>
        </a:xfrm>
      </p:grpSpPr>
      <p:sp>
        <p:nvSpPr>
          <p:cNvPr id="118" name="Google Shape;118;p21"/>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20"/>
        <p:cNvGrpSpPr/>
        <p:nvPr/>
      </p:nvGrpSpPr>
      <p:grpSpPr>
        <a:xfrm>
          <a:off x="0" y="0"/>
          <a:ext cx="0" cy="0"/>
          <a:chOff x="0" y="0"/>
          <a:chExt cx="0" cy="0"/>
        </a:xfrm>
      </p:grpSpPr>
      <p:sp>
        <p:nvSpPr>
          <p:cNvPr id="121" name="Google Shape;121;p22"/>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txBox="1">
            <a:spLocks noGrp="1"/>
          </p:cNvSpPr>
          <p:nvPr>
            <p:ph type="title" hasCustomPrompt="1"/>
          </p:nvPr>
        </p:nvSpPr>
        <p:spPr>
          <a:xfrm>
            <a:off x="2676450" y="537500"/>
            <a:ext cx="37911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3" name="Google Shape;123;p22"/>
          <p:cNvSpPr txBox="1">
            <a:spLocks noGrp="1"/>
          </p:cNvSpPr>
          <p:nvPr>
            <p:ph type="subTitle" idx="1"/>
          </p:nvPr>
        </p:nvSpPr>
        <p:spPr>
          <a:xfrm>
            <a:off x="2676450" y="1415400"/>
            <a:ext cx="3791100" cy="4452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22"/>
          <p:cNvSpPr txBox="1">
            <a:spLocks noGrp="1"/>
          </p:cNvSpPr>
          <p:nvPr>
            <p:ph type="title" idx="2" hasCustomPrompt="1"/>
          </p:nvPr>
        </p:nvSpPr>
        <p:spPr>
          <a:xfrm>
            <a:off x="2676450" y="1910199"/>
            <a:ext cx="37911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5" name="Google Shape;125;p22"/>
          <p:cNvSpPr txBox="1">
            <a:spLocks noGrp="1"/>
          </p:cNvSpPr>
          <p:nvPr>
            <p:ph type="subTitle" idx="3"/>
          </p:nvPr>
        </p:nvSpPr>
        <p:spPr>
          <a:xfrm>
            <a:off x="2676450" y="2788099"/>
            <a:ext cx="3791100" cy="4452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2"/>
          <p:cNvSpPr txBox="1">
            <a:spLocks noGrp="1"/>
          </p:cNvSpPr>
          <p:nvPr>
            <p:ph type="title" idx="4" hasCustomPrompt="1"/>
          </p:nvPr>
        </p:nvSpPr>
        <p:spPr>
          <a:xfrm>
            <a:off x="2676450" y="3282898"/>
            <a:ext cx="37911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7" name="Google Shape;127;p22"/>
          <p:cNvSpPr txBox="1">
            <a:spLocks noGrp="1"/>
          </p:cNvSpPr>
          <p:nvPr>
            <p:ph type="subTitle" idx="5"/>
          </p:nvPr>
        </p:nvSpPr>
        <p:spPr>
          <a:xfrm>
            <a:off x="2676450" y="4160799"/>
            <a:ext cx="3791100" cy="4452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rot="-6603425">
            <a:off x="-1507215" y="-1662552"/>
            <a:ext cx="8804832" cy="8737408"/>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418300" y="2320775"/>
            <a:ext cx="2953800" cy="7395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atin typeface="Antonio"/>
                <a:ea typeface="Antonio"/>
                <a:cs typeface="Antonio"/>
                <a:sym typeface="Antonio"/>
              </a:defRPr>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4" name="Google Shape;14;p3"/>
          <p:cNvSpPr txBox="1">
            <a:spLocks noGrp="1"/>
          </p:cNvSpPr>
          <p:nvPr>
            <p:ph type="title" idx="2" hasCustomPrompt="1"/>
          </p:nvPr>
        </p:nvSpPr>
        <p:spPr>
          <a:xfrm>
            <a:off x="2372325" y="1233075"/>
            <a:ext cx="1045800" cy="986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atin typeface="Antonio"/>
                <a:ea typeface="Antonio"/>
                <a:cs typeface="Antonio"/>
                <a:sym typeface="Antonio"/>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1418300" y="3170913"/>
            <a:ext cx="2953800" cy="739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28"/>
        <p:cNvGrpSpPr/>
        <p:nvPr/>
      </p:nvGrpSpPr>
      <p:grpSpPr>
        <a:xfrm>
          <a:off x="0" y="0"/>
          <a:ext cx="0" cy="0"/>
          <a:chOff x="0" y="0"/>
          <a:chExt cx="0" cy="0"/>
        </a:xfrm>
      </p:grpSpPr>
      <p:sp>
        <p:nvSpPr>
          <p:cNvPr id="129" name="Google Shape;129;p23"/>
          <p:cNvSpPr/>
          <p:nvPr/>
        </p:nvSpPr>
        <p:spPr>
          <a:xfrm rot="-148">
            <a:off x="608055" y="-30382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txBox="1">
            <a:spLocks noGrp="1"/>
          </p:cNvSpPr>
          <p:nvPr>
            <p:ph type="ctrTitle"/>
          </p:nvPr>
        </p:nvSpPr>
        <p:spPr>
          <a:xfrm>
            <a:off x="2382300" y="393600"/>
            <a:ext cx="4379400" cy="73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1" name="Google Shape;131;p23"/>
          <p:cNvSpPr txBox="1">
            <a:spLocks noGrp="1"/>
          </p:cNvSpPr>
          <p:nvPr>
            <p:ph type="subTitle" idx="1"/>
          </p:nvPr>
        </p:nvSpPr>
        <p:spPr>
          <a:xfrm>
            <a:off x="2382375" y="1190200"/>
            <a:ext cx="4379400" cy="12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2" name="Google Shape;132;p23"/>
          <p:cNvSpPr txBox="1"/>
          <p:nvPr/>
        </p:nvSpPr>
        <p:spPr>
          <a:xfrm>
            <a:off x="2177550" y="3142575"/>
            <a:ext cx="4788900" cy="59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 sz="1200">
                <a:solidFill>
                  <a:schemeClr val="lt1"/>
                </a:solidFill>
                <a:latin typeface="Ubuntu"/>
                <a:ea typeface="Ubuntu"/>
                <a:cs typeface="Ubuntu"/>
                <a:sym typeface="Ubuntu"/>
              </a:rPr>
              <a:t>CREDITS: This presentation template was created by </a:t>
            </a:r>
            <a:r>
              <a:rPr lang="en" sz="1200" b="1">
                <a:solidFill>
                  <a:schemeClr val="lt1"/>
                </a:solidFill>
                <a:uFill>
                  <a:noFill/>
                </a:uFill>
                <a:latin typeface="Ubuntu"/>
                <a:ea typeface="Ubuntu"/>
                <a:cs typeface="Ubuntu"/>
                <a:sym typeface="Ubuntu"/>
                <a:hlinkClick r:id="rId2">
                  <a:extLst>
                    <a:ext uri="{A12FA001-AC4F-418D-AE19-62706E023703}">
                      <ahyp:hlinkClr xmlns:ahyp="http://schemas.microsoft.com/office/drawing/2018/hyperlinkcolor" val="tx"/>
                    </a:ext>
                  </a:extLst>
                </a:hlinkClick>
              </a:rPr>
              <a:t>Slidesgo</a:t>
            </a:r>
            <a:r>
              <a:rPr lang="en" sz="1200">
                <a:solidFill>
                  <a:schemeClr val="lt1"/>
                </a:solidFill>
                <a:latin typeface="Ubuntu"/>
                <a:ea typeface="Ubuntu"/>
                <a:cs typeface="Ubuntu"/>
                <a:sym typeface="Ubuntu"/>
              </a:rPr>
              <a:t>, including icons by </a:t>
            </a:r>
            <a:r>
              <a:rPr lang="en" sz="1200" b="1">
                <a:solidFill>
                  <a:schemeClr val="lt1"/>
                </a:solidFill>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Flaticon</a:t>
            </a:r>
            <a:r>
              <a:rPr lang="en" sz="1200">
                <a:solidFill>
                  <a:schemeClr val="lt1"/>
                </a:solidFill>
                <a:latin typeface="Ubuntu"/>
                <a:ea typeface="Ubuntu"/>
                <a:cs typeface="Ubuntu"/>
                <a:sym typeface="Ubuntu"/>
              </a:rPr>
              <a:t>, and infographics &amp; images by </a:t>
            </a:r>
            <a:r>
              <a:rPr lang="en" sz="1200" b="1">
                <a:solidFill>
                  <a:schemeClr val="lt1"/>
                </a:solidFill>
                <a:uFill>
                  <a:noFill/>
                </a:uFill>
                <a:latin typeface="Ubuntu"/>
                <a:ea typeface="Ubuntu"/>
                <a:cs typeface="Ubuntu"/>
                <a:sym typeface="Ubuntu"/>
                <a:hlinkClick r:id="rId4">
                  <a:extLst>
                    <a:ext uri="{A12FA001-AC4F-418D-AE19-62706E023703}">
                      <ahyp:hlinkClr xmlns:ahyp="http://schemas.microsoft.com/office/drawing/2018/hyperlinkcolor" val="tx"/>
                    </a:ext>
                  </a:extLst>
                </a:hlinkClick>
              </a:rPr>
              <a:t>Freepik</a:t>
            </a:r>
            <a:endParaRPr sz="1200" b="1">
              <a:solidFill>
                <a:schemeClr val="lt1"/>
              </a:solidFill>
              <a:latin typeface="Ubuntu"/>
              <a:ea typeface="Ubuntu"/>
              <a:cs typeface="Ubuntu"/>
              <a:sym typeface="Ubuntu"/>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3"/>
        <p:cNvGrpSpPr/>
        <p:nvPr/>
      </p:nvGrpSpPr>
      <p:grpSpPr>
        <a:xfrm>
          <a:off x="0" y="0"/>
          <a:ext cx="0" cy="0"/>
          <a:chOff x="0" y="0"/>
          <a:chExt cx="0" cy="0"/>
        </a:xfrm>
      </p:grpSpPr>
      <p:sp>
        <p:nvSpPr>
          <p:cNvPr id="134" name="Google Shape;134;p24"/>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5"/>
        <p:cNvGrpSpPr/>
        <p:nvPr/>
      </p:nvGrpSpPr>
      <p:grpSpPr>
        <a:xfrm>
          <a:off x="0" y="0"/>
          <a:ext cx="0" cy="0"/>
          <a:chOff x="0" y="0"/>
          <a:chExt cx="0" cy="0"/>
        </a:xfrm>
      </p:grpSpPr>
      <p:sp>
        <p:nvSpPr>
          <p:cNvPr id="136" name="Google Shape;136;p25"/>
          <p:cNvSpPr/>
          <p:nvPr/>
        </p:nvSpPr>
        <p:spPr>
          <a:xfrm rot="-6603425">
            <a:off x="-1507215" y="-1662552"/>
            <a:ext cx="8804832" cy="8737408"/>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25"/>
          <p:cNvGrpSpPr/>
          <p:nvPr/>
        </p:nvGrpSpPr>
        <p:grpSpPr>
          <a:xfrm>
            <a:off x="3062244" y="-1611812"/>
            <a:ext cx="4741906" cy="7814558"/>
            <a:chOff x="2833644" y="-1535612"/>
            <a:chExt cx="4741906" cy="7814558"/>
          </a:xfrm>
        </p:grpSpPr>
        <p:sp>
          <p:nvSpPr>
            <p:cNvPr id="138" name="Google Shape;138;p25"/>
            <p:cNvSpPr/>
            <p:nvPr/>
          </p:nvSpPr>
          <p:spPr>
            <a:xfrm rot="8388146">
              <a:off x="3188501" y="-2450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p:nvPr/>
          </p:nvSpPr>
          <p:spPr>
            <a:xfrm rot="8388146">
              <a:off x="3149095" y="-3696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5"/>
            <p:cNvSpPr/>
            <p:nvPr/>
          </p:nvSpPr>
          <p:spPr>
            <a:xfrm rot="8388146">
              <a:off x="3231458" y="-3311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5"/>
            <p:cNvSpPr/>
            <p:nvPr/>
          </p:nvSpPr>
          <p:spPr>
            <a:xfrm rot="8388146">
              <a:off x="3241595" y="-3207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p:nvPr/>
          </p:nvSpPr>
          <p:spPr>
            <a:xfrm rot="8388146">
              <a:off x="3122755" y="-11966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p:nvPr/>
          </p:nvSpPr>
          <p:spPr>
            <a:xfrm rot="8388146">
              <a:off x="3349225" y="-1979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5"/>
            <p:cNvSpPr/>
            <p:nvPr/>
          </p:nvSpPr>
          <p:spPr>
            <a:xfrm rot="8388146">
              <a:off x="3342048" y="-2683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5"/>
            <p:cNvSpPr/>
            <p:nvPr/>
          </p:nvSpPr>
          <p:spPr>
            <a:xfrm rot="8388146">
              <a:off x="3338883" y="-3410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rot="8388146">
              <a:off x="3335471" y="-4130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rot="8388146">
              <a:off x="3332336" y="-4857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p:nvPr/>
          </p:nvSpPr>
          <p:spPr>
            <a:xfrm rot="8388146">
              <a:off x="3328861" y="-5577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p:nvPr/>
          </p:nvSpPr>
          <p:spPr>
            <a:xfrm rot="8388146">
              <a:off x="3420757" y="-2020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p:nvPr/>
          </p:nvSpPr>
          <p:spPr>
            <a:xfrm rot="8388146">
              <a:off x="3421025" y="-2939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5"/>
            <p:cNvSpPr/>
            <p:nvPr/>
          </p:nvSpPr>
          <p:spPr>
            <a:xfrm rot="8388146">
              <a:off x="3413208" y="-3513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5"/>
            <p:cNvSpPr/>
            <p:nvPr/>
          </p:nvSpPr>
          <p:spPr>
            <a:xfrm rot="8388146">
              <a:off x="3415330" y="-4411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p:nvPr/>
          </p:nvSpPr>
          <p:spPr>
            <a:xfrm rot="8388146">
              <a:off x="3403983" y="-4893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5"/>
            <p:cNvSpPr/>
            <p:nvPr/>
          </p:nvSpPr>
          <p:spPr>
            <a:xfrm rot="8388146">
              <a:off x="3401409" y="-5613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5"/>
            <p:cNvSpPr/>
            <p:nvPr/>
          </p:nvSpPr>
          <p:spPr>
            <a:xfrm rot="8388146">
              <a:off x="3492306" y="-2040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p:nvPr/>
          </p:nvSpPr>
          <p:spPr>
            <a:xfrm rot="8388146">
              <a:off x="3560656" y="-2075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5"/>
            <p:cNvSpPr/>
            <p:nvPr/>
          </p:nvSpPr>
          <p:spPr>
            <a:xfrm rot="8388146">
              <a:off x="3628233" y="-2108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p:nvPr/>
          </p:nvSpPr>
          <p:spPr>
            <a:xfrm rot="8388146">
              <a:off x="3696103" y="-2148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p:nvPr/>
          </p:nvSpPr>
          <p:spPr>
            <a:xfrm rot="8388146">
              <a:off x="3763633" y="-2182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p:nvPr/>
          </p:nvSpPr>
          <p:spPr>
            <a:xfrm rot="8388146">
              <a:off x="3831287" y="-2213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p:nvPr/>
          </p:nvSpPr>
          <p:spPr>
            <a:xfrm rot="8388146">
              <a:off x="3899057" y="-2255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rot="8388146">
              <a:off x="3966710" y="-2287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p:nvPr/>
          </p:nvSpPr>
          <p:spPr>
            <a:xfrm rot="8388146">
              <a:off x="4034440" y="-2330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5"/>
            <p:cNvSpPr/>
            <p:nvPr/>
          </p:nvSpPr>
          <p:spPr>
            <a:xfrm rot="8388146">
              <a:off x="4102110" y="-2361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5"/>
            <p:cNvSpPr/>
            <p:nvPr/>
          </p:nvSpPr>
          <p:spPr>
            <a:xfrm rot="8388146">
              <a:off x="4170367" y="-2397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rot="8388146">
              <a:off x="4237494" y="-2434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rot="8388146">
              <a:off x="4305907" y="-2468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rot="8388146">
              <a:off x="4373461" y="-2502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rot="8388146">
              <a:off x="4443997" y="-2562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rot="8388146">
              <a:off x="3553810" y="-2794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rot="8388146">
              <a:off x="3627389" y="-2832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p:nvPr/>
          </p:nvSpPr>
          <p:spPr>
            <a:xfrm rot="8388146">
              <a:off x="3700974" y="-2870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p:nvPr/>
          </p:nvSpPr>
          <p:spPr>
            <a:xfrm rot="8388146">
              <a:off x="3774553" y="-2908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rot="8388146">
              <a:off x="3848131" y="-2945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rot="8388146">
              <a:off x="3921166" y="-2990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p:nvPr/>
          </p:nvSpPr>
          <p:spPr>
            <a:xfrm rot="8388146">
              <a:off x="3994745" y="-3028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rot="8388146">
              <a:off x="4068277" y="-3065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rot="8388146">
              <a:off x="4141856" y="-3103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rot="8388146">
              <a:off x="4215417" y="-3141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rot="8388146">
              <a:off x="4289002" y="-3179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5"/>
            <p:cNvSpPr/>
            <p:nvPr/>
          </p:nvSpPr>
          <p:spPr>
            <a:xfrm rot="8388146">
              <a:off x="4362309" y="-3224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p:nvPr/>
          </p:nvSpPr>
          <p:spPr>
            <a:xfrm rot="8388146">
              <a:off x="4437928" y="-3259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rot="8388146">
              <a:off x="4398122" y="-4094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rot="8388146">
              <a:off x="4381857" y="-4863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rot="8388146">
              <a:off x="4342986" y="-5694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rot="8388146">
              <a:off x="4407899" y="-6207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rot="8388146">
              <a:off x="4324499" y="-3940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p:nvPr/>
          </p:nvSpPr>
          <p:spPr>
            <a:xfrm rot="8388146">
              <a:off x="4249145" y="-3898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p:nvPr/>
          </p:nvSpPr>
          <p:spPr>
            <a:xfrm rot="8388146">
              <a:off x="4174714" y="-3853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rot="8388146">
              <a:off x="4099947" y="-3817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rot="8388146">
              <a:off x="4024594" y="-3775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rot="8388146">
              <a:off x="3949838" y="-3738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rot="8388146">
              <a:off x="3874663" y="-3699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p:nvPr/>
          </p:nvSpPr>
          <p:spPr>
            <a:xfrm rot="8388146">
              <a:off x="3800053" y="-3660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rot="8388146">
              <a:off x="3725287" y="-3623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rot="8388146">
              <a:off x="3649933" y="-3581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p:nvPr/>
          </p:nvSpPr>
          <p:spPr>
            <a:xfrm rot="8388146">
              <a:off x="3575449" y="-3536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5"/>
            <p:cNvSpPr/>
            <p:nvPr/>
          </p:nvSpPr>
          <p:spPr>
            <a:xfrm rot="8388146">
              <a:off x="3500729" y="-3500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5"/>
            <p:cNvSpPr/>
            <p:nvPr/>
          </p:nvSpPr>
          <p:spPr>
            <a:xfrm rot="8388146">
              <a:off x="4300310" y="-4645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p:nvPr/>
          </p:nvSpPr>
          <p:spPr>
            <a:xfrm rot="8388146">
              <a:off x="4225560" y="-4608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5"/>
            <p:cNvSpPr/>
            <p:nvPr/>
          </p:nvSpPr>
          <p:spPr>
            <a:xfrm rot="8388146">
              <a:off x="4150207" y="-4566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p:nvPr/>
          </p:nvSpPr>
          <p:spPr>
            <a:xfrm rot="8388146">
              <a:off x="4075451" y="-4529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5"/>
            <p:cNvSpPr/>
            <p:nvPr/>
          </p:nvSpPr>
          <p:spPr>
            <a:xfrm rot="8388146">
              <a:off x="4001002" y="-4493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rot="8388146">
              <a:off x="3925649" y="-4451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p:nvPr/>
          </p:nvSpPr>
          <p:spPr>
            <a:xfrm rot="8388146">
              <a:off x="3850899" y="-4414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p:nvPr/>
          </p:nvSpPr>
          <p:spPr>
            <a:xfrm rot="8388146">
              <a:off x="3775801" y="-4365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rot="8388146">
              <a:off x="3701045" y="-4328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rot="8388146">
              <a:off x="3626342" y="-4291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rot="8388146">
              <a:off x="3550942" y="-4249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rot="8388146">
              <a:off x="4257876" y="-5355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rot="8388146">
              <a:off x="4182777" y="-5306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rot="8388146">
              <a:off x="4108074" y="-5269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rot="8388146">
              <a:off x="4033318" y="-5232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rot="8388146">
              <a:off x="3957971" y="-5190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rot="8388146">
              <a:off x="3883470" y="-5154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rot="8388146">
              <a:off x="3808117" y="-5112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rot="8388146">
              <a:off x="3733413" y="-5075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rot="8388146">
              <a:off x="3658664" y="-5038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rot="8388146">
              <a:off x="3583565" y="-4989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rot="8388146">
              <a:off x="3479837" y="-5044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rot="8388146">
              <a:off x="4330816" y="-6113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rot="8388146">
              <a:off x="4255463" y="-6071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rot="8388146">
              <a:off x="4180690" y="-6034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5"/>
            <p:cNvSpPr/>
            <p:nvPr/>
          </p:nvSpPr>
          <p:spPr>
            <a:xfrm rot="8388146">
              <a:off x="4106259" y="-5998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rot="8388146">
              <a:off x="4030905" y="-5956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rot="8388146">
              <a:off x="3956139" y="-5920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p:nvPr/>
          </p:nvSpPr>
          <p:spPr>
            <a:xfrm rot="8388146">
              <a:off x="3880785" y="-5877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p:nvPr/>
          </p:nvSpPr>
          <p:spPr>
            <a:xfrm rot="8388146">
              <a:off x="3806301" y="-5833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rot="8388146">
              <a:off x="3731598" y="-5796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rot="8388146">
              <a:off x="3656198" y="-5754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p:nvPr/>
          </p:nvSpPr>
          <p:spPr>
            <a:xfrm rot="8388146">
              <a:off x="3553032" y="-5803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p:nvPr/>
          </p:nvSpPr>
          <p:spPr>
            <a:xfrm rot="8388146">
              <a:off x="3472784" y="-5649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p:nvPr/>
          </p:nvSpPr>
          <p:spPr>
            <a:xfrm rot="8388146">
              <a:off x="3663684" y="-9484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rot="8388146">
              <a:off x="3343039" y="-2081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5"/>
            <p:cNvSpPr/>
            <p:nvPr/>
          </p:nvSpPr>
          <p:spPr>
            <a:xfrm rot="8388146">
              <a:off x="3268874" y="32917"/>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5"/>
            <p:cNvSpPr/>
            <p:nvPr/>
          </p:nvSpPr>
          <p:spPr>
            <a:xfrm rot="8388146">
              <a:off x="3338457" y="-2207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5"/>
            <p:cNvSpPr/>
            <p:nvPr/>
          </p:nvSpPr>
          <p:spPr>
            <a:xfrm rot="8388146">
              <a:off x="3241111" y="-3220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5"/>
            <p:cNvSpPr/>
            <p:nvPr/>
          </p:nvSpPr>
          <p:spPr>
            <a:xfrm rot="8388146">
              <a:off x="3241111" y="-3220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p:nvPr/>
          </p:nvSpPr>
          <p:spPr>
            <a:xfrm rot="8388146">
              <a:off x="3423234" y="-4272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5"/>
            <p:cNvSpPr/>
            <p:nvPr/>
          </p:nvSpPr>
          <p:spPr>
            <a:xfrm rot="8388146">
              <a:off x="3729113" y="49682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5"/>
            <p:cNvSpPr/>
            <p:nvPr/>
          </p:nvSpPr>
          <p:spPr>
            <a:xfrm rot="8388146">
              <a:off x="4037130" y="50686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5"/>
            <p:cNvSpPr/>
            <p:nvPr/>
          </p:nvSpPr>
          <p:spPr>
            <a:xfrm rot="8388146">
              <a:off x="4179581" y="48034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p:nvPr/>
          </p:nvSpPr>
          <p:spPr>
            <a:xfrm rot="8388146">
              <a:off x="4422525" y="49936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rot="8388146">
              <a:off x="4417064" y="50344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8388146">
              <a:off x="4411056" y="50756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8388146">
              <a:off x="4206360" y="49817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rot="8388146">
              <a:off x="4193483" y="51327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p:nvPr/>
          </p:nvSpPr>
          <p:spPr>
            <a:xfrm rot="8388146">
              <a:off x="4178993" y="51604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5"/>
            <p:cNvSpPr/>
            <p:nvPr/>
          </p:nvSpPr>
          <p:spPr>
            <a:xfrm rot="8388146">
              <a:off x="4163603" y="51882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8388146">
              <a:off x="4235880" y="51528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8388146">
              <a:off x="4221379" y="51805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8388146">
              <a:off x="4206063" y="52083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8388146">
              <a:off x="4111002" y="53084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8388146">
              <a:off x="4176200" y="52638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5"/>
            <p:cNvSpPr/>
            <p:nvPr/>
          </p:nvSpPr>
          <p:spPr>
            <a:xfrm rot="8388146">
              <a:off x="4102489" y="53446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p:cNvSpPr/>
            <p:nvPr/>
          </p:nvSpPr>
          <p:spPr>
            <a:xfrm rot="8388146">
              <a:off x="4146336" y="53193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
            <p:cNvSpPr/>
            <p:nvPr/>
          </p:nvSpPr>
          <p:spPr>
            <a:xfrm rot="8388146">
              <a:off x="4116456" y="53748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p:nvPr/>
          </p:nvSpPr>
          <p:spPr>
            <a:xfrm rot="8388146">
              <a:off x="4101919" y="54026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5"/>
            <p:cNvSpPr/>
            <p:nvPr/>
          </p:nvSpPr>
          <p:spPr>
            <a:xfrm rot="8388146">
              <a:off x="4086576" y="54303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rot="8388146">
              <a:off x="4003167" y="55202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rot="8388146">
              <a:off x="4306620" y="4312716"/>
              <a:ext cx="692878" cy="609548"/>
            </a:xfrm>
            <a:custGeom>
              <a:avLst/>
              <a:gdLst/>
              <a:ahLst/>
              <a:cxnLst/>
              <a:rect l="l" t="t" r="r" b="b"/>
              <a:pathLst>
                <a:path w="13152" h="11569" extrusionOk="0">
                  <a:moveTo>
                    <a:pt x="6649" y="0"/>
                  </a:moveTo>
                  <a:cubicBezTo>
                    <a:pt x="4845" y="0"/>
                    <a:pt x="3060" y="834"/>
                    <a:pt x="1913" y="2409"/>
                  </a:cubicBezTo>
                  <a:cubicBezTo>
                    <a:pt x="1" y="4995"/>
                    <a:pt x="549" y="8616"/>
                    <a:pt x="3135" y="10481"/>
                  </a:cubicBezTo>
                  <a:cubicBezTo>
                    <a:pt x="4154" y="11216"/>
                    <a:pt x="5335" y="11569"/>
                    <a:pt x="6509" y="11569"/>
                  </a:cubicBezTo>
                  <a:cubicBezTo>
                    <a:pt x="8316" y="11569"/>
                    <a:pt x="10105" y="10732"/>
                    <a:pt x="11255" y="9165"/>
                  </a:cubicBezTo>
                  <a:cubicBezTo>
                    <a:pt x="13151" y="6578"/>
                    <a:pt x="12603" y="2958"/>
                    <a:pt x="10032" y="1092"/>
                  </a:cubicBezTo>
                  <a:cubicBezTo>
                    <a:pt x="9011" y="356"/>
                    <a:pt x="7826" y="0"/>
                    <a:pt x="6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p:nvPr/>
          </p:nvSpPr>
          <p:spPr>
            <a:xfrm rot="8388146">
              <a:off x="4429933" y="4380524"/>
              <a:ext cx="507067" cy="537049"/>
            </a:xfrm>
            <a:custGeom>
              <a:avLst/>
              <a:gdLst/>
              <a:ahLst/>
              <a:cxnLst/>
              <a:rect l="l" t="t" r="r" b="b"/>
              <a:pathLst>
                <a:path w="9625" h="10193" extrusionOk="0">
                  <a:moveTo>
                    <a:pt x="8791" y="1"/>
                  </a:moveTo>
                  <a:cubicBezTo>
                    <a:pt x="8736" y="1"/>
                    <a:pt x="8682" y="25"/>
                    <a:pt x="8652" y="74"/>
                  </a:cubicBezTo>
                  <a:lnTo>
                    <a:pt x="7053" y="2237"/>
                  </a:lnTo>
                  <a:cubicBezTo>
                    <a:pt x="6380" y="1845"/>
                    <a:pt x="5633" y="1655"/>
                    <a:pt x="4890" y="1655"/>
                  </a:cubicBezTo>
                  <a:cubicBezTo>
                    <a:pt x="3557" y="1655"/>
                    <a:pt x="2240" y="2266"/>
                    <a:pt x="1395" y="3413"/>
                  </a:cubicBezTo>
                  <a:cubicBezTo>
                    <a:pt x="0" y="5325"/>
                    <a:pt x="423" y="7990"/>
                    <a:pt x="2336" y="9369"/>
                  </a:cubicBezTo>
                  <a:cubicBezTo>
                    <a:pt x="3104" y="9925"/>
                    <a:pt x="3992" y="10193"/>
                    <a:pt x="4872" y="10193"/>
                  </a:cubicBezTo>
                  <a:cubicBezTo>
                    <a:pt x="6199" y="10193"/>
                    <a:pt x="7506" y="9585"/>
                    <a:pt x="8354" y="8444"/>
                  </a:cubicBezTo>
                  <a:cubicBezTo>
                    <a:pt x="9624" y="6705"/>
                    <a:pt x="9389" y="4338"/>
                    <a:pt x="7884" y="2880"/>
                  </a:cubicBezTo>
                  <a:lnTo>
                    <a:pt x="9499" y="686"/>
                  </a:lnTo>
                  <a:cubicBezTo>
                    <a:pt x="9561" y="607"/>
                    <a:pt x="9546" y="498"/>
                    <a:pt x="9467" y="435"/>
                  </a:cubicBezTo>
                  <a:lnTo>
                    <a:pt x="8887" y="27"/>
                  </a:lnTo>
                  <a:cubicBezTo>
                    <a:pt x="8858" y="10"/>
                    <a:pt x="8824" y="1"/>
                    <a:pt x="8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5"/>
            <p:cNvSpPr/>
            <p:nvPr/>
          </p:nvSpPr>
          <p:spPr>
            <a:xfrm rot="8388146">
              <a:off x="4422469" y="4416046"/>
              <a:ext cx="460812" cy="403749"/>
            </a:xfrm>
            <a:custGeom>
              <a:avLst/>
              <a:gdLst/>
              <a:ahLst/>
              <a:cxnLst/>
              <a:rect l="l" t="t" r="r" b="b"/>
              <a:pathLst>
                <a:path w="8747" h="7663" extrusionOk="0">
                  <a:moveTo>
                    <a:pt x="4370" y="1"/>
                  </a:moveTo>
                  <a:cubicBezTo>
                    <a:pt x="3180" y="1"/>
                    <a:pt x="2008" y="546"/>
                    <a:pt x="1255" y="1573"/>
                  </a:cubicBezTo>
                  <a:cubicBezTo>
                    <a:pt x="1" y="3297"/>
                    <a:pt x="377" y="5679"/>
                    <a:pt x="2101" y="6933"/>
                  </a:cubicBezTo>
                  <a:cubicBezTo>
                    <a:pt x="2786" y="7425"/>
                    <a:pt x="3580" y="7662"/>
                    <a:pt x="4367" y="7662"/>
                  </a:cubicBezTo>
                  <a:cubicBezTo>
                    <a:pt x="5560" y="7662"/>
                    <a:pt x="6737" y="7117"/>
                    <a:pt x="7493" y="6087"/>
                  </a:cubicBezTo>
                  <a:cubicBezTo>
                    <a:pt x="8747" y="4378"/>
                    <a:pt x="8371" y="1980"/>
                    <a:pt x="6647" y="742"/>
                  </a:cubicBezTo>
                  <a:cubicBezTo>
                    <a:pt x="5958" y="242"/>
                    <a:pt x="5160" y="1"/>
                    <a:pt x="4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5"/>
            <p:cNvSpPr/>
            <p:nvPr/>
          </p:nvSpPr>
          <p:spPr>
            <a:xfrm rot="8388146">
              <a:off x="4467670" y="4455485"/>
              <a:ext cx="369988" cy="324400"/>
            </a:xfrm>
            <a:custGeom>
              <a:avLst/>
              <a:gdLst/>
              <a:ahLst/>
              <a:cxnLst/>
              <a:rect l="l" t="t" r="r" b="b"/>
              <a:pathLst>
                <a:path w="7023" h="6157" extrusionOk="0">
                  <a:moveTo>
                    <a:pt x="3505" y="1"/>
                  </a:moveTo>
                  <a:cubicBezTo>
                    <a:pt x="2549" y="1"/>
                    <a:pt x="1607" y="439"/>
                    <a:pt x="1004" y="1268"/>
                  </a:cubicBezTo>
                  <a:cubicBezTo>
                    <a:pt x="1" y="2632"/>
                    <a:pt x="299" y="4560"/>
                    <a:pt x="1678" y="5563"/>
                  </a:cubicBezTo>
                  <a:cubicBezTo>
                    <a:pt x="2234" y="5963"/>
                    <a:pt x="2876" y="6156"/>
                    <a:pt x="3510" y="6156"/>
                  </a:cubicBezTo>
                  <a:cubicBezTo>
                    <a:pt x="4467" y="6156"/>
                    <a:pt x="5407" y="5718"/>
                    <a:pt x="6020" y="4889"/>
                  </a:cubicBezTo>
                  <a:cubicBezTo>
                    <a:pt x="7023" y="3510"/>
                    <a:pt x="6725" y="1582"/>
                    <a:pt x="5330" y="594"/>
                  </a:cubicBezTo>
                  <a:cubicBezTo>
                    <a:pt x="4780" y="194"/>
                    <a:pt x="4140" y="1"/>
                    <a:pt x="3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
            <p:cNvSpPr/>
            <p:nvPr/>
          </p:nvSpPr>
          <p:spPr>
            <a:xfrm rot="8388146">
              <a:off x="4524922" y="4571312"/>
              <a:ext cx="306400" cy="192786"/>
            </a:xfrm>
            <a:custGeom>
              <a:avLst/>
              <a:gdLst/>
              <a:ahLst/>
              <a:cxnLst/>
              <a:rect l="l" t="t" r="r" b="b"/>
              <a:pathLst>
                <a:path w="5816" h="3659" extrusionOk="0">
                  <a:moveTo>
                    <a:pt x="2711" y="0"/>
                  </a:moveTo>
                  <a:cubicBezTo>
                    <a:pt x="1560" y="0"/>
                    <a:pt x="448" y="689"/>
                    <a:pt x="0" y="1856"/>
                  </a:cubicBezTo>
                  <a:cubicBezTo>
                    <a:pt x="0" y="1856"/>
                    <a:pt x="705" y="1354"/>
                    <a:pt x="1129" y="1056"/>
                  </a:cubicBezTo>
                  <a:cubicBezTo>
                    <a:pt x="1266" y="960"/>
                    <a:pt x="1369" y="927"/>
                    <a:pt x="1467" y="927"/>
                  </a:cubicBezTo>
                  <a:cubicBezTo>
                    <a:pt x="1665" y="927"/>
                    <a:pt x="1846" y="1057"/>
                    <a:pt x="2257" y="1057"/>
                  </a:cubicBezTo>
                  <a:cubicBezTo>
                    <a:pt x="2272" y="1057"/>
                    <a:pt x="2288" y="1057"/>
                    <a:pt x="2304" y="1056"/>
                  </a:cubicBezTo>
                  <a:cubicBezTo>
                    <a:pt x="2769" y="1045"/>
                    <a:pt x="2937" y="940"/>
                    <a:pt x="3216" y="940"/>
                  </a:cubicBezTo>
                  <a:cubicBezTo>
                    <a:pt x="3332" y="940"/>
                    <a:pt x="3468" y="959"/>
                    <a:pt x="3652" y="1009"/>
                  </a:cubicBezTo>
                  <a:cubicBezTo>
                    <a:pt x="4279" y="1166"/>
                    <a:pt x="4405" y="1856"/>
                    <a:pt x="4546" y="2295"/>
                  </a:cubicBezTo>
                  <a:cubicBezTo>
                    <a:pt x="4671" y="2718"/>
                    <a:pt x="4875" y="2624"/>
                    <a:pt x="5267" y="3047"/>
                  </a:cubicBezTo>
                  <a:cubicBezTo>
                    <a:pt x="5486" y="3282"/>
                    <a:pt x="5517" y="3502"/>
                    <a:pt x="5486" y="3658"/>
                  </a:cubicBezTo>
                  <a:cubicBezTo>
                    <a:pt x="5815" y="2530"/>
                    <a:pt x="5423" y="1276"/>
                    <a:pt x="4405" y="555"/>
                  </a:cubicBezTo>
                  <a:cubicBezTo>
                    <a:pt x="3884" y="176"/>
                    <a:pt x="3293" y="0"/>
                    <a:pt x="2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5"/>
            <p:cNvSpPr/>
            <p:nvPr/>
          </p:nvSpPr>
          <p:spPr>
            <a:xfrm rot="8388146">
              <a:off x="5150803" y="3884657"/>
              <a:ext cx="1100007" cy="1257032"/>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5"/>
            <p:cNvSpPr/>
            <p:nvPr/>
          </p:nvSpPr>
          <p:spPr>
            <a:xfrm rot="8388146">
              <a:off x="5184275" y="3950118"/>
              <a:ext cx="944699" cy="1047228"/>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p:nvPr/>
          </p:nvSpPr>
          <p:spPr>
            <a:xfrm rot="8388146">
              <a:off x="5170415" y="3955189"/>
              <a:ext cx="944699" cy="1004287"/>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5"/>
            <p:cNvSpPr/>
            <p:nvPr/>
          </p:nvSpPr>
          <p:spPr>
            <a:xfrm rot="8388146">
              <a:off x="5510881" y="4700822"/>
              <a:ext cx="483940" cy="267655"/>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5"/>
            <p:cNvSpPr/>
            <p:nvPr/>
          </p:nvSpPr>
          <p:spPr>
            <a:xfrm rot="8388146">
              <a:off x="5065901" y="4040548"/>
              <a:ext cx="422828" cy="155588"/>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5"/>
            <p:cNvSpPr/>
            <p:nvPr/>
          </p:nvSpPr>
          <p:spPr>
            <a:xfrm rot="8388146">
              <a:off x="5100948" y="4129571"/>
              <a:ext cx="420352" cy="53742"/>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rot="8388146">
              <a:off x="4997351" y="115927"/>
              <a:ext cx="1589637" cy="1388330"/>
            </a:xfrm>
            <a:custGeom>
              <a:avLst/>
              <a:gdLst/>
              <a:ahLst/>
              <a:cxnLst/>
              <a:rect l="l" t="t" r="r" b="b"/>
              <a:pathLst>
                <a:path w="30174" h="26350" extrusionOk="0">
                  <a:moveTo>
                    <a:pt x="23637" y="1"/>
                  </a:moveTo>
                  <a:lnTo>
                    <a:pt x="1" y="8810"/>
                  </a:lnTo>
                  <a:lnTo>
                    <a:pt x="6537" y="26349"/>
                  </a:lnTo>
                  <a:lnTo>
                    <a:pt x="30174" y="17540"/>
                  </a:lnTo>
                  <a:lnTo>
                    <a:pt x="23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5"/>
            <p:cNvSpPr/>
            <p:nvPr/>
          </p:nvSpPr>
          <p:spPr>
            <a:xfrm rot="8388146">
              <a:off x="4962200" y="124387"/>
              <a:ext cx="1588794" cy="1388278"/>
            </a:xfrm>
            <a:custGeom>
              <a:avLst/>
              <a:gdLst/>
              <a:ahLst/>
              <a:cxnLst/>
              <a:rect l="l" t="t" r="r" b="b"/>
              <a:pathLst>
                <a:path w="30158" h="26349" extrusionOk="0">
                  <a:moveTo>
                    <a:pt x="23622" y="0"/>
                  </a:moveTo>
                  <a:lnTo>
                    <a:pt x="1" y="8809"/>
                  </a:lnTo>
                  <a:lnTo>
                    <a:pt x="6537" y="26349"/>
                  </a:lnTo>
                  <a:lnTo>
                    <a:pt x="30158" y="17540"/>
                  </a:lnTo>
                  <a:lnTo>
                    <a:pt x="23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rot="8388146">
              <a:off x="4883742" y="135903"/>
              <a:ext cx="1603650" cy="1417203"/>
            </a:xfrm>
            <a:custGeom>
              <a:avLst/>
              <a:gdLst/>
              <a:ahLst/>
              <a:cxnLst/>
              <a:rect l="l" t="t" r="r" b="b"/>
              <a:pathLst>
                <a:path w="30440" h="26898" extrusionOk="0">
                  <a:moveTo>
                    <a:pt x="23324" y="1"/>
                  </a:moveTo>
                  <a:lnTo>
                    <a:pt x="0" y="9593"/>
                  </a:lnTo>
                  <a:lnTo>
                    <a:pt x="7117" y="26898"/>
                  </a:lnTo>
                  <a:lnTo>
                    <a:pt x="30440" y="17321"/>
                  </a:lnTo>
                  <a:lnTo>
                    <a:pt x="233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rot="8388146">
              <a:off x="5411895" y="1317054"/>
              <a:ext cx="74387" cy="187253"/>
            </a:xfrm>
            <a:custGeom>
              <a:avLst/>
              <a:gdLst/>
              <a:ahLst/>
              <a:cxnLst/>
              <a:rect l="l" t="t" r="r" b="b"/>
              <a:pathLst>
                <a:path w="1412" h="3554" extrusionOk="0">
                  <a:moveTo>
                    <a:pt x="119" y="0"/>
                  </a:moveTo>
                  <a:cubicBezTo>
                    <a:pt x="111" y="0"/>
                    <a:pt x="103" y="1"/>
                    <a:pt x="95" y="3"/>
                  </a:cubicBezTo>
                  <a:cubicBezTo>
                    <a:pt x="32" y="19"/>
                    <a:pt x="1" y="113"/>
                    <a:pt x="32" y="207"/>
                  </a:cubicBezTo>
                  <a:lnTo>
                    <a:pt x="1145" y="3420"/>
                  </a:lnTo>
                  <a:cubicBezTo>
                    <a:pt x="1171" y="3498"/>
                    <a:pt x="1228" y="3554"/>
                    <a:pt x="1283" y="3554"/>
                  </a:cubicBezTo>
                  <a:cubicBezTo>
                    <a:pt x="1295" y="3554"/>
                    <a:pt x="1306" y="3551"/>
                    <a:pt x="1317" y="3546"/>
                  </a:cubicBezTo>
                  <a:cubicBezTo>
                    <a:pt x="1380" y="3530"/>
                    <a:pt x="1411" y="3436"/>
                    <a:pt x="1380" y="3342"/>
                  </a:cubicBezTo>
                  <a:lnTo>
                    <a:pt x="267" y="129"/>
                  </a:lnTo>
                  <a:cubicBezTo>
                    <a:pt x="240" y="47"/>
                    <a:pt x="17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rot="8388146">
              <a:off x="5343205" y="1360140"/>
              <a:ext cx="161050" cy="218919"/>
            </a:xfrm>
            <a:custGeom>
              <a:avLst/>
              <a:gdLst/>
              <a:ahLst/>
              <a:cxnLst/>
              <a:rect l="l" t="t" r="r" b="b"/>
              <a:pathLst>
                <a:path w="3057" h="4155" extrusionOk="0">
                  <a:moveTo>
                    <a:pt x="1563" y="0"/>
                  </a:moveTo>
                  <a:cubicBezTo>
                    <a:pt x="1505" y="0"/>
                    <a:pt x="1451" y="18"/>
                    <a:pt x="1411" y="48"/>
                  </a:cubicBezTo>
                  <a:lnTo>
                    <a:pt x="0" y="957"/>
                  </a:lnTo>
                  <a:lnTo>
                    <a:pt x="1113" y="4155"/>
                  </a:lnTo>
                  <a:lnTo>
                    <a:pt x="2759" y="4014"/>
                  </a:lnTo>
                  <a:cubicBezTo>
                    <a:pt x="2853" y="3998"/>
                    <a:pt x="2931" y="3951"/>
                    <a:pt x="2994" y="3872"/>
                  </a:cubicBezTo>
                  <a:cubicBezTo>
                    <a:pt x="3041" y="3794"/>
                    <a:pt x="3057" y="3700"/>
                    <a:pt x="3025" y="3622"/>
                  </a:cubicBezTo>
                  <a:lnTo>
                    <a:pt x="1850" y="205"/>
                  </a:lnTo>
                  <a:cubicBezTo>
                    <a:pt x="1818" y="126"/>
                    <a:pt x="1756" y="48"/>
                    <a:pt x="1662" y="17"/>
                  </a:cubicBezTo>
                  <a:cubicBezTo>
                    <a:pt x="1628" y="5"/>
                    <a:pt x="1595" y="0"/>
                    <a:pt x="1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rot="8388146">
              <a:off x="5317503" y="1372311"/>
              <a:ext cx="176802" cy="179245"/>
            </a:xfrm>
            <a:custGeom>
              <a:avLst/>
              <a:gdLst/>
              <a:ahLst/>
              <a:cxnLst/>
              <a:rect l="l" t="t" r="r" b="b"/>
              <a:pathLst>
                <a:path w="3356" h="3402" fill="none" extrusionOk="0">
                  <a:moveTo>
                    <a:pt x="1067" y="3402"/>
                  </a:moveTo>
                  <a:lnTo>
                    <a:pt x="753" y="2477"/>
                  </a:lnTo>
                  <a:lnTo>
                    <a:pt x="2759" y="1787"/>
                  </a:lnTo>
                  <a:lnTo>
                    <a:pt x="2806" y="1913"/>
                  </a:lnTo>
                  <a:cubicBezTo>
                    <a:pt x="2822" y="1991"/>
                    <a:pt x="2869" y="2054"/>
                    <a:pt x="2932" y="2101"/>
                  </a:cubicBezTo>
                  <a:cubicBezTo>
                    <a:pt x="2995" y="2132"/>
                    <a:pt x="3057" y="2148"/>
                    <a:pt x="3104" y="2132"/>
                  </a:cubicBezTo>
                  <a:lnTo>
                    <a:pt x="3214" y="2085"/>
                  </a:lnTo>
                  <a:cubicBezTo>
                    <a:pt x="3261" y="2069"/>
                    <a:pt x="3308" y="2022"/>
                    <a:pt x="3324" y="1960"/>
                  </a:cubicBezTo>
                  <a:cubicBezTo>
                    <a:pt x="3355" y="1881"/>
                    <a:pt x="3355" y="1803"/>
                    <a:pt x="3324" y="1740"/>
                  </a:cubicBezTo>
                  <a:lnTo>
                    <a:pt x="2806" y="235"/>
                  </a:lnTo>
                  <a:cubicBezTo>
                    <a:pt x="2775" y="157"/>
                    <a:pt x="2728" y="94"/>
                    <a:pt x="2681" y="47"/>
                  </a:cubicBezTo>
                  <a:cubicBezTo>
                    <a:pt x="2618" y="16"/>
                    <a:pt x="2556" y="0"/>
                    <a:pt x="2493" y="16"/>
                  </a:cubicBezTo>
                  <a:lnTo>
                    <a:pt x="2399" y="47"/>
                  </a:lnTo>
                  <a:cubicBezTo>
                    <a:pt x="2336" y="79"/>
                    <a:pt x="2289" y="126"/>
                    <a:pt x="2273" y="188"/>
                  </a:cubicBezTo>
                  <a:cubicBezTo>
                    <a:pt x="2258" y="251"/>
                    <a:pt x="2258" y="329"/>
                    <a:pt x="2273" y="408"/>
                  </a:cubicBezTo>
                  <a:lnTo>
                    <a:pt x="2321" y="549"/>
                  </a:lnTo>
                  <a:lnTo>
                    <a:pt x="330" y="1239"/>
                  </a:lnTo>
                  <a:lnTo>
                    <a:pt x="1" y="314"/>
                  </a:lnTo>
                </a:path>
              </a:pathLst>
            </a:custGeom>
            <a:solidFill>
              <a:schemeClr val="lt1"/>
            </a:solidFill>
            <a:ln w="775" cap="rnd"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rot="8388146">
              <a:off x="5839952" y="1345960"/>
              <a:ext cx="12802" cy="16597"/>
            </a:xfrm>
            <a:custGeom>
              <a:avLst/>
              <a:gdLst/>
              <a:ahLst/>
              <a:cxnLst/>
              <a:rect l="l" t="t" r="r" b="b"/>
              <a:pathLst>
                <a:path w="243" h="315" extrusionOk="0">
                  <a:moveTo>
                    <a:pt x="96" y="1"/>
                  </a:moveTo>
                  <a:cubicBezTo>
                    <a:pt x="49" y="1"/>
                    <a:pt x="0" y="32"/>
                    <a:pt x="20" y="81"/>
                  </a:cubicBezTo>
                  <a:cubicBezTo>
                    <a:pt x="51" y="144"/>
                    <a:pt x="83" y="207"/>
                    <a:pt x="98" y="269"/>
                  </a:cubicBezTo>
                  <a:cubicBezTo>
                    <a:pt x="111" y="301"/>
                    <a:pt x="139" y="315"/>
                    <a:pt x="166" y="315"/>
                  </a:cubicBezTo>
                  <a:cubicBezTo>
                    <a:pt x="205" y="315"/>
                    <a:pt x="243" y="285"/>
                    <a:pt x="224" y="238"/>
                  </a:cubicBezTo>
                  <a:cubicBezTo>
                    <a:pt x="208" y="175"/>
                    <a:pt x="177" y="113"/>
                    <a:pt x="161" y="34"/>
                  </a:cubicBezTo>
                  <a:cubicBezTo>
                    <a:pt x="150" y="11"/>
                    <a:pt x="123"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rot="8388146">
              <a:off x="5368904" y="833285"/>
              <a:ext cx="272894" cy="676251"/>
            </a:xfrm>
            <a:custGeom>
              <a:avLst/>
              <a:gdLst/>
              <a:ahLst/>
              <a:cxnLst/>
              <a:rect l="l" t="t" r="r" b="b"/>
              <a:pathLst>
                <a:path w="5180" h="12835" extrusionOk="0">
                  <a:moveTo>
                    <a:pt x="77" y="1"/>
                  </a:moveTo>
                  <a:cubicBezTo>
                    <a:pt x="38" y="1"/>
                    <a:pt x="0" y="31"/>
                    <a:pt x="19" y="77"/>
                  </a:cubicBezTo>
                  <a:cubicBezTo>
                    <a:pt x="1696" y="4309"/>
                    <a:pt x="3373" y="8557"/>
                    <a:pt x="5035" y="12789"/>
                  </a:cubicBezTo>
                  <a:cubicBezTo>
                    <a:pt x="5048" y="12821"/>
                    <a:pt x="5076" y="12835"/>
                    <a:pt x="5102" y="12835"/>
                  </a:cubicBezTo>
                  <a:cubicBezTo>
                    <a:pt x="5142" y="12835"/>
                    <a:pt x="5179" y="12805"/>
                    <a:pt x="5160"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rot="8388146">
              <a:off x="5167563" y="985369"/>
              <a:ext cx="12749" cy="16386"/>
            </a:xfrm>
            <a:custGeom>
              <a:avLst/>
              <a:gdLst/>
              <a:ahLst/>
              <a:cxnLst/>
              <a:rect l="l" t="t" r="r" b="b"/>
              <a:pathLst>
                <a:path w="242" h="311" extrusionOk="0">
                  <a:moveTo>
                    <a:pt x="77" y="1"/>
                  </a:moveTo>
                  <a:cubicBezTo>
                    <a:pt x="38" y="1"/>
                    <a:pt x="1" y="31"/>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8388146">
              <a:off x="5889696" y="1243418"/>
              <a:ext cx="12802" cy="16966"/>
            </a:xfrm>
            <a:custGeom>
              <a:avLst/>
              <a:gdLst/>
              <a:ahLst/>
              <a:cxnLst/>
              <a:rect l="l" t="t" r="r" b="b"/>
              <a:pathLst>
                <a:path w="243" h="322" extrusionOk="0">
                  <a:moveTo>
                    <a:pt x="86" y="1"/>
                  </a:moveTo>
                  <a:cubicBezTo>
                    <a:pt x="44" y="1"/>
                    <a:pt x="0" y="38"/>
                    <a:pt x="20" y="88"/>
                  </a:cubicBezTo>
                  <a:cubicBezTo>
                    <a:pt x="51" y="151"/>
                    <a:pt x="83" y="213"/>
                    <a:pt x="98" y="276"/>
                  </a:cubicBezTo>
                  <a:cubicBezTo>
                    <a:pt x="111" y="308"/>
                    <a:pt x="139" y="321"/>
                    <a:pt x="166" y="321"/>
                  </a:cubicBezTo>
                  <a:cubicBezTo>
                    <a:pt x="206" y="321"/>
                    <a:pt x="243" y="291"/>
                    <a:pt x="224" y="245"/>
                  </a:cubicBezTo>
                  <a:cubicBezTo>
                    <a:pt x="208" y="182"/>
                    <a:pt x="177" y="119"/>
                    <a:pt x="145" y="41"/>
                  </a:cubicBezTo>
                  <a:cubicBezTo>
                    <a:pt x="134" y="13"/>
                    <a:pt x="111"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p:cNvSpPr/>
            <p:nvPr/>
          </p:nvSpPr>
          <p:spPr>
            <a:xfrm rot="8388146">
              <a:off x="5418568" y="731036"/>
              <a:ext cx="272947" cy="675988"/>
            </a:xfrm>
            <a:custGeom>
              <a:avLst/>
              <a:gdLst/>
              <a:ahLst/>
              <a:cxnLst/>
              <a:rect l="l" t="t" r="r" b="b"/>
              <a:pathLst>
                <a:path w="5181" h="12830" extrusionOk="0">
                  <a:moveTo>
                    <a:pt x="77" y="0"/>
                  </a:moveTo>
                  <a:cubicBezTo>
                    <a:pt x="38" y="0"/>
                    <a:pt x="1" y="30"/>
                    <a:pt x="19" y="77"/>
                  </a:cubicBezTo>
                  <a:lnTo>
                    <a:pt x="5035" y="12789"/>
                  </a:lnTo>
                  <a:cubicBezTo>
                    <a:pt x="5046" y="12817"/>
                    <a:pt x="5070" y="12829"/>
                    <a:pt x="5094" y="12829"/>
                  </a:cubicBezTo>
                  <a:cubicBezTo>
                    <a:pt x="5137" y="12829"/>
                    <a:pt x="5180" y="12792"/>
                    <a:pt x="5160" y="12742"/>
                  </a:cubicBezTo>
                  <a:cubicBezTo>
                    <a:pt x="3499" y="8510"/>
                    <a:pt x="1822" y="4278"/>
                    <a:pt x="145"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5"/>
            <p:cNvSpPr/>
            <p:nvPr/>
          </p:nvSpPr>
          <p:spPr>
            <a:xfrm rot="8388146">
              <a:off x="5217188" y="882871"/>
              <a:ext cx="12749" cy="16386"/>
            </a:xfrm>
            <a:custGeom>
              <a:avLst/>
              <a:gdLst/>
              <a:ahLst/>
              <a:cxnLst/>
              <a:rect l="l" t="t" r="r" b="b"/>
              <a:pathLst>
                <a:path w="242" h="311" extrusionOk="0">
                  <a:moveTo>
                    <a:pt x="77" y="0"/>
                  </a:moveTo>
                  <a:cubicBezTo>
                    <a:pt x="38" y="0"/>
                    <a:pt x="1" y="30"/>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0"/>
                    <a:pt x="77" y="0"/>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rot="8388146">
              <a:off x="5939743" y="1151678"/>
              <a:ext cx="12802" cy="17018"/>
            </a:xfrm>
            <a:custGeom>
              <a:avLst/>
              <a:gdLst/>
              <a:ahLst/>
              <a:cxnLst/>
              <a:rect l="l" t="t" r="r" b="b"/>
              <a:pathLst>
                <a:path w="243" h="323" extrusionOk="0">
                  <a:moveTo>
                    <a:pt x="77" y="1"/>
                  </a:moveTo>
                  <a:cubicBezTo>
                    <a:pt x="38" y="1"/>
                    <a:pt x="1" y="31"/>
                    <a:pt x="20" y="77"/>
                  </a:cubicBezTo>
                  <a:cubicBezTo>
                    <a:pt x="35" y="140"/>
                    <a:pt x="67" y="218"/>
                    <a:pt x="98" y="281"/>
                  </a:cubicBezTo>
                  <a:cubicBezTo>
                    <a:pt x="110" y="310"/>
                    <a:pt x="134" y="322"/>
                    <a:pt x="159" y="322"/>
                  </a:cubicBezTo>
                  <a:cubicBezTo>
                    <a:pt x="201" y="322"/>
                    <a:pt x="243" y="289"/>
                    <a:pt x="223" y="250"/>
                  </a:cubicBezTo>
                  <a:cubicBezTo>
                    <a:pt x="192" y="171"/>
                    <a:pt x="161" y="109"/>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p:nvPr/>
          </p:nvSpPr>
          <p:spPr>
            <a:xfrm rot="8388146">
              <a:off x="5468642" y="639347"/>
              <a:ext cx="273685" cy="675408"/>
            </a:xfrm>
            <a:custGeom>
              <a:avLst/>
              <a:gdLst/>
              <a:ahLst/>
              <a:cxnLst/>
              <a:rect l="l" t="t" r="r" b="b"/>
              <a:pathLst>
                <a:path w="5195" h="12819" extrusionOk="0">
                  <a:moveTo>
                    <a:pt x="77" y="0"/>
                  </a:moveTo>
                  <a:cubicBezTo>
                    <a:pt x="37" y="0"/>
                    <a:pt x="0" y="30"/>
                    <a:pt x="19" y="77"/>
                  </a:cubicBezTo>
                  <a:cubicBezTo>
                    <a:pt x="1696" y="4309"/>
                    <a:pt x="3373" y="8541"/>
                    <a:pt x="5050" y="12773"/>
                  </a:cubicBezTo>
                  <a:cubicBezTo>
                    <a:pt x="5063" y="12805"/>
                    <a:pt x="5091" y="12819"/>
                    <a:pt x="5118" y="12819"/>
                  </a:cubicBezTo>
                  <a:cubicBezTo>
                    <a:pt x="5157" y="12819"/>
                    <a:pt x="5195" y="12789"/>
                    <a:pt x="5176" y="12742"/>
                  </a:cubicBezTo>
                  <a:lnTo>
                    <a:pt x="144" y="46"/>
                  </a:ln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rot="8388146">
              <a:off x="5267968" y="790517"/>
              <a:ext cx="12275" cy="16966"/>
            </a:xfrm>
            <a:custGeom>
              <a:avLst/>
              <a:gdLst/>
              <a:ahLst/>
              <a:cxnLst/>
              <a:rect l="l" t="t" r="r" b="b"/>
              <a:pathLst>
                <a:path w="233" h="322" extrusionOk="0">
                  <a:moveTo>
                    <a:pt x="91" y="1"/>
                  </a:moveTo>
                  <a:cubicBezTo>
                    <a:pt x="48" y="1"/>
                    <a:pt x="0" y="38"/>
                    <a:pt x="10" y="88"/>
                  </a:cubicBezTo>
                  <a:cubicBezTo>
                    <a:pt x="41" y="151"/>
                    <a:pt x="73" y="214"/>
                    <a:pt x="88" y="276"/>
                  </a:cubicBezTo>
                  <a:cubicBezTo>
                    <a:pt x="101" y="308"/>
                    <a:pt x="129" y="322"/>
                    <a:pt x="156" y="322"/>
                  </a:cubicBezTo>
                  <a:cubicBezTo>
                    <a:pt x="196" y="322"/>
                    <a:pt x="233" y="292"/>
                    <a:pt x="214" y="245"/>
                  </a:cubicBezTo>
                  <a:cubicBezTo>
                    <a:pt x="198" y="182"/>
                    <a:pt x="167" y="104"/>
                    <a:pt x="151" y="41"/>
                  </a:cubicBezTo>
                  <a:cubicBezTo>
                    <a:pt x="140" y="13"/>
                    <a:pt x="116" y="1"/>
                    <a:pt x="91"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rot="8388146">
              <a:off x="6005988" y="1064032"/>
              <a:ext cx="12749" cy="16386"/>
            </a:xfrm>
            <a:custGeom>
              <a:avLst/>
              <a:gdLst/>
              <a:ahLst/>
              <a:cxnLst/>
              <a:rect l="l" t="t" r="r" b="b"/>
              <a:pathLst>
                <a:path w="242" h="311" extrusionOk="0">
                  <a:moveTo>
                    <a:pt x="77" y="1"/>
                  </a:moveTo>
                  <a:cubicBezTo>
                    <a:pt x="37" y="1"/>
                    <a:pt x="0" y="31"/>
                    <a:pt x="19" y="77"/>
                  </a:cubicBezTo>
                  <a:cubicBezTo>
                    <a:pt x="35" y="140"/>
                    <a:pt x="66" y="203"/>
                    <a:pt x="97" y="266"/>
                  </a:cubicBezTo>
                  <a:cubicBezTo>
                    <a:pt x="104" y="297"/>
                    <a:pt x="130" y="311"/>
                    <a:pt x="158" y="311"/>
                  </a:cubicBezTo>
                  <a:cubicBezTo>
                    <a:pt x="199" y="311"/>
                    <a:pt x="241" y="281"/>
                    <a:pt x="223" y="234"/>
                  </a:cubicBezTo>
                  <a:cubicBezTo>
                    <a:pt x="191" y="172"/>
                    <a:pt x="160" y="109"/>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rot="8388146">
              <a:off x="5534915" y="550986"/>
              <a:ext cx="273685" cy="676251"/>
            </a:xfrm>
            <a:custGeom>
              <a:avLst/>
              <a:gdLst/>
              <a:ahLst/>
              <a:cxnLst/>
              <a:rect l="l" t="t" r="r" b="b"/>
              <a:pathLst>
                <a:path w="5195" h="12835" extrusionOk="0">
                  <a:moveTo>
                    <a:pt x="77" y="0"/>
                  </a:moveTo>
                  <a:cubicBezTo>
                    <a:pt x="38" y="0"/>
                    <a:pt x="1" y="30"/>
                    <a:pt x="19" y="77"/>
                  </a:cubicBezTo>
                  <a:cubicBezTo>
                    <a:pt x="1696" y="4325"/>
                    <a:pt x="3374" y="8557"/>
                    <a:pt x="5035" y="12789"/>
                  </a:cubicBezTo>
                  <a:cubicBezTo>
                    <a:pt x="5048" y="12820"/>
                    <a:pt x="5078" y="12834"/>
                    <a:pt x="5108" y="12834"/>
                  </a:cubicBezTo>
                  <a:cubicBezTo>
                    <a:pt x="5152" y="12834"/>
                    <a:pt x="5195" y="12804"/>
                    <a:pt x="5176" y="12757"/>
                  </a:cubicBezTo>
                  <a:cubicBezTo>
                    <a:pt x="3499" y="8525"/>
                    <a:pt x="1822" y="4277"/>
                    <a:pt x="145" y="45"/>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rot="8388146">
              <a:off x="5334144" y="702703"/>
              <a:ext cx="12854" cy="16597"/>
            </a:xfrm>
            <a:custGeom>
              <a:avLst/>
              <a:gdLst/>
              <a:ahLst/>
              <a:cxnLst/>
              <a:rect l="l" t="t" r="r" b="b"/>
              <a:pathLst>
                <a:path w="244" h="315" extrusionOk="0">
                  <a:moveTo>
                    <a:pt x="77" y="1"/>
                  </a:moveTo>
                  <a:cubicBezTo>
                    <a:pt x="38" y="1"/>
                    <a:pt x="1" y="31"/>
                    <a:pt x="19" y="78"/>
                  </a:cubicBezTo>
                  <a:cubicBezTo>
                    <a:pt x="51" y="140"/>
                    <a:pt x="82" y="203"/>
                    <a:pt x="98" y="281"/>
                  </a:cubicBezTo>
                  <a:cubicBezTo>
                    <a:pt x="109" y="305"/>
                    <a:pt x="134" y="315"/>
                    <a:pt x="158" y="315"/>
                  </a:cubicBezTo>
                  <a:cubicBezTo>
                    <a:pt x="200" y="315"/>
                    <a:pt x="243" y="284"/>
                    <a:pt x="223" y="234"/>
                  </a:cubicBezTo>
                  <a:cubicBezTo>
                    <a:pt x="208" y="172"/>
                    <a:pt x="176" y="109"/>
                    <a:pt x="145"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rot="8388146">
              <a:off x="6050332" y="956308"/>
              <a:ext cx="12854" cy="16913"/>
            </a:xfrm>
            <a:custGeom>
              <a:avLst/>
              <a:gdLst/>
              <a:ahLst/>
              <a:cxnLst/>
              <a:rect l="l" t="t" r="r" b="b"/>
              <a:pathLst>
                <a:path w="244" h="321" extrusionOk="0">
                  <a:moveTo>
                    <a:pt x="87" y="0"/>
                  </a:moveTo>
                  <a:cubicBezTo>
                    <a:pt x="44" y="0"/>
                    <a:pt x="1" y="37"/>
                    <a:pt x="21" y="87"/>
                  </a:cubicBezTo>
                  <a:cubicBezTo>
                    <a:pt x="52" y="150"/>
                    <a:pt x="68" y="213"/>
                    <a:pt x="99" y="275"/>
                  </a:cubicBezTo>
                  <a:cubicBezTo>
                    <a:pt x="112" y="307"/>
                    <a:pt x="140" y="321"/>
                    <a:pt x="166" y="321"/>
                  </a:cubicBezTo>
                  <a:cubicBezTo>
                    <a:pt x="206" y="321"/>
                    <a:pt x="243" y="291"/>
                    <a:pt x="224" y="244"/>
                  </a:cubicBezTo>
                  <a:cubicBezTo>
                    <a:pt x="193" y="181"/>
                    <a:pt x="177" y="103"/>
                    <a:pt x="146" y="40"/>
                  </a:cubicBezTo>
                  <a:cubicBezTo>
                    <a:pt x="135"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rot="8388146">
              <a:off x="5579135" y="443398"/>
              <a:ext cx="273685" cy="676251"/>
            </a:xfrm>
            <a:custGeom>
              <a:avLst/>
              <a:gdLst/>
              <a:ahLst/>
              <a:cxnLst/>
              <a:rect l="l" t="t" r="r" b="b"/>
              <a:pathLst>
                <a:path w="5195" h="12835" extrusionOk="0">
                  <a:moveTo>
                    <a:pt x="77" y="1"/>
                  </a:moveTo>
                  <a:cubicBezTo>
                    <a:pt x="37" y="1"/>
                    <a:pt x="0" y="31"/>
                    <a:pt x="19" y="78"/>
                  </a:cubicBezTo>
                  <a:cubicBezTo>
                    <a:pt x="1696" y="4310"/>
                    <a:pt x="3373" y="8557"/>
                    <a:pt x="5050" y="12789"/>
                  </a:cubicBezTo>
                  <a:cubicBezTo>
                    <a:pt x="5063" y="12821"/>
                    <a:pt x="5091" y="12835"/>
                    <a:pt x="5118" y="12835"/>
                  </a:cubicBezTo>
                  <a:cubicBezTo>
                    <a:pt x="5158" y="12835"/>
                    <a:pt x="5195" y="12805"/>
                    <a:pt x="5176" y="12758"/>
                  </a:cubicBezTo>
                  <a:cubicBezTo>
                    <a:pt x="3499" y="8510"/>
                    <a:pt x="1822" y="4278"/>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rot="8388146">
              <a:off x="5377830" y="595724"/>
              <a:ext cx="12749" cy="16439"/>
            </a:xfrm>
            <a:custGeom>
              <a:avLst/>
              <a:gdLst/>
              <a:ahLst/>
              <a:cxnLst/>
              <a:rect l="l" t="t" r="r" b="b"/>
              <a:pathLst>
                <a:path w="242" h="312" extrusionOk="0">
                  <a:moveTo>
                    <a:pt x="77" y="1"/>
                  </a:moveTo>
                  <a:cubicBezTo>
                    <a:pt x="37" y="1"/>
                    <a:pt x="0" y="31"/>
                    <a:pt x="19" y="78"/>
                  </a:cubicBezTo>
                  <a:cubicBezTo>
                    <a:pt x="35" y="140"/>
                    <a:pt x="66" y="203"/>
                    <a:pt x="97" y="266"/>
                  </a:cubicBezTo>
                  <a:cubicBezTo>
                    <a:pt x="110" y="297"/>
                    <a:pt x="138" y="311"/>
                    <a:pt x="165" y="311"/>
                  </a:cubicBezTo>
                  <a:cubicBezTo>
                    <a:pt x="204" y="311"/>
                    <a:pt x="241" y="281"/>
                    <a:pt x="223" y="234"/>
                  </a:cubicBezTo>
                  <a:cubicBezTo>
                    <a:pt x="191" y="172"/>
                    <a:pt x="160" y="109"/>
                    <a:pt x="144"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rot="8388146">
              <a:off x="6105982" y="858764"/>
              <a:ext cx="11906" cy="16386"/>
            </a:xfrm>
            <a:custGeom>
              <a:avLst/>
              <a:gdLst/>
              <a:ahLst/>
              <a:cxnLst/>
              <a:rect l="l" t="t" r="r" b="b"/>
              <a:pathLst>
                <a:path w="226" h="311" extrusionOk="0">
                  <a:moveTo>
                    <a:pt x="77" y="0"/>
                  </a:moveTo>
                  <a:cubicBezTo>
                    <a:pt x="37" y="0"/>
                    <a:pt x="0" y="30"/>
                    <a:pt x="19" y="77"/>
                  </a:cubicBezTo>
                  <a:cubicBezTo>
                    <a:pt x="35" y="140"/>
                    <a:pt x="66" y="202"/>
                    <a:pt x="82" y="265"/>
                  </a:cubicBezTo>
                  <a:cubicBezTo>
                    <a:pt x="94" y="297"/>
                    <a:pt x="122" y="311"/>
                    <a:pt x="149" y="311"/>
                  </a:cubicBezTo>
                  <a:cubicBezTo>
                    <a:pt x="189" y="311"/>
                    <a:pt x="226" y="280"/>
                    <a:pt x="207" y="234"/>
                  </a:cubicBezTo>
                  <a:cubicBezTo>
                    <a:pt x="191" y="171"/>
                    <a:pt x="160" y="108"/>
                    <a:pt x="144"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p:nvPr/>
          </p:nvSpPr>
          <p:spPr>
            <a:xfrm rot="8388146">
              <a:off x="5634618" y="345877"/>
              <a:ext cx="273211" cy="676251"/>
            </a:xfrm>
            <a:custGeom>
              <a:avLst/>
              <a:gdLst/>
              <a:ahLst/>
              <a:cxnLst/>
              <a:rect l="l" t="t" r="r" b="b"/>
              <a:pathLst>
                <a:path w="5186" h="12835" extrusionOk="0">
                  <a:moveTo>
                    <a:pt x="77" y="1"/>
                  </a:moveTo>
                  <a:cubicBezTo>
                    <a:pt x="38" y="1"/>
                    <a:pt x="1" y="31"/>
                    <a:pt x="19" y="77"/>
                  </a:cubicBezTo>
                  <a:cubicBezTo>
                    <a:pt x="1697" y="4325"/>
                    <a:pt x="3374" y="8557"/>
                    <a:pt x="5035" y="12789"/>
                  </a:cubicBezTo>
                  <a:cubicBezTo>
                    <a:pt x="5048" y="12821"/>
                    <a:pt x="5076" y="12835"/>
                    <a:pt x="5104" y="12835"/>
                  </a:cubicBezTo>
                  <a:cubicBezTo>
                    <a:pt x="5145" y="12835"/>
                    <a:pt x="5186" y="12805"/>
                    <a:pt x="5176"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5"/>
            <p:cNvSpPr/>
            <p:nvPr/>
          </p:nvSpPr>
          <p:spPr>
            <a:xfrm rot="8388146">
              <a:off x="5433555" y="497859"/>
              <a:ext cx="12749" cy="16386"/>
            </a:xfrm>
            <a:custGeom>
              <a:avLst/>
              <a:gdLst/>
              <a:ahLst/>
              <a:cxnLst/>
              <a:rect l="l" t="t" r="r" b="b"/>
              <a:pathLst>
                <a:path w="242" h="311" extrusionOk="0">
                  <a:moveTo>
                    <a:pt x="77" y="1"/>
                  </a:moveTo>
                  <a:cubicBezTo>
                    <a:pt x="38" y="1"/>
                    <a:pt x="1" y="31"/>
                    <a:pt x="20" y="77"/>
                  </a:cubicBezTo>
                  <a:cubicBezTo>
                    <a:pt x="51" y="140"/>
                    <a:pt x="82" y="203"/>
                    <a:pt x="98" y="265"/>
                  </a:cubicBezTo>
                  <a:cubicBezTo>
                    <a:pt x="111" y="297"/>
                    <a:pt x="139" y="311"/>
                    <a:pt x="165" y="311"/>
                  </a:cubicBezTo>
                  <a:cubicBezTo>
                    <a:pt x="205" y="311"/>
                    <a:pt x="242" y="281"/>
                    <a:pt x="223" y="234"/>
                  </a:cubicBezTo>
                  <a:cubicBezTo>
                    <a:pt x="208"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rot="8388146">
              <a:off x="6160028" y="751140"/>
              <a:ext cx="12749" cy="16386"/>
            </a:xfrm>
            <a:custGeom>
              <a:avLst/>
              <a:gdLst/>
              <a:ahLst/>
              <a:cxnLst/>
              <a:rect l="l" t="t" r="r" b="b"/>
              <a:pathLst>
                <a:path w="242" h="311" extrusionOk="0">
                  <a:moveTo>
                    <a:pt x="77" y="1"/>
                  </a:moveTo>
                  <a:cubicBezTo>
                    <a:pt x="37" y="1"/>
                    <a:pt x="0" y="31"/>
                    <a:pt x="19" y="77"/>
                  </a:cubicBezTo>
                  <a:cubicBezTo>
                    <a:pt x="35" y="140"/>
                    <a:pt x="66" y="203"/>
                    <a:pt x="97" y="266"/>
                  </a:cubicBezTo>
                  <a:cubicBezTo>
                    <a:pt x="110" y="297"/>
                    <a:pt x="138" y="311"/>
                    <a:pt x="165" y="311"/>
                  </a:cubicBezTo>
                  <a:cubicBezTo>
                    <a:pt x="204" y="311"/>
                    <a:pt x="241" y="281"/>
                    <a:pt x="223" y="234"/>
                  </a:cubicBezTo>
                  <a:cubicBezTo>
                    <a:pt x="191" y="171"/>
                    <a:pt x="160" y="109"/>
                    <a:pt x="144"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rot="8388146">
              <a:off x="5688881" y="238154"/>
              <a:ext cx="273737" cy="675935"/>
            </a:xfrm>
            <a:custGeom>
              <a:avLst/>
              <a:gdLst/>
              <a:ahLst/>
              <a:cxnLst/>
              <a:rect l="l" t="t" r="r" b="b"/>
              <a:pathLst>
                <a:path w="5196" h="12829" extrusionOk="0">
                  <a:moveTo>
                    <a:pt x="87" y="0"/>
                  </a:moveTo>
                  <a:cubicBezTo>
                    <a:pt x="44" y="0"/>
                    <a:pt x="0" y="37"/>
                    <a:pt x="20" y="87"/>
                  </a:cubicBezTo>
                  <a:cubicBezTo>
                    <a:pt x="1697" y="4319"/>
                    <a:pt x="3375" y="8552"/>
                    <a:pt x="5052" y="12784"/>
                  </a:cubicBezTo>
                  <a:cubicBezTo>
                    <a:pt x="5064" y="12815"/>
                    <a:pt x="5092" y="12829"/>
                    <a:pt x="5119" y="12829"/>
                  </a:cubicBezTo>
                  <a:cubicBezTo>
                    <a:pt x="5159" y="12829"/>
                    <a:pt x="5196" y="12799"/>
                    <a:pt x="5177" y="12752"/>
                  </a:cubicBezTo>
                  <a:cubicBezTo>
                    <a:pt x="3500" y="8520"/>
                    <a:pt x="1823" y="4288"/>
                    <a:pt x="146" y="40"/>
                  </a:cubicBezTo>
                  <a:cubicBezTo>
                    <a:pt x="134"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rot="8388146">
              <a:off x="5488065" y="389485"/>
              <a:ext cx="12854" cy="16966"/>
            </a:xfrm>
            <a:custGeom>
              <a:avLst/>
              <a:gdLst/>
              <a:ahLst/>
              <a:cxnLst/>
              <a:rect l="l" t="t" r="r" b="b"/>
              <a:pathLst>
                <a:path w="244" h="322" extrusionOk="0">
                  <a:moveTo>
                    <a:pt x="88" y="1"/>
                  </a:moveTo>
                  <a:cubicBezTo>
                    <a:pt x="43" y="1"/>
                    <a:pt x="1" y="31"/>
                    <a:pt x="19" y="78"/>
                  </a:cubicBezTo>
                  <a:cubicBezTo>
                    <a:pt x="51" y="140"/>
                    <a:pt x="82" y="203"/>
                    <a:pt x="98" y="281"/>
                  </a:cubicBezTo>
                  <a:cubicBezTo>
                    <a:pt x="109" y="310"/>
                    <a:pt x="133" y="322"/>
                    <a:pt x="157" y="322"/>
                  </a:cubicBezTo>
                  <a:cubicBezTo>
                    <a:pt x="199" y="322"/>
                    <a:pt x="243" y="284"/>
                    <a:pt x="223" y="234"/>
                  </a:cubicBezTo>
                  <a:cubicBezTo>
                    <a:pt x="208" y="172"/>
                    <a:pt x="176" y="109"/>
                    <a:pt x="161" y="46"/>
                  </a:cubicBezTo>
                  <a:cubicBezTo>
                    <a:pt x="148" y="15"/>
                    <a:pt x="117" y="1"/>
                    <a:pt x="88"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rot="8388146">
              <a:off x="4915610" y="886390"/>
              <a:ext cx="128861" cy="135461"/>
            </a:xfrm>
            <a:custGeom>
              <a:avLst/>
              <a:gdLst/>
              <a:ahLst/>
              <a:cxnLst/>
              <a:rect l="l" t="t" r="r" b="b"/>
              <a:pathLst>
                <a:path w="2446" h="2571" extrusionOk="0">
                  <a:moveTo>
                    <a:pt x="1474" y="110"/>
                  </a:moveTo>
                  <a:lnTo>
                    <a:pt x="2273" y="706"/>
                  </a:lnTo>
                  <a:cubicBezTo>
                    <a:pt x="2414" y="800"/>
                    <a:pt x="2445" y="1019"/>
                    <a:pt x="2336" y="1160"/>
                  </a:cubicBezTo>
                  <a:lnTo>
                    <a:pt x="1427" y="2398"/>
                  </a:lnTo>
                  <a:cubicBezTo>
                    <a:pt x="1317" y="2539"/>
                    <a:pt x="1113" y="2571"/>
                    <a:pt x="972" y="2461"/>
                  </a:cubicBezTo>
                  <a:lnTo>
                    <a:pt x="173" y="1881"/>
                  </a:lnTo>
                  <a:cubicBezTo>
                    <a:pt x="32" y="1771"/>
                    <a:pt x="0" y="1552"/>
                    <a:pt x="110" y="1411"/>
                  </a:cubicBezTo>
                  <a:lnTo>
                    <a:pt x="1019" y="173"/>
                  </a:lnTo>
                  <a:cubicBezTo>
                    <a:pt x="1129" y="32"/>
                    <a:pt x="1333" y="0"/>
                    <a:pt x="1474" y="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rot="8388146">
              <a:off x="4906965" y="764630"/>
              <a:ext cx="129704" cy="135514"/>
            </a:xfrm>
            <a:custGeom>
              <a:avLst/>
              <a:gdLst/>
              <a:ahLst/>
              <a:cxnLst/>
              <a:rect l="l" t="t" r="r" b="b"/>
              <a:pathLst>
                <a:path w="2462" h="2572" extrusionOk="0">
                  <a:moveTo>
                    <a:pt x="1490" y="110"/>
                  </a:moveTo>
                  <a:lnTo>
                    <a:pt x="2274" y="690"/>
                  </a:lnTo>
                  <a:cubicBezTo>
                    <a:pt x="2430" y="800"/>
                    <a:pt x="2462" y="1004"/>
                    <a:pt x="2352" y="1160"/>
                  </a:cubicBezTo>
                  <a:lnTo>
                    <a:pt x="1443" y="2383"/>
                  </a:lnTo>
                  <a:cubicBezTo>
                    <a:pt x="1333" y="2540"/>
                    <a:pt x="1129" y="2571"/>
                    <a:pt x="973" y="2461"/>
                  </a:cubicBezTo>
                  <a:lnTo>
                    <a:pt x="173" y="1866"/>
                  </a:lnTo>
                  <a:cubicBezTo>
                    <a:pt x="32" y="1756"/>
                    <a:pt x="1" y="1552"/>
                    <a:pt x="111" y="1411"/>
                  </a:cubicBezTo>
                  <a:lnTo>
                    <a:pt x="1020" y="173"/>
                  </a:lnTo>
                  <a:cubicBezTo>
                    <a:pt x="1129" y="32"/>
                    <a:pt x="1333" y="0"/>
                    <a:pt x="1490" y="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rot="8388146">
              <a:off x="4899567" y="643329"/>
              <a:ext cx="129704" cy="135461"/>
            </a:xfrm>
            <a:custGeom>
              <a:avLst/>
              <a:gdLst/>
              <a:ahLst/>
              <a:cxnLst/>
              <a:rect l="l" t="t" r="r" b="b"/>
              <a:pathLst>
                <a:path w="2462" h="2571" extrusionOk="0">
                  <a:moveTo>
                    <a:pt x="1490" y="110"/>
                  </a:moveTo>
                  <a:lnTo>
                    <a:pt x="2289" y="705"/>
                  </a:lnTo>
                  <a:cubicBezTo>
                    <a:pt x="2430" y="815"/>
                    <a:pt x="2461" y="1019"/>
                    <a:pt x="2352" y="1160"/>
                  </a:cubicBezTo>
                  <a:lnTo>
                    <a:pt x="1443" y="2398"/>
                  </a:lnTo>
                  <a:cubicBezTo>
                    <a:pt x="1333" y="2539"/>
                    <a:pt x="1129" y="2571"/>
                    <a:pt x="988" y="2461"/>
                  </a:cubicBezTo>
                  <a:lnTo>
                    <a:pt x="189" y="1881"/>
                  </a:lnTo>
                  <a:cubicBezTo>
                    <a:pt x="32" y="1771"/>
                    <a:pt x="1" y="1567"/>
                    <a:pt x="110" y="1411"/>
                  </a:cubicBezTo>
                  <a:lnTo>
                    <a:pt x="1019" y="188"/>
                  </a:lnTo>
                  <a:cubicBezTo>
                    <a:pt x="1129" y="31"/>
                    <a:pt x="1349" y="0"/>
                    <a:pt x="1490" y="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rot="8388146">
              <a:off x="4891735" y="521632"/>
              <a:ext cx="128914" cy="135461"/>
            </a:xfrm>
            <a:custGeom>
              <a:avLst/>
              <a:gdLst/>
              <a:ahLst/>
              <a:cxnLst/>
              <a:rect l="l" t="t" r="r" b="b"/>
              <a:pathLst>
                <a:path w="2447" h="2571" extrusionOk="0">
                  <a:moveTo>
                    <a:pt x="1474" y="110"/>
                  </a:moveTo>
                  <a:lnTo>
                    <a:pt x="2274" y="690"/>
                  </a:lnTo>
                  <a:cubicBezTo>
                    <a:pt x="2415" y="800"/>
                    <a:pt x="2446" y="1003"/>
                    <a:pt x="2336" y="1160"/>
                  </a:cubicBezTo>
                  <a:lnTo>
                    <a:pt x="1427" y="2383"/>
                  </a:lnTo>
                  <a:cubicBezTo>
                    <a:pt x="1318" y="2540"/>
                    <a:pt x="1114" y="2571"/>
                    <a:pt x="973" y="2461"/>
                  </a:cubicBezTo>
                  <a:lnTo>
                    <a:pt x="173" y="1866"/>
                  </a:lnTo>
                  <a:cubicBezTo>
                    <a:pt x="32" y="1756"/>
                    <a:pt x="1" y="1552"/>
                    <a:pt x="111" y="1411"/>
                  </a:cubicBezTo>
                  <a:lnTo>
                    <a:pt x="1020" y="173"/>
                  </a:lnTo>
                  <a:cubicBezTo>
                    <a:pt x="1129" y="32"/>
                    <a:pt x="1333" y="0"/>
                    <a:pt x="1474" y="1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p:nvPr/>
          </p:nvSpPr>
          <p:spPr>
            <a:xfrm rot="8388146">
              <a:off x="4746984" y="-82744"/>
              <a:ext cx="1186669" cy="1228053"/>
            </a:xfrm>
            <a:custGeom>
              <a:avLst/>
              <a:gdLst/>
              <a:ahLst/>
              <a:cxnLst/>
              <a:rect l="l" t="t" r="r" b="b"/>
              <a:pathLst>
                <a:path w="22525" h="23308" extrusionOk="0">
                  <a:moveTo>
                    <a:pt x="10848" y="0"/>
                  </a:moveTo>
                  <a:lnTo>
                    <a:pt x="22525" y="8621"/>
                  </a:lnTo>
                  <a:lnTo>
                    <a:pt x="11663" y="23308"/>
                  </a:lnTo>
                  <a:lnTo>
                    <a:pt x="1" y="146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rot="8388146">
              <a:off x="4674534" y="163778"/>
              <a:ext cx="585511" cy="783788"/>
            </a:xfrm>
            <a:custGeom>
              <a:avLst/>
              <a:gdLst/>
              <a:ahLst/>
              <a:cxnLst/>
              <a:rect l="l" t="t" r="r" b="b"/>
              <a:pathLst>
                <a:path w="11114" h="14876" extrusionOk="0">
                  <a:moveTo>
                    <a:pt x="10863" y="1"/>
                  </a:moveTo>
                  <a:lnTo>
                    <a:pt x="11114" y="189"/>
                  </a:lnTo>
                  <a:lnTo>
                    <a:pt x="252" y="14876"/>
                  </a:lnTo>
                  <a:lnTo>
                    <a:pt x="1" y="146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rot="8388146">
              <a:off x="5359380" y="97027"/>
              <a:ext cx="640038" cy="824199"/>
            </a:xfrm>
            <a:custGeom>
              <a:avLst/>
              <a:gdLst/>
              <a:ahLst/>
              <a:cxnLst/>
              <a:rect l="l" t="t" r="r" b="b"/>
              <a:pathLst>
                <a:path w="12149" h="15643" extrusionOk="0">
                  <a:moveTo>
                    <a:pt x="10848" y="0"/>
                  </a:moveTo>
                  <a:lnTo>
                    <a:pt x="12149" y="956"/>
                  </a:lnTo>
                  <a:lnTo>
                    <a:pt x="1286" y="15643"/>
                  </a:lnTo>
                  <a:lnTo>
                    <a:pt x="1" y="146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5"/>
            <p:cNvSpPr/>
            <p:nvPr/>
          </p:nvSpPr>
          <p:spPr>
            <a:xfrm rot="8388146">
              <a:off x="5697165" y="924512"/>
              <a:ext cx="31451" cy="30612"/>
            </a:xfrm>
            <a:custGeom>
              <a:avLst/>
              <a:gdLst/>
              <a:ahLst/>
              <a:cxnLst/>
              <a:rect l="l" t="t" r="r" b="b"/>
              <a:pathLst>
                <a:path w="597" h="581" extrusionOk="0">
                  <a:moveTo>
                    <a:pt x="455" y="79"/>
                  </a:moveTo>
                  <a:cubicBezTo>
                    <a:pt x="565" y="173"/>
                    <a:pt x="596" y="330"/>
                    <a:pt x="502" y="455"/>
                  </a:cubicBezTo>
                  <a:cubicBezTo>
                    <a:pt x="424" y="565"/>
                    <a:pt x="267" y="581"/>
                    <a:pt x="141" y="502"/>
                  </a:cubicBezTo>
                  <a:cubicBezTo>
                    <a:pt x="32" y="424"/>
                    <a:pt x="0" y="252"/>
                    <a:pt x="94" y="142"/>
                  </a:cubicBezTo>
                  <a:cubicBezTo>
                    <a:pt x="173" y="32"/>
                    <a:pt x="345" y="1"/>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5"/>
            <p:cNvSpPr/>
            <p:nvPr/>
          </p:nvSpPr>
          <p:spPr>
            <a:xfrm rot="8388146">
              <a:off x="5697345" y="925352"/>
              <a:ext cx="27289" cy="25659"/>
            </a:xfrm>
            <a:custGeom>
              <a:avLst/>
              <a:gdLst/>
              <a:ahLst/>
              <a:cxnLst/>
              <a:rect l="l" t="t" r="r" b="b"/>
              <a:pathLst>
                <a:path w="518" h="487" extrusionOk="0">
                  <a:moveTo>
                    <a:pt x="518" y="220"/>
                  </a:moveTo>
                  <a:cubicBezTo>
                    <a:pt x="502" y="267"/>
                    <a:pt x="486" y="314"/>
                    <a:pt x="455" y="361"/>
                  </a:cubicBezTo>
                  <a:cubicBezTo>
                    <a:pt x="377" y="471"/>
                    <a:pt x="220" y="487"/>
                    <a:pt x="94" y="408"/>
                  </a:cubicBezTo>
                  <a:cubicBezTo>
                    <a:pt x="47" y="377"/>
                    <a:pt x="16" y="314"/>
                    <a:pt x="0" y="267"/>
                  </a:cubicBezTo>
                  <a:cubicBezTo>
                    <a:pt x="0" y="220"/>
                    <a:pt x="16" y="173"/>
                    <a:pt x="47" y="126"/>
                  </a:cubicBezTo>
                  <a:cubicBezTo>
                    <a:pt x="142" y="17"/>
                    <a:pt x="298" y="1"/>
                    <a:pt x="408" y="79"/>
                  </a:cubicBezTo>
                  <a:cubicBezTo>
                    <a:pt x="471" y="111"/>
                    <a:pt x="502" y="173"/>
                    <a:pt x="518"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p:nvPr/>
          </p:nvSpPr>
          <p:spPr>
            <a:xfrm rot="8388146">
              <a:off x="5710072" y="915727"/>
              <a:ext cx="54579" cy="44627"/>
            </a:xfrm>
            <a:custGeom>
              <a:avLst/>
              <a:gdLst/>
              <a:ahLst/>
              <a:cxnLst/>
              <a:rect l="l" t="t" r="r" b="b"/>
              <a:pathLst>
                <a:path w="1036" h="847" extrusionOk="0">
                  <a:moveTo>
                    <a:pt x="236" y="32"/>
                  </a:moveTo>
                  <a:lnTo>
                    <a:pt x="957" y="580"/>
                  </a:lnTo>
                  <a:cubicBezTo>
                    <a:pt x="1020" y="627"/>
                    <a:pt x="1035" y="706"/>
                    <a:pt x="988" y="768"/>
                  </a:cubicBezTo>
                  <a:lnTo>
                    <a:pt x="988" y="768"/>
                  </a:lnTo>
                  <a:cubicBezTo>
                    <a:pt x="941" y="831"/>
                    <a:pt x="847" y="847"/>
                    <a:pt x="800" y="800"/>
                  </a:cubicBezTo>
                  <a:lnTo>
                    <a:pt x="63" y="267"/>
                  </a:lnTo>
                  <a:cubicBezTo>
                    <a:pt x="1" y="220"/>
                    <a:pt x="1" y="126"/>
                    <a:pt x="32" y="63"/>
                  </a:cubicBezTo>
                  <a:lnTo>
                    <a:pt x="32" y="63"/>
                  </a:lnTo>
                  <a:cubicBezTo>
                    <a:pt x="79" y="0"/>
                    <a:pt x="173" y="0"/>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p:nvPr/>
          </p:nvSpPr>
          <p:spPr>
            <a:xfrm rot="8388146">
              <a:off x="5692533" y="852160"/>
              <a:ext cx="30556" cy="31455"/>
            </a:xfrm>
            <a:custGeom>
              <a:avLst/>
              <a:gdLst/>
              <a:ahLst/>
              <a:cxnLst/>
              <a:rect l="l" t="t" r="r" b="b"/>
              <a:pathLst>
                <a:path w="580" h="597" extrusionOk="0">
                  <a:moveTo>
                    <a:pt x="439" y="95"/>
                  </a:moveTo>
                  <a:cubicBezTo>
                    <a:pt x="549" y="173"/>
                    <a:pt x="580" y="330"/>
                    <a:pt x="502" y="456"/>
                  </a:cubicBezTo>
                  <a:cubicBezTo>
                    <a:pt x="408" y="565"/>
                    <a:pt x="251" y="597"/>
                    <a:pt x="141" y="503"/>
                  </a:cubicBezTo>
                  <a:cubicBezTo>
                    <a:pt x="16" y="424"/>
                    <a:pt x="0" y="252"/>
                    <a:pt x="78" y="142"/>
                  </a:cubicBezTo>
                  <a:cubicBezTo>
                    <a:pt x="157" y="32"/>
                    <a:pt x="329" y="1"/>
                    <a:pt x="439"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5"/>
            <p:cNvSpPr/>
            <p:nvPr/>
          </p:nvSpPr>
          <p:spPr>
            <a:xfrm rot="8388146">
              <a:off x="5692550" y="852751"/>
              <a:ext cx="27289" cy="26449"/>
            </a:xfrm>
            <a:custGeom>
              <a:avLst/>
              <a:gdLst/>
              <a:ahLst/>
              <a:cxnLst/>
              <a:rect l="l" t="t" r="r" b="b"/>
              <a:pathLst>
                <a:path w="518" h="502" extrusionOk="0">
                  <a:moveTo>
                    <a:pt x="518" y="219"/>
                  </a:moveTo>
                  <a:cubicBezTo>
                    <a:pt x="502" y="266"/>
                    <a:pt x="486" y="314"/>
                    <a:pt x="471" y="361"/>
                  </a:cubicBezTo>
                  <a:cubicBezTo>
                    <a:pt x="377" y="470"/>
                    <a:pt x="220" y="502"/>
                    <a:pt x="110" y="408"/>
                  </a:cubicBezTo>
                  <a:cubicBezTo>
                    <a:pt x="47" y="376"/>
                    <a:pt x="16" y="314"/>
                    <a:pt x="0" y="266"/>
                  </a:cubicBezTo>
                  <a:cubicBezTo>
                    <a:pt x="16" y="219"/>
                    <a:pt x="32" y="172"/>
                    <a:pt x="47" y="141"/>
                  </a:cubicBezTo>
                  <a:cubicBezTo>
                    <a:pt x="141" y="16"/>
                    <a:pt x="298" y="0"/>
                    <a:pt x="424" y="78"/>
                  </a:cubicBezTo>
                  <a:cubicBezTo>
                    <a:pt x="471" y="110"/>
                    <a:pt x="502" y="172"/>
                    <a:pt x="518" y="2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5"/>
            <p:cNvSpPr/>
            <p:nvPr/>
          </p:nvSpPr>
          <p:spPr>
            <a:xfrm rot="8388146">
              <a:off x="5705566" y="843863"/>
              <a:ext cx="54579" cy="44627"/>
            </a:xfrm>
            <a:custGeom>
              <a:avLst/>
              <a:gdLst/>
              <a:ahLst/>
              <a:cxnLst/>
              <a:rect l="l" t="t" r="r" b="b"/>
              <a:pathLst>
                <a:path w="1036" h="847" extrusionOk="0">
                  <a:moveTo>
                    <a:pt x="236" y="47"/>
                  </a:moveTo>
                  <a:lnTo>
                    <a:pt x="957" y="580"/>
                  </a:lnTo>
                  <a:cubicBezTo>
                    <a:pt x="1020" y="627"/>
                    <a:pt x="1035" y="706"/>
                    <a:pt x="988" y="768"/>
                  </a:cubicBezTo>
                  <a:lnTo>
                    <a:pt x="988" y="768"/>
                  </a:lnTo>
                  <a:cubicBezTo>
                    <a:pt x="941" y="831"/>
                    <a:pt x="863" y="847"/>
                    <a:pt x="800" y="800"/>
                  </a:cubicBezTo>
                  <a:lnTo>
                    <a:pt x="63" y="267"/>
                  </a:lnTo>
                  <a:cubicBezTo>
                    <a:pt x="16" y="220"/>
                    <a:pt x="1" y="126"/>
                    <a:pt x="48"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5"/>
            <p:cNvSpPr/>
            <p:nvPr/>
          </p:nvSpPr>
          <p:spPr>
            <a:xfrm rot="8388146">
              <a:off x="5688004" y="780285"/>
              <a:ext cx="30608" cy="31402"/>
            </a:xfrm>
            <a:custGeom>
              <a:avLst/>
              <a:gdLst/>
              <a:ahLst/>
              <a:cxnLst/>
              <a:rect l="l" t="t" r="r" b="b"/>
              <a:pathLst>
                <a:path w="581" h="596" extrusionOk="0">
                  <a:moveTo>
                    <a:pt x="440" y="94"/>
                  </a:moveTo>
                  <a:cubicBezTo>
                    <a:pt x="565" y="173"/>
                    <a:pt x="581" y="329"/>
                    <a:pt x="503" y="455"/>
                  </a:cubicBezTo>
                  <a:cubicBezTo>
                    <a:pt x="408" y="564"/>
                    <a:pt x="252" y="596"/>
                    <a:pt x="142" y="502"/>
                  </a:cubicBezTo>
                  <a:cubicBezTo>
                    <a:pt x="17" y="423"/>
                    <a:pt x="1" y="251"/>
                    <a:pt x="79" y="141"/>
                  </a:cubicBezTo>
                  <a:cubicBezTo>
                    <a:pt x="173" y="32"/>
                    <a:pt x="330" y="0"/>
                    <a:pt x="440"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5"/>
            <p:cNvSpPr/>
            <p:nvPr/>
          </p:nvSpPr>
          <p:spPr>
            <a:xfrm rot="8388146">
              <a:off x="5688138" y="781142"/>
              <a:ext cx="26499" cy="26449"/>
            </a:xfrm>
            <a:custGeom>
              <a:avLst/>
              <a:gdLst/>
              <a:ahLst/>
              <a:cxnLst/>
              <a:rect l="l" t="t" r="r" b="b"/>
              <a:pathLst>
                <a:path w="503" h="502" extrusionOk="0">
                  <a:moveTo>
                    <a:pt x="503" y="235"/>
                  </a:moveTo>
                  <a:cubicBezTo>
                    <a:pt x="503" y="267"/>
                    <a:pt x="487" y="314"/>
                    <a:pt x="456" y="361"/>
                  </a:cubicBezTo>
                  <a:cubicBezTo>
                    <a:pt x="361" y="470"/>
                    <a:pt x="205" y="502"/>
                    <a:pt x="95" y="408"/>
                  </a:cubicBezTo>
                  <a:cubicBezTo>
                    <a:pt x="32" y="376"/>
                    <a:pt x="1" y="314"/>
                    <a:pt x="1" y="267"/>
                  </a:cubicBezTo>
                  <a:cubicBezTo>
                    <a:pt x="1" y="220"/>
                    <a:pt x="17" y="173"/>
                    <a:pt x="48" y="141"/>
                  </a:cubicBezTo>
                  <a:cubicBezTo>
                    <a:pt x="126" y="16"/>
                    <a:pt x="283" y="0"/>
                    <a:pt x="409" y="79"/>
                  </a:cubicBezTo>
                  <a:cubicBezTo>
                    <a:pt x="456" y="126"/>
                    <a:pt x="487" y="173"/>
                    <a:pt x="503"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5"/>
            <p:cNvSpPr/>
            <p:nvPr/>
          </p:nvSpPr>
          <p:spPr>
            <a:xfrm rot="8388146">
              <a:off x="5701044" y="771953"/>
              <a:ext cx="54579" cy="44679"/>
            </a:xfrm>
            <a:custGeom>
              <a:avLst/>
              <a:gdLst/>
              <a:ahLst/>
              <a:cxnLst/>
              <a:rect l="l" t="t" r="r" b="b"/>
              <a:pathLst>
                <a:path w="1036" h="848" extrusionOk="0">
                  <a:moveTo>
                    <a:pt x="236" y="48"/>
                  </a:moveTo>
                  <a:lnTo>
                    <a:pt x="957" y="581"/>
                  </a:lnTo>
                  <a:cubicBezTo>
                    <a:pt x="1019" y="628"/>
                    <a:pt x="1035" y="706"/>
                    <a:pt x="988" y="769"/>
                  </a:cubicBezTo>
                  <a:lnTo>
                    <a:pt x="988" y="769"/>
                  </a:lnTo>
                  <a:cubicBezTo>
                    <a:pt x="941" y="831"/>
                    <a:pt x="863" y="847"/>
                    <a:pt x="800" y="800"/>
                  </a:cubicBezTo>
                  <a:lnTo>
                    <a:pt x="79" y="267"/>
                  </a:lnTo>
                  <a:cubicBezTo>
                    <a:pt x="16" y="220"/>
                    <a:pt x="1" y="126"/>
                    <a:pt x="48" y="79"/>
                  </a:cubicBezTo>
                  <a:lnTo>
                    <a:pt x="48" y="63"/>
                  </a:lnTo>
                  <a:cubicBezTo>
                    <a:pt x="95" y="16"/>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5"/>
            <p:cNvSpPr/>
            <p:nvPr/>
          </p:nvSpPr>
          <p:spPr>
            <a:xfrm rot="8388146">
              <a:off x="5683481" y="708375"/>
              <a:ext cx="30608" cy="31455"/>
            </a:xfrm>
            <a:custGeom>
              <a:avLst/>
              <a:gdLst/>
              <a:ahLst/>
              <a:cxnLst/>
              <a:rect l="l" t="t" r="r" b="b"/>
              <a:pathLst>
                <a:path w="581" h="597" extrusionOk="0">
                  <a:moveTo>
                    <a:pt x="455" y="94"/>
                  </a:moveTo>
                  <a:cubicBezTo>
                    <a:pt x="565" y="173"/>
                    <a:pt x="581" y="345"/>
                    <a:pt x="502" y="455"/>
                  </a:cubicBezTo>
                  <a:cubicBezTo>
                    <a:pt x="424" y="565"/>
                    <a:pt x="252" y="596"/>
                    <a:pt x="142" y="502"/>
                  </a:cubicBezTo>
                  <a:cubicBezTo>
                    <a:pt x="32" y="424"/>
                    <a:pt x="1" y="267"/>
                    <a:pt x="79" y="141"/>
                  </a:cubicBezTo>
                  <a:cubicBezTo>
                    <a:pt x="173" y="32"/>
                    <a:pt x="330" y="0"/>
                    <a:pt x="455"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5"/>
            <p:cNvSpPr/>
            <p:nvPr/>
          </p:nvSpPr>
          <p:spPr>
            <a:xfrm rot="8388146">
              <a:off x="5683615" y="709232"/>
              <a:ext cx="26499" cy="26502"/>
            </a:xfrm>
            <a:custGeom>
              <a:avLst/>
              <a:gdLst/>
              <a:ahLst/>
              <a:cxnLst/>
              <a:rect l="l" t="t" r="r" b="b"/>
              <a:pathLst>
                <a:path w="503" h="503" extrusionOk="0">
                  <a:moveTo>
                    <a:pt x="503" y="236"/>
                  </a:moveTo>
                  <a:cubicBezTo>
                    <a:pt x="503" y="283"/>
                    <a:pt x="487" y="314"/>
                    <a:pt x="455" y="361"/>
                  </a:cubicBezTo>
                  <a:cubicBezTo>
                    <a:pt x="377" y="471"/>
                    <a:pt x="205" y="502"/>
                    <a:pt x="95" y="408"/>
                  </a:cubicBezTo>
                  <a:cubicBezTo>
                    <a:pt x="48" y="377"/>
                    <a:pt x="17" y="330"/>
                    <a:pt x="1" y="267"/>
                  </a:cubicBezTo>
                  <a:cubicBezTo>
                    <a:pt x="1" y="220"/>
                    <a:pt x="17" y="173"/>
                    <a:pt x="48" y="142"/>
                  </a:cubicBezTo>
                  <a:cubicBezTo>
                    <a:pt x="126" y="16"/>
                    <a:pt x="299" y="0"/>
                    <a:pt x="408" y="79"/>
                  </a:cubicBezTo>
                  <a:cubicBezTo>
                    <a:pt x="455" y="126"/>
                    <a:pt x="487" y="173"/>
                    <a:pt x="503"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p:nvPr/>
          </p:nvSpPr>
          <p:spPr>
            <a:xfrm rot="8388146">
              <a:off x="5696538" y="700089"/>
              <a:ext cx="54579" cy="44679"/>
            </a:xfrm>
            <a:custGeom>
              <a:avLst/>
              <a:gdLst/>
              <a:ahLst/>
              <a:cxnLst/>
              <a:rect l="l" t="t" r="r" b="b"/>
              <a:pathLst>
                <a:path w="1036" h="848" extrusionOk="0">
                  <a:moveTo>
                    <a:pt x="236" y="48"/>
                  </a:moveTo>
                  <a:lnTo>
                    <a:pt x="972" y="581"/>
                  </a:lnTo>
                  <a:cubicBezTo>
                    <a:pt x="1019" y="628"/>
                    <a:pt x="1035" y="706"/>
                    <a:pt x="988" y="769"/>
                  </a:cubicBezTo>
                  <a:lnTo>
                    <a:pt x="988" y="769"/>
                  </a:lnTo>
                  <a:cubicBezTo>
                    <a:pt x="941" y="832"/>
                    <a:pt x="863" y="847"/>
                    <a:pt x="800" y="800"/>
                  </a:cubicBezTo>
                  <a:lnTo>
                    <a:pt x="79" y="267"/>
                  </a:lnTo>
                  <a:cubicBezTo>
                    <a:pt x="16" y="220"/>
                    <a:pt x="1" y="126"/>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rot="8388146">
              <a:off x="5678231" y="636783"/>
              <a:ext cx="31451" cy="31455"/>
            </a:xfrm>
            <a:custGeom>
              <a:avLst/>
              <a:gdLst/>
              <a:ahLst/>
              <a:cxnLst/>
              <a:rect l="l" t="t" r="r" b="b"/>
              <a:pathLst>
                <a:path w="597" h="597" extrusionOk="0">
                  <a:moveTo>
                    <a:pt x="455" y="95"/>
                  </a:moveTo>
                  <a:cubicBezTo>
                    <a:pt x="565" y="173"/>
                    <a:pt x="596" y="345"/>
                    <a:pt x="502" y="455"/>
                  </a:cubicBezTo>
                  <a:cubicBezTo>
                    <a:pt x="424" y="565"/>
                    <a:pt x="252" y="596"/>
                    <a:pt x="142" y="502"/>
                  </a:cubicBezTo>
                  <a:cubicBezTo>
                    <a:pt x="32" y="424"/>
                    <a:pt x="1" y="267"/>
                    <a:pt x="95" y="142"/>
                  </a:cubicBezTo>
                  <a:cubicBezTo>
                    <a:pt x="173" y="32"/>
                    <a:pt x="330" y="1"/>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p:nvPr/>
          </p:nvSpPr>
          <p:spPr>
            <a:xfrm rot="8388146">
              <a:off x="5679109" y="637368"/>
              <a:ext cx="26499" cy="26502"/>
            </a:xfrm>
            <a:custGeom>
              <a:avLst/>
              <a:gdLst/>
              <a:ahLst/>
              <a:cxnLst/>
              <a:rect l="l" t="t" r="r" b="b"/>
              <a:pathLst>
                <a:path w="503" h="503" extrusionOk="0">
                  <a:moveTo>
                    <a:pt x="502" y="236"/>
                  </a:moveTo>
                  <a:cubicBezTo>
                    <a:pt x="502" y="283"/>
                    <a:pt x="487" y="314"/>
                    <a:pt x="455" y="361"/>
                  </a:cubicBezTo>
                  <a:cubicBezTo>
                    <a:pt x="377" y="471"/>
                    <a:pt x="205" y="502"/>
                    <a:pt x="95" y="408"/>
                  </a:cubicBezTo>
                  <a:cubicBezTo>
                    <a:pt x="48" y="377"/>
                    <a:pt x="17" y="330"/>
                    <a:pt x="1" y="267"/>
                  </a:cubicBezTo>
                  <a:cubicBezTo>
                    <a:pt x="1" y="220"/>
                    <a:pt x="17" y="173"/>
                    <a:pt x="48" y="142"/>
                  </a:cubicBezTo>
                  <a:cubicBezTo>
                    <a:pt x="126" y="32"/>
                    <a:pt x="299" y="1"/>
                    <a:pt x="408" y="79"/>
                  </a:cubicBezTo>
                  <a:cubicBezTo>
                    <a:pt x="455" y="126"/>
                    <a:pt x="487" y="173"/>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5"/>
            <p:cNvSpPr/>
            <p:nvPr/>
          </p:nvSpPr>
          <p:spPr>
            <a:xfrm rot="8388146">
              <a:off x="5692015" y="628231"/>
              <a:ext cx="54579" cy="44627"/>
            </a:xfrm>
            <a:custGeom>
              <a:avLst/>
              <a:gdLst/>
              <a:ahLst/>
              <a:cxnLst/>
              <a:rect l="l" t="t" r="r" b="b"/>
              <a:pathLst>
                <a:path w="1036" h="847" extrusionOk="0">
                  <a:moveTo>
                    <a:pt x="236" y="47"/>
                  </a:moveTo>
                  <a:lnTo>
                    <a:pt x="972" y="580"/>
                  </a:lnTo>
                  <a:cubicBezTo>
                    <a:pt x="1035" y="627"/>
                    <a:pt x="1035" y="705"/>
                    <a:pt x="1004" y="768"/>
                  </a:cubicBezTo>
                  <a:cubicBezTo>
                    <a:pt x="957" y="831"/>
                    <a:pt x="863" y="846"/>
                    <a:pt x="800" y="799"/>
                  </a:cubicBezTo>
                  <a:lnTo>
                    <a:pt x="79" y="267"/>
                  </a:lnTo>
                  <a:cubicBezTo>
                    <a:pt x="16" y="220"/>
                    <a:pt x="1" y="141"/>
                    <a:pt x="48" y="78"/>
                  </a:cubicBezTo>
                  <a:lnTo>
                    <a:pt x="48" y="78"/>
                  </a:lnTo>
                  <a:cubicBezTo>
                    <a:pt x="95" y="16"/>
                    <a:pt x="189"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5"/>
            <p:cNvSpPr/>
            <p:nvPr/>
          </p:nvSpPr>
          <p:spPr>
            <a:xfrm rot="8388146">
              <a:off x="5673454" y="565019"/>
              <a:ext cx="31451" cy="30612"/>
            </a:xfrm>
            <a:custGeom>
              <a:avLst/>
              <a:gdLst/>
              <a:ahLst/>
              <a:cxnLst/>
              <a:rect l="l" t="t" r="r" b="b"/>
              <a:pathLst>
                <a:path w="597" h="581" extrusionOk="0">
                  <a:moveTo>
                    <a:pt x="455" y="79"/>
                  </a:moveTo>
                  <a:cubicBezTo>
                    <a:pt x="565" y="157"/>
                    <a:pt x="596" y="330"/>
                    <a:pt x="502" y="439"/>
                  </a:cubicBezTo>
                  <a:cubicBezTo>
                    <a:pt x="424" y="549"/>
                    <a:pt x="267" y="580"/>
                    <a:pt x="142" y="502"/>
                  </a:cubicBezTo>
                  <a:cubicBezTo>
                    <a:pt x="32" y="408"/>
                    <a:pt x="1" y="251"/>
                    <a:pt x="95" y="126"/>
                  </a:cubicBezTo>
                  <a:cubicBezTo>
                    <a:pt x="173" y="16"/>
                    <a:pt x="346"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5"/>
            <p:cNvSpPr/>
            <p:nvPr/>
          </p:nvSpPr>
          <p:spPr>
            <a:xfrm rot="8388146">
              <a:off x="5673860" y="565776"/>
              <a:ext cx="27342" cy="26502"/>
            </a:xfrm>
            <a:custGeom>
              <a:avLst/>
              <a:gdLst/>
              <a:ahLst/>
              <a:cxnLst/>
              <a:rect l="l" t="t" r="r" b="b"/>
              <a:pathLst>
                <a:path w="519" h="503" extrusionOk="0">
                  <a:moveTo>
                    <a:pt x="518" y="236"/>
                  </a:moveTo>
                  <a:cubicBezTo>
                    <a:pt x="502" y="283"/>
                    <a:pt x="487" y="330"/>
                    <a:pt x="455" y="361"/>
                  </a:cubicBezTo>
                  <a:cubicBezTo>
                    <a:pt x="377" y="471"/>
                    <a:pt x="220" y="502"/>
                    <a:pt x="95" y="424"/>
                  </a:cubicBezTo>
                  <a:cubicBezTo>
                    <a:pt x="48" y="377"/>
                    <a:pt x="16" y="330"/>
                    <a:pt x="1" y="267"/>
                  </a:cubicBezTo>
                  <a:cubicBezTo>
                    <a:pt x="1" y="220"/>
                    <a:pt x="16" y="173"/>
                    <a:pt x="48" y="142"/>
                  </a:cubicBezTo>
                  <a:cubicBezTo>
                    <a:pt x="142" y="32"/>
                    <a:pt x="299" y="1"/>
                    <a:pt x="408" y="95"/>
                  </a:cubicBezTo>
                  <a:cubicBezTo>
                    <a:pt x="471" y="126"/>
                    <a:pt x="502" y="173"/>
                    <a:pt x="518"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5"/>
            <p:cNvSpPr/>
            <p:nvPr/>
          </p:nvSpPr>
          <p:spPr>
            <a:xfrm rot="8388146">
              <a:off x="5686812" y="556622"/>
              <a:ext cx="55369" cy="44627"/>
            </a:xfrm>
            <a:custGeom>
              <a:avLst/>
              <a:gdLst/>
              <a:ahLst/>
              <a:cxnLst/>
              <a:rect l="l" t="t" r="r" b="b"/>
              <a:pathLst>
                <a:path w="1051" h="847" extrusionOk="0">
                  <a:moveTo>
                    <a:pt x="251" y="47"/>
                  </a:moveTo>
                  <a:lnTo>
                    <a:pt x="972" y="580"/>
                  </a:lnTo>
                  <a:cubicBezTo>
                    <a:pt x="1035" y="627"/>
                    <a:pt x="1051" y="721"/>
                    <a:pt x="1004" y="768"/>
                  </a:cubicBezTo>
                  <a:lnTo>
                    <a:pt x="1004" y="768"/>
                  </a:lnTo>
                  <a:cubicBezTo>
                    <a:pt x="957" y="831"/>
                    <a:pt x="863" y="847"/>
                    <a:pt x="800" y="800"/>
                  </a:cubicBezTo>
                  <a:lnTo>
                    <a:pt x="79" y="267"/>
                  </a:lnTo>
                  <a:cubicBezTo>
                    <a:pt x="16" y="220"/>
                    <a:pt x="0" y="141"/>
                    <a:pt x="47" y="79"/>
                  </a:cubicBezTo>
                  <a:lnTo>
                    <a:pt x="47" y="79"/>
                  </a:lnTo>
                  <a:cubicBezTo>
                    <a:pt x="95" y="16"/>
                    <a:pt x="189" y="0"/>
                    <a:pt x="251"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5"/>
            <p:cNvSpPr/>
            <p:nvPr/>
          </p:nvSpPr>
          <p:spPr>
            <a:xfrm rot="8388146">
              <a:off x="5669047" y="493427"/>
              <a:ext cx="30608" cy="30612"/>
            </a:xfrm>
            <a:custGeom>
              <a:avLst/>
              <a:gdLst/>
              <a:ahLst/>
              <a:cxnLst/>
              <a:rect l="l" t="t" r="r" b="b"/>
              <a:pathLst>
                <a:path w="581" h="581" extrusionOk="0">
                  <a:moveTo>
                    <a:pt x="439" y="79"/>
                  </a:moveTo>
                  <a:cubicBezTo>
                    <a:pt x="549" y="173"/>
                    <a:pt x="580" y="330"/>
                    <a:pt x="502" y="440"/>
                  </a:cubicBezTo>
                  <a:cubicBezTo>
                    <a:pt x="408" y="549"/>
                    <a:pt x="251" y="581"/>
                    <a:pt x="126" y="502"/>
                  </a:cubicBezTo>
                  <a:cubicBezTo>
                    <a:pt x="16" y="408"/>
                    <a:pt x="0" y="251"/>
                    <a:pt x="79" y="142"/>
                  </a:cubicBezTo>
                  <a:cubicBezTo>
                    <a:pt x="157" y="16"/>
                    <a:pt x="330"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p:nvPr/>
          </p:nvSpPr>
          <p:spPr>
            <a:xfrm rot="8388146">
              <a:off x="5669383" y="493902"/>
              <a:ext cx="27289" cy="26449"/>
            </a:xfrm>
            <a:custGeom>
              <a:avLst/>
              <a:gdLst/>
              <a:ahLst/>
              <a:cxnLst/>
              <a:rect l="l" t="t" r="r" b="b"/>
              <a:pathLst>
                <a:path w="518" h="502" extrusionOk="0">
                  <a:moveTo>
                    <a:pt x="518" y="235"/>
                  </a:moveTo>
                  <a:cubicBezTo>
                    <a:pt x="502" y="282"/>
                    <a:pt x="487" y="329"/>
                    <a:pt x="471" y="361"/>
                  </a:cubicBezTo>
                  <a:cubicBezTo>
                    <a:pt x="377" y="470"/>
                    <a:pt x="220" y="502"/>
                    <a:pt x="95" y="423"/>
                  </a:cubicBezTo>
                  <a:cubicBezTo>
                    <a:pt x="48" y="376"/>
                    <a:pt x="16" y="329"/>
                    <a:pt x="1" y="267"/>
                  </a:cubicBezTo>
                  <a:cubicBezTo>
                    <a:pt x="16" y="219"/>
                    <a:pt x="32" y="188"/>
                    <a:pt x="48" y="141"/>
                  </a:cubicBezTo>
                  <a:cubicBezTo>
                    <a:pt x="142" y="31"/>
                    <a:pt x="299" y="0"/>
                    <a:pt x="408" y="94"/>
                  </a:cubicBezTo>
                  <a:cubicBezTo>
                    <a:pt x="471" y="125"/>
                    <a:pt x="502" y="172"/>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5"/>
            <p:cNvSpPr/>
            <p:nvPr/>
          </p:nvSpPr>
          <p:spPr>
            <a:xfrm rot="8388146">
              <a:off x="5682406" y="485030"/>
              <a:ext cx="54526" cy="44627"/>
            </a:xfrm>
            <a:custGeom>
              <a:avLst/>
              <a:gdLst/>
              <a:ahLst/>
              <a:cxnLst/>
              <a:rect l="l" t="t" r="r" b="b"/>
              <a:pathLst>
                <a:path w="1035" h="847" extrusionOk="0">
                  <a:moveTo>
                    <a:pt x="235" y="47"/>
                  </a:moveTo>
                  <a:lnTo>
                    <a:pt x="956" y="580"/>
                  </a:lnTo>
                  <a:cubicBezTo>
                    <a:pt x="1019" y="627"/>
                    <a:pt x="1035" y="721"/>
                    <a:pt x="988" y="784"/>
                  </a:cubicBezTo>
                  <a:lnTo>
                    <a:pt x="988" y="784"/>
                  </a:lnTo>
                  <a:cubicBezTo>
                    <a:pt x="941" y="831"/>
                    <a:pt x="862" y="847"/>
                    <a:pt x="799" y="800"/>
                  </a:cubicBezTo>
                  <a:lnTo>
                    <a:pt x="63" y="267"/>
                  </a:lnTo>
                  <a:cubicBezTo>
                    <a:pt x="16" y="220"/>
                    <a:pt x="0" y="142"/>
                    <a:pt x="47" y="79"/>
                  </a:cubicBezTo>
                  <a:lnTo>
                    <a:pt x="47" y="79"/>
                  </a:lnTo>
                  <a:cubicBezTo>
                    <a:pt x="78"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5"/>
            <p:cNvSpPr/>
            <p:nvPr/>
          </p:nvSpPr>
          <p:spPr>
            <a:xfrm rot="8388146">
              <a:off x="5664541" y="421563"/>
              <a:ext cx="30608" cy="30612"/>
            </a:xfrm>
            <a:custGeom>
              <a:avLst/>
              <a:gdLst/>
              <a:ahLst/>
              <a:cxnLst/>
              <a:rect l="l" t="t" r="r" b="b"/>
              <a:pathLst>
                <a:path w="581" h="581" extrusionOk="0">
                  <a:moveTo>
                    <a:pt x="439" y="79"/>
                  </a:moveTo>
                  <a:cubicBezTo>
                    <a:pt x="565" y="173"/>
                    <a:pt x="580" y="330"/>
                    <a:pt x="502" y="440"/>
                  </a:cubicBezTo>
                  <a:cubicBezTo>
                    <a:pt x="408" y="565"/>
                    <a:pt x="251" y="581"/>
                    <a:pt x="141" y="502"/>
                  </a:cubicBezTo>
                  <a:cubicBezTo>
                    <a:pt x="16" y="408"/>
                    <a:pt x="0" y="252"/>
                    <a:pt x="79" y="142"/>
                  </a:cubicBezTo>
                  <a:cubicBezTo>
                    <a:pt x="173" y="17"/>
                    <a:pt x="329"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5"/>
            <p:cNvSpPr/>
            <p:nvPr/>
          </p:nvSpPr>
          <p:spPr>
            <a:xfrm rot="8388146">
              <a:off x="5664877" y="422038"/>
              <a:ext cx="27289" cy="26449"/>
            </a:xfrm>
            <a:custGeom>
              <a:avLst/>
              <a:gdLst/>
              <a:ahLst/>
              <a:cxnLst/>
              <a:rect l="l" t="t" r="r" b="b"/>
              <a:pathLst>
                <a:path w="518" h="502" extrusionOk="0">
                  <a:moveTo>
                    <a:pt x="518" y="235"/>
                  </a:moveTo>
                  <a:cubicBezTo>
                    <a:pt x="518" y="282"/>
                    <a:pt x="502" y="329"/>
                    <a:pt x="471" y="361"/>
                  </a:cubicBezTo>
                  <a:cubicBezTo>
                    <a:pt x="377" y="486"/>
                    <a:pt x="220" y="502"/>
                    <a:pt x="110" y="423"/>
                  </a:cubicBezTo>
                  <a:cubicBezTo>
                    <a:pt x="48" y="376"/>
                    <a:pt x="16" y="329"/>
                    <a:pt x="1" y="267"/>
                  </a:cubicBezTo>
                  <a:cubicBezTo>
                    <a:pt x="16" y="235"/>
                    <a:pt x="32" y="188"/>
                    <a:pt x="63" y="141"/>
                  </a:cubicBezTo>
                  <a:cubicBezTo>
                    <a:pt x="142" y="32"/>
                    <a:pt x="298" y="0"/>
                    <a:pt x="424" y="94"/>
                  </a:cubicBezTo>
                  <a:cubicBezTo>
                    <a:pt x="471" y="126"/>
                    <a:pt x="502" y="173"/>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5"/>
            <p:cNvSpPr/>
            <p:nvPr/>
          </p:nvSpPr>
          <p:spPr>
            <a:xfrm rot="8388146">
              <a:off x="5677883" y="413120"/>
              <a:ext cx="54526" cy="44679"/>
            </a:xfrm>
            <a:custGeom>
              <a:avLst/>
              <a:gdLst/>
              <a:ahLst/>
              <a:cxnLst/>
              <a:rect l="l" t="t" r="r" b="b"/>
              <a:pathLst>
                <a:path w="1035" h="848" extrusionOk="0">
                  <a:moveTo>
                    <a:pt x="235" y="48"/>
                  </a:moveTo>
                  <a:lnTo>
                    <a:pt x="956" y="581"/>
                  </a:lnTo>
                  <a:cubicBezTo>
                    <a:pt x="1019" y="628"/>
                    <a:pt x="1035" y="722"/>
                    <a:pt x="988" y="784"/>
                  </a:cubicBezTo>
                  <a:lnTo>
                    <a:pt x="988" y="784"/>
                  </a:lnTo>
                  <a:cubicBezTo>
                    <a:pt x="940" y="847"/>
                    <a:pt x="862" y="847"/>
                    <a:pt x="799" y="800"/>
                  </a:cubicBezTo>
                  <a:lnTo>
                    <a:pt x="78" y="267"/>
                  </a:lnTo>
                  <a:cubicBezTo>
                    <a:pt x="16" y="220"/>
                    <a:pt x="0" y="142"/>
                    <a:pt x="47" y="79"/>
                  </a:cubicBezTo>
                  <a:lnTo>
                    <a:pt x="47" y="79"/>
                  </a:lnTo>
                  <a:cubicBezTo>
                    <a:pt x="94" y="16"/>
                    <a:pt x="172" y="1"/>
                    <a:pt x="235"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p:nvPr/>
          </p:nvSpPr>
          <p:spPr>
            <a:xfrm rot="8388146">
              <a:off x="5660001" y="349659"/>
              <a:ext cx="30608" cy="30612"/>
            </a:xfrm>
            <a:custGeom>
              <a:avLst/>
              <a:gdLst/>
              <a:ahLst/>
              <a:cxnLst/>
              <a:rect l="l" t="t" r="r" b="b"/>
              <a:pathLst>
                <a:path w="581" h="581" extrusionOk="0">
                  <a:moveTo>
                    <a:pt x="439" y="78"/>
                  </a:moveTo>
                  <a:cubicBezTo>
                    <a:pt x="565" y="172"/>
                    <a:pt x="580" y="329"/>
                    <a:pt x="502" y="439"/>
                  </a:cubicBezTo>
                  <a:cubicBezTo>
                    <a:pt x="423" y="564"/>
                    <a:pt x="251" y="580"/>
                    <a:pt x="141" y="502"/>
                  </a:cubicBezTo>
                  <a:cubicBezTo>
                    <a:pt x="32" y="408"/>
                    <a:pt x="0" y="251"/>
                    <a:pt x="79" y="141"/>
                  </a:cubicBezTo>
                  <a:cubicBezTo>
                    <a:pt x="173" y="16"/>
                    <a:pt x="329" y="0"/>
                    <a:pt x="439"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5"/>
            <p:cNvSpPr/>
            <p:nvPr/>
          </p:nvSpPr>
          <p:spPr>
            <a:xfrm rot="8388146">
              <a:off x="5660454" y="350400"/>
              <a:ext cx="26447" cy="26502"/>
            </a:xfrm>
            <a:custGeom>
              <a:avLst/>
              <a:gdLst/>
              <a:ahLst/>
              <a:cxnLst/>
              <a:rect l="l" t="t" r="r" b="b"/>
              <a:pathLst>
                <a:path w="502" h="503" extrusionOk="0">
                  <a:moveTo>
                    <a:pt x="502" y="236"/>
                  </a:moveTo>
                  <a:cubicBezTo>
                    <a:pt x="502" y="283"/>
                    <a:pt x="486" y="330"/>
                    <a:pt x="455" y="361"/>
                  </a:cubicBezTo>
                  <a:cubicBezTo>
                    <a:pt x="376" y="486"/>
                    <a:pt x="204" y="502"/>
                    <a:pt x="94" y="424"/>
                  </a:cubicBezTo>
                  <a:cubicBezTo>
                    <a:pt x="47" y="377"/>
                    <a:pt x="16" y="330"/>
                    <a:pt x="0" y="267"/>
                  </a:cubicBezTo>
                  <a:cubicBezTo>
                    <a:pt x="0" y="236"/>
                    <a:pt x="16" y="189"/>
                    <a:pt x="47" y="142"/>
                  </a:cubicBezTo>
                  <a:cubicBezTo>
                    <a:pt x="126" y="32"/>
                    <a:pt x="298" y="0"/>
                    <a:pt x="408" y="94"/>
                  </a:cubicBezTo>
                  <a:cubicBezTo>
                    <a:pt x="455" y="126"/>
                    <a:pt x="486" y="189"/>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5"/>
            <p:cNvSpPr/>
            <p:nvPr/>
          </p:nvSpPr>
          <p:spPr>
            <a:xfrm rot="8388146">
              <a:off x="5673371" y="341239"/>
              <a:ext cx="54579" cy="44679"/>
            </a:xfrm>
            <a:custGeom>
              <a:avLst/>
              <a:gdLst/>
              <a:ahLst/>
              <a:cxnLst/>
              <a:rect l="l" t="t" r="r" b="b"/>
              <a:pathLst>
                <a:path w="1036" h="848" extrusionOk="0">
                  <a:moveTo>
                    <a:pt x="236" y="48"/>
                  </a:moveTo>
                  <a:lnTo>
                    <a:pt x="957" y="581"/>
                  </a:lnTo>
                  <a:cubicBezTo>
                    <a:pt x="1020" y="628"/>
                    <a:pt x="1035" y="722"/>
                    <a:pt x="988" y="785"/>
                  </a:cubicBezTo>
                  <a:cubicBezTo>
                    <a:pt x="941" y="847"/>
                    <a:pt x="863" y="847"/>
                    <a:pt x="800" y="816"/>
                  </a:cubicBezTo>
                  <a:lnTo>
                    <a:pt x="79" y="267"/>
                  </a:lnTo>
                  <a:cubicBezTo>
                    <a:pt x="17" y="236"/>
                    <a:pt x="1" y="142"/>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p:nvPr/>
          </p:nvSpPr>
          <p:spPr>
            <a:xfrm rot="8388146">
              <a:off x="5654799" y="278050"/>
              <a:ext cx="31399" cy="30612"/>
            </a:xfrm>
            <a:custGeom>
              <a:avLst/>
              <a:gdLst/>
              <a:ahLst/>
              <a:cxnLst/>
              <a:rect l="l" t="t" r="r" b="b"/>
              <a:pathLst>
                <a:path w="596" h="581" extrusionOk="0">
                  <a:moveTo>
                    <a:pt x="455" y="79"/>
                  </a:moveTo>
                  <a:cubicBezTo>
                    <a:pt x="564" y="173"/>
                    <a:pt x="596" y="329"/>
                    <a:pt x="502" y="439"/>
                  </a:cubicBezTo>
                  <a:cubicBezTo>
                    <a:pt x="423" y="565"/>
                    <a:pt x="251" y="580"/>
                    <a:pt x="141" y="502"/>
                  </a:cubicBezTo>
                  <a:cubicBezTo>
                    <a:pt x="32" y="423"/>
                    <a:pt x="0" y="251"/>
                    <a:pt x="94" y="141"/>
                  </a:cubicBezTo>
                  <a:cubicBezTo>
                    <a:pt x="173" y="32"/>
                    <a:pt x="329"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5"/>
            <p:cNvSpPr/>
            <p:nvPr/>
          </p:nvSpPr>
          <p:spPr>
            <a:xfrm rot="8388146">
              <a:off x="5655676" y="278635"/>
              <a:ext cx="26447" cy="25659"/>
            </a:xfrm>
            <a:custGeom>
              <a:avLst/>
              <a:gdLst/>
              <a:ahLst/>
              <a:cxnLst/>
              <a:rect l="l" t="t" r="r" b="b"/>
              <a:pathLst>
                <a:path w="502" h="487" extrusionOk="0">
                  <a:moveTo>
                    <a:pt x="502" y="220"/>
                  </a:moveTo>
                  <a:cubicBezTo>
                    <a:pt x="502" y="267"/>
                    <a:pt x="486" y="314"/>
                    <a:pt x="455" y="345"/>
                  </a:cubicBezTo>
                  <a:cubicBezTo>
                    <a:pt x="376" y="471"/>
                    <a:pt x="204" y="486"/>
                    <a:pt x="94" y="408"/>
                  </a:cubicBezTo>
                  <a:cubicBezTo>
                    <a:pt x="47" y="377"/>
                    <a:pt x="16" y="314"/>
                    <a:pt x="0" y="267"/>
                  </a:cubicBezTo>
                  <a:cubicBezTo>
                    <a:pt x="0" y="220"/>
                    <a:pt x="16" y="173"/>
                    <a:pt x="47" y="126"/>
                  </a:cubicBezTo>
                  <a:cubicBezTo>
                    <a:pt x="126" y="16"/>
                    <a:pt x="298" y="0"/>
                    <a:pt x="408" y="79"/>
                  </a:cubicBezTo>
                  <a:cubicBezTo>
                    <a:pt x="455" y="110"/>
                    <a:pt x="486"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5"/>
            <p:cNvSpPr/>
            <p:nvPr/>
          </p:nvSpPr>
          <p:spPr>
            <a:xfrm rot="8388146">
              <a:off x="5668321" y="268731"/>
              <a:ext cx="54579" cy="44679"/>
            </a:xfrm>
            <a:custGeom>
              <a:avLst/>
              <a:gdLst/>
              <a:ahLst/>
              <a:cxnLst/>
              <a:rect l="l" t="t" r="r" b="b"/>
              <a:pathLst>
                <a:path w="1036" h="848" extrusionOk="0">
                  <a:moveTo>
                    <a:pt x="236" y="32"/>
                  </a:moveTo>
                  <a:lnTo>
                    <a:pt x="973" y="581"/>
                  </a:lnTo>
                  <a:cubicBezTo>
                    <a:pt x="1035" y="612"/>
                    <a:pt x="1035" y="706"/>
                    <a:pt x="1004" y="769"/>
                  </a:cubicBezTo>
                  <a:cubicBezTo>
                    <a:pt x="957" y="831"/>
                    <a:pt x="863" y="847"/>
                    <a:pt x="800" y="800"/>
                  </a:cubicBezTo>
                  <a:lnTo>
                    <a:pt x="79" y="267"/>
                  </a:lnTo>
                  <a:cubicBezTo>
                    <a:pt x="17" y="220"/>
                    <a:pt x="1" y="126"/>
                    <a:pt x="48" y="63"/>
                  </a:cubicBezTo>
                  <a:lnTo>
                    <a:pt x="48" y="63"/>
                  </a:lnTo>
                  <a:cubicBezTo>
                    <a:pt x="95" y="1"/>
                    <a:pt x="189" y="1"/>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p:nvPr/>
          </p:nvSpPr>
          <p:spPr>
            <a:xfrm rot="8388146">
              <a:off x="5650293" y="206186"/>
              <a:ext cx="31399" cy="30612"/>
            </a:xfrm>
            <a:custGeom>
              <a:avLst/>
              <a:gdLst/>
              <a:ahLst/>
              <a:cxnLst/>
              <a:rect l="l" t="t" r="r" b="b"/>
              <a:pathLst>
                <a:path w="596" h="581" extrusionOk="0">
                  <a:moveTo>
                    <a:pt x="455" y="95"/>
                  </a:moveTo>
                  <a:cubicBezTo>
                    <a:pt x="564" y="173"/>
                    <a:pt x="596" y="330"/>
                    <a:pt x="502" y="455"/>
                  </a:cubicBezTo>
                  <a:cubicBezTo>
                    <a:pt x="423" y="565"/>
                    <a:pt x="267" y="580"/>
                    <a:pt x="141" y="502"/>
                  </a:cubicBezTo>
                  <a:cubicBezTo>
                    <a:pt x="31" y="424"/>
                    <a:pt x="0" y="251"/>
                    <a:pt x="94" y="142"/>
                  </a:cubicBezTo>
                  <a:cubicBezTo>
                    <a:pt x="173" y="32"/>
                    <a:pt x="345" y="0"/>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5"/>
            <p:cNvSpPr/>
            <p:nvPr/>
          </p:nvSpPr>
          <p:spPr>
            <a:xfrm rot="8388146">
              <a:off x="5651170" y="206771"/>
              <a:ext cx="26447" cy="25659"/>
            </a:xfrm>
            <a:custGeom>
              <a:avLst/>
              <a:gdLst/>
              <a:ahLst/>
              <a:cxnLst/>
              <a:rect l="l" t="t" r="r" b="b"/>
              <a:pathLst>
                <a:path w="502" h="487" extrusionOk="0">
                  <a:moveTo>
                    <a:pt x="502" y="220"/>
                  </a:moveTo>
                  <a:cubicBezTo>
                    <a:pt x="502" y="267"/>
                    <a:pt x="486" y="314"/>
                    <a:pt x="455" y="361"/>
                  </a:cubicBezTo>
                  <a:cubicBezTo>
                    <a:pt x="376" y="471"/>
                    <a:pt x="220" y="486"/>
                    <a:pt x="94" y="408"/>
                  </a:cubicBezTo>
                  <a:cubicBezTo>
                    <a:pt x="47" y="377"/>
                    <a:pt x="16" y="314"/>
                    <a:pt x="0" y="267"/>
                  </a:cubicBezTo>
                  <a:cubicBezTo>
                    <a:pt x="0" y="220"/>
                    <a:pt x="16" y="173"/>
                    <a:pt x="47" y="142"/>
                  </a:cubicBezTo>
                  <a:cubicBezTo>
                    <a:pt x="141" y="16"/>
                    <a:pt x="298" y="1"/>
                    <a:pt x="408" y="79"/>
                  </a:cubicBezTo>
                  <a:cubicBezTo>
                    <a:pt x="455" y="110"/>
                    <a:pt x="502"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rot="8388146">
              <a:off x="5663118" y="197123"/>
              <a:ext cx="55369" cy="44679"/>
            </a:xfrm>
            <a:custGeom>
              <a:avLst/>
              <a:gdLst/>
              <a:ahLst/>
              <a:cxnLst/>
              <a:rect l="l" t="t" r="r" b="b"/>
              <a:pathLst>
                <a:path w="1051" h="848" extrusionOk="0">
                  <a:moveTo>
                    <a:pt x="252" y="48"/>
                  </a:moveTo>
                  <a:lnTo>
                    <a:pt x="973" y="581"/>
                  </a:lnTo>
                  <a:cubicBezTo>
                    <a:pt x="1035" y="628"/>
                    <a:pt x="1051" y="706"/>
                    <a:pt x="1004" y="769"/>
                  </a:cubicBezTo>
                  <a:cubicBezTo>
                    <a:pt x="957" y="832"/>
                    <a:pt x="863" y="847"/>
                    <a:pt x="800" y="800"/>
                  </a:cubicBezTo>
                  <a:lnTo>
                    <a:pt x="79" y="267"/>
                  </a:lnTo>
                  <a:cubicBezTo>
                    <a:pt x="16" y="220"/>
                    <a:pt x="1" y="126"/>
                    <a:pt x="48" y="64"/>
                  </a:cubicBezTo>
                  <a:cubicBezTo>
                    <a:pt x="95" y="1"/>
                    <a:pt x="189" y="1"/>
                    <a:pt x="25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p:nvPr/>
          </p:nvSpPr>
          <p:spPr>
            <a:xfrm rot="8388146">
              <a:off x="5645608" y="133834"/>
              <a:ext cx="30608" cy="31455"/>
            </a:xfrm>
            <a:custGeom>
              <a:avLst/>
              <a:gdLst/>
              <a:ahLst/>
              <a:cxnLst/>
              <a:rect l="l" t="t" r="r" b="b"/>
              <a:pathLst>
                <a:path w="581" h="597" extrusionOk="0">
                  <a:moveTo>
                    <a:pt x="440" y="95"/>
                  </a:moveTo>
                  <a:cubicBezTo>
                    <a:pt x="549" y="173"/>
                    <a:pt x="581" y="330"/>
                    <a:pt x="502" y="455"/>
                  </a:cubicBezTo>
                  <a:cubicBezTo>
                    <a:pt x="408" y="565"/>
                    <a:pt x="252" y="596"/>
                    <a:pt x="126" y="502"/>
                  </a:cubicBezTo>
                  <a:cubicBezTo>
                    <a:pt x="16" y="424"/>
                    <a:pt x="1" y="251"/>
                    <a:pt x="79" y="142"/>
                  </a:cubicBezTo>
                  <a:cubicBezTo>
                    <a:pt x="157"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5"/>
            <p:cNvSpPr/>
            <p:nvPr/>
          </p:nvSpPr>
          <p:spPr>
            <a:xfrm rot="8388146">
              <a:off x="5645649" y="134436"/>
              <a:ext cx="27289" cy="26502"/>
            </a:xfrm>
            <a:custGeom>
              <a:avLst/>
              <a:gdLst/>
              <a:ahLst/>
              <a:cxnLst/>
              <a:rect l="l" t="t" r="r" b="b"/>
              <a:pathLst>
                <a:path w="518" h="503" extrusionOk="0">
                  <a:moveTo>
                    <a:pt x="517" y="236"/>
                  </a:moveTo>
                  <a:cubicBezTo>
                    <a:pt x="502" y="267"/>
                    <a:pt x="486" y="314"/>
                    <a:pt x="470" y="361"/>
                  </a:cubicBezTo>
                  <a:cubicBezTo>
                    <a:pt x="376" y="471"/>
                    <a:pt x="220" y="502"/>
                    <a:pt x="94" y="408"/>
                  </a:cubicBezTo>
                  <a:cubicBezTo>
                    <a:pt x="47" y="377"/>
                    <a:pt x="16" y="314"/>
                    <a:pt x="0" y="267"/>
                  </a:cubicBezTo>
                  <a:cubicBezTo>
                    <a:pt x="16" y="220"/>
                    <a:pt x="31" y="173"/>
                    <a:pt x="47" y="142"/>
                  </a:cubicBezTo>
                  <a:cubicBezTo>
                    <a:pt x="141" y="16"/>
                    <a:pt x="298" y="1"/>
                    <a:pt x="408"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5"/>
            <p:cNvSpPr/>
            <p:nvPr/>
          </p:nvSpPr>
          <p:spPr>
            <a:xfrm rot="8388146">
              <a:off x="5658694" y="125537"/>
              <a:ext cx="54526" cy="44627"/>
            </a:xfrm>
            <a:custGeom>
              <a:avLst/>
              <a:gdLst/>
              <a:ahLst/>
              <a:cxnLst/>
              <a:rect l="l" t="t" r="r" b="b"/>
              <a:pathLst>
                <a:path w="1035" h="847" extrusionOk="0">
                  <a:moveTo>
                    <a:pt x="236" y="47"/>
                  </a:moveTo>
                  <a:lnTo>
                    <a:pt x="957" y="580"/>
                  </a:lnTo>
                  <a:cubicBezTo>
                    <a:pt x="1019" y="627"/>
                    <a:pt x="1035" y="705"/>
                    <a:pt x="988" y="768"/>
                  </a:cubicBezTo>
                  <a:lnTo>
                    <a:pt x="988" y="768"/>
                  </a:lnTo>
                  <a:cubicBezTo>
                    <a:pt x="941" y="831"/>
                    <a:pt x="863" y="847"/>
                    <a:pt x="800" y="800"/>
                  </a:cubicBezTo>
                  <a:lnTo>
                    <a:pt x="63" y="267"/>
                  </a:lnTo>
                  <a:cubicBezTo>
                    <a:pt x="0" y="220"/>
                    <a:pt x="0" y="126"/>
                    <a:pt x="47"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p:nvPr/>
          </p:nvSpPr>
          <p:spPr>
            <a:xfrm rot="8388146">
              <a:off x="5641102" y="61970"/>
              <a:ext cx="30608" cy="31455"/>
            </a:xfrm>
            <a:custGeom>
              <a:avLst/>
              <a:gdLst/>
              <a:ahLst/>
              <a:cxnLst/>
              <a:rect l="l" t="t" r="r" b="b"/>
              <a:pathLst>
                <a:path w="581" h="597" extrusionOk="0">
                  <a:moveTo>
                    <a:pt x="440" y="95"/>
                  </a:moveTo>
                  <a:cubicBezTo>
                    <a:pt x="565" y="173"/>
                    <a:pt x="581" y="330"/>
                    <a:pt x="502" y="455"/>
                  </a:cubicBezTo>
                  <a:cubicBezTo>
                    <a:pt x="408" y="565"/>
                    <a:pt x="251" y="597"/>
                    <a:pt x="142" y="502"/>
                  </a:cubicBezTo>
                  <a:cubicBezTo>
                    <a:pt x="16" y="424"/>
                    <a:pt x="1" y="267"/>
                    <a:pt x="79" y="142"/>
                  </a:cubicBezTo>
                  <a:cubicBezTo>
                    <a:pt x="173"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5"/>
            <p:cNvSpPr/>
            <p:nvPr/>
          </p:nvSpPr>
          <p:spPr>
            <a:xfrm rot="8388146">
              <a:off x="5641143" y="62572"/>
              <a:ext cx="27289" cy="26502"/>
            </a:xfrm>
            <a:custGeom>
              <a:avLst/>
              <a:gdLst/>
              <a:ahLst/>
              <a:cxnLst/>
              <a:rect l="l" t="t" r="r" b="b"/>
              <a:pathLst>
                <a:path w="518" h="503" extrusionOk="0">
                  <a:moveTo>
                    <a:pt x="517" y="236"/>
                  </a:moveTo>
                  <a:cubicBezTo>
                    <a:pt x="517" y="267"/>
                    <a:pt x="502" y="314"/>
                    <a:pt x="470" y="361"/>
                  </a:cubicBezTo>
                  <a:cubicBezTo>
                    <a:pt x="376" y="471"/>
                    <a:pt x="219" y="503"/>
                    <a:pt x="110" y="408"/>
                  </a:cubicBezTo>
                  <a:cubicBezTo>
                    <a:pt x="47" y="377"/>
                    <a:pt x="16" y="330"/>
                    <a:pt x="0" y="267"/>
                  </a:cubicBezTo>
                  <a:cubicBezTo>
                    <a:pt x="16" y="220"/>
                    <a:pt x="31" y="173"/>
                    <a:pt x="63" y="142"/>
                  </a:cubicBezTo>
                  <a:cubicBezTo>
                    <a:pt x="141" y="17"/>
                    <a:pt x="298" y="1"/>
                    <a:pt x="423"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p:nvPr/>
          </p:nvSpPr>
          <p:spPr>
            <a:xfrm rot="8388146">
              <a:off x="5654189" y="53673"/>
              <a:ext cx="54526" cy="44627"/>
            </a:xfrm>
            <a:custGeom>
              <a:avLst/>
              <a:gdLst/>
              <a:ahLst/>
              <a:cxnLst/>
              <a:rect l="l" t="t" r="r" b="b"/>
              <a:pathLst>
                <a:path w="1035" h="847" extrusionOk="0">
                  <a:moveTo>
                    <a:pt x="235" y="47"/>
                  </a:moveTo>
                  <a:lnTo>
                    <a:pt x="957" y="580"/>
                  </a:lnTo>
                  <a:cubicBezTo>
                    <a:pt x="1019" y="627"/>
                    <a:pt x="1035" y="706"/>
                    <a:pt x="988" y="768"/>
                  </a:cubicBezTo>
                  <a:lnTo>
                    <a:pt x="988" y="768"/>
                  </a:lnTo>
                  <a:cubicBezTo>
                    <a:pt x="941" y="831"/>
                    <a:pt x="862" y="847"/>
                    <a:pt x="800" y="800"/>
                  </a:cubicBezTo>
                  <a:lnTo>
                    <a:pt x="79" y="267"/>
                  </a:lnTo>
                  <a:cubicBezTo>
                    <a:pt x="16" y="220"/>
                    <a:pt x="0" y="126"/>
                    <a:pt x="47" y="79"/>
                  </a:cubicBezTo>
                  <a:lnTo>
                    <a:pt x="47" y="79"/>
                  </a:lnTo>
                  <a:cubicBezTo>
                    <a:pt x="94"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p:nvPr/>
          </p:nvSpPr>
          <p:spPr>
            <a:xfrm rot="8388146">
              <a:off x="5148034" y="680602"/>
              <a:ext cx="318833" cy="244525"/>
            </a:xfrm>
            <a:custGeom>
              <a:avLst/>
              <a:gdLst/>
              <a:ahLst/>
              <a:cxnLst/>
              <a:rect l="l" t="t" r="r" b="b"/>
              <a:pathLst>
                <a:path w="6052" h="4641" extrusionOk="0">
                  <a:moveTo>
                    <a:pt x="283" y="1"/>
                  </a:moveTo>
                  <a:lnTo>
                    <a:pt x="6051" y="4264"/>
                  </a:lnTo>
                  <a:lnTo>
                    <a:pt x="5769" y="4640"/>
                  </a:lnTo>
                  <a:lnTo>
                    <a:pt x="1" y="37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5"/>
            <p:cNvSpPr/>
            <p:nvPr/>
          </p:nvSpPr>
          <p:spPr>
            <a:xfrm rot="8388146">
              <a:off x="5145088" y="632336"/>
              <a:ext cx="318781" cy="244473"/>
            </a:xfrm>
            <a:custGeom>
              <a:avLst/>
              <a:gdLst/>
              <a:ahLst/>
              <a:cxnLst/>
              <a:rect l="l" t="t" r="r" b="b"/>
              <a:pathLst>
                <a:path w="6051" h="4640" extrusionOk="0">
                  <a:moveTo>
                    <a:pt x="282" y="0"/>
                  </a:moveTo>
                  <a:lnTo>
                    <a:pt x="6050" y="4264"/>
                  </a:lnTo>
                  <a:lnTo>
                    <a:pt x="5768" y="4640"/>
                  </a:lnTo>
                  <a:lnTo>
                    <a:pt x="0" y="3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5"/>
            <p:cNvSpPr/>
            <p:nvPr/>
          </p:nvSpPr>
          <p:spPr>
            <a:xfrm rot="8388146">
              <a:off x="5141865" y="584099"/>
              <a:ext cx="318781" cy="243682"/>
            </a:xfrm>
            <a:custGeom>
              <a:avLst/>
              <a:gdLst/>
              <a:ahLst/>
              <a:cxnLst/>
              <a:rect l="l" t="t" r="r" b="b"/>
              <a:pathLst>
                <a:path w="6051" h="4625" extrusionOk="0">
                  <a:moveTo>
                    <a:pt x="283" y="1"/>
                  </a:moveTo>
                  <a:lnTo>
                    <a:pt x="6051" y="4264"/>
                  </a:lnTo>
                  <a:lnTo>
                    <a:pt x="5769" y="4625"/>
                  </a:lnTo>
                  <a:lnTo>
                    <a:pt x="1" y="3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5"/>
            <p:cNvSpPr/>
            <p:nvPr/>
          </p:nvSpPr>
          <p:spPr>
            <a:xfrm rot="288108">
              <a:off x="5988257" y="1640809"/>
              <a:ext cx="884432" cy="794570"/>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5"/>
            <p:cNvSpPr/>
            <p:nvPr/>
          </p:nvSpPr>
          <p:spPr>
            <a:xfrm rot="288108">
              <a:off x="6094485" y="2148470"/>
              <a:ext cx="80130" cy="117341"/>
            </a:xfrm>
            <a:custGeom>
              <a:avLst/>
              <a:gdLst/>
              <a:ahLst/>
              <a:cxnLst/>
              <a:rect l="l" t="t" r="r" b="b"/>
              <a:pathLst>
                <a:path w="1521" h="2227" extrusionOk="0">
                  <a:moveTo>
                    <a:pt x="16" y="1"/>
                  </a:moveTo>
                  <a:lnTo>
                    <a:pt x="126" y="32"/>
                  </a:lnTo>
                  <a:lnTo>
                    <a:pt x="1521" y="2117"/>
                  </a:lnTo>
                  <a:lnTo>
                    <a:pt x="1505" y="2227"/>
                  </a:lnTo>
                  <a:lnTo>
                    <a:pt x="1395" y="2211"/>
                  </a:lnTo>
                  <a:lnTo>
                    <a:pt x="0" y="111"/>
                  </a:lnTo>
                  <a:close/>
                </a:path>
              </a:pathLst>
            </a:custGeom>
            <a:solidFill>
              <a:srgbClr val="2C4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rot="288108">
              <a:off x="6075952" y="2109527"/>
              <a:ext cx="22337" cy="22341"/>
            </a:xfrm>
            <a:custGeom>
              <a:avLst/>
              <a:gdLst/>
              <a:ahLst/>
              <a:cxnLst/>
              <a:rect l="l" t="t" r="r" b="b"/>
              <a:pathLst>
                <a:path w="424" h="424" extrusionOk="0">
                  <a:moveTo>
                    <a:pt x="110" y="48"/>
                  </a:moveTo>
                  <a:cubicBezTo>
                    <a:pt x="189" y="1"/>
                    <a:pt x="298" y="16"/>
                    <a:pt x="361" y="110"/>
                  </a:cubicBezTo>
                  <a:cubicBezTo>
                    <a:pt x="424" y="189"/>
                    <a:pt x="392" y="298"/>
                    <a:pt x="314" y="361"/>
                  </a:cubicBezTo>
                  <a:cubicBezTo>
                    <a:pt x="220" y="424"/>
                    <a:pt x="110" y="393"/>
                    <a:pt x="48" y="314"/>
                  </a:cubicBezTo>
                  <a:cubicBezTo>
                    <a:pt x="1" y="220"/>
                    <a:pt x="16" y="110"/>
                    <a:pt x="110" y="48"/>
                  </a:cubicBezTo>
                  <a:close/>
                </a:path>
              </a:pathLst>
            </a:custGeom>
            <a:solidFill>
              <a:srgbClr val="2C4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5"/>
            <p:cNvSpPr/>
            <p:nvPr/>
          </p:nvSpPr>
          <p:spPr>
            <a:xfrm rot="288108">
              <a:off x="6069780" y="1704674"/>
              <a:ext cx="727544" cy="673171"/>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5"/>
            <p:cNvSpPr/>
            <p:nvPr/>
          </p:nvSpPr>
          <p:spPr>
            <a:xfrm rot="288108">
              <a:off x="6094449" y="2148468"/>
              <a:ext cx="80130" cy="118184"/>
            </a:xfrm>
            <a:custGeom>
              <a:avLst/>
              <a:gdLst/>
              <a:ahLst/>
              <a:cxnLst/>
              <a:rect l="l" t="t" r="r" b="b"/>
              <a:pathLst>
                <a:path w="1521" h="2243" extrusionOk="0">
                  <a:moveTo>
                    <a:pt x="79" y="1"/>
                  </a:moveTo>
                  <a:lnTo>
                    <a:pt x="126" y="32"/>
                  </a:lnTo>
                  <a:lnTo>
                    <a:pt x="1521" y="2117"/>
                  </a:lnTo>
                  <a:lnTo>
                    <a:pt x="1505" y="2227"/>
                  </a:lnTo>
                  <a:lnTo>
                    <a:pt x="1442" y="2242"/>
                  </a:lnTo>
                  <a:lnTo>
                    <a:pt x="1395" y="2211"/>
                  </a:lnTo>
                  <a:lnTo>
                    <a:pt x="0" y="111"/>
                  </a:lnTo>
                  <a:lnTo>
                    <a:pt x="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rot="288108">
              <a:off x="6075985" y="2110371"/>
              <a:ext cx="22337" cy="19864"/>
            </a:xfrm>
            <a:custGeom>
              <a:avLst/>
              <a:gdLst/>
              <a:ahLst/>
              <a:cxnLst/>
              <a:rect l="l" t="t" r="r" b="b"/>
              <a:pathLst>
                <a:path w="424" h="377" extrusionOk="0">
                  <a:moveTo>
                    <a:pt x="267" y="16"/>
                  </a:moveTo>
                  <a:lnTo>
                    <a:pt x="361" y="94"/>
                  </a:lnTo>
                  <a:cubicBezTo>
                    <a:pt x="424" y="173"/>
                    <a:pt x="392" y="282"/>
                    <a:pt x="314" y="345"/>
                  </a:cubicBezTo>
                  <a:cubicBezTo>
                    <a:pt x="267" y="377"/>
                    <a:pt x="204" y="377"/>
                    <a:pt x="142" y="361"/>
                  </a:cubicBezTo>
                  <a:lnTo>
                    <a:pt x="48" y="298"/>
                  </a:lnTo>
                  <a:cubicBezTo>
                    <a:pt x="1" y="204"/>
                    <a:pt x="16" y="94"/>
                    <a:pt x="110" y="32"/>
                  </a:cubicBezTo>
                  <a:cubicBezTo>
                    <a:pt x="157" y="0"/>
                    <a:pt x="220" y="0"/>
                    <a:pt x="267"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25"/>
            <p:cNvGrpSpPr/>
            <p:nvPr/>
          </p:nvGrpSpPr>
          <p:grpSpPr>
            <a:xfrm rot="10800000">
              <a:off x="5631457" y="1841095"/>
              <a:ext cx="1944092" cy="1919029"/>
              <a:chOff x="2931771" y="1980837"/>
              <a:chExt cx="871908" cy="860667"/>
            </a:xfrm>
          </p:grpSpPr>
          <p:sp>
            <p:nvSpPr>
              <p:cNvPr id="355" name="Google Shape;355;p25"/>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5"/>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59100" y="1085850"/>
            <a:ext cx="5269800" cy="29718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36823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905000" y="1152475"/>
            <a:ext cx="53343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subTitle" idx="1"/>
          </p:nvPr>
        </p:nvSpPr>
        <p:spPr>
          <a:xfrm>
            <a:off x="1633663" y="3133725"/>
            <a:ext cx="2907600" cy="501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3" name="Google Shape;23;p5"/>
          <p:cNvSpPr txBox="1">
            <a:spLocks noGrp="1"/>
          </p:cNvSpPr>
          <p:nvPr>
            <p:ph type="subTitle" idx="2"/>
          </p:nvPr>
        </p:nvSpPr>
        <p:spPr>
          <a:xfrm>
            <a:off x="4602738" y="3133725"/>
            <a:ext cx="2907600" cy="501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b="1">
                <a:latin typeface="Antonio"/>
                <a:ea typeface="Antonio"/>
                <a:cs typeface="Antonio"/>
                <a:sym typeface="Antoni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 name="Google Shape;24;p5"/>
          <p:cNvSpPr txBox="1">
            <a:spLocks noGrp="1"/>
          </p:cNvSpPr>
          <p:nvPr>
            <p:ph type="subTitle" idx="3"/>
          </p:nvPr>
        </p:nvSpPr>
        <p:spPr>
          <a:xfrm>
            <a:off x="1633663" y="3536275"/>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5"/>
          <p:cNvSpPr txBox="1">
            <a:spLocks noGrp="1"/>
          </p:cNvSpPr>
          <p:nvPr>
            <p:ph type="subTitle" idx="4"/>
          </p:nvPr>
        </p:nvSpPr>
        <p:spPr>
          <a:xfrm>
            <a:off x="4602738" y="3536275"/>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 name="Google Shape;2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33" name="Google Shape;33;p7"/>
          <p:cNvSpPr txBox="1">
            <a:spLocks noGrp="1"/>
          </p:cNvSpPr>
          <p:nvPr>
            <p:ph type="body" idx="1"/>
          </p:nvPr>
        </p:nvSpPr>
        <p:spPr>
          <a:xfrm>
            <a:off x="1933200" y="1516350"/>
            <a:ext cx="5277600" cy="21108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59100" y="1085850"/>
            <a:ext cx="5269800" cy="29718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7400" y="1335850"/>
            <a:ext cx="38292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 name="Google Shape;39;p9"/>
          <p:cNvSpPr txBox="1">
            <a:spLocks noGrp="1"/>
          </p:cNvSpPr>
          <p:nvPr>
            <p:ph type="subTitle" idx="1"/>
          </p:nvPr>
        </p:nvSpPr>
        <p:spPr>
          <a:xfrm>
            <a:off x="2657475" y="2363750"/>
            <a:ext cx="3829200" cy="14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p:nvPr/>
        </p:nvSpPr>
        <p:spPr>
          <a:xfrm rot="-148">
            <a:off x="608055" y="-1361802"/>
            <a:ext cx="7928052" cy="7867159"/>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1"/>
          <p:cNvSpPr txBox="1">
            <a:spLocks noGrp="1"/>
          </p:cNvSpPr>
          <p:nvPr>
            <p:ph type="title" hasCustomPrompt="1"/>
          </p:nvPr>
        </p:nvSpPr>
        <p:spPr>
          <a:xfrm>
            <a:off x="1284000" y="1348850"/>
            <a:ext cx="6576000" cy="15111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 name="Google Shape;45;p11"/>
          <p:cNvSpPr txBox="1">
            <a:spLocks noGrp="1"/>
          </p:cNvSpPr>
          <p:nvPr>
            <p:ph type="subTitle" idx="1"/>
          </p:nvPr>
        </p:nvSpPr>
        <p:spPr>
          <a:xfrm>
            <a:off x="1284000" y="3069550"/>
            <a:ext cx="6576000" cy="496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Antonio"/>
              <a:buNone/>
              <a:defRPr sz="3000" b="1">
                <a:solidFill>
                  <a:schemeClr val="lt1"/>
                </a:solidFill>
                <a:latin typeface="Antonio"/>
                <a:ea typeface="Antonio"/>
                <a:cs typeface="Antonio"/>
                <a:sym typeface="Antonio"/>
              </a:defRPr>
            </a:lvl1pPr>
            <a:lvl2pPr lvl="1" rtl="0">
              <a:spcBef>
                <a:spcPts val="0"/>
              </a:spcBef>
              <a:spcAft>
                <a:spcPts val="0"/>
              </a:spcAft>
              <a:buClr>
                <a:schemeClr val="lt1"/>
              </a:buClr>
              <a:buSzPts val="3500"/>
              <a:buFont typeface="Antonio"/>
              <a:buNone/>
              <a:defRPr sz="3500" b="1">
                <a:solidFill>
                  <a:schemeClr val="lt1"/>
                </a:solidFill>
                <a:latin typeface="Antonio"/>
                <a:ea typeface="Antonio"/>
                <a:cs typeface="Antonio"/>
                <a:sym typeface="Antonio"/>
              </a:defRPr>
            </a:lvl2pPr>
            <a:lvl3pPr lvl="2" rtl="0">
              <a:spcBef>
                <a:spcPts val="0"/>
              </a:spcBef>
              <a:spcAft>
                <a:spcPts val="0"/>
              </a:spcAft>
              <a:buClr>
                <a:schemeClr val="lt1"/>
              </a:buClr>
              <a:buSzPts val="3500"/>
              <a:buFont typeface="Antonio"/>
              <a:buNone/>
              <a:defRPr sz="3500" b="1">
                <a:solidFill>
                  <a:schemeClr val="lt1"/>
                </a:solidFill>
                <a:latin typeface="Antonio"/>
                <a:ea typeface="Antonio"/>
                <a:cs typeface="Antonio"/>
                <a:sym typeface="Antonio"/>
              </a:defRPr>
            </a:lvl3pPr>
            <a:lvl4pPr lvl="3" rtl="0">
              <a:spcBef>
                <a:spcPts val="0"/>
              </a:spcBef>
              <a:spcAft>
                <a:spcPts val="0"/>
              </a:spcAft>
              <a:buClr>
                <a:schemeClr val="lt1"/>
              </a:buClr>
              <a:buSzPts val="3500"/>
              <a:buFont typeface="Antonio"/>
              <a:buNone/>
              <a:defRPr sz="3500" b="1">
                <a:solidFill>
                  <a:schemeClr val="lt1"/>
                </a:solidFill>
                <a:latin typeface="Antonio"/>
                <a:ea typeface="Antonio"/>
                <a:cs typeface="Antonio"/>
                <a:sym typeface="Antonio"/>
              </a:defRPr>
            </a:lvl4pPr>
            <a:lvl5pPr lvl="4" rtl="0">
              <a:spcBef>
                <a:spcPts val="0"/>
              </a:spcBef>
              <a:spcAft>
                <a:spcPts val="0"/>
              </a:spcAft>
              <a:buClr>
                <a:schemeClr val="lt1"/>
              </a:buClr>
              <a:buSzPts val="3500"/>
              <a:buFont typeface="Antonio"/>
              <a:buNone/>
              <a:defRPr sz="3500" b="1">
                <a:solidFill>
                  <a:schemeClr val="lt1"/>
                </a:solidFill>
                <a:latin typeface="Antonio"/>
                <a:ea typeface="Antonio"/>
                <a:cs typeface="Antonio"/>
                <a:sym typeface="Antonio"/>
              </a:defRPr>
            </a:lvl5pPr>
            <a:lvl6pPr lvl="5" rtl="0">
              <a:spcBef>
                <a:spcPts val="0"/>
              </a:spcBef>
              <a:spcAft>
                <a:spcPts val="0"/>
              </a:spcAft>
              <a:buClr>
                <a:schemeClr val="lt1"/>
              </a:buClr>
              <a:buSzPts val="3500"/>
              <a:buFont typeface="Antonio"/>
              <a:buNone/>
              <a:defRPr sz="3500" b="1">
                <a:solidFill>
                  <a:schemeClr val="lt1"/>
                </a:solidFill>
                <a:latin typeface="Antonio"/>
                <a:ea typeface="Antonio"/>
                <a:cs typeface="Antonio"/>
                <a:sym typeface="Antonio"/>
              </a:defRPr>
            </a:lvl6pPr>
            <a:lvl7pPr lvl="6" rtl="0">
              <a:spcBef>
                <a:spcPts val="0"/>
              </a:spcBef>
              <a:spcAft>
                <a:spcPts val="0"/>
              </a:spcAft>
              <a:buClr>
                <a:schemeClr val="lt1"/>
              </a:buClr>
              <a:buSzPts val="3500"/>
              <a:buFont typeface="Antonio"/>
              <a:buNone/>
              <a:defRPr sz="3500" b="1">
                <a:solidFill>
                  <a:schemeClr val="lt1"/>
                </a:solidFill>
                <a:latin typeface="Antonio"/>
                <a:ea typeface="Antonio"/>
                <a:cs typeface="Antonio"/>
                <a:sym typeface="Antonio"/>
              </a:defRPr>
            </a:lvl7pPr>
            <a:lvl8pPr lvl="7" rtl="0">
              <a:spcBef>
                <a:spcPts val="0"/>
              </a:spcBef>
              <a:spcAft>
                <a:spcPts val="0"/>
              </a:spcAft>
              <a:buClr>
                <a:schemeClr val="lt1"/>
              </a:buClr>
              <a:buSzPts val="3500"/>
              <a:buFont typeface="Antonio"/>
              <a:buNone/>
              <a:defRPr sz="3500" b="1">
                <a:solidFill>
                  <a:schemeClr val="lt1"/>
                </a:solidFill>
                <a:latin typeface="Antonio"/>
                <a:ea typeface="Antonio"/>
                <a:cs typeface="Antonio"/>
                <a:sym typeface="Antonio"/>
              </a:defRPr>
            </a:lvl8pPr>
            <a:lvl9pPr lvl="8" rtl="0">
              <a:spcBef>
                <a:spcPts val="0"/>
              </a:spcBef>
              <a:spcAft>
                <a:spcPts val="0"/>
              </a:spcAft>
              <a:buClr>
                <a:schemeClr val="lt1"/>
              </a:buClr>
              <a:buSzPts val="3500"/>
              <a:buFont typeface="Antonio"/>
              <a:buNone/>
              <a:defRPr sz="3500" b="1">
                <a:solidFill>
                  <a:schemeClr val="lt1"/>
                </a:solidFill>
                <a:latin typeface="Antonio"/>
                <a:ea typeface="Antonio"/>
                <a:cs typeface="Antonio"/>
                <a:sym typeface="Antonio"/>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Ubuntu"/>
              <a:buChar char="●"/>
              <a:defRPr>
                <a:solidFill>
                  <a:schemeClr val="lt1"/>
                </a:solidFill>
                <a:latin typeface="Ubuntu"/>
                <a:ea typeface="Ubuntu"/>
                <a:cs typeface="Ubuntu"/>
                <a:sym typeface="Ubuntu"/>
              </a:defRPr>
            </a:lvl1pPr>
            <a:lvl2pPr marL="914400" lvl="1" indent="-317500">
              <a:lnSpc>
                <a:spcPct val="100000"/>
              </a:lnSpc>
              <a:spcBef>
                <a:spcPts val="0"/>
              </a:spcBef>
              <a:spcAft>
                <a:spcPts val="0"/>
              </a:spcAft>
              <a:buClr>
                <a:schemeClr val="lt1"/>
              </a:buClr>
              <a:buSzPts val="1400"/>
              <a:buFont typeface="Ubuntu"/>
              <a:buChar char="○"/>
              <a:defRPr>
                <a:solidFill>
                  <a:schemeClr val="lt1"/>
                </a:solidFill>
                <a:latin typeface="Ubuntu"/>
                <a:ea typeface="Ubuntu"/>
                <a:cs typeface="Ubuntu"/>
                <a:sym typeface="Ubuntu"/>
              </a:defRPr>
            </a:lvl2pPr>
            <a:lvl3pPr marL="1371600" lvl="2" indent="-317500">
              <a:lnSpc>
                <a:spcPct val="100000"/>
              </a:lnSpc>
              <a:spcBef>
                <a:spcPts val="0"/>
              </a:spcBef>
              <a:spcAft>
                <a:spcPts val="0"/>
              </a:spcAft>
              <a:buClr>
                <a:schemeClr val="lt1"/>
              </a:buClr>
              <a:buSzPts val="1400"/>
              <a:buFont typeface="Ubuntu"/>
              <a:buChar char="■"/>
              <a:defRPr>
                <a:solidFill>
                  <a:schemeClr val="lt1"/>
                </a:solidFill>
                <a:latin typeface="Ubuntu"/>
                <a:ea typeface="Ubuntu"/>
                <a:cs typeface="Ubuntu"/>
                <a:sym typeface="Ubuntu"/>
              </a:defRPr>
            </a:lvl3pPr>
            <a:lvl4pPr marL="1828800" lvl="3" indent="-317500">
              <a:lnSpc>
                <a:spcPct val="100000"/>
              </a:lnSpc>
              <a:spcBef>
                <a:spcPts val="0"/>
              </a:spcBef>
              <a:spcAft>
                <a:spcPts val="0"/>
              </a:spcAft>
              <a:buClr>
                <a:schemeClr val="lt1"/>
              </a:buClr>
              <a:buSzPts val="1400"/>
              <a:buFont typeface="Ubuntu"/>
              <a:buChar char="●"/>
              <a:defRPr>
                <a:solidFill>
                  <a:schemeClr val="lt1"/>
                </a:solidFill>
                <a:latin typeface="Ubuntu"/>
                <a:ea typeface="Ubuntu"/>
                <a:cs typeface="Ubuntu"/>
                <a:sym typeface="Ubuntu"/>
              </a:defRPr>
            </a:lvl4pPr>
            <a:lvl5pPr marL="2286000" lvl="4" indent="-317500">
              <a:lnSpc>
                <a:spcPct val="100000"/>
              </a:lnSpc>
              <a:spcBef>
                <a:spcPts val="0"/>
              </a:spcBef>
              <a:spcAft>
                <a:spcPts val="0"/>
              </a:spcAft>
              <a:buClr>
                <a:schemeClr val="lt1"/>
              </a:buClr>
              <a:buSzPts val="1400"/>
              <a:buFont typeface="Ubuntu"/>
              <a:buChar char="○"/>
              <a:defRPr>
                <a:solidFill>
                  <a:schemeClr val="lt1"/>
                </a:solidFill>
                <a:latin typeface="Ubuntu"/>
                <a:ea typeface="Ubuntu"/>
                <a:cs typeface="Ubuntu"/>
                <a:sym typeface="Ubuntu"/>
              </a:defRPr>
            </a:lvl5pPr>
            <a:lvl6pPr marL="2743200" lvl="5" indent="-317500">
              <a:lnSpc>
                <a:spcPct val="100000"/>
              </a:lnSpc>
              <a:spcBef>
                <a:spcPts val="0"/>
              </a:spcBef>
              <a:spcAft>
                <a:spcPts val="0"/>
              </a:spcAft>
              <a:buClr>
                <a:schemeClr val="lt1"/>
              </a:buClr>
              <a:buSzPts val="1400"/>
              <a:buFont typeface="Ubuntu"/>
              <a:buChar char="■"/>
              <a:defRPr>
                <a:solidFill>
                  <a:schemeClr val="lt1"/>
                </a:solidFill>
                <a:latin typeface="Ubuntu"/>
                <a:ea typeface="Ubuntu"/>
                <a:cs typeface="Ubuntu"/>
                <a:sym typeface="Ubuntu"/>
              </a:defRPr>
            </a:lvl6pPr>
            <a:lvl7pPr marL="3200400" lvl="6" indent="-317500">
              <a:lnSpc>
                <a:spcPct val="100000"/>
              </a:lnSpc>
              <a:spcBef>
                <a:spcPts val="0"/>
              </a:spcBef>
              <a:spcAft>
                <a:spcPts val="0"/>
              </a:spcAft>
              <a:buClr>
                <a:schemeClr val="lt1"/>
              </a:buClr>
              <a:buSzPts val="1400"/>
              <a:buFont typeface="Ubuntu"/>
              <a:buChar char="●"/>
              <a:defRPr>
                <a:solidFill>
                  <a:schemeClr val="lt1"/>
                </a:solidFill>
                <a:latin typeface="Ubuntu"/>
                <a:ea typeface="Ubuntu"/>
                <a:cs typeface="Ubuntu"/>
                <a:sym typeface="Ubuntu"/>
              </a:defRPr>
            </a:lvl7pPr>
            <a:lvl8pPr marL="3657600" lvl="7" indent="-317500">
              <a:lnSpc>
                <a:spcPct val="100000"/>
              </a:lnSpc>
              <a:spcBef>
                <a:spcPts val="0"/>
              </a:spcBef>
              <a:spcAft>
                <a:spcPts val="0"/>
              </a:spcAft>
              <a:buClr>
                <a:schemeClr val="lt1"/>
              </a:buClr>
              <a:buSzPts val="1400"/>
              <a:buFont typeface="Ubuntu"/>
              <a:buChar char="○"/>
              <a:defRPr>
                <a:solidFill>
                  <a:schemeClr val="lt1"/>
                </a:solidFill>
                <a:latin typeface="Ubuntu"/>
                <a:ea typeface="Ubuntu"/>
                <a:cs typeface="Ubuntu"/>
                <a:sym typeface="Ubuntu"/>
              </a:defRPr>
            </a:lvl8pPr>
            <a:lvl9pPr marL="4114800" lvl="8" indent="-317500">
              <a:lnSpc>
                <a:spcPct val="100000"/>
              </a:lnSpc>
              <a:spcBef>
                <a:spcPts val="0"/>
              </a:spcBef>
              <a:spcAft>
                <a:spcPts val="0"/>
              </a:spcAft>
              <a:buClr>
                <a:schemeClr val="lt1"/>
              </a:buClr>
              <a:buSzPts val="1400"/>
              <a:buFont typeface="Ubuntu"/>
              <a:buChar char="■"/>
              <a:defRPr>
                <a:solidFill>
                  <a:schemeClr val="lt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360" name="Google Shape;360;p2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9.xml"/><Relationship Id="rId4" Type="http://schemas.openxmlformats.org/officeDocument/2006/relationships/image" Target="../media/image7.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19.xml"/><Relationship Id="rId4" Type="http://schemas.openxmlformats.org/officeDocument/2006/relationships/image" Target="../media/image12.tm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14.tmp"/></Relationships>
</file>

<file path=ppt/slides/_rels/slide5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p:nvPr/>
        </p:nvSpPr>
        <p:spPr>
          <a:xfrm rot="-6603543">
            <a:off x="333865" y="785065"/>
            <a:ext cx="1024207" cy="903058"/>
          </a:xfrm>
          <a:custGeom>
            <a:avLst/>
            <a:gdLst/>
            <a:ahLst/>
            <a:cxnLst/>
            <a:rect l="l" t="t" r="r" b="b"/>
            <a:pathLst>
              <a:path w="23983" h="21145" extrusionOk="0">
                <a:moveTo>
                  <a:pt x="12540" y="659"/>
                </a:moveTo>
                <a:cubicBezTo>
                  <a:pt x="11506" y="659"/>
                  <a:pt x="9233" y="0"/>
                  <a:pt x="7932" y="659"/>
                </a:cubicBezTo>
                <a:cubicBezTo>
                  <a:pt x="6631" y="1317"/>
                  <a:pt x="1" y="6474"/>
                  <a:pt x="831" y="8888"/>
                </a:cubicBezTo>
                <a:cubicBezTo>
                  <a:pt x="1662" y="11301"/>
                  <a:pt x="16020" y="21145"/>
                  <a:pt x="17650" y="20769"/>
                </a:cubicBezTo>
                <a:cubicBezTo>
                  <a:pt x="19280" y="20408"/>
                  <a:pt x="23982" y="14374"/>
                  <a:pt x="23951" y="12806"/>
                </a:cubicBezTo>
                <a:cubicBezTo>
                  <a:pt x="23935" y="11239"/>
                  <a:pt x="21051" y="6458"/>
                  <a:pt x="19938" y="5580"/>
                </a:cubicBezTo>
                <a:cubicBezTo>
                  <a:pt x="18826" y="4703"/>
                  <a:pt x="12540" y="659"/>
                  <a:pt x="12540" y="6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rot="-6603631">
            <a:off x="7562218" y="2470226"/>
            <a:ext cx="1429152" cy="1395753"/>
          </a:xfrm>
          <a:custGeom>
            <a:avLst/>
            <a:gdLst/>
            <a:ahLst/>
            <a:cxnLst/>
            <a:rect l="l" t="t" r="r" b="b"/>
            <a:pathLst>
              <a:path w="33466" h="32682" extrusionOk="0">
                <a:moveTo>
                  <a:pt x="8747" y="5283"/>
                </a:moveTo>
                <a:cubicBezTo>
                  <a:pt x="14139" y="1"/>
                  <a:pt x="33465" y="12274"/>
                  <a:pt x="30189" y="20628"/>
                </a:cubicBezTo>
                <a:cubicBezTo>
                  <a:pt x="26929" y="28983"/>
                  <a:pt x="21443" y="32682"/>
                  <a:pt x="21443" y="32682"/>
                </a:cubicBezTo>
                <a:lnTo>
                  <a:pt x="1" y="17321"/>
                </a:lnTo>
                <a:cubicBezTo>
                  <a:pt x="1" y="17321"/>
                  <a:pt x="5816" y="6318"/>
                  <a:pt x="8747" y="5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rot="-6603543">
            <a:off x="7303602" y="2390090"/>
            <a:ext cx="1324768" cy="1194283"/>
          </a:xfrm>
          <a:custGeom>
            <a:avLst/>
            <a:gdLst/>
            <a:ahLst/>
            <a:cxnLst/>
            <a:rect l="l" t="t" r="r" b="b"/>
            <a:pathLst>
              <a:path w="31021" h="27964" extrusionOk="0">
                <a:moveTo>
                  <a:pt x="1" y="14970"/>
                </a:moveTo>
                <a:cubicBezTo>
                  <a:pt x="1" y="14970"/>
                  <a:pt x="1223" y="14076"/>
                  <a:pt x="1819" y="12713"/>
                </a:cubicBezTo>
                <a:cubicBezTo>
                  <a:pt x="2399" y="11333"/>
                  <a:pt x="10973" y="1584"/>
                  <a:pt x="10267" y="785"/>
                </a:cubicBezTo>
                <a:cubicBezTo>
                  <a:pt x="9578" y="1"/>
                  <a:pt x="16945" y="4280"/>
                  <a:pt x="16412" y="5455"/>
                </a:cubicBezTo>
                <a:cubicBezTo>
                  <a:pt x="15894" y="6631"/>
                  <a:pt x="13684" y="15315"/>
                  <a:pt x="14405" y="14390"/>
                </a:cubicBezTo>
                <a:cubicBezTo>
                  <a:pt x="15126" y="13465"/>
                  <a:pt x="27885" y="10330"/>
                  <a:pt x="28403" y="11114"/>
                </a:cubicBezTo>
                <a:cubicBezTo>
                  <a:pt x="28935" y="11898"/>
                  <a:pt x="31020" y="16600"/>
                  <a:pt x="29578" y="17509"/>
                </a:cubicBezTo>
                <a:cubicBezTo>
                  <a:pt x="28152" y="18418"/>
                  <a:pt x="18355" y="27964"/>
                  <a:pt x="16788" y="26647"/>
                </a:cubicBezTo>
                <a:cubicBezTo>
                  <a:pt x="15220" y="25346"/>
                  <a:pt x="1" y="14970"/>
                  <a:pt x="1" y="14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rot="-6603448">
            <a:off x="608055" y="-1361850"/>
            <a:ext cx="7927900" cy="7867211"/>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29"/>
          <p:cNvGrpSpPr/>
          <p:nvPr/>
        </p:nvGrpSpPr>
        <p:grpSpPr>
          <a:xfrm>
            <a:off x="6086391" y="1786311"/>
            <a:ext cx="3718081" cy="2622590"/>
            <a:chOff x="6086391" y="1786311"/>
            <a:chExt cx="3718081" cy="2622590"/>
          </a:xfrm>
        </p:grpSpPr>
        <p:sp>
          <p:nvSpPr>
            <p:cNvPr id="373" name="Google Shape;373;p29"/>
            <p:cNvSpPr/>
            <p:nvPr/>
          </p:nvSpPr>
          <p:spPr>
            <a:xfrm rot="-6603631">
              <a:off x="6125169" y="2074245"/>
              <a:ext cx="1214263" cy="931826"/>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9"/>
            <p:cNvSpPr/>
            <p:nvPr/>
          </p:nvSpPr>
          <p:spPr>
            <a:xfrm rot="-6603631">
              <a:off x="6177122" y="2033597"/>
              <a:ext cx="1236384" cy="1014849"/>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9"/>
            <p:cNvSpPr/>
            <p:nvPr/>
          </p:nvSpPr>
          <p:spPr>
            <a:xfrm rot="-6603631">
              <a:off x="6261667" y="2107041"/>
              <a:ext cx="1114547" cy="89774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9"/>
            <p:cNvSpPr/>
            <p:nvPr/>
          </p:nvSpPr>
          <p:spPr>
            <a:xfrm rot="-6603631">
              <a:off x="6267762" y="2114848"/>
              <a:ext cx="1099814" cy="883012"/>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9"/>
            <p:cNvSpPr/>
            <p:nvPr/>
          </p:nvSpPr>
          <p:spPr>
            <a:xfrm rot="-6603631">
              <a:off x="6691741" y="2146151"/>
              <a:ext cx="1289893" cy="1198276"/>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9"/>
            <p:cNvSpPr/>
            <p:nvPr/>
          </p:nvSpPr>
          <p:spPr>
            <a:xfrm rot="-6603631">
              <a:off x="7234017" y="2229558"/>
              <a:ext cx="56925" cy="54921"/>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9"/>
            <p:cNvSpPr/>
            <p:nvPr/>
          </p:nvSpPr>
          <p:spPr>
            <a:xfrm rot="-6603631">
              <a:off x="7281004" y="2241035"/>
              <a:ext cx="63630" cy="63634"/>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9"/>
            <p:cNvSpPr/>
            <p:nvPr/>
          </p:nvSpPr>
          <p:spPr>
            <a:xfrm rot="-6603631">
              <a:off x="7337617" y="2258603"/>
              <a:ext cx="62989" cy="63634"/>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9"/>
            <p:cNvSpPr/>
            <p:nvPr/>
          </p:nvSpPr>
          <p:spPr>
            <a:xfrm rot="-6603631">
              <a:off x="7392947" y="2276405"/>
              <a:ext cx="63630" cy="63634"/>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9"/>
            <p:cNvSpPr/>
            <p:nvPr/>
          </p:nvSpPr>
          <p:spPr>
            <a:xfrm rot="-6603631">
              <a:off x="7449608" y="2293964"/>
              <a:ext cx="62947" cy="63676"/>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9"/>
            <p:cNvSpPr/>
            <p:nvPr/>
          </p:nvSpPr>
          <p:spPr>
            <a:xfrm rot="-6603631">
              <a:off x="7504930" y="2311761"/>
              <a:ext cx="63630" cy="63634"/>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9"/>
            <p:cNvSpPr/>
            <p:nvPr/>
          </p:nvSpPr>
          <p:spPr>
            <a:xfrm rot="-6603631">
              <a:off x="7216852" y="2284680"/>
              <a:ext cx="56925" cy="55605"/>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9"/>
            <p:cNvSpPr/>
            <p:nvPr/>
          </p:nvSpPr>
          <p:spPr>
            <a:xfrm rot="-6603631">
              <a:off x="7234564" y="2306775"/>
              <a:ext cx="106463" cy="95792"/>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9"/>
            <p:cNvSpPr/>
            <p:nvPr/>
          </p:nvSpPr>
          <p:spPr>
            <a:xfrm rot="-6603631">
              <a:off x="7311805" y="2317711"/>
              <a:ext cx="75673" cy="72986"/>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9"/>
            <p:cNvSpPr/>
            <p:nvPr/>
          </p:nvSpPr>
          <p:spPr>
            <a:xfrm rot="-6603631">
              <a:off x="7343118" y="2343019"/>
              <a:ext cx="111160" cy="99806"/>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9"/>
            <p:cNvSpPr/>
            <p:nvPr/>
          </p:nvSpPr>
          <p:spPr>
            <a:xfrm rot="-6603631">
              <a:off x="7431902" y="2349840"/>
              <a:ext cx="63630" cy="63634"/>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9"/>
            <p:cNvSpPr/>
            <p:nvPr/>
          </p:nvSpPr>
          <p:spPr>
            <a:xfrm rot="-6603631">
              <a:off x="7487902" y="2367662"/>
              <a:ext cx="62947" cy="63634"/>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9"/>
            <p:cNvSpPr/>
            <p:nvPr/>
          </p:nvSpPr>
          <p:spPr>
            <a:xfrm rot="-6603631">
              <a:off x="7202263" y="2340406"/>
              <a:ext cx="53594" cy="52231"/>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9"/>
            <p:cNvSpPr/>
            <p:nvPr/>
          </p:nvSpPr>
          <p:spPr>
            <a:xfrm rot="-6603631">
              <a:off x="7186189" y="2393042"/>
              <a:ext cx="52954" cy="52273"/>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9"/>
            <p:cNvSpPr/>
            <p:nvPr/>
          </p:nvSpPr>
          <p:spPr>
            <a:xfrm rot="-6603631">
              <a:off x="7169455" y="2445708"/>
              <a:ext cx="53594" cy="52273"/>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9"/>
            <p:cNvSpPr/>
            <p:nvPr/>
          </p:nvSpPr>
          <p:spPr>
            <a:xfrm rot="-6603631">
              <a:off x="7154031" y="2498159"/>
              <a:ext cx="52911" cy="52273"/>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9"/>
            <p:cNvSpPr/>
            <p:nvPr/>
          </p:nvSpPr>
          <p:spPr>
            <a:xfrm rot="-6603631">
              <a:off x="7137268" y="2550805"/>
              <a:ext cx="53594" cy="52273"/>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9"/>
            <p:cNvSpPr/>
            <p:nvPr/>
          </p:nvSpPr>
          <p:spPr>
            <a:xfrm rot="-6603631">
              <a:off x="7120764" y="2603183"/>
              <a:ext cx="53594" cy="52231"/>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9"/>
            <p:cNvSpPr/>
            <p:nvPr/>
          </p:nvSpPr>
          <p:spPr>
            <a:xfrm rot="-6603631">
              <a:off x="7105116" y="2655955"/>
              <a:ext cx="53594" cy="52231"/>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9"/>
            <p:cNvSpPr/>
            <p:nvPr/>
          </p:nvSpPr>
          <p:spPr>
            <a:xfrm rot="-6603631">
              <a:off x="7088612" y="2708291"/>
              <a:ext cx="53594" cy="52273"/>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9"/>
            <p:cNvSpPr/>
            <p:nvPr/>
          </p:nvSpPr>
          <p:spPr>
            <a:xfrm rot="-6603631">
              <a:off x="7072949" y="2761023"/>
              <a:ext cx="53594" cy="52273"/>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9"/>
            <p:cNvSpPr/>
            <p:nvPr/>
          </p:nvSpPr>
          <p:spPr>
            <a:xfrm rot="-6603631">
              <a:off x="7056425" y="2813388"/>
              <a:ext cx="53594" cy="52273"/>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9"/>
            <p:cNvSpPr/>
            <p:nvPr/>
          </p:nvSpPr>
          <p:spPr>
            <a:xfrm rot="-6603631">
              <a:off x="7040141" y="2866368"/>
              <a:ext cx="53594" cy="52231"/>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9"/>
            <p:cNvSpPr/>
            <p:nvPr/>
          </p:nvSpPr>
          <p:spPr>
            <a:xfrm rot="-6603631">
              <a:off x="7024258" y="2918499"/>
              <a:ext cx="53594" cy="52231"/>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rot="-6603631">
              <a:off x="7008193" y="2971184"/>
              <a:ext cx="52911" cy="52231"/>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rot="-6603631">
              <a:off x="6991464" y="3023841"/>
              <a:ext cx="53594" cy="52273"/>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rot="-6603631">
              <a:off x="6972410" y="3079302"/>
              <a:ext cx="57609" cy="54921"/>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rot="-6603631">
              <a:off x="7231119" y="2405453"/>
              <a:ext cx="62989" cy="62950"/>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rot="-6603631">
              <a:off x="7213464" y="2462483"/>
              <a:ext cx="62989" cy="62993"/>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rot="-6603631">
              <a:off x="7195824" y="2519535"/>
              <a:ext cx="62947" cy="62950"/>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rot="-6603631">
              <a:off x="7178169" y="2576565"/>
              <a:ext cx="62947" cy="62993"/>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rot="-6603631">
              <a:off x="7160515" y="2633638"/>
              <a:ext cx="62947" cy="62950"/>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rot="-6603631">
              <a:off x="7143502" y="2690433"/>
              <a:ext cx="62947" cy="62993"/>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rot="-6603631">
              <a:off x="7125848" y="2747506"/>
              <a:ext cx="62947" cy="62950"/>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rot="-6603631">
              <a:off x="7108165" y="2804516"/>
              <a:ext cx="62989" cy="62993"/>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rot="-6603631">
              <a:off x="7090510" y="2861588"/>
              <a:ext cx="62989" cy="62950"/>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rot="-6603631">
              <a:off x="7072876" y="2918632"/>
              <a:ext cx="62989" cy="62950"/>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rot="-6603631">
              <a:off x="7055235" y="2975642"/>
              <a:ext cx="62947" cy="62993"/>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rot="-6603631">
              <a:off x="7037902" y="3032256"/>
              <a:ext cx="62947" cy="63634"/>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rot="-6603631">
              <a:off x="7019745" y="3091257"/>
              <a:ext cx="62989" cy="62950"/>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rot="-6603631">
              <a:off x="7067001" y="3083298"/>
              <a:ext cx="89722" cy="83065"/>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rot="-6603631">
              <a:off x="7120784" y="3091541"/>
              <a:ext cx="98434" cy="9041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rot="-6603631">
              <a:off x="7168190" y="3084327"/>
              <a:ext cx="124527" cy="109843"/>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rot="-6603631">
              <a:off x="7239997" y="3150018"/>
              <a:ext cx="75032" cy="72346"/>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rot="-6603631">
              <a:off x="7100927" y="3023528"/>
              <a:ext cx="64996" cy="64957"/>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rot="-6603631">
              <a:off x="7118749" y="2965006"/>
              <a:ext cx="64996" cy="64957"/>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rot="-6603631">
              <a:off x="7136499" y="2907565"/>
              <a:ext cx="64954" cy="64274"/>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rot="-6603631">
              <a:off x="7154561" y="2849616"/>
              <a:ext cx="64954" cy="64317"/>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9"/>
            <p:cNvSpPr/>
            <p:nvPr/>
          </p:nvSpPr>
          <p:spPr>
            <a:xfrm rot="-6603631">
              <a:off x="7172383" y="2791094"/>
              <a:ext cx="64954" cy="64317"/>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rot="-6603631">
              <a:off x="7190411" y="2733194"/>
              <a:ext cx="64996" cy="64317"/>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rot="-6603631">
              <a:off x="7207702" y="2674748"/>
              <a:ext cx="65637" cy="65000"/>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rot="-6603631">
              <a:off x="7225982" y="2616547"/>
              <a:ext cx="64954" cy="65000"/>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rot="-6603631">
              <a:off x="7244044" y="2558641"/>
              <a:ext cx="64954" cy="64957"/>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rot="-6603631">
              <a:off x="7261867" y="2500119"/>
              <a:ext cx="64954" cy="64957"/>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rot="-6603631">
              <a:off x="7279574" y="2442678"/>
              <a:ext cx="64996" cy="64274"/>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rot="-6603631">
              <a:off x="7297664" y="2384749"/>
              <a:ext cx="64954" cy="64317"/>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rot="-6603631">
              <a:off x="7161665" y="3025206"/>
              <a:ext cx="64954" cy="64317"/>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rot="-6603631">
              <a:off x="7179707" y="2967285"/>
              <a:ext cx="64954" cy="64317"/>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rot="-6603631">
              <a:off x="7197529" y="2908764"/>
              <a:ext cx="64954" cy="64317"/>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rot="-6603631">
              <a:off x="7215557" y="2850863"/>
              <a:ext cx="64996" cy="64317"/>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rot="-6603631">
              <a:off x="7233327" y="2792753"/>
              <a:ext cx="64954" cy="64957"/>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rot="-6603631">
              <a:off x="7251149" y="2734231"/>
              <a:ext cx="64954" cy="64957"/>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rot="-6603631">
              <a:off x="7269191" y="2676311"/>
              <a:ext cx="64954" cy="64957"/>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rot="-6603631">
              <a:off x="7286712" y="2618219"/>
              <a:ext cx="64954" cy="64317"/>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rot="-6603631">
              <a:off x="7304740" y="2560319"/>
              <a:ext cx="64996" cy="64317"/>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rot="-6603631">
              <a:off x="7322810" y="2502419"/>
              <a:ext cx="64954" cy="64317"/>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rot="-6603631">
              <a:off x="7340604" y="2443877"/>
              <a:ext cx="64996" cy="64317"/>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rot="-6603631">
              <a:off x="7227234" y="3012323"/>
              <a:ext cx="64996" cy="64957"/>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rot="-6603631">
              <a:off x="7244756" y="2954232"/>
              <a:ext cx="64996" cy="64317"/>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rot="-6603631">
              <a:off x="7262826" y="2896332"/>
              <a:ext cx="64954" cy="64317"/>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rot="-6603631">
              <a:off x="7280854" y="2838431"/>
              <a:ext cx="64996" cy="64317"/>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rot="-6603631">
              <a:off x="7298690" y="2779889"/>
              <a:ext cx="64954" cy="64317"/>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rot="-6603631">
              <a:off x="7316417" y="2721779"/>
              <a:ext cx="64996" cy="64957"/>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rot="-6603631">
              <a:off x="7334239" y="2663257"/>
              <a:ext cx="64996" cy="64957"/>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rot="-6603631">
              <a:off x="7352310" y="2605357"/>
              <a:ext cx="64954" cy="64957"/>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rot="-6603631">
              <a:off x="7370352" y="2547437"/>
              <a:ext cx="64954" cy="64957"/>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rot="-6603631">
              <a:off x="7387873" y="2489345"/>
              <a:ext cx="64954" cy="64317"/>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rot="-6603631">
              <a:off x="7399506" y="2410915"/>
              <a:ext cx="85751" cy="80375"/>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rot="-6603631">
              <a:off x="7264900" y="3089399"/>
              <a:ext cx="64954" cy="64317"/>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rot="-6603631">
              <a:off x="7282723" y="3030877"/>
              <a:ext cx="64954" cy="64317"/>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rot="-6603631">
              <a:off x="7300771" y="2972991"/>
              <a:ext cx="64996" cy="64274"/>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rot="-6603631">
              <a:off x="7318520" y="2914866"/>
              <a:ext cx="64954" cy="64957"/>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rot="-6603631">
              <a:off x="7336342" y="2856344"/>
              <a:ext cx="64954" cy="64957"/>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rot="-6603631">
              <a:off x="7354404" y="2798395"/>
              <a:ext cx="64954" cy="65000"/>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rot="-6603631">
              <a:off x="7372226" y="2739874"/>
              <a:ext cx="64954" cy="65000"/>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rot="-6603631">
              <a:off x="7389933" y="2682432"/>
              <a:ext cx="64996" cy="64317"/>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rot="-6603631">
              <a:off x="7408004" y="2624532"/>
              <a:ext cx="64954" cy="64317"/>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rot="-6603631">
              <a:off x="7425797" y="2565990"/>
              <a:ext cx="64996" cy="64317"/>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rot="-6603631">
              <a:off x="7436871" y="2487780"/>
              <a:ext cx="85708" cy="80375"/>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rot="-6603631">
              <a:off x="7470517" y="2423719"/>
              <a:ext cx="63630" cy="62993"/>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rot="-6603631">
              <a:off x="7346101" y="2631630"/>
              <a:ext cx="395615" cy="360875"/>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rot="-6603631">
              <a:off x="6259335" y="2196737"/>
              <a:ext cx="1019487" cy="773212"/>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rot="-6603631">
              <a:off x="6583847" y="2092209"/>
              <a:ext cx="545594" cy="413704"/>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rot="-6603631">
              <a:off x="6248997" y="2211521"/>
              <a:ext cx="1050960" cy="773212"/>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rot="-6603631">
              <a:off x="6266668" y="2116413"/>
              <a:ext cx="1103145" cy="883012"/>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rot="-6603631">
              <a:off x="6266668" y="2116413"/>
              <a:ext cx="1103145" cy="883012"/>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rot="-6603631">
              <a:off x="6599710" y="2327328"/>
              <a:ext cx="829366" cy="62792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rot="-6603631">
              <a:off x="7958186" y="2750465"/>
              <a:ext cx="1016839" cy="931783"/>
            </a:xfrm>
            <a:custGeom>
              <a:avLst/>
              <a:gdLst/>
              <a:ahLst/>
              <a:cxnLst/>
              <a:rect l="l" t="t" r="r" b="b"/>
              <a:pathLst>
                <a:path w="23811" h="21818" extrusionOk="0">
                  <a:moveTo>
                    <a:pt x="7332" y="1"/>
                  </a:moveTo>
                  <a:cubicBezTo>
                    <a:pt x="6992" y="1"/>
                    <a:pt x="6664" y="25"/>
                    <a:pt x="6349" y="77"/>
                  </a:cubicBezTo>
                  <a:cubicBezTo>
                    <a:pt x="3794" y="970"/>
                    <a:pt x="1" y="6158"/>
                    <a:pt x="1" y="6158"/>
                  </a:cubicBezTo>
                  <a:lnTo>
                    <a:pt x="19892" y="21817"/>
                  </a:lnTo>
                  <a:cubicBezTo>
                    <a:pt x="19892" y="21817"/>
                    <a:pt x="23481" y="16645"/>
                    <a:pt x="23810" y="14168"/>
                  </a:cubicBezTo>
                  <a:cubicBezTo>
                    <a:pt x="23736" y="8502"/>
                    <a:pt x="13616" y="1"/>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6603631">
              <a:off x="7334095" y="3240162"/>
              <a:ext cx="253708" cy="192139"/>
            </a:xfrm>
            <a:custGeom>
              <a:avLst/>
              <a:gdLst/>
              <a:ahLst/>
              <a:cxnLst/>
              <a:rect l="l" t="t" r="r" b="b"/>
              <a:pathLst>
                <a:path w="5941" h="4499" extrusionOk="0">
                  <a:moveTo>
                    <a:pt x="3888" y="0"/>
                  </a:moveTo>
                  <a:lnTo>
                    <a:pt x="0" y="1442"/>
                  </a:lnTo>
                  <a:lnTo>
                    <a:pt x="2712" y="4499"/>
                  </a:lnTo>
                  <a:lnTo>
                    <a:pt x="5941" y="3370"/>
                  </a:lnTo>
                  <a:lnTo>
                    <a:pt x="3888" y="0"/>
                  </a:ln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6603631">
              <a:off x="7316232" y="3085324"/>
              <a:ext cx="234320" cy="69356"/>
            </a:xfrm>
            <a:custGeom>
              <a:avLst/>
              <a:gdLst/>
              <a:ahLst/>
              <a:cxnLst/>
              <a:rect l="l" t="t" r="r" b="b"/>
              <a:pathLst>
                <a:path w="5487" h="1624" extrusionOk="0">
                  <a:moveTo>
                    <a:pt x="3658" y="1"/>
                  </a:moveTo>
                  <a:cubicBezTo>
                    <a:pt x="2973" y="1"/>
                    <a:pt x="2223" y="126"/>
                    <a:pt x="1646" y="159"/>
                  </a:cubicBezTo>
                  <a:cubicBezTo>
                    <a:pt x="1223" y="191"/>
                    <a:pt x="0" y="598"/>
                    <a:pt x="79" y="1006"/>
                  </a:cubicBezTo>
                  <a:cubicBezTo>
                    <a:pt x="150" y="1393"/>
                    <a:pt x="1536" y="1623"/>
                    <a:pt x="2094" y="1623"/>
                  </a:cubicBezTo>
                  <a:cubicBezTo>
                    <a:pt x="2146" y="1623"/>
                    <a:pt x="2190" y="1621"/>
                    <a:pt x="2226" y="1617"/>
                  </a:cubicBezTo>
                  <a:lnTo>
                    <a:pt x="5486" y="1257"/>
                  </a:lnTo>
                  <a:cubicBezTo>
                    <a:pt x="5405" y="235"/>
                    <a:pt x="4593" y="1"/>
                    <a:pt x="3658" y="1"/>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rot="-6603631">
              <a:off x="7054218" y="3005219"/>
              <a:ext cx="509679" cy="309498"/>
            </a:xfrm>
            <a:custGeom>
              <a:avLst/>
              <a:gdLst/>
              <a:ahLst/>
              <a:cxnLst/>
              <a:rect l="l" t="t" r="r" b="b"/>
              <a:pathLst>
                <a:path w="11935" h="7247" extrusionOk="0">
                  <a:moveTo>
                    <a:pt x="8526" y="0"/>
                  </a:moveTo>
                  <a:cubicBezTo>
                    <a:pt x="8387" y="0"/>
                    <a:pt x="8223" y="120"/>
                    <a:pt x="8026" y="196"/>
                  </a:cubicBezTo>
                  <a:lnTo>
                    <a:pt x="5722" y="1261"/>
                  </a:lnTo>
                  <a:cubicBezTo>
                    <a:pt x="4342" y="1449"/>
                    <a:pt x="2054" y="2578"/>
                    <a:pt x="957" y="3440"/>
                  </a:cubicBezTo>
                  <a:cubicBezTo>
                    <a:pt x="1" y="4945"/>
                    <a:pt x="1474" y="6685"/>
                    <a:pt x="2399" y="6936"/>
                  </a:cubicBezTo>
                  <a:cubicBezTo>
                    <a:pt x="2959" y="7082"/>
                    <a:pt x="3378" y="7247"/>
                    <a:pt x="3757" y="7247"/>
                  </a:cubicBezTo>
                  <a:cubicBezTo>
                    <a:pt x="3866" y="7247"/>
                    <a:pt x="3971" y="7233"/>
                    <a:pt x="4076" y="7202"/>
                  </a:cubicBezTo>
                  <a:lnTo>
                    <a:pt x="7289" y="6026"/>
                  </a:lnTo>
                  <a:lnTo>
                    <a:pt x="10957" y="5243"/>
                  </a:lnTo>
                  <a:cubicBezTo>
                    <a:pt x="11935" y="4949"/>
                    <a:pt x="11730" y="4171"/>
                    <a:pt x="11053" y="4171"/>
                  </a:cubicBezTo>
                  <a:cubicBezTo>
                    <a:pt x="10970" y="4171"/>
                    <a:pt x="10880" y="4183"/>
                    <a:pt x="10785" y="4208"/>
                  </a:cubicBezTo>
                  <a:lnTo>
                    <a:pt x="7038" y="4741"/>
                  </a:lnTo>
                  <a:lnTo>
                    <a:pt x="7023" y="4694"/>
                  </a:lnTo>
                  <a:lnTo>
                    <a:pt x="11098" y="3268"/>
                  </a:lnTo>
                  <a:cubicBezTo>
                    <a:pt x="11849" y="3003"/>
                    <a:pt x="11724" y="2258"/>
                    <a:pt x="11072" y="2258"/>
                  </a:cubicBezTo>
                  <a:cubicBezTo>
                    <a:pt x="10990" y="2258"/>
                    <a:pt x="10899" y="2269"/>
                    <a:pt x="10800" y="2296"/>
                  </a:cubicBezTo>
                  <a:lnTo>
                    <a:pt x="6600" y="3519"/>
                  </a:lnTo>
                  <a:lnTo>
                    <a:pt x="6568" y="3456"/>
                  </a:lnTo>
                  <a:lnTo>
                    <a:pt x="10142" y="1841"/>
                  </a:lnTo>
                  <a:cubicBezTo>
                    <a:pt x="10675" y="1638"/>
                    <a:pt x="10675" y="1418"/>
                    <a:pt x="10597" y="1073"/>
                  </a:cubicBezTo>
                  <a:cubicBezTo>
                    <a:pt x="10504" y="927"/>
                    <a:pt x="10390" y="879"/>
                    <a:pt x="10258" y="879"/>
                  </a:cubicBezTo>
                  <a:cubicBezTo>
                    <a:pt x="10121" y="879"/>
                    <a:pt x="9965" y="931"/>
                    <a:pt x="9797" y="979"/>
                  </a:cubicBezTo>
                  <a:lnTo>
                    <a:pt x="6129" y="2280"/>
                  </a:lnTo>
                  <a:lnTo>
                    <a:pt x="6114" y="2233"/>
                  </a:lnTo>
                  <a:lnTo>
                    <a:pt x="8355" y="885"/>
                  </a:lnTo>
                  <a:cubicBezTo>
                    <a:pt x="8653" y="650"/>
                    <a:pt x="8966" y="619"/>
                    <a:pt x="8778" y="211"/>
                  </a:cubicBezTo>
                  <a:cubicBezTo>
                    <a:pt x="8703" y="54"/>
                    <a:pt x="8620" y="0"/>
                    <a:pt x="8526" y="0"/>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rot="-6603631">
              <a:off x="7655563" y="2278217"/>
              <a:ext cx="166036" cy="213578"/>
            </a:xfrm>
            <a:custGeom>
              <a:avLst/>
              <a:gdLst/>
              <a:ahLst/>
              <a:cxnLst/>
              <a:rect l="l" t="t" r="r" b="b"/>
              <a:pathLst>
                <a:path w="3888" h="5001" extrusionOk="0">
                  <a:moveTo>
                    <a:pt x="32" y="1"/>
                  </a:moveTo>
                  <a:lnTo>
                    <a:pt x="1" y="3418"/>
                  </a:lnTo>
                  <a:lnTo>
                    <a:pt x="3778" y="5001"/>
                  </a:lnTo>
                  <a:lnTo>
                    <a:pt x="3888" y="863"/>
                  </a:lnTo>
                  <a:lnTo>
                    <a:pt x="32" y="1"/>
                  </a:ln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6603631">
              <a:off x="7551839" y="2446814"/>
              <a:ext cx="101765" cy="217892"/>
            </a:xfrm>
            <a:custGeom>
              <a:avLst/>
              <a:gdLst/>
              <a:ahLst/>
              <a:cxnLst/>
              <a:rect l="l" t="t" r="r" b="b"/>
              <a:pathLst>
                <a:path w="2383" h="5102" extrusionOk="0">
                  <a:moveTo>
                    <a:pt x="392" y="1"/>
                  </a:moveTo>
                  <a:cubicBezTo>
                    <a:pt x="271" y="1"/>
                    <a:pt x="141" y="17"/>
                    <a:pt x="0" y="53"/>
                  </a:cubicBezTo>
                  <a:lnTo>
                    <a:pt x="706" y="3266"/>
                  </a:lnTo>
                  <a:cubicBezTo>
                    <a:pt x="783" y="3668"/>
                    <a:pt x="1513" y="5101"/>
                    <a:pt x="1940" y="5101"/>
                  </a:cubicBezTo>
                  <a:cubicBezTo>
                    <a:pt x="1946" y="5101"/>
                    <a:pt x="1953" y="5101"/>
                    <a:pt x="1960" y="5100"/>
                  </a:cubicBezTo>
                  <a:cubicBezTo>
                    <a:pt x="2383" y="5038"/>
                    <a:pt x="2367" y="3752"/>
                    <a:pt x="2257" y="3345"/>
                  </a:cubicBezTo>
                  <a:cubicBezTo>
                    <a:pt x="1926" y="2135"/>
                    <a:pt x="1754" y="1"/>
                    <a:pt x="392" y="1"/>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6603631">
              <a:off x="7385308" y="2226476"/>
              <a:ext cx="252769" cy="473921"/>
            </a:xfrm>
            <a:custGeom>
              <a:avLst/>
              <a:gdLst/>
              <a:ahLst/>
              <a:cxnLst/>
              <a:rect l="l" t="t" r="r" b="b"/>
              <a:pathLst>
                <a:path w="5919" h="11097" extrusionOk="0">
                  <a:moveTo>
                    <a:pt x="2354" y="0"/>
                  </a:moveTo>
                  <a:cubicBezTo>
                    <a:pt x="2103" y="0"/>
                    <a:pt x="1851" y="240"/>
                    <a:pt x="1843" y="706"/>
                  </a:cubicBezTo>
                  <a:lnTo>
                    <a:pt x="1796" y="5017"/>
                  </a:lnTo>
                  <a:lnTo>
                    <a:pt x="1749" y="5017"/>
                  </a:lnTo>
                  <a:lnTo>
                    <a:pt x="1060" y="1286"/>
                  </a:lnTo>
                  <a:cubicBezTo>
                    <a:pt x="1022" y="846"/>
                    <a:pt x="767" y="607"/>
                    <a:pt x="519" y="607"/>
                  </a:cubicBezTo>
                  <a:cubicBezTo>
                    <a:pt x="256" y="607"/>
                    <a:pt x="1" y="877"/>
                    <a:pt x="25" y="1458"/>
                  </a:cubicBezTo>
                  <a:lnTo>
                    <a:pt x="448" y="5189"/>
                  </a:lnTo>
                  <a:lnTo>
                    <a:pt x="370" y="8606"/>
                  </a:lnTo>
                  <a:cubicBezTo>
                    <a:pt x="386" y="9092"/>
                    <a:pt x="746" y="9499"/>
                    <a:pt x="1169" y="10111"/>
                  </a:cubicBezTo>
                  <a:cubicBezTo>
                    <a:pt x="1494" y="10598"/>
                    <a:pt x="2406" y="11096"/>
                    <a:pt x="3321" y="11096"/>
                  </a:cubicBezTo>
                  <a:cubicBezTo>
                    <a:pt x="3908" y="11096"/>
                    <a:pt x="4496" y="10891"/>
                    <a:pt x="4931" y="10346"/>
                  </a:cubicBezTo>
                  <a:cubicBezTo>
                    <a:pt x="5401" y="9045"/>
                    <a:pt x="5731" y="6506"/>
                    <a:pt x="5464" y="5142"/>
                  </a:cubicBezTo>
                  <a:lnTo>
                    <a:pt x="5731" y="2618"/>
                  </a:lnTo>
                  <a:cubicBezTo>
                    <a:pt x="5746" y="2274"/>
                    <a:pt x="5919" y="1960"/>
                    <a:pt x="5480" y="1913"/>
                  </a:cubicBezTo>
                  <a:cubicBezTo>
                    <a:pt x="5450" y="1910"/>
                    <a:pt x="5423" y="1908"/>
                    <a:pt x="5398" y="1908"/>
                  </a:cubicBezTo>
                  <a:cubicBezTo>
                    <a:pt x="5049" y="1908"/>
                    <a:pt x="5095" y="2203"/>
                    <a:pt x="4978" y="2524"/>
                  </a:cubicBezTo>
                  <a:lnTo>
                    <a:pt x="4430" y="5079"/>
                  </a:lnTo>
                  <a:lnTo>
                    <a:pt x="4367" y="5079"/>
                  </a:lnTo>
                  <a:lnTo>
                    <a:pt x="4430" y="1192"/>
                  </a:lnTo>
                  <a:cubicBezTo>
                    <a:pt x="4414" y="863"/>
                    <a:pt x="4430" y="549"/>
                    <a:pt x="4085" y="471"/>
                  </a:cubicBezTo>
                  <a:cubicBezTo>
                    <a:pt x="3740" y="502"/>
                    <a:pt x="3521" y="581"/>
                    <a:pt x="3489" y="1145"/>
                  </a:cubicBezTo>
                  <a:lnTo>
                    <a:pt x="3129" y="5048"/>
                  </a:lnTo>
                  <a:lnTo>
                    <a:pt x="3050" y="5048"/>
                  </a:lnTo>
                  <a:lnTo>
                    <a:pt x="2862" y="659"/>
                  </a:lnTo>
                  <a:cubicBezTo>
                    <a:pt x="2832" y="216"/>
                    <a:pt x="2593" y="0"/>
                    <a:pt x="2354" y="0"/>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rot="-6603543">
              <a:off x="7271885" y="2160019"/>
              <a:ext cx="2022235" cy="1934667"/>
            </a:xfrm>
            <a:custGeom>
              <a:avLst/>
              <a:gdLst/>
              <a:ahLst/>
              <a:cxnLst/>
              <a:rect l="l" t="t" r="r" b="b"/>
              <a:pathLst>
                <a:path w="47353" h="45300" extrusionOk="0">
                  <a:moveTo>
                    <a:pt x="24891" y="0"/>
                  </a:moveTo>
                  <a:cubicBezTo>
                    <a:pt x="21239" y="1568"/>
                    <a:pt x="7399" y="5831"/>
                    <a:pt x="7399" y="5831"/>
                  </a:cubicBezTo>
                  <a:cubicBezTo>
                    <a:pt x="5392" y="7775"/>
                    <a:pt x="0" y="20691"/>
                    <a:pt x="94" y="26866"/>
                  </a:cubicBezTo>
                  <a:cubicBezTo>
                    <a:pt x="4264" y="31506"/>
                    <a:pt x="6787" y="34374"/>
                    <a:pt x="9295" y="36725"/>
                  </a:cubicBezTo>
                  <a:cubicBezTo>
                    <a:pt x="9295" y="36725"/>
                    <a:pt x="10283" y="37729"/>
                    <a:pt x="10831" y="38105"/>
                  </a:cubicBezTo>
                  <a:cubicBezTo>
                    <a:pt x="11317" y="38528"/>
                    <a:pt x="12477" y="39171"/>
                    <a:pt x="12477" y="39171"/>
                  </a:cubicBezTo>
                  <a:cubicBezTo>
                    <a:pt x="15267" y="40910"/>
                    <a:pt x="18480" y="42525"/>
                    <a:pt x="24029" y="45299"/>
                  </a:cubicBezTo>
                  <a:cubicBezTo>
                    <a:pt x="24029" y="45299"/>
                    <a:pt x="39092" y="39641"/>
                    <a:pt x="40785" y="37290"/>
                  </a:cubicBezTo>
                  <a:cubicBezTo>
                    <a:pt x="43261" y="35722"/>
                    <a:pt x="47352" y="16333"/>
                    <a:pt x="47352" y="16333"/>
                  </a:cubicBezTo>
                  <a:lnTo>
                    <a:pt x="41083" y="16176"/>
                  </a:lnTo>
                  <a:lnTo>
                    <a:pt x="36459" y="31051"/>
                  </a:lnTo>
                  <a:cubicBezTo>
                    <a:pt x="35142" y="32509"/>
                    <a:pt x="33653" y="32462"/>
                    <a:pt x="30926" y="33340"/>
                  </a:cubicBezTo>
                  <a:cubicBezTo>
                    <a:pt x="30073" y="33364"/>
                    <a:pt x="29452" y="33465"/>
                    <a:pt x="28921" y="33465"/>
                  </a:cubicBezTo>
                  <a:cubicBezTo>
                    <a:pt x="28107" y="33465"/>
                    <a:pt x="27508" y="33228"/>
                    <a:pt x="26615" y="32117"/>
                  </a:cubicBezTo>
                  <a:cubicBezTo>
                    <a:pt x="24828" y="29891"/>
                    <a:pt x="22352" y="27995"/>
                    <a:pt x="19969" y="26224"/>
                  </a:cubicBezTo>
                  <a:cubicBezTo>
                    <a:pt x="17618" y="24390"/>
                    <a:pt x="12838" y="21459"/>
                    <a:pt x="10220" y="20314"/>
                  </a:cubicBezTo>
                  <a:cubicBezTo>
                    <a:pt x="10040" y="18803"/>
                    <a:pt x="11785" y="12325"/>
                    <a:pt x="11865" y="11587"/>
                  </a:cubicBezTo>
                  <a:lnTo>
                    <a:pt x="11865" y="11587"/>
                  </a:lnTo>
                  <a:cubicBezTo>
                    <a:pt x="16567" y="9442"/>
                    <a:pt x="25322" y="6486"/>
                    <a:pt x="27101" y="5565"/>
                  </a:cubicBezTo>
                  <a:lnTo>
                    <a:pt x="248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rot="-6603631">
              <a:off x="7271879" y="2160087"/>
              <a:ext cx="2022191" cy="1934632"/>
            </a:xfrm>
            <a:custGeom>
              <a:avLst/>
              <a:gdLst/>
              <a:ahLst/>
              <a:cxnLst/>
              <a:rect l="l" t="t" r="r" b="b"/>
              <a:pathLst>
                <a:path w="47353" h="45300" extrusionOk="0">
                  <a:moveTo>
                    <a:pt x="24891" y="0"/>
                  </a:moveTo>
                  <a:cubicBezTo>
                    <a:pt x="21239" y="1568"/>
                    <a:pt x="7399" y="5831"/>
                    <a:pt x="7399" y="5831"/>
                  </a:cubicBezTo>
                  <a:cubicBezTo>
                    <a:pt x="5392" y="7775"/>
                    <a:pt x="0" y="20691"/>
                    <a:pt x="94" y="26866"/>
                  </a:cubicBezTo>
                  <a:cubicBezTo>
                    <a:pt x="4264" y="31506"/>
                    <a:pt x="6787" y="34374"/>
                    <a:pt x="9295" y="36725"/>
                  </a:cubicBezTo>
                  <a:cubicBezTo>
                    <a:pt x="9295" y="36725"/>
                    <a:pt x="10283" y="37729"/>
                    <a:pt x="10831" y="38105"/>
                  </a:cubicBezTo>
                  <a:cubicBezTo>
                    <a:pt x="11317" y="38528"/>
                    <a:pt x="12477" y="39171"/>
                    <a:pt x="12477" y="39171"/>
                  </a:cubicBezTo>
                  <a:cubicBezTo>
                    <a:pt x="15267" y="40910"/>
                    <a:pt x="18480" y="42525"/>
                    <a:pt x="24029" y="45299"/>
                  </a:cubicBezTo>
                  <a:cubicBezTo>
                    <a:pt x="24029" y="45299"/>
                    <a:pt x="39092" y="39641"/>
                    <a:pt x="40785" y="37290"/>
                  </a:cubicBezTo>
                  <a:cubicBezTo>
                    <a:pt x="43261" y="35722"/>
                    <a:pt x="47352" y="16333"/>
                    <a:pt x="47352" y="16333"/>
                  </a:cubicBezTo>
                  <a:lnTo>
                    <a:pt x="46349" y="16302"/>
                  </a:lnTo>
                  <a:cubicBezTo>
                    <a:pt x="45722" y="19186"/>
                    <a:pt x="42431" y="34249"/>
                    <a:pt x="40863" y="35957"/>
                  </a:cubicBezTo>
                  <a:cubicBezTo>
                    <a:pt x="39139" y="37854"/>
                    <a:pt x="33481" y="40722"/>
                    <a:pt x="31208" y="41443"/>
                  </a:cubicBezTo>
                  <a:cubicBezTo>
                    <a:pt x="30019" y="41818"/>
                    <a:pt x="27912" y="42260"/>
                    <a:pt x="25603" y="42260"/>
                  </a:cubicBezTo>
                  <a:cubicBezTo>
                    <a:pt x="23468" y="42260"/>
                    <a:pt x="21161" y="41882"/>
                    <a:pt x="19248" y="40722"/>
                  </a:cubicBezTo>
                  <a:cubicBezTo>
                    <a:pt x="15267" y="38308"/>
                    <a:pt x="3966" y="26756"/>
                    <a:pt x="3966" y="22697"/>
                  </a:cubicBezTo>
                  <a:cubicBezTo>
                    <a:pt x="3966" y="18653"/>
                    <a:pt x="6521" y="10032"/>
                    <a:pt x="8214" y="7477"/>
                  </a:cubicBezTo>
                  <a:cubicBezTo>
                    <a:pt x="9405" y="5690"/>
                    <a:pt x="19483" y="2837"/>
                    <a:pt x="25408" y="1286"/>
                  </a:cubicBezTo>
                  <a:lnTo>
                    <a:pt x="248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rot="-6603631">
              <a:off x="8196022" y="2783330"/>
              <a:ext cx="1506747" cy="1270365"/>
            </a:xfrm>
            <a:custGeom>
              <a:avLst/>
              <a:gdLst/>
              <a:ahLst/>
              <a:cxnLst/>
              <a:rect l="l" t="t" r="r" b="b"/>
              <a:pathLst>
                <a:path w="35283" h="29746" extrusionOk="0">
                  <a:moveTo>
                    <a:pt x="3644" y="0"/>
                  </a:moveTo>
                  <a:cubicBezTo>
                    <a:pt x="3132" y="0"/>
                    <a:pt x="2642" y="201"/>
                    <a:pt x="2304" y="595"/>
                  </a:cubicBezTo>
                  <a:cubicBezTo>
                    <a:pt x="0" y="3306"/>
                    <a:pt x="7398" y="15548"/>
                    <a:pt x="13433" y="20861"/>
                  </a:cubicBezTo>
                  <a:cubicBezTo>
                    <a:pt x="18218" y="25062"/>
                    <a:pt x="27400" y="29746"/>
                    <a:pt x="32136" y="29746"/>
                  </a:cubicBezTo>
                  <a:cubicBezTo>
                    <a:pt x="33250" y="29746"/>
                    <a:pt x="34118" y="29487"/>
                    <a:pt x="34625" y="28902"/>
                  </a:cubicBezTo>
                  <a:cubicBezTo>
                    <a:pt x="35283" y="28119"/>
                    <a:pt x="35142" y="26896"/>
                    <a:pt x="34280" y="26144"/>
                  </a:cubicBezTo>
                  <a:cubicBezTo>
                    <a:pt x="34280" y="26144"/>
                    <a:pt x="25925" y="24388"/>
                    <a:pt x="17022" y="16598"/>
                  </a:cubicBezTo>
                  <a:cubicBezTo>
                    <a:pt x="8135" y="8808"/>
                    <a:pt x="5047" y="548"/>
                    <a:pt x="5047" y="548"/>
                  </a:cubicBezTo>
                  <a:cubicBezTo>
                    <a:pt x="4635" y="181"/>
                    <a:pt x="4130" y="0"/>
                    <a:pt x="3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rot="-6603631">
              <a:off x="8277596" y="3344794"/>
              <a:ext cx="259089" cy="108519"/>
            </a:xfrm>
            <a:custGeom>
              <a:avLst/>
              <a:gdLst/>
              <a:ahLst/>
              <a:cxnLst/>
              <a:rect l="l" t="t" r="r" b="b"/>
              <a:pathLst>
                <a:path w="6067" h="2541" extrusionOk="0">
                  <a:moveTo>
                    <a:pt x="5909" y="1"/>
                  </a:moveTo>
                  <a:lnTo>
                    <a:pt x="204" y="1991"/>
                  </a:lnTo>
                  <a:lnTo>
                    <a:pt x="0" y="2540"/>
                  </a:lnTo>
                  <a:lnTo>
                    <a:pt x="4561" y="816"/>
                  </a:lnTo>
                  <a:lnTo>
                    <a:pt x="6066" y="205"/>
                  </a:lnTo>
                  <a:lnTo>
                    <a:pt x="5909" y="1"/>
                  </a:lnTo>
                  <a:close/>
                </a:path>
              </a:pathLst>
            </a:custGeom>
            <a:solidFill>
              <a:srgbClr val="2B4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rot="-6603631">
              <a:off x="8619971" y="2874733"/>
              <a:ext cx="202164" cy="201535"/>
            </a:xfrm>
            <a:custGeom>
              <a:avLst/>
              <a:gdLst/>
              <a:ahLst/>
              <a:cxnLst/>
              <a:rect l="l" t="t" r="r" b="b"/>
              <a:pathLst>
                <a:path w="4734" h="4719" extrusionOk="0">
                  <a:moveTo>
                    <a:pt x="4546" y="0"/>
                  </a:moveTo>
                  <a:lnTo>
                    <a:pt x="3449" y="1239"/>
                  </a:lnTo>
                  <a:lnTo>
                    <a:pt x="0" y="4687"/>
                  </a:lnTo>
                  <a:lnTo>
                    <a:pt x="596" y="4718"/>
                  </a:lnTo>
                  <a:lnTo>
                    <a:pt x="4734" y="361"/>
                  </a:lnTo>
                  <a:lnTo>
                    <a:pt x="4546" y="0"/>
                  </a:lnTo>
                  <a:close/>
                </a:path>
              </a:pathLst>
            </a:custGeom>
            <a:solidFill>
              <a:srgbClr val="2B4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rot="-6603631">
              <a:off x="8381210" y="3030588"/>
              <a:ext cx="163345" cy="136791"/>
            </a:xfrm>
            <a:custGeom>
              <a:avLst/>
              <a:gdLst/>
              <a:ahLst/>
              <a:cxnLst/>
              <a:rect l="l" t="t" r="r" b="b"/>
              <a:pathLst>
                <a:path w="3825" h="3203" extrusionOk="0">
                  <a:moveTo>
                    <a:pt x="2026" y="0"/>
                  </a:moveTo>
                  <a:cubicBezTo>
                    <a:pt x="1495" y="0"/>
                    <a:pt x="946" y="175"/>
                    <a:pt x="627" y="379"/>
                  </a:cubicBezTo>
                  <a:cubicBezTo>
                    <a:pt x="0" y="787"/>
                    <a:pt x="79" y="1821"/>
                    <a:pt x="455" y="2417"/>
                  </a:cubicBezTo>
                  <a:cubicBezTo>
                    <a:pt x="741" y="2851"/>
                    <a:pt x="1252" y="3202"/>
                    <a:pt x="1750" y="3202"/>
                  </a:cubicBezTo>
                  <a:cubicBezTo>
                    <a:pt x="1936" y="3202"/>
                    <a:pt x="2119" y="3154"/>
                    <a:pt x="2289" y="3044"/>
                  </a:cubicBezTo>
                  <a:cubicBezTo>
                    <a:pt x="2900" y="2652"/>
                    <a:pt x="3825" y="1429"/>
                    <a:pt x="3245" y="552"/>
                  </a:cubicBezTo>
                  <a:cubicBezTo>
                    <a:pt x="2982" y="147"/>
                    <a:pt x="2512" y="0"/>
                    <a:pt x="2026" y="0"/>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rot="-6603631">
              <a:off x="8381494" y="2993305"/>
              <a:ext cx="699501" cy="643297"/>
            </a:xfrm>
            <a:custGeom>
              <a:avLst/>
              <a:gdLst/>
              <a:ahLst/>
              <a:cxnLst/>
              <a:rect l="l" t="t" r="r" b="b"/>
              <a:pathLst>
                <a:path w="16380" h="15063" extrusionOk="0">
                  <a:moveTo>
                    <a:pt x="10172" y="0"/>
                  </a:moveTo>
                  <a:cubicBezTo>
                    <a:pt x="8446" y="0"/>
                    <a:pt x="4614" y="584"/>
                    <a:pt x="3213" y="1483"/>
                  </a:cubicBezTo>
                  <a:cubicBezTo>
                    <a:pt x="0" y="3552"/>
                    <a:pt x="1144" y="7188"/>
                    <a:pt x="3370" y="10590"/>
                  </a:cubicBezTo>
                  <a:cubicBezTo>
                    <a:pt x="5019" y="13110"/>
                    <a:pt x="7160" y="15063"/>
                    <a:pt x="9459" y="15063"/>
                  </a:cubicBezTo>
                  <a:cubicBezTo>
                    <a:pt x="10262" y="15063"/>
                    <a:pt x="11085" y="14825"/>
                    <a:pt x="11913" y="14289"/>
                  </a:cubicBezTo>
                  <a:cubicBezTo>
                    <a:pt x="13605" y="13192"/>
                    <a:pt x="16035" y="8960"/>
                    <a:pt x="16207" y="8160"/>
                  </a:cubicBezTo>
                  <a:cubicBezTo>
                    <a:pt x="16380" y="7361"/>
                    <a:pt x="15721" y="5104"/>
                    <a:pt x="14593" y="3395"/>
                  </a:cubicBezTo>
                  <a:cubicBezTo>
                    <a:pt x="13574" y="1843"/>
                    <a:pt x="12289" y="699"/>
                    <a:pt x="10956" y="88"/>
                  </a:cubicBezTo>
                  <a:cubicBezTo>
                    <a:pt x="10829" y="29"/>
                    <a:pt x="10551" y="0"/>
                    <a:pt x="10172" y="0"/>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rot="-6603631">
              <a:off x="8917681" y="3032273"/>
              <a:ext cx="158947" cy="118555"/>
            </a:xfrm>
            <a:custGeom>
              <a:avLst/>
              <a:gdLst/>
              <a:ahLst/>
              <a:cxnLst/>
              <a:rect l="l" t="t" r="r" b="b"/>
              <a:pathLst>
                <a:path w="3722" h="2776" extrusionOk="0">
                  <a:moveTo>
                    <a:pt x="3206" y="1"/>
                  </a:moveTo>
                  <a:cubicBezTo>
                    <a:pt x="3198" y="1"/>
                    <a:pt x="3191" y="1"/>
                    <a:pt x="3183" y="1"/>
                  </a:cubicBezTo>
                  <a:cubicBezTo>
                    <a:pt x="2634" y="17"/>
                    <a:pt x="111" y="1522"/>
                    <a:pt x="111" y="1522"/>
                  </a:cubicBezTo>
                  <a:cubicBezTo>
                    <a:pt x="1" y="1788"/>
                    <a:pt x="79" y="2776"/>
                    <a:pt x="502" y="2776"/>
                  </a:cubicBezTo>
                  <a:cubicBezTo>
                    <a:pt x="507" y="2776"/>
                    <a:pt x="511" y="2776"/>
                    <a:pt x="516" y="2776"/>
                  </a:cubicBezTo>
                  <a:cubicBezTo>
                    <a:pt x="936" y="2776"/>
                    <a:pt x="2108" y="2077"/>
                    <a:pt x="2744" y="1302"/>
                  </a:cubicBezTo>
                  <a:cubicBezTo>
                    <a:pt x="3377" y="530"/>
                    <a:pt x="3721" y="1"/>
                    <a:pt x="3206" y="1"/>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rot="-6603631">
              <a:off x="8589694" y="3629793"/>
              <a:ext cx="149594" cy="125132"/>
            </a:xfrm>
            <a:custGeom>
              <a:avLst/>
              <a:gdLst/>
              <a:ahLst/>
              <a:cxnLst/>
              <a:rect l="l" t="t" r="r" b="b"/>
              <a:pathLst>
                <a:path w="3503" h="2930" extrusionOk="0">
                  <a:moveTo>
                    <a:pt x="3262" y="0"/>
                  </a:moveTo>
                  <a:cubicBezTo>
                    <a:pt x="3028" y="0"/>
                    <a:pt x="2607" y="172"/>
                    <a:pt x="2079" y="418"/>
                  </a:cubicBezTo>
                  <a:cubicBezTo>
                    <a:pt x="1155" y="856"/>
                    <a:pt x="183" y="1844"/>
                    <a:pt x="89" y="2236"/>
                  </a:cubicBezTo>
                  <a:cubicBezTo>
                    <a:pt x="1" y="2617"/>
                    <a:pt x="805" y="2930"/>
                    <a:pt x="1153" y="2930"/>
                  </a:cubicBezTo>
                  <a:cubicBezTo>
                    <a:pt x="1177" y="2930"/>
                    <a:pt x="1198" y="2928"/>
                    <a:pt x="1217" y="2925"/>
                  </a:cubicBezTo>
                  <a:cubicBezTo>
                    <a:pt x="1217" y="2925"/>
                    <a:pt x="3286" y="841"/>
                    <a:pt x="3443" y="308"/>
                  </a:cubicBezTo>
                  <a:cubicBezTo>
                    <a:pt x="3502" y="91"/>
                    <a:pt x="3432" y="0"/>
                    <a:pt x="3262" y="0"/>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rot="-6603631">
              <a:off x="8340451" y="3026210"/>
              <a:ext cx="931131" cy="846455"/>
            </a:xfrm>
            <a:custGeom>
              <a:avLst/>
              <a:gdLst/>
              <a:ahLst/>
              <a:cxnLst/>
              <a:rect l="l" t="t" r="r" b="b"/>
              <a:pathLst>
                <a:path w="21804" h="19820" extrusionOk="0">
                  <a:moveTo>
                    <a:pt x="12785" y="1"/>
                  </a:moveTo>
                  <a:cubicBezTo>
                    <a:pt x="12748" y="1"/>
                    <a:pt x="12728" y="21"/>
                    <a:pt x="12728" y="68"/>
                  </a:cubicBezTo>
                  <a:cubicBezTo>
                    <a:pt x="12728" y="460"/>
                    <a:pt x="11427" y="1400"/>
                    <a:pt x="9405" y="2686"/>
                  </a:cubicBezTo>
                  <a:cubicBezTo>
                    <a:pt x="4718" y="5617"/>
                    <a:pt x="0" y="10241"/>
                    <a:pt x="3935" y="16103"/>
                  </a:cubicBezTo>
                  <a:cubicBezTo>
                    <a:pt x="5826" y="18925"/>
                    <a:pt x="8031" y="19820"/>
                    <a:pt x="10087" y="19820"/>
                  </a:cubicBezTo>
                  <a:cubicBezTo>
                    <a:pt x="13297" y="19820"/>
                    <a:pt x="16146" y="17640"/>
                    <a:pt x="16882" y="17200"/>
                  </a:cubicBezTo>
                  <a:cubicBezTo>
                    <a:pt x="18088" y="16495"/>
                    <a:pt x="20988" y="14347"/>
                    <a:pt x="21114" y="12717"/>
                  </a:cubicBezTo>
                  <a:lnTo>
                    <a:pt x="21114" y="12717"/>
                  </a:lnTo>
                  <a:cubicBezTo>
                    <a:pt x="20973" y="12733"/>
                    <a:pt x="20847" y="12733"/>
                    <a:pt x="20722" y="12749"/>
                  </a:cubicBezTo>
                  <a:cubicBezTo>
                    <a:pt x="21584" y="11338"/>
                    <a:pt x="21803" y="10194"/>
                    <a:pt x="21803" y="10194"/>
                  </a:cubicBezTo>
                  <a:lnTo>
                    <a:pt x="21803" y="10194"/>
                  </a:lnTo>
                  <a:lnTo>
                    <a:pt x="21317" y="10476"/>
                  </a:lnTo>
                  <a:cubicBezTo>
                    <a:pt x="21317" y="10476"/>
                    <a:pt x="21255" y="8203"/>
                    <a:pt x="21129" y="7106"/>
                  </a:cubicBezTo>
                  <a:cubicBezTo>
                    <a:pt x="21009" y="6171"/>
                    <a:pt x="20866" y="5385"/>
                    <a:pt x="20817" y="5385"/>
                  </a:cubicBezTo>
                  <a:cubicBezTo>
                    <a:pt x="20808" y="5385"/>
                    <a:pt x="20802" y="5409"/>
                    <a:pt x="20800" y="5460"/>
                  </a:cubicBezTo>
                  <a:cubicBezTo>
                    <a:pt x="20784" y="5805"/>
                    <a:pt x="20330" y="6447"/>
                    <a:pt x="20330" y="6447"/>
                  </a:cubicBezTo>
                  <a:cubicBezTo>
                    <a:pt x="20330" y="6447"/>
                    <a:pt x="19703" y="4284"/>
                    <a:pt x="19358" y="3579"/>
                  </a:cubicBezTo>
                  <a:cubicBezTo>
                    <a:pt x="19078" y="3007"/>
                    <a:pt x="19036" y="2775"/>
                    <a:pt x="18980" y="2775"/>
                  </a:cubicBezTo>
                  <a:cubicBezTo>
                    <a:pt x="18966" y="2775"/>
                    <a:pt x="18953" y="2787"/>
                    <a:pt x="18935" y="2811"/>
                  </a:cubicBezTo>
                  <a:cubicBezTo>
                    <a:pt x="18841" y="2921"/>
                    <a:pt x="18606" y="3422"/>
                    <a:pt x="18606" y="3422"/>
                  </a:cubicBezTo>
                  <a:cubicBezTo>
                    <a:pt x="18606" y="3422"/>
                    <a:pt x="18386" y="2356"/>
                    <a:pt x="17650" y="1588"/>
                  </a:cubicBezTo>
                  <a:cubicBezTo>
                    <a:pt x="16913" y="820"/>
                    <a:pt x="16709" y="758"/>
                    <a:pt x="16709" y="758"/>
                  </a:cubicBezTo>
                  <a:cubicBezTo>
                    <a:pt x="16709" y="758"/>
                    <a:pt x="16530" y="1584"/>
                    <a:pt x="16508" y="1584"/>
                  </a:cubicBezTo>
                  <a:cubicBezTo>
                    <a:pt x="16506" y="1584"/>
                    <a:pt x="16505" y="1581"/>
                    <a:pt x="16505" y="1573"/>
                  </a:cubicBezTo>
                  <a:cubicBezTo>
                    <a:pt x="16505" y="1432"/>
                    <a:pt x="15173" y="99"/>
                    <a:pt x="15173" y="99"/>
                  </a:cubicBezTo>
                  <a:lnTo>
                    <a:pt x="14170" y="1118"/>
                  </a:lnTo>
                  <a:cubicBezTo>
                    <a:pt x="14170" y="1118"/>
                    <a:pt x="13052" y="1"/>
                    <a:pt x="1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rot="-6603631">
              <a:off x="8618303" y="3197595"/>
              <a:ext cx="637921" cy="650130"/>
            </a:xfrm>
            <a:custGeom>
              <a:avLst/>
              <a:gdLst/>
              <a:ahLst/>
              <a:cxnLst/>
              <a:rect l="l" t="t" r="r" b="b"/>
              <a:pathLst>
                <a:path w="14938" h="15223" extrusionOk="0">
                  <a:moveTo>
                    <a:pt x="5941" y="1"/>
                  </a:moveTo>
                  <a:lnTo>
                    <a:pt x="5941" y="1"/>
                  </a:lnTo>
                  <a:cubicBezTo>
                    <a:pt x="2430" y="2885"/>
                    <a:pt x="0" y="6788"/>
                    <a:pt x="3167" y="11506"/>
                  </a:cubicBezTo>
                  <a:cubicBezTo>
                    <a:pt x="5060" y="14327"/>
                    <a:pt x="7264" y="15223"/>
                    <a:pt x="9320" y="15223"/>
                  </a:cubicBezTo>
                  <a:cubicBezTo>
                    <a:pt x="11571" y="15223"/>
                    <a:pt x="13644" y="14150"/>
                    <a:pt x="14938" y="13355"/>
                  </a:cubicBezTo>
                  <a:lnTo>
                    <a:pt x="14938" y="13355"/>
                  </a:lnTo>
                  <a:cubicBezTo>
                    <a:pt x="14092" y="13523"/>
                    <a:pt x="13245" y="13627"/>
                    <a:pt x="12431" y="13627"/>
                  </a:cubicBezTo>
                  <a:cubicBezTo>
                    <a:pt x="12024" y="13627"/>
                    <a:pt x="11625" y="13601"/>
                    <a:pt x="11239" y="13544"/>
                  </a:cubicBezTo>
                  <a:cubicBezTo>
                    <a:pt x="3214" y="12337"/>
                    <a:pt x="3935" y="4860"/>
                    <a:pt x="5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rot="-6603631">
              <a:off x="8397022" y="3127498"/>
              <a:ext cx="59616" cy="36984"/>
            </a:xfrm>
            <a:custGeom>
              <a:avLst/>
              <a:gdLst/>
              <a:ahLst/>
              <a:cxnLst/>
              <a:rect l="l" t="t" r="r" b="b"/>
              <a:pathLst>
                <a:path w="1396" h="866" extrusionOk="0">
                  <a:moveTo>
                    <a:pt x="413" y="0"/>
                  </a:moveTo>
                  <a:cubicBezTo>
                    <a:pt x="256" y="0"/>
                    <a:pt x="130" y="52"/>
                    <a:pt x="79" y="146"/>
                  </a:cubicBezTo>
                  <a:cubicBezTo>
                    <a:pt x="0" y="319"/>
                    <a:pt x="204" y="601"/>
                    <a:pt x="549" y="757"/>
                  </a:cubicBezTo>
                  <a:cubicBezTo>
                    <a:pt x="702" y="830"/>
                    <a:pt x="858" y="866"/>
                    <a:pt x="989" y="866"/>
                  </a:cubicBezTo>
                  <a:cubicBezTo>
                    <a:pt x="1141" y="866"/>
                    <a:pt x="1259" y="818"/>
                    <a:pt x="1301" y="726"/>
                  </a:cubicBezTo>
                  <a:cubicBezTo>
                    <a:pt x="1395" y="538"/>
                    <a:pt x="1192" y="272"/>
                    <a:pt x="847" y="115"/>
                  </a:cubicBezTo>
                  <a:cubicBezTo>
                    <a:pt x="697" y="36"/>
                    <a:pt x="544"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rot="-6603631">
              <a:off x="8474726" y="3031465"/>
              <a:ext cx="32157" cy="57612"/>
            </a:xfrm>
            <a:custGeom>
              <a:avLst/>
              <a:gdLst/>
              <a:ahLst/>
              <a:cxnLst/>
              <a:rect l="l" t="t" r="r" b="b"/>
              <a:pathLst>
                <a:path w="753" h="1349" extrusionOk="0">
                  <a:moveTo>
                    <a:pt x="361" y="1"/>
                  </a:moveTo>
                  <a:cubicBezTo>
                    <a:pt x="157" y="16"/>
                    <a:pt x="0" y="314"/>
                    <a:pt x="16" y="690"/>
                  </a:cubicBezTo>
                  <a:cubicBezTo>
                    <a:pt x="32" y="1051"/>
                    <a:pt x="188" y="1349"/>
                    <a:pt x="392" y="1349"/>
                  </a:cubicBezTo>
                  <a:cubicBezTo>
                    <a:pt x="596" y="1349"/>
                    <a:pt x="753" y="1035"/>
                    <a:pt x="737" y="675"/>
                  </a:cubicBezTo>
                  <a:cubicBezTo>
                    <a:pt x="737" y="298"/>
                    <a:pt x="564"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rot="-6603631">
              <a:off x="8323244" y="2900823"/>
              <a:ext cx="274462" cy="410928"/>
            </a:xfrm>
            <a:custGeom>
              <a:avLst/>
              <a:gdLst/>
              <a:ahLst/>
              <a:cxnLst/>
              <a:rect l="l" t="t" r="r" b="b"/>
              <a:pathLst>
                <a:path w="6427" h="9622" extrusionOk="0">
                  <a:moveTo>
                    <a:pt x="137" y="0"/>
                  </a:moveTo>
                  <a:cubicBezTo>
                    <a:pt x="116" y="0"/>
                    <a:pt x="95" y="6"/>
                    <a:pt x="78" y="17"/>
                  </a:cubicBezTo>
                  <a:cubicBezTo>
                    <a:pt x="16" y="48"/>
                    <a:pt x="0" y="127"/>
                    <a:pt x="47" y="189"/>
                  </a:cubicBezTo>
                  <a:cubicBezTo>
                    <a:pt x="47" y="189"/>
                    <a:pt x="1912" y="2540"/>
                    <a:pt x="3339" y="4703"/>
                  </a:cubicBezTo>
                  <a:cubicBezTo>
                    <a:pt x="4765" y="6882"/>
                    <a:pt x="6191" y="9562"/>
                    <a:pt x="6191" y="9562"/>
                  </a:cubicBezTo>
                  <a:cubicBezTo>
                    <a:pt x="6210" y="9600"/>
                    <a:pt x="6247" y="9621"/>
                    <a:pt x="6286" y="9621"/>
                  </a:cubicBezTo>
                  <a:cubicBezTo>
                    <a:pt x="6312" y="9621"/>
                    <a:pt x="6339" y="9612"/>
                    <a:pt x="6364" y="9594"/>
                  </a:cubicBezTo>
                  <a:cubicBezTo>
                    <a:pt x="6411" y="9562"/>
                    <a:pt x="6427" y="9484"/>
                    <a:pt x="6395" y="9421"/>
                  </a:cubicBezTo>
                  <a:cubicBezTo>
                    <a:pt x="6395" y="9421"/>
                    <a:pt x="5596" y="7384"/>
                    <a:pt x="3699" y="4484"/>
                  </a:cubicBezTo>
                  <a:cubicBezTo>
                    <a:pt x="1787" y="1584"/>
                    <a:pt x="251" y="48"/>
                    <a:pt x="251" y="48"/>
                  </a:cubicBezTo>
                  <a:cubicBezTo>
                    <a:pt x="221" y="18"/>
                    <a:pt x="177"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9"/>
          <p:cNvGrpSpPr/>
          <p:nvPr/>
        </p:nvGrpSpPr>
        <p:grpSpPr>
          <a:xfrm>
            <a:off x="3967941" y="4849608"/>
            <a:ext cx="367100" cy="467175"/>
            <a:chOff x="1391955" y="-1677996"/>
            <a:chExt cx="573863" cy="730304"/>
          </a:xfrm>
        </p:grpSpPr>
        <p:sp>
          <p:nvSpPr>
            <p:cNvPr id="497" name="Google Shape;497;p29"/>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29"/>
          <p:cNvGrpSpPr/>
          <p:nvPr/>
        </p:nvGrpSpPr>
        <p:grpSpPr>
          <a:xfrm>
            <a:off x="6969574" y="832357"/>
            <a:ext cx="678950" cy="683409"/>
            <a:chOff x="7007213" y="774142"/>
            <a:chExt cx="1045665" cy="1052532"/>
          </a:xfrm>
        </p:grpSpPr>
        <p:sp>
          <p:nvSpPr>
            <p:cNvPr id="505" name="Google Shape;505;p29"/>
            <p:cNvSpPr/>
            <p:nvPr/>
          </p:nvSpPr>
          <p:spPr>
            <a:xfrm rot="-6603613">
              <a:off x="7119710" y="892325"/>
              <a:ext cx="820671" cy="813503"/>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rgbClr val="E4EA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rot="-6603613">
              <a:off x="7178396" y="1068370"/>
              <a:ext cx="753652" cy="602168"/>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rgbClr val="A9C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rot="-6603613">
              <a:off x="7259366" y="1027684"/>
              <a:ext cx="542335" cy="542379"/>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rgbClr val="E4EA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rot="-6603613">
              <a:off x="7312502" y="1080958"/>
              <a:ext cx="435131" cy="436153"/>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rgbClr val="8C5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rot="-6603613">
              <a:off x="7434829" y="1154230"/>
              <a:ext cx="288662" cy="372285"/>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rgbClr val="E4EA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29"/>
          <p:cNvGrpSpPr/>
          <p:nvPr/>
        </p:nvGrpSpPr>
        <p:grpSpPr>
          <a:xfrm>
            <a:off x="800961" y="2758520"/>
            <a:ext cx="1498909" cy="1408767"/>
            <a:chOff x="33633" y="2046199"/>
            <a:chExt cx="1945119" cy="1828143"/>
          </a:xfrm>
        </p:grpSpPr>
        <p:sp>
          <p:nvSpPr>
            <p:cNvPr id="511" name="Google Shape;511;p29"/>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9"/>
          <p:cNvGrpSpPr/>
          <p:nvPr/>
        </p:nvGrpSpPr>
        <p:grpSpPr>
          <a:xfrm>
            <a:off x="6479771" y="3792429"/>
            <a:ext cx="1486215" cy="1457611"/>
            <a:chOff x="4138402" y="3275476"/>
            <a:chExt cx="2663946" cy="2612675"/>
          </a:xfrm>
        </p:grpSpPr>
        <p:sp>
          <p:nvSpPr>
            <p:cNvPr id="518" name="Google Shape;518;p29"/>
            <p:cNvSpPr/>
            <p:nvPr/>
          </p:nvSpPr>
          <p:spPr>
            <a:xfrm rot="-6603631">
              <a:off x="4314954" y="3792308"/>
              <a:ext cx="1984551" cy="1733146"/>
            </a:xfrm>
            <a:custGeom>
              <a:avLst/>
              <a:gdLst/>
              <a:ahLst/>
              <a:cxnLst/>
              <a:rect l="l" t="t" r="r" b="b"/>
              <a:pathLst>
                <a:path w="30174" h="26350" extrusionOk="0">
                  <a:moveTo>
                    <a:pt x="23637" y="1"/>
                  </a:moveTo>
                  <a:lnTo>
                    <a:pt x="1" y="8810"/>
                  </a:lnTo>
                  <a:lnTo>
                    <a:pt x="6537" y="26349"/>
                  </a:lnTo>
                  <a:lnTo>
                    <a:pt x="30174" y="17540"/>
                  </a:lnTo>
                  <a:lnTo>
                    <a:pt x="23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rot="-6603631">
              <a:off x="4320885" y="3747022"/>
              <a:ext cx="1983498" cy="1733081"/>
            </a:xfrm>
            <a:custGeom>
              <a:avLst/>
              <a:gdLst/>
              <a:ahLst/>
              <a:cxnLst/>
              <a:rect l="l" t="t" r="r" b="b"/>
              <a:pathLst>
                <a:path w="30158" h="26349" extrusionOk="0">
                  <a:moveTo>
                    <a:pt x="23622" y="0"/>
                  </a:moveTo>
                  <a:lnTo>
                    <a:pt x="1" y="8809"/>
                  </a:lnTo>
                  <a:lnTo>
                    <a:pt x="6537" y="26349"/>
                  </a:lnTo>
                  <a:lnTo>
                    <a:pt x="30158" y="17540"/>
                  </a:lnTo>
                  <a:lnTo>
                    <a:pt x="23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rot="-6603631">
              <a:off x="4311689" y="3634548"/>
              <a:ext cx="2002046" cy="1769191"/>
            </a:xfrm>
            <a:custGeom>
              <a:avLst/>
              <a:gdLst/>
              <a:ahLst/>
              <a:cxnLst/>
              <a:rect l="l" t="t" r="r" b="b"/>
              <a:pathLst>
                <a:path w="30440" h="26898" extrusionOk="0">
                  <a:moveTo>
                    <a:pt x="23324" y="1"/>
                  </a:moveTo>
                  <a:lnTo>
                    <a:pt x="0" y="9593"/>
                  </a:lnTo>
                  <a:lnTo>
                    <a:pt x="7117" y="26898"/>
                  </a:lnTo>
                  <a:lnTo>
                    <a:pt x="30440" y="17321"/>
                  </a:lnTo>
                  <a:lnTo>
                    <a:pt x="233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rot="-6603631">
              <a:off x="4704347" y="3881800"/>
              <a:ext cx="92868" cy="233761"/>
            </a:xfrm>
            <a:custGeom>
              <a:avLst/>
              <a:gdLst/>
              <a:ahLst/>
              <a:cxnLst/>
              <a:rect l="l" t="t" r="r" b="b"/>
              <a:pathLst>
                <a:path w="1412" h="3554" extrusionOk="0">
                  <a:moveTo>
                    <a:pt x="119" y="0"/>
                  </a:moveTo>
                  <a:cubicBezTo>
                    <a:pt x="111" y="0"/>
                    <a:pt x="103" y="1"/>
                    <a:pt x="95" y="3"/>
                  </a:cubicBezTo>
                  <a:cubicBezTo>
                    <a:pt x="32" y="19"/>
                    <a:pt x="1" y="113"/>
                    <a:pt x="32" y="207"/>
                  </a:cubicBezTo>
                  <a:lnTo>
                    <a:pt x="1145" y="3420"/>
                  </a:lnTo>
                  <a:cubicBezTo>
                    <a:pt x="1171" y="3498"/>
                    <a:pt x="1228" y="3554"/>
                    <a:pt x="1283" y="3554"/>
                  </a:cubicBezTo>
                  <a:cubicBezTo>
                    <a:pt x="1295" y="3554"/>
                    <a:pt x="1306" y="3551"/>
                    <a:pt x="1317" y="3546"/>
                  </a:cubicBezTo>
                  <a:cubicBezTo>
                    <a:pt x="1380" y="3530"/>
                    <a:pt x="1411" y="3436"/>
                    <a:pt x="1380" y="3342"/>
                  </a:cubicBezTo>
                  <a:lnTo>
                    <a:pt x="267" y="129"/>
                  </a:lnTo>
                  <a:cubicBezTo>
                    <a:pt x="240" y="47"/>
                    <a:pt x="17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rot="-6603631">
              <a:off x="4592091" y="3806988"/>
              <a:ext cx="201060" cy="273291"/>
            </a:xfrm>
            <a:custGeom>
              <a:avLst/>
              <a:gdLst/>
              <a:ahLst/>
              <a:cxnLst/>
              <a:rect l="l" t="t" r="r" b="b"/>
              <a:pathLst>
                <a:path w="3057" h="4155" extrusionOk="0">
                  <a:moveTo>
                    <a:pt x="1563" y="0"/>
                  </a:moveTo>
                  <a:cubicBezTo>
                    <a:pt x="1505" y="0"/>
                    <a:pt x="1451" y="18"/>
                    <a:pt x="1411" y="48"/>
                  </a:cubicBezTo>
                  <a:lnTo>
                    <a:pt x="0" y="957"/>
                  </a:lnTo>
                  <a:lnTo>
                    <a:pt x="1113" y="4155"/>
                  </a:lnTo>
                  <a:lnTo>
                    <a:pt x="2759" y="4014"/>
                  </a:lnTo>
                  <a:cubicBezTo>
                    <a:pt x="2853" y="3998"/>
                    <a:pt x="2931" y="3951"/>
                    <a:pt x="2994" y="3872"/>
                  </a:cubicBezTo>
                  <a:cubicBezTo>
                    <a:pt x="3041" y="3794"/>
                    <a:pt x="3057" y="3700"/>
                    <a:pt x="3025" y="3622"/>
                  </a:cubicBezTo>
                  <a:lnTo>
                    <a:pt x="1850" y="205"/>
                  </a:lnTo>
                  <a:cubicBezTo>
                    <a:pt x="1818" y="126"/>
                    <a:pt x="1756" y="48"/>
                    <a:pt x="1662" y="17"/>
                  </a:cubicBezTo>
                  <a:cubicBezTo>
                    <a:pt x="1628" y="5"/>
                    <a:pt x="1595" y="0"/>
                    <a:pt x="1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rot="-6603631">
              <a:off x="4598906" y="3814153"/>
              <a:ext cx="220725" cy="223763"/>
            </a:xfrm>
            <a:custGeom>
              <a:avLst/>
              <a:gdLst/>
              <a:ahLst/>
              <a:cxnLst/>
              <a:rect l="l" t="t" r="r" b="b"/>
              <a:pathLst>
                <a:path w="3356" h="3402" fill="none" extrusionOk="0">
                  <a:moveTo>
                    <a:pt x="1067" y="3402"/>
                  </a:moveTo>
                  <a:lnTo>
                    <a:pt x="753" y="2477"/>
                  </a:lnTo>
                  <a:lnTo>
                    <a:pt x="2759" y="1787"/>
                  </a:lnTo>
                  <a:lnTo>
                    <a:pt x="2806" y="1913"/>
                  </a:lnTo>
                  <a:cubicBezTo>
                    <a:pt x="2822" y="1991"/>
                    <a:pt x="2869" y="2054"/>
                    <a:pt x="2932" y="2101"/>
                  </a:cubicBezTo>
                  <a:cubicBezTo>
                    <a:pt x="2995" y="2132"/>
                    <a:pt x="3057" y="2148"/>
                    <a:pt x="3104" y="2132"/>
                  </a:cubicBezTo>
                  <a:lnTo>
                    <a:pt x="3214" y="2085"/>
                  </a:lnTo>
                  <a:cubicBezTo>
                    <a:pt x="3261" y="2069"/>
                    <a:pt x="3308" y="2022"/>
                    <a:pt x="3324" y="1960"/>
                  </a:cubicBezTo>
                  <a:cubicBezTo>
                    <a:pt x="3355" y="1881"/>
                    <a:pt x="3355" y="1803"/>
                    <a:pt x="3324" y="1740"/>
                  </a:cubicBezTo>
                  <a:lnTo>
                    <a:pt x="2806" y="235"/>
                  </a:lnTo>
                  <a:cubicBezTo>
                    <a:pt x="2775" y="157"/>
                    <a:pt x="2728" y="94"/>
                    <a:pt x="2681" y="47"/>
                  </a:cubicBezTo>
                  <a:cubicBezTo>
                    <a:pt x="2618" y="16"/>
                    <a:pt x="2556" y="0"/>
                    <a:pt x="2493" y="16"/>
                  </a:cubicBezTo>
                  <a:lnTo>
                    <a:pt x="2399" y="47"/>
                  </a:lnTo>
                  <a:cubicBezTo>
                    <a:pt x="2336" y="79"/>
                    <a:pt x="2289" y="126"/>
                    <a:pt x="2273" y="188"/>
                  </a:cubicBezTo>
                  <a:cubicBezTo>
                    <a:pt x="2258" y="251"/>
                    <a:pt x="2258" y="329"/>
                    <a:pt x="2273" y="408"/>
                  </a:cubicBezTo>
                  <a:lnTo>
                    <a:pt x="2321" y="549"/>
                  </a:lnTo>
                  <a:lnTo>
                    <a:pt x="330" y="1239"/>
                  </a:lnTo>
                  <a:lnTo>
                    <a:pt x="1" y="314"/>
                  </a:lnTo>
                </a:path>
              </a:pathLst>
            </a:custGeom>
            <a:solidFill>
              <a:schemeClr val="lt1"/>
            </a:solidFill>
            <a:ln w="775" cap="rnd"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rot="-6603631">
              <a:off x="4638187" y="4478200"/>
              <a:ext cx="15982" cy="20719"/>
            </a:xfrm>
            <a:custGeom>
              <a:avLst/>
              <a:gdLst/>
              <a:ahLst/>
              <a:cxnLst/>
              <a:rect l="l" t="t" r="r" b="b"/>
              <a:pathLst>
                <a:path w="243" h="315" extrusionOk="0">
                  <a:moveTo>
                    <a:pt x="96" y="1"/>
                  </a:moveTo>
                  <a:cubicBezTo>
                    <a:pt x="49" y="1"/>
                    <a:pt x="0" y="32"/>
                    <a:pt x="20" y="81"/>
                  </a:cubicBezTo>
                  <a:cubicBezTo>
                    <a:pt x="51" y="144"/>
                    <a:pt x="83" y="207"/>
                    <a:pt x="98" y="269"/>
                  </a:cubicBezTo>
                  <a:cubicBezTo>
                    <a:pt x="111" y="301"/>
                    <a:pt x="139" y="315"/>
                    <a:pt x="166" y="315"/>
                  </a:cubicBezTo>
                  <a:cubicBezTo>
                    <a:pt x="205" y="315"/>
                    <a:pt x="243" y="285"/>
                    <a:pt x="224" y="238"/>
                  </a:cubicBezTo>
                  <a:cubicBezTo>
                    <a:pt x="208" y="175"/>
                    <a:pt x="177" y="113"/>
                    <a:pt x="161" y="34"/>
                  </a:cubicBezTo>
                  <a:cubicBezTo>
                    <a:pt x="150" y="11"/>
                    <a:pt x="123"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rot="-6603631">
              <a:off x="4836688" y="3745344"/>
              <a:ext cx="340690" cy="844210"/>
            </a:xfrm>
            <a:custGeom>
              <a:avLst/>
              <a:gdLst/>
              <a:ahLst/>
              <a:cxnLst/>
              <a:rect l="l" t="t" r="r" b="b"/>
              <a:pathLst>
                <a:path w="5180" h="12835" extrusionOk="0">
                  <a:moveTo>
                    <a:pt x="77" y="1"/>
                  </a:moveTo>
                  <a:cubicBezTo>
                    <a:pt x="38" y="1"/>
                    <a:pt x="0" y="31"/>
                    <a:pt x="19" y="77"/>
                  </a:cubicBezTo>
                  <a:cubicBezTo>
                    <a:pt x="1696" y="4309"/>
                    <a:pt x="3373" y="8557"/>
                    <a:pt x="5035" y="12789"/>
                  </a:cubicBezTo>
                  <a:cubicBezTo>
                    <a:pt x="5048" y="12821"/>
                    <a:pt x="5076" y="12835"/>
                    <a:pt x="5102" y="12835"/>
                  </a:cubicBezTo>
                  <a:cubicBezTo>
                    <a:pt x="5142" y="12835"/>
                    <a:pt x="5179" y="12805"/>
                    <a:pt x="5160"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rot="-6603631">
              <a:off x="5349981" y="3845229"/>
              <a:ext cx="15916" cy="20456"/>
            </a:xfrm>
            <a:custGeom>
              <a:avLst/>
              <a:gdLst/>
              <a:ahLst/>
              <a:cxnLst/>
              <a:rect l="l" t="t" r="r" b="b"/>
              <a:pathLst>
                <a:path w="242" h="311" extrusionOk="0">
                  <a:moveTo>
                    <a:pt x="77" y="1"/>
                  </a:moveTo>
                  <a:cubicBezTo>
                    <a:pt x="38" y="1"/>
                    <a:pt x="1" y="31"/>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rot="-6603631">
              <a:off x="4736778" y="4580265"/>
              <a:ext cx="15982" cy="21179"/>
            </a:xfrm>
            <a:custGeom>
              <a:avLst/>
              <a:gdLst/>
              <a:ahLst/>
              <a:cxnLst/>
              <a:rect l="l" t="t" r="r" b="b"/>
              <a:pathLst>
                <a:path w="243" h="322" extrusionOk="0">
                  <a:moveTo>
                    <a:pt x="86" y="1"/>
                  </a:moveTo>
                  <a:cubicBezTo>
                    <a:pt x="44" y="1"/>
                    <a:pt x="0" y="38"/>
                    <a:pt x="20" y="88"/>
                  </a:cubicBezTo>
                  <a:cubicBezTo>
                    <a:pt x="51" y="151"/>
                    <a:pt x="83" y="213"/>
                    <a:pt x="98" y="276"/>
                  </a:cubicBezTo>
                  <a:cubicBezTo>
                    <a:pt x="111" y="308"/>
                    <a:pt x="139" y="321"/>
                    <a:pt x="166" y="321"/>
                  </a:cubicBezTo>
                  <a:cubicBezTo>
                    <a:pt x="206" y="321"/>
                    <a:pt x="243" y="291"/>
                    <a:pt x="224" y="245"/>
                  </a:cubicBezTo>
                  <a:cubicBezTo>
                    <a:pt x="208" y="182"/>
                    <a:pt x="177" y="119"/>
                    <a:pt x="145" y="41"/>
                  </a:cubicBezTo>
                  <a:cubicBezTo>
                    <a:pt x="134" y="13"/>
                    <a:pt x="111"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rot="-6603631">
              <a:off x="4935297" y="3847751"/>
              <a:ext cx="340756" cy="843881"/>
            </a:xfrm>
            <a:custGeom>
              <a:avLst/>
              <a:gdLst/>
              <a:ahLst/>
              <a:cxnLst/>
              <a:rect l="l" t="t" r="r" b="b"/>
              <a:pathLst>
                <a:path w="5181" h="12830" extrusionOk="0">
                  <a:moveTo>
                    <a:pt x="77" y="0"/>
                  </a:moveTo>
                  <a:cubicBezTo>
                    <a:pt x="38" y="0"/>
                    <a:pt x="1" y="30"/>
                    <a:pt x="19" y="77"/>
                  </a:cubicBezTo>
                  <a:lnTo>
                    <a:pt x="5035" y="12789"/>
                  </a:lnTo>
                  <a:cubicBezTo>
                    <a:pt x="5046" y="12817"/>
                    <a:pt x="5070" y="12829"/>
                    <a:pt x="5094" y="12829"/>
                  </a:cubicBezTo>
                  <a:cubicBezTo>
                    <a:pt x="5137" y="12829"/>
                    <a:pt x="5180" y="12792"/>
                    <a:pt x="5160" y="12742"/>
                  </a:cubicBezTo>
                  <a:cubicBezTo>
                    <a:pt x="3499" y="8510"/>
                    <a:pt x="1822" y="4278"/>
                    <a:pt x="145"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rot="-6603631">
              <a:off x="5448788" y="3947446"/>
              <a:ext cx="15916" cy="20456"/>
            </a:xfrm>
            <a:custGeom>
              <a:avLst/>
              <a:gdLst/>
              <a:ahLst/>
              <a:cxnLst/>
              <a:rect l="l" t="t" r="r" b="b"/>
              <a:pathLst>
                <a:path w="242" h="311" extrusionOk="0">
                  <a:moveTo>
                    <a:pt x="77" y="0"/>
                  </a:moveTo>
                  <a:cubicBezTo>
                    <a:pt x="38" y="0"/>
                    <a:pt x="1" y="30"/>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0"/>
                    <a:pt x="77" y="0"/>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rot="-6603631">
              <a:off x="4822765" y="4678308"/>
              <a:ext cx="15982" cy="21245"/>
            </a:xfrm>
            <a:custGeom>
              <a:avLst/>
              <a:gdLst/>
              <a:ahLst/>
              <a:cxnLst/>
              <a:rect l="l" t="t" r="r" b="b"/>
              <a:pathLst>
                <a:path w="243" h="323" extrusionOk="0">
                  <a:moveTo>
                    <a:pt x="77" y="1"/>
                  </a:moveTo>
                  <a:cubicBezTo>
                    <a:pt x="38" y="1"/>
                    <a:pt x="1" y="31"/>
                    <a:pt x="20" y="77"/>
                  </a:cubicBezTo>
                  <a:cubicBezTo>
                    <a:pt x="35" y="140"/>
                    <a:pt x="67" y="218"/>
                    <a:pt x="98" y="281"/>
                  </a:cubicBezTo>
                  <a:cubicBezTo>
                    <a:pt x="110" y="310"/>
                    <a:pt x="134" y="322"/>
                    <a:pt x="159" y="322"/>
                  </a:cubicBezTo>
                  <a:cubicBezTo>
                    <a:pt x="201" y="322"/>
                    <a:pt x="243" y="289"/>
                    <a:pt x="223" y="250"/>
                  </a:cubicBezTo>
                  <a:cubicBezTo>
                    <a:pt x="192" y="171"/>
                    <a:pt x="161" y="109"/>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rot="-6603631">
              <a:off x="5020964" y="3946767"/>
              <a:ext cx="341676" cy="843158"/>
            </a:xfrm>
            <a:custGeom>
              <a:avLst/>
              <a:gdLst/>
              <a:ahLst/>
              <a:cxnLst/>
              <a:rect l="l" t="t" r="r" b="b"/>
              <a:pathLst>
                <a:path w="5195" h="12819" extrusionOk="0">
                  <a:moveTo>
                    <a:pt x="77" y="0"/>
                  </a:moveTo>
                  <a:cubicBezTo>
                    <a:pt x="37" y="0"/>
                    <a:pt x="0" y="30"/>
                    <a:pt x="19" y="77"/>
                  </a:cubicBezTo>
                  <a:cubicBezTo>
                    <a:pt x="1696" y="4309"/>
                    <a:pt x="3373" y="8541"/>
                    <a:pt x="5050" y="12773"/>
                  </a:cubicBezTo>
                  <a:cubicBezTo>
                    <a:pt x="5063" y="12805"/>
                    <a:pt x="5091" y="12819"/>
                    <a:pt x="5118" y="12819"/>
                  </a:cubicBezTo>
                  <a:cubicBezTo>
                    <a:pt x="5157" y="12819"/>
                    <a:pt x="5195" y="12789"/>
                    <a:pt x="5176" y="12742"/>
                  </a:cubicBezTo>
                  <a:lnTo>
                    <a:pt x="144" y="46"/>
                  </a:ln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p:nvPr/>
          </p:nvSpPr>
          <p:spPr>
            <a:xfrm rot="-6603631">
              <a:off x="5535269" y="4045893"/>
              <a:ext cx="15324" cy="21179"/>
            </a:xfrm>
            <a:custGeom>
              <a:avLst/>
              <a:gdLst/>
              <a:ahLst/>
              <a:cxnLst/>
              <a:rect l="l" t="t" r="r" b="b"/>
              <a:pathLst>
                <a:path w="233" h="322" extrusionOk="0">
                  <a:moveTo>
                    <a:pt x="91" y="1"/>
                  </a:moveTo>
                  <a:cubicBezTo>
                    <a:pt x="48" y="1"/>
                    <a:pt x="0" y="38"/>
                    <a:pt x="10" y="88"/>
                  </a:cubicBezTo>
                  <a:cubicBezTo>
                    <a:pt x="41" y="151"/>
                    <a:pt x="73" y="214"/>
                    <a:pt x="88" y="276"/>
                  </a:cubicBezTo>
                  <a:cubicBezTo>
                    <a:pt x="101" y="308"/>
                    <a:pt x="129" y="322"/>
                    <a:pt x="156" y="322"/>
                  </a:cubicBezTo>
                  <a:cubicBezTo>
                    <a:pt x="196" y="322"/>
                    <a:pt x="233" y="292"/>
                    <a:pt x="214" y="245"/>
                  </a:cubicBezTo>
                  <a:cubicBezTo>
                    <a:pt x="198" y="182"/>
                    <a:pt x="167" y="104"/>
                    <a:pt x="151" y="41"/>
                  </a:cubicBezTo>
                  <a:cubicBezTo>
                    <a:pt x="140" y="13"/>
                    <a:pt x="116" y="1"/>
                    <a:pt x="91"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9"/>
            <p:cNvSpPr/>
            <p:nvPr/>
          </p:nvSpPr>
          <p:spPr>
            <a:xfrm rot="-6603631">
              <a:off x="4897437" y="4794122"/>
              <a:ext cx="15916" cy="20456"/>
            </a:xfrm>
            <a:custGeom>
              <a:avLst/>
              <a:gdLst/>
              <a:ahLst/>
              <a:cxnLst/>
              <a:rect l="l" t="t" r="r" b="b"/>
              <a:pathLst>
                <a:path w="242" h="311" extrusionOk="0">
                  <a:moveTo>
                    <a:pt x="77" y="1"/>
                  </a:moveTo>
                  <a:cubicBezTo>
                    <a:pt x="37" y="1"/>
                    <a:pt x="0" y="31"/>
                    <a:pt x="19" y="77"/>
                  </a:cubicBezTo>
                  <a:cubicBezTo>
                    <a:pt x="35" y="140"/>
                    <a:pt x="66" y="203"/>
                    <a:pt x="97" y="266"/>
                  </a:cubicBezTo>
                  <a:cubicBezTo>
                    <a:pt x="104" y="297"/>
                    <a:pt x="130" y="311"/>
                    <a:pt x="158" y="311"/>
                  </a:cubicBezTo>
                  <a:cubicBezTo>
                    <a:pt x="199" y="311"/>
                    <a:pt x="241" y="281"/>
                    <a:pt x="223" y="234"/>
                  </a:cubicBezTo>
                  <a:cubicBezTo>
                    <a:pt x="191" y="172"/>
                    <a:pt x="160" y="109"/>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9"/>
            <p:cNvSpPr/>
            <p:nvPr/>
          </p:nvSpPr>
          <p:spPr>
            <a:xfrm rot="-6603631">
              <a:off x="5095552" y="4061713"/>
              <a:ext cx="341676" cy="844210"/>
            </a:xfrm>
            <a:custGeom>
              <a:avLst/>
              <a:gdLst/>
              <a:ahLst/>
              <a:cxnLst/>
              <a:rect l="l" t="t" r="r" b="b"/>
              <a:pathLst>
                <a:path w="5195" h="12835" extrusionOk="0">
                  <a:moveTo>
                    <a:pt x="77" y="0"/>
                  </a:moveTo>
                  <a:cubicBezTo>
                    <a:pt x="38" y="0"/>
                    <a:pt x="1" y="30"/>
                    <a:pt x="19" y="77"/>
                  </a:cubicBezTo>
                  <a:cubicBezTo>
                    <a:pt x="1696" y="4325"/>
                    <a:pt x="3374" y="8557"/>
                    <a:pt x="5035" y="12789"/>
                  </a:cubicBezTo>
                  <a:cubicBezTo>
                    <a:pt x="5048" y="12820"/>
                    <a:pt x="5078" y="12834"/>
                    <a:pt x="5108" y="12834"/>
                  </a:cubicBezTo>
                  <a:cubicBezTo>
                    <a:pt x="5152" y="12834"/>
                    <a:pt x="5195" y="12804"/>
                    <a:pt x="5176" y="12757"/>
                  </a:cubicBezTo>
                  <a:cubicBezTo>
                    <a:pt x="3499" y="8525"/>
                    <a:pt x="1822" y="4277"/>
                    <a:pt x="145" y="45"/>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p:cNvSpPr/>
            <p:nvPr/>
          </p:nvSpPr>
          <p:spPr>
            <a:xfrm rot="-6603631">
              <a:off x="5609481" y="4161846"/>
              <a:ext cx="16048" cy="20719"/>
            </a:xfrm>
            <a:custGeom>
              <a:avLst/>
              <a:gdLst/>
              <a:ahLst/>
              <a:cxnLst/>
              <a:rect l="l" t="t" r="r" b="b"/>
              <a:pathLst>
                <a:path w="244" h="315" extrusionOk="0">
                  <a:moveTo>
                    <a:pt x="77" y="1"/>
                  </a:moveTo>
                  <a:cubicBezTo>
                    <a:pt x="38" y="1"/>
                    <a:pt x="1" y="31"/>
                    <a:pt x="19" y="78"/>
                  </a:cubicBezTo>
                  <a:cubicBezTo>
                    <a:pt x="51" y="140"/>
                    <a:pt x="82" y="203"/>
                    <a:pt x="98" y="281"/>
                  </a:cubicBezTo>
                  <a:cubicBezTo>
                    <a:pt x="109" y="305"/>
                    <a:pt x="134" y="315"/>
                    <a:pt x="158" y="315"/>
                  </a:cubicBezTo>
                  <a:cubicBezTo>
                    <a:pt x="200" y="315"/>
                    <a:pt x="243" y="284"/>
                    <a:pt x="223" y="234"/>
                  </a:cubicBezTo>
                  <a:cubicBezTo>
                    <a:pt x="208" y="172"/>
                    <a:pt x="176" y="109"/>
                    <a:pt x="145"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9"/>
            <p:cNvSpPr/>
            <p:nvPr/>
          </p:nvSpPr>
          <p:spPr>
            <a:xfrm rot="-6603631">
              <a:off x="5004243" y="4892015"/>
              <a:ext cx="16048" cy="21113"/>
            </a:xfrm>
            <a:custGeom>
              <a:avLst/>
              <a:gdLst/>
              <a:ahLst/>
              <a:cxnLst/>
              <a:rect l="l" t="t" r="r" b="b"/>
              <a:pathLst>
                <a:path w="244" h="321" extrusionOk="0">
                  <a:moveTo>
                    <a:pt x="87" y="0"/>
                  </a:moveTo>
                  <a:cubicBezTo>
                    <a:pt x="44" y="0"/>
                    <a:pt x="1" y="37"/>
                    <a:pt x="21" y="87"/>
                  </a:cubicBezTo>
                  <a:cubicBezTo>
                    <a:pt x="52" y="150"/>
                    <a:pt x="68" y="213"/>
                    <a:pt x="99" y="275"/>
                  </a:cubicBezTo>
                  <a:cubicBezTo>
                    <a:pt x="112" y="307"/>
                    <a:pt x="140" y="321"/>
                    <a:pt x="166" y="321"/>
                  </a:cubicBezTo>
                  <a:cubicBezTo>
                    <a:pt x="206" y="321"/>
                    <a:pt x="243" y="291"/>
                    <a:pt x="224" y="244"/>
                  </a:cubicBezTo>
                  <a:cubicBezTo>
                    <a:pt x="193" y="181"/>
                    <a:pt x="177" y="103"/>
                    <a:pt x="146" y="40"/>
                  </a:cubicBezTo>
                  <a:cubicBezTo>
                    <a:pt x="135"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p:cNvSpPr/>
            <p:nvPr/>
          </p:nvSpPr>
          <p:spPr>
            <a:xfrm rot="-6603631">
              <a:off x="5202649" y="4159783"/>
              <a:ext cx="341676" cy="844210"/>
            </a:xfrm>
            <a:custGeom>
              <a:avLst/>
              <a:gdLst/>
              <a:ahLst/>
              <a:cxnLst/>
              <a:rect l="l" t="t" r="r" b="b"/>
              <a:pathLst>
                <a:path w="5195" h="12835" extrusionOk="0">
                  <a:moveTo>
                    <a:pt x="77" y="1"/>
                  </a:moveTo>
                  <a:cubicBezTo>
                    <a:pt x="37" y="1"/>
                    <a:pt x="0" y="31"/>
                    <a:pt x="19" y="78"/>
                  </a:cubicBezTo>
                  <a:cubicBezTo>
                    <a:pt x="1696" y="4310"/>
                    <a:pt x="3373" y="8557"/>
                    <a:pt x="5050" y="12789"/>
                  </a:cubicBezTo>
                  <a:cubicBezTo>
                    <a:pt x="5063" y="12821"/>
                    <a:pt x="5091" y="12835"/>
                    <a:pt x="5118" y="12835"/>
                  </a:cubicBezTo>
                  <a:cubicBezTo>
                    <a:pt x="5158" y="12835"/>
                    <a:pt x="5195" y="12805"/>
                    <a:pt x="5176" y="12758"/>
                  </a:cubicBezTo>
                  <a:cubicBezTo>
                    <a:pt x="3499" y="8510"/>
                    <a:pt x="1822" y="4278"/>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9"/>
            <p:cNvSpPr/>
            <p:nvPr/>
          </p:nvSpPr>
          <p:spPr>
            <a:xfrm rot="-6603631">
              <a:off x="5716274" y="4259099"/>
              <a:ext cx="15916" cy="20522"/>
            </a:xfrm>
            <a:custGeom>
              <a:avLst/>
              <a:gdLst/>
              <a:ahLst/>
              <a:cxnLst/>
              <a:rect l="l" t="t" r="r" b="b"/>
              <a:pathLst>
                <a:path w="242" h="312" extrusionOk="0">
                  <a:moveTo>
                    <a:pt x="77" y="1"/>
                  </a:moveTo>
                  <a:cubicBezTo>
                    <a:pt x="37" y="1"/>
                    <a:pt x="0" y="31"/>
                    <a:pt x="19" y="78"/>
                  </a:cubicBezTo>
                  <a:cubicBezTo>
                    <a:pt x="35" y="140"/>
                    <a:pt x="66" y="203"/>
                    <a:pt x="97" y="266"/>
                  </a:cubicBezTo>
                  <a:cubicBezTo>
                    <a:pt x="110" y="297"/>
                    <a:pt x="138" y="311"/>
                    <a:pt x="165" y="311"/>
                  </a:cubicBezTo>
                  <a:cubicBezTo>
                    <a:pt x="204" y="311"/>
                    <a:pt x="241" y="281"/>
                    <a:pt x="223" y="234"/>
                  </a:cubicBezTo>
                  <a:cubicBezTo>
                    <a:pt x="191" y="172"/>
                    <a:pt x="160" y="109"/>
                    <a:pt x="144"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rot="-6603631">
              <a:off x="5095759" y="4999051"/>
              <a:ext cx="14864" cy="20456"/>
            </a:xfrm>
            <a:custGeom>
              <a:avLst/>
              <a:gdLst/>
              <a:ahLst/>
              <a:cxnLst/>
              <a:rect l="l" t="t" r="r" b="b"/>
              <a:pathLst>
                <a:path w="226" h="311" extrusionOk="0">
                  <a:moveTo>
                    <a:pt x="77" y="0"/>
                  </a:moveTo>
                  <a:cubicBezTo>
                    <a:pt x="37" y="0"/>
                    <a:pt x="0" y="30"/>
                    <a:pt x="19" y="77"/>
                  </a:cubicBezTo>
                  <a:cubicBezTo>
                    <a:pt x="35" y="140"/>
                    <a:pt x="66" y="202"/>
                    <a:pt x="82" y="265"/>
                  </a:cubicBezTo>
                  <a:cubicBezTo>
                    <a:pt x="94" y="297"/>
                    <a:pt x="122" y="311"/>
                    <a:pt x="149" y="311"/>
                  </a:cubicBezTo>
                  <a:cubicBezTo>
                    <a:pt x="189" y="311"/>
                    <a:pt x="226" y="280"/>
                    <a:pt x="207" y="234"/>
                  </a:cubicBezTo>
                  <a:cubicBezTo>
                    <a:pt x="191" y="171"/>
                    <a:pt x="160" y="108"/>
                    <a:pt x="144"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rot="-6603631">
              <a:off x="5293503" y="4266448"/>
              <a:ext cx="341084" cy="844210"/>
            </a:xfrm>
            <a:custGeom>
              <a:avLst/>
              <a:gdLst/>
              <a:ahLst/>
              <a:cxnLst/>
              <a:rect l="l" t="t" r="r" b="b"/>
              <a:pathLst>
                <a:path w="5186" h="12835" extrusionOk="0">
                  <a:moveTo>
                    <a:pt x="77" y="1"/>
                  </a:moveTo>
                  <a:cubicBezTo>
                    <a:pt x="38" y="1"/>
                    <a:pt x="1" y="31"/>
                    <a:pt x="19" y="77"/>
                  </a:cubicBezTo>
                  <a:cubicBezTo>
                    <a:pt x="1697" y="4325"/>
                    <a:pt x="3374" y="8557"/>
                    <a:pt x="5035" y="12789"/>
                  </a:cubicBezTo>
                  <a:cubicBezTo>
                    <a:pt x="5048" y="12821"/>
                    <a:pt x="5076" y="12835"/>
                    <a:pt x="5104" y="12835"/>
                  </a:cubicBezTo>
                  <a:cubicBezTo>
                    <a:pt x="5145" y="12835"/>
                    <a:pt x="5186" y="12805"/>
                    <a:pt x="5176"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9"/>
            <p:cNvSpPr/>
            <p:nvPr/>
          </p:nvSpPr>
          <p:spPr>
            <a:xfrm rot="-6603631">
              <a:off x="5807061" y="4366518"/>
              <a:ext cx="15916" cy="20456"/>
            </a:xfrm>
            <a:custGeom>
              <a:avLst/>
              <a:gdLst/>
              <a:ahLst/>
              <a:cxnLst/>
              <a:rect l="l" t="t" r="r" b="b"/>
              <a:pathLst>
                <a:path w="242" h="311" extrusionOk="0">
                  <a:moveTo>
                    <a:pt x="77" y="1"/>
                  </a:moveTo>
                  <a:cubicBezTo>
                    <a:pt x="38" y="1"/>
                    <a:pt x="1" y="31"/>
                    <a:pt x="20" y="77"/>
                  </a:cubicBezTo>
                  <a:cubicBezTo>
                    <a:pt x="51" y="140"/>
                    <a:pt x="82" y="203"/>
                    <a:pt x="98" y="265"/>
                  </a:cubicBezTo>
                  <a:cubicBezTo>
                    <a:pt x="111" y="297"/>
                    <a:pt x="139" y="311"/>
                    <a:pt x="165" y="311"/>
                  </a:cubicBezTo>
                  <a:cubicBezTo>
                    <a:pt x="205" y="311"/>
                    <a:pt x="242" y="281"/>
                    <a:pt x="223" y="234"/>
                  </a:cubicBezTo>
                  <a:cubicBezTo>
                    <a:pt x="208"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9"/>
            <p:cNvSpPr/>
            <p:nvPr/>
          </p:nvSpPr>
          <p:spPr>
            <a:xfrm rot="-6603631">
              <a:off x="5197968" y="5109147"/>
              <a:ext cx="15916" cy="20456"/>
            </a:xfrm>
            <a:custGeom>
              <a:avLst/>
              <a:gdLst/>
              <a:ahLst/>
              <a:cxnLst/>
              <a:rect l="l" t="t" r="r" b="b"/>
              <a:pathLst>
                <a:path w="242" h="311" extrusionOk="0">
                  <a:moveTo>
                    <a:pt x="77" y="1"/>
                  </a:moveTo>
                  <a:cubicBezTo>
                    <a:pt x="37" y="1"/>
                    <a:pt x="0" y="31"/>
                    <a:pt x="19" y="77"/>
                  </a:cubicBezTo>
                  <a:cubicBezTo>
                    <a:pt x="35" y="140"/>
                    <a:pt x="66" y="203"/>
                    <a:pt x="97" y="266"/>
                  </a:cubicBezTo>
                  <a:cubicBezTo>
                    <a:pt x="110" y="297"/>
                    <a:pt x="138" y="311"/>
                    <a:pt x="165" y="311"/>
                  </a:cubicBezTo>
                  <a:cubicBezTo>
                    <a:pt x="204" y="311"/>
                    <a:pt x="241" y="281"/>
                    <a:pt x="223" y="234"/>
                  </a:cubicBezTo>
                  <a:cubicBezTo>
                    <a:pt x="191" y="171"/>
                    <a:pt x="160" y="109"/>
                    <a:pt x="144"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9"/>
            <p:cNvSpPr/>
            <p:nvPr/>
          </p:nvSpPr>
          <p:spPr>
            <a:xfrm rot="-6603631">
              <a:off x="5396185" y="4376921"/>
              <a:ext cx="341742" cy="843815"/>
            </a:xfrm>
            <a:custGeom>
              <a:avLst/>
              <a:gdLst/>
              <a:ahLst/>
              <a:cxnLst/>
              <a:rect l="l" t="t" r="r" b="b"/>
              <a:pathLst>
                <a:path w="5196" h="12829" extrusionOk="0">
                  <a:moveTo>
                    <a:pt x="87" y="0"/>
                  </a:moveTo>
                  <a:cubicBezTo>
                    <a:pt x="44" y="0"/>
                    <a:pt x="0" y="37"/>
                    <a:pt x="20" y="87"/>
                  </a:cubicBezTo>
                  <a:cubicBezTo>
                    <a:pt x="1697" y="4319"/>
                    <a:pt x="3375" y="8552"/>
                    <a:pt x="5052" y="12784"/>
                  </a:cubicBezTo>
                  <a:cubicBezTo>
                    <a:pt x="5064" y="12815"/>
                    <a:pt x="5092" y="12829"/>
                    <a:pt x="5119" y="12829"/>
                  </a:cubicBezTo>
                  <a:cubicBezTo>
                    <a:pt x="5159" y="12829"/>
                    <a:pt x="5196" y="12799"/>
                    <a:pt x="5177" y="12752"/>
                  </a:cubicBezTo>
                  <a:cubicBezTo>
                    <a:pt x="3500" y="8520"/>
                    <a:pt x="1823" y="4288"/>
                    <a:pt x="146" y="40"/>
                  </a:cubicBezTo>
                  <a:cubicBezTo>
                    <a:pt x="134"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rot="-6603631">
              <a:off x="5910229" y="4476561"/>
              <a:ext cx="16048" cy="21179"/>
            </a:xfrm>
            <a:custGeom>
              <a:avLst/>
              <a:gdLst/>
              <a:ahLst/>
              <a:cxnLst/>
              <a:rect l="l" t="t" r="r" b="b"/>
              <a:pathLst>
                <a:path w="244" h="322" extrusionOk="0">
                  <a:moveTo>
                    <a:pt x="88" y="1"/>
                  </a:moveTo>
                  <a:cubicBezTo>
                    <a:pt x="43" y="1"/>
                    <a:pt x="1" y="31"/>
                    <a:pt x="19" y="78"/>
                  </a:cubicBezTo>
                  <a:cubicBezTo>
                    <a:pt x="51" y="140"/>
                    <a:pt x="82" y="203"/>
                    <a:pt x="98" y="281"/>
                  </a:cubicBezTo>
                  <a:cubicBezTo>
                    <a:pt x="109" y="310"/>
                    <a:pt x="133" y="322"/>
                    <a:pt x="157" y="322"/>
                  </a:cubicBezTo>
                  <a:cubicBezTo>
                    <a:pt x="199" y="322"/>
                    <a:pt x="243" y="284"/>
                    <a:pt x="223" y="234"/>
                  </a:cubicBezTo>
                  <a:cubicBezTo>
                    <a:pt x="208" y="172"/>
                    <a:pt x="176" y="109"/>
                    <a:pt x="161" y="46"/>
                  </a:cubicBezTo>
                  <a:cubicBezTo>
                    <a:pt x="148" y="15"/>
                    <a:pt x="117" y="1"/>
                    <a:pt x="88"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9"/>
            <p:cNvSpPr/>
            <p:nvPr/>
          </p:nvSpPr>
          <p:spPr>
            <a:xfrm rot="-6603631">
              <a:off x="5407061" y="3560589"/>
              <a:ext cx="160874" cy="169105"/>
            </a:xfrm>
            <a:custGeom>
              <a:avLst/>
              <a:gdLst/>
              <a:ahLst/>
              <a:cxnLst/>
              <a:rect l="l" t="t" r="r" b="b"/>
              <a:pathLst>
                <a:path w="2446" h="2571" extrusionOk="0">
                  <a:moveTo>
                    <a:pt x="1474" y="110"/>
                  </a:moveTo>
                  <a:lnTo>
                    <a:pt x="2273" y="706"/>
                  </a:lnTo>
                  <a:cubicBezTo>
                    <a:pt x="2414" y="800"/>
                    <a:pt x="2445" y="1019"/>
                    <a:pt x="2336" y="1160"/>
                  </a:cubicBezTo>
                  <a:lnTo>
                    <a:pt x="1427" y="2398"/>
                  </a:lnTo>
                  <a:cubicBezTo>
                    <a:pt x="1317" y="2539"/>
                    <a:pt x="1113" y="2571"/>
                    <a:pt x="972" y="2461"/>
                  </a:cubicBezTo>
                  <a:lnTo>
                    <a:pt x="173" y="1881"/>
                  </a:lnTo>
                  <a:cubicBezTo>
                    <a:pt x="32" y="1771"/>
                    <a:pt x="0" y="1552"/>
                    <a:pt x="110" y="1411"/>
                  </a:cubicBezTo>
                  <a:lnTo>
                    <a:pt x="1019" y="173"/>
                  </a:lnTo>
                  <a:cubicBezTo>
                    <a:pt x="1129" y="32"/>
                    <a:pt x="1333" y="0"/>
                    <a:pt x="1474" y="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9"/>
            <p:cNvSpPr/>
            <p:nvPr/>
          </p:nvSpPr>
          <p:spPr>
            <a:xfrm rot="-6603631">
              <a:off x="5552751" y="3603237"/>
              <a:ext cx="161926" cy="169171"/>
            </a:xfrm>
            <a:custGeom>
              <a:avLst/>
              <a:gdLst/>
              <a:ahLst/>
              <a:cxnLst/>
              <a:rect l="l" t="t" r="r" b="b"/>
              <a:pathLst>
                <a:path w="2462" h="2572" extrusionOk="0">
                  <a:moveTo>
                    <a:pt x="1490" y="110"/>
                  </a:moveTo>
                  <a:lnTo>
                    <a:pt x="2274" y="690"/>
                  </a:lnTo>
                  <a:cubicBezTo>
                    <a:pt x="2430" y="800"/>
                    <a:pt x="2462" y="1004"/>
                    <a:pt x="2352" y="1160"/>
                  </a:cubicBezTo>
                  <a:lnTo>
                    <a:pt x="1443" y="2383"/>
                  </a:lnTo>
                  <a:cubicBezTo>
                    <a:pt x="1333" y="2540"/>
                    <a:pt x="1129" y="2571"/>
                    <a:pt x="973" y="2461"/>
                  </a:cubicBezTo>
                  <a:lnTo>
                    <a:pt x="173" y="1866"/>
                  </a:lnTo>
                  <a:cubicBezTo>
                    <a:pt x="32" y="1756"/>
                    <a:pt x="1" y="1552"/>
                    <a:pt x="111" y="1411"/>
                  </a:cubicBezTo>
                  <a:lnTo>
                    <a:pt x="1020" y="173"/>
                  </a:lnTo>
                  <a:cubicBezTo>
                    <a:pt x="1129" y="32"/>
                    <a:pt x="1333" y="0"/>
                    <a:pt x="1490" y="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9"/>
            <p:cNvSpPr/>
            <p:nvPr/>
          </p:nvSpPr>
          <p:spPr>
            <a:xfrm rot="-6603631">
              <a:off x="5698137" y="3646744"/>
              <a:ext cx="161926" cy="169105"/>
            </a:xfrm>
            <a:custGeom>
              <a:avLst/>
              <a:gdLst/>
              <a:ahLst/>
              <a:cxnLst/>
              <a:rect l="l" t="t" r="r" b="b"/>
              <a:pathLst>
                <a:path w="2462" h="2571" extrusionOk="0">
                  <a:moveTo>
                    <a:pt x="1490" y="110"/>
                  </a:moveTo>
                  <a:lnTo>
                    <a:pt x="2289" y="705"/>
                  </a:lnTo>
                  <a:cubicBezTo>
                    <a:pt x="2430" y="815"/>
                    <a:pt x="2461" y="1019"/>
                    <a:pt x="2352" y="1160"/>
                  </a:cubicBezTo>
                  <a:lnTo>
                    <a:pt x="1443" y="2398"/>
                  </a:lnTo>
                  <a:cubicBezTo>
                    <a:pt x="1333" y="2539"/>
                    <a:pt x="1129" y="2571"/>
                    <a:pt x="988" y="2461"/>
                  </a:cubicBezTo>
                  <a:lnTo>
                    <a:pt x="189" y="1881"/>
                  </a:lnTo>
                  <a:cubicBezTo>
                    <a:pt x="32" y="1771"/>
                    <a:pt x="1" y="1567"/>
                    <a:pt x="110" y="1411"/>
                  </a:cubicBezTo>
                  <a:lnTo>
                    <a:pt x="1019" y="188"/>
                  </a:lnTo>
                  <a:cubicBezTo>
                    <a:pt x="1129" y="31"/>
                    <a:pt x="1349" y="0"/>
                    <a:pt x="1490" y="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9"/>
            <p:cNvSpPr/>
            <p:nvPr/>
          </p:nvSpPr>
          <p:spPr>
            <a:xfrm rot="-6603631">
              <a:off x="5844804" y="3689405"/>
              <a:ext cx="160940" cy="169105"/>
            </a:xfrm>
            <a:custGeom>
              <a:avLst/>
              <a:gdLst/>
              <a:ahLst/>
              <a:cxnLst/>
              <a:rect l="l" t="t" r="r" b="b"/>
              <a:pathLst>
                <a:path w="2447" h="2571" extrusionOk="0">
                  <a:moveTo>
                    <a:pt x="1474" y="110"/>
                  </a:moveTo>
                  <a:lnTo>
                    <a:pt x="2274" y="690"/>
                  </a:lnTo>
                  <a:cubicBezTo>
                    <a:pt x="2415" y="800"/>
                    <a:pt x="2446" y="1003"/>
                    <a:pt x="2336" y="1160"/>
                  </a:cubicBezTo>
                  <a:lnTo>
                    <a:pt x="1427" y="2383"/>
                  </a:lnTo>
                  <a:cubicBezTo>
                    <a:pt x="1318" y="2540"/>
                    <a:pt x="1114" y="2571"/>
                    <a:pt x="973" y="2461"/>
                  </a:cubicBezTo>
                  <a:lnTo>
                    <a:pt x="173" y="1866"/>
                  </a:lnTo>
                  <a:cubicBezTo>
                    <a:pt x="32" y="1756"/>
                    <a:pt x="1" y="1552"/>
                    <a:pt x="111" y="1411"/>
                  </a:cubicBezTo>
                  <a:lnTo>
                    <a:pt x="1020" y="173"/>
                  </a:lnTo>
                  <a:cubicBezTo>
                    <a:pt x="1129" y="32"/>
                    <a:pt x="1333" y="0"/>
                    <a:pt x="1474" y="1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rot="-6603631">
              <a:off x="5087486" y="3482582"/>
              <a:ext cx="1481474" cy="1533062"/>
            </a:xfrm>
            <a:custGeom>
              <a:avLst/>
              <a:gdLst/>
              <a:ahLst/>
              <a:cxnLst/>
              <a:rect l="l" t="t" r="r" b="b"/>
              <a:pathLst>
                <a:path w="22525" h="23308" extrusionOk="0">
                  <a:moveTo>
                    <a:pt x="10848" y="0"/>
                  </a:moveTo>
                  <a:lnTo>
                    <a:pt x="22525" y="8621"/>
                  </a:lnTo>
                  <a:lnTo>
                    <a:pt x="11663" y="23308"/>
                  </a:lnTo>
                  <a:lnTo>
                    <a:pt x="1" y="146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rot="-6603631">
              <a:off x="5594490" y="3312199"/>
              <a:ext cx="730970" cy="978455"/>
            </a:xfrm>
            <a:custGeom>
              <a:avLst/>
              <a:gdLst/>
              <a:ahLst/>
              <a:cxnLst/>
              <a:rect l="l" t="t" r="r" b="b"/>
              <a:pathLst>
                <a:path w="11114" h="14876" extrusionOk="0">
                  <a:moveTo>
                    <a:pt x="10863" y="1"/>
                  </a:moveTo>
                  <a:lnTo>
                    <a:pt x="11114" y="189"/>
                  </a:lnTo>
                  <a:lnTo>
                    <a:pt x="252" y="14876"/>
                  </a:lnTo>
                  <a:lnTo>
                    <a:pt x="1" y="146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p:nvPr/>
          </p:nvSpPr>
          <p:spPr>
            <a:xfrm rot="-6603631">
              <a:off x="5308952" y="4141627"/>
              <a:ext cx="799042" cy="1028904"/>
            </a:xfrm>
            <a:custGeom>
              <a:avLst/>
              <a:gdLst/>
              <a:ahLst/>
              <a:cxnLst/>
              <a:rect l="l" t="t" r="r" b="b"/>
              <a:pathLst>
                <a:path w="12149" h="15643" extrusionOk="0">
                  <a:moveTo>
                    <a:pt x="10848" y="0"/>
                  </a:moveTo>
                  <a:lnTo>
                    <a:pt x="12149" y="956"/>
                  </a:lnTo>
                  <a:lnTo>
                    <a:pt x="1286" y="15643"/>
                  </a:lnTo>
                  <a:lnTo>
                    <a:pt x="1" y="146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9"/>
            <p:cNvSpPr/>
            <p:nvPr/>
          </p:nvSpPr>
          <p:spPr>
            <a:xfrm rot="-6603631">
              <a:off x="5169663" y="4491144"/>
              <a:ext cx="39265" cy="38215"/>
            </a:xfrm>
            <a:custGeom>
              <a:avLst/>
              <a:gdLst/>
              <a:ahLst/>
              <a:cxnLst/>
              <a:rect l="l" t="t" r="r" b="b"/>
              <a:pathLst>
                <a:path w="597" h="581" extrusionOk="0">
                  <a:moveTo>
                    <a:pt x="455" y="79"/>
                  </a:moveTo>
                  <a:cubicBezTo>
                    <a:pt x="565" y="173"/>
                    <a:pt x="596" y="330"/>
                    <a:pt x="502" y="455"/>
                  </a:cubicBezTo>
                  <a:cubicBezTo>
                    <a:pt x="424" y="565"/>
                    <a:pt x="267" y="581"/>
                    <a:pt x="141" y="502"/>
                  </a:cubicBezTo>
                  <a:cubicBezTo>
                    <a:pt x="32" y="424"/>
                    <a:pt x="0" y="252"/>
                    <a:pt x="94" y="142"/>
                  </a:cubicBezTo>
                  <a:cubicBezTo>
                    <a:pt x="173" y="32"/>
                    <a:pt x="345" y="1"/>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9"/>
            <p:cNvSpPr/>
            <p:nvPr/>
          </p:nvSpPr>
          <p:spPr>
            <a:xfrm rot="-6603631">
              <a:off x="5174996" y="4492711"/>
              <a:ext cx="34069" cy="32032"/>
            </a:xfrm>
            <a:custGeom>
              <a:avLst/>
              <a:gdLst/>
              <a:ahLst/>
              <a:cxnLst/>
              <a:rect l="l" t="t" r="r" b="b"/>
              <a:pathLst>
                <a:path w="518" h="487" extrusionOk="0">
                  <a:moveTo>
                    <a:pt x="518" y="220"/>
                  </a:moveTo>
                  <a:cubicBezTo>
                    <a:pt x="502" y="267"/>
                    <a:pt x="486" y="314"/>
                    <a:pt x="455" y="361"/>
                  </a:cubicBezTo>
                  <a:cubicBezTo>
                    <a:pt x="377" y="471"/>
                    <a:pt x="220" y="487"/>
                    <a:pt x="94" y="408"/>
                  </a:cubicBezTo>
                  <a:cubicBezTo>
                    <a:pt x="47" y="377"/>
                    <a:pt x="16" y="314"/>
                    <a:pt x="0" y="267"/>
                  </a:cubicBezTo>
                  <a:cubicBezTo>
                    <a:pt x="0" y="220"/>
                    <a:pt x="16" y="173"/>
                    <a:pt x="47" y="126"/>
                  </a:cubicBezTo>
                  <a:cubicBezTo>
                    <a:pt x="142" y="17"/>
                    <a:pt x="298" y="1"/>
                    <a:pt x="408" y="79"/>
                  </a:cubicBezTo>
                  <a:cubicBezTo>
                    <a:pt x="471" y="111"/>
                    <a:pt x="502" y="173"/>
                    <a:pt x="518"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p:nvPr/>
          </p:nvSpPr>
          <p:spPr>
            <a:xfrm rot="-6603631">
              <a:off x="5146792" y="4511841"/>
              <a:ext cx="68138" cy="55711"/>
            </a:xfrm>
            <a:custGeom>
              <a:avLst/>
              <a:gdLst/>
              <a:ahLst/>
              <a:cxnLst/>
              <a:rect l="l" t="t" r="r" b="b"/>
              <a:pathLst>
                <a:path w="1036" h="847" extrusionOk="0">
                  <a:moveTo>
                    <a:pt x="236" y="32"/>
                  </a:moveTo>
                  <a:lnTo>
                    <a:pt x="957" y="580"/>
                  </a:lnTo>
                  <a:cubicBezTo>
                    <a:pt x="1020" y="627"/>
                    <a:pt x="1035" y="706"/>
                    <a:pt x="988" y="768"/>
                  </a:cubicBezTo>
                  <a:lnTo>
                    <a:pt x="988" y="768"/>
                  </a:lnTo>
                  <a:cubicBezTo>
                    <a:pt x="941" y="831"/>
                    <a:pt x="847" y="847"/>
                    <a:pt x="800" y="800"/>
                  </a:cubicBezTo>
                  <a:lnTo>
                    <a:pt x="63" y="267"/>
                  </a:lnTo>
                  <a:cubicBezTo>
                    <a:pt x="1" y="220"/>
                    <a:pt x="1" y="126"/>
                    <a:pt x="32" y="63"/>
                  </a:cubicBezTo>
                  <a:lnTo>
                    <a:pt x="32" y="63"/>
                  </a:lnTo>
                  <a:cubicBezTo>
                    <a:pt x="79" y="0"/>
                    <a:pt x="173" y="0"/>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p:cNvSpPr/>
            <p:nvPr/>
          </p:nvSpPr>
          <p:spPr>
            <a:xfrm rot="-6603631">
              <a:off x="5256714" y="4515578"/>
              <a:ext cx="38147" cy="39267"/>
            </a:xfrm>
            <a:custGeom>
              <a:avLst/>
              <a:gdLst/>
              <a:ahLst/>
              <a:cxnLst/>
              <a:rect l="l" t="t" r="r" b="b"/>
              <a:pathLst>
                <a:path w="580" h="597" extrusionOk="0">
                  <a:moveTo>
                    <a:pt x="439" y="95"/>
                  </a:moveTo>
                  <a:cubicBezTo>
                    <a:pt x="549" y="173"/>
                    <a:pt x="580" y="330"/>
                    <a:pt x="502" y="456"/>
                  </a:cubicBezTo>
                  <a:cubicBezTo>
                    <a:pt x="408" y="565"/>
                    <a:pt x="251" y="597"/>
                    <a:pt x="141" y="503"/>
                  </a:cubicBezTo>
                  <a:cubicBezTo>
                    <a:pt x="16" y="424"/>
                    <a:pt x="0" y="252"/>
                    <a:pt x="78" y="142"/>
                  </a:cubicBezTo>
                  <a:cubicBezTo>
                    <a:pt x="157" y="32"/>
                    <a:pt x="329" y="1"/>
                    <a:pt x="439"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9"/>
            <p:cNvSpPr/>
            <p:nvPr/>
          </p:nvSpPr>
          <p:spPr>
            <a:xfrm rot="-6603631">
              <a:off x="5261688" y="4517631"/>
              <a:ext cx="34069" cy="33019"/>
            </a:xfrm>
            <a:custGeom>
              <a:avLst/>
              <a:gdLst/>
              <a:ahLst/>
              <a:cxnLst/>
              <a:rect l="l" t="t" r="r" b="b"/>
              <a:pathLst>
                <a:path w="518" h="502" extrusionOk="0">
                  <a:moveTo>
                    <a:pt x="518" y="219"/>
                  </a:moveTo>
                  <a:cubicBezTo>
                    <a:pt x="502" y="266"/>
                    <a:pt x="486" y="314"/>
                    <a:pt x="471" y="361"/>
                  </a:cubicBezTo>
                  <a:cubicBezTo>
                    <a:pt x="377" y="470"/>
                    <a:pt x="220" y="502"/>
                    <a:pt x="110" y="408"/>
                  </a:cubicBezTo>
                  <a:cubicBezTo>
                    <a:pt x="47" y="376"/>
                    <a:pt x="16" y="314"/>
                    <a:pt x="0" y="266"/>
                  </a:cubicBezTo>
                  <a:cubicBezTo>
                    <a:pt x="16" y="219"/>
                    <a:pt x="32" y="172"/>
                    <a:pt x="47" y="141"/>
                  </a:cubicBezTo>
                  <a:cubicBezTo>
                    <a:pt x="141" y="16"/>
                    <a:pt x="298" y="0"/>
                    <a:pt x="424" y="78"/>
                  </a:cubicBezTo>
                  <a:cubicBezTo>
                    <a:pt x="471" y="110"/>
                    <a:pt x="502" y="172"/>
                    <a:pt x="518" y="2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rot="-6603631">
              <a:off x="5232959" y="4537446"/>
              <a:ext cx="68138" cy="55711"/>
            </a:xfrm>
            <a:custGeom>
              <a:avLst/>
              <a:gdLst/>
              <a:ahLst/>
              <a:cxnLst/>
              <a:rect l="l" t="t" r="r" b="b"/>
              <a:pathLst>
                <a:path w="1036" h="847" extrusionOk="0">
                  <a:moveTo>
                    <a:pt x="236" y="47"/>
                  </a:moveTo>
                  <a:lnTo>
                    <a:pt x="957" y="580"/>
                  </a:lnTo>
                  <a:cubicBezTo>
                    <a:pt x="1020" y="627"/>
                    <a:pt x="1035" y="706"/>
                    <a:pt x="988" y="768"/>
                  </a:cubicBezTo>
                  <a:lnTo>
                    <a:pt x="988" y="768"/>
                  </a:lnTo>
                  <a:cubicBezTo>
                    <a:pt x="941" y="831"/>
                    <a:pt x="863" y="847"/>
                    <a:pt x="800" y="800"/>
                  </a:cubicBezTo>
                  <a:lnTo>
                    <a:pt x="63" y="267"/>
                  </a:lnTo>
                  <a:cubicBezTo>
                    <a:pt x="16" y="220"/>
                    <a:pt x="1" y="126"/>
                    <a:pt x="48"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rot="-6603631">
              <a:off x="5342890" y="4541236"/>
              <a:ext cx="38212" cy="39201"/>
            </a:xfrm>
            <a:custGeom>
              <a:avLst/>
              <a:gdLst/>
              <a:ahLst/>
              <a:cxnLst/>
              <a:rect l="l" t="t" r="r" b="b"/>
              <a:pathLst>
                <a:path w="581" h="596" extrusionOk="0">
                  <a:moveTo>
                    <a:pt x="440" y="94"/>
                  </a:moveTo>
                  <a:cubicBezTo>
                    <a:pt x="565" y="173"/>
                    <a:pt x="581" y="329"/>
                    <a:pt x="503" y="455"/>
                  </a:cubicBezTo>
                  <a:cubicBezTo>
                    <a:pt x="408" y="564"/>
                    <a:pt x="252" y="596"/>
                    <a:pt x="142" y="502"/>
                  </a:cubicBezTo>
                  <a:cubicBezTo>
                    <a:pt x="17" y="423"/>
                    <a:pt x="1" y="251"/>
                    <a:pt x="79" y="141"/>
                  </a:cubicBezTo>
                  <a:cubicBezTo>
                    <a:pt x="173" y="32"/>
                    <a:pt x="330" y="0"/>
                    <a:pt x="440"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rot="-6603631">
              <a:off x="5348179" y="4542772"/>
              <a:ext cx="33082" cy="33019"/>
            </a:xfrm>
            <a:custGeom>
              <a:avLst/>
              <a:gdLst/>
              <a:ahLst/>
              <a:cxnLst/>
              <a:rect l="l" t="t" r="r" b="b"/>
              <a:pathLst>
                <a:path w="503" h="502" extrusionOk="0">
                  <a:moveTo>
                    <a:pt x="503" y="235"/>
                  </a:moveTo>
                  <a:cubicBezTo>
                    <a:pt x="503" y="267"/>
                    <a:pt x="487" y="314"/>
                    <a:pt x="456" y="361"/>
                  </a:cubicBezTo>
                  <a:cubicBezTo>
                    <a:pt x="361" y="470"/>
                    <a:pt x="205" y="502"/>
                    <a:pt x="95" y="408"/>
                  </a:cubicBezTo>
                  <a:cubicBezTo>
                    <a:pt x="32" y="376"/>
                    <a:pt x="1" y="314"/>
                    <a:pt x="1" y="267"/>
                  </a:cubicBezTo>
                  <a:cubicBezTo>
                    <a:pt x="1" y="220"/>
                    <a:pt x="17" y="173"/>
                    <a:pt x="48" y="141"/>
                  </a:cubicBezTo>
                  <a:cubicBezTo>
                    <a:pt x="126" y="16"/>
                    <a:pt x="283" y="0"/>
                    <a:pt x="409" y="79"/>
                  </a:cubicBezTo>
                  <a:cubicBezTo>
                    <a:pt x="456" y="126"/>
                    <a:pt x="487" y="173"/>
                    <a:pt x="503"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rot="-6603631">
              <a:off x="5319157" y="4563007"/>
              <a:ext cx="68138" cy="55776"/>
            </a:xfrm>
            <a:custGeom>
              <a:avLst/>
              <a:gdLst/>
              <a:ahLst/>
              <a:cxnLst/>
              <a:rect l="l" t="t" r="r" b="b"/>
              <a:pathLst>
                <a:path w="1036" h="848" extrusionOk="0">
                  <a:moveTo>
                    <a:pt x="236" y="48"/>
                  </a:moveTo>
                  <a:lnTo>
                    <a:pt x="957" y="581"/>
                  </a:lnTo>
                  <a:cubicBezTo>
                    <a:pt x="1019" y="628"/>
                    <a:pt x="1035" y="706"/>
                    <a:pt x="988" y="769"/>
                  </a:cubicBezTo>
                  <a:lnTo>
                    <a:pt x="988" y="769"/>
                  </a:lnTo>
                  <a:cubicBezTo>
                    <a:pt x="941" y="831"/>
                    <a:pt x="863" y="847"/>
                    <a:pt x="800" y="800"/>
                  </a:cubicBezTo>
                  <a:lnTo>
                    <a:pt x="79" y="267"/>
                  </a:lnTo>
                  <a:cubicBezTo>
                    <a:pt x="16" y="220"/>
                    <a:pt x="1" y="126"/>
                    <a:pt x="48" y="79"/>
                  </a:cubicBezTo>
                  <a:lnTo>
                    <a:pt x="48" y="63"/>
                  </a:lnTo>
                  <a:cubicBezTo>
                    <a:pt x="95" y="16"/>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rot="-6603631">
              <a:off x="5429088" y="4566796"/>
              <a:ext cx="38212" cy="39267"/>
            </a:xfrm>
            <a:custGeom>
              <a:avLst/>
              <a:gdLst/>
              <a:ahLst/>
              <a:cxnLst/>
              <a:rect l="l" t="t" r="r" b="b"/>
              <a:pathLst>
                <a:path w="581" h="597" extrusionOk="0">
                  <a:moveTo>
                    <a:pt x="455" y="94"/>
                  </a:moveTo>
                  <a:cubicBezTo>
                    <a:pt x="565" y="173"/>
                    <a:pt x="581" y="345"/>
                    <a:pt x="502" y="455"/>
                  </a:cubicBezTo>
                  <a:cubicBezTo>
                    <a:pt x="424" y="565"/>
                    <a:pt x="252" y="596"/>
                    <a:pt x="142" y="502"/>
                  </a:cubicBezTo>
                  <a:cubicBezTo>
                    <a:pt x="32" y="424"/>
                    <a:pt x="1" y="267"/>
                    <a:pt x="79" y="141"/>
                  </a:cubicBezTo>
                  <a:cubicBezTo>
                    <a:pt x="173" y="32"/>
                    <a:pt x="330" y="0"/>
                    <a:pt x="455"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rot="-6603631">
              <a:off x="5434376" y="4568333"/>
              <a:ext cx="33082" cy="33084"/>
            </a:xfrm>
            <a:custGeom>
              <a:avLst/>
              <a:gdLst/>
              <a:ahLst/>
              <a:cxnLst/>
              <a:rect l="l" t="t" r="r" b="b"/>
              <a:pathLst>
                <a:path w="503" h="503" extrusionOk="0">
                  <a:moveTo>
                    <a:pt x="503" y="236"/>
                  </a:moveTo>
                  <a:cubicBezTo>
                    <a:pt x="503" y="283"/>
                    <a:pt x="487" y="314"/>
                    <a:pt x="455" y="361"/>
                  </a:cubicBezTo>
                  <a:cubicBezTo>
                    <a:pt x="377" y="471"/>
                    <a:pt x="205" y="502"/>
                    <a:pt x="95" y="408"/>
                  </a:cubicBezTo>
                  <a:cubicBezTo>
                    <a:pt x="48" y="377"/>
                    <a:pt x="17" y="330"/>
                    <a:pt x="1" y="267"/>
                  </a:cubicBezTo>
                  <a:cubicBezTo>
                    <a:pt x="1" y="220"/>
                    <a:pt x="17" y="173"/>
                    <a:pt x="48" y="142"/>
                  </a:cubicBezTo>
                  <a:cubicBezTo>
                    <a:pt x="126" y="16"/>
                    <a:pt x="299" y="0"/>
                    <a:pt x="408" y="79"/>
                  </a:cubicBezTo>
                  <a:cubicBezTo>
                    <a:pt x="455" y="126"/>
                    <a:pt x="487" y="173"/>
                    <a:pt x="503"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rot="-6603631">
              <a:off x="5405324" y="4588612"/>
              <a:ext cx="68138" cy="55776"/>
            </a:xfrm>
            <a:custGeom>
              <a:avLst/>
              <a:gdLst/>
              <a:ahLst/>
              <a:cxnLst/>
              <a:rect l="l" t="t" r="r" b="b"/>
              <a:pathLst>
                <a:path w="1036" h="848" extrusionOk="0">
                  <a:moveTo>
                    <a:pt x="236" y="48"/>
                  </a:moveTo>
                  <a:lnTo>
                    <a:pt x="972" y="581"/>
                  </a:lnTo>
                  <a:cubicBezTo>
                    <a:pt x="1019" y="628"/>
                    <a:pt x="1035" y="706"/>
                    <a:pt x="988" y="769"/>
                  </a:cubicBezTo>
                  <a:lnTo>
                    <a:pt x="988" y="769"/>
                  </a:lnTo>
                  <a:cubicBezTo>
                    <a:pt x="941" y="832"/>
                    <a:pt x="863" y="847"/>
                    <a:pt x="800" y="800"/>
                  </a:cubicBezTo>
                  <a:lnTo>
                    <a:pt x="79" y="267"/>
                  </a:lnTo>
                  <a:cubicBezTo>
                    <a:pt x="16" y="220"/>
                    <a:pt x="1" y="126"/>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rot="-6603631">
              <a:off x="5514548" y="4591907"/>
              <a:ext cx="39265" cy="39267"/>
            </a:xfrm>
            <a:custGeom>
              <a:avLst/>
              <a:gdLst/>
              <a:ahLst/>
              <a:cxnLst/>
              <a:rect l="l" t="t" r="r" b="b"/>
              <a:pathLst>
                <a:path w="597" h="597" extrusionOk="0">
                  <a:moveTo>
                    <a:pt x="455" y="95"/>
                  </a:moveTo>
                  <a:cubicBezTo>
                    <a:pt x="565" y="173"/>
                    <a:pt x="596" y="345"/>
                    <a:pt x="502" y="455"/>
                  </a:cubicBezTo>
                  <a:cubicBezTo>
                    <a:pt x="424" y="565"/>
                    <a:pt x="252" y="596"/>
                    <a:pt x="142" y="502"/>
                  </a:cubicBezTo>
                  <a:cubicBezTo>
                    <a:pt x="32" y="424"/>
                    <a:pt x="1" y="267"/>
                    <a:pt x="95" y="142"/>
                  </a:cubicBezTo>
                  <a:cubicBezTo>
                    <a:pt x="173" y="32"/>
                    <a:pt x="330" y="1"/>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6603631">
              <a:off x="5520543" y="4593938"/>
              <a:ext cx="33082" cy="33084"/>
            </a:xfrm>
            <a:custGeom>
              <a:avLst/>
              <a:gdLst/>
              <a:ahLst/>
              <a:cxnLst/>
              <a:rect l="l" t="t" r="r" b="b"/>
              <a:pathLst>
                <a:path w="503" h="503" extrusionOk="0">
                  <a:moveTo>
                    <a:pt x="502" y="236"/>
                  </a:moveTo>
                  <a:cubicBezTo>
                    <a:pt x="502" y="283"/>
                    <a:pt x="487" y="314"/>
                    <a:pt x="455" y="361"/>
                  </a:cubicBezTo>
                  <a:cubicBezTo>
                    <a:pt x="377" y="471"/>
                    <a:pt x="205" y="502"/>
                    <a:pt x="95" y="408"/>
                  </a:cubicBezTo>
                  <a:cubicBezTo>
                    <a:pt x="48" y="377"/>
                    <a:pt x="17" y="330"/>
                    <a:pt x="1" y="267"/>
                  </a:cubicBezTo>
                  <a:cubicBezTo>
                    <a:pt x="1" y="220"/>
                    <a:pt x="17" y="173"/>
                    <a:pt x="48" y="142"/>
                  </a:cubicBezTo>
                  <a:cubicBezTo>
                    <a:pt x="126" y="32"/>
                    <a:pt x="299" y="1"/>
                    <a:pt x="408" y="79"/>
                  </a:cubicBezTo>
                  <a:cubicBezTo>
                    <a:pt x="455" y="126"/>
                    <a:pt x="487" y="173"/>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6603631">
              <a:off x="5491521" y="4614239"/>
              <a:ext cx="68138" cy="55711"/>
            </a:xfrm>
            <a:custGeom>
              <a:avLst/>
              <a:gdLst/>
              <a:ahLst/>
              <a:cxnLst/>
              <a:rect l="l" t="t" r="r" b="b"/>
              <a:pathLst>
                <a:path w="1036" h="847" extrusionOk="0">
                  <a:moveTo>
                    <a:pt x="236" y="47"/>
                  </a:moveTo>
                  <a:lnTo>
                    <a:pt x="972" y="580"/>
                  </a:lnTo>
                  <a:cubicBezTo>
                    <a:pt x="1035" y="627"/>
                    <a:pt x="1035" y="705"/>
                    <a:pt x="1004" y="768"/>
                  </a:cubicBezTo>
                  <a:cubicBezTo>
                    <a:pt x="957" y="831"/>
                    <a:pt x="863" y="846"/>
                    <a:pt x="800" y="799"/>
                  </a:cubicBezTo>
                  <a:lnTo>
                    <a:pt x="79" y="267"/>
                  </a:lnTo>
                  <a:cubicBezTo>
                    <a:pt x="16" y="220"/>
                    <a:pt x="1" y="141"/>
                    <a:pt x="48" y="78"/>
                  </a:cubicBezTo>
                  <a:lnTo>
                    <a:pt x="48" y="78"/>
                  </a:lnTo>
                  <a:cubicBezTo>
                    <a:pt x="95" y="16"/>
                    <a:pt x="189"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6603631">
              <a:off x="5601209" y="4617858"/>
              <a:ext cx="39265" cy="38215"/>
            </a:xfrm>
            <a:custGeom>
              <a:avLst/>
              <a:gdLst/>
              <a:ahLst/>
              <a:cxnLst/>
              <a:rect l="l" t="t" r="r" b="b"/>
              <a:pathLst>
                <a:path w="597" h="581" extrusionOk="0">
                  <a:moveTo>
                    <a:pt x="455" y="79"/>
                  </a:moveTo>
                  <a:cubicBezTo>
                    <a:pt x="565" y="157"/>
                    <a:pt x="596" y="330"/>
                    <a:pt x="502" y="439"/>
                  </a:cubicBezTo>
                  <a:cubicBezTo>
                    <a:pt x="424" y="549"/>
                    <a:pt x="267" y="580"/>
                    <a:pt x="142" y="502"/>
                  </a:cubicBezTo>
                  <a:cubicBezTo>
                    <a:pt x="32" y="408"/>
                    <a:pt x="1" y="251"/>
                    <a:pt x="95" y="126"/>
                  </a:cubicBezTo>
                  <a:cubicBezTo>
                    <a:pt x="173" y="16"/>
                    <a:pt x="346"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rot="-6603631">
              <a:off x="5606003" y="4619048"/>
              <a:ext cx="34135" cy="33084"/>
            </a:xfrm>
            <a:custGeom>
              <a:avLst/>
              <a:gdLst/>
              <a:ahLst/>
              <a:cxnLst/>
              <a:rect l="l" t="t" r="r" b="b"/>
              <a:pathLst>
                <a:path w="519" h="503" extrusionOk="0">
                  <a:moveTo>
                    <a:pt x="518" y="236"/>
                  </a:moveTo>
                  <a:cubicBezTo>
                    <a:pt x="502" y="283"/>
                    <a:pt x="487" y="330"/>
                    <a:pt x="455" y="361"/>
                  </a:cubicBezTo>
                  <a:cubicBezTo>
                    <a:pt x="377" y="471"/>
                    <a:pt x="220" y="502"/>
                    <a:pt x="95" y="424"/>
                  </a:cubicBezTo>
                  <a:cubicBezTo>
                    <a:pt x="48" y="377"/>
                    <a:pt x="16" y="330"/>
                    <a:pt x="1" y="267"/>
                  </a:cubicBezTo>
                  <a:cubicBezTo>
                    <a:pt x="1" y="220"/>
                    <a:pt x="16" y="173"/>
                    <a:pt x="48" y="142"/>
                  </a:cubicBezTo>
                  <a:cubicBezTo>
                    <a:pt x="142" y="32"/>
                    <a:pt x="299" y="1"/>
                    <a:pt x="408" y="95"/>
                  </a:cubicBezTo>
                  <a:cubicBezTo>
                    <a:pt x="471" y="126"/>
                    <a:pt x="502" y="173"/>
                    <a:pt x="518"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rot="-6603631">
              <a:off x="5577026" y="4639380"/>
              <a:ext cx="69125" cy="55711"/>
            </a:xfrm>
            <a:custGeom>
              <a:avLst/>
              <a:gdLst/>
              <a:ahLst/>
              <a:cxnLst/>
              <a:rect l="l" t="t" r="r" b="b"/>
              <a:pathLst>
                <a:path w="1051" h="847" extrusionOk="0">
                  <a:moveTo>
                    <a:pt x="251" y="47"/>
                  </a:moveTo>
                  <a:lnTo>
                    <a:pt x="972" y="580"/>
                  </a:lnTo>
                  <a:cubicBezTo>
                    <a:pt x="1035" y="627"/>
                    <a:pt x="1051" y="721"/>
                    <a:pt x="1004" y="768"/>
                  </a:cubicBezTo>
                  <a:lnTo>
                    <a:pt x="1004" y="768"/>
                  </a:lnTo>
                  <a:cubicBezTo>
                    <a:pt x="957" y="831"/>
                    <a:pt x="863" y="847"/>
                    <a:pt x="800" y="800"/>
                  </a:cubicBezTo>
                  <a:lnTo>
                    <a:pt x="79" y="267"/>
                  </a:lnTo>
                  <a:cubicBezTo>
                    <a:pt x="16" y="220"/>
                    <a:pt x="0" y="141"/>
                    <a:pt x="47" y="79"/>
                  </a:cubicBezTo>
                  <a:lnTo>
                    <a:pt x="47" y="79"/>
                  </a:lnTo>
                  <a:cubicBezTo>
                    <a:pt x="95" y="16"/>
                    <a:pt x="189" y="0"/>
                    <a:pt x="251"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6603631">
              <a:off x="5687722" y="4642968"/>
              <a:ext cx="38212" cy="38215"/>
            </a:xfrm>
            <a:custGeom>
              <a:avLst/>
              <a:gdLst/>
              <a:ahLst/>
              <a:cxnLst/>
              <a:rect l="l" t="t" r="r" b="b"/>
              <a:pathLst>
                <a:path w="581" h="581" extrusionOk="0">
                  <a:moveTo>
                    <a:pt x="439" y="79"/>
                  </a:moveTo>
                  <a:cubicBezTo>
                    <a:pt x="549" y="173"/>
                    <a:pt x="580" y="330"/>
                    <a:pt x="502" y="440"/>
                  </a:cubicBezTo>
                  <a:cubicBezTo>
                    <a:pt x="408" y="549"/>
                    <a:pt x="251" y="581"/>
                    <a:pt x="126" y="502"/>
                  </a:cubicBezTo>
                  <a:cubicBezTo>
                    <a:pt x="16" y="408"/>
                    <a:pt x="0" y="251"/>
                    <a:pt x="79" y="142"/>
                  </a:cubicBezTo>
                  <a:cubicBezTo>
                    <a:pt x="157" y="16"/>
                    <a:pt x="330"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6603631">
              <a:off x="5692245" y="4644706"/>
              <a:ext cx="34069" cy="33019"/>
            </a:xfrm>
            <a:custGeom>
              <a:avLst/>
              <a:gdLst/>
              <a:ahLst/>
              <a:cxnLst/>
              <a:rect l="l" t="t" r="r" b="b"/>
              <a:pathLst>
                <a:path w="518" h="502" extrusionOk="0">
                  <a:moveTo>
                    <a:pt x="518" y="235"/>
                  </a:moveTo>
                  <a:cubicBezTo>
                    <a:pt x="502" y="282"/>
                    <a:pt x="487" y="329"/>
                    <a:pt x="471" y="361"/>
                  </a:cubicBezTo>
                  <a:cubicBezTo>
                    <a:pt x="377" y="470"/>
                    <a:pt x="220" y="502"/>
                    <a:pt x="95" y="423"/>
                  </a:cubicBezTo>
                  <a:cubicBezTo>
                    <a:pt x="48" y="376"/>
                    <a:pt x="16" y="329"/>
                    <a:pt x="1" y="267"/>
                  </a:cubicBezTo>
                  <a:cubicBezTo>
                    <a:pt x="16" y="219"/>
                    <a:pt x="32" y="188"/>
                    <a:pt x="48" y="141"/>
                  </a:cubicBezTo>
                  <a:cubicBezTo>
                    <a:pt x="142" y="31"/>
                    <a:pt x="299" y="0"/>
                    <a:pt x="408" y="94"/>
                  </a:cubicBezTo>
                  <a:cubicBezTo>
                    <a:pt x="471" y="125"/>
                    <a:pt x="502" y="172"/>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6603631">
              <a:off x="5663538" y="4664491"/>
              <a:ext cx="68072" cy="55711"/>
            </a:xfrm>
            <a:custGeom>
              <a:avLst/>
              <a:gdLst/>
              <a:ahLst/>
              <a:cxnLst/>
              <a:rect l="l" t="t" r="r" b="b"/>
              <a:pathLst>
                <a:path w="1035" h="847" extrusionOk="0">
                  <a:moveTo>
                    <a:pt x="235" y="47"/>
                  </a:moveTo>
                  <a:lnTo>
                    <a:pt x="956" y="580"/>
                  </a:lnTo>
                  <a:cubicBezTo>
                    <a:pt x="1019" y="627"/>
                    <a:pt x="1035" y="721"/>
                    <a:pt x="988" y="784"/>
                  </a:cubicBezTo>
                  <a:lnTo>
                    <a:pt x="988" y="784"/>
                  </a:lnTo>
                  <a:cubicBezTo>
                    <a:pt x="941" y="831"/>
                    <a:pt x="862" y="847"/>
                    <a:pt x="799" y="800"/>
                  </a:cubicBezTo>
                  <a:lnTo>
                    <a:pt x="63" y="267"/>
                  </a:lnTo>
                  <a:cubicBezTo>
                    <a:pt x="16" y="220"/>
                    <a:pt x="0" y="142"/>
                    <a:pt x="47" y="79"/>
                  </a:cubicBezTo>
                  <a:lnTo>
                    <a:pt x="47" y="79"/>
                  </a:lnTo>
                  <a:cubicBezTo>
                    <a:pt x="78"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6603631">
              <a:off x="5773889" y="4668573"/>
              <a:ext cx="38212" cy="38215"/>
            </a:xfrm>
            <a:custGeom>
              <a:avLst/>
              <a:gdLst/>
              <a:ahLst/>
              <a:cxnLst/>
              <a:rect l="l" t="t" r="r" b="b"/>
              <a:pathLst>
                <a:path w="581" h="581" extrusionOk="0">
                  <a:moveTo>
                    <a:pt x="439" y="79"/>
                  </a:moveTo>
                  <a:cubicBezTo>
                    <a:pt x="565" y="173"/>
                    <a:pt x="580" y="330"/>
                    <a:pt x="502" y="440"/>
                  </a:cubicBezTo>
                  <a:cubicBezTo>
                    <a:pt x="408" y="565"/>
                    <a:pt x="251" y="581"/>
                    <a:pt x="141" y="502"/>
                  </a:cubicBezTo>
                  <a:cubicBezTo>
                    <a:pt x="16" y="408"/>
                    <a:pt x="0" y="252"/>
                    <a:pt x="79" y="142"/>
                  </a:cubicBezTo>
                  <a:cubicBezTo>
                    <a:pt x="173" y="17"/>
                    <a:pt x="329"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6603631">
              <a:off x="5778412" y="4670311"/>
              <a:ext cx="34069" cy="33019"/>
            </a:xfrm>
            <a:custGeom>
              <a:avLst/>
              <a:gdLst/>
              <a:ahLst/>
              <a:cxnLst/>
              <a:rect l="l" t="t" r="r" b="b"/>
              <a:pathLst>
                <a:path w="518" h="502" extrusionOk="0">
                  <a:moveTo>
                    <a:pt x="518" y="235"/>
                  </a:moveTo>
                  <a:cubicBezTo>
                    <a:pt x="518" y="282"/>
                    <a:pt x="502" y="329"/>
                    <a:pt x="471" y="361"/>
                  </a:cubicBezTo>
                  <a:cubicBezTo>
                    <a:pt x="377" y="486"/>
                    <a:pt x="220" y="502"/>
                    <a:pt x="110" y="423"/>
                  </a:cubicBezTo>
                  <a:cubicBezTo>
                    <a:pt x="48" y="376"/>
                    <a:pt x="16" y="329"/>
                    <a:pt x="1" y="267"/>
                  </a:cubicBezTo>
                  <a:cubicBezTo>
                    <a:pt x="16" y="235"/>
                    <a:pt x="32" y="188"/>
                    <a:pt x="63" y="141"/>
                  </a:cubicBezTo>
                  <a:cubicBezTo>
                    <a:pt x="142" y="32"/>
                    <a:pt x="298" y="0"/>
                    <a:pt x="424" y="94"/>
                  </a:cubicBezTo>
                  <a:cubicBezTo>
                    <a:pt x="471" y="126"/>
                    <a:pt x="502" y="173"/>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6603631">
              <a:off x="5749736" y="4690051"/>
              <a:ext cx="68072" cy="55776"/>
            </a:xfrm>
            <a:custGeom>
              <a:avLst/>
              <a:gdLst/>
              <a:ahLst/>
              <a:cxnLst/>
              <a:rect l="l" t="t" r="r" b="b"/>
              <a:pathLst>
                <a:path w="1035" h="848" extrusionOk="0">
                  <a:moveTo>
                    <a:pt x="235" y="48"/>
                  </a:moveTo>
                  <a:lnTo>
                    <a:pt x="956" y="581"/>
                  </a:lnTo>
                  <a:cubicBezTo>
                    <a:pt x="1019" y="628"/>
                    <a:pt x="1035" y="722"/>
                    <a:pt x="988" y="784"/>
                  </a:cubicBezTo>
                  <a:lnTo>
                    <a:pt x="988" y="784"/>
                  </a:lnTo>
                  <a:cubicBezTo>
                    <a:pt x="940" y="847"/>
                    <a:pt x="862" y="847"/>
                    <a:pt x="799" y="800"/>
                  </a:cubicBezTo>
                  <a:lnTo>
                    <a:pt x="78" y="267"/>
                  </a:lnTo>
                  <a:cubicBezTo>
                    <a:pt x="16" y="220"/>
                    <a:pt x="0" y="142"/>
                    <a:pt x="47" y="79"/>
                  </a:cubicBezTo>
                  <a:lnTo>
                    <a:pt x="47" y="79"/>
                  </a:lnTo>
                  <a:cubicBezTo>
                    <a:pt x="94" y="16"/>
                    <a:pt x="172" y="1"/>
                    <a:pt x="235"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rot="-6603631">
              <a:off x="5860117" y="4694155"/>
              <a:ext cx="38212" cy="38215"/>
            </a:xfrm>
            <a:custGeom>
              <a:avLst/>
              <a:gdLst/>
              <a:ahLst/>
              <a:cxnLst/>
              <a:rect l="l" t="t" r="r" b="b"/>
              <a:pathLst>
                <a:path w="581" h="581" extrusionOk="0">
                  <a:moveTo>
                    <a:pt x="439" y="78"/>
                  </a:moveTo>
                  <a:cubicBezTo>
                    <a:pt x="565" y="172"/>
                    <a:pt x="580" y="329"/>
                    <a:pt x="502" y="439"/>
                  </a:cubicBezTo>
                  <a:cubicBezTo>
                    <a:pt x="423" y="564"/>
                    <a:pt x="251" y="580"/>
                    <a:pt x="141" y="502"/>
                  </a:cubicBezTo>
                  <a:cubicBezTo>
                    <a:pt x="32" y="408"/>
                    <a:pt x="0" y="251"/>
                    <a:pt x="79" y="141"/>
                  </a:cubicBezTo>
                  <a:cubicBezTo>
                    <a:pt x="173" y="16"/>
                    <a:pt x="329" y="0"/>
                    <a:pt x="439"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rot="-6603631">
              <a:off x="5864956" y="4695377"/>
              <a:ext cx="33017" cy="33084"/>
            </a:xfrm>
            <a:custGeom>
              <a:avLst/>
              <a:gdLst/>
              <a:ahLst/>
              <a:cxnLst/>
              <a:rect l="l" t="t" r="r" b="b"/>
              <a:pathLst>
                <a:path w="502" h="503" extrusionOk="0">
                  <a:moveTo>
                    <a:pt x="502" y="236"/>
                  </a:moveTo>
                  <a:cubicBezTo>
                    <a:pt x="502" y="283"/>
                    <a:pt x="486" y="330"/>
                    <a:pt x="455" y="361"/>
                  </a:cubicBezTo>
                  <a:cubicBezTo>
                    <a:pt x="376" y="486"/>
                    <a:pt x="204" y="502"/>
                    <a:pt x="94" y="424"/>
                  </a:cubicBezTo>
                  <a:cubicBezTo>
                    <a:pt x="47" y="377"/>
                    <a:pt x="16" y="330"/>
                    <a:pt x="0" y="267"/>
                  </a:cubicBezTo>
                  <a:cubicBezTo>
                    <a:pt x="0" y="236"/>
                    <a:pt x="16" y="189"/>
                    <a:pt x="47" y="142"/>
                  </a:cubicBezTo>
                  <a:cubicBezTo>
                    <a:pt x="126" y="32"/>
                    <a:pt x="298" y="0"/>
                    <a:pt x="408" y="94"/>
                  </a:cubicBezTo>
                  <a:cubicBezTo>
                    <a:pt x="455" y="126"/>
                    <a:pt x="486" y="189"/>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rot="-6603631">
              <a:off x="5835881" y="4715687"/>
              <a:ext cx="68138" cy="55776"/>
            </a:xfrm>
            <a:custGeom>
              <a:avLst/>
              <a:gdLst/>
              <a:ahLst/>
              <a:cxnLst/>
              <a:rect l="l" t="t" r="r" b="b"/>
              <a:pathLst>
                <a:path w="1036" h="848" extrusionOk="0">
                  <a:moveTo>
                    <a:pt x="236" y="48"/>
                  </a:moveTo>
                  <a:lnTo>
                    <a:pt x="957" y="581"/>
                  </a:lnTo>
                  <a:cubicBezTo>
                    <a:pt x="1020" y="628"/>
                    <a:pt x="1035" y="722"/>
                    <a:pt x="988" y="785"/>
                  </a:cubicBezTo>
                  <a:cubicBezTo>
                    <a:pt x="941" y="847"/>
                    <a:pt x="863" y="847"/>
                    <a:pt x="800" y="816"/>
                  </a:cubicBezTo>
                  <a:lnTo>
                    <a:pt x="79" y="267"/>
                  </a:lnTo>
                  <a:cubicBezTo>
                    <a:pt x="17" y="236"/>
                    <a:pt x="1" y="142"/>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rot="-6603631">
              <a:off x="5945622" y="4719297"/>
              <a:ext cx="39199" cy="38215"/>
            </a:xfrm>
            <a:custGeom>
              <a:avLst/>
              <a:gdLst/>
              <a:ahLst/>
              <a:cxnLst/>
              <a:rect l="l" t="t" r="r" b="b"/>
              <a:pathLst>
                <a:path w="596" h="581" extrusionOk="0">
                  <a:moveTo>
                    <a:pt x="455" y="79"/>
                  </a:moveTo>
                  <a:cubicBezTo>
                    <a:pt x="564" y="173"/>
                    <a:pt x="596" y="329"/>
                    <a:pt x="502" y="439"/>
                  </a:cubicBezTo>
                  <a:cubicBezTo>
                    <a:pt x="423" y="565"/>
                    <a:pt x="251" y="580"/>
                    <a:pt x="141" y="502"/>
                  </a:cubicBezTo>
                  <a:cubicBezTo>
                    <a:pt x="32" y="423"/>
                    <a:pt x="0" y="251"/>
                    <a:pt x="94" y="141"/>
                  </a:cubicBezTo>
                  <a:cubicBezTo>
                    <a:pt x="173" y="32"/>
                    <a:pt x="329"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rot="-6603631">
              <a:off x="5951617" y="4721328"/>
              <a:ext cx="33017" cy="32032"/>
            </a:xfrm>
            <a:custGeom>
              <a:avLst/>
              <a:gdLst/>
              <a:ahLst/>
              <a:cxnLst/>
              <a:rect l="l" t="t" r="r" b="b"/>
              <a:pathLst>
                <a:path w="502" h="487" extrusionOk="0">
                  <a:moveTo>
                    <a:pt x="502" y="220"/>
                  </a:moveTo>
                  <a:cubicBezTo>
                    <a:pt x="502" y="267"/>
                    <a:pt x="486" y="314"/>
                    <a:pt x="455" y="345"/>
                  </a:cubicBezTo>
                  <a:cubicBezTo>
                    <a:pt x="376" y="471"/>
                    <a:pt x="204" y="486"/>
                    <a:pt x="94" y="408"/>
                  </a:cubicBezTo>
                  <a:cubicBezTo>
                    <a:pt x="47" y="377"/>
                    <a:pt x="16" y="314"/>
                    <a:pt x="0" y="267"/>
                  </a:cubicBezTo>
                  <a:cubicBezTo>
                    <a:pt x="0" y="220"/>
                    <a:pt x="16" y="173"/>
                    <a:pt x="47" y="126"/>
                  </a:cubicBezTo>
                  <a:cubicBezTo>
                    <a:pt x="126" y="16"/>
                    <a:pt x="298" y="0"/>
                    <a:pt x="408" y="79"/>
                  </a:cubicBezTo>
                  <a:cubicBezTo>
                    <a:pt x="455" y="110"/>
                    <a:pt x="486"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rot="-6603631">
              <a:off x="5923037" y="4740931"/>
              <a:ext cx="68138" cy="55776"/>
            </a:xfrm>
            <a:custGeom>
              <a:avLst/>
              <a:gdLst/>
              <a:ahLst/>
              <a:cxnLst/>
              <a:rect l="l" t="t" r="r" b="b"/>
              <a:pathLst>
                <a:path w="1036" h="848" extrusionOk="0">
                  <a:moveTo>
                    <a:pt x="236" y="32"/>
                  </a:moveTo>
                  <a:lnTo>
                    <a:pt x="973" y="581"/>
                  </a:lnTo>
                  <a:cubicBezTo>
                    <a:pt x="1035" y="612"/>
                    <a:pt x="1035" y="706"/>
                    <a:pt x="1004" y="769"/>
                  </a:cubicBezTo>
                  <a:cubicBezTo>
                    <a:pt x="957" y="831"/>
                    <a:pt x="863" y="847"/>
                    <a:pt x="800" y="800"/>
                  </a:cubicBezTo>
                  <a:lnTo>
                    <a:pt x="79" y="267"/>
                  </a:lnTo>
                  <a:cubicBezTo>
                    <a:pt x="17" y="220"/>
                    <a:pt x="1" y="126"/>
                    <a:pt x="48" y="63"/>
                  </a:cubicBezTo>
                  <a:lnTo>
                    <a:pt x="48" y="63"/>
                  </a:lnTo>
                  <a:cubicBezTo>
                    <a:pt x="95" y="1"/>
                    <a:pt x="189" y="1"/>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rot="-6603631">
              <a:off x="6031788" y="4744902"/>
              <a:ext cx="39199" cy="38215"/>
            </a:xfrm>
            <a:custGeom>
              <a:avLst/>
              <a:gdLst/>
              <a:ahLst/>
              <a:cxnLst/>
              <a:rect l="l" t="t" r="r" b="b"/>
              <a:pathLst>
                <a:path w="596" h="581" extrusionOk="0">
                  <a:moveTo>
                    <a:pt x="455" y="95"/>
                  </a:moveTo>
                  <a:cubicBezTo>
                    <a:pt x="564" y="173"/>
                    <a:pt x="596" y="330"/>
                    <a:pt x="502" y="455"/>
                  </a:cubicBezTo>
                  <a:cubicBezTo>
                    <a:pt x="423" y="565"/>
                    <a:pt x="267" y="580"/>
                    <a:pt x="141" y="502"/>
                  </a:cubicBezTo>
                  <a:cubicBezTo>
                    <a:pt x="31" y="424"/>
                    <a:pt x="0" y="251"/>
                    <a:pt x="94" y="142"/>
                  </a:cubicBezTo>
                  <a:cubicBezTo>
                    <a:pt x="173" y="32"/>
                    <a:pt x="345" y="0"/>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rot="-6603631">
              <a:off x="6037783" y="4746932"/>
              <a:ext cx="33017" cy="32032"/>
            </a:xfrm>
            <a:custGeom>
              <a:avLst/>
              <a:gdLst/>
              <a:ahLst/>
              <a:cxnLst/>
              <a:rect l="l" t="t" r="r" b="b"/>
              <a:pathLst>
                <a:path w="502" h="487" extrusionOk="0">
                  <a:moveTo>
                    <a:pt x="502" y="220"/>
                  </a:moveTo>
                  <a:cubicBezTo>
                    <a:pt x="502" y="267"/>
                    <a:pt x="486" y="314"/>
                    <a:pt x="455" y="361"/>
                  </a:cubicBezTo>
                  <a:cubicBezTo>
                    <a:pt x="376" y="471"/>
                    <a:pt x="220" y="486"/>
                    <a:pt x="94" y="408"/>
                  </a:cubicBezTo>
                  <a:cubicBezTo>
                    <a:pt x="47" y="377"/>
                    <a:pt x="16" y="314"/>
                    <a:pt x="0" y="267"/>
                  </a:cubicBezTo>
                  <a:cubicBezTo>
                    <a:pt x="0" y="220"/>
                    <a:pt x="16" y="173"/>
                    <a:pt x="47" y="142"/>
                  </a:cubicBezTo>
                  <a:cubicBezTo>
                    <a:pt x="141" y="16"/>
                    <a:pt x="298" y="1"/>
                    <a:pt x="408" y="79"/>
                  </a:cubicBezTo>
                  <a:cubicBezTo>
                    <a:pt x="455" y="110"/>
                    <a:pt x="502"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rot="-6603631">
              <a:off x="6008541" y="4766073"/>
              <a:ext cx="69125" cy="55776"/>
            </a:xfrm>
            <a:custGeom>
              <a:avLst/>
              <a:gdLst/>
              <a:ahLst/>
              <a:cxnLst/>
              <a:rect l="l" t="t" r="r" b="b"/>
              <a:pathLst>
                <a:path w="1051" h="848" extrusionOk="0">
                  <a:moveTo>
                    <a:pt x="252" y="48"/>
                  </a:moveTo>
                  <a:lnTo>
                    <a:pt x="973" y="581"/>
                  </a:lnTo>
                  <a:cubicBezTo>
                    <a:pt x="1035" y="628"/>
                    <a:pt x="1051" y="706"/>
                    <a:pt x="1004" y="769"/>
                  </a:cubicBezTo>
                  <a:cubicBezTo>
                    <a:pt x="957" y="832"/>
                    <a:pt x="863" y="847"/>
                    <a:pt x="800" y="800"/>
                  </a:cubicBezTo>
                  <a:lnTo>
                    <a:pt x="79" y="267"/>
                  </a:lnTo>
                  <a:cubicBezTo>
                    <a:pt x="16" y="220"/>
                    <a:pt x="1" y="126"/>
                    <a:pt x="48" y="64"/>
                  </a:cubicBezTo>
                  <a:cubicBezTo>
                    <a:pt x="95" y="1"/>
                    <a:pt x="189" y="1"/>
                    <a:pt x="25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rot="-6603631">
              <a:off x="6118774" y="4769337"/>
              <a:ext cx="38212" cy="39267"/>
            </a:xfrm>
            <a:custGeom>
              <a:avLst/>
              <a:gdLst/>
              <a:ahLst/>
              <a:cxnLst/>
              <a:rect l="l" t="t" r="r" b="b"/>
              <a:pathLst>
                <a:path w="581" h="597" extrusionOk="0">
                  <a:moveTo>
                    <a:pt x="440" y="95"/>
                  </a:moveTo>
                  <a:cubicBezTo>
                    <a:pt x="549" y="173"/>
                    <a:pt x="581" y="330"/>
                    <a:pt x="502" y="455"/>
                  </a:cubicBezTo>
                  <a:cubicBezTo>
                    <a:pt x="408" y="565"/>
                    <a:pt x="252" y="596"/>
                    <a:pt x="126" y="502"/>
                  </a:cubicBezTo>
                  <a:cubicBezTo>
                    <a:pt x="16" y="424"/>
                    <a:pt x="1" y="251"/>
                    <a:pt x="79" y="142"/>
                  </a:cubicBezTo>
                  <a:cubicBezTo>
                    <a:pt x="157"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rot="-6603631">
              <a:off x="6123738" y="4771336"/>
              <a:ext cx="34069" cy="33084"/>
            </a:xfrm>
            <a:custGeom>
              <a:avLst/>
              <a:gdLst/>
              <a:ahLst/>
              <a:cxnLst/>
              <a:rect l="l" t="t" r="r" b="b"/>
              <a:pathLst>
                <a:path w="518" h="503" extrusionOk="0">
                  <a:moveTo>
                    <a:pt x="517" y="236"/>
                  </a:moveTo>
                  <a:cubicBezTo>
                    <a:pt x="502" y="267"/>
                    <a:pt x="486" y="314"/>
                    <a:pt x="470" y="361"/>
                  </a:cubicBezTo>
                  <a:cubicBezTo>
                    <a:pt x="376" y="471"/>
                    <a:pt x="220" y="502"/>
                    <a:pt x="94" y="408"/>
                  </a:cubicBezTo>
                  <a:cubicBezTo>
                    <a:pt x="47" y="377"/>
                    <a:pt x="16" y="314"/>
                    <a:pt x="0" y="267"/>
                  </a:cubicBezTo>
                  <a:cubicBezTo>
                    <a:pt x="16" y="220"/>
                    <a:pt x="31" y="173"/>
                    <a:pt x="47" y="142"/>
                  </a:cubicBezTo>
                  <a:cubicBezTo>
                    <a:pt x="141" y="16"/>
                    <a:pt x="298" y="1"/>
                    <a:pt x="408"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rot="-6603631">
              <a:off x="6095084" y="4791205"/>
              <a:ext cx="68072" cy="55711"/>
            </a:xfrm>
            <a:custGeom>
              <a:avLst/>
              <a:gdLst/>
              <a:ahLst/>
              <a:cxnLst/>
              <a:rect l="l" t="t" r="r" b="b"/>
              <a:pathLst>
                <a:path w="1035" h="847" extrusionOk="0">
                  <a:moveTo>
                    <a:pt x="236" y="47"/>
                  </a:moveTo>
                  <a:lnTo>
                    <a:pt x="957" y="580"/>
                  </a:lnTo>
                  <a:cubicBezTo>
                    <a:pt x="1019" y="627"/>
                    <a:pt x="1035" y="705"/>
                    <a:pt x="988" y="768"/>
                  </a:cubicBezTo>
                  <a:lnTo>
                    <a:pt x="988" y="768"/>
                  </a:lnTo>
                  <a:cubicBezTo>
                    <a:pt x="941" y="831"/>
                    <a:pt x="863" y="847"/>
                    <a:pt x="800" y="800"/>
                  </a:cubicBezTo>
                  <a:lnTo>
                    <a:pt x="63" y="267"/>
                  </a:lnTo>
                  <a:cubicBezTo>
                    <a:pt x="0" y="220"/>
                    <a:pt x="0" y="126"/>
                    <a:pt x="47"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rot="-6603631">
              <a:off x="6204940" y="4794942"/>
              <a:ext cx="38212" cy="39267"/>
            </a:xfrm>
            <a:custGeom>
              <a:avLst/>
              <a:gdLst/>
              <a:ahLst/>
              <a:cxnLst/>
              <a:rect l="l" t="t" r="r" b="b"/>
              <a:pathLst>
                <a:path w="581" h="597" extrusionOk="0">
                  <a:moveTo>
                    <a:pt x="440" y="95"/>
                  </a:moveTo>
                  <a:cubicBezTo>
                    <a:pt x="565" y="173"/>
                    <a:pt x="581" y="330"/>
                    <a:pt x="502" y="455"/>
                  </a:cubicBezTo>
                  <a:cubicBezTo>
                    <a:pt x="408" y="565"/>
                    <a:pt x="251" y="597"/>
                    <a:pt x="142" y="502"/>
                  </a:cubicBezTo>
                  <a:cubicBezTo>
                    <a:pt x="16" y="424"/>
                    <a:pt x="1" y="267"/>
                    <a:pt x="79" y="142"/>
                  </a:cubicBezTo>
                  <a:cubicBezTo>
                    <a:pt x="173"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p:cNvSpPr/>
            <p:nvPr/>
          </p:nvSpPr>
          <p:spPr>
            <a:xfrm rot="-6603631">
              <a:off x="6209905" y="4796941"/>
              <a:ext cx="34069" cy="33084"/>
            </a:xfrm>
            <a:custGeom>
              <a:avLst/>
              <a:gdLst/>
              <a:ahLst/>
              <a:cxnLst/>
              <a:rect l="l" t="t" r="r" b="b"/>
              <a:pathLst>
                <a:path w="518" h="503" extrusionOk="0">
                  <a:moveTo>
                    <a:pt x="517" y="236"/>
                  </a:moveTo>
                  <a:cubicBezTo>
                    <a:pt x="517" y="267"/>
                    <a:pt x="502" y="314"/>
                    <a:pt x="470" y="361"/>
                  </a:cubicBezTo>
                  <a:cubicBezTo>
                    <a:pt x="376" y="471"/>
                    <a:pt x="219" y="503"/>
                    <a:pt x="110" y="408"/>
                  </a:cubicBezTo>
                  <a:cubicBezTo>
                    <a:pt x="47" y="377"/>
                    <a:pt x="16" y="330"/>
                    <a:pt x="0" y="267"/>
                  </a:cubicBezTo>
                  <a:cubicBezTo>
                    <a:pt x="16" y="220"/>
                    <a:pt x="31" y="173"/>
                    <a:pt x="63" y="142"/>
                  </a:cubicBezTo>
                  <a:cubicBezTo>
                    <a:pt x="141" y="17"/>
                    <a:pt x="298" y="1"/>
                    <a:pt x="423"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rot="-6603631">
              <a:off x="6181251" y="4816810"/>
              <a:ext cx="68072" cy="55711"/>
            </a:xfrm>
            <a:custGeom>
              <a:avLst/>
              <a:gdLst/>
              <a:ahLst/>
              <a:cxnLst/>
              <a:rect l="l" t="t" r="r" b="b"/>
              <a:pathLst>
                <a:path w="1035" h="847" extrusionOk="0">
                  <a:moveTo>
                    <a:pt x="235" y="47"/>
                  </a:moveTo>
                  <a:lnTo>
                    <a:pt x="957" y="580"/>
                  </a:lnTo>
                  <a:cubicBezTo>
                    <a:pt x="1019" y="627"/>
                    <a:pt x="1035" y="706"/>
                    <a:pt x="988" y="768"/>
                  </a:cubicBezTo>
                  <a:lnTo>
                    <a:pt x="988" y="768"/>
                  </a:lnTo>
                  <a:cubicBezTo>
                    <a:pt x="941" y="831"/>
                    <a:pt x="862" y="847"/>
                    <a:pt x="800" y="800"/>
                  </a:cubicBezTo>
                  <a:lnTo>
                    <a:pt x="79" y="267"/>
                  </a:lnTo>
                  <a:cubicBezTo>
                    <a:pt x="16" y="220"/>
                    <a:pt x="0" y="126"/>
                    <a:pt x="47" y="79"/>
                  </a:cubicBezTo>
                  <a:lnTo>
                    <a:pt x="47" y="79"/>
                  </a:lnTo>
                  <a:cubicBezTo>
                    <a:pt x="94"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rot="-6603631">
              <a:off x="5325041" y="3941266"/>
              <a:ext cx="398041" cy="305257"/>
            </a:xfrm>
            <a:custGeom>
              <a:avLst/>
              <a:gdLst/>
              <a:ahLst/>
              <a:cxnLst/>
              <a:rect l="l" t="t" r="r" b="b"/>
              <a:pathLst>
                <a:path w="6052" h="4641" extrusionOk="0">
                  <a:moveTo>
                    <a:pt x="283" y="1"/>
                  </a:moveTo>
                  <a:lnTo>
                    <a:pt x="6051" y="4264"/>
                  </a:lnTo>
                  <a:lnTo>
                    <a:pt x="5769" y="4640"/>
                  </a:lnTo>
                  <a:lnTo>
                    <a:pt x="1" y="37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rot="-6603631">
              <a:off x="5382954" y="3958572"/>
              <a:ext cx="397976" cy="305192"/>
            </a:xfrm>
            <a:custGeom>
              <a:avLst/>
              <a:gdLst/>
              <a:ahLst/>
              <a:cxnLst/>
              <a:rect l="l" t="t" r="r" b="b"/>
              <a:pathLst>
                <a:path w="6051" h="4640" extrusionOk="0">
                  <a:moveTo>
                    <a:pt x="282" y="0"/>
                  </a:moveTo>
                  <a:lnTo>
                    <a:pt x="6050" y="4264"/>
                  </a:lnTo>
                  <a:lnTo>
                    <a:pt x="5768" y="4640"/>
                  </a:lnTo>
                  <a:lnTo>
                    <a:pt x="0" y="3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rot="-6603631">
              <a:off x="5441340" y="3976188"/>
              <a:ext cx="397976" cy="304205"/>
            </a:xfrm>
            <a:custGeom>
              <a:avLst/>
              <a:gdLst/>
              <a:ahLst/>
              <a:cxnLst/>
              <a:rect l="l" t="t" r="r" b="b"/>
              <a:pathLst>
                <a:path w="6051" h="4625" extrusionOk="0">
                  <a:moveTo>
                    <a:pt x="283" y="1"/>
                  </a:moveTo>
                  <a:lnTo>
                    <a:pt x="6051" y="4264"/>
                  </a:lnTo>
                  <a:lnTo>
                    <a:pt x="5769" y="4625"/>
                  </a:lnTo>
                  <a:lnTo>
                    <a:pt x="1" y="3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9"/>
          <p:cNvGrpSpPr/>
          <p:nvPr/>
        </p:nvGrpSpPr>
        <p:grpSpPr>
          <a:xfrm>
            <a:off x="4256443" y="4507806"/>
            <a:ext cx="784464" cy="835152"/>
            <a:chOff x="1865285" y="-2366929"/>
            <a:chExt cx="1226300" cy="1305537"/>
          </a:xfrm>
        </p:grpSpPr>
        <p:sp>
          <p:nvSpPr>
            <p:cNvPr id="595" name="Google Shape;595;p29"/>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29"/>
          <p:cNvGrpSpPr/>
          <p:nvPr/>
        </p:nvGrpSpPr>
        <p:grpSpPr>
          <a:xfrm>
            <a:off x="5318775" y="-1322562"/>
            <a:ext cx="1915058" cy="2187977"/>
            <a:chOff x="5104386" y="-1892439"/>
            <a:chExt cx="2949420" cy="3369748"/>
          </a:xfrm>
        </p:grpSpPr>
        <p:sp>
          <p:nvSpPr>
            <p:cNvPr id="598" name="Google Shape;598;p29"/>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9"/>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rgbClr val="E2E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rgbClr val="D4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9"/>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9"/>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9"/>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9"/>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29"/>
          <p:cNvSpPr/>
          <p:nvPr/>
        </p:nvSpPr>
        <p:spPr>
          <a:xfrm rot="-6603613">
            <a:off x="2207509" y="-1430504"/>
            <a:ext cx="35121" cy="58803"/>
          </a:xfrm>
          <a:custGeom>
            <a:avLst/>
            <a:gdLst/>
            <a:ahLst/>
            <a:cxnLst/>
            <a:rect l="l" t="t" r="r" b="b"/>
            <a:pathLst>
              <a:path w="534" h="894" extrusionOk="0">
                <a:moveTo>
                  <a:pt x="1" y="0"/>
                </a:moveTo>
                <a:lnTo>
                  <a:pt x="377" y="564"/>
                </a:lnTo>
                <a:cubicBezTo>
                  <a:pt x="455" y="674"/>
                  <a:pt x="502" y="784"/>
                  <a:pt x="533" y="894"/>
                </a:cubicBezTo>
                <a:cubicBezTo>
                  <a:pt x="502" y="784"/>
                  <a:pt x="455" y="674"/>
                  <a:pt x="377" y="564"/>
                </a:cubicBezTo>
                <a:close/>
              </a:path>
            </a:pathLst>
          </a:custGeom>
          <a:solidFill>
            <a:srgbClr val="D0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rot="-6603613">
            <a:off x="3007226" y="-905537"/>
            <a:ext cx="63994" cy="14536"/>
          </a:xfrm>
          <a:custGeom>
            <a:avLst/>
            <a:gdLst/>
            <a:ahLst/>
            <a:cxnLst/>
            <a:rect l="l" t="t" r="r" b="b"/>
            <a:pathLst>
              <a:path w="973" h="221" extrusionOk="0">
                <a:moveTo>
                  <a:pt x="1" y="126"/>
                </a:moveTo>
                <a:lnTo>
                  <a:pt x="972" y="1"/>
                </a:lnTo>
                <a:cubicBezTo>
                  <a:pt x="675" y="189"/>
                  <a:pt x="314" y="220"/>
                  <a:pt x="1" y="126"/>
                </a:cubicBezTo>
                <a:cubicBezTo>
                  <a:pt x="314" y="220"/>
                  <a:pt x="675" y="189"/>
                  <a:pt x="972" y="1"/>
                </a:cubicBezTo>
                <a:close/>
              </a:path>
            </a:pathLst>
          </a:custGeom>
          <a:solidFill>
            <a:srgbClr val="D7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9"/>
          <p:cNvSpPr txBox="1">
            <a:spLocks noGrp="1"/>
          </p:cNvSpPr>
          <p:nvPr>
            <p:ph type="ctrTitle"/>
          </p:nvPr>
        </p:nvSpPr>
        <p:spPr>
          <a:xfrm>
            <a:off x="2185361" y="653162"/>
            <a:ext cx="4549500" cy="26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3600" b="0" dirty="0">
                <a:latin typeface="Perpetua" panose="02020502060401020303" pitchFamily="18" charset="0"/>
              </a:rPr>
              <a:t>Attention CAs: New Financial Statement Formats Applicable for Non Corporate Entity Effective Today</a:t>
            </a:r>
            <a:endParaRPr sz="3600" dirty="0"/>
          </a:p>
        </p:txBody>
      </p:sp>
      <p:sp>
        <p:nvSpPr>
          <p:cNvPr id="656" name="Google Shape;656;p29"/>
          <p:cNvSpPr txBox="1">
            <a:spLocks noGrp="1"/>
          </p:cNvSpPr>
          <p:nvPr>
            <p:ph type="subTitle" idx="1"/>
          </p:nvPr>
        </p:nvSpPr>
        <p:spPr>
          <a:xfrm>
            <a:off x="2225069" y="3707605"/>
            <a:ext cx="4425870" cy="558283"/>
          </a:xfrm>
          <a:prstGeom prst="rect">
            <a:avLst/>
          </a:prstGeom>
        </p:spPr>
        <p:txBody>
          <a:bodyPr spcFirstLastPara="1" wrap="square" lIns="91425" tIns="91425" rIns="91425" bIns="91425" anchor="ctr" anchorCtr="0">
            <a:noAutofit/>
          </a:bodyPr>
          <a:lstStyle/>
          <a:p>
            <a:r>
              <a:rPr lang="en-US" dirty="0">
                <a:solidFill>
                  <a:schemeClr val="tx1"/>
                </a:solidFill>
                <a:latin typeface="Perpetua" panose="02020502060401020303" pitchFamily="18" charset="0"/>
              </a:rPr>
              <a:t>Date: April 1, 2025</a:t>
            </a:r>
          </a:p>
          <a:p>
            <a:r>
              <a:rPr lang="en-US" dirty="0">
                <a:solidFill>
                  <a:schemeClr val="tx1"/>
                </a:solidFill>
                <a:latin typeface="Perpetua" panose="02020502060401020303" pitchFamily="18" charset="0"/>
              </a:rPr>
              <a:t>(Not an April Fool’s joke, this is serious!)</a:t>
            </a:r>
            <a:endParaRPr lang="en-IN" dirty="0">
              <a:solidFill>
                <a:schemeClr val="tx1"/>
              </a:solidFill>
              <a:latin typeface="Perpetua" panose="02020502060401020303" pitchFamily="18" charset="0"/>
            </a:endParaRPr>
          </a:p>
        </p:txBody>
      </p:sp>
      <p:grpSp>
        <p:nvGrpSpPr>
          <p:cNvPr id="657" name="Google Shape;657;p29"/>
          <p:cNvGrpSpPr/>
          <p:nvPr/>
        </p:nvGrpSpPr>
        <p:grpSpPr>
          <a:xfrm>
            <a:off x="1731633" y="-18680"/>
            <a:ext cx="760064" cy="798851"/>
            <a:chOff x="1849467" y="-1626002"/>
            <a:chExt cx="1310455" cy="1377330"/>
          </a:xfrm>
        </p:grpSpPr>
        <p:sp>
          <p:nvSpPr>
            <p:cNvPr id="658" name="Google Shape;658;p29"/>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29"/>
          <p:cNvGrpSpPr/>
          <p:nvPr/>
        </p:nvGrpSpPr>
        <p:grpSpPr>
          <a:xfrm>
            <a:off x="-1000375" y="-308104"/>
            <a:ext cx="3507208" cy="3042779"/>
            <a:chOff x="-1000375" y="-308104"/>
            <a:chExt cx="3507208" cy="3042779"/>
          </a:xfrm>
        </p:grpSpPr>
        <p:sp>
          <p:nvSpPr>
            <p:cNvPr id="661" name="Google Shape;661;p29"/>
            <p:cNvSpPr/>
            <p:nvPr/>
          </p:nvSpPr>
          <p:spPr>
            <a:xfrm rot="-6603543">
              <a:off x="310092" y="1386348"/>
              <a:ext cx="328021" cy="456590"/>
            </a:xfrm>
            <a:custGeom>
              <a:avLst/>
              <a:gdLst/>
              <a:ahLst/>
              <a:cxnLst/>
              <a:rect l="l" t="t" r="r" b="b"/>
              <a:pathLst>
                <a:path w="7681" h="10691" extrusionOk="0">
                  <a:moveTo>
                    <a:pt x="7681" y="1"/>
                  </a:moveTo>
                  <a:cubicBezTo>
                    <a:pt x="7351" y="267"/>
                    <a:pt x="3981" y="4593"/>
                    <a:pt x="1991" y="5879"/>
                  </a:cubicBezTo>
                  <a:cubicBezTo>
                    <a:pt x="0" y="7164"/>
                    <a:pt x="1771" y="10691"/>
                    <a:pt x="2210" y="10691"/>
                  </a:cubicBezTo>
                  <a:cubicBezTo>
                    <a:pt x="2649" y="10691"/>
                    <a:pt x="6254" y="9374"/>
                    <a:pt x="6254" y="9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rot="-6603543">
              <a:off x="507287" y="456225"/>
              <a:ext cx="435810" cy="489390"/>
            </a:xfrm>
            <a:custGeom>
              <a:avLst/>
              <a:gdLst/>
              <a:ahLst/>
              <a:cxnLst/>
              <a:rect l="l" t="t" r="r" b="b"/>
              <a:pathLst>
                <a:path w="10205" h="11459" extrusionOk="0">
                  <a:moveTo>
                    <a:pt x="5706" y="0"/>
                  </a:moveTo>
                  <a:lnTo>
                    <a:pt x="831" y="6098"/>
                  </a:lnTo>
                  <a:cubicBezTo>
                    <a:pt x="831" y="6098"/>
                    <a:pt x="1" y="9922"/>
                    <a:pt x="189" y="10142"/>
                  </a:cubicBezTo>
                  <a:cubicBezTo>
                    <a:pt x="377" y="10361"/>
                    <a:pt x="3731" y="11458"/>
                    <a:pt x="5063" y="10910"/>
                  </a:cubicBezTo>
                  <a:cubicBezTo>
                    <a:pt x="6396" y="10361"/>
                    <a:pt x="9390" y="6615"/>
                    <a:pt x="9327" y="6427"/>
                  </a:cubicBezTo>
                  <a:cubicBezTo>
                    <a:pt x="9248" y="6255"/>
                    <a:pt x="10205" y="2430"/>
                    <a:pt x="10205" y="24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rot="-6603543">
              <a:off x="628901" y="1440412"/>
              <a:ext cx="943194" cy="859539"/>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rot="-6603543">
              <a:off x="898549" y="1559992"/>
              <a:ext cx="450543" cy="644675"/>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rot="-6603543">
              <a:off x="1060657" y="1742392"/>
              <a:ext cx="450501" cy="644675"/>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rot="-6603543">
              <a:off x="1268094" y="1981139"/>
              <a:ext cx="105141" cy="244374"/>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rot="-6603543">
              <a:off x="1259798" y="1979613"/>
              <a:ext cx="93739" cy="21558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rot="-6603543">
              <a:off x="1249881" y="1976505"/>
              <a:ext cx="83020" cy="188812"/>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rot="-6603543">
              <a:off x="1420781" y="1917130"/>
              <a:ext cx="89724" cy="89046"/>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rot="-6603543">
              <a:off x="1305555" y="1820367"/>
              <a:ext cx="62307" cy="136580"/>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rot="-6603543">
              <a:off x="1288946" y="1801256"/>
              <a:ext cx="61624" cy="136623"/>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rot="-6603543">
              <a:off x="1271659" y="1782119"/>
              <a:ext cx="62307" cy="136623"/>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rot="-6603543">
              <a:off x="1056986" y="1702460"/>
              <a:ext cx="182822" cy="435834"/>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rot="-6603543">
              <a:off x="1040410" y="1683343"/>
              <a:ext cx="182096" cy="435834"/>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rot="-6603543">
              <a:off x="1023098" y="1664260"/>
              <a:ext cx="182780" cy="435834"/>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rot="-6603543">
              <a:off x="1148989" y="1678319"/>
              <a:ext cx="87077" cy="198891"/>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rot="-6603543">
              <a:off x="989181" y="1626041"/>
              <a:ext cx="182780" cy="435834"/>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rot="-6603543">
              <a:off x="1077181" y="1631372"/>
              <a:ext cx="112486" cy="261799"/>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rot="-6603543">
              <a:off x="955265" y="1587821"/>
              <a:ext cx="182780" cy="435834"/>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rot="-6603543">
              <a:off x="921369" y="1549616"/>
              <a:ext cx="182780" cy="435791"/>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rot="-6603543">
              <a:off x="904731" y="1530485"/>
              <a:ext cx="182139" cy="435834"/>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rot="-6603543">
              <a:off x="887472" y="1511368"/>
              <a:ext cx="182780" cy="435834"/>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rot="-6603543">
              <a:off x="992912" y="1520546"/>
              <a:ext cx="100486" cy="232971"/>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rot="-6603543">
              <a:off x="1182027" y="743276"/>
              <a:ext cx="1150701" cy="1175534"/>
            </a:xfrm>
            <a:custGeom>
              <a:avLst/>
              <a:gdLst/>
              <a:ahLst/>
              <a:cxnLst/>
              <a:rect l="l" t="t" r="r" b="b"/>
              <a:pathLst>
                <a:path w="26945" h="27525" extrusionOk="0">
                  <a:moveTo>
                    <a:pt x="455" y="9876"/>
                  </a:moveTo>
                  <a:lnTo>
                    <a:pt x="12383" y="314"/>
                  </a:lnTo>
                  <a:cubicBezTo>
                    <a:pt x="12775" y="1"/>
                    <a:pt x="13355" y="48"/>
                    <a:pt x="13669" y="440"/>
                  </a:cubicBezTo>
                  <a:lnTo>
                    <a:pt x="26631" y="16365"/>
                  </a:lnTo>
                  <a:cubicBezTo>
                    <a:pt x="26945" y="16757"/>
                    <a:pt x="26882" y="17321"/>
                    <a:pt x="26490" y="17634"/>
                  </a:cubicBezTo>
                  <a:lnTo>
                    <a:pt x="14562" y="27211"/>
                  </a:lnTo>
                  <a:cubicBezTo>
                    <a:pt x="14170" y="27525"/>
                    <a:pt x="13606" y="27462"/>
                    <a:pt x="13277" y="27070"/>
                  </a:cubicBezTo>
                  <a:lnTo>
                    <a:pt x="314" y="11145"/>
                  </a:lnTo>
                  <a:cubicBezTo>
                    <a:pt x="1" y="10753"/>
                    <a:pt x="63" y="10189"/>
                    <a:pt x="455" y="9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rot="-6603543">
              <a:off x="1186395" y="748384"/>
              <a:ext cx="1141348" cy="1165498"/>
            </a:xfrm>
            <a:custGeom>
              <a:avLst/>
              <a:gdLst/>
              <a:ahLst/>
              <a:cxnLst/>
              <a:rect l="l" t="t" r="r" b="b"/>
              <a:pathLst>
                <a:path w="26726" h="27290" extrusionOk="0">
                  <a:moveTo>
                    <a:pt x="12853" y="1"/>
                  </a:moveTo>
                  <a:lnTo>
                    <a:pt x="12853" y="1"/>
                  </a:lnTo>
                  <a:lnTo>
                    <a:pt x="12853" y="1"/>
                  </a:lnTo>
                  <a:lnTo>
                    <a:pt x="12853" y="1"/>
                  </a:lnTo>
                  <a:lnTo>
                    <a:pt x="12853" y="1"/>
                  </a:lnTo>
                  <a:lnTo>
                    <a:pt x="12853" y="1"/>
                  </a:lnTo>
                  <a:close/>
                  <a:moveTo>
                    <a:pt x="12838" y="1"/>
                  </a:moveTo>
                  <a:lnTo>
                    <a:pt x="12853" y="1"/>
                  </a:lnTo>
                  <a:lnTo>
                    <a:pt x="12853" y="1"/>
                  </a:lnTo>
                  <a:lnTo>
                    <a:pt x="12853" y="1"/>
                  </a:lnTo>
                  <a:lnTo>
                    <a:pt x="12853" y="1"/>
                  </a:lnTo>
                  <a:lnTo>
                    <a:pt x="12838" y="1"/>
                  </a:lnTo>
                  <a:close/>
                  <a:moveTo>
                    <a:pt x="12305" y="173"/>
                  </a:moveTo>
                  <a:cubicBezTo>
                    <a:pt x="12462" y="63"/>
                    <a:pt x="12650" y="1"/>
                    <a:pt x="12838" y="1"/>
                  </a:cubicBezTo>
                  <a:lnTo>
                    <a:pt x="12838" y="1"/>
                  </a:lnTo>
                  <a:cubicBezTo>
                    <a:pt x="12650" y="1"/>
                    <a:pt x="12462" y="63"/>
                    <a:pt x="12305" y="173"/>
                  </a:cubicBezTo>
                  <a:close/>
                  <a:moveTo>
                    <a:pt x="13527" y="298"/>
                  </a:moveTo>
                  <a:cubicBezTo>
                    <a:pt x="13355" y="110"/>
                    <a:pt x="13104" y="1"/>
                    <a:pt x="12853" y="1"/>
                  </a:cubicBezTo>
                  <a:lnTo>
                    <a:pt x="12853" y="1"/>
                  </a:lnTo>
                  <a:cubicBezTo>
                    <a:pt x="13104" y="1"/>
                    <a:pt x="13355" y="110"/>
                    <a:pt x="13527" y="298"/>
                  </a:cubicBezTo>
                  <a:close/>
                  <a:moveTo>
                    <a:pt x="12289" y="189"/>
                  </a:moveTo>
                  <a:cubicBezTo>
                    <a:pt x="12289" y="189"/>
                    <a:pt x="12305" y="173"/>
                    <a:pt x="12305" y="173"/>
                  </a:cubicBezTo>
                  <a:lnTo>
                    <a:pt x="12305" y="173"/>
                  </a:lnTo>
                  <a:cubicBezTo>
                    <a:pt x="12305" y="173"/>
                    <a:pt x="12289" y="189"/>
                    <a:pt x="12289" y="189"/>
                  </a:cubicBezTo>
                  <a:close/>
                  <a:moveTo>
                    <a:pt x="12273" y="204"/>
                  </a:moveTo>
                  <a:cubicBezTo>
                    <a:pt x="12273" y="189"/>
                    <a:pt x="12273" y="189"/>
                    <a:pt x="12289" y="189"/>
                  </a:cubicBezTo>
                  <a:lnTo>
                    <a:pt x="12289" y="189"/>
                  </a:lnTo>
                  <a:cubicBezTo>
                    <a:pt x="12273" y="189"/>
                    <a:pt x="12273" y="189"/>
                    <a:pt x="12273" y="204"/>
                  </a:cubicBezTo>
                  <a:close/>
                  <a:moveTo>
                    <a:pt x="12273" y="204"/>
                  </a:moveTo>
                  <a:lnTo>
                    <a:pt x="345" y="9766"/>
                  </a:lnTo>
                  <a:lnTo>
                    <a:pt x="12273" y="204"/>
                  </a:lnTo>
                  <a:lnTo>
                    <a:pt x="12273" y="204"/>
                  </a:lnTo>
                  <a:close/>
                  <a:moveTo>
                    <a:pt x="13559" y="330"/>
                  </a:moveTo>
                  <a:lnTo>
                    <a:pt x="26521" y="16255"/>
                  </a:lnTo>
                  <a:cubicBezTo>
                    <a:pt x="26662" y="16427"/>
                    <a:pt x="26725" y="16631"/>
                    <a:pt x="26725" y="16819"/>
                  </a:cubicBezTo>
                  <a:lnTo>
                    <a:pt x="26725" y="16819"/>
                  </a:lnTo>
                  <a:cubicBezTo>
                    <a:pt x="26725" y="16631"/>
                    <a:pt x="26662" y="16427"/>
                    <a:pt x="26521" y="16255"/>
                  </a:cubicBezTo>
                  <a:lnTo>
                    <a:pt x="26521" y="16255"/>
                  </a:lnTo>
                  <a:lnTo>
                    <a:pt x="13559" y="330"/>
                  </a:lnTo>
                  <a:cubicBezTo>
                    <a:pt x="13543" y="314"/>
                    <a:pt x="13543" y="314"/>
                    <a:pt x="13527" y="298"/>
                  </a:cubicBezTo>
                  <a:lnTo>
                    <a:pt x="13527" y="298"/>
                  </a:lnTo>
                  <a:cubicBezTo>
                    <a:pt x="13543" y="314"/>
                    <a:pt x="13543" y="314"/>
                    <a:pt x="13559" y="330"/>
                  </a:cubicBezTo>
                  <a:close/>
                  <a:moveTo>
                    <a:pt x="0" y="10471"/>
                  </a:moveTo>
                  <a:cubicBezTo>
                    <a:pt x="0" y="10205"/>
                    <a:pt x="126" y="9938"/>
                    <a:pt x="345" y="9766"/>
                  </a:cubicBezTo>
                  <a:lnTo>
                    <a:pt x="345" y="9766"/>
                  </a:lnTo>
                  <a:cubicBezTo>
                    <a:pt x="126" y="9938"/>
                    <a:pt x="0" y="10205"/>
                    <a:pt x="0" y="10471"/>
                  </a:cubicBezTo>
                  <a:close/>
                  <a:moveTo>
                    <a:pt x="204" y="11035"/>
                  </a:moveTo>
                  <a:lnTo>
                    <a:pt x="13167" y="26960"/>
                  </a:lnTo>
                  <a:cubicBezTo>
                    <a:pt x="13355" y="27180"/>
                    <a:pt x="13606" y="27290"/>
                    <a:pt x="13872" y="27290"/>
                  </a:cubicBezTo>
                  <a:lnTo>
                    <a:pt x="13872" y="27290"/>
                  </a:lnTo>
                  <a:cubicBezTo>
                    <a:pt x="13606" y="27290"/>
                    <a:pt x="13355" y="27180"/>
                    <a:pt x="13167" y="26960"/>
                  </a:cubicBezTo>
                  <a:lnTo>
                    <a:pt x="13167" y="26960"/>
                  </a:lnTo>
                  <a:lnTo>
                    <a:pt x="204" y="11035"/>
                  </a:lnTo>
                  <a:cubicBezTo>
                    <a:pt x="79" y="10863"/>
                    <a:pt x="0" y="10659"/>
                    <a:pt x="0" y="10471"/>
                  </a:cubicBezTo>
                  <a:lnTo>
                    <a:pt x="0" y="10471"/>
                  </a:lnTo>
                  <a:cubicBezTo>
                    <a:pt x="0" y="10659"/>
                    <a:pt x="79" y="10863"/>
                    <a:pt x="204" y="11035"/>
                  </a:cubicBezTo>
                  <a:close/>
                  <a:moveTo>
                    <a:pt x="26380" y="17524"/>
                  </a:moveTo>
                  <a:lnTo>
                    <a:pt x="14452" y="27101"/>
                  </a:lnTo>
                  <a:lnTo>
                    <a:pt x="26380" y="17524"/>
                  </a:lnTo>
                  <a:cubicBezTo>
                    <a:pt x="26615" y="17352"/>
                    <a:pt x="26725" y="17086"/>
                    <a:pt x="26725" y="16819"/>
                  </a:cubicBezTo>
                  <a:lnTo>
                    <a:pt x="26725" y="16819"/>
                  </a:lnTo>
                  <a:cubicBezTo>
                    <a:pt x="26725" y="17086"/>
                    <a:pt x="26615" y="17352"/>
                    <a:pt x="26380" y="17524"/>
                  </a:cubicBezTo>
                  <a:close/>
                  <a:moveTo>
                    <a:pt x="13888" y="27290"/>
                  </a:moveTo>
                  <a:cubicBezTo>
                    <a:pt x="14092" y="27290"/>
                    <a:pt x="14295" y="27227"/>
                    <a:pt x="14452" y="27101"/>
                  </a:cubicBezTo>
                  <a:lnTo>
                    <a:pt x="14452" y="27101"/>
                  </a:lnTo>
                  <a:cubicBezTo>
                    <a:pt x="14295" y="27227"/>
                    <a:pt x="14092" y="27290"/>
                    <a:pt x="13888" y="27290"/>
                  </a:cubicBezTo>
                  <a:close/>
                  <a:moveTo>
                    <a:pt x="13888" y="27290"/>
                  </a:moveTo>
                  <a:lnTo>
                    <a:pt x="13872" y="27290"/>
                  </a:lnTo>
                  <a:lnTo>
                    <a:pt x="13872" y="27290"/>
                  </a:lnTo>
                  <a:lnTo>
                    <a:pt x="13888" y="27290"/>
                  </a:lnTo>
                  <a:close/>
                  <a:moveTo>
                    <a:pt x="13888" y="27290"/>
                  </a:moveTo>
                  <a:lnTo>
                    <a:pt x="13888" y="27290"/>
                  </a:lnTo>
                  <a:lnTo>
                    <a:pt x="13888" y="27290"/>
                  </a:lnTo>
                  <a:lnTo>
                    <a:pt x="13888" y="27290"/>
                  </a:lnTo>
                  <a:close/>
                </a:path>
              </a:pathLst>
            </a:custGeom>
            <a:solidFill>
              <a:srgbClr val="A0B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rot="-6603543">
              <a:off x="1258923" y="821035"/>
              <a:ext cx="996107" cy="1019565"/>
            </a:xfrm>
            <a:custGeom>
              <a:avLst/>
              <a:gdLst/>
              <a:ahLst/>
              <a:cxnLst/>
              <a:rect l="l" t="t" r="r" b="b"/>
              <a:pathLst>
                <a:path w="23325" h="23873" extrusionOk="0">
                  <a:moveTo>
                    <a:pt x="11208" y="0"/>
                  </a:moveTo>
                  <a:lnTo>
                    <a:pt x="1" y="8997"/>
                  </a:lnTo>
                  <a:lnTo>
                    <a:pt x="12102" y="23872"/>
                  </a:lnTo>
                  <a:lnTo>
                    <a:pt x="23324" y="14875"/>
                  </a:lnTo>
                  <a:lnTo>
                    <a:pt x="112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rot="-6603543">
              <a:off x="1970701" y="951777"/>
              <a:ext cx="16100" cy="14478"/>
            </a:xfrm>
            <a:custGeom>
              <a:avLst/>
              <a:gdLst/>
              <a:ahLst/>
              <a:cxnLst/>
              <a:rect l="l" t="t" r="r" b="b"/>
              <a:pathLst>
                <a:path w="377" h="339" extrusionOk="0">
                  <a:moveTo>
                    <a:pt x="194" y="0"/>
                  </a:moveTo>
                  <a:cubicBezTo>
                    <a:pt x="154" y="0"/>
                    <a:pt x="113" y="13"/>
                    <a:pt x="79" y="40"/>
                  </a:cubicBezTo>
                  <a:cubicBezTo>
                    <a:pt x="1" y="87"/>
                    <a:pt x="1" y="197"/>
                    <a:pt x="48" y="275"/>
                  </a:cubicBezTo>
                  <a:cubicBezTo>
                    <a:pt x="83" y="320"/>
                    <a:pt x="133" y="339"/>
                    <a:pt x="184" y="339"/>
                  </a:cubicBezTo>
                  <a:cubicBezTo>
                    <a:pt x="224" y="339"/>
                    <a:pt x="264" y="327"/>
                    <a:pt x="298" y="307"/>
                  </a:cubicBezTo>
                  <a:cubicBezTo>
                    <a:pt x="377" y="244"/>
                    <a:pt x="377" y="134"/>
                    <a:pt x="330" y="56"/>
                  </a:cubicBezTo>
                  <a:cubicBezTo>
                    <a:pt x="295" y="21"/>
                    <a:pt x="245" y="0"/>
                    <a:pt x="194" y="0"/>
                  </a:cubicBezTo>
                  <a:close/>
                </a:path>
              </a:pathLst>
            </a:custGeom>
            <a:solidFill>
              <a:srgbClr val="13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rot="-6603543">
              <a:off x="1971215" y="951659"/>
              <a:ext cx="14776" cy="14777"/>
            </a:xfrm>
            <a:custGeom>
              <a:avLst/>
              <a:gdLst/>
              <a:ahLst/>
              <a:cxnLst/>
              <a:rect l="l" t="t" r="r" b="b"/>
              <a:pathLst>
                <a:path w="346" h="346" extrusionOk="0">
                  <a:moveTo>
                    <a:pt x="173" y="0"/>
                  </a:moveTo>
                  <a:cubicBezTo>
                    <a:pt x="173" y="0"/>
                    <a:pt x="173" y="0"/>
                    <a:pt x="188" y="0"/>
                  </a:cubicBezTo>
                  <a:lnTo>
                    <a:pt x="188" y="0"/>
                  </a:lnTo>
                  <a:cubicBezTo>
                    <a:pt x="173" y="0"/>
                    <a:pt x="173" y="0"/>
                    <a:pt x="173" y="0"/>
                  </a:cubicBezTo>
                  <a:lnTo>
                    <a:pt x="173" y="0"/>
                  </a:lnTo>
                  <a:lnTo>
                    <a:pt x="173" y="0"/>
                  </a:lnTo>
                  <a:close/>
                  <a:moveTo>
                    <a:pt x="157" y="0"/>
                  </a:moveTo>
                  <a:cubicBezTo>
                    <a:pt x="173" y="0"/>
                    <a:pt x="173" y="0"/>
                    <a:pt x="173" y="0"/>
                  </a:cubicBezTo>
                  <a:lnTo>
                    <a:pt x="173" y="0"/>
                  </a:lnTo>
                  <a:lnTo>
                    <a:pt x="173" y="0"/>
                  </a:lnTo>
                  <a:lnTo>
                    <a:pt x="173" y="0"/>
                  </a:lnTo>
                  <a:cubicBezTo>
                    <a:pt x="173" y="0"/>
                    <a:pt x="173" y="0"/>
                    <a:pt x="157" y="0"/>
                  </a:cubicBezTo>
                  <a:close/>
                  <a:moveTo>
                    <a:pt x="141" y="0"/>
                  </a:moveTo>
                  <a:cubicBezTo>
                    <a:pt x="141" y="0"/>
                    <a:pt x="157" y="0"/>
                    <a:pt x="157" y="0"/>
                  </a:cubicBezTo>
                  <a:lnTo>
                    <a:pt x="157" y="0"/>
                  </a:lnTo>
                  <a:cubicBezTo>
                    <a:pt x="157" y="0"/>
                    <a:pt x="141" y="0"/>
                    <a:pt x="141" y="0"/>
                  </a:cubicBezTo>
                  <a:close/>
                  <a:moveTo>
                    <a:pt x="298" y="47"/>
                  </a:moveTo>
                  <a:cubicBezTo>
                    <a:pt x="267" y="16"/>
                    <a:pt x="220" y="0"/>
                    <a:pt x="188" y="0"/>
                  </a:cubicBezTo>
                  <a:lnTo>
                    <a:pt x="188" y="0"/>
                  </a:lnTo>
                  <a:cubicBezTo>
                    <a:pt x="220" y="0"/>
                    <a:pt x="267" y="16"/>
                    <a:pt x="298" y="47"/>
                  </a:cubicBezTo>
                  <a:close/>
                  <a:moveTo>
                    <a:pt x="63" y="32"/>
                  </a:moveTo>
                  <a:cubicBezTo>
                    <a:pt x="94" y="16"/>
                    <a:pt x="110" y="16"/>
                    <a:pt x="141" y="0"/>
                  </a:cubicBezTo>
                  <a:lnTo>
                    <a:pt x="141" y="0"/>
                  </a:lnTo>
                  <a:cubicBezTo>
                    <a:pt x="110" y="16"/>
                    <a:pt x="94" y="16"/>
                    <a:pt x="63" y="32"/>
                  </a:cubicBezTo>
                  <a:close/>
                  <a:moveTo>
                    <a:pt x="63" y="47"/>
                  </a:moveTo>
                  <a:cubicBezTo>
                    <a:pt x="16" y="79"/>
                    <a:pt x="0" y="126"/>
                    <a:pt x="0" y="173"/>
                  </a:cubicBezTo>
                  <a:lnTo>
                    <a:pt x="0" y="173"/>
                  </a:lnTo>
                  <a:cubicBezTo>
                    <a:pt x="0" y="126"/>
                    <a:pt x="16" y="79"/>
                    <a:pt x="63" y="47"/>
                  </a:cubicBezTo>
                  <a:lnTo>
                    <a:pt x="63" y="47"/>
                  </a:lnTo>
                  <a:cubicBezTo>
                    <a:pt x="63" y="47"/>
                    <a:pt x="63" y="32"/>
                    <a:pt x="63" y="32"/>
                  </a:cubicBezTo>
                  <a:lnTo>
                    <a:pt x="63" y="32"/>
                  </a:lnTo>
                  <a:cubicBezTo>
                    <a:pt x="63" y="32"/>
                    <a:pt x="63" y="47"/>
                    <a:pt x="63" y="47"/>
                  </a:cubicBezTo>
                  <a:close/>
                  <a:moveTo>
                    <a:pt x="298" y="47"/>
                  </a:moveTo>
                  <a:cubicBezTo>
                    <a:pt x="298" y="47"/>
                    <a:pt x="298" y="47"/>
                    <a:pt x="298" y="47"/>
                  </a:cubicBezTo>
                  <a:lnTo>
                    <a:pt x="298" y="47"/>
                  </a:lnTo>
                  <a:cubicBezTo>
                    <a:pt x="298" y="47"/>
                    <a:pt x="298" y="47"/>
                    <a:pt x="298" y="47"/>
                  </a:cubicBezTo>
                  <a:close/>
                  <a:moveTo>
                    <a:pt x="314" y="63"/>
                  </a:moveTo>
                  <a:cubicBezTo>
                    <a:pt x="298" y="63"/>
                    <a:pt x="298" y="63"/>
                    <a:pt x="298" y="47"/>
                  </a:cubicBezTo>
                  <a:lnTo>
                    <a:pt x="298" y="47"/>
                  </a:lnTo>
                  <a:cubicBezTo>
                    <a:pt x="298" y="63"/>
                    <a:pt x="298" y="63"/>
                    <a:pt x="314" y="63"/>
                  </a:cubicBezTo>
                  <a:close/>
                  <a:moveTo>
                    <a:pt x="314" y="63"/>
                  </a:moveTo>
                  <a:cubicBezTo>
                    <a:pt x="330" y="94"/>
                    <a:pt x="345" y="141"/>
                    <a:pt x="345" y="173"/>
                  </a:cubicBezTo>
                  <a:lnTo>
                    <a:pt x="345" y="173"/>
                  </a:lnTo>
                  <a:cubicBezTo>
                    <a:pt x="345" y="141"/>
                    <a:pt x="330" y="94"/>
                    <a:pt x="314" y="63"/>
                  </a:cubicBezTo>
                  <a:lnTo>
                    <a:pt x="314" y="63"/>
                  </a:lnTo>
                  <a:lnTo>
                    <a:pt x="314" y="63"/>
                  </a:lnTo>
                  <a:close/>
                  <a:moveTo>
                    <a:pt x="32" y="282"/>
                  </a:moveTo>
                  <a:cubicBezTo>
                    <a:pt x="16" y="251"/>
                    <a:pt x="0" y="204"/>
                    <a:pt x="0" y="173"/>
                  </a:cubicBezTo>
                  <a:lnTo>
                    <a:pt x="0" y="173"/>
                  </a:lnTo>
                  <a:cubicBezTo>
                    <a:pt x="0" y="204"/>
                    <a:pt x="16" y="251"/>
                    <a:pt x="32" y="282"/>
                  </a:cubicBezTo>
                  <a:close/>
                  <a:moveTo>
                    <a:pt x="282" y="314"/>
                  </a:moveTo>
                  <a:cubicBezTo>
                    <a:pt x="282" y="314"/>
                    <a:pt x="267" y="314"/>
                    <a:pt x="267" y="314"/>
                  </a:cubicBezTo>
                  <a:lnTo>
                    <a:pt x="267" y="314"/>
                  </a:lnTo>
                  <a:cubicBezTo>
                    <a:pt x="267" y="314"/>
                    <a:pt x="282" y="314"/>
                    <a:pt x="282" y="314"/>
                  </a:cubicBezTo>
                  <a:lnTo>
                    <a:pt x="282" y="314"/>
                  </a:lnTo>
                  <a:cubicBezTo>
                    <a:pt x="330" y="267"/>
                    <a:pt x="345" y="220"/>
                    <a:pt x="345" y="173"/>
                  </a:cubicBezTo>
                  <a:lnTo>
                    <a:pt x="345" y="173"/>
                  </a:lnTo>
                  <a:cubicBezTo>
                    <a:pt x="345" y="220"/>
                    <a:pt x="330" y="267"/>
                    <a:pt x="282" y="314"/>
                  </a:cubicBezTo>
                  <a:close/>
                  <a:moveTo>
                    <a:pt x="173" y="345"/>
                  </a:moveTo>
                  <a:cubicBezTo>
                    <a:pt x="126" y="345"/>
                    <a:pt x="63" y="314"/>
                    <a:pt x="32" y="282"/>
                  </a:cubicBezTo>
                  <a:lnTo>
                    <a:pt x="32" y="282"/>
                  </a:lnTo>
                  <a:cubicBezTo>
                    <a:pt x="63" y="314"/>
                    <a:pt x="126" y="345"/>
                    <a:pt x="173" y="345"/>
                  </a:cubicBezTo>
                  <a:close/>
                  <a:moveTo>
                    <a:pt x="204" y="345"/>
                  </a:moveTo>
                  <a:cubicBezTo>
                    <a:pt x="235" y="329"/>
                    <a:pt x="251" y="329"/>
                    <a:pt x="267" y="314"/>
                  </a:cubicBezTo>
                  <a:lnTo>
                    <a:pt x="267" y="314"/>
                  </a:lnTo>
                  <a:cubicBezTo>
                    <a:pt x="251" y="329"/>
                    <a:pt x="235" y="329"/>
                    <a:pt x="204" y="345"/>
                  </a:cubicBezTo>
                  <a:close/>
                  <a:moveTo>
                    <a:pt x="204" y="345"/>
                  </a:moveTo>
                  <a:cubicBezTo>
                    <a:pt x="204" y="345"/>
                    <a:pt x="204" y="345"/>
                    <a:pt x="204" y="345"/>
                  </a:cubicBezTo>
                  <a:lnTo>
                    <a:pt x="204" y="345"/>
                  </a:lnTo>
                  <a:cubicBezTo>
                    <a:pt x="204" y="345"/>
                    <a:pt x="204" y="345"/>
                    <a:pt x="204" y="345"/>
                  </a:cubicBezTo>
                  <a:close/>
                  <a:moveTo>
                    <a:pt x="173" y="345"/>
                  </a:moveTo>
                  <a:cubicBezTo>
                    <a:pt x="173" y="345"/>
                    <a:pt x="188" y="345"/>
                    <a:pt x="204" y="345"/>
                  </a:cubicBezTo>
                  <a:lnTo>
                    <a:pt x="204" y="345"/>
                  </a:lnTo>
                  <a:cubicBezTo>
                    <a:pt x="188" y="345"/>
                    <a:pt x="173" y="345"/>
                    <a:pt x="173" y="345"/>
                  </a:cubicBezTo>
                  <a:close/>
                  <a:moveTo>
                    <a:pt x="173" y="345"/>
                  </a:moveTo>
                  <a:cubicBezTo>
                    <a:pt x="173" y="345"/>
                    <a:pt x="173" y="345"/>
                    <a:pt x="173" y="345"/>
                  </a:cubicBezTo>
                  <a:lnTo>
                    <a:pt x="173" y="345"/>
                  </a:lnTo>
                  <a:cubicBezTo>
                    <a:pt x="173" y="345"/>
                    <a:pt x="173" y="345"/>
                    <a:pt x="173" y="345"/>
                  </a:cubicBezTo>
                  <a:close/>
                </a:path>
              </a:pathLst>
            </a:custGeom>
            <a:solidFill>
              <a:srgbClr val="A0B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rot="-6603543">
              <a:off x="1510719" y="1675163"/>
              <a:ext cx="51588" cy="51591"/>
            </a:xfrm>
            <a:custGeom>
              <a:avLst/>
              <a:gdLst/>
              <a:ahLst/>
              <a:cxnLst/>
              <a:rect l="l" t="t" r="r" b="b"/>
              <a:pathLst>
                <a:path w="1208" h="1208" extrusionOk="0">
                  <a:moveTo>
                    <a:pt x="612" y="0"/>
                  </a:moveTo>
                  <a:cubicBezTo>
                    <a:pt x="612" y="0"/>
                    <a:pt x="612" y="0"/>
                    <a:pt x="612" y="0"/>
                  </a:cubicBezTo>
                  <a:lnTo>
                    <a:pt x="612" y="0"/>
                  </a:lnTo>
                  <a:cubicBezTo>
                    <a:pt x="612" y="0"/>
                    <a:pt x="612" y="0"/>
                    <a:pt x="612" y="0"/>
                  </a:cubicBezTo>
                  <a:lnTo>
                    <a:pt x="612" y="0"/>
                  </a:lnTo>
                  <a:lnTo>
                    <a:pt x="612" y="0"/>
                  </a:lnTo>
                  <a:close/>
                  <a:moveTo>
                    <a:pt x="596" y="0"/>
                  </a:moveTo>
                  <a:lnTo>
                    <a:pt x="612" y="0"/>
                  </a:lnTo>
                  <a:lnTo>
                    <a:pt x="612" y="0"/>
                  </a:lnTo>
                  <a:lnTo>
                    <a:pt x="612" y="0"/>
                  </a:lnTo>
                  <a:lnTo>
                    <a:pt x="612" y="0"/>
                  </a:lnTo>
                  <a:lnTo>
                    <a:pt x="596" y="0"/>
                  </a:lnTo>
                  <a:close/>
                  <a:moveTo>
                    <a:pt x="251" y="110"/>
                  </a:moveTo>
                  <a:cubicBezTo>
                    <a:pt x="361" y="47"/>
                    <a:pt x="486" y="0"/>
                    <a:pt x="596" y="0"/>
                  </a:cubicBezTo>
                  <a:lnTo>
                    <a:pt x="596" y="0"/>
                  </a:lnTo>
                  <a:cubicBezTo>
                    <a:pt x="486" y="0"/>
                    <a:pt x="361" y="47"/>
                    <a:pt x="251" y="110"/>
                  </a:cubicBezTo>
                  <a:close/>
                  <a:moveTo>
                    <a:pt x="1035" y="188"/>
                  </a:moveTo>
                  <a:cubicBezTo>
                    <a:pt x="925" y="63"/>
                    <a:pt x="769" y="16"/>
                    <a:pt x="612" y="0"/>
                  </a:cubicBezTo>
                  <a:lnTo>
                    <a:pt x="612" y="0"/>
                  </a:lnTo>
                  <a:cubicBezTo>
                    <a:pt x="769" y="16"/>
                    <a:pt x="925" y="63"/>
                    <a:pt x="1035" y="188"/>
                  </a:cubicBezTo>
                  <a:close/>
                  <a:moveTo>
                    <a:pt x="251" y="125"/>
                  </a:moveTo>
                  <a:cubicBezTo>
                    <a:pt x="251" y="125"/>
                    <a:pt x="251" y="110"/>
                    <a:pt x="251" y="110"/>
                  </a:cubicBezTo>
                  <a:lnTo>
                    <a:pt x="251" y="110"/>
                  </a:lnTo>
                  <a:cubicBezTo>
                    <a:pt x="251" y="110"/>
                    <a:pt x="251" y="125"/>
                    <a:pt x="251" y="125"/>
                  </a:cubicBezTo>
                  <a:close/>
                  <a:moveTo>
                    <a:pt x="251" y="125"/>
                  </a:moveTo>
                  <a:cubicBezTo>
                    <a:pt x="251" y="125"/>
                    <a:pt x="251" y="125"/>
                    <a:pt x="251" y="125"/>
                  </a:cubicBezTo>
                  <a:lnTo>
                    <a:pt x="251" y="125"/>
                  </a:lnTo>
                  <a:cubicBezTo>
                    <a:pt x="251" y="125"/>
                    <a:pt x="251" y="125"/>
                    <a:pt x="251" y="125"/>
                  </a:cubicBezTo>
                  <a:close/>
                  <a:moveTo>
                    <a:pt x="236" y="125"/>
                  </a:moveTo>
                  <a:cubicBezTo>
                    <a:pt x="236" y="125"/>
                    <a:pt x="236" y="125"/>
                    <a:pt x="251" y="125"/>
                  </a:cubicBezTo>
                  <a:lnTo>
                    <a:pt x="251" y="125"/>
                  </a:lnTo>
                  <a:cubicBezTo>
                    <a:pt x="236" y="125"/>
                    <a:pt x="236" y="125"/>
                    <a:pt x="236" y="125"/>
                  </a:cubicBezTo>
                  <a:close/>
                  <a:moveTo>
                    <a:pt x="220" y="141"/>
                  </a:moveTo>
                  <a:lnTo>
                    <a:pt x="236" y="125"/>
                  </a:lnTo>
                  <a:lnTo>
                    <a:pt x="236" y="125"/>
                  </a:lnTo>
                  <a:lnTo>
                    <a:pt x="220" y="141"/>
                  </a:lnTo>
                  <a:close/>
                  <a:moveTo>
                    <a:pt x="220" y="141"/>
                  </a:moveTo>
                  <a:cubicBezTo>
                    <a:pt x="79" y="251"/>
                    <a:pt x="1" y="439"/>
                    <a:pt x="1" y="611"/>
                  </a:cubicBezTo>
                  <a:lnTo>
                    <a:pt x="1" y="611"/>
                  </a:lnTo>
                  <a:cubicBezTo>
                    <a:pt x="1" y="439"/>
                    <a:pt x="79" y="251"/>
                    <a:pt x="220" y="141"/>
                  </a:cubicBezTo>
                  <a:lnTo>
                    <a:pt x="220" y="141"/>
                  </a:lnTo>
                  <a:lnTo>
                    <a:pt x="220" y="141"/>
                  </a:lnTo>
                  <a:close/>
                  <a:moveTo>
                    <a:pt x="1082" y="235"/>
                  </a:moveTo>
                  <a:cubicBezTo>
                    <a:pt x="1160" y="345"/>
                    <a:pt x="1208" y="470"/>
                    <a:pt x="1208" y="611"/>
                  </a:cubicBezTo>
                  <a:lnTo>
                    <a:pt x="1208" y="611"/>
                  </a:lnTo>
                  <a:cubicBezTo>
                    <a:pt x="1208" y="470"/>
                    <a:pt x="1160" y="345"/>
                    <a:pt x="1082" y="235"/>
                  </a:cubicBezTo>
                  <a:lnTo>
                    <a:pt x="1082" y="235"/>
                  </a:lnTo>
                  <a:cubicBezTo>
                    <a:pt x="1066" y="220"/>
                    <a:pt x="1051" y="204"/>
                    <a:pt x="1035" y="188"/>
                  </a:cubicBezTo>
                  <a:lnTo>
                    <a:pt x="1035" y="188"/>
                  </a:lnTo>
                  <a:cubicBezTo>
                    <a:pt x="1051" y="204"/>
                    <a:pt x="1066" y="220"/>
                    <a:pt x="1082" y="235"/>
                  </a:cubicBezTo>
                  <a:close/>
                  <a:moveTo>
                    <a:pt x="988" y="1066"/>
                  </a:moveTo>
                  <a:cubicBezTo>
                    <a:pt x="972" y="1082"/>
                    <a:pt x="972" y="1082"/>
                    <a:pt x="957" y="1097"/>
                  </a:cubicBezTo>
                  <a:lnTo>
                    <a:pt x="957" y="1097"/>
                  </a:lnTo>
                  <a:cubicBezTo>
                    <a:pt x="972" y="1082"/>
                    <a:pt x="972" y="1082"/>
                    <a:pt x="988" y="1066"/>
                  </a:cubicBezTo>
                  <a:lnTo>
                    <a:pt x="988" y="1066"/>
                  </a:lnTo>
                  <a:cubicBezTo>
                    <a:pt x="1129" y="956"/>
                    <a:pt x="1208" y="784"/>
                    <a:pt x="1208" y="611"/>
                  </a:cubicBezTo>
                  <a:lnTo>
                    <a:pt x="1208" y="611"/>
                  </a:lnTo>
                  <a:cubicBezTo>
                    <a:pt x="1208" y="784"/>
                    <a:pt x="1129" y="956"/>
                    <a:pt x="988" y="1066"/>
                  </a:cubicBezTo>
                  <a:close/>
                  <a:moveTo>
                    <a:pt x="142" y="988"/>
                  </a:moveTo>
                  <a:cubicBezTo>
                    <a:pt x="48" y="878"/>
                    <a:pt x="1" y="737"/>
                    <a:pt x="1" y="611"/>
                  </a:cubicBezTo>
                  <a:lnTo>
                    <a:pt x="1" y="611"/>
                  </a:lnTo>
                  <a:cubicBezTo>
                    <a:pt x="1" y="737"/>
                    <a:pt x="48" y="878"/>
                    <a:pt x="142" y="988"/>
                  </a:cubicBezTo>
                  <a:close/>
                  <a:moveTo>
                    <a:pt x="173" y="1035"/>
                  </a:moveTo>
                  <a:cubicBezTo>
                    <a:pt x="157" y="1019"/>
                    <a:pt x="142" y="1003"/>
                    <a:pt x="142" y="988"/>
                  </a:cubicBezTo>
                  <a:lnTo>
                    <a:pt x="142" y="988"/>
                  </a:lnTo>
                  <a:cubicBezTo>
                    <a:pt x="142" y="1003"/>
                    <a:pt x="157" y="1019"/>
                    <a:pt x="173" y="1035"/>
                  </a:cubicBezTo>
                  <a:close/>
                  <a:moveTo>
                    <a:pt x="596" y="1207"/>
                  </a:moveTo>
                  <a:cubicBezTo>
                    <a:pt x="439" y="1207"/>
                    <a:pt x="298" y="1144"/>
                    <a:pt x="173" y="1035"/>
                  </a:cubicBezTo>
                  <a:lnTo>
                    <a:pt x="173" y="1035"/>
                  </a:lnTo>
                  <a:cubicBezTo>
                    <a:pt x="298" y="1144"/>
                    <a:pt x="439" y="1207"/>
                    <a:pt x="596" y="1207"/>
                  </a:cubicBezTo>
                  <a:close/>
                  <a:moveTo>
                    <a:pt x="612" y="1207"/>
                  </a:moveTo>
                  <a:cubicBezTo>
                    <a:pt x="737" y="1207"/>
                    <a:pt x="847" y="1160"/>
                    <a:pt x="957" y="1097"/>
                  </a:cubicBezTo>
                  <a:lnTo>
                    <a:pt x="957" y="1097"/>
                  </a:lnTo>
                  <a:cubicBezTo>
                    <a:pt x="847" y="1160"/>
                    <a:pt x="737" y="1207"/>
                    <a:pt x="612" y="1207"/>
                  </a:cubicBezTo>
                  <a:close/>
                  <a:moveTo>
                    <a:pt x="612" y="1207"/>
                  </a:moveTo>
                  <a:cubicBezTo>
                    <a:pt x="612" y="1207"/>
                    <a:pt x="612" y="1207"/>
                    <a:pt x="612" y="1207"/>
                  </a:cubicBezTo>
                  <a:lnTo>
                    <a:pt x="612" y="1207"/>
                  </a:lnTo>
                  <a:cubicBezTo>
                    <a:pt x="612" y="1207"/>
                    <a:pt x="612" y="1207"/>
                    <a:pt x="612" y="1207"/>
                  </a:cubicBezTo>
                  <a:close/>
                  <a:moveTo>
                    <a:pt x="612" y="1207"/>
                  </a:moveTo>
                  <a:lnTo>
                    <a:pt x="596" y="1207"/>
                  </a:lnTo>
                  <a:lnTo>
                    <a:pt x="596" y="1207"/>
                  </a:lnTo>
                  <a:lnTo>
                    <a:pt x="612" y="1207"/>
                  </a:lnTo>
                  <a:close/>
                </a:path>
              </a:pathLst>
            </a:custGeom>
            <a:solidFill>
              <a:srgbClr val="AFB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rot="-6603543">
              <a:off x="1504437" y="1680988"/>
              <a:ext cx="56243" cy="53513"/>
            </a:xfrm>
            <a:custGeom>
              <a:avLst/>
              <a:gdLst/>
              <a:ahLst/>
              <a:cxnLst/>
              <a:rect l="l" t="t" r="r" b="b"/>
              <a:pathLst>
                <a:path w="1317" h="1253" extrusionOk="0">
                  <a:moveTo>
                    <a:pt x="701" y="0"/>
                  </a:moveTo>
                  <a:cubicBezTo>
                    <a:pt x="656" y="0"/>
                    <a:pt x="613" y="13"/>
                    <a:pt x="580" y="39"/>
                  </a:cubicBezTo>
                  <a:lnTo>
                    <a:pt x="110" y="415"/>
                  </a:lnTo>
                  <a:cubicBezTo>
                    <a:pt x="16" y="493"/>
                    <a:pt x="0" y="619"/>
                    <a:pt x="79" y="713"/>
                  </a:cubicBezTo>
                  <a:lnTo>
                    <a:pt x="455" y="1183"/>
                  </a:lnTo>
                  <a:cubicBezTo>
                    <a:pt x="500" y="1229"/>
                    <a:pt x="562" y="1253"/>
                    <a:pt x="624" y="1253"/>
                  </a:cubicBezTo>
                  <a:cubicBezTo>
                    <a:pt x="669" y="1253"/>
                    <a:pt x="713" y="1240"/>
                    <a:pt x="753" y="1214"/>
                  </a:cubicBezTo>
                  <a:lnTo>
                    <a:pt x="1223" y="838"/>
                  </a:lnTo>
                  <a:cubicBezTo>
                    <a:pt x="1301" y="760"/>
                    <a:pt x="1317" y="634"/>
                    <a:pt x="1254" y="540"/>
                  </a:cubicBezTo>
                  <a:lnTo>
                    <a:pt x="862" y="70"/>
                  </a:lnTo>
                  <a:cubicBezTo>
                    <a:pt x="826" y="24"/>
                    <a:pt x="763" y="0"/>
                    <a:pt x="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rot="-6603543">
              <a:off x="1687206" y="1165934"/>
              <a:ext cx="467284" cy="456590"/>
            </a:xfrm>
            <a:custGeom>
              <a:avLst/>
              <a:gdLst/>
              <a:ahLst/>
              <a:cxnLst/>
              <a:rect l="l" t="t" r="r" b="b"/>
              <a:pathLst>
                <a:path w="10942" h="10691" extrusionOk="0">
                  <a:moveTo>
                    <a:pt x="941" y="675"/>
                  </a:moveTo>
                  <a:cubicBezTo>
                    <a:pt x="941" y="690"/>
                    <a:pt x="941" y="690"/>
                    <a:pt x="941" y="690"/>
                  </a:cubicBezTo>
                  <a:cubicBezTo>
                    <a:pt x="941" y="690"/>
                    <a:pt x="957" y="675"/>
                    <a:pt x="957" y="675"/>
                  </a:cubicBezTo>
                  <a:close/>
                  <a:moveTo>
                    <a:pt x="3308" y="926"/>
                  </a:moveTo>
                  <a:cubicBezTo>
                    <a:pt x="3308" y="926"/>
                    <a:pt x="3308" y="926"/>
                    <a:pt x="3308" y="941"/>
                  </a:cubicBezTo>
                  <a:cubicBezTo>
                    <a:pt x="3308" y="941"/>
                    <a:pt x="3292" y="926"/>
                    <a:pt x="3292" y="926"/>
                  </a:cubicBezTo>
                  <a:close/>
                  <a:moveTo>
                    <a:pt x="1772" y="941"/>
                  </a:moveTo>
                  <a:lnTo>
                    <a:pt x="1788" y="957"/>
                  </a:lnTo>
                  <a:cubicBezTo>
                    <a:pt x="1788" y="957"/>
                    <a:pt x="1788" y="941"/>
                    <a:pt x="1788" y="941"/>
                  </a:cubicBezTo>
                  <a:close/>
                  <a:moveTo>
                    <a:pt x="1286" y="957"/>
                  </a:moveTo>
                  <a:cubicBezTo>
                    <a:pt x="1286" y="957"/>
                    <a:pt x="1286" y="957"/>
                    <a:pt x="1286" y="973"/>
                  </a:cubicBezTo>
                  <a:lnTo>
                    <a:pt x="1302" y="957"/>
                  </a:lnTo>
                  <a:close/>
                  <a:moveTo>
                    <a:pt x="2336" y="941"/>
                  </a:moveTo>
                  <a:cubicBezTo>
                    <a:pt x="2352" y="957"/>
                    <a:pt x="2352" y="957"/>
                    <a:pt x="2352" y="957"/>
                  </a:cubicBezTo>
                  <a:cubicBezTo>
                    <a:pt x="2336" y="973"/>
                    <a:pt x="2336" y="973"/>
                    <a:pt x="2320" y="973"/>
                  </a:cubicBezTo>
                  <a:lnTo>
                    <a:pt x="2320" y="988"/>
                  </a:lnTo>
                  <a:cubicBezTo>
                    <a:pt x="2305" y="988"/>
                    <a:pt x="2305" y="973"/>
                    <a:pt x="2305" y="973"/>
                  </a:cubicBezTo>
                  <a:cubicBezTo>
                    <a:pt x="2305" y="973"/>
                    <a:pt x="2320" y="957"/>
                    <a:pt x="2320" y="957"/>
                  </a:cubicBezTo>
                  <a:lnTo>
                    <a:pt x="2336" y="957"/>
                  </a:lnTo>
                  <a:cubicBezTo>
                    <a:pt x="2336" y="957"/>
                    <a:pt x="2336" y="941"/>
                    <a:pt x="2336" y="941"/>
                  </a:cubicBezTo>
                  <a:close/>
                  <a:moveTo>
                    <a:pt x="3433" y="1020"/>
                  </a:moveTo>
                  <a:lnTo>
                    <a:pt x="3433" y="1035"/>
                  </a:lnTo>
                  <a:cubicBezTo>
                    <a:pt x="3433" y="1035"/>
                    <a:pt x="3433" y="1051"/>
                    <a:pt x="3449" y="1051"/>
                  </a:cubicBezTo>
                  <a:lnTo>
                    <a:pt x="3433" y="1051"/>
                  </a:lnTo>
                  <a:lnTo>
                    <a:pt x="3433" y="1035"/>
                  </a:lnTo>
                  <a:cubicBezTo>
                    <a:pt x="3418" y="1035"/>
                    <a:pt x="3418" y="1051"/>
                    <a:pt x="3418" y="1051"/>
                  </a:cubicBezTo>
                  <a:cubicBezTo>
                    <a:pt x="3418" y="1035"/>
                    <a:pt x="3418" y="1035"/>
                    <a:pt x="3418" y="1035"/>
                  </a:cubicBezTo>
                  <a:cubicBezTo>
                    <a:pt x="3418" y="1035"/>
                    <a:pt x="3418" y="1035"/>
                    <a:pt x="3433" y="1020"/>
                  </a:cubicBezTo>
                  <a:close/>
                  <a:moveTo>
                    <a:pt x="706" y="1553"/>
                  </a:moveTo>
                  <a:cubicBezTo>
                    <a:pt x="706" y="1568"/>
                    <a:pt x="722" y="1568"/>
                    <a:pt x="722" y="1568"/>
                  </a:cubicBezTo>
                  <a:lnTo>
                    <a:pt x="722" y="1553"/>
                  </a:lnTo>
                  <a:close/>
                  <a:moveTo>
                    <a:pt x="722" y="1553"/>
                  </a:moveTo>
                  <a:cubicBezTo>
                    <a:pt x="737" y="1553"/>
                    <a:pt x="737" y="1553"/>
                    <a:pt x="737" y="1568"/>
                  </a:cubicBezTo>
                  <a:cubicBezTo>
                    <a:pt x="737" y="1553"/>
                    <a:pt x="737" y="1553"/>
                    <a:pt x="737" y="1553"/>
                  </a:cubicBezTo>
                  <a:close/>
                  <a:moveTo>
                    <a:pt x="3418" y="1631"/>
                  </a:moveTo>
                  <a:cubicBezTo>
                    <a:pt x="3418" y="1631"/>
                    <a:pt x="3418" y="1647"/>
                    <a:pt x="3418" y="1647"/>
                  </a:cubicBezTo>
                  <a:lnTo>
                    <a:pt x="3402" y="1647"/>
                  </a:lnTo>
                  <a:cubicBezTo>
                    <a:pt x="3402" y="1647"/>
                    <a:pt x="3402" y="1647"/>
                    <a:pt x="3402" y="1631"/>
                  </a:cubicBezTo>
                  <a:close/>
                  <a:moveTo>
                    <a:pt x="424" y="1568"/>
                  </a:moveTo>
                  <a:cubicBezTo>
                    <a:pt x="424" y="1584"/>
                    <a:pt x="424" y="1584"/>
                    <a:pt x="424" y="1600"/>
                  </a:cubicBezTo>
                  <a:cubicBezTo>
                    <a:pt x="424" y="1600"/>
                    <a:pt x="440" y="1615"/>
                    <a:pt x="440" y="1615"/>
                  </a:cubicBezTo>
                  <a:lnTo>
                    <a:pt x="440" y="1631"/>
                  </a:lnTo>
                  <a:lnTo>
                    <a:pt x="455" y="1647"/>
                  </a:lnTo>
                  <a:lnTo>
                    <a:pt x="440" y="1647"/>
                  </a:lnTo>
                  <a:cubicBezTo>
                    <a:pt x="440" y="1647"/>
                    <a:pt x="471" y="1662"/>
                    <a:pt x="471" y="1662"/>
                  </a:cubicBezTo>
                  <a:cubicBezTo>
                    <a:pt x="487" y="1678"/>
                    <a:pt x="487" y="1694"/>
                    <a:pt x="487" y="1694"/>
                  </a:cubicBezTo>
                  <a:cubicBezTo>
                    <a:pt x="502" y="1694"/>
                    <a:pt x="502" y="1678"/>
                    <a:pt x="502" y="1678"/>
                  </a:cubicBezTo>
                  <a:lnTo>
                    <a:pt x="518" y="1678"/>
                  </a:lnTo>
                  <a:cubicBezTo>
                    <a:pt x="518" y="1678"/>
                    <a:pt x="518" y="1678"/>
                    <a:pt x="518" y="1662"/>
                  </a:cubicBezTo>
                  <a:lnTo>
                    <a:pt x="502" y="1647"/>
                  </a:lnTo>
                  <a:lnTo>
                    <a:pt x="518" y="1647"/>
                  </a:lnTo>
                  <a:lnTo>
                    <a:pt x="487" y="1631"/>
                  </a:lnTo>
                  <a:cubicBezTo>
                    <a:pt x="502" y="1615"/>
                    <a:pt x="502" y="1615"/>
                    <a:pt x="502" y="1615"/>
                  </a:cubicBezTo>
                  <a:lnTo>
                    <a:pt x="487" y="1615"/>
                  </a:lnTo>
                  <a:lnTo>
                    <a:pt x="487" y="1600"/>
                  </a:lnTo>
                  <a:cubicBezTo>
                    <a:pt x="471" y="1600"/>
                    <a:pt x="471" y="1584"/>
                    <a:pt x="471" y="1584"/>
                  </a:cubicBezTo>
                  <a:lnTo>
                    <a:pt x="440" y="1584"/>
                  </a:lnTo>
                  <a:lnTo>
                    <a:pt x="424" y="1568"/>
                  </a:lnTo>
                  <a:close/>
                  <a:moveTo>
                    <a:pt x="847" y="1725"/>
                  </a:moveTo>
                  <a:cubicBezTo>
                    <a:pt x="847" y="1741"/>
                    <a:pt x="847" y="1741"/>
                    <a:pt x="863" y="1741"/>
                  </a:cubicBezTo>
                  <a:lnTo>
                    <a:pt x="847" y="1741"/>
                  </a:lnTo>
                  <a:lnTo>
                    <a:pt x="847" y="1725"/>
                  </a:lnTo>
                  <a:close/>
                  <a:moveTo>
                    <a:pt x="565" y="1756"/>
                  </a:moveTo>
                  <a:cubicBezTo>
                    <a:pt x="565" y="1772"/>
                    <a:pt x="565" y="1772"/>
                    <a:pt x="565" y="1772"/>
                  </a:cubicBezTo>
                  <a:cubicBezTo>
                    <a:pt x="565" y="1788"/>
                    <a:pt x="565" y="1788"/>
                    <a:pt x="581" y="1788"/>
                  </a:cubicBezTo>
                  <a:lnTo>
                    <a:pt x="581" y="1803"/>
                  </a:lnTo>
                  <a:cubicBezTo>
                    <a:pt x="581" y="1819"/>
                    <a:pt x="581" y="1819"/>
                    <a:pt x="581" y="1819"/>
                  </a:cubicBezTo>
                  <a:lnTo>
                    <a:pt x="596" y="1835"/>
                  </a:lnTo>
                  <a:cubicBezTo>
                    <a:pt x="596" y="1819"/>
                    <a:pt x="596" y="1819"/>
                    <a:pt x="596" y="1819"/>
                  </a:cubicBezTo>
                  <a:cubicBezTo>
                    <a:pt x="596" y="1803"/>
                    <a:pt x="612" y="1803"/>
                    <a:pt x="628" y="1788"/>
                  </a:cubicBezTo>
                  <a:lnTo>
                    <a:pt x="612" y="1788"/>
                  </a:lnTo>
                  <a:cubicBezTo>
                    <a:pt x="628" y="1788"/>
                    <a:pt x="628" y="1788"/>
                    <a:pt x="628" y="1772"/>
                  </a:cubicBezTo>
                  <a:cubicBezTo>
                    <a:pt x="620" y="1764"/>
                    <a:pt x="616" y="1764"/>
                    <a:pt x="610" y="1764"/>
                  </a:cubicBezTo>
                  <a:cubicBezTo>
                    <a:pt x="604" y="1764"/>
                    <a:pt x="596" y="1764"/>
                    <a:pt x="581" y="1756"/>
                  </a:cubicBezTo>
                  <a:close/>
                  <a:moveTo>
                    <a:pt x="717" y="1875"/>
                  </a:moveTo>
                  <a:cubicBezTo>
                    <a:pt x="711" y="1875"/>
                    <a:pt x="701" y="1882"/>
                    <a:pt x="690" y="1882"/>
                  </a:cubicBezTo>
                  <a:cubicBezTo>
                    <a:pt x="675" y="1882"/>
                    <a:pt x="675" y="1897"/>
                    <a:pt x="675" y="1897"/>
                  </a:cubicBezTo>
                  <a:cubicBezTo>
                    <a:pt x="675" y="1913"/>
                    <a:pt x="675" y="1913"/>
                    <a:pt x="675" y="1913"/>
                  </a:cubicBezTo>
                  <a:cubicBezTo>
                    <a:pt x="675" y="1913"/>
                    <a:pt x="675" y="1929"/>
                    <a:pt x="675" y="1929"/>
                  </a:cubicBezTo>
                  <a:cubicBezTo>
                    <a:pt x="675" y="1944"/>
                    <a:pt x="675" y="1944"/>
                    <a:pt x="675" y="1960"/>
                  </a:cubicBezTo>
                  <a:cubicBezTo>
                    <a:pt x="675" y="1968"/>
                    <a:pt x="675" y="1968"/>
                    <a:pt x="675" y="1968"/>
                  </a:cubicBezTo>
                  <a:cubicBezTo>
                    <a:pt x="675" y="1968"/>
                    <a:pt x="675" y="1968"/>
                    <a:pt x="675" y="1976"/>
                  </a:cubicBezTo>
                  <a:lnTo>
                    <a:pt x="737" y="1976"/>
                  </a:lnTo>
                  <a:cubicBezTo>
                    <a:pt x="753" y="1976"/>
                    <a:pt x="753" y="1960"/>
                    <a:pt x="753" y="1944"/>
                  </a:cubicBezTo>
                  <a:lnTo>
                    <a:pt x="769" y="1960"/>
                  </a:lnTo>
                  <a:cubicBezTo>
                    <a:pt x="769" y="1944"/>
                    <a:pt x="769" y="1944"/>
                    <a:pt x="769" y="1944"/>
                  </a:cubicBezTo>
                  <a:lnTo>
                    <a:pt x="769" y="1929"/>
                  </a:lnTo>
                  <a:cubicBezTo>
                    <a:pt x="784" y="1913"/>
                    <a:pt x="784" y="1913"/>
                    <a:pt x="784" y="1913"/>
                  </a:cubicBezTo>
                  <a:cubicBezTo>
                    <a:pt x="784" y="1897"/>
                    <a:pt x="784" y="1897"/>
                    <a:pt x="784" y="1882"/>
                  </a:cubicBezTo>
                  <a:cubicBezTo>
                    <a:pt x="774" y="1882"/>
                    <a:pt x="763" y="1875"/>
                    <a:pt x="753" y="1875"/>
                  </a:cubicBezTo>
                  <a:cubicBezTo>
                    <a:pt x="748" y="1875"/>
                    <a:pt x="743" y="1876"/>
                    <a:pt x="737" y="1882"/>
                  </a:cubicBezTo>
                  <a:lnTo>
                    <a:pt x="722" y="1882"/>
                  </a:lnTo>
                  <a:cubicBezTo>
                    <a:pt x="722" y="1876"/>
                    <a:pt x="720" y="1875"/>
                    <a:pt x="717" y="1875"/>
                  </a:cubicBezTo>
                  <a:close/>
                  <a:moveTo>
                    <a:pt x="2540" y="1929"/>
                  </a:moveTo>
                  <a:cubicBezTo>
                    <a:pt x="2540" y="1944"/>
                    <a:pt x="2540" y="1944"/>
                    <a:pt x="2556" y="1944"/>
                  </a:cubicBezTo>
                  <a:lnTo>
                    <a:pt x="2571" y="1944"/>
                  </a:lnTo>
                  <a:cubicBezTo>
                    <a:pt x="2571" y="1944"/>
                    <a:pt x="2587" y="1944"/>
                    <a:pt x="2587" y="1960"/>
                  </a:cubicBezTo>
                  <a:lnTo>
                    <a:pt x="2587" y="1944"/>
                  </a:lnTo>
                  <a:cubicBezTo>
                    <a:pt x="2603" y="1960"/>
                    <a:pt x="2618" y="1960"/>
                    <a:pt x="2618" y="1960"/>
                  </a:cubicBezTo>
                  <a:cubicBezTo>
                    <a:pt x="2634" y="1960"/>
                    <a:pt x="2618" y="1960"/>
                    <a:pt x="2634" y="1976"/>
                  </a:cubicBezTo>
                  <a:cubicBezTo>
                    <a:pt x="2642" y="1968"/>
                    <a:pt x="2650" y="1968"/>
                    <a:pt x="2657" y="1968"/>
                  </a:cubicBezTo>
                  <a:cubicBezTo>
                    <a:pt x="2665" y="1968"/>
                    <a:pt x="2673" y="1968"/>
                    <a:pt x="2681" y="1960"/>
                  </a:cubicBezTo>
                  <a:cubicBezTo>
                    <a:pt x="2697" y="1976"/>
                    <a:pt x="2697" y="1976"/>
                    <a:pt x="2712" y="1976"/>
                  </a:cubicBezTo>
                  <a:lnTo>
                    <a:pt x="2728" y="1976"/>
                  </a:lnTo>
                  <a:lnTo>
                    <a:pt x="2744" y="2007"/>
                  </a:lnTo>
                  <a:cubicBezTo>
                    <a:pt x="2744" y="2007"/>
                    <a:pt x="2744" y="2023"/>
                    <a:pt x="2759" y="2023"/>
                  </a:cubicBezTo>
                  <a:lnTo>
                    <a:pt x="2744" y="2023"/>
                  </a:lnTo>
                  <a:cubicBezTo>
                    <a:pt x="2728" y="2007"/>
                    <a:pt x="2728" y="2007"/>
                    <a:pt x="2728" y="2007"/>
                  </a:cubicBezTo>
                  <a:lnTo>
                    <a:pt x="2697" y="2007"/>
                  </a:lnTo>
                  <a:cubicBezTo>
                    <a:pt x="2697" y="2007"/>
                    <a:pt x="2697" y="1991"/>
                    <a:pt x="2681" y="1991"/>
                  </a:cubicBezTo>
                  <a:lnTo>
                    <a:pt x="2665" y="2007"/>
                  </a:lnTo>
                  <a:cubicBezTo>
                    <a:pt x="2665" y="2007"/>
                    <a:pt x="2665" y="2007"/>
                    <a:pt x="2665" y="1991"/>
                  </a:cubicBezTo>
                  <a:lnTo>
                    <a:pt x="2650" y="2007"/>
                  </a:lnTo>
                  <a:lnTo>
                    <a:pt x="2634" y="2007"/>
                  </a:lnTo>
                  <a:cubicBezTo>
                    <a:pt x="2618" y="1991"/>
                    <a:pt x="2618" y="1991"/>
                    <a:pt x="2618" y="1991"/>
                  </a:cubicBezTo>
                  <a:lnTo>
                    <a:pt x="2571" y="1991"/>
                  </a:lnTo>
                  <a:cubicBezTo>
                    <a:pt x="2556" y="1991"/>
                    <a:pt x="2556" y="1991"/>
                    <a:pt x="2556" y="1976"/>
                  </a:cubicBezTo>
                  <a:lnTo>
                    <a:pt x="2540" y="1991"/>
                  </a:lnTo>
                  <a:lnTo>
                    <a:pt x="2524" y="1976"/>
                  </a:lnTo>
                  <a:cubicBezTo>
                    <a:pt x="2509" y="1991"/>
                    <a:pt x="2509" y="1991"/>
                    <a:pt x="2493" y="1991"/>
                  </a:cubicBezTo>
                  <a:lnTo>
                    <a:pt x="2446" y="1991"/>
                  </a:lnTo>
                  <a:lnTo>
                    <a:pt x="2430" y="2007"/>
                  </a:lnTo>
                  <a:lnTo>
                    <a:pt x="2415" y="2007"/>
                  </a:lnTo>
                  <a:lnTo>
                    <a:pt x="2415" y="1991"/>
                  </a:lnTo>
                  <a:cubicBezTo>
                    <a:pt x="2415" y="1991"/>
                    <a:pt x="2415" y="1991"/>
                    <a:pt x="2430" y="1976"/>
                  </a:cubicBezTo>
                  <a:cubicBezTo>
                    <a:pt x="2430" y="1991"/>
                    <a:pt x="2430" y="1991"/>
                    <a:pt x="2430" y="1991"/>
                  </a:cubicBezTo>
                  <a:lnTo>
                    <a:pt x="2446" y="1976"/>
                  </a:lnTo>
                  <a:cubicBezTo>
                    <a:pt x="2446" y="1971"/>
                    <a:pt x="2448" y="1969"/>
                    <a:pt x="2450" y="1969"/>
                  </a:cubicBezTo>
                  <a:cubicBezTo>
                    <a:pt x="2455" y="1969"/>
                    <a:pt x="2462" y="1976"/>
                    <a:pt x="2462" y="1976"/>
                  </a:cubicBezTo>
                  <a:lnTo>
                    <a:pt x="2462" y="1960"/>
                  </a:lnTo>
                  <a:cubicBezTo>
                    <a:pt x="2477" y="1944"/>
                    <a:pt x="2493" y="1944"/>
                    <a:pt x="2509" y="1944"/>
                  </a:cubicBezTo>
                  <a:cubicBezTo>
                    <a:pt x="2509" y="1944"/>
                    <a:pt x="2509" y="1944"/>
                    <a:pt x="2509" y="1960"/>
                  </a:cubicBezTo>
                  <a:cubicBezTo>
                    <a:pt x="2519" y="1960"/>
                    <a:pt x="2522" y="1953"/>
                    <a:pt x="2528" y="1953"/>
                  </a:cubicBezTo>
                  <a:cubicBezTo>
                    <a:pt x="2531" y="1953"/>
                    <a:pt x="2535" y="1955"/>
                    <a:pt x="2540" y="1960"/>
                  </a:cubicBezTo>
                  <a:lnTo>
                    <a:pt x="2540" y="1944"/>
                  </a:lnTo>
                  <a:lnTo>
                    <a:pt x="2524" y="1944"/>
                  </a:lnTo>
                  <a:lnTo>
                    <a:pt x="2540" y="1929"/>
                  </a:lnTo>
                  <a:close/>
                  <a:moveTo>
                    <a:pt x="2838" y="2085"/>
                  </a:moveTo>
                  <a:lnTo>
                    <a:pt x="2853" y="2101"/>
                  </a:lnTo>
                  <a:lnTo>
                    <a:pt x="2838" y="2101"/>
                  </a:lnTo>
                  <a:cubicBezTo>
                    <a:pt x="2838" y="2101"/>
                    <a:pt x="2822" y="2117"/>
                    <a:pt x="2822" y="2117"/>
                  </a:cubicBezTo>
                  <a:cubicBezTo>
                    <a:pt x="2822" y="2101"/>
                    <a:pt x="2838" y="2101"/>
                    <a:pt x="2838" y="2085"/>
                  </a:cubicBezTo>
                  <a:close/>
                  <a:moveTo>
                    <a:pt x="6819" y="2117"/>
                  </a:moveTo>
                  <a:cubicBezTo>
                    <a:pt x="6819" y="2132"/>
                    <a:pt x="6819" y="2132"/>
                    <a:pt x="6819" y="2132"/>
                  </a:cubicBezTo>
                  <a:lnTo>
                    <a:pt x="6803" y="2148"/>
                  </a:lnTo>
                  <a:cubicBezTo>
                    <a:pt x="6803" y="2164"/>
                    <a:pt x="6803" y="2164"/>
                    <a:pt x="6803" y="2164"/>
                  </a:cubicBezTo>
                  <a:cubicBezTo>
                    <a:pt x="6803" y="2164"/>
                    <a:pt x="6788" y="2180"/>
                    <a:pt x="6788" y="2180"/>
                  </a:cubicBezTo>
                  <a:cubicBezTo>
                    <a:pt x="6772" y="2195"/>
                    <a:pt x="6772" y="2195"/>
                    <a:pt x="6756" y="2195"/>
                  </a:cubicBezTo>
                  <a:cubicBezTo>
                    <a:pt x="6756" y="2211"/>
                    <a:pt x="6756" y="2211"/>
                    <a:pt x="6772" y="2211"/>
                  </a:cubicBezTo>
                  <a:lnTo>
                    <a:pt x="6756" y="2211"/>
                  </a:lnTo>
                  <a:lnTo>
                    <a:pt x="6741" y="2227"/>
                  </a:lnTo>
                  <a:lnTo>
                    <a:pt x="6725" y="2227"/>
                  </a:lnTo>
                  <a:lnTo>
                    <a:pt x="6694" y="2258"/>
                  </a:lnTo>
                  <a:cubicBezTo>
                    <a:pt x="6694" y="2258"/>
                    <a:pt x="6678" y="2274"/>
                    <a:pt x="6678" y="2274"/>
                  </a:cubicBezTo>
                  <a:cubicBezTo>
                    <a:pt x="6678" y="2274"/>
                    <a:pt x="6678" y="2274"/>
                    <a:pt x="6678" y="2258"/>
                  </a:cubicBezTo>
                  <a:cubicBezTo>
                    <a:pt x="6678" y="2258"/>
                    <a:pt x="6678" y="2258"/>
                    <a:pt x="6678" y="2242"/>
                  </a:cubicBezTo>
                  <a:cubicBezTo>
                    <a:pt x="6678" y="2242"/>
                    <a:pt x="6694" y="2242"/>
                    <a:pt x="6694" y="2227"/>
                  </a:cubicBezTo>
                  <a:lnTo>
                    <a:pt x="6709" y="2227"/>
                  </a:lnTo>
                  <a:cubicBezTo>
                    <a:pt x="6725" y="2211"/>
                    <a:pt x="6725" y="2211"/>
                    <a:pt x="6741" y="2195"/>
                  </a:cubicBezTo>
                  <a:cubicBezTo>
                    <a:pt x="6756" y="2195"/>
                    <a:pt x="6756" y="2180"/>
                    <a:pt x="6772" y="2180"/>
                  </a:cubicBezTo>
                  <a:lnTo>
                    <a:pt x="6772" y="2164"/>
                  </a:lnTo>
                  <a:lnTo>
                    <a:pt x="6788" y="2164"/>
                  </a:lnTo>
                  <a:cubicBezTo>
                    <a:pt x="6788" y="2148"/>
                    <a:pt x="6788" y="2148"/>
                    <a:pt x="6788" y="2148"/>
                  </a:cubicBezTo>
                  <a:cubicBezTo>
                    <a:pt x="6795" y="2140"/>
                    <a:pt x="6799" y="2140"/>
                    <a:pt x="6801" y="2140"/>
                  </a:cubicBezTo>
                  <a:cubicBezTo>
                    <a:pt x="6803" y="2140"/>
                    <a:pt x="6803" y="2140"/>
                    <a:pt x="6803" y="2132"/>
                  </a:cubicBezTo>
                  <a:lnTo>
                    <a:pt x="6819" y="2117"/>
                  </a:lnTo>
                  <a:close/>
                  <a:moveTo>
                    <a:pt x="3057" y="2305"/>
                  </a:moveTo>
                  <a:cubicBezTo>
                    <a:pt x="3057" y="2305"/>
                    <a:pt x="3057" y="2305"/>
                    <a:pt x="3057" y="2321"/>
                  </a:cubicBezTo>
                  <a:lnTo>
                    <a:pt x="3041" y="2321"/>
                  </a:lnTo>
                  <a:cubicBezTo>
                    <a:pt x="3026" y="2305"/>
                    <a:pt x="3041" y="2305"/>
                    <a:pt x="3026" y="2305"/>
                  </a:cubicBezTo>
                  <a:close/>
                  <a:moveTo>
                    <a:pt x="6631" y="2336"/>
                  </a:moveTo>
                  <a:lnTo>
                    <a:pt x="6647" y="2352"/>
                  </a:lnTo>
                  <a:lnTo>
                    <a:pt x="6647" y="2368"/>
                  </a:lnTo>
                  <a:lnTo>
                    <a:pt x="6631" y="2352"/>
                  </a:lnTo>
                  <a:cubicBezTo>
                    <a:pt x="6631" y="2348"/>
                    <a:pt x="6631" y="2344"/>
                    <a:pt x="6631" y="2336"/>
                  </a:cubicBezTo>
                  <a:close/>
                  <a:moveTo>
                    <a:pt x="6803" y="2446"/>
                  </a:moveTo>
                  <a:lnTo>
                    <a:pt x="6819" y="2462"/>
                  </a:lnTo>
                  <a:cubicBezTo>
                    <a:pt x="6809" y="2467"/>
                    <a:pt x="6803" y="2469"/>
                    <a:pt x="6800" y="2469"/>
                  </a:cubicBezTo>
                  <a:cubicBezTo>
                    <a:pt x="6795" y="2469"/>
                    <a:pt x="6798" y="2462"/>
                    <a:pt x="6788" y="2462"/>
                  </a:cubicBezTo>
                  <a:lnTo>
                    <a:pt x="6772" y="2462"/>
                  </a:lnTo>
                  <a:cubicBezTo>
                    <a:pt x="6788" y="2446"/>
                    <a:pt x="6788" y="2446"/>
                    <a:pt x="6788" y="2446"/>
                  </a:cubicBezTo>
                  <a:close/>
                  <a:moveTo>
                    <a:pt x="3731" y="2493"/>
                  </a:moveTo>
                  <a:cubicBezTo>
                    <a:pt x="3731" y="2493"/>
                    <a:pt x="3731" y="2509"/>
                    <a:pt x="3747" y="2509"/>
                  </a:cubicBezTo>
                  <a:cubicBezTo>
                    <a:pt x="3747" y="2524"/>
                    <a:pt x="3747" y="2524"/>
                    <a:pt x="3747" y="2540"/>
                  </a:cubicBezTo>
                  <a:cubicBezTo>
                    <a:pt x="3731" y="2540"/>
                    <a:pt x="3715" y="2509"/>
                    <a:pt x="3700" y="2509"/>
                  </a:cubicBezTo>
                  <a:cubicBezTo>
                    <a:pt x="3700" y="2509"/>
                    <a:pt x="3700" y="2493"/>
                    <a:pt x="3700" y="2493"/>
                  </a:cubicBezTo>
                  <a:close/>
                  <a:moveTo>
                    <a:pt x="1505" y="2556"/>
                  </a:moveTo>
                  <a:cubicBezTo>
                    <a:pt x="1505" y="2571"/>
                    <a:pt x="1505" y="2571"/>
                    <a:pt x="1505" y="2571"/>
                  </a:cubicBezTo>
                  <a:lnTo>
                    <a:pt x="1474" y="2571"/>
                  </a:lnTo>
                  <a:cubicBezTo>
                    <a:pt x="1474" y="2579"/>
                    <a:pt x="1474" y="2579"/>
                    <a:pt x="1474" y="2579"/>
                  </a:cubicBezTo>
                  <a:cubicBezTo>
                    <a:pt x="1474" y="2579"/>
                    <a:pt x="1474" y="2579"/>
                    <a:pt x="1474" y="2587"/>
                  </a:cubicBezTo>
                  <a:lnTo>
                    <a:pt x="1458" y="2571"/>
                  </a:lnTo>
                  <a:lnTo>
                    <a:pt x="1458" y="2556"/>
                  </a:lnTo>
                  <a:lnTo>
                    <a:pt x="1474" y="2571"/>
                  </a:lnTo>
                  <a:cubicBezTo>
                    <a:pt x="1474" y="2571"/>
                    <a:pt x="1481" y="2564"/>
                    <a:pt x="1486" y="2564"/>
                  </a:cubicBezTo>
                  <a:cubicBezTo>
                    <a:pt x="1488" y="2564"/>
                    <a:pt x="1490" y="2566"/>
                    <a:pt x="1490" y="2571"/>
                  </a:cubicBezTo>
                  <a:cubicBezTo>
                    <a:pt x="1490" y="2571"/>
                    <a:pt x="1505" y="2571"/>
                    <a:pt x="1505" y="2556"/>
                  </a:cubicBezTo>
                  <a:close/>
                  <a:moveTo>
                    <a:pt x="6709" y="2368"/>
                  </a:moveTo>
                  <a:lnTo>
                    <a:pt x="6709" y="2383"/>
                  </a:lnTo>
                  <a:lnTo>
                    <a:pt x="6725" y="2383"/>
                  </a:lnTo>
                  <a:lnTo>
                    <a:pt x="6725" y="2399"/>
                  </a:lnTo>
                  <a:lnTo>
                    <a:pt x="6709" y="2399"/>
                  </a:lnTo>
                  <a:lnTo>
                    <a:pt x="6709" y="2415"/>
                  </a:lnTo>
                  <a:lnTo>
                    <a:pt x="6694" y="2415"/>
                  </a:lnTo>
                  <a:cubicBezTo>
                    <a:pt x="6694" y="2430"/>
                    <a:pt x="6694" y="2430"/>
                    <a:pt x="6694" y="2430"/>
                  </a:cubicBezTo>
                  <a:lnTo>
                    <a:pt x="6694" y="2446"/>
                  </a:lnTo>
                  <a:cubicBezTo>
                    <a:pt x="6694" y="2446"/>
                    <a:pt x="6694" y="2446"/>
                    <a:pt x="6694" y="2462"/>
                  </a:cubicBezTo>
                  <a:lnTo>
                    <a:pt x="6694" y="2477"/>
                  </a:lnTo>
                  <a:cubicBezTo>
                    <a:pt x="6694" y="2493"/>
                    <a:pt x="6678" y="2493"/>
                    <a:pt x="6678" y="2493"/>
                  </a:cubicBezTo>
                  <a:lnTo>
                    <a:pt x="6662" y="2509"/>
                  </a:lnTo>
                  <a:lnTo>
                    <a:pt x="6678" y="2509"/>
                  </a:lnTo>
                  <a:lnTo>
                    <a:pt x="6662" y="2524"/>
                  </a:lnTo>
                  <a:cubicBezTo>
                    <a:pt x="6662" y="2532"/>
                    <a:pt x="6658" y="2532"/>
                    <a:pt x="6652" y="2532"/>
                  </a:cubicBezTo>
                  <a:cubicBezTo>
                    <a:pt x="6647" y="2532"/>
                    <a:pt x="6639" y="2532"/>
                    <a:pt x="6631" y="2540"/>
                  </a:cubicBezTo>
                  <a:lnTo>
                    <a:pt x="6631" y="2556"/>
                  </a:lnTo>
                  <a:cubicBezTo>
                    <a:pt x="6631" y="2556"/>
                    <a:pt x="6615" y="2556"/>
                    <a:pt x="6615" y="2571"/>
                  </a:cubicBezTo>
                  <a:cubicBezTo>
                    <a:pt x="6615" y="2571"/>
                    <a:pt x="6600" y="2571"/>
                    <a:pt x="6600" y="2587"/>
                  </a:cubicBezTo>
                  <a:lnTo>
                    <a:pt x="6600" y="2571"/>
                  </a:lnTo>
                  <a:cubicBezTo>
                    <a:pt x="6600" y="2587"/>
                    <a:pt x="6584" y="2587"/>
                    <a:pt x="6584" y="2587"/>
                  </a:cubicBezTo>
                  <a:cubicBezTo>
                    <a:pt x="6568" y="2587"/>
                    <a:pt x="6568" y="2587"/>
                    <a:pt x="6568" y="2571"/>
                  </a:cubicBezTo>
                  <a:cubicBezTo>
                    <a:pt x="6584" y="2556"/>
                    <a:pt x="6600" y="2556"/>
                    <a:pt x="6615" y="2524"/>
                  </a:cubicBezTo>
                  <a:lnTo>
                    <a:pt x="6631" y="2524"/>
                  </a:lnTo>
                  <a:cubicBezTo>
                    <a:pt x="6631" y="2524"/>
                    <a:pt x="6631" y="2509"/>
                    <a:pt x="6647" y="2509"/>
                  </a:cubicBezTo>
                  <a:lnTo>
                    <a:pt x="6662" y="2493"/>
                  </a:lnTo>
                  <a:cubicBezTo>
                    <a:pt x="6662" y="2493"/>
                    <a:pt x="6662" y="2493"/>
                    <a:pt x="6662" y="2477"/>
                  </a:cubicBezTo>
                  <a:lnTo>
                    <a:pt x="6662" y="2462"/>
                  </a:lnTo>
                  <a:lnTo>
                    <a:pt x="6662" y="2446"/>
                  </a:lnTo>
                  <a:cubicBezTo>
                    <a:pt x="6662" y="2446"/>
                    <a:pt x="6678" y="2430"/>
                    <a:pt x="6678" y="2430"/>
                  </a:cubicBezTo>
                  <a:cubicBezTo>
                    <a:pt x="6678" y="2415"/>
                    <a:pt x="6678" y="2415"/>
                    <a:pt x="6694" y="2415"/>
                  </a:cubicBezTo>
                  <a:lnTo>
                    <a:pt x="6694" y="2399"/>
                  </a:lnTo>
                  <a:lnTo>
                    <a:pt x="6694" y="2383"/>
                  </a:lnTo>
                  <a:cubicBezTo>
                    <a:pt x="6694" y="2368"/>
                    <a:pt x="6694" y="2368"/>
                    <a:pt x="6694" y="2368"/>
                  </a:cubicBezTo>
                  <a:close/>
                  <a:moveTo>
                    <a:pt x="6192" y="2524"/>
                  </a:moveTo>
                  <a:cubicBezTo>
                    <a:pt x="6192" y="2540"/>
                    <a:pt x="6192" y="2540"/>
                    <a:pt x="6176" y="2540"/>
                  </a:cubicBezTo>
                  <a:cubicBezTo>
                    <a:pt x="6176" y="2556"/>
                    <a:pt x="6176" y="2556"/>
                    <a:pt x="6176" y="2571"/>
                  </a:cubicBezTo>
                  <a:lnTo>
                    <a:pt x="6176" y="2587"/>
                  </a:lnTo>
                  <a:lnTo>
                    <a:pt x="6145" y="2587"/>
                  </a:lnTo>
                  <a:lnTo>
                    <a:pt x="6161" y="2603"/>
                  </a:lnTo>
                  <a:lnTo>
                    <a:pt x="6145" y="2603"/>
                  </a:lnTo>
                  <a:cubicBezTo>
                    <a:pt x="6145" y="2603"/>
                    <a:pt x="6145" y="2603"/>
                    <a:pt x="6129" y="2587"/>
                  </a:cubicBezTo>
                  <a:lnTo>
                    <a:pt x="6145" y="2587"/>
                  </a:lnTo>
                  <a:lnTo>
                    <a:pt x="6145" y="2571"/>
                  </a:lnTo>
                  <a:cubicBezTo>
                    <a:pt x="6161" y="2571"/>
                    <a:pt x="6161" y="2571"/>
                    <a:pt x="6161" y="2556"/>
                  </a:cubicBezTo>
                  <a:cubicBezTo>
                    <a:pt x="6176" y="2556"/>
                    <a:pt x="6176" y="2556"/>
                    <a:pt x="6176" y="2540"/>
                  </a:cubicBezTo>
                  <a:lnTo>
                    <a:pt x="6192" y="2524"/>
                  </a:lnTo>
                  <a:close/>
                  <a:moveTo>
                    <a:pt x="6427" y="2446"/>
                  </a:moveTo>
                  <a:cubicBezTo>
                    <a:pt x="6427" y="2462"/>
                    <a:pt x="6427" y="2462"/>
                    <a:pt x="6443" y="2462"/>
                  </a:cubicBezTo>
                  <a:lnTo>
                    <a:pt x="6458" y="2446"/>
                  </a:lnTo>
                  <a:lnTo>
                    <a:pt x="6458" y="2446"/>
                  </a:lnTo>
                  <a:cubicBezTo>
                    <a:pt x="6458" y="2462"/>
                    <a:pt x="6458" y="2462"/>
                    <a:pt x="6443" y="2462"/>
                  </a:cubicBezTo>
                  <a:cubicBezTo>
                    <a:pt x="6458" y="2477"/>
                    <a:pt x="6458" y="2493"/>
                    <a:pt x="6458" y="2509"/>
                  </a:cubicBezTo>
                  <a:cubicBezTo>
                    <a:pt x="6458" y="2493"/>
                    <a:pt x="6474" y="2493"/>
                    <a:pt x="6474" y="2493"/>
                  </a:cubicBezTo>
                  <a:cubicBezTo>
                    <a:pt x="6474" y="2493"/>
                    <a:pt x="6474" y="2509"/>
                    <a:pt x="6490" y="2509"/>
                  </a:cubicBezTo>
                  <a:cubicBezTo>
                    <a:pt x="6490" y="2493"/>
                    <a:pt x="6490" y="2493"/>
                    <a:pt x="6490" y="2493"/>
                  </a:cubicBezTo>
                  <a:lnTo>
                    <a:pt x="6506" y="2493"/>
                  </a:lnTo>
                  <a:cubicBezTo>
                    <a:pt x="6490" y="2509"/>
                    <a:pt x="6490" y="2509"/>
                    <a:pt x="6490" y="2509"/>
                  </a:cubicBezTo>
                  <a:cubicBezTo>
                    <a:pt x="6490" y="2509"/>
                    <a:pt x="6490" y="2509"/>
                    <a:pt x="6490" y="2524"/>
                  </a:cubicBezTo>
                  <a:cubicBezTo>
                    <a:pt x="6490" y="2540"/>
                    <a:pt x="6490" y="2540"/>
                    <a:pt x="6474" y="2540"/>
                  </a:cubicBezTo>
                  <a:cubicBezTo>
                    <a:pt x="6458" y="2540"/>
                    <a:pt x="6458" y="2556"/>
                    <a:pt x="6443" y="2556"/>
                  </a:cubicBezTo>
                  <a:cubicBezTo>
                    <a:pt x="6443" y="2556"/>
                    <a:pt x="6458" y="2556"/>
                    <a:pt x="6443" y="2571"/>
                  </a:cubicBezTo>
                  <a:cubicBezTo>
                    <a:pt x="6435" y="2579"/>
                    <a:pt x="6427" y="2579"/>
                    <a:pt x="6421" y="2579"/>
                  </a:cubicBezTo>
                  <a:cubicBezTo>
                    <a:pt x="6415" y="2579"/>
                    <a:pt x="6411" y="2579"/>
                    <a:pt x="6411" y="2587"/>
                  </a:cubicBezTo>
                  <a:lnTo>
                    <a:pt x="6396" y="2603"/>
                  </a:lnTo>
                  <a:lnTo>
                    <a:pt x="6380" y="2587"/>
                  </a:lnTo>
                  <a:cubicBezTo>
                    <a:pt x="6380" y="2587"/>
                    <a:pt x="6380" y="2587"/>
                    <a:pt x="6380" y="2571"/>
                  </a:cubicBezTo>
                  <a:cubicBezTo>
                    <a:pt x="6380" y="2571"/>
                    <a:pt x="6373" y="2578"/>
                    <a:pt x="6368" y="2578"/>
                  </a:cubicBezTo>
                  <a:cubicBezTo>
                    <a:pt x="6366" y="2578"/>
                    <a:pt x="6364" y="2577"/>
                    <a:pt x="6364" y="2571"/>
                  </a:cubicBezTo>
                  <a:lnTo>
                    <a:pt x="6364" y="2556"/>
                  </a:lnTo>
                  <a:cubicBezTo>
                    <a:pt x="6349" y="2556"/>
                    <a:pt x="6349" y="2556"/>
                    <a:pt x="6349" y="2571"/>
                  </a:cubicBezTo>
                  <a:lnTo>
                    <a:pt x="6349" y="2556"/>
                  </a:lnTo>
                  <a:lnTo>
                    <a:pt x="6333" y="2540"/>
                  </a:lnTo>
                  <a:lnTo>
                    <a:pt x="6349" y="2540"/>
                  </a:lnTo>
                  <a:lnTo>
                    <a:pt x="6349" y="2524"/>
                  </a:lnTo>
                  <a:cubicBezTo>
                    <a:pt x="6349" y="2524"/>
                    <a:pt x="6349" y="2524"/>
                    <a:pt x="6349" y="2509"/>
                  </a:cubicBezTo>
                  <a:cubicBezTo>
                    <a:pt x="6333" y="2509"/>
                    <a:pt x="6333" y="2509"/>
                    <a:pt x="6333" y="2493"/>
                  </a:cubicBezTo>
                  <a:lnTo>
                    <a:pt x="6380" y="2493"/>
                  </a:lnTo>
                  <a:cubicBezTo>
                    <a:pt x="6380" y="2493"/>
                    <a:pt x="6396" y="2477"/>
                    <a:pt x="6396" y="2477"/>
                  </a:cubicBezTo>
                  <a:lnTo>
                    <a:pt x="6411" y="2477"/>
                  </a:lnTo>
                  <a:cubicBezTo>
                    <a:pt x="6411" y="2477"/>
                    <a:pt x="6411" y="2477"/>
                    <a:pt x="6411" y="2462"/>
                  </a:cubicBezTo>
                  <a:lnTo>
                    <a:pt x="6427" y="2462"/>
                  </a:lnTo>
                  <a:lnTo>
                    <a:pt x="6411" y="2446"/>
                  </a:lnTo>
                  <a:close/>
                  <a:moveTo>
                    <a:pt x="3512" y="2587"/>
                  </a:moveTo>
                  <a:lnTo>
                    <a:pt x="3512" y="2603"/>
                  </a:lnTo>
                  <a:lnTo>
                    <a:pt x="3527" y="2603"/>
                  </a:lnTo>
                  <a:cubicBezTo>
                    <a:pt x="3512" y="2618"/>
                    <a:pt x="3512" y="2618"/>
                    <a:pt x="3496" y="2618"/>
                  </a:cubicBezTo>
                  <a:cubicBezTo>
                    <a:pt x="3496" y="2618"/>
                    <a:pt x="3496" y="2603"/>
                    <a:pt x="3496" y="2603"/>
                  </a:cubicBezTo>
                  <a:lnTo>
                    <a:pt x="3480" y="2603"/>
                  </a:lnTo>
                  <a:cubicBezTo>
                    <a:pt x="3480" y="2603"/>
                    <a:pt x="3480" y="2603"/>
                    <a:pt x="3480" y="2587"/>
                  </a:cubicBezTo>
                  <a:close/>
                  <a:moveTo>
                    <a:pt x="6333" y="2618"/>
                  </a:moveTo>
                  <a:cubicBezTo>
                    <a:pt x="6333" y="2618"/>
                    <a:pt x="6333" y="2618"/>
                    <a:pt x="6349" y="2634"/>
                  </a:cubicBezTo>
                  <a:lnTo>
                    <a:pt x="6317" y="2634"/>
                  </a:lnTo>
                  <a:lnTo>
                    <a:pt x="6317" y="2618"/>
                  </a:lnTo>
                  <a:close/>
                  <a:moveTo>
                    <a:pt x="6537" y="2618"/>
                  </a:moveTo>
                  <a:cubicBezTo>
                    <a:pt x="6553" y="2618"/>
                    <a:pt x="6553" y="2634"/>
                    <a:pt x="6553" y="2634"/>
                  </a:cubicBezTo>
                  <a:cubicBezTo>
                    <a:pt x="6553" y="2634"/>
                    <a:pt x="6537" y="2650"/>
                    <a:pt x="6537" y="2650"/>
                  </a:cubicBezTo>
                  <a:lnTo>
                    <a:pt x="6521" y="2650"/>
                  </a:lnTo>
                  <a:cubicBezTo>
                    <a:pt x="6521" y="2650"/>
                    <a:pt x="6521" y="2650"/>
                    <a:pt x="6521" y="2634"/>
                  </a:cubicBezTo>
                  <a:lnTo>
                    <a:pt x="6537" y="2634"/>
                  </a:lnTo>
                  <a:lnTo>
                    <a:pt x="6521" y="2618"/>
                  </a:lnTo>
                  <a:close/>
                  <a:moveTo>
                    <a:pt x="6490" y="2650"/>
                  </a:moveTo>
                  <a:lnTo>
                    <a:pt x="6506" y="2665"/>
                  </a:lnTo>
                  <a:lnTo>
                    <a:pt x="6458" y="2665"/>
                  </a:lnTo>
                  <a:lnTo>
                    <a:pt x="6458" y="2650"/>
                  </a:lnTo>
                  <a:close/>
                  <a:moveTo>
                    <a:pt x="6380" y="2665"/>
                  </a:moveTo>
                  <a:cubicBezTo>
                    <a:pt x="6380" y="2681"/>
                    <a:pt x="6396" y="2681"/>
                    <a:pt x="6380" y="2681"/>
                  </a:cubicBezTo>
                  <a:lnTo>
                    <a:pt x="6349" y="2681"/>
                  </a:lnTo>
                  <a:lnTo>
                    <a:pt x="6333" y="2665"/>
                  </a:lnTo>
                  <a:close/>
                  <a:moveTo>
                    <a:pt x="3542" y="2611"/>
                  </a:moveTo>
                  <a:cubicBezTo>
                    <a:pt x="3543" y="2611"/>
                    <a:pt x="3543" y="2613"/>
                    <a:pt x="3543" y="2618"/>
                  </a:cubicBezTo>
                  <a:cubicBezTo>
                    <a:pt x="3543" y="2634"/>
                    <a:pt x="3559" y="2634"/>
                    <a:pt x="3559" y="2650"/>
                  </a:cubicBezTo>
                  <a:lnTo>
                    <a:pt x="3574" y="2665"/>
                  </a:lnTo>
                  <a:lnTo>
                    <a:pt x="3574" y="2681"/>
                  </a:lnTo>
                  <a:cubicBezTo>
                    <a:pt x="3574" y="2681"/>
                    <a:pt x="3590" y="2665"/>
                    <a:pt x="3590" y="2665"/>
                  </a:cubicBezTo>
                  <a:lnTo>
                    <a:pt x="3590" y="2681"/>
                  </a:lnTo>
                  <a:lnTo>
                    <a:pt x="3574" y="2681"/>
                  </a:lnTo>
                  <a:lnTo>
                    <a:pt x="3590" y="2697"/>
                  </a:lnTo>
                  <a:lnTo>
                    <a:pt x="3606" y="2681"/>
                  </a:lnTo>
                  <a:cubicBezTo>
                    <a:pt x="3621" y="2697"/>
                    <a:pt x="3621" y="2697"/>
                    <a:pt x="3621" y="2697"/>
                  </a:cubicBezTo>
                  <a:lnTo>
                    <a:pt x="3653" y="2697"/>
                  </a:lnTo>
                  <a:lnTo>
                    <a:pt x="3668" y="2712"/>
                  </a:lnTo>
                  <a:lnTo>
                    <a:pt x="3731" y="2712"/>
                  </a:lnTo>
                  <a:cubicBezTo>
                    <a:pt x="3715" y="2712"/>
                    <a:pt x="3715" y="2728"/>
                    <a:pt x="3715" y="2728"/>
                  </a:cubicBezTo>
                  <a:cubicBezTo>
                    <a:pt x="3715" y="2744"/>
                    <a:pt x="3715" y="2744"/>
                    <a:pt x="3715" y="2744"/>
                  </a:cubicBezTo>
                  <a:lnTo>
                    <a:pt x="3668" y="2744"/>
                  </a:lnTo>
                  <a:cubicBezTo>
                    <a:pt x="3668" y="2744"/>
                    <a:pt x="3668" y="2744"/>
                    <a:pt x="3653" y="2728"/>
                  </a:cubicBezTo>
                  <a:cubicBezTo>
                    <a:pt x="3653" y="2744"/>
                    <a:pt x="3653" y="2744"/>
                    <a:pt x="3637" y="2744"/>
                  </a:cubicBezTo>
                  <a:cubicBezTo>
                    <a:pt x="3637" y="2728"/>
                    <a:pt x="3637" y="2728"/>
                    <a:pt x="3621" y="2728"/>
                  </a:cubicBezTo>
                  <a:cubicBezTo>
                    <a:pt x="3606" y="2728"/>
                    <a:pt x="3606" y="2712"/>
                    <a:pt x="3590" y="2712"/>
                  </a:cubicBezTo>
                  <a:lnTo>
                    <a:pt x="3590" y="2697"/>
                  </a:lnTo>
                  <a:lnTo>
                    <a:pt x="3574" y="2697"/>
                  </a:lnTo>
                  <a:cubicBezTo>
                    <a:pt x="3574" y="2697"/>
                    <a:pt x="3574" y="2681"/>
                    <a:pt x="3574" y="2681"/>
                  </a:cubicBezTo>
                  <a:lnTo>
                    <a:pt x="3559" y="2681"/>
                  </a:lnTo>
                  <a:cubicBezTo>
                    <a:pt x="3559" y="2681"/>
                    <a:pt x="3559" y="2665"/>
                    <a:pt x="3559" y="2665"/>
                  </a:cubicBezTo>
                  <a:cubicBezTo>
                    <a:pt x="3559" y="2650"/>
                    <a:pt x="3559" y="2650"/>
                    <a:pt x="3559" y="2650"/>
                  </a:cubicBezTo>
                  <a:cubicBezTo>
                    <a:pt x="3543" y="2634"/>
                    <a:pt x="3543" y="2634"/>
                    <a:pt x="3527" y="2634"/>
                  </a:cubicBezTo>
                  <a:cubicBezTo>
                    <a:pt x="3527" y="2634"/>
                    <a:pt x="3527" y="2627"/>
                    <a:pt x="3527" y="2618"/>
                  </a:cubicBezTo>
                  <a:cubicBezTo>
                    <a:pt x="3538" y="2618"/>
                    <a:pt x="3541" y="2611"/>
                    <a:pt x="3542" y="2611"/>
                  </a:cubicBezTo>
                  <a:close/>
                  <a:moveTo>
                    <a:pt x="5879" y="2759"/>
                  </a:moveTo>
                  <a:cubicBezTo>
                    <a:pt x="5879" y="2759"/>
                    <a:pt x="5879" y="2759"/>
                    <a:pt x="5879" y="2775"/>
                  </a:cubicBezTo>
                  <a:lnTo>
                    <a:pt x="5863" y="2775"/>
                  </a:lnTo>
                  <a:cubicBezTo>
                    <a:pt x="5863" y="2775"/>
                    <a:pt x="5863" y="2775"/>
                    <a:pt x="5847" y="2759"/>
                  </a:cubicBezTo>
                  <a:close/>
                  <a:moveTo>
                    <a:pt x="1725" y="2822"/>
                  </a:moveTo>
                  <a:cubicBezTo>
                    <a:pt x="1725" y="2838"/>
                    <a:pt x="1741" y="2838"/>
                    <a:pt x="1741" y="2838"/>
                  </a:cubicBezTo>
                  <a:lnTo>
                    <a:pt x="1725" y="2853"/>
                  </a:lnTo>
                  <a:cubicBezTo>
                    <a:pt x="1725" y="2838"/>
                    <a:pt x="1725" y="2838"/>
                    <a:pt x="1709" y="2822"/>
                  </a:cubicBezTo>
                  <a:close/>
                  <a:moveTo>
                    <a:pt x="1521" y="2963"/>
                  </a:moveTo>
                  <a:cubicBezTo>
                    <a:pt x="1521" y="2963"/>
                    <a:pt x="1537" y="2979"/>
                    <a:pt x="1537" y="2979"/>
                  </a:cubicBezTo>
                  <a:lnTo>
                    <a:pt x="1552" y="2979"/>
                  </a:lnTo>
                  <a:lnTo>
                    <a:pt x="1552" y="2995"/>
                  </a:lnTo>
                  <a:lnTo>
                    <a:pt x="1568" y="2979"/>
                  </a:lnTo>
                  <a:cubicBezTo>
                    <a:pt x="1568" y="2995"/>
                    <a:pt x="1568" y="2995"/>
                    <a:pt x="1568" y="2995"/>
                  </a:cubicBezTo>
                  <a:lnTo>
                    <a:pt x="1615" y="2995"/>
                  </a:lnTo>
                  <a:lnTo>
                    <a:pt x="1615" y="3010"/>
                  </a:lnTo>
                  <a:lnTo>
                    <a:pt x="1599" y="3010"/>
                  </a:lnTo>
                  <a:lnTo>
                    <a:pt x="1615" y="3026"/>
                  </a:lnTo>
                  <a:lnTo>
                    <a:pt x="1599" y="3026"/>
                  </a:lnTo>
                  <a:cubicBezTo>
                    <a:pt x="1599" y="3026"/>
                    <a:pt x="1599" y="3042"/>
                    <a:pt x="1584" y="3042"/>
                  </a:cubicBezTo>
                  <a:cubicBezTo>
                    <a:pt x="1584" y="3042"/>
                    <a:pt x="1584" y="3026"/>
                    <a:pt x="1584" y="3026"/>
                  </a:cubicBezTo>
                  <a:cubicBezTo>
                    <a:pt x="1568" y="3010"/>
                    <a:pt x="1552" y="2995"/>
                    <a:pt x="1552" y="2995"/>
                  </a:cubicBezTo>
                  <a:lnTo>
                    <a:pt x="1537" y="2979"/>
                  </a:lnTo>
                  <a:lnTo>
                    <a:pt x="1537" y="2995"/>
                  </a:lnTo>
                  <a:cubicBezTo>
                    <a:pt x="1537" y="2979"/>
                    <a:pt x="1537" y="2979"/>
                    <a:pt x="1521" y="2979"/>
                  </a:cubicBezTo>
                  <a:lnTo>
                    <a:pt x="1521" y="2995"/>
                  </a:lnTo>
                  <a:cubicBezTo>
                    <a:pt x="1513" y="2987"/>
                    <a:pt x="1509" y="2987"/>
                    <a:pt x="1509" y="2987"/>
                  </a:cubicBezTo>
                  <a:cubicBezTo>
                    <a:pt x="1509" y="2987"/>
                    <a:pt x="1513" y="2987"/>
                    <a:pt x="1521" y="2979"/>
                  </a:cubicBezTo>
                  <a:lnTo>
                    <a:pt x="1505" y="2963"/>
                  </a:lnTo>
                  <a:close/>
                  <a:moveTo>
                    <a:pt x="4107" y="3026"/>
                  </a:moveTo>
                  <a:cubicBezTo>
                    <a:pt x="4107" y="3042"/>
                    <a:pt x="4123" y="3042"/>
                    <a:pt x="4123" y="3042"/>
                  </a:cubicBezTo>
                  <a:lnTo>
                    <a:pt x="4139" y="3057"/>
                  </a:lnTo>
                  <a:lnTo>
                    <a:pt x="4123" y="3057"/>
                  </a:lnTo>
                  <a:lnTo>
                    <a:pt x="4123" y="3073"/>
                  </a:lnTo>
                  <a:cubicBezTo>
                    <a:pt x="4123" y="3073"/>
                    <a:pt x="4139" y="3057"/>
                    <a:pt x="4154" y="3057"/>
                  </a:cubicBezTo>
                  <a:cubicBezTo>
                    <a:pt x="4154" y="3073"/>
                    <a:pt x="4154" y="3073"/>
                    <a:pt x="4154" y="3073"/>
                  </a:cubicBezTo>
                  <a:lnTo>
                    <a:pt x="4123" y="3073"/>
                  </a:lnTo>
                  <a:cubicBezTo>
                    <a:pt x="4123" y="3089"/>
                    <a:pt x="4123" y="3089"/>
                    <a:pt x="4123" y="3089"/>
                  </a:cubicBezTo>
                  <a:cubicBezTo>
                    <a:pt x="4139" y="3104"/>
                    <a:pt x="4154" y="3104"/>
                    <a:pt x="4154" y="3104"/>
                  </a:cubicBezTo>
                  <a:lnTo>
                    <a:pt x="4154" y="3120"/>
                  </a:lnTo>
                  <a:lnTo>
                    <a:pt x="4139" y="3120"/>
                  </a:lnTo>
                  <a:cubicBezTo>
                    <a:pt x="4139" y="3120"/>
                    <a:pt x="4139" y="3120"/>
                    <a:pt x="4139" y="3136"/>
                  </a:cubicBezTo>
                  <a:cubicBezTo>
                    <a:pt x="4139" y="3136"/>
                    <a:pt x="4123" y="3136"/>
                    <a:pt x="4123" y="3151"/>
                  </a:cubicBezTo>
                  <a:cubicBezTo>
                    <a:pt x="4123" y="3151"/>
                    <a:pt x="4123" y="3136"/>
                    <a:pt x="4107" y="3136"/>
                  </a:cubicBezTo>
                  <a:cubicBezTo>
                    <a:pt x="4107" y="3151"/>
                    <a:pt x="4107" y="3167"/>
                    <a:pt x="4092" y="3167"/>
                  </a:cubicBezTo>
                  <a:cubicBezTo>
                    <a:pt x="4092" y="3167"/>
                    <a:pt x="4092" y="3151"/>
                    <a:pt x="4076" y="3151"/>
                  </a:cubicBezTo>
                  <a:cubicBezTo>
                    <a:pt x="4076" y="3167"/>
                    <a:pt x="4060" y="3167"/>
                    <a:pt x="4060" y="3167"/>
                  </a:cubicBezTo>
                  <a:cubicBezTo>
                    <a:pt x="4060" y="3167"/>
                    <a:pt x="4045" y="3167"/>
                    <a:pt x="4045" y="3151"/>
                  </a:cubicBezTo>
                  <a:lnTo>
                    <a:pt x="4060" y="3151"/>
                  </a:lnTo>
                  <a:lnTo>
                    <a:pt x="4060" y="3136"/>
                  </a:lnTo>
                  <a:lnTo>
                    <a:pt x="4045" y="3136"/>
                  </a:lnTo>
                  <a:cubicBezTo>
                    <a:pt x="4045" y="3136"/>
                    <a:pt x="4029" y="3151"/>
                    <a:pt x="4029" y="3151"/>
                  </a:cubicBezTo>
                  <a:lnTo>
                    <a:pt x="4013" y="3136"/>
                  </a:lnTo>
                  <a:lnTo>
                    <a:pt x="3998" y="3136"/>
                  </a:lnTo>
                  <a:cubicBezTo>
                    <a:pt x="3998" y="3136"/>
                    <a:pt x="3998" y="3136"/>
                    <a:pt x="3982" y="3151"/>
                  </a:cubicBezTo>
                  <a:cubicBezTo>
                    <a:pt x="3982" y="3136"/>
                    <a:pt x="3982" y="3136"/>
                    <a:pt x="3966" y="3120"/>
                  </a:cubicBezTo>
                  <a:cubicBezTo>
                    <a:pt x="3951" y="3104"/>
                    <a:pt x="3951" y="3104"/>
                    <a:pt x="3951" y="3104"/>
                  </a:cubicBezTo>
                  <a:lnTo>
                    <a:pt x="3998" y="3104"/>
                  </a:lnTo>
                  <a:cubicBezTo>
                    <a:pt x="3998" y="3104"/>
                    <a:pt x="3998" y="3089"/>
                    <a:pt x="4013" y="3089"/>
                  </a:cubicBezTo>
                  <a:cubicBezTo>
                    <a:pt x="4029" y="3073"/>
                    <a:pt x="4029" y="3073"/>
                    <a:pt x="4029" y="3057"/>
                  </a:cubicBezTo>
                  <a:cubicBezTo>
                    <a:pt x="4029" y="3042"/>
                    <a:pt x="4029" y="3042"/>
                    <a:pt x="4029" y="3042"/>
                  </a:cubicBezTo>
                  <a:lnTo>
                    <a:pt x="4029" y="3026"/>
                  </a:lnTo>
                  <a:cubicBezTo>
                    <a:pt x="4029" y="3042"/>
                    <a:pt x="4029" y="3042"/>
                    <a:pt x="4045" y="3042"/>
                  </a:cubicBezTo>
                  <a:cubicBezTo>
                    <a:pt x="4045" y="3026"/>
                    <a:pt x="4045" y="3026"/>
                    <a:pt x="4045" y="3026"/>
                  </a:cubicBezTo>
                  <a:lnTo>
                    <a:pt x="4092" y="3026"/>
                  </a:lnTo>
                  <a:cubicBezTo>
                    <a:pt x="4092" y="3031"/>
                    <a:pt x="4092" y="3033"/>
                    <a:pt x="4092" y="3033"/>
                  </a:cubicBezTo>
                  <a:cubicBezTo>
                    <a:pt x="4093" y="3033"/>
                    <a:pt x="4097" y="3026"/>
                    <a:pt x="4107" y="3026"/>
                  </a:cubicBezTo>
                  <a:close/>
                  <a:moveTo>
                    <a:pt x="1333" y="3089"/>
                  </a:moveTo>
                  <a:lnTo>
                    <a:pt x="1333" y="3104"/>
                  </a:lnTo>
                  <a:cubicBezTo>
                    <a:pt x="1333" y="3104"/>
                    <a:pt x="1333" y="3120"/>
                    <a:pt x="1333" y="3120"/>
                  </a:cubicBezTo>
                  <a:lnTo>
                    <a:pt x="1349" y="3136"/>
                  </a:lnTo>
                  <a:lnTo>
                    <a:pt x="1333" y="3136"/>
                  </a:lnTo>
                  <a:lnTo>
                    <a:pt x="1349" y="3151"/>
                  </a:lnTo>
                  <a:cubicBezTo>
                    <a:pt x="1349" y="3151"/>
                    <a:pt x="1349" y="3167"/>
                    <a:pt x="1349" y="3167"/>
                  </a:cubicBezTo>
                  <a:cubicBezTo>
                    <a:pt x="1349" y="3167"/>
                    <a:pt x="1349" y="3183"/>
                    <a:pt x="1349" y="3183"/>
                  </a:cubicBezTo>
                  <a:lnTo>
                    <a:pt x="1364" y="3183"/>
                  </a:lnTo>
                  <a:cubicBezTo>
                    <a:pt x="1364" y="3198"/>
                    <a:pt x="1364" y="3198"/>
                    <a:pt x="1349" y="3198"/>
                  </a:cubicBezTo>
                  <a:cubicBezTo>
                    <a:pt x="1349" y="3198"/>
                    <a:pt x="1349" y="3214"/>
                    <a:pt x="1349" y="3214"/>
                  </a:cubicBezTo>
                  <a:lnTo>
                    <a:pt x="1364" y="3214"/>
                  </a:lnTo>
                  <a:cubicBezTo>
                    <a:pt x="1364" y="3214"/>
                    <a:pt x="1364" y="3214"/>
                    <a:pt x="1364" y="3230"/>
                  </a:cubicBezTo>
                  <a:cubicBezTo>
                    <a:pt x="1364" y="3230"/>
                    <a:pt x="1364" y="3214"/>
                    <a:pt x="1380" y="3214"/>
                  </a:cubicBezTo>
                  <a:lnTo>
                    <a:pt x="1411" y="3214"/>
                  </a:lnTo>
                  <a:cubicBezTo>
                    <a:pt x="1411" y="3214"/>
                    <a:pt x="1427" y="3198"/>
                    <a:pt x="1427" y="3198"/>
                  </a:cubicBezTo>
                  <a:cubicBezTo>
                    <a:pt x="1427" y="3198"/>
                    <a:pt x="1427" y="3214"/>
                    <a:pt x="1427" y="3214"/>
                  </a:cubicBezTo>
                  <a:cubicBezTo>
                    <a:pt x="1443" y="3214"/>
                    <a:pt x="1443" y="3198"/>
                    <a:pt x="1458" y="3198"/>
                  </a:cubicBezTo>
                  <a:lnTo>
                    <a:pt x="1490" y="3198"/>
                  </a:lnTo>
                  <a:lnTo>
                    <a:pt x="1490" y="3183"/>
                  </a:lnTo>
                  <a:lnTo>
                    <a:pt x="1458" y="3183"/>
                  </a:lnTo>
                  <a:cubicBezTo>
                    <a:pt x="1458" y="3183"/>
                    <a:pt x="1443" y="3167"/>
                    <a:pt x="1443" y="3167"/>
                  </a:cubicBezTo>
                  <a:lnTo>
                    <a:pt x="1427" y="3167"/>
                  </a:lnTo>
                  <a:lnTo>
                    <a:pt x="1427" y="3151"/>
                  </a:lnTo>
                  <a:cubicBezTo>
                    <a:pt x="1427" y="3151"/>
                    <a:pt x="1427" y="3136"/>
                    <a:pt x="1427" y="3136"/>
                  </a:cubicBezTo>
                  <a:lnTo>
                    <a:pt x="1411" y="3136"/>
                  </a:lnTo>
                  <a:cubicBezTo>
                    <a:pt x="1411" y="3136"/>
                    <a:pt x="1411" y="3120"/>
                    <a:pt x="1411" y="3120"/>
                  </a:cubicBezTo>
                  <a:lnTo>
                    <a:pt x="1396" y="3120"/>
                  </a:lnTo>
                  <a:cubicBezTo>
                    <a:pt x="1396" y="3120"/>
                    <a:pt x="1380" y="3104"/>
                    <a:pt x="1380" y="3104"/>
                  </a:cubicBezTo>
                  <a:lnTo>
                    <a:pt x="1364" y="3104"/>
                  </a:lnTo>
                  <a:cubicBezTo>
                    <a:pt x="1349" y="3104"/>
                    <a:pt x="1364" y="3089"/>
                    <a:pt x="1349" y="3089"/>
                  </a:cubicBezTo>
                  <a:close/>
                  <a:moveTo>
                    <a:pt x="1646" y="3198"/>
                  </a:moveTo>
                  <a:lnTo>
                    <a:pt x="1646" y="3214"/>
                  </a:lnTo>
                  <a:lnTo>
                    <a:pt x="1662" y="3230"/>
                  </a:lnTo>
                  <a:cubicBezTo>
                    <a:pt x="1662" y="3245"/>
                    <a:pt x="1678" y="3245"/>
                    <a:pt x="1678" y="3245"/>
                  </a:cubicBezTo>
                  <a:cubicBezTo>
                    <a:pt x="1678" y="3245"/>
                    <a:pt x="1678" y="3245"/>
                    <a:pt x="1678" y="3230"/>
                  </a:cubicBezTo>
                  <a:cubicBezTo>
                    <a:pt x="1678" y="3230"/>
                    <a:pt x="1678" y="3214"/>
                    <a:pt x="1662" y="3214"/>
                  </a:cubicBezTo>
                  <a:cubicBezTo>
                    <a:pt x="1662" y="3214"/>
                    <a:pt x="1646" y="3198"/>
                    <a:pt x="1646" y="3198"/>
                  </a:cubicBezTo>
                  <a:close/>
                  <a:moveTo>
                    <a:pt x="2320" y="3230"/>
                  </a:moveTo>
                  <a:cubicBezTo>
                    <a:pt x="2320" y="3230"/>
                    <a:pt x="2320" y="3230"/>
                    <a:pt x="2320" y="3245"/>
                  </a:cubicBezTo>
                  <a:cubicBezTo>
                    <a:pt x="2320" y="3261"/>
                    <a:pt x="2320" y="3261"/>
                    <a:pt x="2320" y="3261"/>
                  </a:cubicBezTo>
                  <a:cubicBezTo>
                    <a:pt x="2320" y="3277"/>
                    <a:pt x="2336" y="3277"/>
                    <a:pt x="2336" y="3277"/>
                  </a:cubicBezTo>
                  <a:lnTo>
                    <a:pt x="2336" y="3292"/>
                  </a:lnTo>
                  <a:cubicBezTo>
                    <a:pt x="2320" y="3292"/>
                    <a:pt x="2320" y="3277"/>
                    <a:pt x="2320" y="3277"/>
                  </a:cubicBezTo>
                  <a:cubicBezTo>
                    <a:pt x="2305" y="3277"/>
                    <a:pt x="2305" y="3277"/>
                    <a:pt x="2305" y="3261"/>
                  </a:cubicBezTo>
                  <a:lnTo>
                    <a:pt x="2305" y="3245"/>
                  </a:lnTo>
                  <a:lnTo>
                    <a:pt x="2320" y="3230"/>
                  </a:lnTo>
                  <a:close/>
                  <a:moveTo>
                    <a:pt x="4264" y="3292"/>
                  </a:moveTo>
                  <a:lnTo>
                    <a:pt x="4280" y="3308"/>
                  </a:lnTo>
                  <a:lnTo>
                    <a:pt x="4264" y="3308"/>
                  </a:lnTo>
                  <a:cubicBezTo>
                    <a:pt x="4264" y="3308"/>
                    <a:pt x="4264" y="3292"/>
                    <a:pt x="4264" y="3292"/>
                  </a:cubicBezTo>
                  <a:close/>
                  <a:moveTo>
                    <a:pt x="4714" y="3254"/>
                  </a:moveTo>
                  <a:cubicBezTo>
                    <a:pt x="4719" y="3254"/>
                    <a:pt x="4719" y="3261"/>
                    <a:pt x="4719" y="3261"/>
                  </a:cubicBezTo>
                  <a:cubicBezTo>
                    <a:pt x="4750" y="3277"/>
                    <a:pt x="4734" y="3277"/>
                    <a:pt x="4719" y="3292"/>
                  </a:cubicBezTo>
                  <a:cubicBezTo>
                    <a:pt x="4719" y="3308"/>
                    <a:pt x="4719" y="3308"/>
                    <a:pt x="4719" y="3308"/>
                  </a:cubicBezTo>
                  <a:cubicBezTo>
                    <a:pt x="4719" y="3324"/>
                    <a:pt x="4703" y="3324"/>
                    <a:pt x="4703" y="3324"/>
                  </a:cubicBezTo>
                  <a:cubicBezTo>
                    <a:pt x="4703" y="3324"/>
                    <a:pt x="4703" y="3339"/>
                    <a:pt x="4703" y="3339"/>
                  </a:cubicBezTo>
                  <a:cubicBezTo>
                    <a:pt x="4687" y="3339"/>
                    <a:pt x="4687" y="3324"/>
                    <a:pt x="4687" y="3324"/>
                  </a:cubicBezTo>
                  <a:cubicBezTo>
                    <a:pt x="4687" y="3308"/>
                    <a:pt x="4687" y="3308"/>
                    <a:pt x="4703" y="3308"/>
                  </a:cubicBezTo>
                  <a:cubicBezTo>
                    <a:pt x="4687" y="3292"/>
                    <a:pt x="4687" y="3292"/>
                    <a:pt x="4687" y="3292"/>
                  </a:cubicBezTo>
                  <a:cubicBezTo>
                    <a:pt x="4687" y="3277"/>
                    <a:pt x="4703" y="3277"/>
                    <a:pt x="4703" y="3277"/>
                  </a:cubicBezTo>
                  <a:cubicBezTo>
                    <a:pt x="4703" y="3277"/>
                    <a:pt x="4703" y="3261"/>
                    <a:pt x="4703" y="3261"/>
                  </a:cubicBezTo>
                  <a:cubicBezTo>
                    <a:pt x="4708" y="3256"/>
                    <a:pt x="4712" y="3254"/>
                    <a:pt x="4714" y="3254"/>
                  </a:cubicBezTo>
                  <a:close/>
                  <a:moveTo>
                    <a:pt x="4609" y="3386"/>
                  </a:moveTo>
                  <a:cubicBezTo>
                    <a:pt x="4609" y="3386"/>
                    <a:pt x="4609" y="3402"/>
                    <a:pt x="4609" y="3402"/>
                  </a:cubicBezTo>
                  <a:cubicBezTo>
                    <a:pt x="4609" y="3402"/>
                    <a:pt x="4609" y="3402"/>
                    <a:pt x="4593" y="3386"/>
                  </a:cubicBezTo>
                  <a:close/>
                  <a:moveTo>
                    <a:pt x="5173" y="3386"/>
                  </a:moveTo>
                  <a:lnTo>
                    <a:pt x="5173" y="3402"/>
                  </a:lnTo>
                  <a:lnTo>
                    <a:pt x="5158" y="3402"/>
                  </a:lnTo>
                  <a:cubicBezTo>
                    <a:pt x="5158" y="3386"/>
                    <a:pt x="5173" y="3386"/>
                    <a:pt x="5173" y="3386"/>
                  </a:cubicBezTo>
                  <a:close/>
                  <a:moveTo>
                    <a:pt x="5346" y="3371"/>
                  </a:moveTo>
                  <a:cubicBezTo>
                    <a:pt x="5346" y="3386"/>
                    <a:pt x="5346" y="3386"/>
                    <a:pt x="5346" y="3386"/>
                  </a:cubicBezTo>
                  <a:cubicBezTo>
                    <a:pt x="5346" y="3386"/>
                    <a:pt x="5346" y="3402"/>
                    <a:pt x="5346" y="3402"/>
                  </a:cubicBezTo>
                  <a:cubicBezTo>
                    <a:pt x="5330" y="3418"/>
                    <a:pt x="5330" y="3418"/>
                    <a:pt x="5330" y="3418"/>
                  </a:cubicBezTo>
                  <a:lnTo>
                    <a:pt x="5314" y="3418"/>
                  </a:lnTo>
                  <a:cubicBezTo>
                    <a:pt x="5314" y="3418"/>
                    <a:pt x="5330" y="3402"/>
                    <a:pt x="5330" y="3402"/>
                  </a:cubicBezTo>
                  <a:lnTo>
                    <a:pt x="5330" y="3386"/>
                  </a:lnTo>
                  <a:lnTo>
                    <a:pt x="5346" y="3371"/>
                  </a:lnTo>
                  <a:close/>
                  <a:moveTo>
                    <a:pt x="4734" y="3386"/>
                  </a:moveTo>
                  <a:cubicBezTo>
                    <a:pt x="4734" y="3402"/>
                    <a:pt x="4734" y="3402"/>
                    <a:pt x="4750" y="3402"/>
                  </a:cubicBezTo>
                  <a:lnTo>
                    <a:pt x="4766" y="3418"/>
                  </a:lnTo>
                  <a:lnTo>
                    <a:pt x="4750" y="3418"/>
                  </a:lnTo>
                  <a:lnTo>
                    <a:pt x="4750" y="3433"/>
                  </a:lnTo>
                  <a:cubicBezTo>
                    <a:pt x="4734" y="3418"/>
                    <a:pt x="4734" y="3402"/>
                    <a:pt x="4719" y="3402"/>
                  </a:cubicBezTo>
                  <a:cubicBezTo>
                    <a:pt x="4734" y="3402"/>
                    <a:pt x="4719" y="3386"/>
                    <a:pt x="4719" y="3386"/>
                  </a:cubicBezTo>
                  <a:close/>
                  <a:moveTo>
                    <a:pt x="1929" y="3433"/>
                  </a:moveTo>
                  <a:lnTo>
                    <a:pt x="1929" y="3449"/>
                  </a:lnTo>
                  <a:lnTo>
                    <a:pt x="1944" y="3449"/>
                  </a:lnTo>
                  <a:cubicBezTo>
                    <a:pt x="1944" y="3433"/>
                    <a:pt x="1929" y="3433"/>
                    <a:pt x="1929" y="3433"/>
                  </a:cubicBezTo>
                  <a:close/>
                  <a:moveTo>
                    <a:pt x="1411" y="3245"/>
                  </a:moveTo>
                  <a:cubicBezTo>
                    <a:pt x="1396" y="3261"/>
                    <a:pt x="1396" y="3261"/>
                    <a:pt x="1396" y="3277"/>
                  </a:cubicBezTo>
                  <a:lnTo>
                    <a:pt x="1380" y="3277"/>
                  </a:lnTo>
                  <a:lnTo>
                    <a:pt x="1396" y="3292"/>
                  </a:lnTo>
                  <a:lnTo>
                    <a:pt x="1411" y="3292"/>
                  </a:lnTo>
                  <a:lnTo>
                    <a:pt x="1415" y="3296"/>
                  </a:lnTo>
                  <a:lnTo>
                    <a:pt x="1415" y="3296"/>
                  </a:lnTo>
                  <a:cubicBezTo>
                    <a:pt x="1410" y="3301"/>
                    <a:pt x="1406" y="3308"/>
                    <a:pt x="1396" y="3308"/>
                  </a:cubicBezTo>
                  <a:cubicBezTo>
                    <a:pt x="1411" y="3324"/>
                    <a:pt x="1411" y="3324"/>
                    <a:pt x="1411" y="3324"/>
                  </a:cubicBezTo>
                  <a:cubicBezTo>
                    <a:pt x="1411" y="3339"/>
                    <a:pt x="1411" y="3339"/>
                    <a:pt x="1427" y="3339"/>
                  </a:cubicBezTo>
                  <a:lnTo>
                    <a:pt x="1443" y="3371"/>
                  </a:lnTo>
                  <a:cubicBezTo>
                    <a:pt x="1427" y="3371"/>
                    <a:pt x="1427" y="3355"/>
                    <a:pt x="1427" y="3355"/>
                  </a:cubicBezTo>
                  <a:cubicBezTo>
                    <a:pt x="1427" y="3355"/>
                    <a:pt x="1427" y="3355"/>
                    <a:pt x="1411" y="3339"/>
                  </a:cubicBezTo>
                  <a:cubicBezTo>
                    <a:pt x="1411" y="3355"/>
                    <a:pt x="1396" y="3355"/>
                    <a:pt x="1380" y="3355"/>
                  </a:cubicBezTo>
                  <a:cubicBezTo>
                    <a:pt x="1396" y="3371"/>
                    <a:pt x="1396" y="3371"/>
                    <a:pt x="1396" y="3371"/>
                  </a:cubicBezTo>
                  <a:cubicBezTo>
                    <a:pt x="1396" y="3386"/>
                    <a:pt x="1396" y="3386"/>
                    <a:pt x="1396" y="3386"/>
                  </a:cubicBezTo>
                  <a:cubicBezTo>
                    <a:pt x="1396" y="3402"/>
                    <a:pt x="1396" y="3402"/>
                    <a:pt x="1396" y="3402"/>
                  </a:cubicBezTo>
                  <a:cubicBezTo>
                    <a:pt x="1396" y="3402"/>
                    <a:pt x="1396" y="3418"/>
                    <a:pt x="1396" y="3418"/>
                  </a:cubicBezTo>
                  <a:lnTo>
                    <a:pt x="1396" y="3433"/>
                  </a:lnTo>
                  <a:cubicBezTo>
                    <a:pt x="1396" y="3449"/>
                    <a:pt x="1396" y="3449"/>
                    <a:pt x="1396" y="3449"/>
                  </a:cubicBezTo>
                  <a:lnTo>
                    <a:pt x="1396" y="3465"/>
                  </a:lnTo>
                  <a:lnTo>
                    <a:pt x="1411" y="3465"/>
                  </a:lnTo>
                  <a:cubicBezTo>
                    <a:pt x="1427" y="3465"/>
                    <a:pt x="1427" y="3465"/>
                    <a:pt x="1443" y="3480"/>
                  </a:cubicBezTo>
                  <a:lnTo>
                    <a:pt x="1474" y="3480"/>
                  </a:lnTo>
                  <a:lnTo>
                    <a:pt x="1490" y="3465"/>
                  </a:lnTo>
                  <a:lnTo>
                    <a:pt x="1505" y="3496"/>
                  </a:lnTo>
                  <a:lnTo>
                    <a:pt x="1537" y="3496"/>
                  </a:lnTo>
                  <a:lnTo>
                    <a:pt x="1505" y="3480"/>
                  </a:lnTo>
                  <a:cubicBezTo>
                    <a:pt x="1521" y="3480"/>
                    <a:pt x="1521" y="3480"/>
                    <a:pt x="1521" y="3465"/>
                  </a:cubicBezTo>
                  <a:cubicBezTo>
                    <a:pt x="1505" y="3465"/>
                    <a:pt x="1505" y="3433"/>
                    <a:pt x="1490" y="3418"/>
                  </a:cubicBezTo>
                  <a:lnTo>
                    <a:pt x="1474" y="3418"/>
                  </a:lnTo>
                  <a:cubicBezTo>
                    <a:pt x="1458" y="3402"/>
                    <a:pt x="1458" y="3386"/>
                    <a:pt x="1443" y="3386"/>
                  </a:cubicBezTo>
                  <a:lnTo>
                    <a:pt x="1458" y="3386"/>
                  </a:lnTo>
                  <a:cubicBezTo>
                    <a:pt x="1458" y="3386"/>
                    <a:pt x="1474" y="3402"/>
                    <a:pt x="1474" y="3402"/>
                  </a:cubicBezTo>
                  <a:lnTo>
                    <a:pt x="1490" y="3402"/>
                  </a:lnTo>
                  <a:cubicBezTo>
                    <a:pt x="1490" y="3418"/>
                    <a:pt x="1505" y="3418"/>
                    <a:pt x="1505" y="3418"/>
                  </a:cubicBezTo>
                  <a:lnTo>
                    <a:pt x="1521" y="3418"/>
                  </a:lnTo>
                  <a:cubicBezTo>
                    <a:pt x="1521" y="3418"/>
                    <a:pt x="1537" y="3418"/>
                    <a:pt x="1537" y="3433"/>
                  </a:cubicBezTo>
                  <a:lnTo>
                    <a:pt x="1552" y="3418"/>
                  </a:lnTo>
                  <a:cubicBezTo>
                    <a:pt x="1552" y="3418"/>
                    <a:pt x="1552" y="3418"/>
                    <a:pt x="1552" y="3402"/>
                  </a:cubicBezTo>
                  <a:lnTo>
                    <a:pt x="1537" y="3418"/>
                  </a:lnTo>
                  <a:cubicBezTo>
                    <a:pt x="1537" y="3402"/>
                    <a:pt x="1537" y="3402"/>
                    <a:pt x="1537" y="3402"/>
                  </a:cubicBezTo>
                  <a:lnTo>
                    <a:pt x="1537" y="3386"/>
                  </a:lnTo>
                  <a:lnTo>
                    <a:pt x="1521" y="3371"/>
                  </a:lnTo>
                  <a:cubicBezTo>
                    <a:pt x="1521" y="3371"/>
                    <a:pt x="1521" y="3355"/>
                    <a:pt x="1521" y="3355"/>
                  </a:cubicBezTo>
                  <a:cubicBezTo>
                    <a:pt x="1505" y="3355"/>
                    <a:pt x="1505" y="3339"/>
                    <a:pt x="1505" y="3339"/>
                  </a:cubicBezTo>
                  <a:lnTo>
                    <a:pt x="1505" y="3324"/>
                  </a:lnTo>
                  <a:cubicBezTo>
                    <a:pt x="1505" y="3324"/>
                    <a:pt x="1490" y="3308"/>
                    <a:pt x="1490" y="3292"/>
                  </a:cubicBezTo>
                  <a:lnTo>
                    <a:pt x="1474" y="3292"/>
                  </a:lnTo>
                  <a:cubicBezTo>
                    <a:pt x="1474" y="3292"/>
                    <a:pt x="1474" y="3277"/>
                    <a:pt x="1474" y="3277"/>
                  </a:cubicBezTo>
                  <a:cubicBezTo>
                    <a:pt x="1458" y="3277"/>
                    <a:pt x="1443" y="3261"/>
                    <a:pt x="1427" y="3261"/>
                  </a:cubicBezTo>
                  <a:lnTo>
                    <a:pt x="1411" y="3261"/>
                  </a:lnTo>
                  <a:cubicBezTo>
                    <a:pt x="1411" y="3261"/>
                    <a:pt x="1411" y="3261"/>
                    <a:pt x="1411" y="3245"/>
                  </a:cubicBezTo>
                  <a:close/>
                  <a:moveTo>
                    <a:pt x="4531" y="3026"/>
                  </a:moveTo>
                  <a:lnTo>
                    <a:pt x="4546" y="3042"/>
                  </a:lnTo>
                  <a:lnTo>
                    <a:pt x="4531" y="3042"/>
                  </a:lnTo>
                  <a:cubicBezTo>
                    <a:pt x="4546" y="3057"/>
                    <a:pt x="4578" y="3073"/>
                    <a:pt x="4593" y="3073"/>
                  </a:cubicBezTo>
                  <a:cubicBezTo>
                    <a:pt x="4593" y="3073"/>
                    <a:pt x="4593" y="3089"/>
                    <a:pt x="4593" y="3089"/>
                  </a:cubicBezTo>
                  <a:cubicBezTo>
                    <a:pt x="4593" y="3104"/>
                    <a:pt x="4593" y="3104"/>
                    <a:pt x="4593" y="3120"/>
                  </a:cubicBezTo>
                  <a:cubicBezTo>
                    <a:pt x="4593" y="3136"/>
                    <a:pt x="4593" y="3136"/>
                    <a:pt x="4593" y="3151"/>
                  </a:cubicBezTo>
                  <a:lnTo>
                    <a:pt x="4609" y="3167"/>
                  </a:lnTo>
                  <a:cubicBezTo>
                    <a:pt x="4625" y="3183"/>
                    <a:pt x="4609" y="3183"/>
                    <a:pt x="4609" y="3198"/>
                  </a:cubicBezTo>
                  <a:lnTo>
                    <a:pt x="4609" y="3214"/>
                  </a:lnTo>
                  <a:lnTo>
                    <a:pt x="4593" y="3230"/>
                  </a:lnTo>
                  <a:lnTo>
                    <a:pt x="4578" y="3230"/>
                  </a:lnTo>
                  <a:cubicBezTo>
                    <a:pt x="4578" y="3245"/>
                    <a:pt x="4578" y="3245"/>
                    <a:pt x="4562" y="3245"/>
                  </a:cubicBezTo>
                  <a:lnTo>
                    <a:pt x="4531" y="3245"/>
                  </a:lnTo>
                  <a:lnTo>
                    <a:pt x="4515" y="3261"/>
                  </a:lnTo>
                  <a:lnTo>
                    <a:pt x="4484" y="3261"/>
                  </a:lnTo>
                  <a:lnTo>
                    <a:pt x="4468" y="3245"/>
                  </a:lnTo>
                  <a:cubicBezTo>
                    <a:pt x="4468" y="3261"/>
                    <a:pt x="4468" y="3261"/>
                    <a:pt x="4468" y="3261"/>
                  </a:cubicBezTo>
                  <a:lnTo>
                    <a:pt x="4468" y="3277"/>
                  </a:lnTo>
                  <a:cubicBezTo>
                    <a:pt x="4484" y="3277"/>
                    <a:pt x="4484" y="3292"/>
                    <a:pt x="4484" y="3292"/>
                  </a:cubicBezTo>
                  <a:lnTo>
                    <a:pt x="4468" y="3292"/>
                  </a:lnTo>
                  <a:cubicBezTo>
                    <a:pt x="4468" y="3308"/>
                    <a:pt x="4468" y="3308"/>
                    <a:pt x="4468" y="3308"/>
                  </a:cubicBezTo>
                  <a:cubicBezTo>
                    <a:pt x="4468" y="3324"/>
                    <a:pt x="4468" y="3324"/>
                    <a:pt x="4468" y="3324"/>
                  </a:cubicBezTo>
                  <a:cubicBezTo>
                    <a:pt x="4468" y="3324"/>
                    <a:pt x="4468" y="3324"/>
                    <a:pt x="4452" y="3339"/>
                  </a:cubicBezTo>
                  <a:lnTo>
                    <a:pt x="4468" y="3339"/>
                  </a:lnTo>
                  <a:cubicBezTo>
                    <a:pt x="4452" y="3339"/>
                    <a:pt x="4452" y="3355"/>
                    <a:pt x="4468" y="3355"/>
                  </a:cubicBezTo>
                  <a:cubicBezTo>
                    <a:pt x="4452" y="3355"/>
                    <a:pt x="4452" y="3371"/>
                    <a:pt x="4452" y="3371"/>
                  </a:cubicBezTo>
                  <a:lnTo>
                    <a:pt x="4452" y="3386"/>
                  </a:lnTo>
                  <a:cubicBezTo>
                    <a:pt x="4452" y="3402"/>
                    <a:pt x="4436" y="3402"/>
                    <a:pt x="4436" y="3402"/>
                  </a:cubicBezTo>
                  <a:cubicBezTo>
                    <a:pt x="4436" y="3418"/>
                    <a:pt x="4421" y="3418"/>
                    <a:pt x="4421" y="3433"/>
                  </a:cubicBezTo>
                  <a:lnTo>
                    <a:pt x="4405" y="3449"/>
                  </a:lnTo>
                  <a:lnTo>
                    <a:pt x="4389" y="3449"/>
                  </a:lnTo>
                  <a:cubicBezTo>
                    <a:pt x="4405" y="3465"/>
                    <a:pt x="4405" y="3465"/>
                    <a:pt x="4405" y="3480"/>
                  </a:cubicBezTo>
                  <a:cubicBezTo>
                    <a:pt x="4405" y="3480"/>
                    <a:pt x="4389" y="3480"/>
                    <a:pt x="4389" y="3496"/>
                  </a:cubicBezTo>
                  <a:lnTo>
                    <a:pt x="4389" y="3480"/>
                  </a:lnTo>
                  <a:cubicBezTo>
                    <a:pt x="4374" y="3496"/>
                    <a:pt x="4374" y="3496"/>
                    <a:pt x="4358" y="3496"/>
                  </a:cubicBezTo>
                  <a:lnTo>
                    <a:pt x="4327" y="3496"/>
                  </a:lnTo>
                  <a:cubicBezTo>
                    <a:pt x="4327" y="3496"/>
                    <a:pt x="4327" y="3512"/>
                    <a:pt x="4327" y="3512"/>
                  </a:cubicBezTo>
                  <a:lnTo>
                    <a:pt x="4295" y="3512"/>
                  </a:lnTo>
                  <a:lnTo>
                    <a:pt x="4311" y="3496"/>
                  </a:lnTo>
                  <a:lnTo>
                    <a:pt x="4295" y="3496"/>
                  </a:lnTo>
                  <a:lnTo>
                    <a:pt x="4295" y="3480"/>
                  </a:lnTo>
                  <a:lnTo>
                    <a:pt x="4280" y="3480"/>
                  </a:lnTo>
                  <a:lnTo>
                    <a:pt x="4295" y="3496"/>
                  </a:lnTo>
                  <a:lnTo>
                    <a:pt x="4280" y="3496"/>
                  </a:lnTo>
                  <a:lnTo>
                    <a:pt x="4280" y="3480"/>
                  </a:lnTo>
                  <a:lnTo>
                    <a:pt x="4264" y="3480"/>
                  </a:lnTo>
                  <a:lnTo>
                    <a:pt x="4264" y="3465"/>
                  </a:lnTo>
                  <a:lnTo>
                    <a:pt x="4248" y="3465"/>
                  </a:lnTo>
                  <a:lnTo>
                    <a:pt x="4233" y="3449"/>
                  </a:lnTo>
                  <a:lnTo>
                    <a:pt x="4186" y="3449"/>
                  </a:lnTo>
                  <a:cubicBezTo>
                    <a:pt x="4170" y="3433"/>
                    <a:pt x="4170" y="3433"/>
                    <a:pt x="4170" y="3433"/>
                  </a:cubicBezTo>
                  <a:lnTo>
                    <a:pt x="4186" y="3418"/>
                  </a:lnTo>
                  <a:cubicBezTo>
                    <a:pt x="4170" y="3418"/>
                    <a:pt x="4170" y="3402"/>
                    <a:pt x="4170" y="3402"/>
                  </a:cubicBezTo>
                  <a:cubicBezTo>
                    <a:pt x="4170" y="3394"/>
                    <a:pt x="4170" y="3394"/>
                    <a:pt x="4168" y="3394"/>
                  </a:cubicBezTo>
                  <a:cubicBezTo>
                    <a:pt x="4166" y="3394"/>
                    <a:pt x="4162" y="3394"/>
                    <a:pt x="4154" y="3386"/>
                  </a:cubicBezTo>
                  <a:cubicBezTo>
                    <a:pt x="4154" y="3371"/>
                    <a:pt x="4154" y="3371"/>
                    <a:pt x="4154" y="3371"/>
                  </a:cubicBezTo>
                  <a:cubicBezTo>
                    <a:pt x="4154" y="3371"/>
                    <a:pt x="4154" y="3355"/>
                    <a:pt x="4154" y="3355"/>
                  </a:cubicBezTo>
                  <a:lnTo>
                    <a:pt x="4170" y="3339"/>
                  </a:lnTo>
                  <a:lnTo>
                    <a:pt x="4154" y="3339"/>
                  </a:lnTo>
                  <a:lnTo>
                    <a:pt x="4154" y="3324"/>
                  </a:lnTo>
                  <a:lnTo>
                    <a:pt x="4170" y="3324"/>
                  </a:lnTo>
                  <a:lnTo>
                    <a:pt x="4170" y="3308"/>
                  </a:lnTo>
                  <a:cubicBezTo>
                    <a:pt x="4170" y="3292"/>
                    <a:pt x="4170" y="3292"/>
                    <a:pt x="4170" y="3292"/>
                  </a:cubicBezTo>
                  <a:cubicBezTo>
                    <a:pt x="4170" y="3292"/>
                    <a:pt x="4170" y="3292"/>
                    <a:pt x="4170" y="3277"/>
                  </a:cubicBezTo>
                  <a:lnTo>
                    <a:pt x="4217" y="3277"/>
                  </a:lnTo>
                  <a:cubicBezTo>
                    <a:pt x="4233" y="3277"/>
                    <a:pt x="4233" y="3292"/>
                    <a:pt x="4248" y="3292"/>
                  </a:cubicBezTo>
                  <a:lnTo>
                    <a:pt x="4217" y="3292"/>
                  </a:lnTo>
                  <a:cubicBezTo>
                    <a:pt x="4217" y="3308"/>
                    <a:pt x="4233" y="3324"/>
                    <a:pt x="4233" y="3339"/>
                  </a:cubicBezTo>
                  <a:cubicBezTo>
                    <a:pt x="4233" y="3339"/>
                    <a:pt x="4233" y="3339"/>
                    <a:pt x="4248" y="3355"/>
                  </a:cubicBezTo>
                  <a:cubicBezTo>
                    <a:pt x="4248" y="3339"/>
                    <a:pt x="4248" y="3339"/>
                    <a:pt x="4248" y="3339"/>
                  </a:cubicBezTo>
                  <a:lnTo>
                    <a:pt x="4264" y="3339"/>
                  </a:lnTo>
                  <a:cubicBezTo>
                    <a:pt x="4280" y="3355"/>
                    <a:pt x="4280" y="3355"/>
                    <a:pt x="4280" y="3371"/>
                  </a:cubicBezTo>
                  <a:cubicBezTo>
                    <a:pt x="4280" y="3355"/>
                    <a:pt x="4280" y="3355"/>
                    <a:pt x="4295" y="3355"/>
                  </a:cubicBezTo>
                  <a:lnTo>
                    <a:pt x="4295" y="3339"/>
                  </a:lnTo>
                  <a:lnTo>
                    <a:pt x="4280" y="3324"/>
                  </a:lnTo>
                  <a:lnTo>
                    <a:pt x="4295" y="3324"/>
                  </a:lnTo>
                  <a:cubicBezTo>
                    <a:pt x="4295" y="3339"/>
                    <a:pt x="4311" y="3339"/>
                    <a:pt x="4311" y="3355"/>
                  </a:cubicBezTo>
                  <a:cubicBezTo>
                    <a:pt x="4311" y="3363"/>
                    <a:pt x="4311" y="3363"/>
                    <a:pt x="4313" y="3363"/>
                  </a:cubicBezTo>
                  <a:cubicBezTo>
                    <a:pt x="4315" y="3363"/>
                    <a:pt x="4319" y="3363"/>
                    <a:pt x="4327" y="3371"/>
                  </a:cubicBezTo>
                  <a:cubicBezTo>
                    <a:pt x="4327" y="3355"/>
                    <a:pt x="4327" y="3355"/>
                    <a:pt x="4327" y="3339"/>
                  </a:cubicBezTo>
                  <a:lnTo>
                    <a:pt x="4327" y="3324"/>
                  </a:lnTo>
                  <a:cubicBezTo>
                    <a:pt x="4327" y="3324"/>
                    <a:pt x="4327" y="3324"/>
                    <a:pt x="4327" y="3308"/>
                  </a:cubicBezTo>
                  <a:cubicBezTo>
                    <a:pt x="4327" y="3308"/>
                    <a:pt x="4342" y="3308"/>
                    <a:pt x="4342" y="3292"/>
                  </a:cubicBezTo>
                  <a:lnTo>
                    <a:pt x="4327" y="3292"/>
                  </a:lnTo>
                  <a:cubicBezTo>
                    <a:pt x="4327" y="3277"/>
                    <a:pt x="4342" y="3277"/>
                    <a:pt x="4342" y="3277"/>
                  </a:cubicBezTo>
                  <a:cubicBezTo>
                    <a:pt x="4342" y="3261"/>
                    <a:pt x="4327" y="3261"/>
                    <a:pt x="4327" y="3245"/>
                  </a:cubicBezTo>
                  <a:lnTo>
                    <a:pt x="4342" y="3245"/>
                  </a:lnTo>
                  <a:cubicBezTo>
                    <a:pt x="4358" y="3245"/>
                    <a:pt x="4342" y="3230"/>
                    <a:pt x="4358" y="3230"/>
                  </a:cubicBezTo>
                  <a:cubicBezTo>
                    <a:pt x="4374" y="3230"/>
                    <a:pt x="4374" y="3214"/>
                    <a:pt x="4374" y="3214"/>
                  </a:cubicBezTo>
                  <a:lnTo>
                    <a:pt x="4342" y="3214"/>
                  </a:lnTo>
                  <a:cubicBezTo>
                    <a:pt x="4327" y="3198"/>
                    <a:pt x="4327" y="3198"/>
                    <a:pt x="4327" y="3183"/>
                  </a:cubicBezTo>
                  <a:lnTo>
                    <a:pt x="4342" y="3167"/>
                  </a:lnTo>
                  <a:cubicBezTo>
                    <a:pt x="4342" y="3167"/>
                    <a:pt x="4342" y="3151"/>
                    <a:pt x="4342" y="3136"/>
                  </a:cubicBezTo>
                  <a:cubicBezTo>
                    <a:pt x="4348" y="3130"/>
                    <a:pt x="4349" y="3129"/>
                    <a:pt x="4350" y="3129"/>
                  </a:cubicBezTo>
                  <a:lnTo>
                    <a:pt x="4350" y="3129"/>
                  </a:lnTo>
                  <a:cubicBezTo>
                    <a:pt x="4351" y="3129"/>
                    <a:pt x="4348" y="3136"/>
                    <a:pt x="4358" y="3136"/>
                  </a:cubicBezTo>
                  <a:lnTo>
                    <a:pt x="4374" y="3136"/>
                  </a:lnTo>
                  <a:cubicBezTo>
                    <a:pt x="4374" y="3136"/>
                    <a:pt x="4389" y="3136"/>
                    <a:pt x="4374" y="3151"/>
                  </a:cubicBezTo>
                  <a:lnTo>
                    <a:pt x="4389" y="3167"/>
                  </a:lnTo>
                  <a:cubicBezTo>
                    <a:pt x="4389" y="3183"/>
                    <a:pt x="4389" y="3183"/>
                    <a:pt x="4389" y="3183"/>
                  </a:cubicBezTo>
                  <a:cubicBezTo>
                    <a:pt x="4389" y="3183"/>
                    <a:pt x="4405" y="3183"/>
                    <a:pt x="4421" y="3167"/>
                  </a:cubicBezTo>
                  <a:lnTo>
                    <a:pt x="4436" y="3167"/>
                  </a:lnTo>
                  <a:cubicBezTo>
                    <a:pt x="4436" y="3167"/>
                    <a:pt x="4436" y="3167"/>
                    <a:pt x="4436" y="3151"/>
                  </a:cubicBezTo>
                  <a:lnTo>
                    <a:pt x="4421" y="3151"/>
                  </a:lnTo>
                  <a:lnTo>
                    <a:pt x="4412" y="3133"/>
                  </a:lnTo>
                  <a:lnTo>
                    <a:pt x="4412" y="3133"/>
                  </a:lnTo>
                  <a:cubicBezTo>
                    <a:pt x="4416" y="3136"/>
                    <a:pt x="4421" y="3136"/>
                    <a:pt x="4421" y="3136"/>
                  </a:cubicBezTo>
                  <a:cubicBezTo>
                    <a:pt x="4421" y="3120"/>
                    <a:pt x="4436" y="3120"/>
                    <a:pt x="4436" y="3120"/>
                  </a:cubicBezTo>
                  <a:lnTo>
                    <a:pt x="4436" y="3104"/>
                  </a:lnTo>
                  <a:lnTo>
                    <a:pt x="4436" y="3089"/>
                  </a:lnTo>
                  <a:lnTo>
                    <a:pt x="4452" y="3073"/>
                  </a:lnTo>
                  <a:lnTo>
                    <a:pt x="4468" y="3073"/>
                  </a:lnTo>
                  <a:lnTo>
                    <a:pt x="4468" y="3089"/>
                  </a:lnTo>
                  <a:cubicBezTo>
                    <a:pt x="4484" y="3073"/>
                    <a:pt x="4499" y="3057"/>
                    <a:pt x="4499" y="3042"/>
                  </a:cubicBezTo>
                  <a:cubicBezTo>
                    <a:pt x="4515" y="3042"/>
                    <a:pt x="4515" y="3026"/>
                    <a:pt x="4531" y="3026"/>
                  </a:cubicBezTo>
                  <a:close/>
                  <a:moveTo>
                    <a:pt x="1552" y="3433"/>
                  </a:moveTo>
                  <a:cubicBezTo>
                    <a:pt x="1537" y="3449"/>
                    <a:pt x="1537" y="3480"/>
                    <a:pt x="1552" y="3496"/>
                  </a:cubicBezTo>
                  <a:cubicBezTo>
                    <a:pt x="1552" y="3496"/>
                    <a:pt x="1568" y="3512"/>
                    <a:pt x="1568" y="3527"/>
                  </a:cubicBezTo>
                  <a:lnTo>
                    <a:pt x="1568" y="3512"/>
                  </a:lnTo>
                  <a:lnTo>
                    <a:pt x="1599" y="3512"/>
                  </a:lnTo>
                  <a:cubicBezTo>
                    <a:pt x="1599" y="3496"/>
                    <a:pt x="1599" y="3496"/>
                    <a:pt x="1599" y="3496"/>
                  </a:cubicBezTo>
                  <a:cubicBezTo>
                    <a:pt x="1599" y="3496"/>
                    <a:pt x="1599" y="3480"/>
                    <a:pt x="1584" y="3480"/>
                  </a:cubicBezTo>
                  <a:lnTo>
                    <a:pt x="1568" y="3449"/>
                  </a:lnTo>
                  <a:cubicBezTo>
                    <a:pt x="1552" y="3449"/>
                    <a:pt x="1552" y="3449"/>
                    <a:pt x="1552" y="3433"/>
                  </a:cubicBezTo>
                  <a:close/>
                  <a:moveTo>
                    <a:pt x="6317" y="3480"/>
                  </a:moveTo>
                  <a:cubicBezTo>
                    <a:pt x="6317" y="3480"/>
                    <a:pt x="6317" y="3480"/>
                    <a:pt x="6317" y="3496"/>
                  </a:cubicBezTo>
                  <a:cubicBezTo>
                    <a:pt x="6317" y="3504"/>
                    <a:pt x="6321" y="3504"/>
                    <a:pt x="6325" y="3504"/>
                  </a:cubicBezTo>
                  <a:cubicBezTo>
                    <a:pt x="6329" y="3504"/>
                    <a:pt x="6333" y="3504"/>
                    <a:pt x="6333" y="3512"/>
                  </a:cubicBezTo>
                  <a:cubicBezTo>
                    <a:pt x="6333" y="3512"/>
                    <a:pt x="6333" y="3512"/>
                    <a:pt x="6333" y="3527"/>
                  </a:cubicBezTo>
                  <a:cubicBezTo>
                    <a:pt x="6317" y="3527"/>
                    <a:pt x="6317" y="3543"/>
                    <a:pt x="6317" y="3543"/>
                  </a:cubicBezTo>
                  <a:lnTo>
                    <a:pt x="6317" y="3527"/>
                  </a:lnTo>
                  <a:lnTo>
                    <a:pt x="6317" y="3512"/>
                  </a:lnTo>
                  <a:cubicBezTo>
                    <a:pt x="6317" y="3496"/>
                    <a:pt x="6302" y="3496"/>
                    <a:pt x="6302" y="3496"/>
                  </a:cubicBezTo>
                  <a:cubicBezTo>
                    <a:pt x="6302" y="3480"/>
                    <a:pt x="6302" y="3480"/>
                    <a:pt x="6302" y="3480"/>
                  </a:cubicBezTo>
                  <a:close/>
                  <a:moveTo>
                    <a:pt x="2352" y="3575"/>
                  </a:moveTo>
                  <a:lnTo>
                    <a:pt x="2367" y="3590"/>
                  </a:lnTo>
                  <a:lnTo>
                    <a:pt x="2367" y="3575"/>
                  </a:lnTo>
                  <a:close/>
                  <a:moveTo>
                    <a:pt x="1490" y="3575"/>
                  </a:moveTo>
                  <a:lnTo>
                    <a:pt x="1490" y="3590"/>
                  </a:lnTo>
                  <a:lnTo>
                    <a:pt x="1505" y="3606"/>
                  </a:lnTo>
                  <a:cubicBezTo>
                    <a:pt x="1521" y="3606"/>
                    <a:pt x="1521" y="3622"/>
                    <a:pt x="1521" y="3622"/>
                  </a:cubicBezTo>
                  <a:cubicBezTo>
                    <a:pt x="1537" y="3606"/>
                    <a:pt x="1537" y="3606"/>
                    <a:pt x="1521" y="3590"/>
                  </a:cubicBezTo>
                  <a:lnTo>
                    <a:pt x="1505" y="3590"/>
                  </a:lnTo>
                  <a:lnTo>
                    <a:pt x="1490" y="3575"/>
                  </a:lnTo>
                  <a:close/>
                  <a:moveTo>
                    <a:pt x="5126" y="3857"/>
                  </a:moveTo>
                  <a:cubicBezTo>
                    <a:pt x="5126" y="3872"/>
                    <a:pt x="5126" y="3872"/>
                    <a:pt x="5126" y="3888"/>
                  </a:cubicBezTo>
                  <a:cubicBezTo>
                    <a:pt x="5126" y="3872"/>
                    <a:pt x="5126" y="3872"/>
                    <a:pt x="5142" y="3872"/>
                  </a:cubicBezTo>
                  <a:lnTo>
                    <a:pt x="5142" y="3857"/>
                  </a:lnTo>
                  <a:close/>
                  <a:moveTo>
                    <a:pt x="5173" y="3935"/>
                  </a:moveTo>
                  <a:cubicBezTo>
                    <a:pt x="5189" y="3951"/>
                    <a:pt x="5173" y="3951"/>
                    <a:pt x="5189" y="3966"/>
                  </a:cubicBezTo>
                  <a:cubicBezTo>
                    <a:pt x="5197" y="3959"/>
                    <a:pt x="5201" y="3959"/>
                    <a:pt x="5203" y="3959"/>
                  </a:cubicBezTo>
                  <a:cubicBezTo>
                    <a:pt x="5205" y="3959"/>
                    <a:pt x="5205" y="3959"/>
                    <a:pt x="5205" y="3951"/>
                  </a:cubicBezTo>
                  <a:lnTo>
                    <a:pt x="5189" y="3935"/>
                  </a:lnTo>
                  <a:close/>
                  <a:moveTo>
                    <a:pt x="5189" y="3966"/>
                  </a:moveTo>
                  <a:cubicBezTo>
                    <a:pt x="5173" y="3966"/>
                    <a:pt x="5173" y="3966"/>
                    <a:pt x="5189" y="3982"/>
                  </a:cubicBezTo>
                  <a:lnTo>
                    <a:pt x="5173" y="3982"/>
                  </a:lnTo>
                  <a:cubicBezTo>
                    <a:pt x="5181" y="3990"/>
                    <a:pt x="5185" y="3990"/>
                    <a:pt x="5187" y="3990"/>
                  </a:cubicBezTo>
                  <a:cubicBezTo>
                    <a:pt x="5189" y="3990"/>
                    <a:pt x="5189" y="3990"/>
                    <a:pt x="5189" y="3998"/>
                  </a:cubicBezTo>
                  <a:cubicBezTo>
                    <a:pt x="5197" y="3990"/>
                    <a:pt x="5201" y="3990"/>
                    <a:pt x="5203" y="3990"/>
                  </a:cubicBezTo>
                  <a:cubicBezTo>
                    <a:pt x="5205" y="3990"/>
                    <a:pt x="5205" y="3990"/>
                    <a:pt x="5205" y="3982"/>
                  </a:cubicBezTo>
                  <a:cubicBezTo>
                    <a:pt x="5205" y="3982"/>
                    <a:pt x="5205" y="3966"/>
                    <a:pt x="5189" y="3966"/>
                  </a:cubicBezTo>
                  <a:close/>
                  <a:moveTo>
                    <a:pt x="4687" y="3543"/>
                  </a:moveTo>
                  <a:cubicBezTo>
                    <a:pt x="4687" y="3559"/>
                    <a:pt x="4687" y="3559"/>
                    <a:pt x="4687" y="3559"/>
                  </a:cubicBezTo>
                  <a:cubicBezTo>
                    <a:pt x="4703" y="3559"/>
                    <a:pt x="4687" y="3575"/>
                    <a:pt x="4703" y="3590"/>
                  </a:cubicBezTo>
                  <a:lnTo>
                    <a:pt x="4719" y="3590"/>
                  </a:lnTo>
                  <a:lnTo>
                    <a:pt x="4734" y="3606"/>
                  </a:lnTo>
                  <a:cubicBezTo>
                    <a:pt x="4734" y="3606"/>
                    <a:pt x="4734" y="3622"/>
                    <a:pt x="4750" y="3622"/>
                  </a:cubicBezTo>
                  <a:lnTo>
                    <a:pt x="4750" y="3637"/>
                  </a:lnTo>
                  <a:cubicBezTo>
                    <a:pt x="4750" y="3637"/>
                    <a:pt x="4750" y="3637"/>
                    <a:pt x="4750" y="3653"/>
                  </a:cubicBezTo>
                  <a:cubicBezTo>
                    <a:pt x="4766" y="3669"/>
                    <a:pt x="4766" y="3669"/>
                    <a:pt x="4766" y="3669"/>
                  </a:cubicBezTo>
                  <a:cubicBezTo>
                    <a:pt x="4766" y="3669"/>
                    <a:pt x="4781" y="3684"/>
                    <a:pt x="4781" y="3684"/>
                  </a:cubicBezTo>
                  <a:cubicBezTo>
                    <a:pt x="4781" y="3684"/>
                    <a:pt x="4766" y="3700"/>
                    <a:pt x="4766" y="3700"/>
                  </a:cubicBezTo>
                  <a:cubicBezTo>
                    <a:pt x="4766" y="3716"/>
                    <a:pt x="4781" y="3716"/>
                    <a:pt x="4781" y="3716"/>
                  </a:cubicBezTo>
                  <a:cubicBezTo>
                    <a:pt x="4781" y="3731"/>
                    <a:pt x="4781" y="3731"/>
                    <a:pt x="4781" y="3731"/>
                  </a:cubicBezTo>
                  <a:cubicBezTo>
                    <a:pt x="4781" y="3747"/>
                    <a:pt x="4781" y="3747"/>
                    <a:pt x="4781" y="3747"/>
                  </a:cubicBezTo>
                  <a:lnTo>
                    <a:pt x="4797" y="3747"/>
                  </a:lnTo>
                  <a:cubicBezTo>
                    <a:pt x="4797" y="3747"/>
                    <a:pt x="4797" y="3747"/>
                    <a:pt x="4797" y="3763"/>
                  </a:cubicBezTo>
                  <a:lnTo>
                    <a:pt x="4813" y="3794"/>
                  </a:lnTo>
                  <a:lnTo>
                    <a:pt x="4828" y="3794"/>
                  </a:lnTo>
                  <a:cubicBezTo>
                    <a:pt x="4828" y="3794"/>
                    <a:pt x="4844" y="3810"/>
                    <a:pt x="4844" y="3810"/>
                  </a:cubicBezTo>
                  <a:lnTo>
                    <a:pt x="4860" y="3810"/>
                  </a:lnTo>
                  <a:cubicBezTo>
                    <a:pt x="4875" y="3810"/>
                    <a:pt x="4875" y="3810"/>
                    <a:pt x="4875" y="3825"/>
                  </a:cubicBezTo>
                  <a:lnTo>
                    <a:pt x="4907" y="3825"/>
                  </a:lnTo>
                  <a:cubicBezTo>
                    <a:pt x="4907" y="3825"/>
                    <a:pt x="4922" y="3841"/>
                    <a:pt x="4922" y="3841"/>
                  </a:cubicBezTo>
                  <a:cubicBezTo>
                    <a:pt x="4922" y="3857"/>
                    <a:pt x="4922" y="3857"/>
                    <a:pt x="4922" y="3857"/>
                  </a:cubicBezTo>
                  <a:cubicBezTo>
                    <a:pt x="4922" y="3857"/>
                    <a:pt x="4938" y="3857"/>
                    <a:pt x="4938" y="3872"/>
                  </a:cubicBezTo>
                  <a:cubicBezTo>
                    <a:pt x="4938" y="3872"/>
                    <a:pt x="4954" y="3888"/>
                    <a:pt x="4954" y="3888"/>
                  </a:cubicBezTo>
                  <a:cubicBezTo>
                    <a:pt x="4954" y="3904"/>
                    <a:pt x="4954" y="3919"/>
                    <a:pt x="4969" y="3919"/>
                  </a:cubicBezTo>
                  <a:cubicBezTo>
                    <a:pt x="4954" y="3935"/>
                    <a:pt x="4954" y="3935"/>
                    <a:pt x="4954" y="3935"/>
                  </a:cubicBezTo>
                  <a:lnTo>
                    <a:pt x="4954" y="3951"/>
                  </a:lnTo>
                  <a:lnTo>
                    <a:pt x="4954" y="3966"/>
                  </a:lnTo>
                  <a:lnTo>
                    <a:pt x="4938" y="3966"/>
                  </a:lnTo>
                  <a:cubicBezTo>
                    <a:pt x="4922" y="3966"/>
                    <a:pt x="4922" y="3966"/>
                    <a:pt x="4922" y="3982"/>
                  </a:cubicBezTo>
                  <a:cubicBezTo>
                    <a:pt x="4922" y="3966"/>
                    <a:pt x="4907" y="3966"/>
                    <a:pt x="4907" y="3966"/>
                  </a:cubicBezTo>
                  <a:lnTo>
                    <a:pt x="4891" y="3966"/>
                  </a:lnTo>
                  <a:cubicBezTo>
                    <a:pt x="4875" y="3982"/>
                    <a:pt x="4860" y="3982"/>
                    <a:pt x="4860" y="3998"/>
                  </a:cubicBezTo>
                  <a:lnTo>
                    <a:pt x="4844" y="3982"/>
                  </a:lnTo>
                  <a:cubicBezTo>
                    <a:pt x="4844" y="3998"/>
                    <a:pt x="4844" y="3998"/>
                    <a:pt x="4844" y="3998"/>
                  </a:cubicBezTo>
                  <a:lnTo>
                    <a:pt x="4828" y="3982"/>
                  </a:lnTo>
                  <a:cubicBezTo>
                    <a:pt x="4828" y="3998"/>
                    <a:pt x="4828" y="3998"/>
                    <a:pt x="4828" y="3998"/>
                  </a:cubicBezTo>
                  <a:lnTo>
                    <a:pt x="4813" y="3998"/>
                  </a:lnTo>
                  <a:cubicBezTo>
                    <a:pt x="4813" y="3998"/>
                    <a:pt x="4813" y="3998"/>
                    <a:pt x="4813" y="3982"/>
                  </a:cubicBezTo>
                  <a:cubicBezTo>
                    <a:pt x="4813" y="3998"/>
                    <a:pt x="4797" y="3998"/>
                    <a:pt x="4797" y="3998"/>
                  </a:cubicBezTo>
                  <a:lnTo>
                    <a:pt x="4781" y="3998"/>
                  </a:lnTo>
                  <a:lnTo>
                    <a:pt x="4781" y="4013"/>
                  </a:lnTo>
                  <a:cubicBezTo>
                    <a:pt x="4766" y="4013"/>
                    <a:pt x="4781" y="4013"/>
                    <a:pt x="4781" y="3998"/>
                  </a:cubicBezTo>
                  <a:lnTo>
                    <a:pt x="4766" y="3998"/>
                  </a:lnTo>
                  <a:cubicBezTo>
                    <a:pt x="4766" y="3998"/>
                    <a:pt x="4766" y="4013"/>
                    <a:pt x="4766" y="4013"/>
                  </a:cubicBezTo>
                  <a:cubicBezTo>
                    <a:pt x="4758" y="4006"/>
                    <a:pt x="4754" y="4006"/>
                    <a:pt x="4750" y="4006"/>
                  </a:cubicBezTo>
                  <a:cubicBezTo>
                    <a:pt x="4746" y="4006"/>
                    <a:pt x="4742" y="4006"/>
                    <a:pt x="4734" y="3998"/>
                  </a:cubicBezTo>
                  <a:cubicBezTo>
                    <a:pt x="4734" y="3998"/>
                    <a:pt x="4734" y="4013"/>
                    <a:pt x="4719" y="4013"/>
                  </a:cubicBezTo>
                  <a:lnTo>
                    <a:pt x="4719" y="3998"/>
                  </a:lnTo>
                  <a:cubicBezTo>
                    <a:pt x="4719" y="4006"/>
                    <a:pt x="4719" y="4006"/>
                    <a:pt x="4717" y="4006"/>
                  </a:cubicBezTo>
                  <a:cubicBezTo>
                    <a:pt x="4715" y="4006"/>
                    <a:pt x="4711" y="4006"/>
                    <a:pt x="4703" y="4013"/>
                  </a:cubicBezTo>
                  <a:cubicBezTo>
                    <a:pt x="4703" y="3998"/>
                    <a:pt x="4703" y="3998"/>
                    <a:pt x="4703" y="3998"/>
                  </a:cubicBezTo>
                  <a:lnTo>
                    <a:pt x="4672" y="3982"/>
                  </a:lnTo>
                  <a:cubicBezTo>
                    <a:pt x="4672" y="3974"/>
                    <a:pt x="4672" y="3974"/>
                    <a:pt x="4672" y="3974"/>
                  </a:cubicBezTo>
                  <a:cubicBezTo>
                    <a:pt x="4672" y="3974"/>
                    <a:pt x="4672" y="3974"/>
                    <a:pt x="4672" y="3966"/>
                  </a:cubicBezTo>
                  <a:lnTo>
                    <a:pt x="4687" y="3982"/>
                  </a:lnTo>
                  <a:cubicBezTo>
                    <a:pt x="4687" y="3966"/>
                    <a:pt x="4687" y="3966"/>
                    <a:pt x="4687" y="3966"/>
                  </a:cubicBezTo>
                  <a:cubicBezTo>
                    <a:pt x="4687" y="3951"/>
                    <a:pt x="4687" y="3951"/>
                    <a:pt x="4687" y="3935"/>
                  </a:cubicBezTo>
                  <a:lnTo>
                    <a:pt x="4672" y="3935"/>
                  </a:lnTo>
                  <a:cubicBezTo>
                    <a:pt x="4672" y="3935"/>
                    <a:pt x="4656" y="3919"/>
                    <a:pt x="4656" y="3919"/>
                  </a:cubicBezTo>
                  <a:cubicBezTo>
                    <a:pt x="4656" y="3904"/>
                    <a:pt x="4656" y="3904"/>
                    <a:pt x="4656" y="3904"/>
                  </a:cubicBezTo>
                  <a:cubicBezTo>
                    <a:pt x="4656" y="3904"/>
                    <a:pt x="4656" y="3888"/>
                    <a:pt x="4656" y="3888"/>
                  </a:cubicBezTo>
                  <a:lnTo>
                    <a:pt x="4672" y="3904"/>
                  </a:lnTo>
                  <a:cubicBezTo>
                    <a:pt x="4672" y="3904"/>
                    <a:pt x="4687" y="3904"/>
                    <a:pt x="4687" y="3919"/>
                  </a:cubicBezTo>
                  <a:cubicBezTo>
                    <a:pt x="4687" y="3904"/>
                    <a:pt x="4687" y="3904"/>
                    <a:pt x="4687" y="3904"/>
                  </a:cubicBezTo>
                  <a:cubicBezTo>
                    <a:pt x="4703" y="3919"/>
                    <a:pt x="4703" y="3919"/>
                    <a:pt x="4719" y="3919"/>
                  </a:cubicBezTo>
                  <a:lnTo>
                    <a:pt x="4703" y="3904"/>
                  </a:lnTo>
                  <a:lnTo>
                    <a:pt x="4703" y="3888"/>
                  </a:lnTo>
                  <a:cubicBezTo>
                    <a:pt x="4703" y="3888"/>
                    <a:pt x="4703" y="3888"/>
                    <a:pt x="4687" y="3872"/>
                  </a:cubicBezTo>
                  <a:lnTo>
                    <a:pt x="4719" y="3857"/>
                  </a:lnTo>
                  <a:cubicBezTo>
                    <a:pt x="4719" y="3841"/>
                    <a:pt x="4703" y="3841"/>
                    <a:pt x="4703" y="3841"/>
                  </a:cubicBezTo>
                  <a:cubicBezTo>
                    <a:pt x="4687" y="3841"/>
                    <a:pt x="4687" y="3825"/>
                    <a:pt x="4687" y="3825"/>
                  </a:cubicBezTo>
                  <a:lnTo>
                    <a:pt x="4672" y="3825"/>
                  </a:lnTo>
                  <a:cubicBezTo>
                    <a:pt x="4656" y="3825"/>
                    <a:pt x="4656" y="3810"/>
                    <a:pt x="4656" y="3810"/>
                  </a:cubicBezTo>
                  <a:lnTo>
                    <a:pt x="4640" y="3810"/>
                  </a:lnTo>
                  <a:cubicBezTo>
                    <a:pt x="4640" y="3802"/>
                    <a:pt x="4640" y="3802"/>
                    <a:pt x="4640" y="3802"/>
                  </a:cubicBezTo>
                  <a:cubicBezTo>
                    <a:pt x="4640" y="3802"/>
                    <a:pt x="4640" y="3802"/>
                    <a:pt x="4640" y="3794"/>
                  </a:cubicBezTo>
                  <a:lnTo>
                    <a:pt x="4609" y="3794"/>
                  </a:lnTo>
                  <a:cubicBezTo>
                    <a:pt x="4609" y="3810"/>
                    <a:pt x="4625" y="3810"/>
                    <a:pt x="4625" y="3810"/>
                  </a:cubicBezTo>
                  <a:cubicBezTo>
                    <a:pt x="4625" y="3810"/>
                    <a:pt x="4625" y="3825"/>
                    <a:pt x="4640" y="3825"/>
                  </a:cubicBezTo>
                  <a:cubicBezTo>
                    <a:pt x="4640" y="3825"/>
                    <a:pt x="4640" y="3841"/>
                    <a:pt x="4656" y="3841"/>
                  </a:cubicBezTo>
                  <a:cubicBezTo>
                    <a:pt x="4640" y="3857"/>
                    <a:pt x="4656" y="3857"/>
                    <a:pt x="4640" y="3857"/>
                  </a:cubicBezTo>
                  <a:cubicBezTo>
                    <a:pt x="4640" y="3857"/>
                    <a:pt x="4640" y="3872"/>
                    <a:pt x="4640" y="3872"/>
                  </a:cubicBezTo>
                  <a:cubicBezTo>
                    <a:pt x="4640" y="3880"/>
                    <a:pt x="4640" y="3880"/>
                    <a:pt x="4640" y="3880"/>
                  </a:cubicBezTo>
                  <a:cubicBezTo>
                    <a:pt x="4640" y="3880"/>
                    <a:pt x="4640" y="3880"/>
                    <a:pt x="4640" y="3888"/>
                  </a:cubicBezTo>
                  <a:cubicBezTo>
                    <a:pt x="4640" y="3888"/>
                    <a:pt x="4640" y="3888"/>
                    <a:pt x="4640" y="3904"/>
                  </a:cubicBezTo>
                  <a:cubicBezTo>
                    <a:pt x="4632" y="3896"/>
                    <a:pt x="4629" y="3896"/>
                    <a:pt x="4627" y="3896"/>
                  </a:cubicBezTo>
                  <a:cubicBezTo>
                    <a:pt x="4625" y="3896"/>
                    <a:pt x="4625" y="3896"/>
                    <a:pt x="4625" y="3888"/>
                  </a:cubicBezTo>
                  <a:lnTo>
                    <a:pt x="4609" y="3857"/>
                  </a:lnTo>
                  <a:lnTo>
                    <a:pt x="4562" y="3857"/>
                  </a:lnTo>
                  <a:lnTo>
                    <a:pt x="4578" y="3841"/>
                  </a:lnTo>
                  <a:lnTo>
                    <a:pt x="4562" y="3841"/>
                  </a:lnTo>
                  <a:cubicBezTo>
                    <a:pt x="4546" y="3841"/>
                    <a:pt x="4546" y="3825"/>
                    <a:pt x="4546" y="3825"/>
                  </a:cubicBezTo>
                  <a:lnTo>
                    <a:pt x="4531" y="3825"/>
                  </a:lnTo>
                  <a:cubicBezTo>
                    <a:pt x="4531" y="3825"/>
                    <a:pt x="4515" y="3810"/>
                    <a:pt x="4515" y="3810"/>
                  </a:cubicBezTo>
                  <a:lnTo>
                    <a:pt x="4499" y="3810"/>
                  </a:lnTo>
                  <a:cubicBezTo>
                    <a:pt x="4499" y="3810"/>
                    <a:pt x="4499" y="3810"/>
                    <a:pt x="4484" y="3794"/>
                  </a:cubicBezTo>
                  <a:cubicBezTo>
                    <a:pt x="4484" y="3794"/>
                    <a:pt x="4484" y="3778"/>
                    <a:pt x="4468" y="3778"/>
                  </a:cubicBezTo>
                  <a:lnTo>
                    <a:pt x="4499" y="3778"/>
                  </a:lnTo>
                  <a:lnTo>
                    <a:pt x="4499" y="3794"/>
                  </a:lnTo>
                  <a:lnTo>
                    <a:pt x="4515" y="3794"/>
                  </a:lnTo>
                  <a:lnTo>
                    <a:pt x="4515" y="3778"/>
                  </a:lnTo>
                  <a:cubicBezTo>
                    <a:pt x="4531" y="3794"/>
                    <a:pt x="4531" y="3794"/>
                    <a:pt x="4546" y="3810"/>
                  </a:cubicBezTo>
                  <a:cubicBezTo>
                    <a:pt x="4546" y="3794"/>
                    <a:pt x="4546" y="3794"/>
                    <a:pt x="4546" y="3794"/>
                  </a:cubicBezTo>
                  <a:lnTo>
                    <a:pt x="4531" y="3778"/>
                  </a:lnTo>
                  <a:lnTo>
                    <a:pt x="4546" y="3778"/>
                  </a:lnTo>
                  <a:cubicBezTo>
                    <a:pt x="4551" y="3773"/>
                    <a:pt x="4553" y="3771"/>
                    <a:pt x="4554" y="3771"/>
                  </a:cubicBezTo>
                  <a:lnTo>
                    <a:pt x="4554" y="3771"/>
                  </a:lnTo>
                  <a:cubicBezTo>
                    <a:pt x="4555" y="3771"/>
                    <a:pt x="4551" y="3778"/>
                    <a:pt x="4562" y="3778"/>
                  </a:cubicBezTo>
                  <a:lnTo>
                    <a:pt x="4578" y="3763"/>
                  </a:lnTo>
                  <a:cubicBezTo>
                    <a:pt x="4578" y="3778"/>
                    <a:pt x="4578" y="3778"/>
                    <a:pt x="4593" y="3778"/>
                  </a:cubicBezTo>
                  <a:lnTo>
                    <a:pt x="4609" y="3794"/>
                  </a:lnTo>
                  <a:lnTo>
                    <a:pt x="4625" y="3778"/>
                  </a:lnTo>
                  <a:cubicBezTo>
                    <a:pt x="4609" y="3778"/>
                    <a:pt x="4609" y="3778"/>
                    <a:pt x="4593" y="3763"/>
                  </a:cubicBezTo>
                  <a:lnTo>
                    <a:pt x="4609" y="3763"/>
                  </a:lnTo>
                  <a:cubicBezTo>
                    <a:pt x="4609" y="3747"/>
                    <a:pt x="4609" y="3747"/>
                    <a:pt x="4609" y="3747"/>
                  </a:cubicBezTo>
                  <a:cubicBezTo>
                    <a:pt x="4609" y="3747"/>
                    <a:pt x="4609" y="3731"/>
                    <a:pt x="4593" y="3731"/>
                  </a:cubicBezTo>
                  <a:cubicBezTo>
                    <a:pt x="4609" y="3731"/>
                    <a:pt x="4609" y="3731"/>
                    <a:pt x="4609" y="3716"/>
                  </a:cubicBezTo>
                  <a:cubicBezTo>
                    <a:pt x="4609" y="3716"/>
                    <a:pt x="4609" y="3700"/>
                    <a:pt x="4609" y="3700"/>
                  </a:cubicBezTo>
                  <a:lnTo>
                    <a:pt x="4609" y="3684"/>
                  </a:lnTo>
                  <a:cubicBezTo>
                    <a:pt x="4609" y="3669"/>
                    <a:pt x="4609" y="3669"/>
                    <a:pt x="4609" y="3669"/>
                  </a:cubicBezTo>
                  <a:cubicBezTo>
                    <a:pt x="4609" y="3653"/>
                    <a:pt x="4609" y="3653"/>
                    <a:pt x="4609" y="3653"/>
                  </a:cubicBezTo>
                  <a:lnTo>
                    <a:pt x="4609" y="3637"/>
                  </a:lnTo>
                  <a:cubicBezTo>
                    <a:pt x="4609" y="3637"/>
                    <a:pt x="4609" y="3622"/>
                    <a:pt x="4609" y="3622"/>
                  </a:cubicBezTo>
                  <a:cubicBezTo>
                    <a:pt x="4609" y="3622"/>
                    <a:pt x="4609" y="3622"/>
                    <a:pt x="4609" y="3606"/>
                  </a:cubicBezTo>
                  <a:lnTo>
                    <a:pt x="4593" y="3590"/>
                  </a:lnTo>
                  <a:lnTo>
                    <a:pt x="4609" y="3590"/>
                  </a:lnTo>
                  <a:cubicBezTo>
                    <a:pt x="4609" y="3590"/>
                    <a:pt x="4609" y="3575"/>
                    <a:pt x="4593" y="3575"/>
                  </a:cubicBezTo>
                  <a:cubicBezTo>
                    <a:pt x="4609" y="3575"/>
                    <a:pt x="4609" y="3543"/>
                    <a:pt x="4625" y="3543"/>
                  </a:cubicBezTo>
                  <a:lnTo>
                    <a:pt x="4672" y="3543"/>
                  </a:lnTo>
                  <a:lnTo>
                    <a:pt x="4672" y="3559"/>
                  </a:lnTo>
                  <a:lnTo>
                    <a:pt x="4687" y="3543"/>
                  </a:lnTo>
                  <a:close/>
                  <a:moveTo>
                    <a:pt x="5142" y="4013"/>
                  </a:moveTo>
                  <a:cubicBezTo>
                    <a:pt x="5126" y="4013"/>
                    <a:pt x="5126" y="4013"/>
                    <a:pt x="5126" y="4029"/>
                  </a:cubicBezTo>
                  <a:lnTo>
                    <a:pt x="5142" y="4029"/>
                  </a:lnTo>
                  <a:cubicBezTo>
                    <a:pt x="5142" y="4029"/>
                    <a:pt x="5142" y="4029"/>
                    <a:pt x="5142" y="4013"/>
                  </a:cubicBezTo>
                  <a:close/>
                  <a:moveTo>
                    <a:pt x="2900" y="4123"/>
                  </a:moveTo>
                  <a:cubicBezTo>
                    <a:pt x="2900" y="4123"/>
                    <a:pt x="2900" y="4139"/>
                    <a:pt x="2916" y="4139"/>
                  </a:cubicBezTo>
                  <a:lnTo>
                    <a:pt x="2916" y="4123"/>
                  </a:lnTo>
                  <a:close/>
                  <a:moveTo>
                    <a:pt x="9499" y="4154"/>
                  </a:moveTo>
                  <a:lnTo>
                    <a:pt x="9499" y="4168"/>
                  </a:lnTo>
                  <a:cubicBezTo>
                    <a:pt x="9503" y="4166"/>
                    <a:pt x="9507" y="4162"/>
                    <a:pt x="9515" y="4154"/>
                  </a:cubicBezTo>
                  <a:close/>
                  <a:moveTo>
                    <a:pt x="9499" y="4168"/>
                  </a:moveTo>
                  <a:cubicBezTo>
                    <a:pt x="9495" y="4170"/>
                    <a:pt x="9491" y="4170"/>
                    <a:pt x="9484" y="4170"/>
                  </a:cubicBezTo>
                  <a:lnTo>
                    <a:pt x="9499" y="4170"/>
                  </a:lnTo>
                  <a:lnTo>
                    <a:pt x="9499" y="4168"/>
                  </a:lnTo>
                  <a:close/>
                  <a:moveTo>
                    <a:pt x="9515" y="4154"/>
                  </a:moveTo>
                  <a:cubicBezTo>
                    <a:pt x="9531" y="4154"/>
                    <a:pt x="9531" y="4154"/>
                    <a:pt x="9531" y="4170"/>
                  </a:cubicBezTo>
                  <a:lnTo>
                    <a:pt x="9531" y="4154"/>
                  </a:lnTo>
                  <a:close/>
                  <a:moveTo>
                    <a:pt x="2994" y="4186"/>
                  </a:moveTo>
                  <a:lnTo>
                    <a:pt x="2994" y="4201"/>
                  </a:lnTo>
                  <a:lnTo>
                    <a:pt x="3010" y="4201"/>
                  </a:lnTo>
                  <a:cubicBezTo>
                    <a:pt x="3010" y="4201"/>
                    <a:pt x="2994" y="4201"/>
                    <a:pt x="2994" y="4186"/>
                  </a:cubicBezTo>
                  <a:close/>
                  <a:moveTo>
                    <a:pt x="10894" y="4186"/>
                  </a:moveTo>
                  <a:cubicBezTo>
                    <a:pt x="10894" y="4186"/>
                    <a:pt x="10894" y="4186"/>
                    <a:pt x="10894" y="4201"/>
                  </a:cubicBezTo>
                  <a:lnTo>
                    <a:pt x="10910" y="4201"/>
                  </a:lnTo>
                  <a:cubicBezTo>
                    <a:pt x="10910" y="4201"/>
                    <a:pt x="10910" y="4186"/>
                    <a:pt x="10910" y="4186"/>
                  </a:cubicBezTo>
                  <a:close/>
                  <a:moveTo>
                    <a:pt x="10283" y="4201"/>
                  </a:moveTo>
                  <a:cubicBezTo>
                    <a:pt x="10283" y="4201"/>
                    <a:pt x="10283" y="4217"/>
                    <a:pt x="10299" y="4217"/>
                  </a:cubicBezTo>
                  <a:cubicBezTo>
                    <a:pt x="10299" y="4201"/>
                    <a:pt x="10299" y="4201"/>
                    <a:pt x="10299" y="4201"/>
                  </a:cubicBezTo>
                  <a:close/>
                  <a:moveTo>
                    <a:pt x="3982" y="4186"/>
                  </a:moveTo>
                  <a:cubicBezTo>
                    <a:pt x="3982" y="4201"/>
                    <a:pt x="3982" y="4201"/>
                    <a:pt x="3982" y="4201"/>
                  </a:cubicBezTo>
                  <a:lnTo>
                    <a:pt x="3998" y="4201"/>
                  </a:lnTo>
                  <a:cubicBezTo>
                    <a:pt x="3998" y="4201"/>
                    <a:pt x="3998" y="4217"/>
                    <a:pt x="3998" y="4217"/>
                  </a:cubicBezTo>
                  <a:lnTo>
                    <a:pt x="4013" y="4217"/>
                  </a:lnTo>
                  <a:cubicBezTo>
                    <a:pt x="3998" y="4233"/>
                    <a:pt x="3998" y="4233"/>
                    <a:pt x="3998" y="4233"/>
                  </a:cubicBezTo>
                  <a:cubicBezTo>
                    <a:pt x="3998" y="4241"/>
                    <a:pt x="3998" y="4245"/>
                    <a:pt x="3998" y="4249"/>
                  </a:cubicBezTo>
                  <a:cubicBezTo>
                    <a:pt x="3992" y="4243"/>
                    <a:pt x="3989" y="4242"/>
                    <a:pt x="3987" y="4242"/>
                  </a:cubicBezTo>
                  <a:cubicBezTo>
                    <a:pt x="3982" y="4242"/>
                    <a:pt x="3982" y="4249"/>
                    <a:pt x="3982" y="4249"/>
                  </a:cubicBezTo>
                  <a:lnTo>
                    <a:pt x="3982" y="4233"/>
                  </a:lnTo>
                  <a:lnTo>
                    <a:pt x="3966" y="4249"/>
                  </a:lnTo>
                  <a:cubicBezTo>
                    <a:pt x="3966" y="4249"/>
                    <a:pt x="3966" y="4249"/>
                    <a:pt x="3966" y="4264"/>
                  </a:cubicBezTo>
                  <a:lnTo>
                    <a:pt x="3982" y="4264"/>
                  </a:lnTo>
                  <a:lnTo>
                    <a:pt x="3966" y="4280"/>
                  </a:lnTo>
                  <a:lnTo>
                    <a:pt x="3966" y="4264"/>
                  </a:lnTo>
                  <a:lnTo>
                    <a:pt x="3951" y="4264"/>
                  </a:lnTo>
                  <a:cubicBezTo>
                    <a:pt x="3951" y="4264"/>
                    <a:pt x="3966" y="4249"/>
                    <a:pt x="3966" y="4249"/>
                  </a:cubicBezTo>
                  <a:lnTo>
                    <a:pt x="3966" y="4233"/>
                  </a:lnTo>
                  <a:cubicBezTo>
                    <a:pt x="3966" y="4217"/>
                    <a:pt x="3951" y="4217"/>
                    <a:pt x="3951" y="4201"/>
                  </a:cubicBezTo>
                  <a:lnTo>
                    <a:pt x="3966" y="4201"/>
                  </a:lnTo>
                  <a:cubicBezTo>
                    <a:pt x="3966" y="4201"/>
                    <a:pt x="3966" y="4201"/>
                    <a:pt x="3982" y="4186"/>
                  </a:cubicBezTo>
                  <a:close/>
                  <a:moveTo>
                    <a:pt x="10800" y="4264"/>
                  </a:moveTo>
                  <a:lnTo>
                    <a:pt x="10785" y="4280"/>
                  </a:lnTo>
                  <a:cubicBezTo>
                    <a:pt x="10785" y="4280"/>
                    <a:pt x="10785" y="4264"/>
                    <a:pt x="10785" y="4264"/>
                  </a:cubicBezTo>
                  <a:close/>
                  <a:moveTo>
                    <a:pt x="3919" y="4296"/>
                  </a:moveTo>
                  <a:lnTo>
                    <a:pt x="3919" y="4311"/>
                  </a:lnTo>
                  <a:cubicBezTo>
                    <a:pt x="3919" y="4327"/>
                    <a:pt x="3919" y="4327"/>
                    <a:pt x="3919" y="4327"/>
                  </a:cubicBezTo>
                  <a:lnTo>
                    <a:pt x="3904" y="4327"/>
                  </a:lnTo>
                  <a:cubicBezTo>
                    <a:pt x="3904" y="4311"/>
                    <a:pt x="3904" y="4311"/>
                    <a:pt x="3904" y="4296"/>
                  </a:cubicBezTo>
                  <a:close/>
                  <a:moveTo>
                    <a:pt x="2838" y="4331"/>
                  </a:moveTo>
                  <a:cubicBezTo>
                    <a:pt x="2842" y="4334"/>
                    <a:pt x="2848" y="4337"/>
                    <a:pt x="2853" y="4343"/>
                  </a:cubicBezTo>
                  <a:lnTo>
                    <a:pt x="2838" y="4343"/>
                  </a:lnTo>
                  <a:lnTo>
                    <a:pt x="2838" y="4331"/>
                  </a:lnTo>
                  <a:close/>
                  <a:moveTo>
                    <a:pt x="2132" y="4358"/>
                  </a:moveTo>
                  <a:lnTo>
                    <a:pt x="2117" y="4374"/>
                  </a:lnTo>
                  <a:lnTo>
                    <a:pt x="2132" y="4390"/>
                  </a:lnTo>
                  <a:cubicBezTo>
                    <a:pt x="2132" y="4390"/>
                    <a:pt x="2132" y="4405"/>
                    <a:pt x="2148" y="4405"/>
                  </a:cubicBezTo>
                  <a:lnTo>
                    <a:pt x="2164" y="4405"/>
                  </a:lnTo>
                  <a:lnTo>
                    <a:pt x="2179" y="4421"/>
                  </a:lnTo>
                  <a:lnTo>
                    <a:pt x="2211" y="4421"/>
                  </a:lnTo>
                  <a:cubicBezTo>
                    <a:pt x="2211" y="4421"/>
                    <a:pt x="2195" y="4405"/>
                    <a:pt x="2195" y="4405"/>
                  </a:cubicBezTo>
                  <a:lnTo>
                    <a:pt x="2211" y="4405"/>
                  </a:lnTo>
                  <a:cubicBezTo>
                    <a:pt x="2211" y="4390"/>
                    <a:pt x="2211" y="4390"/>
                    <a:pt x="2195" y="4390"/>
                  </a:cubicBezTo>
                  <a:lnTo>
                    <a:pt x="2179" y="4390"/>
                  </a:lnTo>
                  <a:lnTo>
                    <a:pt x="2179" y="4374"/>
                  </a:lnTo>
                  <a:lnTo>
                    <a:pt x="2132" y="4374"/>
                  </a:lnTo>
                  <a:lnTo>
                    <a:pt x="2132" y="4358"/>
                  </a:lnTo>
                  <a:close/>
                  <a:moveTo>
                    <a:pt x="2352" y="4076"/>
                  </a:moveTo>
                  <a:cubicBezTo>
                    <a:pt x="2352" y="4076"/>
                    <a:pt x="2352" y="4092"/>
                    <a:pt x="2336" y="4092"/>
                  </a:cubicBezTo>
                  <a:cubicBezTo>
                    <a:pt x="2336" y="4107"/>
                    <a:pt x="2336" y="4107"/>
                    <a:pt x="2336" y="4107"/>
                  </a:cubicBezTo>
                  <a:cubicBezTo>
                    <a:pt x="2336" y="4123"/>
                    <a:pt x="2336" y="4123"/>
                    <a:pt x="2352" y="4139"/>
                  </a:cubicBezTo>
                  <a:lnTo>
                    <a:pt x="2383" y="4139"/>
                  </a:lnTo>
                  <a:cubicBezTo>
                    <a:pt x="2399" y="4139"/>
                    <a:pt x="2399" y="4139"/>
                    <a:pt x="2383" y="4154"/>
                  </a:cubicBezTo>
                  <a:lnTo>
                    <a:pt x="2415" y="4154"/>
                  </a:lnTo>
                  <a:cubicBezTo>
                    <a:pt x="2430" y="4170"/>
                    <a:pt x="2415" y="4170"/>
                    <a:pt x="2430" y="4170"/>
                  </a:cubicBezTo>
                  <a:cubicBezTo>
                    <a:pt x="2446" y="4170"/>
                    <a:pt x="2446" y="4186"/>
                    <a:pt x="2446" y="4186"/>
                  </a:cubicBezTo>
                  <a:cubicBezTo>
                    <a:pt x="2446" y="4186"/>
                    <a:pt x="2462" y="4186"/>
                    <a:pt x="2462" y="4201"/>
                  </a:cubicBezTo>
                  <a:lnTo>
                    <a:pt x="2477" y="4201"/>
                  </a:lnTo>
                  <a:cubicBezTo>
                    <a:pt x="2477" y="4201"/>
                    <a:pt x="2493" y="4217"/>
                    <a:pt x="2493" y="4217"/>
                  </a:cubicBezTo>
                  <a:cubicBezTo>
                    <a:pt x="2493" y="4217"/>
                    <a:pt x="2493" y="4233"/>
                    <a:pt x="2493" y="4233"/>
                  </a:cubicBezTo>
                  <a:cubicBezTo>
                    <a:pt x="2493" y="4233"/>
                    <a:pt x="2493" y="4249"/>
                    <a:pt x="2493" y="4249"/>
                  </a:cubicBezTo>
                  <a:cubicBezTo>
                    <a:pt x="2509" y="4264"/>
                    <a:pt x="2509" y="4264"/>
                    <a:pt x="2509" y="4264"/>
                  </a:cubicBezTo>
                  <a:lnTo>
                    <a:pt x="2524" y="4264"/>
                  </a:lnTo>
                  <a:cubicBezTo>
                    <a:pt x="2524" y="4264"/>
                    <a:pt x="2524" y="4264"/>
                    <a:pt x="2540" y="4249"/>
                  </a:cubicBezTo>
                  <a:cubicBezTo>
                    <a:pt x="2540" y="4264"/>
                    <a:pt x="2540" y="4264"/>
                    <a:pt x="2556" y="4264"/>
                  </a:cubicBezTo>
                  <a:cubicBezTo>
                    <a:pt x="2556" y="4280"/>
                    <a:pt x="2540" y="4280"/>
                    <a:pt x="2556" y="4280"/>
                  </a:cubicBezTo>
                  <a:lnTo>
                    <a:pt x="2556" y="4296"/>
                  </a:lnTo>
                  <a:lnTo>
                    <a:pt x="2587" y="4296"/>
                  </a:lnTo>
                  <a:lnTo>
                    <a:pt x="2587" y="4311"/>
                  </a:lnTo>
                  <a:lnTo>
                    <a:pt x="2603" y="4311"/>
                  </a:lnTo>
                  <a:cubicBezTo>
                    <a:pt x="2618" y="4311"/>
                    <a:pt x="2618" y="4327"/>
                    <a:pt x="2634" y="4327"/>
                  </a:cubicBezTo>
                  <a:lnTo>
                    <a:pt x="2650" y="4327"/>
                  </a:lnTo>
                  <a:cubicBezTo>
                    <a:pt x="2665" y="4343"/>
                    <a:pt x="2665" y="4343"/>
                    <a:pt x="2681" y="4358"/>
                  </a:cubicBezTo>
                  <a:lnTo>
                    <a:pt x="2681" y="4374"/>
                  </a:lnTo>
                  <a:lnTo>
                    <a:pt x="2697" y="4374"/>
                  </a:lnTo>
                  <a:cubicBezTo>
                    <a:pt x="2712" y="4374"/>
                    <a:pt x="2712" y="4374"/>
                    <a:pt x="2712" y="4390"/>
                  </a:cubicBezTo>
                  <a:lnTo>
                    <a:pt x="2728" y="4390"/>
                  </a:lnTo>
                  <a:lnTo>
                    <a:pt x="2728" y="4374"/>
                  </a:lnTo>
                  <a:cubicBezTo>
                    <a:pt x="2728" y="4374"/>
                    <a:pt x="2728" y="4374"/>
                    <a:pt x="2744" y="4390"/>
                  </a:cubicBezTo>
                  <a:lnTo>
                    <a:pt x="2744" y="4374"/>
                  </a:lnTo>
                  <a:cubicBezTo>
                    <a:pt x="2744" y="4374"/>
                    <a:pt x="2744" y="4374"/>
                    <a:pt x="2744" y="4358"/>
                  </a:cubicBezTo>
                  <a:cubicBezTo>
                    <a:pt x="2744" y="4374"/>
                    <a:pt x="2744" y="4390"/>
                    <a:pt x="2759" y="4390"/>
                  </a:cubicBezTo>
                  <a:lnTo>
                    <a:pt x="2791" y="4390"/>
                  </a:lnTo>
                  <a:cubicBezTo>
                    <a:pt x="2806" y="4405"/>
                    <a:pt x="2806" y="4405"/>
                    <a:pt x="2822" y="4405"/>
                  </a:cubicBezTo>
                  <a:lnTo>
                    <a:pt x="2838" y="4405"/>
                  </a:lnTo>
                  <a:lnTo>
                    <a:pt x="2853" y="4421"/>
                  </a:lnTo>
                  <a:cubicBezTo>
                    <a:pt x="2853" y="4405"/>
                    <a:pt x="2853" y="4405"/>
                    <a:pt x="2853" y="4405"/>
                  </a:cubicBezTo>
                  <a:cubicBezTo>
                    <a:pt x="2853" y="4390"/>
                    <a:pt x="2838" y="4390"/>
                    <a:pt x="2838" y="4390"/>
                  </a:cubicBezTo>
                  <a:lnTo>
                    <a:pt x="2853" y="4390"/>
                  </a:lnTo>
                  <a:lnTo>
                    <a:pt x="2869" y="4374"/>
                  </a:lnTo>
                  <a:lnTo>
                    <a:pt x="2853" y="4374"/>
                  </a:lnTo>
                  <a:lnTo>
                    <a:pt x="2853" y="4358"/>
                  </a:lnTo>
                  <a:lnTo>
                    <a:pt x="2885" y="4358"/>
                  </a:lnTo>
                  <a:cubicBezTo>
                    <a:pt x="2885" y="4374"/>
                    <a:pt x="2885" y="4374"/>
                    <a:pt x="2900" y="4390"/>
                  </a:cubicBezTo>
                  <a:lnTo>
                    <a:pt x="2916" y="4390"/>
                  </a:lnTo>
                  <a:cubicBezTo>
                    <a:pt x="2916" y="4390"/>
                    <a:pt x="2932" y="4374"/>
                    <a:pt x="2932" y="4374"/>
                  </a:cubicBezTo>
                  <a:lnTo>
                    <a:pt x="2947" y="4358"/>
                  </a:lnTo>
                  <a:lnTo>
                    <a:pt x="2963" y="4358"/>
                  </a:lnTo>
                  <a:cubicBezTo>
                    <a:pt x="2963" y="4358"/>
                    <a:pt x="2963" y="4358"/>
                    <a:pt x="2963" y="4343"/>
                  </a:cubicBezTo>
                  <a:cubicBezTo>
                    <a:pt x="2963" y="4358"/>
                    <a:pt x="2979" y="4358"/>
                    <a:pt x="2979" y="4358"/>
                  </a:cubicBezTo>
                  <a:cubicBezTo>
                    <a:pt x="2979" y="4358"/>
                    <a:pt x="2979" y="4358"/>
                    <a:pt x="2979" y="4374"/>
                  </a:cubicBezTo>
                  <a:lnTo>
                    <a:pt x="3010" y="4374"/>
                  </a:lnTo>
                  <a:cubicBezTo>
                    <a:pt x="3010" y="4358"/>
                    <a:pt x="3010" y="4358"/>
                    <a:pt x="3026" y="4343"/>
                  </a:cubicBezTo>
                  <a:lnTo>
                    <a:pt x="3026" y="4327"/>
                  </a:lnTo>
                  <a:lnTo>
                    <a:pt x="2994" y="4327"/>
                  </a:lnTo>
                  <a:cubicBezTo>
                    <a:pt x="2994" y="4327"/>
                    <a:pt x="2994" y="4327"/>
                    <a:pt x="2994" y="4311"/>
                  </a:cubicBezTo>
                  <a:lnTo>
                    <a:pt x="2979" y="4311"/>
                  </a:lnTo>
                  <a:cubicBezTo>
                    <a:pt x="2979" y="4311"/>
                    <a:pt x="2979" y="4296"/>
                    <a:pt x="2963" y="4296"/>
                  </a:cubicBezTo>
                  <a:lnTo>
                    <a:pt x="2979" y="4296"/>
                  </a:lnTo>
                  <a:cubicBezTo>
                    <a:pt x="2979" y="4296"/>
                    <a:pt x="2994" y="4280"/>
                    <a:pt x="2994" y="4280"/>
                  </a:cubicBezTo>
                  <a:cubicBezTo>
                    <a:pt x="2994" y="4280"/>
                    <a:pt x="2979" y="4264"/>
                    <a:pt x="2979" y="4264"/>
                  </a:cubicBezTo>
                  <a:lnTo>
                    <a:pt x="2963" y="4264"/>
                  </a:lnTo>
                  <a:lnTo>
                    <a:pt x="2979" y="4249"/>
                  </a:lnTo>
                  <a:cubicBezTo>
                    <a:pt x="2979" y="4249"/>
                    <a:pt x="2994" y="4249"/>
                    <a:pt x="2994" y="4264"/>
                  </a:cubicBezTo>
                  <a:lnTo>
                    <a:pt x="2994" y="4249"/>
                  </a:lnTo>
                  <a:cubicBezTo>
                    <a:pt x="2994" y="4264"/>
                    <a:pt x="2994" y="4264"/>
                    <a:pt x="3010" y="4264"/>
                  </a:cubicBezTo>
                  <a:lnTo>
                    <a:pt x="3010" y="4249"/>
                  </a:lnTo>
                  <a:lnTo>
                    <a:pt x="3026" y="4249"/>
                  </a:lnTo>
                  <a:cubicBezTo>
                    <a:pt x="3026" y="4233"/>
                    <a:pt x="3026" y="4233"/>
                    <a:pt x="3010" y="4233"/>
                  </a:cubicBezTo>
                  <a:lnTo>
                    <a:pt x="3010" y="4217"/>
                  </a:lnTo>
                  <a:lnTo>
                    <a:pt x="2994" y="4201"/>
                  </a:lnTo>
                  <a:lnTo>
                    <a:pt x="2979" y="4201"/>
                  </a:lnTo>
                  <a:cubicBezTo>
                    <a:pt x="2979" y="4186"/>
                    <a:pt x="2979" y="4186"/>
                    <a:pt x="2979" y="4186"/>
                  </a:cubicBezTo>
                  <a:cubicBezTo>
                    <a:pt x="2979" y="4170"/>
                    <a:pt x="2963" y="4170"/>
                    <a:pt x="2947" y="4154"/>
                  </a:cubicBezTo>
                  <a:cubicBezTo>
                    <a:pt x="2947" y="4170"/>
                    <a:pt x="2947" y="4170"/>
                    <a:pt x="2947" y="4170"/>
                  </a:cubicBezTo>
                  <a:cubicBezTo>
                    <a:pt x="2932" y="4170"/>
                    <a:pt x="2932" y="4154"/>
                    <a:pt x="2932" y="4154"/>
                  </a:cubicBezTo>
                  <a:cubicBezTo>
                    <a:pt x="2932" y="4139"/>
                    <a:pt x="2932" y="4139"/>
                    <a:pt x="2932" y="4139"/>
                  </a:cubicBezTo>
                  <a:lnTo>
                    <a:pt x="2900" y="4139"/>
                  </a:lnTo>
                  <a:lnTo>
                    <a:pt x="2916" y="4154"/>
                  </a:lnTo>
                  <a:lnTo>
                    <a:pt x="2916" y="4170"/>
                  </a:lnTo>
                  <a:cubicBezTo>
                    <a:pt x="2916" y="4170"/>
                    <a:pt x="2916" y="4170"/>
                    <a:pt x="2916" y="4186"/>
                  </a:cubicBezTo>
                  <a:cubicBezTo>
                    <a:pt x="2916" y="4201"/>
                    <a:pt x="2916" y="4201"/>
                    <a:pt x="2916" y="4201"/>
                  </a:cubicBezTo>
                  <a:lnTo>
                    <a:pt x="2916" y="4217"/>
                  </a:lnTo>
                  <a:cubicBezTo>
                    <a:pt x="2916" y="4225"/>
                    <a:pt x="2912" y="4225"/>
                    <a:pt x="2910" y="4225"/>
                  </a:cubicBezTo>
                  <a:cubicBezTo>
                    <a:pt x="2908" y="4225"/>
                    <a:pt x="2908" y="4225"/>
                    <a:pt x="2916" y="4233"/>
                  </a:cubicBezTo>
                  <a:cubicBezTo>
                    <a:pt x="2900" y="4233"/>
                    <a:pt x="2900" y="4249"/>
                    <a:pt x="2885" y="4249"/>
                  </a:cubicBezTo>
                  <a:lnTo>
                    <a:pt x="2900" y="4249"/>
                  </a:lnTo>
                  <a:cubicBezTo>
                    <a:pt x="2893" y="4256"/>
                    <a:pt x="2889" y="4260"/>
                    <a:pt x="2887" y="4260"/>
                  </a:cubicBezTo>
                  <a:cubicBezTo>
                    <a:pt x="2885" y="4260"/>
                    <a:pt x="2885" y="4256"/>
                    <a:pt x="2885" y="4249"/>
                  </a:cubicBezTo>
                  <a:cubicBezTo>
                    <a:pt x="2869" y="4264"/>
                    <a:pt x="2869" y="4264"/>
                    <a:pt x="2869" y="4264"/>
                  </a:cubicBezTo>
                  <a:lnTo>
                    <a:pt x="2853" y="4264"/>
                  </a:lnTo>
                  <a:cubicBezTo>
                    <a:pt x="2853" y="4264"/>
                    <a:pt x="2853" y="4280"/>
                    <a:pt x="2853" y="4280"/>
                  </a:cubicBezTo>
                  <a:cubicBezTo>
                    <a:pt x="2838" y="4280"/>
                    <a:pt x="2838" y="4280"/>
                    <a:pt x="2838" y="4264"/>
                  </a:cubicBezTo>
                  <a:cubicBezTo>
                    <a:pt x="2838" y="4280"/>
                    <a:pt x="2838" y="4280"/>
                    <a:pt x="2838" y="4280"/>
                  </a:cubicBezTo>
                  <a:lnTo>
                    <a:pt x="2822" y="4280"/>
                  </a:lnTo>
                  <a:cubicBezTo>
                    <a:pt x="2814" y="4288"/>
                    <a:pt x="2814" y="4288"/>
                    <a:pt x="2816" y="4288"/>
                  </a:cubicBezTo>
                  <a:cubicBezTo>
                    <a:pt x="2818" y="4288"/>
                    <a:pt x="2822" y="4288"/>
                    <a:pt x="2822" y="4296"/>
                  </a:cubicBezTo>
                  <a:cubicBezTo>
                    <a:pt x="2806" y="4296"/>
                    <a:pt x="2806" y="4296"/>
                    <a:pt x="2791" y="4280"/>
                  </a:cubicBezTo>
                  <a:cubicBezTo>
                    <a:pt x="2791" y="4296"/>
                    <a:pt x="2791" y="4296"/>
                    <a:pt x="2775" y="4296"/>
                  </a:cubicBezTo>
                  <a:cubicBezTo>
                    <a:pt x="2775" y="4288"/>
                    <a:pt x="2775" y="4288"/>
                    <a:pt x="2773" y="4288"/>
                  </a:cubicBezTo>
                  <a:cubicBezTo>
                    <a:pt x="2771" y="4288"/>
                    <a:pt x="2767" y="4288"/>
                    <a:pt x="2759" y="4280"/>
                  </a:cubicBezTo>
                  <a:cubicBezTo>
                    <a:pt x="2759" y="4280"/>
                    <a:pt x="2759" y="4280"/>
                    <a:pt x="2759" y="4296"/>
                  </a:cubicBezTo>
                  <a:lnTo>
                    <a:pt x="2744" y="4280"/>
                  </a:lnTo>
                  <a:cubicBezTo>
                    <a:pt x="2744" y="4280"/>
                    <a:pt x="2728" y="4296"/>
                    <a:pt x="2728" y="4296"/>
                  </a:cubicBezTo>
                  <a:lnTo>
                    <a:pt x="2728" y="4280"/>
                  </a:lnTo>
                  <a:lnTo>
                    <a:pt x="2712" y="4280"/>
                  </a:lnTo>
                  <a:cubicBezTo>
                    <a:pt x="2697" y="4280"/>
                    <a:pt x="2697" y="4280"/>
                    <a:pt x="2697" y="4264"/>
                  </a:cubicBezTo>
                  <a:cubicBezTo>
                    <a:pt x="2681" y="4280"/>
                    <a:pt x="2681" y="4280"/>
                    <a:pt x="2681" y="4280"/>
                  </a:cubicBezTo>
                  <a:lnTo>
                    <a:pt x="2665" y="4280"/>
                  </a:lnTo>
                  <a:cubicBezTo>
                    <a:pt x="2650" y="4280"/>
                    <a:pt x="2650" y="4264"/>
                    <a:pt x="2650" y="4264"/>
                  </a:cubicBezTo>
                  <a:lnTo>
                    <a:pt x="2650" y="4249"/>
                  </a:lnTo>
                  <a:lnTo>
                    <a:pt x="2634" y="4264"/>
                  </a:lnTo>
                  <a:cubicBezTo>
                    <a:pt x="2634" y="4264"/>
                    <a:pt x="2634" y="4249"/>
                    <a:pt x="2634" y="4249"/>
                  </a:cubicBezTo>
                  <a:cubicBezTo>
                    <a:pt x="2634" y="4249"/>
                    <a:pt x="2618" y="4233"/>
                    <a:pt x="2618" y="4233"/>
                  </a:cubicBezTo>
                  <a:lnTo>
                    <a:pt x="2618" y="4249"/>
                  </a:lnTo>
                  <a:cubicBezTo>
                    <a:pt x="2603" y="4233"/>
                    <a:pt x="2603" y="4233"/>
                    <a:pt x="2587" y="4233"/>
                  </a:cubicBezTo>
                  <a:lnTo>
                    <a:pt x="2571" y="4233"/>
                  </a:lnTo>
                  <a:lnTo>
                    <a:pt x="2571" y="4217"/>
                  </a:lnTo>
                  <a:lnTo>
                    <a:pt x="2540" y="4217"/>
                  </a:lnTo>
                  <a:cubicBezTo>
                    <a:pt x="2540" y="4201"/>
                    <a:pt x="2540" y="4201"/>
                    <a:pt x="2524" y="4186"/>
                  </a:cubicBezTo>
                  <a:cubicBezTo>
                    <a:pt x="2524" y="4186"/>
                    <a:pt x="2509" y="4186"/>
                    <a:pt x="2493" y="4170"/>
                  </a:cubicBezTo>
                  <a:lnTo>
                    <a:pt x="2493" y="4154"/>
                  </a:lnTo>
                  <a:lnTo>
                    <a:pt x="2477" y="4154"/>
                  </a:lnTo>
                  <a:cubicBezTo>
                    <a:pt x="2477" y="4154"/>
                    <a:pt x="2477" y="4154"/>
                    <a:pt x="2462" y="4139"/>
                  </a:cubicBezTo>
                  <a:lnTo>
                    <a:pt x="2462" y="4154"/>
                  </a:lnTo>
                  <a:cubicBezTo>
                    <a:pt x="2462" y="4139"/>
                    <a:pt x="2446" y="4139"/>
                    <a:pt x="2446" y="4123"/>
                  </a:cubicBezTo>
                  <a:lnTo>
                    <a:pt x="2430" y="4107"/>
                  </a:lnTo>
                  <a:lnTo>
                    <a:pt x="2415" y="4107"/>
                  </a:lnTo>
                  <a:lnTo>
                    <a:pt x="2399" y="4092"/>
                  </a:lnTo>
                  <a:lnTo>
                    <a:pt x="2383" y="4076"/>
                  </a:lnTo>
                  <a:cubicBezTo>
                    <a:pt x="2383" y="4076"/>
                    <a:pt x="2383" y="4076"/>
                    <a:pt x="2367" y="4092"/>
                  </a:cubicBezTo>
                  <a:lnTo>
                    <a:pt x="2367" y="4076"/>
                  </a:lnTo>
                  <a:close/>
                  <a:moveTo>
                    <a:pt x="3908" y="4367"/>
                  </a:moveTo>
                  <a:cubicBezTo>
                    <a:pt x="3911" y="4367"/>
                    <a:pt x="3914" y="4369"/>
                    <a:pt x="3919" y="4374"/>
                  </a:cubicBezTo>
                  <a:lnTo>
                    <a:pt x="3919" y="4390"/>
                  </a:lnTo>
                  <a:cubicBezTo>
                    <a:pt x="3919" y="4390"/>
                    <a:pt x="3919" y="4405"/>
                    <a:pt x="3919" y="4405"/>
                  </a:cubicBezTo>
                  <a:lnTo>
                    <a:pt x="3919" y="4421"/>
                  </a:lnTo>
                  <a:lnTo>
                    <a:pt x="3919" y="4437"/>
                  </a:lnTo>
                  <a:lnTo>
                    <a:pt x="3919" y="4452"/>
                  </a:lnTo>
                  <a:lnTo>
                    <a:pt x="3904" y="4452"/>
                  </a:lnTo>
                  <a:cubicBezTo>
                    <a:pt x="3904" y="4452"/>
                    <a:pt x="3904" y="4437"/>
                    <a:pt x="3904" y="4437"/>
                  </a:cubicBezTo>
                  <a:lnTo>
                    <a:pt x="3872" y="4437"/>
                  </a:lnTo>
                  <a:lnTo>
                    <a:pt x="3872" y="4452"/>
                  </a:lnTo>
                  <a:cubicBezTo>
                    <a:pt x="3872" y="4468"/>
                    <a:pt x="3872" y="4468"/>
                    <a:pt x="3872" y="4468"/>
                  </a:cubicBezTo>
                  <a:cubicBezTo>
                    <a:pt x="3857" y="4468"/>
                    <a:pt x="3857" y="4452"/>
                    <a:pt x="3857" y="4437"/>
                  </a:cubicBezTo>
                  <a:cubicBezTo>
                    <a:pt x="3857" y="4437"/>
                    <a:pt x="3857" y="4437"/>
                    <a:pt x="3857" y="4421"/>
                  </a:cubicBezTo>
                  <a:lnTo>
                    <a:pt x="3872" y="4421"/>
                  </a:lnTo>
                  <a:lnTo>
                    <a:pt x="3888" y="4405"/>
                  </a:lnTo>
                  <a:lnTo>
                    <a:pt x="3872" y="4405"/>
                  </a:lnTo>
                  <a:cubicBezTo>
                    <a:pt x="3888" y="4390"/>
                    <a:pt x="3888" y="4390"/>
                    <a:pt x="3888" y="4374"/>
                  </a:cubicBezTo>
                  <a:lnTo>
                    <a:pt x="3904" y="4374"/>
                  </a:lnTo>
                  <a:cubicBezTo>
                    <a:pt x="3904" y="4374"/>
                    <a:pt x="3904" y="4367"/>
                    <a:pt x="3908" y="4367"/>
                  </a:cubicBezTo>
                  <a:close/>
                  <a:moveTo>
                    <a:pt x="2352" y="4468"/>
                  </a:moveTo>
                  <a:cubicBezTo>
                    <a:pt x="2352" y="4484"/>
                    <a:pt x="2352" y="4484"/>
                    <a:pt x="2336" y="4484"/>
                  </a:cubicBezTo>
                  <a:cubicBezTo>
                    <a:pt x="2352" y="4499"/>
                    <a:pt x="2352" y="4499"/>
                    <a:pt x="2367" y="4499"/>
                  </a:cubicBezTo>
                  <a:cubicBezTo>
                    <a:pt x="2367" y="4484"/>
                    <a:pt x="2383" y="4484"/>
                    <a:pt x="2367" y="4468"/>
                  </a:cubicBezTo>
                  <a:close/>
                  <a:moveTo>
                    <a:pt x="4264" y="4484"/>
                  </a:moveTo>
                  <a:lnTo>
                    <a:pt x="4264" y="4499"/>
                  </a:lnTo>
                  <a:lnTo>
                    <a:pt x="4248" y="4499"/>
                  </a:lnTo>
                  <a:lnTo>
                    <a:pt x="4264" y="4484"/>
                  </a:lnTo>
                  <a:close/>
                  <a:moveTo>
                    <a:pt x="2242" y="4437"/>
                  </a:moveTo>
                  <a:lnTo>
                    <a:pt x="2242" y="4452"/>
                  </a:lnTo>
                  <a:cubicBezTo>
                    <a:pt x="2226" y="4452"/>
                    <a:pt x="2226" y="4452"/>
                    <a:pt x="2226" y="4468"/>
                  </a:cubicBezTo>
                  <a:lnTo>
                    <a:pt x="2242" y="4468"/>
                  </a:lnTo>
                  <a:cubicBezTo>
                    <a:pt x="2242" y="4484"/>
                    <a:pt x="2226" y="4484"/>
                    <a:pt x="2226" y="4484"/>
                  </a:cubicBezTo>
                  <a:cubicBezTo>
                    <a:pt x="2242" y="4484"/>
                    <a:pt x="2258" y="4499"/>
                    <a:pt x="2258" y="4499"/>
                  </a:cubicBezTo>
                  <a:lnTo>
                    <a:pt x="2258" y="4515"/>
                  </a:lnTo>
                  <a:lnTo>
                    <a:pt x="2305" y="4515"/>
                  </a:lnTo>
                  <a:lnTo>
                    <a:pt x="2320" y="4499"/>
                  </a:lnTo>
                  <a:cubicBezTo>
                    <a:pt x="2320" y="4499"/>
                    <a:pt x="2320" y="4499"/>
                    <a:pt x="2320" y="4484"/>
                  </a:cubicBezTo>
                  <a:cubicBezTo>
                    <a:pt x="2320" y="4484"/>
                    <a:pt x="2305" y="4468"/>
                    <a:pt x="2305" y="4468"/>
                  </a:cubicBezTo>
                  <a:cubicBezTo>
                    <a:pt x="2305" y="4460"/>
                    <a:pt x="2305" y="4460"/>
                    <a:pt x="2305" y="4460"/>
                  </a:cubicBezTo>
                  <a:cubicBezTo>
                    <a:pt x="2305" y="4460"/>
                    <a:pt x="2305" y="4460"/>
                    <a:pt x="2305" y="4452"/>
                  </a:cubicBezTo>
                  <a:lnTo>
                    <a:pt x="2289" y="4452"/>
                  </a:lnTo>
                  <a:cubicBezTo>
                    <a:pt x="2273" y="4452"/>
                    <a:pt x="2289" y="4468"/>
                    <a:pt x="2273" y="4468"/>
                  </a:cubicBezTo>
                  <a:cubicBezTo>
                    <a:pt x="2273" y="4468"/>
                    <a:pt x="2273" y="4452"/>
                    <a:pt x="2258" y="4452"/>
                  </a:cubicBezTo>
                  <a:lnTo>
                    <a:pt x="2242" y="4437"/>
                  </a:lnTo>
                  <a:close/>
                  <a:moveTo>
                    <a:pt x="3825" y="4484"/>
                  </a:moveTo>
                  <a:cubicBezTo>
                    <a:pt x="3825" y="4484"/>
                    <a:pt x="3841" y="4499"/>
                    <a:pt x="3841" y="4499"/>
                  </a:cubicBezTo>
                  <a:cubicBezTo>
                    <a:pt x="3841" y="4515"/>
                    <a:pt x="3841" y="4531"/>
                    <a:pt x="3825" y="4531"/>
                  </a:cubicBezTo>
                  <a:cubicBezTo>
                    <a:pt x="3825" y="4531"/>
                    <a:pt x="3825" y="4515"/>
                    <a:pt x="3825" y="4515"/>
                  </a:cubicBezTo>
                  <a:cubicBezTo>
                    <a:pt x="3825" y="4499"/>
                    <a:pt x="3825" y="4499"/>
                    <a:pt x="3825" y="4499"/>
                  </a:cubicBezTo>
                  <a:cubicBezTo>
                    <a:pt x="3825" y="4499"/>
                    <a:pt x="3825" y="4484"/>
                    <a:pt x="3825" y="4484"/>
                  </a:cubicBezTo>
                  <a:close/>
                  <a:moveTo>
                    <a:pt x="4264" y="4515"/>
                  </a:moveTo>
                  <a:cubicBezTo>
                    <a:pt x="4248" y="4515"/>
                    <a:pt x="4248" y="4515"/>
                    <a:pt x="4248" y="4531"/>
                  </a:cubicBezTo>
                  <a:cubicBezTo>
                    <a:pt x="4248" y="4538"/>
                    <a:pt x="4248" y="4538"/>
                    <a:pt x="4248" y="4538"/>
                  </a:cubicBezTo>
                  <a:cubicBezTo>
                    <a:pt x="4248" y="4538"/>
                    <a:pt x="4248" y="4538"/>
                    <a:pt x="4248" y="4546"/>
                  </a:cubicBezTo>
                  <a:cubicBezTo>
                    <a:pt x="4243" y="4552"/>
                    <a:pt x="4240" y="4553"/>
                    <a:pt x="4237" y="4553"/>
                  </a:cubicBezTo>
                  <a:cubicBezTo>
                    <a:pt x="4231" y="4553"/>
                    <a:pt x="4228" y="4546"/>
                    <a:pt x="4217" y="4546"/>
                  </a:cubicBezTo>
                  <a:cubicBezTo>
                    <a:pt x="4217" y="4531"/>
                    <a:pt x="4233" y="4531"/>
                    <a:pt x="4233" y="4531"/>
                  </a:cubicBezTo>
                  <a:lnTo>
                    <a:pt x="4233" y="4515"/>
                  </a:lnTo>
                  <a:close/>
                  <a:moveTo>
                    <a:pt x="2399" y="4546"/>
                  </a:moveTo>
                  <a:cubicBezTo>
                    <a:pt x="2399" y="4546"/>
                    <a:pt x="2399" y="4562"/>
                    <a:pt x="2399" y="4562"/>
                  </a:cubicBezTo>
                  <a:lnTo>
                    <a:pt x="2415" y="4562"/>
                  </a:lnTo>
                  <a:lnTo>
                    <a:pt x="2399" y="4546"/>
                  </a:lnTo>
                  <a:close/>
                  <a:moveTo>
                    <a:pt x="2336" y="4515"/>
                  </a:moveTo>
                  <a:lnTo>
                    <a:pt x="2336" y="4531"/>
                  </a:lnTo>
                  <a:lnTo>
                    <a:pt x="2352" y="4562"/>
                  </a:lnTo>
                  <a:cubicBezTo>
                    <a:pt x="2352" y="4562"/>
                    <a:pt x="2352" y="4578"/>
                    <a:pt x="2352" y="4578"/>
                  </a:cubicBezTo>
                  <a:cubicBezTo>
                    <a:pt x="2367" y="4562"/>
                    <a:pt x="2367" y="4562"/>
                    <a:pt x="2383" y="4546"/>
                  </a:cubicBezTo>
                  <a:cubicBezTo>
                    <a:pt x="2367" y="4546"/>
                    <a:pt x="2367" y="4546"/>
                    <a:pt x="2367" y="4531"/>
                  </a:cubicBezTo>
                  <a:cubicBezTo>
                    <a:pt x="2352" y="4531"/>
                    <a:pt x="2352" y="4531"/>
                    <a:pt x="2336" y="4515"/>
                  </a:cubicBezTo>
                  <a:close/>
                  <a:moveTo>
                    <a:pt x="4029" y="4452"/>
                  </a:moveTo>
                  <a:cubicBezTo>
                    <a:pt x="4040" y="4463"/>
                    <a:pt x="4043" y="4474"/>
                    <a:pt x="4050" y="4474"/>
                  </a:cubicBezTo>
                  <a:cubicBezTo>
                    <a:pt x="4052" y="4474"/>
                    <a:pt x="4056" y="4473"/>
                    <a:pt x="4060" y="4468"/>
                  </a:cubicBezTo>
                  <a:cubicBezTo>
                    <a:pt x="4076" y="4484"/>
                    <a:pt x="4076" y="4484"/>
                    <a:pt x="4076" y="4484"/>
                  </a:cubicBezTo>
                  <a:cubicBezTo>
                    <a:pt x="4060" y="4499"/>
                    <a:pt x="4060" y="4499"/>
                    <a:pt x="4060" y="4515"/>
                  </a:cubicBezTo>
                  <a:cubicBezTo>
                    <a:pt x="4060" y="4515"/>
                    <a:pt x="4060" y="4531"/>
                    <a:pt x="4060" y="4531"/>
                  </a:cubicBezTo>
                  <a:cubicBezTo>
                    <a:pt x="4060" y="4531"/>
                    <a:pt x="4045" y="4531"/>
                    <a:pt x="4045" y="4546"/>
                  </a:cubicBezTo>
                  <a:cubicBezTo>
                    <a:pt x="4045" y="4546"/>
                    <a:pt x="4045" y="4546"/>
                    <a:pt x="4045" y="4562"/>
                  </a:cubicBezTo>
                  <a:cubicBezTo>
                    <a:pt x="4045" y="4562"/>
                    <a:pt x="4045" y="4562"/>
                    <a:pt x="4045" y="4578"/>
                  </a:cubicBezTo>
                  <a:cubicBezTo>
                    <a:pt x="4037" y="4570"/>
                    <a:pt x="4033" y="4570"/>
                    <a:pt x="4031" y="4570"/>
                  </a:cubicBezTo>
                  <a:cubicBezTo>
                    <a:pt x="4029" y="4570"/>
                    <a:pt x="4029" y="4570"/>
                    <a:pt x="4029" y="4562"/>
                  </a:cubicBezTo>
                  <a:lnTo>
                    <a:pt x="4029" y="4578"/>
                  </a:lnTo>
                  <a:cubicBezTo>
                    <a:pt x="4029" y="4562"/>
                    <a:pt x="4013" y="4562"/>
                    <a:pt x="4013" y="4562"/>
                  </a:cubicBezTo>
                  <a:lnTo>
                    <a:pt x="3998" y="4562"/>
                  </a:lnTo>
                  <a:lnTo>
                    <a:pt x="3998" y="4546"/>
                  </a:lnTo>
                  <a:cubicBezTo>
                    <a:pt x="3998" y="4546"/>
                    <a:pt x="3998" y="4546"/>
                    <a:pt x="3998" y="4531"/>
                  </a:cubicBezTo>
                  <a:lnTo>
                    <a:pt x="3998" y="4515"/>
                  </a:lnTo>
                  <a:cubicBezTo>
                    <a:pt x="3998" y="4499"/>
                    <a:pt x="3998" y="4499"/>
                    <a:pt x="3998" y="4499"/>
                  </a:cubicBezTo>
                  <a:lnTo>
                    <a:pt x="3998" y="4484"/>
                  </a:lnTo>
                  <a:cubicBezTo>
                    <a:pt x="3998" y="4484"/>
                    <a:pt x="3998" y="4452"/>
                    <a:pt x="4013" y="4452"/>
                  </a:cubicBezTo>
                  <a:cubicBezTo>
                    <a:pt x="4013" y="4452"/>
                    <a:pt x="4013" y="4452"/>
                    <a:pt x="4029" y="4468"/>
                  </a:cubicBezTo>
                  <a:cubicBezTo>
                    <a:pt x="4029" y="4452"/>
                    <a:pt x="4029" y="4452"/>
                    <a:pt x="4029" y="4452"/>
                  </a:cubicBezTo>
                  <a:close/>
                  <a:moveTo>
                    <a:pt x="2383" y="4562"/>
                  </a:moveTo>
                  <a:cubicBezTo>
                    <a:pt x="2367" y="4562"/>
                    <a:pt x="2383" y="4562"/>
                    <a:pt x="2367" y="4578"/>
                  </a:cubicBezTo>
                  <a:lnTo>
                    <a:pt x="2383" y="4578"/>
                  </a:lnTo>
                  <a:cubicBezTo>
                    <a:pt x="2383" y="4578"/>
                    <a:pt x="2383" y="4578"/>
                    <a:pt x="2383" y="4593"/>
                  </a:cubicBezTo>
                  <a:lnTo>
                    <a:pt x="2415" y="4593"/>
                  </a:lnTo>
                  <a:cubicBezTo>
                    <a:pt x="2415" y="4578"/>
                    <a:pt x="2399" y="4562"/>
                    <a:pt x="2399" y="4562"/>
                  </a:cubicBezTo>
                  <a:close/>
                  <a:moveTo>
                    <a:pt x="2289" y="4593"/>
                  </a:moveTo>
                  <a:cubicBezTo>
                    <a:pt x="2289" y="4609"/>
                    <a:pt x="2289" y="4609"/>
                    <a:pt x="2305" y="4609"/>
                  </a:cubicBezTo>
                  <a:cubicBezTo>
                    <a:pt x="2305" y="4609"/>
                    <a:pt x="2305" y="4609"/>
                    <a:pt x="2305" y="4593"/>
                  </a:cubicBezTo>
                  <a:close/>
                  <a:moveTo>
                    <a:pt x="2273" y="4609"/>
                  </a:moveTo>
                  <a:lnTo>
                    <a:pt x="2273" y="4625"/>
                  </a:lnTo>
                  <a:cubicBezTo>
                    <a:pt x="2289" y="4625"/>
                    <a:pt x="2289" y="4625"/>
                    <a:pt x="2289" y="4609"/>
                  </a:cubicBezTo>
                  <a:close/>
                  <a:moveTo>
                    <a:pt x="2242" y="4625"/>
                  </a:moveTo>
                  <a:lnTo>
                    <a:pt x="2242" y="4640"/>
                  </a:lnTo>
                  <a:cubicBezTo>
                    <a:pt x="2258" y="4625"/>
                    <a:pt x="2258" y="4625"/>
                    <a:pt x="2258" y="4625"/>
                  </a:cubicBezTo>
                  <a:close/>
                  <a:moveTo>
                    <a:pt x="2430" y="4625"/>
                  </a:moveTo>
                  <a:lnTo>
                    <a:pt x="2430" y="4640"/>
                  </a:lnTo>
                  <a:lnTo>
                    <a:pt x="2446" y="4640"/>
                  </a:lnTo>
                  <a:cubicBezTo>
                    <a:pt x="2446" y="4625"/>
                    <a:pt x="2446" y="4625"/>
                    <a:pt x="2446" y="4625"/>
                  </a:cubicBezTo>
                  <a:close/>
                  <a:moveTo>
                    <a:pt x="2336" y="4609"/>
                  </a:moveTo>
                  <a:cubicBezTo>
                    <a:pt x="2336" y="4609"/>
                    <a:pt x="2336" y="4625"/>
                    <a:pt x="2336" y="4625"/>
                  </a:cubicBezTo>
                  <a:lnTo>
                    <a:pt x="2336" y="4640"/>
                  </a:lnTo>
                  <a:lnTo>
                    <a:pt x="2352" y="4640"/>
                  </a:lnTo>
                  <a:cubicBezTo>
                    <a:pt x="2352" y="4640"/>
                    <a:pt x="2352" y="4656"/>
                    <a:pt x="2367" y="4656"/>
                  </a:cubicBezTo>
                  <a:lnTo>
                    <a:pt x="2367" y="4640"/>
                  </a:lnTo>
                  <a:cubicBezTo>
                    <a:pt x="2367" y="4640"/>
                    <a:pt x="2352" y="4625"/>
                    <a:pt x="2352" y="4625"/>
                  </a:cubicBezTo>
                  <a:cubicBezTo>
                    <a:pt x="2352" y="4609"/>
                    <a:pt x="2352" y="4609"/>
                    <a:pt x="2336" y="4609"/>
                  </a:cubicBezTo>
                  <a:close/>
                  <a:moveTo>
                    <a:pt x="4640" y="4640"/>
                  </a:moveTo>
                  <a:cubicBezTo>
                    <a:pt x="4640" y="4656"/>
                    <a:pt x="4640" y="4656"/>
                    <a:pt x="4656" y="4656"/>
                  </a:cubicBezTo>
                  <a:cubicBezTo>
                    <a:pt x="4656" y="4640"/>
                    <a:pt x="4656" y="4640"/>
                    <a:pt x="4656" y="4640"/>
                  </a:cubicBezTo>
                  <a:close/>
                  <a:moveTo>
                    <a:pt x="2242" y="4640"/>
                  </a:moveTo>
                  <a:lnTo>
                    <a:pt x="2242" y="4656"/>
                  </a:lnTo>
                  <a:cubicBezTo>
                    <a:pt x="2242" y="4656"/>
                    <a:pt x="2242" y="4672"/>
                    <a:pt x="2242" y="4672"/>
                  </a:cubicBezTo>
                  <a:lnTo>
                    <a:pt x="2258" y="4672"/>
                  </a:lnTo>
                  <a:cubicBezTo>
                    <a:pt x="2258" y="4672"/>
                    <a:pt x="2258" y="4672"/>
                    <a:pt x="2258" y="4656"/>
                  </a:cubicBezTo>
                  <a:cubicBezTo>
                    <a:pt x="2258" y="4656"/>
                    <a:pt x="2258" y="4656"/>
                    <a:pt x="2242" y="4640"/>
                  </a:cubicBezTo>
                  <a:close/>
                  <a:moveTo>
                    <a:pt x="2462" y="4656"/>
                  </a:moveTo>
                  <a:cubicBezTo>
                    <a:pt x="2462" y="4664"/>
                    <a:pt x="2462" y="4664"/>
                    <a:pt x="2462" y="4664"/>
                  </a:cubicBezTo>
                  <a:cubicBezTo>
                    <a:pt x="2462" y="4664"/>
                    <a:pt x="2462" y="4664"/>
                    <a:pt x="2462" y="4672"/>
                  </a:cubicBezTo>
                  <a:lnTo>
                    <a:pt x="2477" y="4656"/>
                  </a:lnTo>
                  <a:close/>
                  <a:moveTo>
                    <a:pt x="3715" y="4656"/>
                  </a:moveTo>
                  <a:cubicBezTo>
                    <a:pt x="3731" y="4672"/>
                    <a:pt x="3731" y="4672"/>
                    <a:pt x="3731" y="4672"/>
                  </a:cubicBezTo>
                  <a:lnTo>
                    <a:pt x="3731" y="4656"/>
                  </a:lnTo>
                  <a:close/>
                  <a:moveTo>
                    <a:pt x="2305" y="4609"/>
                  </a:moveTo>
                  <a:cubicBezTo>
                    <a:pt x="2305" y="4609"/>
                    <a:pt x="2289" y="4609"/>
                    <a:pt x="2289" y="4625"/>
                  </a:cubicBezTo>
                  <a:cubicBezTo>
                    <a:pt x="2305" y="4625"/>
                    <a:pt x="2305" y="4656"/>
                    <a:pt x="2320" y="4656"/>
                  </a:cubicBezTo>
                  <a:cubicBezTo>
                    <a:pt x="2320" y="4656"/>
                    <a:pt x="2320" y="4672"/>
                    <a:pt x="2320" y="4672"/>
                  </a:cubicBezTo>
                  <a:cubicBezTo>
                    <a:pt x="2336" y="4672"/>
                    <a:pt x="2336" y="4672"/>
                    <a:pt x="2336" y="4687"/>
                  </a:cubicBezTo>
                  <a:cubicBezTo>
                    <a:pt x="2352" y="4672"/>
                    <a:pt x="2352" y="4672"/>
                    <a:pt x="2352" y="4672"/>
                  </a:cubicBezTo>
                  <a:cubicBezTo>
                    <a:pt x="2352" y="4672"/>
                    <a:pt x="2336" y="4656"/>
                    <a:pt x="2336" y="4656"/>
                  </a:cubicBezTo>
                  <a:lnTo>
                    <a:pt x="2352" y="4656"/>
                  </a:lnTo>
                  <a:cubicBezTo>
                    <a:pt x="2336" y="4640"/>
                    <a:pt x="2336" y="4640"/>
                    <a:pt x="2336" y="4640"/>
                  </a:cubicBezTo>
                  <a:cubicBezTo>
                    <a:pt x="2336" y="4625"/>
                    <a:pt x="2320" y="4625"/>
                    <a:pt x="2336" y="4625"/>
                  </a:cubicBezTo>
                  <a:lnTo>
                    <a:pt x="2320" y="4609"/>
                  </a:lnTo>
                  <a:cubicBezTo>
                    <a:pt x="2320" y="4609"/>
                    <a:pt x="2320" y="4609"/>
                    <a:pt x="2320" y="4625"/>
                  </a:cubicBezTo>
                  <a:cubicBezTo>
                    <a:pt x="2320" y="4625"/>
                    <a:pt x="2320" y="4640"/>
                    <a:pt x="2320" y="4640"/>
                  </a:cubicBezTo>
                  <a:cubicBezTo>
                    <a:pt x="2305" y="4640"/>
                    <a:pt x="2320" y="4625"/>
                    <a:pt x="2305" y="4625"/>
                  </a:cubicBezTo>
                  <a:cubicBezTo>
                    <a:pt x="2305" y="4625"/>
                    <a:pt x="2305" y="4609"/>
                    <a:pt x="2305" y="4609"/>
                  </a:cubicBezTo>
                  <a:close/>
                  <a:moveTo>
                    <a:pt x="2367" y="4656"/>
                  </a:moveTo>
                  <a:lnTo>
                    <a:pt x="2367" y="4672"/>
                  </a:lnTo>
                  <a:cubicBezTo>
                    <a:pt x="2367" y="4687"/>
                    <a:pt x="2367" y="4687"/>
                    <a:pt x="2367" y="4687"/>
                  </a:cubicBezTo>
                  <a:lnTo>
                    <a:pt x="2383" y="4687"/>
                  </a:lnTo>
                  <a:cubicBezTo>
                    <a:pt x="2383" y="4672"/>
                    <a:pt x="2383" y="4672"/>
                    <a:pt x="2383" y="4672"/>
                  </a:cubicBezTo>
                  <a:cubicBezTo>
                    <a:pt x="2367" y="4672"/>
                    <a:pt x="2367" y="4672"/>
                    <a:pt x="2367" y="4656"/>
                  </a:cubicBezTo>
                  <a:close/>
                  <a:moveTo>
                    <a:pt x="2273" y="4672"/>
                  </a:moveTo>
                  <a:cubicBezTo>
                    <a:pt x="2289" y="4687"/>
                    <a:pt x="2289" y="4687"/>
                    <a:pt x="2289" y="4687"/>
                  </a:cubicBezTo>
                  <a:lnTo>
                    <a:pt x="2305" y="4687"/>
                  </a:lnTo>
                  <a:lnTo>
                    <a:pt x="2320" y="4703"/>
                  </a:lnTo>
                  <a:cubicBezTo>
                    <a:pt x="2320" y="4687"/>
                    <a:pt x="2305" y="4687"/>
                    <a:pt x="2305" y="4672"/>
                  </a:cubicBezTo>
                  <a:close/>
                  <a:moveTo>
                    <a:pt x="2336" y="4687"/>
                  </a:moveTo>
                  <a:cubicBezTo>
                    <a:pt x="2336" y="4687"/>
                    <a:pt x="2336" y="4703"/>
                    <a:pt x="2352" y="4703"/>
                  </a:cubicBezTo>
                  <a:cubicBezTo>
                    <a:pt x="2352" y="4703"/>
                    <a:pt x="2352" y="4703"/>
                    <a:pt x="2352" y="4687"/>
                  </a:cubicBezTo>
                  <a:close/>
                  <a:moveTo>
                    <a:pt x="2462" y="4672"/>
                  </a:moveTo>
                  <a:cubicBezTo>
                    <a:pt x="2477" y="4687"/>
                    <a:pt x="2477" y="4687"/>
                    <a:pt x="2477" y="4703"/>
                  </a:cubicBezTo>
                  <a:lnTo>
                    <a:pt x="2493" y="4703"/>
                  </a:lnTo>
                  <a:lnTo>
                    <a:pt x="2493" y="4719"/>
                  </a:lnTo>
                  <a:lnTo>
                    <a:pt x="2509" y="4719"/>
                  </a:lnTo>
                  <a:cubicBezTo>
                    <a:pt x="2493" y="4703"/>
                    <a:pt x="2493" y="4687"/>
                    <a:pt x="2493" y="4687"/>
                  </a:cubicBezTo>
                  <a:cubicBezTo>
                    <a:pt x="2493" y="4672"/>
                    <a:pt x="2477" y="4672"/>
                    <a:pt x="2477" y="4672"/>
                  </a:cubicBezTo>
                  <a:close/>
                  <a:moveTo>
                    <a:pt x="2556" y="4703"/>
                  </a:moveTo>
                  <a:cubicBezTo>
                    <a:pt x="2540" y="4719"/>
                    <a:pt x="2540" y="4719"/>
                    <a:pt x="2540" y="4719"/>
                  </a:cubicBezTo>
                  <a:lnTo>
                    <a:pt x="2540" y="4734"/>
                  </a:lnTo>
                  <a:lnTo>
                    <a:pt x="2571" y="4734"/>
                  </a:lnTo>
                  <a:lnTo>
                    <a:pt x="2556" y="4703"/>
                  </a:lnTo>
                  <a:close/>
                  <a:moveTo>
                    <a:pt x="4264" y="4719"/>
                  </a:moveTo>
                  <a:lnTo>
                    <a:pt x="4264" y="4734"/>
                  </a:lnTo>
                  <a:lnTo>
                    <a:pt x="4248" y="4734"/>
                  </a:lnTo>
                  <a:cubicBezTo>
                    <a:pt x="4248" y="4734"/>
                    <a:pt x="4264" y="4734"/>
                    <a:pt x="4264" y="4750"/>
                  </a:cubicBezTo>
                  <a:cubicBezTo>
                    <a:pt x="4280" y="4750"/>
                    <a:pt x="4280" y="4734"/>
                    <a:pt x="4280" y="4734"/>
                  </a:cubicBezTo>
                  <a:cubicBezTo>
                    <a:pt x="4280" y="4734"/>
                    <a:pt x="4280" y="4719"/>
                    <a:pt x="4280" y="4719"/>
                  </a:cubicBezTo>
                  <a:close/>
                  <a:moveTo>
                    <a:pt x="4578" y="4781"/>
                  </a:moveTo>
                  <a:cubicBezTo>
                    <a:pt x="4585" y="4789"/>
                    <a:pt x="4589" y="4789"/>
                    <a:pt x="4591" y="4789"/>
                  </a:cubicBezTo>
                  <a:cubicBezTo>
                    <a:pt x="4593" y="4789"/>
                    <a:pt x="4593" y="4789"/>
                    <a:pt x="4593" y="4797"/>
                  </a:cubicBezTo>
                  <a:lnTo>
                    <a:pt x="4609" y="4781"/>
                  </a:lnTo>
                  <a:close/>
                  <a:moveTo>
                    <a:pt x="2556" y="4829"/>
                  </a:moveTo>
                  <a:cubicBezTo>
                    <a:pt x="2571" y="4844"/>
                    <a:pt x="2571" y="4844"/>
                    <a:pt x="2571" y="4860"/>
                  </a:cubicBezTo>
                  <a:lnTo>
                    <a:pt x="2587" y="4875"/>
                  </a:lnTo>
                  <a:lnTo>
                    <a:pt x="2603" y="4875"/>
                  </a:lnTo>
                  <a:cubicBezTo>
                    <a:pt x="2587" y="4860"/>
                    <a:pt x="2587" y="4860"/>
                    <a:pt x="2571" y="4844"/>
                  </a:cubicBezTo>
                  <a:lnTo>
                    <a:pt x="2556" y="4829"/>
                  </a:lnTo>
                  <a:close/>
                  <a:moveTo>
                    <a:pt x="4436" y="4844"/>
                  </a:moveTo>
                  <a:cubicBezTo>
                    <a:pt x="4436" y="4844"/>
                    <a:pt x="4436" y="4860"/>
                    <a:pt x="4452" y="4875"/>
                  </a:cubicBezTo>
                  <a:lnTo>
                    <a:pt x="4436" y="4875"/>
                  </a:lnTo>
                  <a:cubicBezTo>
                    <a:pt x="4436" y="4875"/>
                    <a:pt x="4436" y="4875"/>
                    <a:pt x="4436" y="4860"/>
                  </a:cubicBezTo>
                  <a:lnTo>
                    <a:pt x="4421" y="4860"/>
                  </a:lnTo>
                  <a:cubicBezTo>
                    <a:pt x="4421" y="4860"/>
                    <a:pt x="4436" y="4844"/>
                    <a:pt x="4436" y="4844"/>
                  </a:cubicBezTo>
                  <a:close/>
                  <a:moveTo>
                    <a:pt x="2509" y="4750"/>
                  </a:moveTo>
                  <a:cubicBezTo>
                    <a:pt x="2509" y="4758"/>
                    <a:pt x="2509" y="4758"/>
                    <a:pt x="2509" y="4758"/>
                  </a:cubicBezTo>
                  <a:cubicBezTo>
                    <a:pt x="2509" y="4758"/>
                    <a:pt x="2509" y="4758"/>
                    <a:pt x="2509" y="4766"/>
                  </a:cubicBezTo>
                  <a:cubicBezTo>
                    <a:pt x="2509" y="4766"/>
                    <a:pt x="2524" y="4766"/>
                    <a:pt x="2524" y="4781"/>
                  </a:cubicBezTo>
                  <a:lnTo>
                    <a:pt x="2509" y="4781"/>
                  </a:lnTo>
                  <a:cubicBezTo>
                    <a:pt x="2509" y="4781"/>
                    <a:pt x="2524" y="4797"/>
                    <a:pt x="2524" y="4797"/>
                  </a:cubicBezTo>
                  <a:lnTo>
                    <a:pt x="2524" y="4813"/>
                  </a:lnTo>
                  <a:lnTo>
                    <a:pt x="2540" y="4813"/>
                  </a:lnTo>
                  <a:cubicBezTo>
                    <a:pt x="2540" y="4813"/>
                    <a:pt x="2540" y="4813"/>
                    <a:pt x="2540" y="4797"/>
                  </a:cubicBezTo>
                  <a:cubicBezTo>
                    <a:pt x="2556" y="4813"/>
                    <a:pt x="2556" y="4813"/>
                    <a:pt x="2571" y="4813"/>
                  </a:cubicBezTo>
                  <a:cubicBezTo>
                    <a:pt x="2587" y="4828"/>
                    <a:pt x="2587" y="4844"/>
                    <a:pt x="2603" y="4860"/>
                  </a:cubicBezTo>
                  <a:cubicBezTo>
                    <a:pt x="2603" y="4875"/>
                    <a:pt x="2618" y="4875"/>
                    <a:pt x="2618" y="4891"/>
                  </a:cubicBezTo>
                  <a:lnTo>
                    <a:pt x="2634" y="4891"/>
                  </a:lnTo>
                  <a:cubicBezTo>
                    <a:pt x="2618" y="4875"/>
                    <a:pt x="2618" y="4875"/>
                    <a:pt x="2618" y="4860"/>
                  </a:cubicBezTo>
                  <a:lnTo>
                    <a:pt x="2634" y="4860"/>
                  </a:lnTo>
                  <a:lnTo>
                    <a:pt x="2618" y="4844"/>
                  </a:lnTo>
                  <a:lnTo>
                    <a:pt x="2634" y="4844"/>
                  </a:lnTo>
                  <a:lnTo>
                    <a:pt x="2618" y="4828"/>
                  </a:lnTo>
                  <a:cubicBezTo>
                    <a:pt x="2618" y="4828"/>
                    <a:pt x="2618" y="4813"/>
                    <a:pt x="2618" y="4813"/>
                  </a:cubicBezTo>
                  <a:lnTo>
                    <a:pt x="2587" y="4813"/>
                  </a:lnTo>
                  <a:cubicBezTo>
                    <a:pt x="2571" y="4797"/>
                    <a:pt x="2571" y="4781"/>
                    <a:pt x="2556" y="4766"/>
                  </a:cubicBezTo>
                  <a:lnTo>
                    <a:pt x="2556" y="4766"/>
                  </a:lnTo>
                  <a:cubicBezTo>
                    <a:pt x="2556" y="4766"/>
                    <a:pt x="2571" y="4766"/>
                    <a:pt x="2571" y="4781"/>
                  </a:cubicBezTo>
                  <a:cubicBezTo>
                    <a:pt x="2579" y="4774"/>
                    <a:pt x="2583" y="4774"/>
                    <a:pt x="2585" y="4774"/>
                  </a:cubicBezTo>
                  <a:cubicBezTo>
                    <a:pt x="2587" y="4774"/>
                    <a:pt x="2587" y="4774"/>
                    <a:pt x="2587" y="4766"/>
                  </a:cubicBezTo>
                  <a:lnTo>
                    <a:pt x="2571" y="4766"/>
                  </a:lnTo>
                  <a:lnTo>
                    <a:pt x="2571" y="4750"/>
                  </a:lnTo>
                  <a:cubicBezTo>
                    <a:pt x="2556" y="4750"/>
                    <a:pt x="2556" y="4750"/>
                    <a:pt x="2556" y="4766"/>
                  </a:cubicBezTo>
                  <a:cubicBezTo>
                    <a:pt x="2556" y="4781"/>
                    <a:pt x="2556" y="4781"/>
                    <a:pt x="2556" y="4781"/>
                  </a:cubicBezTo>
                  <a:cubicBezTo>
                    <a:pt x="2540" y="4781"/>
                    <a:pt x="2524" y="4750"/>
                    <a:pt x="2524" y="4750"/>
                  </a:cubicBezTo>
                  <a:close/>
                  <a:moveTo>
                    <a:pt x="2665" y="4907"/>
                  </a:moveTo>
                  <a:lnTo>
                    <a:pt x="2665" y="4923"/>
                  </a:lnTo>
                  <a:lnTo>
                    <a:pt x="2681" y="4923"/>
                  </a:lnTo>
                  <a:lnTo>
                    <a:pt x="2665" y="4907"/>
                  </a:lnTo>
                  <a:close/>
                  <a:moveTo>
                    <a:pt x="4578" y="4907"/>
                  </a:moveTo>
                  <a:cubicBezTo>
                    <a:pt x="4562" y="4907"/>
                    <a:pt x="4546" y="4923"/>
                    <a:pt x="4546" y="4923"/>
                  </a:cubicBezTo>
                  <a:lnTo>
                    <a:pt x="4531" y="4923"/>
                  </a:lnTo>
                  <a:cubicBezTo>
                    <a:pt x="4546" y="4907"/>
                    <a:pt x="4546" y="4907"/>
                    <a:pt x="4546" y="4907"/>
                  </a:cubicBezTo>
                  <a:close/>
                  <a:moveTo>
                    <a:pt x="4828" y="4907"/>
                  </a:moveTo>
                  <a:lnTo>
                    <a:pt x="4828" y="4923"/>
                  </a:lnTo>
                  <a:lnTo>
                    <a:pt x="4844" y="4923"/>
                  </a:lnTo>
                  <a:lnTo>
                    <a:pt x="4844" y="4907"/>
                  </a:lnTo>
                  <a:close/>
                  <a:moveTo>
                    <a:pt x="4557" y="4947"/>
                  </a:moveTo>
                  <a:cubicBezTo>
                    <a:pt x="4562" y="4947"/>
                    <a:pt x="4562" y="4954"/>
                    <a:pt x="4562" y="4954"/>
                  </a:cubicBezTo>
                  <a:lnTo>
                    <a:pt x="4593" y="4954"/>
                  </a:lnTo>
                  <a:cubicBezTo>
                    <a:pt x="4593" y="4970"/>
                    <a:pt x="4593" y="4970"/>
                    <a:pt x="4609" y="4970"/>
                  </a:cubicBezTo>
                  <a:lnTo>
                    <a:pt x="4609" y="4985"/>
                  </a:lnTo>
                  <a:lnTo>
                    <a:pt x="4578" y="4985"/>
                  </a:lnTo>
                  <a:cubicBezTo>
                    <a:pt x="4567" y="4985"/>
                    <a:pt x="4571" y="4978"/>
                    <a:pt x="4569" y="4978"/>
                  </a:cubicBezTo>
                  <a:lnTo>
                    <a:pt x="4569" y="4978"/>
                  </a:lnTo>
                  <a:cubicBezTo>
                    <a:pt x="4569" y="4978"/>
                    <a:pt x="4567" y="4980"/>
                    <a:pt x="4562" y="4985"/>
                  </a:cubicBezTo>
                  <a:lnTo>
                    <a:pt x="4546" y="4985"/>
                  </a:lnTo>
                  <a:cubicBezTo>
                    <a:pt x="4531" y="4970"/>
                    <a:pt x="4531" y="4970"/>
                    <a:pt x="4531" y="4970"/>
                  </a:cubicBezTo>
                  <a:cubicBezTo>
                    <a:pt x="4531" y="4954"/>
                    <a:pt x="4546" y="4954"/>
                    <a:pt x="4546" y="4954"/>
                  </a:cubicBezTo>
                  <a:cubicBezTo>
                    <a:pt x="4551" y="4949"/>
                    <a:pt x="4555" y="4947"/>
                    <a:pt x="4557" y="4947"/>
                  </a:cubicBezTo>
                  <a:close/>
                  <a:moveTo>
                    <a:pt x="2587" y="4875"/>
                  </a:moveTo>
                  <a:lnTo>
                    <a:pt x="2587" y="4891"/>
                  </a:lnTo>
                  <a:cubicBezTo>
                    <a:pt x="2587" y="4891"/>
                    <a:pt x="2603" y="4907"/>
                    <a:pt x="2618" y="4923"/>
                  </a:cubicBezTo>
                  <a:lnTo>
                    <a:pt x="2603" y="4923"/>
                  </a:lnTo>
                  <a:lnTo>
                    <a:pt x="2634" y="4938"/>
                  </a:lnTo>
                  <a:cubicBezTo>
                    <a:pt x="2634" y="4954"/>
                    <a:pt x="2634" y="4954"/>
                    <a:pt x="2634" y="4954"/>
                  </a:cubicBezTo>
                  <a:lnTo>
                    <a:pt x="2650" y="4970"/>
                  </a:lnTo>
                  <a:cubicBezTo>
                    <a:pt x="2665" y="4970"/>
                    <a:pt x="2665" y="4985"/>
                    <a:pt x="2681" y="4985"/>
                  </a:cubicBezTo>
                  <a:lnTo>
                    <a:pt x="2697" y="4985"/>
                  </a:lnTo>
                  <a:cubicBezTo>
                    <a:pt x="2697" y="5001"/>
                    <a:pt x="2697" y="5001"/>
                    <a:pt x="2697" y="5001"/>
                  </a:cubicBezTo>
                  <a:lnTo>
                    <a:pt x="2712" y="5017"/>
                  </a:lnTo>
                  <a:lnTo>
                    <a:pt x="2728" y="5017"/>
                  </a:lnTo>
                  <a:lnTo>
                    <a:pt x="2744" y="5001"/>
                  </a:lnTo>
                  <a:cubicBezTo>
                    <a:pt x="2728" y="5001"/>
                    <a:pt x="2728" y="5001"/>
                    <a:pt x="2712" y="4985"/>
                  </a:cubicBezTo>
                  <a:lnTo>
                    <a:pt x="2712" y="4970"/>
                  </a:lnTo>
                  <a:cubicBezTo>
                    <a:pt x="2712" y="4954"/>
                    <a:pt x="2697" y="4954"/>
                    <a:pt x="2697" y="4954"/>
                  </a:cubicBezTo>
                  <a:cubicBezTo>
                    <a:pt x="2681" y="4954"/>
                    <a:pt x="2681" y="4954"/>
                    <a:pt x="2681" y="4938"/>
                  </a:cubicBezTo>
                  <a:lnTo>
                    <a:pt x="2681" y="4954"/>
                  </a:lnTo>
                  <a:cubicBezTo>
                    <a:pt x="2665" y="4938"/>
                    <a:pt x="2681" y="4938"/>
                    <a:pt x="2665" y="4923"/>
                  </a:cubicBezTo>
                  <a:cubicBezTo>
                    <a:pt x="2665" y="4907"/>
                    <a:pt x="2650" y="4907"/>
                    <a:pt x="2650" y="4907"/>
                  </a:cubicBezTo>
                  <a:lnTo>
                    <a:pt x="2634" y="4907"/>
                  </a:lnTo>
                  <a:cubicBezTo>
                    <a:pt x="2618" y="4907"/>
                    <a:pt x="2618" y="4891"/>
                    <a:pt x="2618" y="4891"/>
                  </a:cubicBezTo>
                  <a:cubicBezTo>
                    <a:pt x="2603" y="4875"/>
                    <a:pt x="2603" y="4875"/>
                    <a:pt x="2587" y="4875"/>
                  </a:cubicBezTo>
                  <a:close/>
                  <a:moveTo>
                    <a:pt x="3637" y="5032"/>
                  </a:moveTo>
                  <a:lnTo>
                    <a:pt x="3637" y="5048"/>
                  </a:lnTo>
                  <a:lnTo>
                    <a:pt x="3653" y="5048"/>
                  </a:lnTo>
                  <a:cubicBezTo>
                    <a:pt x="3653" y="5048"/>
                    <a:pt x="3637" y="5032"/>
                    <a:pt x="3637" y="5032"/>
                  </a:cubicBezTo>
                  <a:close/>
                  <a:moveTo>
                    <a:pt x="8418" y="5032"/>
                  </a:moveTo>
                  <a:lnTo>
                    <a:pt x="8433" y="5048"/>
                  </a:lnTo>
                  <a:lnTo>
                    <a:pt x="8433" y="5032"/>
                  </a:lnTo>
                  <a:close/>
                  <a:moveTo>
                    <a:pt x="8371" y="5032"/>
                  </a:moveTo>
                  <a:lnTo>
                    <a:pt x="8355" y="5048"/>
                  </a:lnTo>
                  <a:lnTo>
                    <a:pt x="8355" y="5064"/>
                  </a:lnTo>
                  <a:lnTo>
                    <a:pt x="8371" y="5064"/>
                  </a:lnTo>
                  <a:cubicBezTo>
                    <a:pt x="8371" y="5064"/>
                    <a:pt x="8371" y="5064"/>
                    <a:pt x="8386" y="5048"/>
                  </a:cubicBezTo>
                  <a:cubicBezTo>
                    <a:pt x="8371" y="5048"/>
                    <a:pt x="8371" y="5048"/>
                    <a:pt x="8371" y="5032"/>
                  </a:cubicBezTo>
                  <a:close/>
                  <a:moveTo>
                    <a:pt x="3668" y="5079"/>
                  </a:moveTo>
                  <a:lnTo>
                    <a:pt x="3668" y="5095"/>
                  </a:lnTo>
                  <a:lnTo>
                    <a:pt x="3684" y="5079"/>
                  </a:lnTo>
                  <a:close/>
                  <a:moveTo>
                    <a:pt x="8527" y="5095"/>
                  </a:moveTo>
                  <a:lnTo>
                    <a:pt x="8512" y="5111"/>
                  </a:lnTo>
                  <a:cubicBezTo>
                    <a:pt x="8512" y="5095"/>
                    <a:pt x="8512" y="5095"/>
                    <a:pt x="8512" y="5095"/>
                  </a:cubicBezTo>
                  <a:close/>
                  <a:moveTo>
                    <a:pt x="8571" y="5130"/>
                  </a:moveTo>
                  <a:lnTo>
                    <a:pt x="8571" y="5130"/>
                  </a:lnTo>
                  <a:cubicBezTo>
                    <a:pt x="8578" y="5137"/>
                    <a:pt x="8584" y="5142"/>
                    <a:pt x="8590" y="5142"/>
                  </a:cubicBezTo>
                  <a:lnTo>
                    <a:pt x="8590" y="5158"/>
                  </a:lnTo>
                  <a:cubicBezTo>
                    <a:pt x="8590" y="5143"/>
                    <a:pt x="8564" y="5142"/>
                    <a:pt x="8571" y="5130"/>
                  </a:cubicBezTo>
                  <a:close/>
                  <a:moveTo>
                    <a:pt x="4374" y="5205"/>
                  </a:moveTo>
                  <a:cubicBezTo>
                    <a:pt x="4374" y="5205"/>
                    <a:pt x="4374" y="5220"/>
                    <a:pt x="4374" y="5220"/>
                  </a:cubicBezTo>
                  <a:lnTo>
                    <a:pt x="4358" y="5220"/>
                  </a:lnTo>
                  <a:lnTo>
                    <a:pt x="4374" y="5205"/>
                  </a:lnTo>
                  <a:close/>
                  <a:moveTo>
                    <a:pt x="4672" y="5205"/>
                  </a:moveTo>
                  <a:lnTo>
                    <a:pt x="4672" y="5220"/>
                  </a:lnTo>
                  <a:lnTo>
                    <a:pt x="4656" y="5220"/>
                  </a:lnTo>
                  <a:lnTo>
                    <a:pt x="4656" y="5205"/>
                  </a:lnTo>
                  <a:close/>
                  <a:moveTo>
                    <a:pt x="3904" y="5220"/>
                  </a:moveTo>
                  <a:lnTo>
                    <a:pt x="3919" y="5236"/>
                  </a:lnTo>
                  <a:cubicBezTo>
                    <a:pt x="3919" y="5220"/>
                    <a:pt x="3919" y="5220"/>
                    <a:pt x="3919" y="5220"/>
                  </a:cubicBezTo>
                  <a:close/>
                  <a:moveTo>
                    <a:pt x="4060" y="5234"/>
                  </a:moveTo>
                  <a:lnTo>
                    <a:pt x="4060" y="5236"/>
                  </a:lnTo>
                  <a:lnTo>
                    <a:pt x="4076" y="5236"/>
                  </a:lnTo>
                  <a:cubicBezTo>
                    <a:pt x="4068" y="5236"/>
                    <a:pt x="4064" y="5236"/>
                    <a:pt x="4060" y="5234"/>
                  </a:cubicBezTo>
                  <a:close/>
                  <a:moveTo>
                    <a:pt x="1" y="1"/>
                  </a:moveTo>
                  <a:cubicBezTo>
                    <a:pt x="1" y="16"/>
                    <a:pt x="16" y="16"/>
                    <a:pt x="16" y="16"/>
                  </a:cubicBezTo>
                  <a:lnTo>
                    <a:pt x="1" y="16"/>
                  </a:lnTo>
                  <a:cubicBezTo>
                    <a:pt x="16" y="32"/>
                    <a:pt x="16" y="32"/>
                    <a:pt x="16" y="32"/>
                  </a:cubicBezTo>
                  <a:cubicBezTo>
                    <a:pt x="16" y="48"/>
                    <a:pt x="16" y="48"/>
                    <a:pt x="16" y="48"/>
                  </a:cubicBezTo>
                  <a:cubicBezTo>
                    <a:pt x="16" y="63"/>
                    <a:pt x="16" y="63"/>
                    <a:pt x="16" y="63"/>
                  </a:cubicBezTo>
                  <a:cubicBezTo>
                    <a:pt x="1" y="79"/>
                    <a:pt x="16" y="79"/>
                    <a:pt x="16" y="95"/>
                  </a:cubicBezTo>
                  <a:lnTo>
                    <a:pt x="1" y="95"/>
                  </a:lnTo>
                  <a:lnTo>
                    <a:pt x="16" y="110"/>
                  </a:lnTo>
                  <a:cubicBezTo>
                    <a:pt x="16" y="110"/>
                    <a:pt x="16" y="126"/>
                    <a:pt x="16" y="126"/>
                  </a:cubicBezTo>
                  <a:cubicBezTo>
                    <a:pt x="32" y="142"/>
                    <a:pt x="48" y="158"/>
                    <a:pt x="63" y="173"/>
                  </a:cubicBezTo>
                  <a:cubicBezTo>
                    <a:pt x="63" y="173"/>
                    <a:pt x="79" y="158"/>
                    <a:pt x="79" y="158"/>
                  </a:cubicBezTo>
                  <a:cubicBezTo>
                    <a:pt x="79" y="158"/>
                    <a:pt x="79" y="158"/>
                    <a:pt x="95" y="173"/>
                  </a:cubicBezTo>
                  <a:lnTo>
                    <a:pt x="79" y="173"/>
                  </a:lnTo>
                  <a:cubicBezTo>
                    <a:pt x="79" y="173"/>
                    <a:pt x="63" y="189"/>
                    <a:pt x="63" y="189"/>
                  </a:cubicBezTo>
                  <a:cubicBezTo>
                    <a:pt x="48" y="189"/>
                    <a:pt x="63" y="205"/>
                    <a:pt x="48" y="205"/>
                  </a:cubicBezTo>
                  <a:lnTo>
                    <a:pt x="63" y="205"/>
                  </a:lnTo>
                  <a:lnTo>
                    <a:pt x="48" y="220"/>
                  </a:lnTo>
                  <a:cubicBezTo>
                    <a:pt x="48" y="220"/>
                    <a:pt x="63" y="236"/>
                    <a:pt x="63" y="236"/>
                  </a:cubicBezTo>
                  <a:cubicBezTo>
                    <a:pt x="63" y="252"/>
                    <a:pt x="63" y="252"/>
                    <a:pt x="63" y="252"/>
                  </a:cubicBezTo>
                  <a:lnTo>
                    <a:pt x="63" y="267"/>
                  </a:lnTo>
                  <a:cubicBezTo>
                    <a:pt x="63" y="283"/>
                    <a:pt x="63" y="283"/>
                    <a:pt x="63" y="283"/>
                  </a:cubicBezTo>
                  <a:cubicBezTo>
                    <a:pt x="63" y="283"/>
                    <a:pt x="63" y="299"/>
                    <a:pt x="63" y="299"/>
                  </a:cubicBezTo>
                  <a:lnTo>
                    <a:pt x="63" y="314"/>
                  </a:lnTo>
                  <a:cubicBezTo>
                    <a:pt x="63" y="330"/>
                    <a:pt x="63" y="330"/>
                    <a:pt x="79" y="346"/>
                  </a:cubicBezTo>
                  <a:lnTo>
                    <a:pt x="63" y="346"/>
                  </a:lnTo>
                  <a:cubicBezTo>
                    <a:pt x="63" y="346"/>
                    <a:pt x="63" y="361"/>
                    <a:pt x="63" y="361"/>
                  </a:cubicBezTo>
                  <a:cubicBezTo>
                    <a:pt x="63" y="361"/>
                    <a:pt x="63" y="361"/>
                    <a:pt x="79" y="377"/>
                  </a:cubicBezTo>
                  <a:lnTo>
                    <a:pt x="63" y="377"/>
                  </a:lnTo>
                  <a:cubicBezTo>
                    <a:pt x="79" y="393"/>
                    <a:pt x="79" y="393"/>
                    <a:pt x="79" y="408"/>
                  </a:cubicBezTo>
                  <a:cubicBezTo>
                    <a:pt x="79" y="408"/>
                    <a:pt x="63" y="408"/>
                    <a:pt x="79" y="424"/>
                  </a:cubicBezTo>
                  <a:lnTo>
                    <a:pt x="63" y="424"/>
                  </a:lnTo>
                  <a:cubicBezTo>
                    <a:pt x="63" y="440"/>
                    <a:pt x="79" y="440"/>
                    <a:pt x="79" y="440"/>
                  </a:cubicBezTo>
                  <a:cubicBezTo>
                    <a:pt x="79" y="440"/>
                    <a:pt x="79" y="455"/>
                    <a:pt x="79" y="455"/>
                  </a:cubicBezTo>
                  <a:lnTo>
                    <a:pt x="63" y="455"/>
                  </a:lnTo>
                  <a:lnTo>
                    <a:pt x="63" y="471"/>
                  </a:lnTo>
                  <a:cubicBezTo>
                    <a:pt x="63" y="487"/>
                    <a:pt x="79" y="487"/>
                    <a:pt x="79" y="502"/>
                  </a:cubicBezTo>
                  <a:cubicBezTo>
                    <a:pt x="79" y="502"/>
                    <a:pt x="79" y="502"/>
                    <a:pt x="79" y="518"/>
                  </a:cubicBezTo>
                  <a:cubicBezTo>
                    <a:pt x="95" y="534"/>
                    <a:pt x="95" y="534"/>
                    <a:pt x="110" y="534"/>
                  </a:cubicBezTo>
                  <a:cubicBezTo>
                    <a:pt x="110" y="534"/>
                    <a:pt x="110" y="549"/>
                    <a:pt x="110" y="549"/>
                  </a:cubicBezTo>
                  <a:lnTo>
                    <a:pt x="110" y="565"/>
                  </a:lnTo>
                  <a:lnTo>
                    <a:pt x="110" y="581"/>
                  </a:lnTo>
                  <a:cubicBezTo>
                    <a:pt x="110" y="581"/>
                    <a:pt x="126" y="596"/>
                    <a:pt x="126" y="596"/>
                  </a:cubicBezTo>
                  <a:cubicBezTo>
                    <a:pt x="126" y="612"/>
                    <a:pt x="126" y="612"/>
                    <a:pt x="126" y="612"/>
                  </a:cubicBezTo>
                  <a:lnTo>
                    <a:pt x="126" y="628"/>
                  </a:lnTo>
                  <a:cubicBezTo>
                    <a:pt x="142" y="643"/>
                    <a:pt x="157" y="659"/>
                    <a:pt x="157" y="675"/>
                  </a:cubicBezTo>
                  <a:cubicBezTo>
                    <a:pt x="165" y="683"/>
                    <a:pt x="169" y="683"/>
                    <a:pt x="173" y="683"/>
                  </a:cubicBezTo>
                  <a:cubicBezTo>
                    <a:pt x="177" y="683"/>
                    <a:pt x="181" y="683"/>
                    <a:pt x="189" y="690"/>
                  </a:cubicBezTo>
                  <a:lnTo>
                    <a:pt x="189" y="706"/>
                  </a:lnTo>
                  <a:lnTo>
                    <a:pt x="220" y="737"/>
                  </a:lnTo>
                  <a:cubicBezTo>
                    <a:pt x="220" y="753"/>
                    <a:pt x="220" y="753"/>
                    <a:pt x="220" y="769"/>
                  </a:cubicBezTo>
                  <a:cubicBezTo>
                    <a:pt x="236" y="753"/>
                    <a:pt x="236" y="753"/>
                    <a:pt x="236" y="753"/>
                  </a:cubicBezTo>
                  <a:cubicBezTo>
                    <a:pt x="251" y="753"/>
                    <a:pt x="251" y="753"/>
                    <a:pt x="251" y="737"/>
                  </a:cubicBezTo>
                  <a:cubicBezTo>
                    <a:pt x="251" y="737"/>
                    <a:pt x="251" y="737"/>
                    <a:pt x="251" y="722"/>
                  </a:cubicBezTo>
                  <a:cubicBezTo>
                    <a:pt x="251" y="722"/>
                    <a:pt x="267" y="706"/>
                    <a:pt x="267" y="706"/>
                  </a:cubicBezTo>
                  <a:lnTo>
                    <a:pt x="298" y="706"/>
                  </a:lnTo>
                  <a:lnTo>
                    <a:pt x="298" y="722"/>
                  </a:lnTo>
                  <a:lnTo>
                    <a:pt x="314" y="706"/>
                  </a:lnTo>
                  <a:cubicBezTo>
                    <a:pt x="330" y="722"/>
                    <a:pt x="330" y="722"/>
                    <a:pt x="345" y="737"/>
                  </a:cubicBezTo>
                  <a:cubicBezTo>
                    <a:pt x="345" y="753"/>
                    <a:pt x="330" y="769"/>
                    <a:pt x="314" y="769"/>
                  </a:cubicBezTo>
                  <a:lnTo>
                    <a:pt x="330" y="784"/>
                  </a:lnTo>
                  <a:lnTo>
                    <a:pt x="314" y="800"/>
                  </a:lnTo>
                  <a:lnTo>
                    <a:pt x="314" y="816"/>
                  </a:lnTo>
                  <a:lnTo>
                    <a:pt x="330" y="816"/>
                  </a:lnTo>
                  <a:lnTo>
                    <a:pt x="345" y="832"/>
                  </a:lnTo>
                  <a:cubicBezTo>
                    <a:pt x="345" y="832"/>
                    <a:pt x="361" y="832"/>
                    <a:pt x="361" y="847"/>
                  </a:cubicBezTo>
                  <a:lnTo>
                    <a:pt x="345" y="847"/>
                  </a:lnTo>
                  <a:lnTo>
                    <a:pt x="361" y="863"/>
                  </a:lnTo>
                  <a:cubicBezTo>
                    <a:pt x="361" y="863"/>
                    <a:pt x="361" y="879"/>
                    <a:pt x="361" y="879"/>
                  </a:cubicBezTo>
                  <a:lnTo>
                    <a:pt x="377" y="879"/>
                  </a:lnTo>
                  <a:lnTo>
                    <a:pt x="393" y="894"/>
                  </a:lnTo>
                  <a:cubicBezTo>
                    <a:pt x="393" y="902"/>
                    <a:pt x="393" y="902"/>
                    <a:pt x="394" y="902"/>
                  </a:cubicBezTo>
                  <a:cubicBezTo>
                    <a:pt x="396" y="902"/>
                    <a:pt x="400" y="902"/>
                    <a:pt x="408" y="910"/>
                  </a:cubicBezTo>
                  <a:lnTo>
                    <a:pt x="393" y="910"/>
                  </a:lnTo>
                  <a:cubicBezTo>
                    <a:pt x="408" y="910"/>
                    <a:pt x="408" y="910"/>
                    <a:pt x="408" y="926"/>
                  </a:cubicBezTo>
                  <a:lnTo>
                    <a:pt x="393" y="926"/>
                  </a:lnTo>
                  <a:cubicBezTo>
                    <a:pt x="408" y="941"/>
                    <a:pt x="424" y="957"/>
                    <a:pt x="424" y="973"/>
                  </a:cubicBezTo>
                  <a:cubicBezTo>
                    <a:pt x="440" y="973"/>
                    <a:pt x="440" y="973"/>
                    <a:pt x="440" y="988"/>
                  </a:cubicBezTo>
                  <a:lnTo>
                    <a:pt x="471" y="988"/>
                  </a:lnTo>
                  <a:lnTo>
                    <a:pt x="471" y="1004"/>
                  </a:lnTo>
                  <a:lnTo>
                    <a:pt x="487" y="1004"/>
                  </a:lnTo>
                  <a:lnTo>
                    <a:pt x="502" y="988"/>
                  </a:lnTo>
                  <a:lnTo>
                    <a:pt x="502" y="1004"/>
                  </a:lnTo>
                  <a:cubicBezTo>
                    <a:pt x="518" y="988"/>
                    <a:pt x="518" y="988"/>
                    <a:pt x="518" y="988"/>
                  </a:cubicBezTo>
                  <a:lnTo>
                    <a:pt x="534" y="988"/>
                  </a:lnTo>
                  <a:lnTo>
                    <a:pt x="518" y="1004"/>
                  </a:lnTo>
                  <a:lnTo>
                    <a:pt x="502" y="1020"/>
                  </a:lnTo>
                  <a:cubicBezTo>
                    <a:pt x="502" y="1020"/>
                    <a:pt x="518" y="1020"/>
                    <a:pt x="502" y="1035"/>
                  </a:cubicBezTo>
                  <a:cubicBezTo>
                    <a:pt x="502" y="1035"/>
                    <a:pt x="502" y="1051"/>
                    <a:pt x="502" y="1051"/>
                  </a:cubicBezTo>
                  <a:cubicBezTo>
                    <a:pt x="502" y="1051"/>
                    <a:pt x="502" y="1051"/>
                    <a:pt x="487" y="1067"/>
                  </a:cubicBezTo>
                  <a:lnTo>
                    <a:pt x="471" y="1067"/>
                  </a:lnTo>
                  <a:cubicBezTo>
                    <a:pt x="471" y="1074"/>
                    <a:pt x="471" y="1074"/>
                    <a:pt x="471" y="1074"/>
                  </a:cubicBezTo>
                  <a:cubicBezTo>
                    <a:pt x="471" y="1074"/>
                    <a:pt x="471" y="1074"/>
                    <a:pt x="471" y="1082"/>
                  </a:cubicBezTo>
                  <a:cubicBezTo>
                    <a:pt x="471" y="1082"/>
                    <a:pt x="471" y="1082"/>
                    <a:pt x="471" y="1098"/>
                  </a:cubicBezTo>
                  <a:lnTo>
                    <a:pt x="487" y="1098"/>
                  </a:lnTo>
                  <a:lnTo>
                    <a:pt x="471" y="1129"/>
                  </a:lnTo>
                  <a:lnTo>
                    <a:pt x="487" y="1129"/>
                  </a:lnTo>
                  <a:lnTo>
                    <a:pt x="471" y="1145"/>
                  </a:lnTo>
                  <a:lnTo>
                    <a:pt x="487" y="1145"/>
                  </a:lnTo>
                  <a:lnTo>
                    <a:pt x="487" y="1161"/>
                  </a:lnTo>
                  <a:cubicBezTo>
                    <a:pt x="487" y="1161"/>
                    <a:pt x="487" y="1176"/>
                    <a:pt x="487" y="1176"/>
                  </a:cubicBezTo>
                  <a:lnTo>
                    <a:pt x="502" y="1176"/>
                  </a:lnTo>
                  <a:cubicBezTo>
                    <a:pt x="502" y="1176"/>
                    <a:pt x="502" y="1176"/>
                    <a:pt x="518" y="1192"/>
                  </a:cubicBezTo>
                  <a:cubicBezTo>
                    <a:pt x="518" y="1192"/>
                    <a:pt x="534" y="1192"/>
                    <a:pt x="534" y="1208"/>
                  </a:cubicBezTo>
                  <a:cubicBezTo>
                    <a:pt x="534" y="1208"/>
                    <a:pt x="549" y="1223"/>
                    <a:pt x="549" y="1223"/>
                  </a:cubicBezTo>
                  <a:lnTo>
                    <a:pt x="549" y="1239"/>
                  </a:lnTo>
                  <a:cubicBezTo>
                    <a:pt x="549" y="1255"/>
                    <a:pt x="581" y="1255"/>
                    <a:pt x="596" y="1270"/>
                  </a:cubicBezTo>
                  <a:cubicBezTo>
                    <a:pt x="596" y="1270"/>
                    <a:pt x="596" y="1286"/>
                    <a:pt x="612" y="1302"/>
                  </a:cubicBezTo>
                  <a:cubicBezTo>
                    <a:pt x="628" y="1317"/>
                    <a:pt x="628" y="1317"/>
                    <a:pt x="628" y="1317"/>
                  </a:cubicBezTo>
                  <a:lnTo>
                    <a:pt x="643" y="1317"/>
                  </a:lnTo>
                  <a:lnTo>
                    <a:pt x="643" y="1333"/>
                  </a:lnTo>
                  <a:lnTo>
                    <a:pt x="659" y="1333"/>
                  </a:lnTo>
                  <a:cubicBezTo>
                    <a:pt x="659" y="1349"/>
                    <a:pt x="675" y="1349"/>
                    <a:pt x="675" y="1364"/>
                  </a:cubicBezTo>
                  <a:lnTo>
                    <a:pt x="690" y="1380"/>
                  </a:lnTo>
                  <a:lnTo>
                    <a:pt x="706" y="1396"/>
                  </a:lnTo>
                  <a:lnTo>
                    <a:pt x="722" y="1396"/>
                  </a:lnTo>
                  <a:lnTo>
                    <a:pt x="706" y="1411"/>
                  </a:lnTo>
                  <a:lnTo>
                    <a:pt x="722" y="1411"/>
                  </a:lnTo>
                  <a:lnTo>
                    <a:pt x="722" y="1427"/>
                  </a:lnTo>
                  <a:lnTo>
                    <a:pt x="675" y="1427"/>
                  </a:lnTo>
                  <a:lnTo>
                    <a:pt x="690" y="1443"/>
                  </a:lnTo>
                  <a:lnTo>
                    <a:pt x="675" y="1458"/>
                  </a:lnTo>
                  <a:lnTo>
                    <a:pt x="659" y="1458"/>
                  </a:lnTo>
                  <a:cubicBezTo>
                    <a:pt x="675" y="1443"/>
                    <a:pt x="659" y="1443"/>
                    <a:pt x="675" y="1443"/>
                  </a:cubicBezTo>
                  <a:cubicBezTo>
                    <a:pt x="659" y="1427"/>
                    <a:pt x="659" y="1427"/>
                    <a:pt x="643" y="1427"/>
                  </a:cubicBezTo>
                  <a:cubicBezTo>
                    <a:pt x="628" y="1443"/>
                    <a:pt x="643" y="1443"/>
                    <a:pt x="643" y="1458"/>
                  </a:cubicBezTo>
                  <a:lnTo>
                    <a:pt x="643" y="1474"/>
                  </a:lnTo>
                  <a:cubicBezTo>
                    <a:pt x="643" y="1474"/>
                    <a:pt x="643" y="1474"/>
                    <a:pt x="659" y="1490"/>
                  </a:cubicBezTo>
                  <a:cubicBezTo>
                    <a:pt x="659" y="1506"/>
                    <a:pt x="659" y="1506"/>
                    <a:pt x="675" y="1521"/>
                  </a:cubicBezTo>
                  <a:cubicBezTo>
                    <a:pt x="675" y="1521"/>
                    <a:pt x="675" y="1537"/>
                    <a:pt x="690" y="1537"/>
                  </a:cubicBezTo>
                  <a:cubicBezTo>
                    <a:pt x="696" y="1542"/>
                    <a:pt x="697" y="1544"/>
                    <a:pt x="698" y="1544"/>
                  </a:cubicBezTo>
                  <a:cubicBezTo>
                    <a:pt x="699" y="1544"/>
                    <a:pt x="696" y="1537"/>
                    <a:pt x="706" y="1537"/>
                  </a:cubicBezTo>
                  <a:lnTo>
                    <a:pt x="784" y="1537"/>
                  </a:lnTo>
                  <a:cubicBezTo>
                    <a:pt x="784" y="1553"/>
                    <a:pt x="784" y="1553"/>
                    <a:pt x="784" y="1568"/>
                  </a:cubicBezTo>
                  <a:cubicBezTo>
                    <a:pt x="777" y="1560"/>
                    <a:pt x="773" y="1556"/>
                    <a:pt x="771" y="1556"/>
                  </a:cubicBezTo>
                  <a:cubicBezTo>
                    <a:pt x="769" y="1556"/>
                    <a:pt x="769" y="1560"/>
                    <a:pt x="769" y="1568"/>
                  </a:cubicBezTo>
                  <a:lnTo>
                    <a:pt x="722" y="1568"/>
                  </a:lnTo>
                  <a:lnTo>
                    <a:pt x="737" y="1584"/>
                  </a:lnTo>
                  <a:cubicBezTo>
                    <a:pt x="753" y="1584"/>
                    <a:pt x="753" y="1600"/>
                    <a:pt x="753" y="1615"/>
                  </a:cubicBezTo>
                  <a:lnTo>
                    <a:pt x="769" y="1615"/>
                  </a:lnTo>
                  <a:cubicBezTo>
                    <a:pt x="753" y="1631"/>
                    <a:pt x="753" y="1631"/>
                    <a:pt x="753" y="1631"/>
                  </a:cubicBezTo>
                  <a:lnTo>
                    <a:pt x="737" y="1615"/>
                  </a:lnTo>
                  <a:lnTo>
                    <a:pt x="722" y="1600"/>
                  </a:lnTo>
                  <a:lnTo>
                    <a:pt x="722" y="1615"/>
                  </a:lnTo>
                  <a:cubicBezTo>
                    <a:pt x="722" y="1615"/>
                    <a:pt x="737" y="1615"/>
                    <a:pt x="737" y="1631"/>
                  </a:cubicBezTo>
                  <a:lnTo>
                    <a:pt x="737" y="1647"/>
                  </a:lnTo>
                  <a:cubicBezTo>
                    <a:pt x="753" y="1662"/>
                    <a:pt x="753" y="1662"/>
                    <a:pt x="769" y="1678"/>
                  </a:cubicBezTo>
                  <a:lnTo>
                    <a:pt x="769" y="1694"/>
                  </a:lnTo>
                  <a:lnTo>
                    <a:pt x="784" y="1709"/>
                  </a:lnTo>
                  <a:lnTo>
                    <a:pt x="784" y="1725"/>
                  </a:lnTo>
                  <a:lnTo>
                    <a:pt x="800" y="1741"/>
                  </a:lnTo>
                  <a:cubicBezTo>
                    <a:pt x="800" y="1741"/>
                    <a:pt x="800" y="1756"/>
                    <a:pt x="800" y="1756"/>
                  </a:cubicBezTo>
                  <a:lnTo>
                    <a:pt x="816" y="1772"/>
                  </a:lnTo>
                  <a:cubicBezTo>
                    <a:pt x="816" y="1764"/>
                    <a:pt x="816" y="1764"/>
                    <a:pt x="816" y="1764"/>
                  </a:cubicBezTo>
                  <a:cubicBezTo>
                    <a:pt x="816" y="1764"/>
                    <a:pt x="816" y="1764"/>
                    <a:pt x="816" y="1756"/>
                  </a:cubicBezTo>
                  <a:cubicBezTo>
                    <a:pt x="816" y="1741"/>
                    <a:pt x="816" y="1741"/>
                    <a:pt x="816" y="1741"/>
                  </a:cubicBezTo>
                  <a:cubicBezTo>
                    <a:pt x="831" y="1756"/>
                    <a:pt x="847" y="1772"/>
                    <a:pt x="847" y="1772"/>
                  </a:cubicBezTo>
                  <a:lnTo>
                    <a:pt x="863" y="1772"/>
                  </a:lnTo>
                  <a:cubicBezTo>
                    <a:pt x="863" y="1772"/>
                    <a:pt x="863" y="1756"/>
                    <a:pt x="863" y="1756"/>
                  </a:cubicBezTo>
                  <a:cubicBezTo>
                    <a:pt x="855" y="1748"/>
                    <a:pt x="851" y="1748"/>
                    <a:pt x="849" y="1748"/>
                  </a:cubicBezTo>
                  <a:cubicBezTo>
                    <a:pt x="847" y="1748"/>
                    <a:pt x="847" y="1748"/>
                    <a:pt x="847" y="1741"/>
                  </a:cubicBezTo>
                  <a:lnTo>
                    <a:pt x="847" y="1741"/>
                  </a:lnTo>
                  <a:lnTo>
                    <a:pt x="863" y="1756"/>
                  </a:lnTo>
                  <a:lnTo>
                    <a:pt x="878" y="1756"/>
                  </a:lnTo>
                  <a:cubicBezTo>
                    <a:pt x="894" y="1756"/>
                    <a:pt x="894" y="1741"/>
                    <a:pt x="894" y="1725"/>
                  </a:cubicBezTo>
                  <a:lnTo>
                    <a:pt x="925" y="1725"/>
                  </a:lnTo>
                  <a:cubicBezTo>
                    <a:pt x="925" y="1741"/>
                    <a:pt x="925" y="1741"/>
                    <a:pt x="925" y="1741"/>
                  </a:cubicBezTo>
                  <a:lnTo>
                    <a:pt x="941" y="1741"/>
                  </a:lnTo>
                  <a:cubicBezTo>
                    <a:pt x="925" y="1756"/>
                    <a:pt x="941" y="1756"/>
                    <a:pt x="925" y="1756"/>
                  </a:cubicBezTo>
                  <a:lnTo>
                    <a:pt x="925" y="1772"/>
                  </a:lnTo>
                  <a:lnTo>
                    <a:pt x="941" y="1772"/>
                  </a:lnTo>
                  <a:cubicBezTo>
                    <a:pt x="957" y="1772"/>
                    <a:pt x="957" y="1772"/>
                    <a:pt x="957" y="1756"/>
                  </a:cubicBezTo>
                  <a:cubicBezTo>
                    <a:pt x="957" y="1756"/>
                    <a:pt x="957" y="1756"/>
                    <a:pt x="972" y="1772"/>
                  </a:cubicBezTo>
                  <a:cubicBezTo>
                    <a:pt x="972" y="1772"/>
                    <a:pt x="988" y="1772"/>
                    <a:pt x="988" y="1788"/>
                  </a:cubicBezTo>
                  <a:lnTo>
                    <a:pt x="988" y="1803"/>
                  </a:lnTo>
                  <a:cubicBezTo>
                    <a:pt x="988" y="1803"/>
                    <a:pt x="988" y="1803"/>
                    <a:pt x="988" y="1819"/>
                  </a:cubicBezTo>
                  <a:lnTo>
                    <a:pt x="988" y="1835"/>
                  </a:lnTo>
                  <a:cubicBezTo>
                    <a:pt x="988" y="1850"/>
                    <a:pt x="988" y="1850"/>
                    <a:pt x="988" y="1850"/>
                  </a:cubicBezTo>
                  <a:cubicBezTo>
                    <a:pt x="988" y="1866"/>
                    <a:pt x="1004" y="1866"/>
                    <a:pt x="1004" y="1882"/>
                  </a:cubicBezTo>
                  <a:lnTo>
                    <a:pt x="1019" y="1882"/>
                  </a:lnTo>
                  <a:cubicBezTo>
                    <a:pt x="1019" y="1897"/>
                    <a:pt x="1035" y="1897"/>
                    <a:pt x="1035" y="1897"/>
                  </a:cubicBezTo>
                  <a:cubicBezTo>
                    <a:pt x="1051" y="1897"/>
                    <a:pt x="1051" y="1897"/>
                    <a:pt x="1051" y="1913"/>
                  </a:cubicBezTo>
                  <a:lnTo>
                    <a:pt x="1067" y="1913"/>
                  </a:lnTo>
                  <a:cubicBezTo>
                    <a:pt x="1067" y="1913"/>
                    <a:pt x="1067" y="1929"/>
                    <a:pt x="1051" y="1929"/>
                  </a:cubicBezTo>
                  <a:cubicBezTo>
                    <a:pt x="1051" y="1929"/>
                    <a:pt x="1051" y="1944"/>
                    <a:pt x="1051" y="1944"/>
                  </a:cubicBezTo>
                  <a:lnTo>
                    <a:pt x="1051" y="1960"/>
                  </a:lnTo>
                  <a:lnTo>
                    <a:pt x="1067" y="1960"/>
                  </a:lnTo>
                  <a:cubicBezTo>
                    <a:pt x="1082" y="1960"/>
                    <a:pt x="1082" y="1944"/>
                    <a:pt x="1082" y="1944"/>
                  </a:cubicBezTo>
                  <a:lnTo>
                    <a:pt x="1098" y="1944"/>
                  </a:lnTo>
                  <a:lnTo>
                    <a:pt x="1129" y="1929"/>
                  </a:lnTo>
                  <a:lnTo>
                    <a:pt x="1176" y="1929"/>
                  </a:lnTo>
                  <a:cubicBezTo>
                    <a:pt x="1176" y="1929"/>
                    <a:pt x="1176" y="1929"/>
                    <a:pt x="1176" y="1944"/>
                  </a:cubicBezTo>
                  <a:lnTo>
                    <a:pt x="1145" y="1944"/>
                  </a:lnTo>
                  <a:lnTo>
                    <a:pt x="1145" y="1960"/>
                  </a:lnTo>
                  <a:lnTo>
                    <a:pt x="1161" y="1960"/>
                  </a:lnTo>
                  <a:cubicBezTo>
                    <a:pt x="1161" y="1960"/>
                    <a:pt x="1161" y="1960"/>
                    <a:pt x="1161" y="1976"/>
                  </a:cubicBezTo>
                  <a:cubicBezTo>
                    <a:pt x="1161" y="1976"/>
                    <a:pt x="1161" y="1976"/>
                    <a:pt x="1161" y="1991"/>
                  </a:cubicBezTo>
                  <a:cubicBezTo>
                    <a:pt x="1168" y="1999"/>
                    <a:pt x="1172" y="1999"/>
                    <a:pt x="1174" y="1999"/>
                  </a:cubicBezTo>
                  <a:cubicBezTo>
                    <a:pt x="1176" y="1999"/>
                    <a:pt x="1176" y="1999"/>
                    <a:pt x="1176" y="2007"/>
                  </a:cubicBezTo>
                  <a:lnTo>
                    <a:pt x="1176" y="2023"/>
                  </a:lnTo>
                  <a:cubicBezTo>
                    <a:pt x="1176" y="2023"/>
                    <a:pt x="1176" y="2023"/>
                    <a:pt x="1176" y="2038"/>
                  </a:cubicBezTo>
                  <a:lnTo>
                    <a:pt x="1192" y="2038"/>
                  </a:lnTo>
                  <a:cubicBezTo>
                    <a:pt x="1192" y="2054"/>
                    <a:pt x="1176" y="2054"/>
                    <a:pt x="1176" y="2054"/>
                  </a:cubicBezTo>
                  <a:cubicBezTo>
                    <a:pt x="1176" y="2054"/>
                    <a:pt x="1161" y="2054"/>
                    <a:pt x="1161" y="2038"/>
                  </a:cubicBezTo>
                  <a:cubicBezTo>
                    <a:pt x="1161" y="2054"/>
                    <a:pt x="1161" y="2054"/>
                    <a:pt x="1145" y="2054"/>
                  </a:cubicBezTo>
                  <a:lnTo>
                    <a:pt x="1161" y="2070"/>
                  </a:lnTo>
                  <a:cubicBezTo>
                    <a:pt x="1161" y="2054"/>
                    <a:pt x="1161" y="2054"/>
                    <a:pt x="1161" y="2054"/>
                  </a:cubicBezTo>
                  <a:lnTo>
                    <a:pt x="1176" y="2070"/>
                  </a:lnTo>
                  <a:lnTo>
                    <a:pt x="1161" y="2085"/>
                  </a:lnTo>
                  <a:cubicBezTo>
                    <a:pt x="1161" y="2085"/>
                    <a:pt x="1176" y="2085"/>
                    <a:pt x="1176" y="2101"/>
                  </a:cubicBezTo>
                  <a:cubicBezTo>
                    <a:pt x="1176" y="2117"/>
                    <a:pt x="1176" y="2117"/>
                    <a:pt x="1176" y="2132"/>
                  </a:cubicBezTo>
                  <a:cubicBezTo>
                    <a:pt x="1181" y="2137"/>
                    <a:pt x="1185" y="2139"/>
                    <a:pt x="1190" y="2139"/>
                  </a:cubicBezTo>
                  <a:cubicBezTo>
                    <a:pt x="1190" y="2139"/>
                    <a:pt x="1191" y="2139"/>
                    <a:pt x="1192" y="2139"/>
                  </a:cubicBezTo>
                  <a:lnTo>
                    <a:pt x="1192" y="2139"/>
                  </a:lnTo>
                  <a:cubicBezTo>
                    <a:pt x="1192" y="2148"/>
                    <a:pt x="1192" y="2148"/>
                    <a:pt x="1192" y="2148"/>
                  </a:cubicBezTo>
                  <a:cubicBezTo>
                    <a:pt x="1192" y="2148"/>
                    <a:pt x="1208" y="2164"/>
                    <a:pt x="1208" y="2164"/>
                  </a:cubicBezTo>
                  <a:lnTo>
                    <a:pt x="1208" y="2180"/>
                  </a:lnTo>
                  <a:lnTo>
                    <a:pt x="1208" y="2195"/>
                  </a:lnTo>
                  <a:cubicBezTo>
                    <a:pt x="1220" y="2207"/>
                    <a:pt x="1213" y="2210"/>
                    <a:pt x="1217" y="2218"/>
                  </a:cubicBezTo>
                  <a:lnTo>
                    <a:pt x="1217" y="2218"/>
                  </a:lnTo>
                  <a:lnTo>
                    <a:pt x="1208" y="2227"/>
                  </a:lnTo>
                  <a:cubicBezTo>
                    <a:pt x="1208" y="2242"/>
                    <a:pt x="1223" y="2242"/>
                    <a:pt x="1223" y="2258"/>
                  </a:cubicBezTo>
                  <a:lnTo>
                    <a:pt x="1239" y="2258"/>
                  </a:lnTo>
                  <a:cubicBezTo>
                    <a:pt x="1239" y="2258"/>
                    <a:pt x="1255" y="2274"/>
                    <a:pt x="1255" y="2274"/>
                  </a:cubicBezTo>
                  <a:lnTo>
                    <a:pt x="1270" y="2289"/>
                  </a:lnTo>
                  <a:cubicBezTo>
                    <a:pt x="1270" y="2289"/>
                    <a:pt x="1255" y="2289"/>
                    <a:pt x="1255" y="2305"/>
                  </a:cubicBezTo>
                  <a:lnTo>
                    <a:pt x="1270" y="2305"/>
                  </a:lnTo>
                  <a:cubicBezTo>
                    <a:pt x="1270" y="2321"/>
                    <a:pt x="1270" y="2321"/>
                    <a:pt x="1270" y="2321"/>
                  </a:cubicBezTo>
                  <a:lnTo>
                    <a:pt x="1270" y="2336"/>
                  </a:lnTo>
                  <a:lnTo>
                    <a:pt x="1286" y="2336"/>
                  </a:lnTo>
                  <a:cubicBezTo>
                    <a:pt x="1286" y="2352"/>
                    <a:pt x="1286" y="2352"/>
                    <a:pt x="1286" y="2352"/>
                  </a:cubicBezTo>
                  <a:cubicBezTo>
                    <a:pt x="1302" y="2352"/>
                    <a:pt x="1302" y="2368"/>
                    <a:pt x="1302" y="2383"/>
                  </a:cubicBezTo>
                  <a:lnTo>
                    <a:pt x="1317" y="2368"/>
                  </a:lnTo>
                  <a:cubicBezTo>
                    <a:pt x="1317" y="2383"/>
                    <a:pt x="1317" y="2383"/>
                    <a:pt x="1317" y="2399"/>
                  </a:cubicBezTo>
                  <a:lnTo>
                    <a:pt x="1317" y="2415"/>
                  </a:lnTo>
                  <a:cubicBezTo>
                    <a:pt x="1317" y="2415"/>
                    <a:pt x="1333" y="2430"/>
                    <a:pt x="1333" y="2430"/>
                  </a:cubicBezTo>
                  <a:cubicBezTo>
                    <a:pt x="1333" y="2430"/>
                    <a:pt x="1333" y="2446"/>
                    <a:pt x="1333" y="2446"/>
                  </a:cubicBezTo>
                  <a:lnTo>
                    <a:pt x="1333" y="2462"/>
                  </a:lnTo>
                  <a:lnTo>
                    <a:pt x="1317" y="2446"/>
                  </a:lnTo>
                  <a:cubicBezTo>
                    <a:pt x="1317" y="2462"/>
                    <a:pt x="1302" y="2462"/>
                    <a:pt x="1302" y="2462"/>
                  </a:cubicBezTo>
                  <a:cubicBezTo>
                    <a:pt x="1302" y="2477"/>
                    <a:pt x="1302" y="2477"/>
                    <a:pt x="1302" y="2477"/>
                  </a:cubicBezTo>
                  <a:lnTo>
                    <a:pt x="1317" y="2477"/>
                  </a:lnTo>
                  <a:lnTo>
                    <a:pt x="1317" y="2493"/>
                  </a:lnTo>
                  <a:lnTo>
                    <a:pt x="1333" y="2509"/>
                  </a:lnTo>
                  <a:cubicBezTo>
                    <a:pt x="1333" y="2509"/>
                    <a:pt x="1333" y="2509"/>
                    <a:pt x="1349" y="2524"/>
                  </a:cubicBezTo>
                  <a:lnTo>
                    <a:pt x="1333" y="2524"/>
                  </a:lnTo>
                  <a:cubicBezTo>
                    <a:pt x="1333" y="2524"/>
                    <a:pt x="1349" y="2540"/>
                    <a:pt x="1349" y="2540"/>
                  </a:cubicBezTo>
                  <a:cubicBezTo>
                    <a:pt x="1349" y="2556"/>
                    <a:pt x="1364" y="2556"/>
                    <a:pt x="1364" y="2571"/>
                  </a:cubicBezTo>
                  <a:cubicBezTo>
                    <a:pt x="1364" y="2571"/>
                    <a:pt x="1364" y="2571"/>
                    <a:pt x="1380" y="2587"/>
                  </a:cubicBezTo>
                  <a:cubicBezTo>
                    <a:pt x="1380" y="2571"/>
                    <a:pt x="1380" y="2571"/>
                    <a:pt x="1380" y="2571"/>
                  </a:cubicBezTo>
                  <a:cubicBezTo>
                    <a:pt x="1380" y="2587"/>
                    <a:pt x="1396" y="2587"/>
                    <a:pt x="1396" y="2587"/>
                  </a:cubicBezTo>
                  <a:lnTo>
                    <a:pt x="1427" y="2587"/>
                  </a:lnTo>
                  <a:lnTo>
                    <a:pt x="1427" y="2603"/>
                  </a:lnTo>
                  <a:cubicBezTo>
                    <a:pt x="1443" y="2587"/>
                    <a:pt x="1443" y="2587"/>
                    <a:pt x="1443" y="2587"/>
                  </a:cubicBezTo>
                  <a:lnTo>
                    <a:pt x="1458" y="2587"/>
                  </a:lnTo>
                  <a:cubicBezTo>
                    <a:pt x="1458" y="2603"/>
                    <a:pt x="1443" y="2603"/>
                    <a:pt x="1443" y="2603"/>
                  </a:cubicBezTo>
                  <a:cubicBezTo>
                    <a:pt x="1427" y="2618"/>
                    <a:pt x="1427" y="2618"/>
                    <a:pt x="1427" y="2634"/>
                  </a:cubicBezTo>
                  <a:lnTo>
                    <a:pt x="1443" y="2618"/>
                  </a:lnTo>
                  <a:lnTo>
                    <a:pt x="1474" y="2650"/>
                  </a:lnTo>
                  <a:lnTo>
                    <a:pt x="1474" y="2665"/>
                  </a:lnTo>
                  <a:cubicBezTo>
                    <a:pt x="1474" y="2665"/>
                    <a:pt x="1474" y="2681"/>
                    <a:pt x="1458" y="2681"/>
                  </a:cubicBezTo>
                  <a:cubicBezTo>
                    <a:pt x="1464" y="2686"/>
                    <a:pt x="1465" y="2688"/>
                    <a:pt x="1466" y="2688"/>
                  </a:cubicBezTo>
                  <a:cubicBezTo>
                    <a:pt x="1467" y="2688"/>
                    <a:pt x="1464" y="2681"/>
                    <a:pt x="1474" y="2681"/>
                  </a:cubicBezTo>
                  <a:cubicBezTo>
                    <a:pt x="1490" y="2697"/>
                    <a:pt x="1474" y="2697"/>
                    <a:pt x="1474" y="2697"/>
                  </a:cubicBezTo>
                  <a:lnTo>
                    <a:pt x="1490" y="2697"/>
                  </a:lnTo>
                  <a:cubicBezTo>
                    <a:pt x="1482" y="2705"/>
                    <a:pt x="1478" y="2705"/>
                    <a:pt x="1478" y="2705"/>
                  </a:cubicBezTo>
                  <a:cubicBezTo>
                    <a:pt x="1478" y="2705"/>
                    <a:pt x="1482" y="2705"/>
                    <a:pt x="1490" y="2712"/>
                  </a:cubicBezTo>
                  <a:lnTo>
                    <a:pt x="1521" y="2712"/>
                  </a:lnTo>
                  <a:cubicBezTo>
                    <a:pt x="1537" y="2697"/>
                    <a:pt x="1537" y="2697"/>
                    <a:pt x="1521" y="2681"/>
                  </a:cubicBezTo>
                  <a:lnTo>
                    <a:pt x="1537" y="2681"/>
                  </a:lnTo>
                  <a:cubicBezTo>
                    <a:pt x="1537" y="2697"/>
                    <a:pt x="1537" y="2697"/>
                    <a:pt x="1537" y="2712"/>
                  </a:cubicBezTo>
                  <a:cubicBezTo>
                    <a:pt x="1537" y="2712"/>
                    <a:pt x="1552" y="2697"/>
                    <a:pt x="1552" y="2697"/>
                  </a:cubicBezTo>
                  <a:lnTo>
                    <a:pt x="1568" y="2697"/>
                  </a:lnTo>
                  <a:cubicBezTo>
                    <a:pt x="1568" y="2712"/>
                    <a:pt x="1584" y="2712"/>
                    <a:pt x="1584" y="2712"/>
                  </a:cubicBezTo>
                  <a:cubicBezTo>
                    <a:pt x="1599" y="2728"/>
                    <a:pt x="1599" y="2744"/>
                    <a:pt x="1615" y="2744"/>
                  </a:cubicBezTo>
                  <a:lnTo>
                    <a:pt x="1615" y="2759"/>
                  </a:lnTo>
                  <a:lnTo>
                    <a:pt x="1646" y="2759"/>
                  </a:lnTo>
                  <a:lnTo>
                    <a:pt x="1662" y="2775"/>
                  </a:lnTo>
                  <a:cubicBezTo>
                    <a:pt x="1678" y="2775"/>
                    <a:pt x="1678" y="2791"/>
                    <a:pt x="1678" y="2791"/>
                  </a:cubicBezTo>
                  <a:lnTo>
                    <a:pt x="1693" y="2806"/>
                  </a:lnTo>
                  <a:cubicBezTo>
                    <a:pt x="1678" y="2806"/>
                    <a:pt x="1678" y="2791"/>
                    <a:pt x="1662" y="2775"/>
                  </a:cubicBezTo>
                  <a:cubicBezTo>
                    <a:pt x="1646" y="2775"/>
                    <a:pt x="1646" y="2775"/>
                    <a:pt x="1631" y="2759"/>
                  </a:cubicBezTo>
                  <a:cubicBezTo>
                    <a:pt x="1631" y="2775"/>
                    <a:pt x="1631" y="2775"/>
                    <a:pt x="1615" y="2775"/>
                  </a:cubicBezTo>
                  <a:cubicBezTo>
                    <a:pt x="1615" y="2759"/>
                    <a:pt x="1599" y="2759"/>
                    <a:pt x="1584" y="2744"/>
                  </a:cubicBezTo>
                  <a:lnTo>
                    <a:pt x="1552" y="2744"/>
                  </a:lnTo>
                  <a:cubicBezTo>
                    <a:pt x="1552" y="2744"/>
                    <a:pt x="1552" y="2728"/>
                    <a:pt x="1552" y="2728"/>
                  </a:cubicBezTo>
                  <a:lnTo>
                    <a:pt x="1537" y="2744"/>
                  </a:lnTo>
                  <a:cubicBezTo>
                    <a:pt x="1537" y="2744"/>
                    <a:pt x="1521" y="2728"/>
                    <a:pt x="1521" y="2728"/>
                  </a:cubicBezTo>
                  <a:lnTo>
                    <a:pt x="1505" y="2744"/>
                  </a:lnTo>
                  <a:lnTo>
                    <a:pt x="1474" y="2744"/>
                  </a:lnTo>
                  <a:cubicBezTo>
                    <a:pt x="1458" y="2728"/>
                    <a:pt x="1458" y="2728"/>
                    <a:pt x="1443" y="2712"/>
                  </a:cubicBezTo>
                  <a:lnTo>
                    <a:pt x="1427" y="2712"/>
                  </a:lnTo>
                  <a:cubicBezTo>
                    <a:pt x="1411" y="2697"/>
                    <a:pt x="1411" y="2697"/>
                    <a:pt x="1396" y="2681"/>
                  </a:cubicBezTo>
                  <a:lnTo>
                    <a:pt x="1380" y="2665"/>
                  </a:lnTo>
                  <a:lnTo>
                    <a:pt x="1380" y="2681"/>
                  </a:lnTo>
                  <a:cubicBezTo>
                    <a:pt x="1380" y="2665"/>
                    <a:pt x="1364" y="2650"/>
                    <a:pt x="1349" y="2650"/>
                  </a:cubicBezTo>
                  <a:lnTo>
                    <a:pt x="1333" y="2650"/>
                  </a:lnTo>
                  <a:cubicBezTo>
                    <a:pt x="1317" y="2650"/>
                    <a:pt x="1333" y="2665"/>
                    <a:pt x="1317" y="2681"/>
                  </a:cubicBezTo>
                  <a:lnTo>
                    <a:pt x="1333" y="2681"/>
                  </a:lnTo>
                  <a:lnTo>
                    <a:pt x="1317" y="2697"/>
                  </a:lnTo>
                  <a:cubicBezTo>
                    <a:pt x="1317" y="2681"/>
                    <a:pt x="1317" y="2681"/>
                    <a:pt x="1302" y="2665"/>
                  </a:cubicBezTo>
                  <a:cubicBezTo>
                    <a:pt x="1302" y="2681"/>
                    <a:pt x="1302" y="2681"/>
                    <a:pt x="1286" y="2681"/>
                  </a:cubicBezTo>
                  <a:cubicBezTo>
                    <a:pt x="1286" y="2681"/>
                    <a:pt x="1286" y="2697"/>
                    <a:pt x="1286" y="2697"/>
                  </a:cubicBezTo>
                  <a:cubicBezTo>
                    <a:pt x="1286" y="2712"/>
                    <a:pt x="1286" y="2712"/>
                    <a:pt x="1270" y="2728"/>
                  </a:cubicBezTo>
                  <a:cubicBezTo>
                    <a:pt x="1270" y="2728"/>
                    <a:pt x="1270" y="2744"/>
                    <a:pt x="1270" y="2744"/>
                  </a:cubicBezTo>
                  <a:lnTo>
                    <a:pt x="1286" y="2759"/>
                  </a:lnTo>
                  <a:cubicBezTo>
                    <a:pt x="1286" y="2759"/>
                    <a:pt x="1286" y="2775"/>
                    <a:pt x="1286" y="2775"/>
                  </a:cubicBezTo>
                  <a:cubicBezTo>
                    <a:pt x="1286" y="2775"/>
                    <a:pt x="1270" y="2791"/>
                    <a:pt x="1270" y="2791"/>
                  </a:cubicBezTo>
                  <a:cubicBezTo>
                    <a:pt x="1270" y="2791"/>
                    <a:pt x="1270" y="2791"/>
                    <a:pt x="1270" y="2806"/>
                  </a:cubicBezTo>
                  <a:lnTo>
                    <a:pt x="1286" y="2806"/>
                  </a:lnTo>
                  <a:lnTo>
                    <a:pt x="1302" y="2822"/>
                  </a:lnTo>
                  <a:cubicBezTo>
                    <a:pt x="1302" y="2822"/>
                    <a:pt x="1302" y="2838"/>
                    <a:pt x="1317" y="2838"/>
                  </a:cubicBezTo>
                  <a:cubicBezTo>
                    <a:pt x="1317" y="2853"/>
                    <a:pt x="1333" y="2869"/>
                    <a:pt x="1349" y="2869"/>
                  </a:cubicBezTo>
                  <a:cubicBezTo>
                    <a:pt x="1349" y="2885"/>
                    <a:pt x="1349" y="2885"/>
                    <a:pt x="1364" y="2885"/>
                  </a:cubicBezTo>
                  <a:lnTo>
                    <a:pt x="1396" y="2885"/>
                  </a:lnTo>
                  <a:cubicBezTo>
                    <a:pt x="1396" y="2901"/>
                    <a:pt x="1396" y="2901"/>
                    <a:pt x="1411" y="2901"/>
                  </a:cubicBezTo>
                  <a:lnTo>
                    <a:pt x="1411" y="2916"/>
                  </a:lnTo>
                  <a:lnTo>
                    <a:pt x="1380" y="2916"/>
                  </a:lnTo>
                  <a:lnTo>
                    <a:pt x="1380" y="2932"/>
                  </a:lnTo>
                  <a:cubicBezTo>
                    <a:pt x="1380" y="2932"/>
                    <a:pt x="1380" y="2948"/>
                    <a:pt x="1396" y="2948"/>
                  </a:cubicBezTo>
                  <a:lnTo>
                    <a:pt x="1380" y="2948"/>
                  </a:lnTo>
                  <a:cubicBezTo>
                    <a:pt x="1396" y="2963"/>
                    <a:pt x="1396" y="2963"/>
                    <a:pt x="1396" y="2963"/>
                  </a:cubicBezTo>
                  <a:lnTo>
                    <a:pt x="1411" y="2979"/>
                  </a:lnTo>
                  <a:lnTo>
                    <a:pt x="1396" y="2979"/>
                  </a:lnTo>
                  <a:lnTo>
                    <a:pt x="1411" y="2995"/>
                  </a:lnTo>
                  <a:lnTo>
                    <a:pt x="1380" y="2995"/>
                  </a:lnTo>
                  <a:cubicBezTo>
                    <a:pt x="1380" y="3010"/>
                    <a:pt x="1380" y="3010"/>
                    <a:pt x="1396" y="3010"/>
                  </a:cubicBezTo>
                  <a:lnTo>
                    <a:pt x="1396" y="3026"/>
                  </a:lnTo>
                  <a:lnTo>
                    <a:pt x="1380" y="3026"/>
                  </a:lnTo>
                  <a:cubicBezTo>
                    <a:pt x="1396" y="3042"/>
                    <a:pt x="1396" y="3042"/>
                    <a:pt x="1396" y="3057"/>
                  </a:cubicBezTo>
                  <a:lnTo>
                    <a:pt x="1427" y="3057"/>
                  </a:lnTo>
                  <a:cubicBezTo>
                    <a:pt x="1427" y="3057"/>
                    <a:pt x="1427" y="3073"/>
                    <a:pt x="1443" y="3073"/>
                  </a:cubicBezTo>
                  <a:cubicBezTo>
                    <a:pt x="1443" y="3073"/>
                    <a:pt x="1427" y="3073"/>
                    <a:pt x="1427" y="3089"/>
                  </a:cubicBezTo>
                  <a:cubicBezTo>
                    <a:pt x="1443" y="3089"/>
                    <a:pt x="1474" y="3104"/>
                    <a:pt x="1474" y="3104"/>
                  </a:cubicBezTo>
                  <a:lnTo>
                    <a:pt x="1490" y="3104"/>
                  </a:lnTo>
                  <a:cubicBezTo>
                    <a:pt x="1490" y="3104"/>
                    <a:pt x="1497" y="3111"/>
                    <a:pt x="1501" y="3111"/>
                  </a:cubicBezTo>
                  <a:cubicBezTo>
                    <a:pt x="1504" y="3111"/>
                    <a:pt x="1505" y="3110"/>
                    <a:pt x="1505" y="3104"/>
                  </a:cubicBezTo>
                  <a:lnTo>
                    <a:pt x="1521" y="3104"/>
                  </a:lnTo>
                  <a:cubicBezTo>
                    <a:pt x="1521" y="3120"/>
                    <a:pt x="1521" y="3120"/>
                    <a:pt x="1521" y="3120"/>
                  </a:cubicBezTo>
                  <a:cubicBezTo>
                    <a:pt x="1537" y="3104"/>
                    <a:pt x="1537" y="3104"/>
                    <a:pt x="1537" y="3089"/>
                  </a:cubicBezTo>
                  <a:cubicBezTo>
                    <a:pt x="1537" y="3089"/>
                    <a:pt x="1537" y="3089"/>
                    <a:pt x="1537" y="3073"/>
                  </a:cubicBezTo>
                  <a:cubicBezTo>
                    <a:pt x="1552" y="3089"/>
                    <a:pt x="1552" y="3089"/>
                    <a:pt x="1552" y="3089"/>
                  </a:cubicBezTo>
                  <a:cubicBezTo>
                    <a:pt x="1552" y="3104"/>
                    <a:pt x="1552" y="3104"/>
                    <a:pt x="1552" y="3104"/>
                  </a:cubicBezTo>
                  <a:lnTo>
                    <a:pt x="1568" y="3104"/>
                  </a:lnTo>
                  <a:lnTo>
                    <a:pt x="1568" y="3120"/>
                  </a:lnTo>
                  <a:cubicBezTo>
                    <a:pt x="1568" y="3120"/>
                    <a:pt x="1584" y="3136"/>
                    <a:pt x="1584" y="3136"/>
                  </a:cubicBezTo>
                  <a:cubicBezTo>
                    <a:pt x="1584" y="3151"/>
                    <a:pt x="1599" y="3151"/>
                    <a:pt x="1599" y="3151"/>
                  </a:cubicBezTo>
                  <a:cubicBezTo>
                    <a:pt x="1599" y="3143"/>
                    <a:pt x="1599" y="3143"/>
                    <a:pt x="1599" y="3143"/>
                  </a:cubicBezTo>
                  <a:cubicBezTo>
                    <a:pt x="1599" y="3143"/>
                    <a:pt x="1599" y="3143"/>
                    <a:pt x="1599" y="3136"/>
                  </a:cubicBezTo>
                  <a:lnTo>
                    <a:pt x="1599" y="3120"/>
                  </a:lnTo>
                  <a:lnTo>
                    <a:pt x="1615" y="3120"/>
                  </a:lnTo>
                  <a:lnTo>
                    <a:pt x="1615" y="3104"/>
                  </a:lnTo>
                  <a:lnTo>
                    <a:pt x="1631" y="3104"/>
                  </a:lnTo>
                  <a:cubicBezTo>
                    <a:pt x="1631" y="3120"/>
                    <a:pt x="1615" y="3120"/>
                    <a:pt x="1615" y="3120"/>
                  </a:cubicBezTo>
                  <a:cubicBezTo>
                    <a:pt x="1599" y="3120"/>
                    <a:pt x="1615" y="3120"/>
                    <a:pt x="1599" y="3136"/>
                  </a:cubicBezTo>
                  <a:cubicBezTo>
                    <a:pt x="1615" y="3136"/>
                    <a:pt x="1615" y="3136"/>
                    <a:pt x="1615" y="3151"/>
                  </a:cubicBezTo>
                  <a:lnTo>
                    <a:pt x="1662" y="3151"/>
                  </a:lnTo>
                  <a:cubicBezTo>
                    <a:pt x="1662" y="3167"/>
                    <a:pt x="1662" y="3167"/>
                    <a:pt x="1662" y="3167"/>
                  </a:cubicBezTo>
                  <a:lnTo>
                    <a:pt x="1678" y="3167"/>
                  </a:lnTo>
                  <a:cubicBezTo>
                    <a:pt x="1678" y="3183"/>
                    <a:pt x="1678" y="3183"/>
                    <a:pt x="1678" y="3183"/>
                  </a:cubicBezTo>
                  <a:lnTo>
                    <a:pt x="1693" y="3183"/>
                  </a:lnTo>
                  <a:lnTo>
                    <a:pt x="1693" y="3198"/>
                  </a:lnTo>
                  <a:lnTo>
                    <a:pt x="1709" y="3183"/>
                  </a:lnTo>
                  <a:lnTo>
                    <a:pt x="1709" y="3198"/>
                  </a:lnTo>
                  <a:lnTo>
                    <a:pt x="1662" y="3198"/>
                  </a:lnTo>
                  <a:cubicBezTo>
                    <a:pt x="1678" y="3198"/>
                    <a:pt x="1678" y="3214"/>
                    <a:pt x="1678" y="3214"/>
                  </a:cubicBezTo>
                  <a:cubicBezTo>
                    <a:pt x="1678" y="3214"/>
                    <a:pt x="1678" y="3230"/>
                    <a:pt x="1678" y="3230"/>
                  </a:cubicBezTo>
                  <a:lnTo>
                    <a:pt x="1693" y="3230"/>
                  </a:lnTo>
                  <a:cubicBezTo>
                    <a:pt x="1693" y="3238"/>
                    <a:pt x="1693" y="3238"/>
                    <a:pt x="1693" y="3238"/>
                  </a:cubicBezTo>
                  <a:cubicBezTo>
                    <a:pt x="1693" y="3238"/>
                    <a:pt x="1693" y="3238"/>
                    <a:pt x="1693" y="3245"/>
                  </a:cubicBezTo>
                  <a:lnTo>
                    <a:pt x="1709" y="3245"/>
                  </a:lnTo>
                  <a:cubicBezTo>
                    <a:pt x="1709" y="3245"/>
                    <a:pt x="1709" y="3245"/>
                    <a:pt x="1709" y="3261"/>
                  </a:cubicBezTo>
                  <a:lnTo>
                    <a:pt x="1725" y="3277"/>
                  </a:lnTo>
                  <a:cubicBezTo>
                    <a:pt x="1741" y="3277"/>
                    <a:pt x="1741" y="3277"/>
                    <a:pt x="1741" y="3292"/>
                  </a:cubicBezTo>
                  <a:cubicBezTo>
                    <a:pt x="1741" y="3292"/>
                    <a:pt x="1741" y="3308"/>
                    <a:pt x="1756" y="3308"/>
                  </a:cubicBezTo>
                  <a:cubicBezTo>
                    <a:pt x="1756" y="3292"/>
                    <a:pt x="1756" y="3292"/>
                    <a:pt x="1756" y="3292"/>
                  </a:cubicBezTo>
                  <a:cubicBezTo>
                    <a:pt x="1772" y="3308"/>
                    <a:pt x="1788" y="3324"/>
                    <a:pt x="1803" y="3339"/>
                  </a:cubicBezTo>
                  <a:lnTo>
                    <a:pt x="1819" y="3339"/>
                  </a:lnTo>
                  <a:cubicBezTo>
                    <a:pt x="1819" y="3339"/>
                    <a:pt x="1819" y="3339"/>
                    <a:pt x="1819" y="3355"/>
                  </a:cubicBezTo>
                  <a:lnTo>
                    <a:pt x="1835" y="3355"/>
                  </a:lnTo>
                  <a:cubicBezTo>
                    <a:pt x="1850" y="3371"/>
                    <a:pt x="1835" y="3371"/>
                    <a:pt x="1850" y="3386"/>
                  </a:cubicBezTo>
                  <a:lnTo>
                    <a:pt x="1866" y="3386"/>
                  </a:lnTo>
                  <a:lnTo>
                    <a:pt x="1866" y="3402"/>
                  </a:lnTo>
                  <a:lnTo>
                    <a:pt x="1882" y="3386"/>
                  </a:lnTo>
                  <a:cubicBezTo>
                    <a:pt x="1882" y="3402"/>
                    <a:pt x="1882" y="3402"/>
                    <a:pt x="1882" y="3402"/>
                  </a:cubicBezTo>
                  <a:lnTo>
                    <a:pt x="1897" y="3402"/>
                  </a:lnTo>
                  <a:lnTo>
                    <a:pt x="1913" y="3418"/>
                  </a:lnTo>
                  <a:cubicBezTo>
                    <a:pt x="1913" y="3418"/>
                    <a:pt x="1913" y="3433"/>
                    <a:pt x="1913" y="3433"/>
                  </a:cubicBezTo>
                  <a:lnTo>
                    <a:pt x="1929" y="3433"/>
                  </a:lnTo>
                  <a:lnTo>
                    <a:pt x="1929" y="3418"/>
                  </a:lnTo>
                  <a:lnTo>
                    <a:pt x="1944" y="3418"/>
                  </a:lnTo>
                  <a:lnTo>
                    <a:pt x="1944" y="3433"/>
                  </a:lnTo>
                  <a:lnTo>
                    <a:pt x="1960" y="3433"/>
                  </a:lnTo>
                  <a:lnTo>
                    <a:pt x="1976" y="3418"/>
                  </a:lnTo>
                  <a:cubicBezTo>
                    <a:pt x="1976" y="3418"/>
                    <a:pt x="1976" y="3418"/>
                    <a:pt x="1976" y="3433"/>
                  </a:cubicBezTo>
                  <a:cubicBezTo>
                    <a:pt x="1991" y="3449"/>
                    <a:pt x="1976" y="3449"/>
                    <a:pt x="1991" y="3449"/>
                  </a:cubicBezTo>
                  <a:lnTo>
                    <a:pt x="2007" y="3449"/>
                  </a:lnTo>
                  <a:cubicBezTo>
                    <a:pt x="1991" y="3449"/>
                    <a:pt x="1991" y="3433"/>
                    <a:pt x="1991" y="3433"/>
                  </a:cubicBezTo>
                  <a:cubicBezTo>
                    <a:pt x="1991" y="3433"/>
                    <a:pt x="1991" y="3418"/>
                    <a:pt x="1991" y="3418"/>
                  </a:cubicBezTo>
                  <a:lnTo>
                    <a:pt x="2007" y="3418"/>
                  </a:lnTo>
                  <a:cubicBezTo>
                    <a:pt x="2007" y="3433"/>
                    <a:pt x="2007" y="3433"/>
                    <a:pt x="2023" y="3433"/>
                  </a:cubicBezTo>
                  <a:cubicBezTo>
                    <a:pt x="2023" y="3433"/>
                    <a:pt x="2023" y="3418"/>
                    <a:pt x="2023" y="3402"/>
                  </a:cubicBezTo>
                  <a:cubicBezTo>
                    <a:pt x="2023" y="3402"/>
                    <a:pt x="2023" y="3402"/>
                    <a:pt x="2023" y="3386"/>
                  </a:cubicBezTo>
                  <a:cubicBezTo>
                    <a:pt x="2023" y="3386"/>
                    <a:pt x="2038" y="3386"/>
                    <a:pt x="2038" y="3371"/>
                  </a:cubicBezTo>
                  <a:lnTo>
                    <a:pt x="2054" y="3371"/>
                  </a:lnTo>
                  <a:cubicBezTo>
                    <a:pt x="2054" y="3371"/>
                    <a:pt x="2054" y="3386"/>
                    <a:pt x="2070" y="3386"/>
                  </a:cubicBezTo>
                  <a:lnTo>
                    <a:pt x="2038" y="3386"/>
                  </a:lnTo>
                  <a:cubicBezTo>
                    <a:pt x="2038" y="3386"/>
                    <a:pt x="2038" y="3386"/>
                    <a:pt x="2038" y="3402"/>
                  </a:cubicBezTo>
                  <a:cubicBezTo>
                    <a:pt x="2054" y="3418"/>
                    <a:pt x="2054" y="3418"/>
                    <a:pt x="2054" y="3418"/>
                  </a:cubicBezTo>
                  <a:lnTo>
                    <a:pt x="2070" y="3433"/>
                  </a:lnTo>
                  <a:cubicBezTo>
                    <a:pt x="2070" y="3433"/>
                    <a:pt x="2070" y="3433"/>
                    <a:pt x="2085" y="3449"/>
                  </a:cubicBezTo>
                  <a:cubicBezTo>
                    <a:pt x="2085" y="3449"/>
                    <a:pt x="2085" y="3433"/>
                    <a:pt x="2085" y="3433"/>
                  </a:cubicBezTo>
                  <a:cubicBezTo>
                    <a:pt x="2101" y="3449"/>
                    <a:pt x="2085" y="3465"/>
                    <a:pt x="2101" y="3480"/>
                  </a:cubicBezTo>
                  <a:lnTo>
                    <a:pt x="2117" y="3480"/>
                  </a:lnTo>
                  <a:lnTo>
                    <a:pt x="2117" y="3496"/>
                  </a:lnTo>
                  <a:lnTo>
                    <a:pt x="2132" y="3496"/>
                  </a:lnTo>
                  <a:cubicBezTo>
                    <a:pt x="2132" y="3496"/>
                    <a:pt x="2132" y="3496"/>
                    <a:pt x="2132" y="3512"/>
                  </a:cubicBezTo>
                  <a:lnTo>
                    <a:pt x="2148" y="3512"/>
                  </a:lnTo>
                  <a:lnTo>
                    <a:pt x="2164" y="3543"/>
                  </a:lnTo>
                  <a:lnTo>
                    <a:pt x="2164" y="3527"/>
                  </a:lnTo>
                  <a:cubicBezTo>
                    <a:pt x="2179" y="3543"/>
                    <a:pt x="2179" y="3543"/>
                    <a:pt x="2179" y="3543"/>
                  </a:cubicBezTo>
                  <a:lnTo>
                    <a:pt x="2211" y="3543"/>
                  </a:lnTo>
                  <a:cubicBezTo>
                    <a:pt x="2211" y="3543"/>
                    <a:pt x="2211" y="3543"/>
                    <a:pt x="2211" y="3527"/>
                  </a:cubicBezTo>
                  <a:lnTo>
                    <a:pt x="2226" y="3543"/>
                  </a:lnTo>
                  <a:lnTo>
                    <a:pt x="2226" y="3527"/>
                  </a:lnTo>
                  <a:lnTo>
                    <a:pt x="2242" y="3527"/>
                  </a:lnTo>
                  <a:cubicBezTo>
                    <a:pt x="2258" y="3527"/>
                    <a:pt x="2258" y="3512"/>
                    <a:pt x="2258" y="3496"/>
                  </a:cubicBezTo>
                  <a:cubicBezTo>
                    <a:pt x="2273" y="3496"/>
                    <a:pt x="2273" y="3480"/>
                    <a:pt x="2273" y="3480"/>
                  </a:cubicBezTo>
                  <a:lnTo>
                    <a:pt x="2258" y="3480"/>
                  </a:lnTo>
                  <a:lnTo>
                    <a:pt x="2258" y="3465"/>
                  </a:lnTo>
                  <a:lnTo>
                    <a:pt x="2242" y="3449"/>
                  </a:lnTo>
                  <a:cubicBezTo>
                    <a:pt x="2242" y="3433"/>
                    <a:pt x="2242" y="3433"/>
                    <a:pt x="2242" y="3433"/>
                  </a:cubicBezTo>
                  <a:lnTo>
                    <a:pt x="2258" y="3433"/>
                  </a:lnTo>
                  <a:cubicBezTo>
                    <a:pt x="2242" y="3418"/>
                    <a:pt x="2242" y="3402"/>
                    <a:pt x="2242" y="3402"/>
                  </a:cubicBezTo>
                  <a:cubicBezTo>
                    <a:pt x="2242" y="3402"/>
                    <a:pt x="2242" y="3386"/>
                    <a:pt x="2258" y="3386"/>
                  </a:cubicBezTo>
                  <a:lnTo>
                    <a:pt x="2273" y="3386"/>
                  </a:lnTo>
                  <a:cubicBezTo>
                    <a:pt x="2289" y="3386"/>
                    <a:pt x="2305" y="3355"/>
                    <a:pt x="2305" y="3355"/>
                  </a:cubicBezTo>
                  <a:cubicBezTo>
                    <a:pt x="2305" y="3339"/>
                    <a:pt x="2320" y="3339"/>
                    <a:pt x="2320" y="3339"/>
                  </a:cubicBezTo>
                  <a:cubicBezTo>
                    <a:pt x="2320" y="3339"/>
                    <a:pt x="2336" y="3339"/>
                    <a:pt x="2336" y="3355"/>
                  </a:cubicBezTo>
                  <a:lnTo>
                    <a:pt x="2352" y="3339"/>
                  </a:lnTo>
                  <a:cubicBezTo>
                    <a:pt x="2352" y="3339"/>
                    <a:pt x="2352" y="3324"/>
                    <a:pt x="2336" y="3324"/>
                  </a:cubicBezTo>
                  <a:cubicBezTo>
                    <a:pt x="2336" y="3308"/>
                    <a:pt x="2352" y="3308"/>
                    <a:pt x="2336" y="3292"/>
                  </a:cubicBezTo>
                  <a:lnTo>
                    <a:pt x="2336" y="3292"/>
                  </a:lnTo>
                  <a:lnTo>
                    <a:pt x="2367" y="3308"/>
                  </a:lnTo>
                  <a:lnTo>
                    <a:pt x="2367" y="3324"/>
                  </a:lnTo>
                  <a:lnTo>
                    <a:pt x="2352" y="3339"/>
                  </a:lnTo>
                  <a:cubicBezTo>
                    <a:pt x="2367" y="3355"/>
                    <a:pt x="2352" y="3355"/>
                    <a:pt x="2352" y="3355"/>
                  </a:cubicBezTo>
                  <a:lnTo>
                    <a:pt x="2352" y="3371"/>
                  </a:lnTo>
                  <a:lnTo>
                    <a:pt x="2383" y="3371"/>
                  </a:lnTo>
                  <a:cubicBezTo>
                    <a:pt x="2383" y="3371"/>
                    <a:pt x="2383" y="3371"/>
                    <a:pt x="2367" y="3386"/>
                  </a:cubicBezTo>
                  <a:cubicBezTo>
                    <a:pt x="2367" y="3371"/>
                    <a:pt x="2367" y="3371"/>
                    <a:pt x="2367" y="3371"/>
                  </a:cubicBezTo>
                  <a:cubicBezTo>
                    <a:pt x="2352" y="3371"/>
                    <a:pt x="2352" y="3386"/>
                    <a:pt x="2336" y="3386"/>
                  </a:cubicBezTo>
                  <a:cubicBezTo>
                    <a:pt x="2320" y="3386"/>
                    <a:pt x="2320" y="3402"/>
                    <a:pt x="2320" y="3402"/>
                  </a:cubicBezTo>
                  <a:lnTo>
                    <a:pt x="2273" y="3402"/>
                  </a:lnTo>
                  <a:cubicBezTo>
                    <a:pt x="2258" y="3402"/>
                    <a:pt x="2258" y="3402"/>
                    <a:pt x="2258" y="3418"/>
                  </a:cubicBezTo>
                  <a:cubicBezTo>
                    <a:pt x="2273" y="3433"/>
                    <a:pt x="2289" y="3449"/>
                    <a:pt x="2289" y="3465"/>
                  </a:cubicBezTo>
                  <a:lnTo>
                    <a:pt x="2305" y="3465"/>
                  </a:lnTo>
                  <a:cubicBezTo>
                    <a:pt x="2289" y="3480"/>
                    <a:pt x="2289" y="3480"/>
                    <a:pt x="2289" y="3496"/>
                  </a:cubicBezTo>
                  <a:lnTo>
                    <a:pt x="2305" y="3496"/>
                  </a:lnTo>
                  <a:cubicBezTo>
                    <a:pt x="2289" y="3512"/>
                    <a:pt x="2289" y="3512"/>
                    <a:pt x="2289" y="3512"/>
                  </a:cubicBezTo>
                  <a:lnTo>
                    <a:pt x="2305" y="3527"/>
                  </a:lnTo>
                  <a:lnTo>
                    <a:pt x="2305" y="3543"/>
                  </a:lnTo>
                  <a:cubicBezTo>
                    <a:pt x="2305" y="3543"/>
                    <a:pt x="2305" y="3559"/>
                    <a:pt x="2320" y="3559"/>
                  </a:cubicBezTo>
                  <a:cubicBezTo>
                    <a:pt x="2320" y="3559"/>
                    <a:pt x="2336" y="3575"/>
                    <a:pt x="2336" y="3575"/>
                  </a:cubicBezTo>
                  <a:lnTo>
                    <a:pt x="2352" y="3575"/>
                  </a:lnTo>
                  <a:lnTo>
                    <a:pt x="2352" y="3559"/>
                  </a:lnTo>
                  <a:cubicBezTo>
                    <a:pt x="2357" y="3554"/>
                    <a:pt x="2361" y="3552"/>
                    <a:pt x="2363" y="3552"/>
                  </a:cubicBezTo>
                  <a:cubicBezTo>
                    <a:pt x="2369" y="3552"/>
                    <a:pt x="2373" y="3559"/>
                    <a:pt x="2383" y="3559"/>
                  </a:cubicBezTo>
                  <a:cubicBezTo>
                    <a:pt x="2383" y="3559"/>
                    <a:pt x="2383" y="3575"/>
                    <a:pt x="2383" y="3575"/>
                  </a:cubicBezTo>
                  <a:cubicBezTo>
                    <a:pt x="2383" y="3575"/>
                    <a:pt x="2383" y="3590"/>
                    <a:pt x="2383" y="3590"/>
                  </a:cubicBezTo>
                  <a:lnTo>
                    <a:pt x="2399" y="3606"/>
                  </a:lnTo>
                  <a:lnTo>
                    <a:pt x="2430" y="3606"/>
                  </a:lnTo>
                  <a:cubicBezTo>
                    <a:pt x="2430" y="3590"/>
                    <a:pt x="2415" y="3590"/>
                    <a:pt x="2415" y="3575"/>
                  </a:cubicBezTo>
                  <a:lnTo>
                    <a:pt x="2430" y="3575"/>
                  </a:lnTo>
                  <a:lnTo>
                    <a:pt x="2415" y="3559"/>
                  </a:lnTo>
                  <a:lnTo>
                    <a:pt x="2415" y="3543"/>
                  </a:lnTo>
                  <a:cubicBezTo>
                    <a:pt x="2415" y="3543"/>
                    <a:pt x="2415" y="3543"/>
                    <a:pt x="2415" y="3527"/>
                  </a:cubicBezTo>
                  <a:lnTo>
                    <a:pt x="2430" y="3527"/>
                  </a:lnTo>
                  <a:cubicBezTo>
                    <a:pt x="2430" y="3512"/>
                    <a:pt x="2430" y="3512"/>
                    <a:pt x="2415" y="3512"/>
                  </a:cubicBezTo>
                  <a:lnTo>
                    <a:pt x="2430" y="3512"/>
                  </a:lnTo>
                  <a:cubicBezTo>
                    <a:pt x="2430" y="3520"/>
                    <a:pt x="2430" y="3520"/>
                    <a:pt x="2430" y="3520"/>
                  </a:cubicBezTo>
                  <a:cubicBezTo>
                    <a:pt x="2430" y="3520"/>
                    <a:pt x="2430" y="3520"/>
                    <a:pt x="2430" y="3527"/>
                  </a:cubicBezTo>
                  <a:lnTo>
                    <a:pt x="2446" y="3559"/>
                  </a:lnTo>
                  <a:lnTo>
                    <a:pt x="2462" y="3575"/>
                  </a:lnTo>
                  <a:lnTo>
                    <a:pt x="2462" y="3590"/>
                  </a:lnTo>
                  <a:lnTo>
                    <a:pt x="2477" y="3575"/>
                  </a:lnTo>
                  <a:cubicBezTo>
                    <a:pt x="2477" y="3590"/>
                    <a:pt x="2477" y="3606"/>
                    <a:pt x="2477" y="3606"/>
                  </a:cubicBezTo>
                  <a:cubicBezTo>
                    <a:pt x="2477" y="3622"/>
                    <a:pt x="2477" y="3622"/>
                    <a:pt x="2462" y="3622"/>
                  </a:cubicBezTo>
                  <a:cubicBezTo>
                    <a:pt x="2462" y="3622"/>
                    <a:pt x="2462" y="3622"/>
                    <a:pt x="2462" y="3637"/>
                  </a:cubicBezTo>
                  <a:lnTo>
                    <a:pt x="2446" y="3653"/>
                  </a:lnTo>
                  <a:lnTo>
                    <a:pt x="2430" y="3669"/>
                  </a:lnTo>
                  <a:lnTo>
                    <a:pt x="2415" y="3669"/>
                  </a:lnTo>
                  <a:cubicBezTo>
                    <a:pt x="2415" y="3669"/>
                    <a:pt x="2415" y="3669"/>
                    <a:pt x="2415" y="3684"/>
                  </a:cubicBezTo>
                  <a:lnTo>
                    <a:pt x="2399" y="3684"/>
                  </a:lnTo>
                  <a:cubicBezTo>
                    <a:pt x="2399" y="3684"/>
                    <a:pt x="2399" y="3684"/>
                    <a:pt x="2399" y="3700"/>
                  </a:cubicBezTo>
                  <a:cubicBezTo>
                    <a:pt x="2399" y="3700"/>
                    <a:pt x="2399" y="3700"/>
                    <a:pt x="2383" y="3716"/>
                  </a:cubicBezTo>
                  <a:lnTo>
                    <a:pt x="2399" y="3716"/>
                  </a:lnTo>
                  <a:cubicBezTo>
                    <a:pt x="2415" y="3700"/>
                    <a:pt x="2430" y="3669"/>
                    <a:pt x="2462" y="3669"/>
                  </a:cubicBezTo>
                  <a:lnTo>
                    <a:pt x="2524" y="3669"/>
                  </a:lnTo>
                  <a:cubicBezTo>
                    <a:pt x="2540" y="3653"/>
                    <a:pt x="2540" y="3653"/>
                    <a:pt x="2540" y="3637"/>
                  </a:cubicBezTo>
                  <a:lnTo>
                    <a:pt x="2540" y="3622"/>
                  </a:lnTo>
                  <a:cubicBezTo>
                    <a:pt x="2556" y="3606"/>
                    <a:pt x="2556" y="3606"/>
                    <a:pt x="2556" y="3606"/>
                  </a:cubicBezTo>
                  <a:lnTo>
                    <a:pt x="2571" y="3606"/>
                  </a:lnTo>
                  <a:lnTo>
                    <a:pt x="2587" y="3590"/>
                  </a:lnTo>
                  <a:cubicBezTo>
                    <a:pt x="2587" y="3590"/>
                    <a:pt x="2587" y="3590"/>
                    <a:pt x="2587" y="3575"/>
                  </a:cubicBezTo>
                  <a:lnTo>
                    <a:pt x="2603" y="3575"/>
                  </a:lnTo>
                  <a:lnTo>
                    <a:pt x="2603" y="3559"/>
                  </a:lnTo>
                  <a:cubicBezTo>
                    <a:pt x="2587" y="3559"/>
                    <a:pt x="2587" y="3543"/>
                    <a:pt x="2571" y="3543"/>
                  </a:cubicBezTo>
                  <a:cubicBezTo>
                    <a:pt x="2571" y="3527"/>
                    <a:pt x="2540" y="3527"/>
                    <a:pt x="2540" y="3512"/>
                  </a:cubicBezTo>
                  <a:lnTo>
                    <a:pt x="2540" y="3496"/>
                  </a:lnTo>
                  <a:cubicBezTo>
                    <a:pt x="2540" y="3496"/>
                    <a:pt x="2524" y="3480"/>
                    <a:pt x="2524" y="3465"/>
                  </a:cubicBezTo>
                  <a:cubicBezTo>
                    <a:pt x="2524" y="3465"/>
                    <a:pt x="2524" y="3449"/>
                    <a:pt x="2540" y="3449"/>
                  </a:cubicBezTo>
                  <a:lnTo>
                    <a:pt x="2524" y="3449"/>
                  </a:lnTo>
                  <a:lnTo>
                    <a:pt x="2540" y="3433"/>
                  </a:lnTo>
                  <a:cubicBezTo>
                    <a:pt x="2540" y="3433"/>
                    <a:pt x="2540" y="3433"/>
                    <a:pt x="2540" y="3418"/>
                  </a:cubicBezTo>
                  <a:cubicBezTo>
                    <a:pt x="2540" y="3418"/>
                    <a:pt x="2556" y="3418"/>
                    <a:pt x="2556" y="3402"/>
                  </a:cubicBezTo>
                  <a:lnTo>
                    <a:pt x="2587" y="3402"/>
                  </a:lnTo>
                  <a:cubicBezTo>
                    <a:pt x="2587" y="3386"/>
                    <a:pt x="2587" y="3386"/>
                    <a:pt x="2587" y="3371"/>
                  </a:cubicBezTo>
                  <a:lnTo>
                    <a:pt x="2587" y="3355"/>
                  </a:lnTo>
                  <a:lnTo>
                    <a:pt x="2571" y="3339"/>
                  </a:lnTo>
                  <a:lnTo>
                    <a:pt x="2571" y="3324"/>
                  </a:lnTo>
                  <a:lnTo>
                    <a:pt x="2571" y="3308"/>
                  </a:lnTo>
                  <a:lnTo>
                    <a:pt x="2587" y="3324"/>
                  </a:lnTo>
                  <a:lnTo>
                    <a:pt x="2587" y="3339"/>
                  </a:lnTo>
                  <a:cubicBezTo>
                    <a:pt x="2587" y="3355"/>
                    <a:pt x="2603" y="3355"/>
                    <a:pt x="2603" y="3371"/>
                  </a:cubicBezTo>
                  <a:lnTo>
                    <a:pt x="2618" y="3371"/>
                  </a:lnTo>
                  <a:cubicBezTo>
                    <a:pt x="2618" y="3381"/>
                    <a:pt x="2618" y="3392"/>
                    <a:pt x="2618" y="3402"/>
                  </a:cubicBezTo>
                  <a:cubicBezTo>
                    <a:pt x="2618" y="3418"/>
                    <a:pt x="2587" y="3418"/>
                    <a:pt x="2587" y="3433"/>
                  </a:cubicBezTo>
                  <a:lnTo>
                    <a:pt x="2571" y="3449"/>
                  </a:lnTo>
                  <a:lnTo>
                    <a:pt x="2556" y="3449"/>
                  </a:lnTo>
                  <a:cubicBezTo>
                    <a:pt x="2556" y="3449"/>
                    <a:pt x="2556" y="3449"/>
                    <a:pt x="2556" y="3465"/>
                  </a:cubicBezTo>
                  <a:cubicBezTo>
                    <a:pt x="2556" y="3465"/>
                    <a:pt x="2556" y="3465"/>
                    <a:pt x="2540" y="3480"/>
                  </a:cubicBezTo>
                  <a:lnTo>
                    <a:pt x="2556" y="3496"/>
                  </a:lnTo>
                  <a:lnTo>
                    <a:pt x="2571" y="3496"/>
                  </a:lnTo>
                  <a:lnTo>
                    <a:pt x="2571" y="3512"/>
                  </a:lnTo>
                  <a:lnTo>
                    <a:pt x="2587" y="3512"/>
                  </a:lnTo>
                  <a:cubicBezTo>
                    <a:pt x="2587" y="3527"/>
                    <a:pt x="2603" y="3527"/>
                    <a:pt x="2618" y="3527"/>
                  </a:cubicBezTo>
                  <a:lnTo>
                    <a:pt x="2650" y="3527"/>
                  </a:lnTo>
                  <a:cubicBezTo>
                    <a:pt x="2650" y="3512"/>
                    <a:pt x="2650" y="3512"/>
                    <a:pt x="2650" y="3512"/>
                  </a:cubicBezTo>
                  <a:lnTo>
                    <a:pt x="2681" y="3496"/>
                  </a:lnTo>
                  <a:cubicBezTo>
                    <a:pt x="2697" y="3480"/>
                    <a:pt x="2697" y="3480"/>
                    <a:pt x="2697" y="3480"/>
                  </a:cubicBezTo>
                  <a:lnTo>
                    <a:pt x="2744" y="3480"/>
                  </a:lnTo>
                  <a:cubicBezTo>
                    <a:pt x="2744" y="3496"/>
                    <a:pt x="2775" y="3512"/>
                    <a:pt x="2791" y="3512"/>
                  </a:cubicBezTo>
                  <a:cubicBezTo>
                    <a:pt x="2791" y="3512"/>
                    <a:pt x="2791" y="3496"/>
                    <a:pt x="2791" y="3496"/>
                  </a:cubicBezTo>
                  <a:cubicBezTo>
                    <a:pt x="2791" y="3480"/>
                    <a:pt x="2791" y="3480"/>
                    <a:pt x="2806" y="3480"/>
                  </a:cubicBezTo>
                  <a:lnTo>
                    <a:pt x="2806" y="3465"/>
                  </a:lnTo>
                  <a:lnTo>
                    <a:pt x="2822" y="3449"/>
                  </a:lnTo>
                  <a:cubicBezTo>
                    <a:pt x="2822" y="3465"/>
                    <a:pt x="2822" y="3465"/>
                    <a:pt x="2822" y="3465"/>
                  </a:cubicBezTo>
                  <a:cubicBezTo>
                    <a:pt x="2822" y="3480"/>
                    <a:pt x="2806" y="3480"/>
                    <a:pt x="2822" y="3496"/>
                  </a:cubicBezTo>
                  <a:cubicBezTo>
                    <a:pt x="2822" y="3496"/>
                    <a:pt x="2806" y="3512"/>
                    <a:pt x="2806" y="3512"/>
                  </a:cubicBezTo>
                  <a:cubicBezTo>
                    <a:pt x="2822" y="3512"/>
                    <a:pt x="2822" y="3527"/>
                    <a:pt x="2822" y="3543"/>
                  </a:cubicBezTo>
                  <a:lnTo>
                    <a:pt x="2838" y="3543"/>
                  </a:lnTo>
                  <a:lnTo>
                    <a:pt x="2838" y="3559"/>
                  </a:lnTo>
                  <a:lnTo>
                    <a:pt x="2853" y="3559"/>
                  </a:lnTo>
                  <a:cubicBezTo>
                    <a:pt x="2853" y="3575"/>
                    <a:pt x="2853" y="3575"/>
                    <a:pt x="2853" y="3575"/>
                  </a:cubicBezTo>
                  <a:cubicBezTo>
                    <a:pt x="2853" y="3575"/>
                    <a:pt x="2853" y="3590"/>
                    <a:pt x="2853" y="3590"/>
                  </a:cubicBezTo>
                  <a:cubicBezTo>
                    <a:pt x="2853" y="3590"/>
                    <a:pt x="2853" y="3590"/>
                    <a:pt x="2838" y="3606"/>
                  </a:cubicBezTo>
                  <a:cubicBezTo>
                    <a:pt x="2838" y="3590"/>
                    <a:pt x="2822" y="3590"/>
                    <a:pt x="2822" y="3575"/>
                  </a:cubicBezTo>
                  <a:cubicBezTo>
                    <a:pt x="2822" y="3575"/>
                    <a:pt x="2822" y="3559"/>
                    <a:pt x="2806" y="3543"/>
                  </a:cubicBezTo>
                  <a:lnTo>
                    <a:pt x="2775" y="3543"/>
                  </a:lnTo>
                  <a:cubicBezTo>
                    <a:pt x="2775" y="3543"/>
                    <a:pt x="2759" y="3527"/>
                    <a:pt x="2775" y="3527"/>
                  </a:cubicBezTo>
                  <a:cubicBezTo>
                    <a:pt x="2759" y="3512"/>
                    <a:pt x="2759" y="3512"/>
                    <a:pt x="2759" y="3512"/>
                  </a:cubicBezTo>
                  <a:cubicBezTo>
                    <a:pt x="2744" y="3512"/>
                    <a:pt x="2744" y="3527"/>
                    <a:pt x="2744" y="3527"/>
                  </a:cubicBezTo>
                  <a:lnTo>
                    <a:pt x="2712" y="3527"/>
                  </a:lnTo>
                  <a:cubicBezTo>
                    <a:pt x="2712" y="3527"/>
                    <a:pt x="2712" y="3527"/>
                    <a:pt x="2712" y="3512"/>
                  </a:cubicBezTo>
                  <a:cubicBezTo>
                    <a:pt x="2712" y="3527"/>
                    <a:pt x="2697" y="3527"/>
                    <a:pt x="2697" y="3527"/>
                  </a:cubicBezTo>
                  <a:lnTo>
                    <a:pt x="2697" y="3543"/>
                  </a:lnTo>
                  <a:lnTo>
                    <a:pt x="2681" y="3543"/>
                  </a:lnTo>
                  <a:cubicBezTo>
                    <a:pt x="2665" y="3543"/>
                    <a:pt x="2665" y="3559"/>
                    <a:pt x="2665" y="3559"/>
                  </a:cubicBezTo>
                  <a:lnTo>
                    <a:pt x="2650" y="3559"/>
                  </a:lnTo>
                  <a:cubicBezTo>
                    <a:pt x="2650" y="3575"/>
                    <a:pt x="2650" y="3575"/>
                    <a:pt x="2650" y="3590"/>
                  </a:cubicBezTo>
                  <a:cubicBezTo>
                    <a:pt x="2650" y="3606"/>
                    <a:pt x="2650" y="3606"/>
                    <a:pt x="2650" y="3606"/>
                  </a:cubicBezTo>
                  <a:cubicBezTo>
                    <a:pt x="2650" y="3606"/>
                    <a:pt x="2634" y="3622"/>
                    <a:pt x="2634" y="3622"/>
                  </a:cubicBezTo>
                  <a:cubicBezTo>
                    <a:pt x="2618" y="3622"/>
                    <a:pt x="2618" y="3637"/>
                    <a:pt x="2618" y="3637"/>
                  </a:cubicBezTo>
                  <a:lnTo>
                    <a:pt x="2587" y="3637"/>
                  </a:lnTo>
                  <a:cubicBezTo>
                    <a:pt x="2587" y="3637"/>
                    <a:pt x="2587" y="3653"/>
                    <a:pt x="2587" y="3653"/>
                  </a:cubicBezTo>
                  <a:lnTo>
                    <a:pt x="2571" y="3653"/>
                  </a:lnTo>
                  <a:cubicBezTo>
                    <a:pt x="2571" y="3653"/>
                    <a:pt x="2571" y="3669"/>
                    <a:pt x="2571" y="3669"/>
                  </a:cubicBezTo>
                  <a:lnTo>
                    <a:pt x="2556" y="3669"/>
                  </a:lnTo>
                  <a:cubicBezTo>
                    <a:pt x="2571" y="3684"/>
                    <a:pt x="2571" y="3684"/>
                    <a:pt x="2571" y="3700"/>
                  </a:cubicBezTo>
                  <a:cubicBezTo>
                    <a:pt x="2556" y="3700"/>
                    <a:pt x="2556" y="3700"/>
                    <a:pt x="2556" y="3716"/>
                  </a:cubicBezTo>
                  <a:lnTo>
                    <a:pt x="2524" y="3716"/>
                  </a:lnTo>
                  <a:cubicBezTo>
                    <a:pt x="2509" y="3716"/>
                    <a:pt x="2509" y="3731"/>
                    <a:pt x="2509" y="3731"/>
                  </a:cubicBezTo>
                  <a:lnTo>
                    <a:pt x="2493" y="3731"/>
                  </a:lnTo>
                  <a:cubicBezTo>
                    <a:pt x="2493" y="3731"/>
                    <a:pt x="2493" y="3731"/>
                    <a:pt x="2477" y="3747"/>
                  </a:cubicBezTo>
                  <a:lnTo>
                    <a:pt x="2462" y="3747"/>
                  </a:lnTo>
                  <a:cubicBezTo>
                    <a:pt x="2462" y="3747"/>
                    <a:pt x="2462" y="3747"/>
                    <a:pt x="2446" y="3763"/>
                  </a:cubicBezTo>
                  <a:cubicBezTo>
                    <a:pt x="2446" y="3763"/>
                    <a:pt x="2446" y="3778"/>
                    <a:pt x="2430" y="3778"/>
                  </a:cubicBezTo>
                  <a:cubicBezTo>
                    <a:pt x="2446" y="3778"/>
                    <a:pt x="2446" y="3794"/>
                    <a:pt x="2446" y="3810"/>
                  </a:cubicBezTo>
                  <a:cubicBezTo>
                    <a:pt x="2462" y="3825"/>
                    <a:pt x="2477" y="3841"/>
                    <a:pt x="2493" y="3857"/>
                  </a:cubicBezTo>
                  <a:cubicBezTo>
                    <a:pt x="2509" y="3857"/>
                    <a:pt x="2509" y="3857"/>
                    <a:pt x="2524" y="3872"/>
                  </a:cubicBezTo>
                  <a:lnTo>
                    <a:pt x="2524" y="3857"/>
                  </a:lnTo>
                  <a:lnTo>
                    <a:pt x="2634" y="3857"/>
                  </a:lnTo>
                  <a:lnTo>
                    <a:pt x="2650" y="3872"/>
                  </a:lnTo>
                  <a:cubicBezTo>
                    <a:pt x="2665" y="3857"/>
                    <a:pt x="2665" y="3857"/>
                    <a:pt x="2665" y="3857"/>
                  </a:cubicBezTo>
                  <a:lnTo>
                    <a:pt x="2681" y="3857"/>
                  </a:lnTo>
                  <a:cubicBezTo>
                    <a:pt x="2681" y="3841"/>
                    <a:pt x="2681" y="3841"/>
                    <a:pt x="2681" y="3841"/>
                  </a:cubicBezTo>
                  <a:lnTo>
                    <a:pt x="2697" y="3825"/>
                  </a:lnTo>
                  <a:lnTo>
                    <a:pt x="2681" y="3825"/>
                  </a:lnTo>
                  <a:cubicBezTo>
                    <a:pt x="2697" y="3825"/>
                    <a:pt x="2712" y="3825"/>
                    <a:pt x="2712" y="3810"/>
                  </a:cubicBezTo>
                  <a:lnTo>
                    <a:pt x="2728" y="3810"/>
                  </a:lnTo>
                  <a:cubicBezTo>
                    <a:pt x="2728" y="3810"/>
                    <a:pt x="2744" y="3810"/>
                    <a:pt x="2759" y="3794"/>
                  </a:cubicBezTo>
                  <a:cubicBezTo>
                    <a:pt x="2744" y="3794"/>
                    <a:pt x="2744" y="3794"/>
                    <a:pt x="2744" y="3778"/>
                  </a:cubicBezTo>
                  <a:lnTo>
                    <a:pt x="2744" y="3763"/>
                  </a:lnTo>
                  <a:lnTo>
                    <a:pt x="2728" y="3763"/>
                  </a:lnTo>
                  <a:cubicBezTo>
                    <a:pt x="2736" y="3755"/>
                    <a:pt x="2740" y="3751"/>
                    <a:pt x="2744" y="3751"/>
                  </a:cubicBezTo>
                  <a:cubicBezTo>
                    <a:pt x="2748" y="3751"/>
                    <a:pt x="2752" y="3755"/>
                    <a:pt x="2759" y="3763"/>
                  </a:cubicBezTo>
                  <a:cubicBezTo>
                    <a:pt x="2759" y="3747"/>
                    <a:pt x="2759" y="3747"/>
                    <a:pt x="2759" y="3731"/>
                  </a:cubicBezTo>
                  <a:lnTo>
                    <a:pt x="2775" y="3731"/>
                  </a:lnTo>
                  <a:cubicBezTo>
                    <a:pt x="2775" y="3716"/>
                    <a:pt x="2775" y="3716"/>
                    <a:pt x="2759" y="3716"/>
                  </a:cubicBezTo>
                  <a:cubicBezTo>
                    <a:pt x="2775" y="3716"/>
                    <a:pt x="2775" y="3716"/>
                    <a:pt x="2791" y="3700"/>
                  </a:cubicBezTo>
                  <a:lnTo>
                    <a:pt x="2806" y="3700"/>
                  </a:lnTo>
                  <a:lnTo>
                    <a:pt x="2822" y="3716"/>
                  </a:lnTo>
                  <a:lnTo>
                    <a:pt x="2806" y="3716"/>
                  </a:lnTo>
                  <a:lnTo>
                    <a:pt x="2806" y="3731"/>
                  </a:lnTo>
                  <a:cubicBezTo>
                    <a:pt x="2806" y="3747"/>
                    <a:pt x="2806" y="3747"/>
                    <a:pt x="2806" y="3747"/>
                  </a:cubicBezTo>
                  <a:cubicBezTo>
                    <a:pt x="2806" y="3763"/>
                    <a:pt x="2806" y="3763"/>
                    <a:pt x="2806" y="3778"/>
                  </a:cubicBezTo>
                  <a:cubicBezTo>
                    <a:pt x="2806" y="3794"/>
                    <a:pt x="2822" y="3794"/>
                    <a:pt x="2806" y="3810"/>
                  </a:cubicBezTo>
                  <a:cubicBezTo>
                    <a:pt x="2806" y="3825"/>
                    <a:pt x="2806" y="3825"/>
                    <a:pt x="2822" y="3841"/>
                  </a:cubicBezTo>
                  <a:cubicBezTo>
                    <a:pt x="2822" y="3841"/>
                    <a:pt x="2838" y="3841"/>
                    <a:pt x="2838" y="3825"/>
                  </a:cubicBezTo>
                  <a:lnTo>
                    <a:pt x="2838" y="3841"/>
                  </a:lnTo>
                  <a:cubicBezTo>
                    <a:pt x="2822" y="3841"/>
                    <a:pt x="2822" y="3857"/>
                    <a:pt x="2822" y="3857"/>
                  </a:cubicBezTo>
                  <a:lnTo>
                    <a:pt x="2822" y="3872"/>
                  </a:lnTo>
                  <a:lnTo>
                    <a:pt x="2838" y="3888"/>
                  </a:lnTo>
                  <a:cubicBezTo>
                    <a:pt x="2838" y="3888"/>
                    <a:pt x="2838" y="3888"/>
                    <a:pt x="2838" y="3904"/>
                  </a:cubicBezTo>
                  <a:lnTo>
                    <a:pt x="2838" y="3919"/>
                  </a:lnTo>
                  <a:cubicBezTo>
                    <a:pt x="2853" y="3935"/>
                    <a:pt x="2853" y="3935"/>
                    <a:pt x="2853" y="3935"/>
                  </a:cubicBezTo>
                  <a:cubicBezTo>
                    <a:pt x="2869" y="3951"/>
                    <a:pt x="2885" y="3966"/>
                    <a:pt x="2885" y="3982"/>
                  </a:cubicBezTo>
                  <a:lnTo>
                    <a:pt x="2900" y="3966"/>
                  </a:lnTo>
                  <a:lnTo>
                    <a:pt x="2900" y="3982"/>
                  </a:lnTo>
                  <a:lnTo>
                    <a:pt x="2916" y="3982"/>
                  </a:lnTo>
                  <a:cubicBezTo>
                    <a:pt x="2916" y="3982"/>
                    <a:pt x="2916" y="3982"/>
                    <a:pt x="2932" y="3966"/>
                  </a:cubicBezTo>
                  <a:cubicBezTo>
                    <a:pt x="2932" y="3966"/>
                    <a:pt x="2932" y="3951"/>
                    <a:pt x="2947" y="3951"/>
                  </a:cubicBezTo>
                  <a:lnTo>
                    <a:pt x="2932" y="3951"/>
                  </a:lnTo>
                  <a:lnTo>
                    <a:pt x="2947" y="3935"/>
                  </a:lnTo>
                  <a:lnTo>
                    <a:pt x="2963" y="3935"/>
                  </a:lnTo>
                  <a:cubicBezTo>
                    <a:pt x="2979" y="3951"/>
                    <a:pt x="2979" y="3951"/>
                    <a:pt x="2979" y="3951"/>
                  </a:cubicBezTo>
                  <a:cubicBezTo>
                    <a:pt x="2979" y="3951"/>
                    <a:pt x="2979" y="3966"/>
                    <a:pt x="2979" y="3966"/>
                  </a:cubicBezTo>
                  <a:cubicBezTo>
                    <a:pt x="2982" y="3970"/>
                    <a:pt x="2984" y="3971"/>
                    <a:pt x="2987" y="3971"/>
                  </a:cubicBezTo>
                  <a:cubicBezTo>
                    <a:pt x="2995" y="3971"/>
                    <a:pt x="2998" y="3951"/>
                    <a:pt x="3010" y="3951"/>
                  </a:cubicBezTo>
                  <a:cubicBezTo>
                    <a:pt x="3010" y="3951"/>
                    <a:pt x="3010" y="3966"/>
                    <a:pt x="3010" y="3966"/>
                  </a:cubicBezTo>
                  <a:cubicBezTo>
                    <a:pt x="3010" y="3966"/>
                    <a:pt x="3010" y="3966"/>
                    <a:pt x="3010" y="3982"/>
                  </a:cubicBezTo>
                  <a:cubicBezTo>
                    <a:pt x="3010" y="3982"/>
                    <a:pt x="2994" y="3982"/>
                    <a:pt x="2994" y="3998"/>
                  </a:cubicBezTo>
                  <a:lnTo>
                    <a:pt x="2979" y="3998"/>
                  </a:lnTo>
                  <a:cubicBezTo>
                    <a:pt x="2994" y="4013"/>
                    <a:pt x="3010" y="4013"/>
                    <a:pt x="3026" y="4029"/>
                  </a:cubicBezTo>
                  <a:lnTo>
                    <a:pt x="3041" y="4029"/>
                  </a:lnTo>
                  <a:cubicBezTo>
                    <a:pt x="3041" y="4029"/>
                    <a:pt x="3057" y="4029"/>
                    <a:pt x="3057" y="4045"/>
                  </a:cubicBezTo>
                  <a:cubicBezTo>
                    <a:pt x="3041" y="4045"/>
                    <a:pt x="3057" y="4045"/>
                    <a:pt x="3041" y="4060"/>
                  </a:cubicBezTo>
                  <a:cubicBezTo>
                    <a:pt x="3057" y="4060"/>
                    <a:pt x="3057" y="4076"/>
                    <a:pt x="3073" y="4076"/>
                  </a:cubicBezTo>
                  <a:cubicBezTo>
                    <a:pt x="3073" y="4092"/>
                    <a:pt x="3088" y="4092"/>
                    <a:pt x="3104" y="4107"/>
                  </a:cubicBezTo>
                  <a:cubicBezTo>
                    <a:pt x="3120" y="4107"/>
                    <a:pt x="3120" y="4092"/>
                    <a:pt x="3120" y="4092"/>
                  </a:cubicBezTo>
                  <a:cubicBezTo>
                    <a:pt x="3120" y="4107"/>
                    <a:pt x="3120" y="4107"/>
                    <a:pt x="3120" y="4107"/>
                  </a:cubicBezTo>
                  <a:cubicBezTo>
                    <a:pt x="3120" y="4123"/>
                    <a:pt x="3136" y="4123"/>
                    <a:pt x="3136" y="4123"/>
                  </a:cubicBezTo>
                  <a:lnTo>
                    <a:pt x="3151" y="4123"/>
                  </a:lnTo>
                  <a:cubicBezTo>
                    <a:pt x="3151" y="4139"/>
                    <a:pt x="3167" y="4139"/>
                    <a:pt x="3167" y="4139"/>
                  </a:cubicBezTo>
                  <a:cubicBezTo>
                    <a:pt x="3167" y="4154"/>
                    <a:pt x="3151" y="4154"/>
                    <a:pt x="3151" y="4154"/>
                  </a:cubicBezTo>
                  <a:cubicBezTo>
                    <a:pt x="3151" y="4139"/>
                    <a:pt x="3151" y="4139"/>
                    <a:pt x="3136" y="4139"/>
                  </a:cubicBezTo>
                  <a:cubicBezTo>
                    <a:pt x="3136" y="4139"/>
                    <a:pt x="3136" y="4139"/>
                    <a:pt x="3136" y="4154"/>
                  </a:cubicBezTo>
                  <a:lnTo>
                    <a:pt x="3120" y="4154"/>
                  </a:lnTo>
                  <a:lnTo>
                    <a:pt x="3136" y="4170"/>
                  </a:lnTo>
                  <a:lnTo>
                    <a:pt x="3120" y="4170"/>
                  </a:lnTo>
                  <a:cubicBezTo>
                    <a:pt x="3120" y="4170"/>
                    <a:pt x="3120" y="4186"/>
                    <a:pt x="3136" y="4186"/>
                  </a:cubicBezTo>
                  <a:lnTo>
                    <a:pt x="3167" y="4186"/>
                  </a:lnTo>
                  <a:cubicBezTo>
                    <a:pt x="3183" y="4201"/>
                    <a:pt x="3183" y="4217"/>
                    <a:pt x="3198" y="4217"/>
                  </a:cubicBezTo>
                  <a:lnTo>
                    <a:pt x="3214" y="4233"/>
                  </a:lnTo>
                  <a:lnTo>
                    <a:pt x="3261" y="4233"/>
                  </a:lnTo>
                  <a:cubicBezTo>
                    <a:pt x="3261" y="4249"/>
                    <a:pt x="3261" y="4249"/>
                    <a:pt x="3277" y="4249"/>
                  </a:cubicBezTo>
                  <a:cubicBezTo>
                    <a:pt x="3292" y="4264"/>
                    <a:pt x="3292" y="4264"/>
                    <a:pt x="3292" y="4264"/>
                  </a:cubicBezTo>
                  <a:lnTo>
                    <a:pt x="3308" y="4264"/>
                  </a:lnTo>
                  <a:cubicBezTo>
                    <a:pt x="3308" y="4280"/>
                    <a:pt x="3324" y="4280"/>
                    <a:pt x="3324" y="4280"/>
                  </a:cubicBezTo>
                  <a:lnTo>
                    <a:pt x="3339" y="4280"/>
                  </a:lnTo>
                  <a:cubicBezTo>
                    <a:pt x="3350" y="4269"/>
                    <a:pt x="3354" y="4258"/>
                    <a:pt x="3360" y="4258"/>
                  </a:cubicBezTo>
                  <a:cubicBezTo>
                    <a:pt x="3363" y="4258"/>
                    <a:pt x="3366" y="4260"/>
                    <a:pt x="3371" y="4264"/>
                  </a:cubicBezTo>
                  <a:lnTo>
                    <a:pt x="3371" y="4249"/>
                  </a:lnTo>
                  <a:cubicBezTo>
                    <a:pt x="3386" y="4264"/>
                    <a:pt x="3386" y="4264"/>
                    <a:pt x="3386" y="4264"/>
                  </a:cubicBezTo>
                  <a:cubicBezTo>
                    <a:pt x="3386" y="4264"/>
                    <a:pt x="3402" y="4264"/>
                    <a:pt x="3402" y="4280"/>
                  </a:cubicBezTo>
                  <a:lnTo>
                    <a:pt x="3418" y="4296"/>
                  </a:lnTo>
                  <a:lnTo>
                    <a:pt x="3433" y="4296"/>
                  </a:lnTo>
                  <a:cubicBezTo>
                    <a:pt x="3433" y="4311"/>
                    <a:pt x="3402" y="4311"/>
                    <a:pt x="3418" y="4327"/>
                  </a:cubicBezTo>
                  <a:cubicBezTo>
                    <a:pt x="3402" y="4343"/>
                    <a:pt x="3402" y="4343"/>
                    <a:pt x="3386" y="4343"/>
                  </a:cubicBezTo>
                  <a:lnTo>
                    <a:pt x="3371" y="4343"/>
                  </a:lnTo>
                  <a:cubicBezTo>
                    <a:pt x="3371" y="4343"/>
                    <a:pt x="3371" y="4327"/>
                    <a:pt x="3371" y="4327"/>
                  </a:cubicBezTo>
                  <a:cubicBezTo>
                    <a:pt x="3355" y="4327"/>
                    <a:pt x="3355" y="4311"/>
                    <a:pt x="3339" y="4311"/>
                  </a:cubicBezTo>
                  <a:lnTo>
                    <a:pt x="3339" y="4327"/>
                  </a:lnTo>
                  <a:cubicBezTo>
                    <a:pt x="3339" y="4343"/>
                    <a:pt x="3339" y="4343"/>
                    <a:pt x="3339" y="4358"/>
                  </a:cubicBezTo>
                  <a:lnTo>
                    <a:pt x="3324" y="4358"/>
                  </a:lnTo>
                  <a:cubicBezTo>
                    <a:pt x="3324" y="4374"/>
                    <a:pt x="3324" y="4374"/>
                    <a:pt x="3324" y="4390"/>
                  </a:cubicBezTo>
                  <a:cubicBezTo>
                    <a:pt x="3324" y="4390"/>
                    <a:pt x="3339" y="4405"/>
                    <a:pt x="3339" y="4421"/>
                  </a:cubicBezTo>
                  <a:lnTo>
                    <a:pt x="3355" y="4437"/>
                  </a:lnTo>
                  <a:cubicBezTo>
                    <a:pt x="3355" y="4437"/>
                    <a:pt x="3355" y="4452"/>
                    <a:pt x="3355" y="4452"/>
                  </a:cubicBezTo>
                  <a:cubicBezTo>
                    <a:pt x="3371" y="4452"/>
                    <a:pt x="3371" y="4437"/>
                    <a:pt x="3355" y="4421"/>
                  </a:cubicBezTo>
                  <a:lnTo>
                    <a:pt x="3371" y="4405"/>
                  </a:lnTo>
                  <a:lnTo>
                    <a:pt x="3402" y="4405"/>
                  </a:lnTo>
                  <a:cubicBezTo>
                    <a:pt x="3412" y="4405"/>
                    <a:pt x="3416" y="4398"/>
                    <a:pt x="3422" y="4398"/>
                  </a:cubicBezTo>
                  <a:cubicBezTo>
                    <a:pt x="3425" y="4398"/>
                    <a:pt x="3428" y="4400"/>
                    <a:pt x="3433" y="4405"/>
                  </a:cubicBezTo>
                  <a:lnTo>
                    <a:pt x="3433" y="4390"/>
                  </a:lnTo>
                  <a:cubicBezTo>
                    <a:pt x="3433" y="4390"/>
                    <a:pt x="3433" y="4390"/>
                    <a:pt x="3433" y="4374"/>
                  </a:cubicBezTo>
                  <a:cubicBezTo>
                    <a:pt x="3439" y="4369"/>
                    <a:pt x="3442" y="4367"/>
                    <a:pt x="3445" y="4367"/>
                  </a:cubicBezTo>
                  <a:cubicBezTo>
                    <a:pt x="3451" y="4367"/>
                    <a:pt x="3454" y="4374"/>
                    <a:pt x="3465" y="4374"/>
                  </a:cubicBezTo>
                  <a:cubicBezTo>
                    <a:pt x="3465" y="4374"/>
                    <a:pt x="3465" y="4358"/>
                    <a:pt x="3480" y="4358"/>
                  </a:cubicBezTo>
                  <a:cubicBezTo>
                    <a:pt x="3496" y="4358"/>
                    <a:pt x="3496" y="4358"/>
                    <a:pt x="3512" y="4343"/>
                  </a:cubicBezTo>
                  <a:lnTo>
                    <a:pt x="3512" y="4358"/>
                  </a:lnTo>
                  <a:cubicBezTo>
                    <a:pt x="3512" y="4374"/>
                    <a:pt x="3512" y="4374"/>
                    <a:pt x="3512" y="4374"/>
                  </a:cubicBezTo>
                  <a:cubicBezTo>
                    <a:pt x="3512" y="4374"/>
                    <a:pt x="3512" y="4390"/>
                    <a:pt x="3512" y="4390"/>
                  </a:cubicBezTo>
                  <a:cubicBezTo>
                    <a:pt x="3512" y="4405"/>
                    <a:pt x="3512" y="4405"/>
                    <a:pt x="3512" y="4405"/>
                  </a:cubicBezTo>
                  <a:lnTo>
                    <a:pt x="3512" y="4421"/>
                  </a:lnTo>
                  <a:lnTo>
                    <a:pt x="3543" y="4421"/>
                  </a:lnTo>
                  <a:cubicBezTo>
                    <a:pt x="3543" y="4421"/>
                    <a:pt x="3559" y="4437"/>
                    <a:pt x="3559" y="4437"/>
                  </a:cubicBezTo>
                  <a:lnTo>
                    <a:pt x="3606" y="4437"/>
                  </a:lnTo>
                  <a:cubicBezTo>
                    <a:pt x="3621" y="4437"/>
                    <a:pt x="3621" y="4421"/>
                    <a:pt x="3621" y="4405"/>
                  </a:cubicBezTo>
                  <a:cubicBezTo>
                    <a:pt x="3621" y="4390"/>
                    <a:pt x="3621" y="4390"/>
                    <a:pt x="3621" y="4390"/>
                  </a:cubicBezTo>
                  <a:lnTo>
                    <a:pt x="3637" y="4374"/>
                  </a:lnTo>
                  <a:cubicBezTo>
                    <a:pt x="3637" y="4374"/>
                    <a:pt x="3637" y="4390"/>
                    <a:pt x="3637" y="4390"/>
                  </a:cubicBezTo>
                  <a:lnTo>
                    <a:pt x="3653" y="4405"/>
                  </a:lnTo>
                  <a:cubicBezTo>
                    <a:pt x="3653" y="4421"/>
                    <a:pt x="3653" y="4421"/>
                    <a:pt x="3653" y="4421"/>
                  </a:cubicBezTo>
                  <a:lnTo>
                    <a:pt x="3668" y="4437"/>
                  </a:lnTo>
                  <a:lnTo>
                    <a:pt x="3684" y="4437"/>
                  </a:lnTo>
                  <a:lnTo>
                    <a:pt x="3668" y="4452"/>
                  </a:lnTo>
                  <a:lnTo>
                    <a:pt x="3668" y="4437"/>
                  </a:lnTo>
                  <a:lnTo>
                    <a:pt x="3653" y="4437"/>
                  </a:lnTo>
                  <a:cubicBezTo>
                    <a:pt x="3653" y="4452"/>
                    <a:pt x="3653" y="4452"/>
                    <a:pt x="3653" y="4452"/>
                  </a:cubicBezTo>
                  <a:cubicBezTo>
                    <a:pt x="3653" y="4452"/>
                    <a:pt x="3668" y="4468"/>
                    <a:pt x="3668" y="4468"/>
                  </a:cubicBezTo>
                  <a:cubicBezTo>
                    <a:pt x="3668" y="4468"/>
                    <a:pt x="3668" y="4484"/>
                    <a:pt x="3668" y="4484"/>
                  </a:cubicBezTo>
                  <a:cubicBezTo>
                    <a:pt x="3668" y="4484"/>
                    <a:pt x="3668" y="4499"/>
                    <a:pt x="3668" y="4499"/>
                  </a:cubicBezTo>
                  <a:cubicBezTo>
                    <a:pt x="3684" y="4499"/>
                    <a:pt x="3684" y="4484"/>
                    <a:pt x="3684" y="4484"/>
                  </a:cubicBezTo>
                  <a:lnTo>
                    <a:pt x="3700" y="4484"/>
                  </a:lnTo>
                  <a:lnTo>
                    <a:pt x="3700" y="4468"/>
                  </a:lnTo>
                  <a:cubicBezTo>
                    <a:pt x="3715" y="4468"/>
                    <a:pt x="3715" y="4452"/>
                    <a:pt x="3700" y="4437"/>
                  </a:cubicBezTo>
                  <a:lnTo>
                    <a:pt x="3731" y="4421"/>
                  </a:lnTo>
                  <a:lnTo>
                    <a:pt x="3731" y="4405"/>
                  </a:lnTo>
                  <a:lnTo>
                    <a:pt x="3747" y="4421"/>
                  </a:lnTo>
                  <a:lnTo>
                    <a:pt x="3747" y="4437"/>
                  </a:lnTo>
                  <a:cubicBezTo>
                    <a:pt x="3762" y="4437"/>
                    <a:pt x="3762" y="4468"/>
                    <a:pt x="3778" y="4468"/>
                  </a:cubicBezTo>
                  <a:lnTo>
                    <a:pt x="3762" y="4484"/>
                  </a:lnTo>
                  <a:cubicBezTo>
                    <a:pt x="3762" y="4484"/>
                    <a:pt x="3762" y="4499"/>
                    <a:pt x="3762" y="4499"/>
                  </a:cubicBezTo>
                  <a:lnTo>
                    <a:pt x="3778" y="4499"/>
                  </a:lnTo>
                  <a:cubicBezTo>
                    <a:pt x="3778" y="4515"/>
                    <a:pt x="3778" y="4515"/>
                    <a:pt x="3778" y="4515"/>
                  </a:cubicBezTo>
                  <a:lnTo>
                    <a:pt x="3762" y="4531"/>
                  </a:lnTo>
                  <a:lnTo>
                    <a:pt x="3747" y="4546"/>
                  </a:lnTo>
                  <a:lnTo>
                    <a:pt x="3747" y="4562"/>
                  </a:lnTo>
                  <a:lnTo>
                    <a:pt x="3731" y="4562"/>
                  </a:lnTo>
                  <a:cubicBezTo>
                    <a:pt x="3731" y="4578"/>
                    <a:pt x="3731" y="4578"/>
                    <a:pt x="3715" y="4578"/>
                  </a:cubicBezTo>
                  <a:cubicBezTo>
                    <a:pt x="3715" y="4593"/>
                    <a:pt x="3715" y="4593"/>
                    <a:pt x="3715" y="4609"/>
                  </a:cubicBezTo>
                  <a:lnTo>
                    <a:pt x="3715" y="4625"/>
                  </a:lnTo>
                  <a:lnTo>
                    <a:pt x="3731" y="4640"/>
                  </a:lnTo>
                  <a:cubicBezTo>
                    <a:pt x="3731" y="4656"/>
                    <a:pt x="3731" y="4656"/>
                    <a:pt x="3747" y="4656"/>
                  </a:cubicBezTo>
                  <a:lnTo>
                    <a:pt x="3731" y="4672"/>
                  </a:lnTo>
                  <a:cubicBezTo>
                    <a:pt x="3731" y="4672"/>
                    <a:pt x="3731" y="4687"/>
                    <a:pt x="3715" y="4687"/>
                  </a:cubicBezTo>
                  <a:cubicBezTo>
                    <a:pt x="3715" y="4687"/>
                    <a:pt x="3715" y="4687"/>
                    <a:pt x="3731" y="4703"/>
                  </a:cubicBezTo>
                  <a:lnTo>
                    <a:pt x="3715" y="4703"/>
                  </a:lnTo>
                  <a:cubicBezTo>
                    <a:pt x="3715" y="4719"/>
                    <a:pt x="3715" y="4719"/>
                    <a:pt x="3715" y="4719"/>
                  </a:cubicBezTo>
                  <a:cubicBezTo>
                    <a:pt x="3708" y="4727"/>
                    <a:pt x="3704" y="4727"/>
                    <a:pt x="3704" y="4727"/>
                  </a:cubicBezTo>
                  <a:cubicBezTo>
                    <a:pt x="3704" y="4727"/>
                    <a:pt x="3708" y="4727"/>
                    <a:pt x="3715" y="4734"/>
                  </a:cubicBezTo>
                  <a:lnTo>
                    <a:pt x="3700" y="4734"/>
                  </a:lnTo>
                  <a:cubicBezTo>
                    <a:pt x="3700" y="4734"/>
                    <a:pt x="3700" y="4734"/>
                    <a:pt x="3700" y="4719"/>
                  </a:cubicBezTo>
                  <a:lnTo>
                    <a:pt x="3700" y="4703"/>
                  </a:lnTo>
                  <a:lnTo>
                    <a:pt x="3700" y="4687"/>
                  </a:lnTo>
                  <a:cubicBezTo>
                    <a:pt x="3700" y="4672"/>
                    <a:pt x="3684" y="4672"/>
                    <a:pt x="3684" y="4672"/>
                  </a:cubicBezTo>
                  <a:cubicBezTo>
                    <a:pt x="3684" y="4656"/>
                    <a:pt x="3684" y="4656"/>
                    <a:pt x="3684" y="4640"/>
                  </a:cubicBezTo>
                  <a:lnTo>
                    <a:pt x="3668" y="4640"/>
                  </a:lnTo>
                  <a:cubicBezTo>
                    <a:pt x="3668" y="4640"/>
                    <a:pt x="3668" y="4625"/>
                    <a:pt x="3684" y="4625"/>
                  </a:cubicBezTo>
                  <a:cubicBezTo>
                    <a:pt x="3668" y="4609"/>
                    <a:pt x="3668" y="4609"/>
                    <a:pt x="3668" y="4593"/>
                  </a:cubicBezTo>
                  <a:lnTo>
                    <a:pt x="3653" y="4578"/>
                  </a:lnTo>
                  <a:cubicBezTo>
                    <a:pt x="3653" y="4578"/>
                    <a:pt x="3653" y="4578"/>
                    <a:pt x="3653" y="4562"/>
                  </a:cubicBezTo>
                  <a:lnTo>
                    <a:pt x="3653" y="4546"/>
                  </a:lnTo>
                  <a:lnTo>
                    <a:pt x="3637" y="4531"/>
                  </a:lnTo>
                  <a:cubicBezTo>
                    <a:pt x="3621" y="4515"/>
                    <a:pt x="3606" y="4499"/>
                    <a:pt x="3606" y="4484"/>
                  </a:cubicBezTo>
                  <a:lnTo>
                    <a:pt x="3590" y="4484"/>
                  </a:lnTo>
                  <a:lnTo>
                    <a:pt x="3574" y="4468"/>
                  </a:lnTo>
                  <a:lnTo>
                    <a:pt x="3543" y="4468"/>
                  </a:lnTo>
                  <a:cubicBezTo>
                    <a:pt x="3533" y="4468"/>
                    <a:pt x="3529" y="4461"/>
                    <a:pt x="3523" y="4461"/>
                  </a:cubicBezTo>
                  <a:cubicBezTo>
                    <a:pt x="3520" y="4461"/>
                    <a:pt x="3517" y="4463"/>
                    <a:pt x="3512" y="4468"/>
                  </a:cubicBezTo>
                  <a:cubicBezTo>
                    <a:pt x="3512" y="4468"/>
                    <a:pt x="3496" y="4484"/>
                    <a:pt x="3480" y="4484"/>
                  </a:cubicBezTo>
                  <a:cubicBezTo>
                    <a:pt x="3480" y="4484"/>
                    <a:pt x="3480" y="4499"/>
                    <a:pt x="3480" y="4499"/>
                  </a:cubicBezTo>
                  <a:lnTo>
                    <a:pt x="3480" y="4515"/>
                  </a:lnTo>
                  <a:cubicBezTo>
                    <a:pt x="3480" y="4531"/>
                    <a:pt x="3496" y="4546"/>
                    <a:pt x="3496" y="4546"/>
                  </a:cubicBezTo>
                  <a:lnTo>
                    <a:pt x="3480" y="4562"/>
                  </a:lnTo>
                  <a:lnTo>
                    <a:pt x="3496" y="4562"/>
                  </a:lnTo>
                  <a:cubicBezTo>
                    <a:pt x="3496" y="4578"/>
                    <a:pt x="3496" y="4593"/>
                    <a:pt x="3496" y="4609"/>
                  </a:cubicBezTo>
                  <a:lnTo>
                    <a:pt x="3496" y="4625"/>
                  </a:lnTo>
                  <a:cubicBezTo>
                    <a:pt x="3496" y="4625"/>
                    <a:pt x="3512" y="4625"/>
                    <a:pt x="3512" y="4640"/>
                  </a:cubicBezTo>
                  <a:cubicBezTo>
                    <a:pt x="3512" y="4640"/>
                    <a:pt x="3512" y="4640"/>
                    <a:pt x="3512" y="4656"/>
                  </a:cubicBezTo>
                  <a:cubicBezTo>
                    <a:pt x="3512" y="4656"/>
                    <a:pt x="3512" y="4656"/>
                    <a:pt x="3512" y="4672"/>
                  </a:cubicBezTo>
                  <a:lnTo>
                    <a:pt x="3527" y="4703"/>
                  </a:lnTo>
                  <a:cubicBezTo>
                    <a:pt x="3527" y="4719"/>
                    <a:pt x="3527" y="4719"/>
                    <a:pt x="3527" y="4719"/>
                  </a:cubicBezTo>
                  <a:cubicBezTo>
                    <a:pt x="3527" y="4734"/>
                    <a:pt x="3543" y="4734"/>
                    <a:pt x="3543" y="4734"/>
                  </a:cubicBezTo>
                  <a:cubicBezTo>
                    <a:pt x="3543" y="4750"/>
                    <a:pt x="3543" y="4750"/>
                    <a:pt x="3543" y="4750"/>
                  </a:cubicBezTo>
                  <a:cubicBezTo>
                    <a:pt x="3543" y="4766"/>
                    <a:pt x="3543" y="4766"/>
                    <a:pt x="3559" y="4781"/>
                  </a:cubicBezTo>
                  <a:lnTo>
                    <a:pt x="3559" y="4797"/>
                  </a:lnTo>
                  <a:cubicBezTo>
                    <a:pt x="3559" y="4813"/>
                    <a:pt x="3574" y="4813"/>
                    <a:pt x="3574" y="4813"/>
                  </a:cubicBezTo>
                  <a:lnTo>
                    <a:pt x="3590" y="4828"/>
                  </a:lnTo>
                  <a:lnTo>
                    <a:pt x="3559" y="4828"/>
                  </a:lnTo>
                  <a:cubicBezTo>
                    <a:pt x="3559" y="4832"/>
                    <a:pt x="3559" y="4836"/>
                    <a:pt x="3559" y="4844"/>
                  </a:cubicBezTo>
                  <a:cubicBezTo>
                    <a:pt x="3559" y="4844"/>
                    <a:pt x="3559" y="4844"/>
                    <a:pt x="3559" y="4860"/>
                  </a:cubicBezTo>
                  <a:lnTo>
                    <a:pt x="3574" y="4860"/>
                  </a:lnTo>
                  <a:cubicBezTo>
                    <a:pt x="3590" y="4860"/>
                    <a:pt x="3590" y="4860"/>
                    <a:pt x="3590" y="4875"/>
                  </a:cubicBezTo>
                  <a:lnTo>
                    <a:pt x="3590" y="4891"/>
                  </a:lnTo>
                  <a:lnTo>
                    <a:pt x="3606" y="4891"/>
                  </a:lnTo>
                  <a:cubicBezTo>
                    <a:pt x="3606" y="4907"/>
                    <a:pt x="3606" y="4907"/>
                    <a:pt x="3606" y="4907"/>
                  </a:cubicBezTo>
                  <a:lnTo>
                    <a:pt x="3637" y="4907"/>
                  </a:lnTo>
                  <a:cubicBezTo>
                    <a:pt x="3621" y="4923"/>
                    <a:pt x="3621" y="4923"/>
                    <a:pt x="3621" y="4938"/>
                  </a:cubicBezTo>
                  <a:lnTo>
                    <a:pt x="3621" y="4923"/>
                  </a:lnTo>
                  <a:lnTo>
                    <a:pt x="3606" y="4923"/>
                  </a:lnTo>
                  <a:cubicBezTo>
                    <a:pt x="3606" y="4923"/>
                    <a:pt x="3606" y="4923"/>
                    <a:pt x="3606" y="4907"/>
                  </a:cubicBezTo>
                  <a:lnTo>
                    <a:pt x="3590" y="4907"/>
                  </a:lnTo>
                  <a:lnTo>
                    <a:pt x="3574" y="4891"/>
                  </a:lnTo>
                  <a:cubicBezTo>
                    <a:pt x="3574" y="4907"/>
                    <a:pt x="3559" y="4907"/>
                    <a:pt x="3559" y="4907"/>
                  </a:cubicBezTo>
                  <a:lnTo>
                    <a:pt x="3574" y="4907"/>
                  </a:lnTo>
                  <a:cubicBezTo>
                    <a:pt x="3559" y="4907"/>
                    <a:pt x="3559" y="4923"/>
                    <a:pt x="3559" y="4923"/>
                  </a:cubicBezTo>
                  <a:cubicBezTo>
                    <a:pt x="3574" y="4923"/>
                    <a:pt x="3574" y="4923"/>
                    <a:pt x="3574" y="4938"/>
                  </a:cubicBezTo>
                  <a:lnTo>
                    <a:pt x="3559" y="4938"/>
                  </a:lnTo>
                  <a:cubicBezTo>
                    <a:pt x="3567" y="4946"/>
                    <a:pt x="3570" y="4946"/>
                    <a:pt x="3572" y="4946"/>
                  </a:cubicBezTo>
                  <a:cubicBezTo>
                    <a:pt x="3574" y="4946"/>
                    <a:pt x="3574" y="4946"/>
                    <a:pt x="3574" y="4954"/>
                  </a:cubicBezTo>
                  <a:cubicBezTo>
                    <a:pt x="3574" y="4954"/>
                    <a:pt x="3574" y="4954"/>
                    <a:pt x="3574" y="4970"/>
                  </a:cubicBezTo>
                  <a:cubicBezTo>
                    <a:pt x="3574" y="4970"/>
                    <a:pt x="3574" y="4970"/>
                    <a:pt x="3574" y="4985"/>
                  </a:cubicBezTo>
                  <a:lnTo>
                    <a:pt x="3590" y="4985"/>
                  </a:lnTo>
                  <a:cubicBezTo>
                    <a:pt x="3606" y="4970"/>
                    <a:pt x="3590" y="4970"/>
                    <a:pt x="3606" y="4970"/>
                  </a:cubicBezTo>
                  <a:lnTo>
                    <a:pt x="3621" y="4970"/>
                  </a:lnTo>
                  <a:cubicBezTo>
                    <a:pt x="3606" y="4985"/>
                    <a:pt x="3606" y="4985"/>
                    <a:pt x="3590" y="4985"/>
                  </a:cubicBezTo>
                  <a:cubicBezTo>
                    <a:pt x="3606" y="4985"/>
                    <a:pt x="3606" y="4985"/>
                    <a:pt x="3606" y="5001"/>
                  </a:cubicBezTo>
                  <a:lnTo>
                    <a:pt x="3590" y="5001"/>
                  </a:lnTo>
                  <a:lnTo>
                    <a:pt x="3574" y="5017"/>
                  </a:lnTo>
                  <a:cubicBezTo>
                    <a:pt x="3590" y="5017"/>
                    <a:pt x="3590" y="5017"/>
                    <a:pt x="3574" y="5032"/>
                  </a:cubicBezTo>
                  <a:lnTo>
                    <a:pt x="3606" y="5032"/>
                  </a:lnTo>
                  <a:cubicBezTo>
                    <a:pt x="3621" y="5032"/>
                    <a:pt x="3621" y="5032"/>
                    <a:pt x="3621" y="5017"/>
                  </a:cubicBezTo>
                  <a:cubicBezTo>
                    <a:pt x="3621" y="5017"/>
                    <a:pt x="3621" y="5032"/>
                    <a:pt x="3621" y="5032"/>
                  </a:cubicBezTo>
                  <a:lnTo>
                    <a:pt x="3637" y="5032"/>
                  </a:lnTo>
                  <a:lnTo>
                    <a:pt x="3653" y="5017"/>
                  </a:lnTo>
                  <a:cubicBezTo>
                    <a:pt x="3653" y="5024"/>
                    <a:pt x="3657" y="5028"/>
                    <a:pt x="3661" y="5028"/>
                  </a:cubicBezTo>
                  <a:cubicBezTo>
                    <a:pt x="3665" y="5028"/>
                    <a:pt x="3668" y="5024"/>
                    <a:pt x="3668" y="5017"/>
                  </a:cubicBezTo>
                  <a:cubicBezTo>
                    <a:pt x="3668" y="5032"/>
                    <a:pt x="3668" y="5032"/>
                    <a:pt x="3668" y="5032"/>
                  </a:cubicBezTo>
                  <a:lnTo>
                    <a:pt x="3653" y="5032"/>
                  </a:lnTo>
                  <a:lnTo>
                    <a:pt x="3653" y="5048"/>
                  </a:lnTo>
                  <a:lnTo>
                    <a:pt x="3731" y="5048"/>
                  </a:lnTo>
                  <a:cubicBezTo>
                    <a:pt x="3715" y="5064"/>
                    <a:pt x="3715" y="5064"/>
                    <a:pt x="3700" y="5064"/>
                  </a:cubicBezTo>
                  <a:lnTo>
                    <a:pt x="3668" y="5064"/>
                  </a:lnTo>
                  <a:cubicBezTo>
                    <a:pt x="3668" y="5079"/>
                    <a:pt x="3668" y="5079"/>
                    <a:pt x="3684" y="5079"/>
                  </a:cubicBezTo>
                  <a:lnTo>
                    <a:pt x="3684" y="5095"/>
                  </a:lnTo>
                  <a:cubicBezTo>
                    <a:pt x="3684" y="5111"/>
                    <a:pt x="3684" y="5111"/>
                    <a:pt x="3684" y="5111"/>
                  </a:cubicBezTo>
                  <a:cubicBezTo>
                    <a:pt x="3700" y="5111"/>
                    <a:pt x="3715" y="5095"/>
                    <a:pt x="3715" y="5095"/>
                  </a:cubicBezTo>
                  <a:cubicBezTo>
                    <a:pt x="3715" y="5111"/>
                    <a:pt x="3715" y="5111"/>
                    <a:pt x="3715" y="5111"/>
                  </a:cubicBezTo>
                  <a:lnTo>
                    <a:pt x="3715" y="5126"/>
                  </a:lnTo>
                  <a:cubicBezTo>
                    <a:pt x="3731" y="5111"/>
                    <a:pt x="3731" y="5111"/>
                    <a:pt x="3731" y="5111"/>
                  </a:cubicBezTo>
                  <a:cubicBezTo>
                    <a:pt x="3747" y="5126"/>
                    <a:pt x="3747" y="5126"/>
                    <a:pt x="3747" y="5126"/>
                  </a:cubicBezTo>
                  <a:lnTo>
                    <a:pt x="3778" y="5126"/>
                  </a:lnTo>
                  <a:cubicBezTo>
                    <a:pt x="3778" y="5142"/>
                    <a:pt x="3778" y="5142"/>
                    <a:pt x="3778" y="5158"/>
                  </a:cubicBezTo>
                  <a:cubicBezTo>
                    <a:pt x="3778" y="5158"/>
                    <a:pt x="3778" y="5158"/>
                    <a:pt x="3778" y="5173"/>
                  </a:cubicBezTo>
                  <a:cubicBezTo>
                    <a:pt x="3778" y="5173"/>
                    <a:pt x="3778" y="5189"/>
                    <a:pt x="3778" y="5189"/>
                  </a:cubicBezTo>
                  <a:lnTo>
                    <a:pt x="3810" y="5189"/>
                  </a:lnTo>
                  <a:cubicBezTo>
                    <a:pt x="3810" y="5173"/>
                    <a:pt x="3810" y="5173"/>
                    <a:pt x="3794" y="5173"/>
                  </a:cubicBezTo>
                  <a:cubicBezTo>
                    <a:pt x="3794" y="5173"/>
                    <a:pt x="3810" y="5158"/>
                    <a:pt x="3810" y="5142"/>
                  </a:cubicBezTo>
                  <a:cubicBezTo>
                    <a:pt x="3810" y="5158"/>
                    <a:pt x="3810" y="5173"/>
                    <a:pt x="3810" y="5173"/>
                  </a:cubicBezTo>
                  <a:cubicBezTo>
                    <a:pt x="3810" y="5181"/>
                    <a:pt x="3810" y="5181"/>
                    <a:pt x="3811" y="5181"/>
                  </a:cubicBezTo>
                  <a:cubicBezTo>
                    <a:pt x="3813" y="5181"/>
                    <a:pt x="3817" y="5181"/>
                    <a:pt x="3825" y="5189"/>
                  </a:cubicBezTo>
                  <a:cubicBezTo>
                    <a:pt x="3825" y="5173"/>
                    <a:pt x="3825" y="5173"/>
                    <a:pt x="3825" y="5173"/>
                  </a:cubicBezTo>
                  <a:lnTo>
                    <a:pt x="3841" y="5173"/>
                  </a:lnTo>
                  <a:cubicBezTo>
                    <a:pt x="3841" y="5189"/>
                    <a:pt x="3825" y="5189"/>
                    <a:pt x="3825" y="5189"/>
                  </a:cubicBezTo>
                  <a:lnTo>
                    <a:pt x="3857" y="5189"/>
                  </a:lnTo>
                  <a:cubicBezTo>
                    <a:pt x="3857" y="5189"/>
                    <a:pt x="3857" y="5189"/>
                    <a:pt x="3841" y="5205"/>
                  </a:cubicBezTo>
                  <a:lnTo>
                    <a:pt x="3888" y="5205"/>
                  </a:lnTo>
                  <a:cubicBezTo>
                    <a:pt x="3888" y="5220"/>
                    <a:pt x="3872" y="5220"/>
                    <a:pt x="3872" y="5220"/>
                  </a:cubicBezTo>
                  <a:lnTo>
                    <a:pt x="3888" y="5236"/>
                  </a:lnTo>
                  <a:cubicBezTo>
                    <a:pt x="3904" y="5220"/>
                    <a:pt x="3904" y="5220"/>
                    <a:pt x="3904" y="5220"/>
                  </a:cubicBezTo>
                  <a:lnTo>
                    <a:pt x="3919" y="5205"/>
                  </a:lnTo>
                  <a:lnTo>
                    <a:pt x="3919" y="5205"/>
                  </a:lnTo>
                  <a:cubicBezTo>
                    <a:pt x="3904" y="5220"/>
                    <a:pt x="3904" y="5220"/>
                    <a:pt x="3919" y="5220"/>
                  </a:cubicBezTo>
                  <a:lnTo>
                    <a:pt x="3935" y="5220"/>
                  </a:lnTo>
                  <a:cubicBezTo>
                    <a:pt x="3935" y="5228"/>
                    <a:pt x="3935" y="5228"/>
                    <a:pt x="3935" y="5228"/>
                  </a:cubicBezTo>
                  <a:cubicBezTo>
                    <a:pt x="3935" y="5228"/>
                    <a:pt x="3935" y="5228"/>
                    <a:pt x="3935" y="5236"/>
                  </a:cubicBezTo>
                  <a:cubicBezTo>
                    <a:pt x="3935" y="5236"/>
                    <a:pt x="3935" y="5236"/>
                    <a:pt x="3951" y="5220"/>
                  </a:cubicBezTo>
                  <a:lnTo>
                    <a:pt x="3951" y="5236"/>
                  </a:lnTo>
                  <a:cubicBezTo>
                    <a:pt x="3951" y="5236"/>
                    <a:pt x="3966" y="5220"/>
                    <a:pt x="3966" y="5220"/>
                  </a:cubicBezTo>
                  <a:lnTo>
                    <a:pt x="3966" y="5236"/>
                  </a:lnTo>
                  <a:lnTo>
                    <a:pt x="3982" y="5220"/>
                  </a:lnTo>
                  <a:cubicBezTo>
                    <a:pt x="3982" y="5220"/>
                    <a:pt x="3998" y="5220"/>
                    <a:pt x="3998" y="5205"/>
                  </a:cubicBezTo>
                  <a:cubicBezTo>
                    <a:pt x="3998" y="5220"/>
                    <a:pt x="3998" y="5220"/>
                    <a:pt x="3998" y="5220"/>
                  </a:cubicBezTo>
                  <a:lnTo>
                    <a:pt x="4013" y="5220"/>
                  </a:lnTo>
                  <a:lnTo>
                    <a:pt x="4029" y="5236"/>
                  </a:lnTo>
                  <a:lnTo>
                    <a:pt x="4045" y="5236"/>
                  </a:lnTo>
                  <a:cubicBezTo>
                    <a:pt x="4036" y="5227"/>
                    <a:pt x="4032" y="5218"/>
                    <a:pt x="4027" y="5212"/>
                  </a:cubicBezTo>
                  <a:lnTo>
                    <a:pt x="4027" y="5212"/>
                  </a:lnTo>
                  <a:cubicBezTo>
                    <a:pt x="4032" y="5215"/>
                    <a:pt x="4034" y="5216"/>
                    <a:pt x="4037" y="5216"/>
                  </a:cubicBezTo>
                  <a:cubicBezTo>
                    <a:pt x="4040" y="5216"/>
                    <a:pt x="4043" y="5214"/>
                    <a:pt x="4053" y="5209"/>
                  </a:cubicBezTo>
                  <a:lnTo>
                    <a:pt x="4053" y="5209"/>
                  </a:lnTo>
                  <a:cubicBezTo>
                    <a:pt x="4052" y="5213"/>
                    <a:pt x="4055" y="5220"/>
                    <a:pt x="4045" y="5220"/>
                  </a:cubicBezTo>
                  <a:cubicBezTo>
                    <a:pt x="4052" y="5228"/>
                    <a:pt x="4056" y="5232"/>
                    <a:pt x="4060" y="5234"/>
                  </a:cubicBezTo>
                  <a:lnTo>
                    <a:pt x="4060" y="5234"/>
                  </a:lnTo>
                  <a:lnTo>
                    <a:pt x="4060" y="5220"/>
                  </a:lnTo>
                  <a:lnTo>
                    <a:pt x="4076" y="5220"/>
                  </a:lnTo>
                  <a:cubicBezTo>
                    <a:pt x="4076" y="5220"/>
                    <a:pt x="4076" y="5220"/>
                    <a:pt x="4060" y="5205"/>
                  </a:cubicBezTo>
                  <a:lnTo>
                    <a:pt x="4076" y="5205"/>
                  </a:lnTo>
                  <a:lnTo>
                    <a:pt x="4092" y="5189"/>
                  </a:lnTo>
                  <a:lnTo>
                    <a:pt x="4107" y="5220"/>
                  </a:lnTo>
                  <a:cubicBezTo>
                    <a:pt x="4107" y="5205"/>
                    <a:pt x="4107" y="5205"/>
                    <a:pt x="4107" y="5205"/>
                  </a:cubicBezTo>
                  <a:lnTo>
                    <a:pt x="4139" y="5205"/>
                  </a:lnTo>
                  <a:cubicBezTo>
                    <a:pt x="4139" y="5205"/>
                    <a:pt x="4154" y="5205"/>
                    <a:pt x="4154" y="5220"/>
                  </a:cubicBezTo>
                  <a:lnTo>
                    <a:pt x="4186" y="5220"/>
                  </a:lnTo>
                  <a:lnTo>
                    <a:pt x="4186" y="5236"/>
                  </a:lnTo>
                  <a:lnTo>
                    <a:pt x="4201" y="5220"/>
                  </a:lnTo>
                  <a:lnTo>
                    <a:pt x="4217" y="5220"/>
                  </a:lnTo>
                  <a:lnTo>
                    <a:pt x="4201" y="5205"/>
                  </a:lnTo>
                  <a:cubicBezTo>
                    <a:pt x="4212" y="5205"/>
                    <a:pt x="4215" y="5212"/>
                    <a:pt x="4216" y="5212"/>
                  </a:cubicBezTo>
                  <a:cubicBezTo>
                    <a:pt x="4217" y="5212"/>
                    <a:pt x="4217" y="5210"/>
                    <a:pt x="4217" y="5205"/>
                  </a:cubicBezTo>
                  <a:lnTo>
                    <a:pt x="4233" y="5205"/>
                  </a:lnTo>
                  <a:cubicBezTo>
                    <a:pt x="4233" y="5205"/>
                    <a:pt x="4233" y="5220"/>
                    <a:pt x="4248" y="5220"/>
                  </a:cubicBezTo>
                  <a:lnTo>
                    <a:pt x="4264" y="5220"/>
                  </a:lnTo>
                  <a:cubicBezTo>
                    <a:pt x="4264" y="5228"/>
                    <a:pt x="4264" y="5228"/>
                    <a:pt x="4266" y="5228"/>
                  </a:cubicBezTo>
                  <a:cubicBezTo>
                    <a:pt x="4268" y="5228"/>
                    <a:pt x="4272" y="5228"/>
                    <a:pt x="4280" y="5236"/>
                  </a:cubicBezTo>
                  <a:cubicBezTo>
                    <a:pt x="4280" y="5220"/>
                    <a:pt x="4280" y="5220"/>
                    <a:pt x="4280" y="5220"/>
                  </a:cubicBezTo>
                  <a:lnTo>
                    <a:pt x="4295" y="5220"/>
                  </a:lnTo>
                  <a:cubicBezTo>
                    <a:pt x="4295" y="5220"/>
                    <a:pt x="4311" y="5220"/>
                    <a:pt x="4311" y="5236"/>
                  </a:cubicBezTo>
                  <a:lnTo>
                    <a:pt x="4342" y="5236"/>
                  </a:lnTo>
                  <a:lnTo>
                    <a:pt x="4342" y="5252"/>
                  </a:lnTo>
                  <a:lnTo>
                    <a:pt x="4358" y="5236"/>
                  </a:lnTo>
                  <a:cubicBezTo>
                    <a:pt x="4363" y="5241"/>
                    <a:pt x="4367" y="5243"/>
                    <a:pt x="4370" y="5243"/>
                  </a:cubicBezTo>
                  <a:cubicBezTo>
                    <a:pt x="4376" y="5243"/>
                    <a:pt x="4379" y="5236"/>
                    <a:pt x="4389" y="5236"/>
                  </a:cubicBezTo>
                  <a:lnTo>
                    <a:pt x="4421" y="5236"/>
                  </a:lnTo>
                  <a:cubicBezTo>
                    <a:pt x="4405" y="5236"/>
                    <a:pt x="4405" y="5236"/>
                    <a:pt x="4405" y="5220"/>
                  </a:cubicBezTo>
                  <a:lnTo>
                    <a:pt x="4374" y="5220"/>
                  </a:lnTo>
                  <a:lnTo>
                    <a:pt x="4389" y="5205"/>
                  </a:lnTo>
                  <a:cubicBezTo>
                    <a:pt x="4389" y="5220"/>
                    <a:pt x="4405" y="5220"/>
                    <a:pt x="4405" y="5220"/>
                  </a:cubicBezTo>
                  <a:lnTo>
                    <a:pt x="4421" y="5220"/>
                  </a:lnTo>
                  <a:cubicBezTo>
                    <a:pt x="4421" y="5220"/>
                    <a:pt x="4421" y="5236"/>
                    <a:pt x="4436" y="5236"/>
                  </a:cubicBezTo>
                  <a:cubicBezTo>
                    <a:pt x="4421" y="5252"/>
                    <a:pt x="4421" y="5252"/>
                    <a:pt x="4421" y="5252"/>
                  </a:cubicBezTo>
                  <a:lnTo>
                    <a:pt x="4436" y="5252"/>
                  </a:lnTo>
                  <a:cubicBezTo>
                    <a:pt x="4436" y="5267"/>
                    <a:pt x="4436" y="5267"/>
                    <a:pt x="4452" y="5283"/>
                  </a:cubicBezTo>
                  <a:cubicBezTo>
                    <a:pt x="4452" y="5267"/>
                    <a:pt x="4452" y="5267"/>
                    <a:pt x="4452" y="5267"/>
                  </a:cubicBezTo>
                  <a:cubicBezTo>
                    <a:pt x="4457" y="5262"/>
                    <a:pt x="4461" y="5260"/>
                    <a:pt x="4464" y="5260"/>
                  </a:cubicBezTo>
                  <a:cubicBezTo>
                    <a:pt x="4470" y="5260"/>
                    <a:pt x="4473" y="5267"/>
                    <a:pt x="4484" y="5267"/>
                  </a:cubicBezTo>
                  <a:cubicBezTo>
                    <a:pt x="4484" y="5271"/>
                    <a:pt x="4484" y="5275"/>
                    <a:pt x="4484" y="5283"/>
                  </a:cubicBezTo>
                  <a:lnTo>
                    <a:pt x="4499" y="5267"/>
                  </a:lnTo>
                  <a:cubicBezTo>
                    <a:pt x="4499" y="5267"/>
                    <a:pt x="4499" y="5283"/>
                    <a:pt x="4499" y="5283"/>
                  </a:cubicBezTo>
                  <a:cubicBezTo>
                    <a:pt x="4499" y="5283"/>
                    <a:pt x="4515" y="5283"/>
                    <a:pt x="4515" y="5299"/>
                  </a:cubicBezTo>
                  <a:lnTo>
                    <a:pt x="4531" y="5299"/>
                  </a:lnTo>
                  <a:lnTo>
                    <a:pt x="4531" y="5283"/>
                  </a:lnTo>
                  <a:lnTo>
                    <a:pt x="4546" y="5283"/>
                  </a:lnTo>
                  <a:cubicBezTo>
                    <a:pt x="4546" y="5283"/>
                    <a:pt x="4546" y="5299"/>
                    <a:pt x="4562" y="5299"/>
                  </a:cubicBezTo>
                  <a:lnTo>
                    <a:pt x="4578" y="5299"/>
                  </a:lnTo>
                  <a:lnTo>
                    <a:pt x="4562" y="5283"/>
                  </a:lnTo>
                  <a:cubicBezTo>
                    <a:pt x="4562" y="5267"/>
                    <a:pt x="4562" y="5267"/>
                    <a:pt x="4562" y="5267"/>
                  </a:cubicBezTo>
                  <a:cubicBezTo>
                    <a:pt x="4578" y="5283"/>
                    <a:pt x="4578" y="5283"/>
                    <a:pt x="4578" y="5283"/>
                  </a:cubicBezTo>
                  <a:lnTo>
                    <a:pt x="4578" y="5299"/>
                  </a:lnTo>
                  <a:lnTo>
                    <a:pt x="4593" y="5283"/>
                  </a:lnTo>
                  <a:lnTo>
                    <a:pt x="4609" y="5299"/>
                  </a:lnTo>
                  <a:lnTo>
                    <a:pt x="4593" y="5299"/>
                  </a:lnTo>
                  <a:cubicBezTo>
                    <a:pt x="4593" y="5299"/>
                    <a:pt x="4609" y="5314"/>
                    <a:pt x="4609" y="5314"/>
                  </a:cubicBezTo>
                  <a:lnTo>
                    <a:pt x="4625" y="5314"/>
                  </a:lnTo>
                  <a:cubicBezTo>
                    <a:pt x="4625" y="5299"/>
                    <a:pt x="4609" y="5299"/>
                    <a:pt x="4609" y="5283"/>
                  </a:cubicBezTo>
                  <a:cubicBezTo>
                    <a:pt x="4625" y="5283"/>
                    <a:pt x="4625" y="5283"/>
                    <a:pt x="4625" y="5299"/>
                  </a:cubicBezTo>
                  <a:cubicBezTo>
                    <a:pt x="4625" y="5299"/>
                    <a:pt x="4640" y="5314"/>
                    <a:pt x="4640" y="5314"/>
                  </a:cubicBezTo>
                  <a:lnTo>
                    <a:pt x="4656" y="5314"/>
                  </a:lnTo>
                  <a:lnTo>
                    <a:pt x="4656" y="5299"/>
                  </a:lnTo>
                  <a:lnTo>
                    <a:pt x="4672" y="5299"/>
                  </a:lnTo>
                  <a:cubicBezTo>
                    <a:pt x="4656" y="5283"/>
                    <a:pt x="4656" y="5283"/>
                    <a:pt x="4640" y="5283"/>
                  </a:cubicBezTo>
                  <a:lnTo>
                    <a:pt x="4656" y="5283"/>
                  </a:lnTo>
                  <a:lnTo>
                    <a:pt x="4640" y="5267"/>
                  </a:lnTo>
                  <a:lnTo>
                    <a:pt x="4625" y="5267"/>
                  </a:lnTo>
                  <a:cubicBezTo>
                    <a:pt x="4625" y="5267"/>
                    <a:pt x="4625" y="5267"/>
                    <a:pt x="4625" y="5252"/>
                  </a:cubicBezTo>
                  <a:cubicBezTo>
                    <a:pt x="4625" y="5244"/>
                    <a:pt x="4625" y="5244"/>
                    <a:pt x="4625" y="5244"/>
                  </a:cubicBezTo>
                  <a:cubicBezTo>
                    <a:pt x="4625" y="5244"/>
                    <a:pt x="4625" y="5244"/>
                    <a:pt x="4625" y="5236"/>
                  </a:cubicBezTo>
                  <a:lnTo>
                    <a:pt x="4640" y="5236"/>
                  </a:lnTo>
                  <a:cubicBezTo>
                    <a:pt x="4640" y="5252"/>
                    <a:pt x="4640" y="5252"/>
                    <a:pt x="4640" y="5252"/>
                  </a:cubicBezTo>
                  <a:lnTo>
                    <a:pt x="4640" y="5267"/>
                  </a:lnTo>
                  <a:lnTo>
                    <a:pt x="4672" y="5283"/>
                  </a:lnTo>
                  <a:cubicBezTo>
                    <a:pt x="4672" y="5283"/>
                    <a:pt x="4672" y="5283"/>
                    <a:pt x="4672" y="5299"/>
                  </a:cubicBezTo>
                  <a:lnTo>
                    <a:pt x="4687" y="5283"/>
                  </a:lnTo>
                  <a:cubicBezTo>
                    <a:pt x="4672" y="5283"/>
                    <a:pt x="4672" y="5283"/>
                    <a:pt x="4672" y="5267"/>
                  </a:cubicBezTo>
                  <a:lnTo>
                    <a:pt x="4687" y="5267"/>
                  </a:lnTo>
                  <a:lnTo>
                    <a:pt x="4703" y="5283"/>
                  </a:lnTo>
                  <a:cubicBezTo>
                    <a:pt x="4703" y="5267"/>
                    <a:pt x="4703" y="5267"/>
                    <a:pt x="4703" y="5267"/>
                  </a:cubicBezTo>
                  <a:cubicBezTo>
                    <a:pt x="4703" y="5260"/>
                    <a:pt x="4703" y="5260"/>
                    <a:pt x="4701" y="5260"/>
                  </a:cubicBezTo>
                  <a:cubicBezTo>
                    <a:pt x="4699" y="5260"/>
                    <a:pt x="4695" y="5260"/>
                    <a:pt x="4687" y="5252"/>
                  </a:cubicBezTo>
                  <a:lnTo>
                    <a:pt x="4703" y="5252"/>
                  </a:lnTo>
                  <a:cubicBezTo>
                    <a:pt x="4703" y="5236"/>
                    <a:pt x="4687" y="5236"/>
                    <a:pt x="4687" y="5236"/>
                  </a:cubicBezTo>
                  <a:lnTo>
                    <a:pt x="4703" y="5236"/>
                  </a:lnTo>
                  <a:cubicBezTo>
                    <a:pt x="4703" y="5220"/>
                    <a:pt x="4687" y="5220"/>
                    <a:pt x="4687" y="5220"/>
                  </a:cubicBezTo>
                  <a:lnTo>
                    <a:pt x="4672" y="5220"/>
                  </a:lnTo>
                  <a:cubicBezTo>
                    <a:pt x="4672" y="5220"/>
                    <a:pt x="4687" y="5205"/>
                    <a:pt x="4687" y="5205"/>
                  </a:cubicBezTo>
                  <a:lnTo>
                    <a:pt x="4703" y="5220"/>
                  </a:lnTo>
                  <a:cubicBezTo>
                    <a:pt x="4703" y="5212"/>
                    <a:pt x="4703" y="5212"/>
                    <a:pt x="4703" y="5212"/>
                  </a:cubicBezTo>
                  <a:cubicBezTo>
                    <a:pt x="4703" y="5212"/>
                    <a:pt x="4703" y="5212"/>
                    <a:pt x="4703" y="5205"/>
                  </a:cubicBezTo>
                  <a:lnTo>
                    <a:pt x="4719" y="5205"/>
                  </a:lnTo>
                  <a:cubicBezTo>
                    <a:pt x="4719" y="5220"/>
                    <a:pt x="4734" y="5220"/>
                    <a:pt x="4734" y="5220"/>
                  </a:cubicBezTo>
                  <a:lnTo>
                    <a:pt x="4750" y="5220"/>
                  </a:lnTo>
                  <a:cubicBezTo>
                    <a:pt x="4750" y="5220"/>
                    <a:pt x="4750" y="5205"/>
                    <a:pt x="4734" y="5205"/>
                  </a:cubicBezTo>
                  <a:cubicBezTo>
                    <a:pt x="4734" y="5205"/>
                    <a:pt x="4734" y="5189"/>
                    <a:pt x="4734" y="5189"/>
                  </a:cubicBezTo>
                  <a:cubicBezTo>
                    <a:pt x="4734" y="5189"/>
                    <a:pt x="4734" y="5173"/>
                    <a:pt x="4734" y="5173"/>
                  </a:cubicBezTo>
                  <a:lnTo>
                    <a:pt x="4766" y="5173"/>
                  </a:lnTo>
                  <a:cubicBezTo>
                    <a:pt x="4781" y="5158"/>
                    <a:pt x="4766" y="5158"/>
                    <a:pt x="4781" y="5142"/>
                  </a:cubicBezTo>
                  <a:cubicBezTo>
                    <a:pt x="4781" y="5142"/>
                    <a:pt x="4766" y="5126"/>
                    <a:pt x="4766" y="5126"/>
                  </a:cubicBezTo>
                  <a:cubicBezTo>
                    <a:pt x="4766" y="5126"/>
                    <a:pt x="4766" y="5126"/>
                    <a:pt x="4766" y="5111"/>
                  </a:cubicBezTo>
                  <a:lnTo>
                    <a:pt x="4750" y="5095"/>
                  </a:lnTo>
                  <a:lnTo>
                    <a:pt x="4734" y="5095"/>
                  </a:lnTo>
                  <a:lnTo>
                    <a:pt x="4734" y="5079"/>
                  </a:lnTo>
                  <a:lnTo>
                    <a:pt x="4703" y="5079"/>
                  </a:lnTo>
                  <a:lnTo>
                    <a:pt x="4703" y="5064"/>
                  </a:lnTo>
                  <a:lnTo>
                    <a:pt x="4672" y="5064"/>
                  </a:lnTo>
                  <a:lnTo>
                    <a:pt x="4656" y="5048"/>
                  </a:lnTo>
                  <a:lnTo>
                    <a:pt x="4640" y="5048"/>
                  </a:lnTo>
                  <a:lnTo>
                    <a:pt x="4640" y="5032"/>
                  </a:lnTo>
                  <a:cubicBezTo>
                    <a:pt x="4625" y="5032"/>
                    <a:pt x="4625" y="5048"/>
                    <a:pt x="4625" y="5048"/>
                  </a:cubicBezTo>
                  <a:lnTo>
                    <a:pt x="4625" y="5032"/>
                  </a:lnTo>
                  <a:lnTo>
                    <a:pt x="4609" y="5032"/>
                  </a:lnTo>
                  <a:lnTo>
                    <a:pt x="4625" y="5017"/>
                  </a:lnTo>
                  <a:lnTo>
                    <a:pt x="4640" y="5017"/>
                  </a:lnTo>
                  <a:lnTo>
                    <a:pt x="4640" y="5001"/>
                  </a:lnTo>
                  <a:cubicBezTo>
                    <a:pt x="4640" y="4985"/>
                    <a:pt x="4640" y="4985"/>
                    <a:pt x="4640" y="4985"/>
                  </a:cubicBezTo>
                  <a:lnTo>
                    <a:pt x="4656" y="4985"/>
                  </a:lnTo>
                  <a:cubicBezTo>
                    <a:pt x="4656" y="4985"/>
                    <a:pt x="4656" y="4970"/>
                    <a:pt x="4672" y="4970"/>
                  </a:cubicBezTo>
                  <a:cubicBezTo>
                    <a:pt x="4672" y="4970"/>
                    <a:pt x="4672" y="4970"/>
                    <a:pt x="4672" y="4954"/>
                  </a:cubicBezTo>
                  <a:cubicBezTo>
                    <a:pt x="4687" y="4938"/>
                    <a:pt x="4672" y="4923"/>
                    <a:pt x="4687" y="4907"/>
                  </a:cubicBezTo>
                  <a:cubicBezTo>
                    <a:pt x="4687" y="4891"/>
                    <a:pt x="4687" y="4891"/>
                    <a:pt x="4687" y="4891"/>
                  </a:cubicBezTo>
                  <a:lnTo>
                    <a:pt x="4703" y="4891"/>
                  </a:lnTo>
                  <a:lnTo>
                    <a:pt x="4703" y="4875"/>
                  </a:lnTo>
                  <a:cubicBezTo>
                    <a:pt x="4703" y="4875"/>
                    <a:pt x="4703" y="4891"/>
                    <a:pt x="4719" y="4891"/>
                  </a:cubicBezTo>
                  <a:lnTo>
                    <a:pt x="4734" y="4875"/>
                  </a:lnTo>
                  <a:lnTo>
                    <a:pt x="4734" y="4860"/>
                  </a:lnTo>
                  <a:lnTo>
                    <a:pt x="4750" y="4860"/>
                  </a:lnTo>
                  <a:lnTo>
                    <a:pt x="4734" y="4844"/>
                  </a:lnTo>
                  <a:cubicBezTo>
                    <a:pt x="4719" y="4828"/>
                    <a:pt x="4719" y="4813"/>
                    <a:pt x="4703" y="4813"/>
                  </a:cubicBezTo>
                  <a:cubicBezTo>
                    <a:pt x="4687" y="4813"/>
                    <a:pt x="4703" y="4828"/>
                    <a:pt x="4687" y="4828"/>
                  </a:cubicBezTo>
                  <a:lnTo>
                    <a:pt x="4656" y="4828"/>
                  </a:lnTo>
                  <a:cubicBezTo>
                    <a:pt x="4656" y="4828"/>
                    <a:pt x="4656" y="4828"/>
                    <a:pt x="4640" y="4813"/>
                  </a:cubicBezTo>
                  <a:lnTo>
                    <a:pt x="4656" y="4813"/>
                  </a:lnTo>
                  <a:cubicBezTo>
                    <a:pt x="4640" y="4797"/>
                    <a:pt x="4640" y="4797"/>
                    <a:pt x="4625" y="4781"/>
                  </a:cubicBezTo>
                  <a:lnTo>
                    <a:pt x="4609" y="4797"/>
                  </a:lnTo>
                  <a:lnTo>
                    <a:pt x="4593" y="4797"/>
                  </a:lnTo>
                  <a:lnTo>
                    <a:pt x="4578" y="4813"/>
                  </a:lnTo>
                  <a:lnTo>
                    <a:pt x="4562" y="4813"/>
                  </a:lnTo>
                  <a:cubicBezTo>
                    <a:pt x="4546" y="4813"/>
                    <a:pt x="4546" y="4813"/>
                    <a:pt x="4546" y="4828"/>
                  </a:cubicBezTo>
                  <a:cubicBezTo>
                    <a:pt x="4546" y="4828"/>
                    <a:pt x="4546" y="4813"/>
                    <a:pt x="4546" y="4813"/>
                  </a:cubicBezTo>
                  <a:lnTo>
                    <a:pt x="4531" y="4828"/>
                  </a:lnTo>
                  <a:cubicBezTo>
                    <a:pt x="4515" y="4828"/>
                    <a:pt x="4515" y="4844"/>
                    <a:pt x="4515" y="4844"/>
                  </a:cubicBezTo>
                  <a:lnTo>
                    <a:pt x="4499" y="4844"/>
                  </a:lnTo>
                  <a:cubicBezTo>
                    <a:pt x="4499" y="4852"/>
                    <a:pt x="4499" y="4852"/>
                    <a:pt x="4499" y="4852"/>
                  </a:cubicBezTo>
                  <a:cubicBezTo>
                    <a:pt x="4499" y="4852"/>
                    <a:pt x="4499" y="4852"/>
                    <a:pt x="4499" y="4860"/>
                  </a:cubicBezTo>
                  <a:lnTo>
                    <a:pt x="4499" y="4875"/>
                  </a:lnTo>
                  <a:cubicBezTo>
                    <a:pt x="4499" y="4860"/>
                    <a:pt x="4499" y="4844"/>
                    <a:pt x="4484" y="4844"/>
                  </a:cubicBezTo>
                  <a:lnTo>
                    <a:pt x="4468" y="4828"/>
                  </a:lnTo>
                  <a:lnTo>
                    <a:pt x="4452" y="4828"/>
                  </a:lnTo>
                  <a:lnTo>
                    <a:pt x="4436" y="4813"/>
                  </a:lnTo>
                  <a:lnTo>
                    <a:pt x="4421" y="4813"/>
                  </a:lnTo>
                  <a:lnTo>
                    <a:pt x="4421" y="4828"/>
                  </a:lnTo>
                  <a:lnTo>
                    <a:pt x="4389" y="4828"/>
                  </a:lnTo>
                  <a:lnTo>
                    <a:pt x="4374" y="4844"/>
                  </a:lnTo>
                  <a:cubicBezTo>
                    <a:pt x="4374" y="4844"/>
                    <a:pt x="4374" y="4860"/>
                    <a:pt x="4389" y="4860"/>
                  </a:cubicBezTo>
                  <a:lnTo>
                    <a:pt x="4374" y="4860"/>
                  </a:lnTo>
                  <a:cubicBezTo>
                    <a:pt x="4374" y="4860"/>
                    <a:pt x="4374" y="4875"/>
                    <a:pt x="4374" y="4875"/>
                  </a:cubicBezTo>
                  <a:cubicBezTo>
                    <a:pt x="4374" y="4883"/>
                    <a:pt x="4374" y="4883"/>
                    <a:pt x="4374" y="4883"/>
                  </a:cubicBezTo>
                  <a:cubicBezTo>
                    <a:pt x="4374" y="4883"/>
                    <a:pt x="4374" y="4883"/>
                    <a:pt x="4374" y="4891"/>
                  </a:cubicBezTo>
                  <a:lnTo>
                    <a:pt x="4389" y="4891"/>
                  </a:lnTo>
                  <a:lnTo>
                    <a:pt x="4389" y="4907"/>
                  </a:lnTo>
                  <a:cubicBezTo>
                    <a:pt x="4389" y="4907"/>
                    <a:pt x="4389" y="4923"/>
                    <a:pt x="4389" y="4923"/>
                  </a:cubicBezTo>
                  <a:lnTo>
                    <a:pt x="4374" y="4923"/>
                  </a:lnTo>
                  <a:cubicBezTo>
                    <a:pt x="4374" y="4923"/>
                    <a:pt x="4358" y="4938"/>
                    <a:pt x="4358" y="4938"/>
                  </a:cubicBezTo>
                  <a:lnTo>
                    <a:pt x="4358" y="4954"/>
                  </a:lnTo>
                  <a:lnTo>
                    <a:pt x="4342" y="4954"/>
                  </a:lnTo>
                  <a:cubicBezTo>
                    <a:pt x="4327" y="4954"/>
                    <a:pt x="4327" y="4970"/>
                    <a:pt x="4327" y="4970"/>
                  </a:cubicBezTo>
                  <a:lnTo>
                    <a:pt x="4311" y="4970"/>
                  </a:lnTo>
                  <a:cubicBezTo>
                    <a:pt x="4311" y="4970"/>
                    <a:pt x="4295" y="4985"/>
                    <a:pt x="4295" y="4985"/>
                  </a:cubicBezTo>
                  <a:lnTo>
                    <a:pt x="4280" y="4985"/>
                  </a:lnTo>
                  <a:cubicBezTo>
                    <a:pt x="4280" y="4985"/>
                    <a:pt x="4280" y="4970"/>
                    <a:pt x="4264" y="4970"/>
                  </a:cubicBezTo>
                  <a:lnTo>
                    <a:pt x="4264" y="4985"/>
                  </a:lnTo>
                  <a:lnTo>
                    <a:pt x="4248" y="4985"/>
                  </a:lnTo>
                  <a:cubicBezTo>
                    <a:pt x="4248" y="4970"/>
                    <a:pt x="4248" y="4970"/>
                    <a:pt x="4233" y="4970"/>
                  </a:cubicBezTo>
                  <a:cubicBezTo>
                    <a:pt x="4233" y="4970"/>
                    <a:pt x="4233" y="4985"/>
                    <a:pt x="4233" y="4985"/>
                  </a:cubicBezTo>
                  <a:cubicBezTo>
                    <a:pt x="4222" y="4985"/>
                    <a:pt x="4219" y="4978"/>
                    <a:pt x="4213" y="4978"/>
                  </a:cubicBezTo>
                  <a:cubicBezTo>
                    <a:pt x="4210" y="4978"/>
                    <a:pt x="4207" y="4980"/>
                    <a:pt x="4201" y="4985"/>
                  </a:cubicBezTo>
                  <a:cubicBezTo>
                    <a:pt x="4201" y="4970"/>
                    <a:pt x="4201" y="4970"/>
                    <a:pt x="4201" y="4970"/>
                  </a:cubicBezTo>
                  <a:lnTo>
                    <a:pt x="4186" y="4970"/>
                  </a:lnTo>
                  <a:lnTo>
                    <a:pt x="4186" y="4954"/>
                  </a:lnTo>
                  <a:lnTo>
                    <a:pt x="4170" y="4954"/>
                  </a:lnTo>
                  <a:lnTo>
                    <a:pt x="4170" y="4938"/>
                  </a:lnTo>
                  <a:cubicBezTo>
                    <a:pt x="4154" y="4954"/>
                    <a:pt x="4154" y="4954"/>
                    <a:pt x="4154" y="4954"/>
                  </a:cubicBezTo>
                  <a:lnTo>
                    <a:pt x="4154" y="4938"/>
                  </a:lnTo>
                  <a:cubicBezTo>
                    <a:pt x="4144" y="4938"/>
                    <a:pt x="4140" y="4945"/>
                    <a:pt x="4130" y="4945"/>
                  </a:cubicBezTo>
                  <a:cubicBezTo>
                    <a:pt x="4125" y="4945"/>
                    <a:pt x="4118" y="4943"/>
                    <a:pt x="4107" y="4938"/>
                  </a:cubicBezTo>
                  <a:cubicBezTo>
                    <a:pt x="4107" y="4946"/>
                    <a:pt x="4107" y="4946"/>
                    <a:pt x="4107" y="4946"/>
                  </a:cubicBezTo>
                  <a:cubicBezTo>
                    <a:pt x="4107" y="4946"/>
                    <a:pt x="4107" y="4946"/>
                    <a:pt x="4107" y="4954"/>
                  </a:cubicBezTo>
                  <a:lnTo>
                    <a:pt x="4092" y="4954"/>
                  </a:lnTo>
                  <a:lnTo>
                    <a:pt x="4092" y="4970"/>
                  </a:lnTo>
                  <a:lnTo>
                    <a:pt x="4060" y="4970"/>
                  </a:lnTo>
                  <a:cubicBezTo>
                    <a:pt x="4060" y="4970"/>
                    <a:pt x="4060" y="4985"/>
                    <a:pt x="4060" y="4985"/>
                  </a:cubicBezTo>
                  <a:cubicBezTo>
                    <a:pt x="4060" y="4980"/>
                    <a:pt x="4060" y="4978"/>
                    <a:pt x="4060" y="4978"/>
                  </a:cubicBezTo>
                  <a:cubicBezTo>
                    <a:pt x="4059" y="4978"/>
                    <a:pt x="4055" y="4985"/>
                    <a:pt x="4045" y="4985"/>
                  </a:cubicBezTo>
                  <a:cubicBezTo>
                    <a:pt x="4045" y="4985"/>
                    <a:pt x="4045" y="4970"/>
                    <a:pt x="4029" y="4970"/>
                  </a:cubicBezTo>
                  <a:lnTo>
                    <a:pt x="4013" y="4970"/>
                  </a:lnTo>
                  <a:cubicBezTo>
                    <a:pt x="3998" y="4970"/>
                    <a:pt x="3998" y="4970"/>
                    <a:pt x="3998" y="4985"/>
                  </a:cubicBezTo>
                  <a:cubicBezTo>
                    <a:pt x="3998" y="4970"/>
                    <a:pt x="3998" y="4970"/>
                    <a:pt x="3998" y="4970"/>
                  </a:cubicBezTo>
                  <a:cubicBezTo>
                    <a:pt x="3998" y="4954"/>
                    <a:pt x="3998" y="4954"/>
                    <a:pt x="3998" y="4954"/>
                  </a:cubicBezTo>
                  <a:lnTo>
                    <a:pt x="3982" y="4954"/>
                  </a:lnTo>
                  <a:cubicBezTo>
                    <a:pt x="3982" y="4938"/>
                    <a:pt x="3966" y="4923"/>
                    <a:pt x="3951" y="4907"/>
                  </a:cubicBezTo>
                  <a:lnTo>
                    <a:pt x="3966" y="4907"/>
                  </a:lnTo>
                  <a:cubicBezTo>
                    <a:pt x="3951" y="4891"/>
                    <a:pt x="3951" y="4891"/>
                    <a:pt x="3951" y="4891"/>
                  </a:cubicBezTo>
                  <a:cubicBezTo>
                    <a:pt x="3951" y="4875"/>
                    <a:pt x="3966" y="4875"/>
                    <a:pt x="3966" y="4875"/>
                  </a:cubicBezTo>
                  <a:lnTo>
                    <a:pt x="3982" y="4875"/>
                  </a:lnTo>
                  <a:cubicBezTo>
                    <a:pt x="3982" y="4875"/>
                    <a:pt x="3982" y="4860"/>
                    <a:pt x="3966" y="4860"/>
                  </a:cubicBezTo>
                  <a:lnTo>
                    <a:pt x="3998" y="4860"/>
                  </a:lnTo>
                  <a:cubicBezTo>
                    <a:pt x="3998" y="4860"/>
                    <a:pt x="3998" y="4860"/>
                    <a:pt x="4013" y="4875"/>
                  </a:cubicBezTo>
                  <a:lnTo>
                    <a:pt x="4045" y="4860"/>
                  </a:lnTo>
                  <a:lnTo>
                    <a:pt x="4123" y="4860"/>
                  </a:lnTo>
                  <a:lnTo>
                    <a:pt x="4123" y="4875"/>
                  </a:lnTo>
                  <a:lnTo>
                    <a:pt x="4139" y="4860"/>
                  </a:lnTo>
                  <a:cubicBezTo>
                    <a:pt x="4139" y="4875"/>
                    <a:pt x="4139" y="4875"/>
                    <a:pt x="4154" y="4875"/>
                  </a:cubicBezTo>
                  <a:lnTo>
                    <a:pt x="4186" y="4875"/>
                  </a:lnTo>
                  <a:cubicBezTo>
                    <a:pt x="4186" y="4875"/>
                    <a:pt x="4186" y="4875"/>
                    <a:pt x="4186" y="4860"/>
                  </a:cubicBezTo>
                  <a:cubicBezTo>
                    <a:pt x="4186" y="4860"/>
                    <a:pt x="4201" y="4844"/>
                    <a:pt x="4201" y="4844"/>
                  </a:cubicBezTo>
                  <a:cubicBezTo>
                    <a:pt x="4201" y="4844"/>
                    <a:pt x="4201" y="4828"/>
                    <a:pt x="4201" y="4828"/>
                  </a:cubicBezTo>
                  <a:lnTo>
                    <a:pt x="4233" y="4828"/>
                  </a:lnTo>
                  <a:cubicBezTo>
                    <a:pt x="4233" y="4813"/>
                    <a:pt x="4233" y="4813"/>
                    <a:pt x="4233" y="4813"/>
                  </a:cubicBezTo>
                  <a:lnTo>
                    <a:pt x="4248" y="4813"/>
                  </a:lnTo>
                  <a:lnTo>
                    <a:pt x="4248" y="4797"/>
                  </a:lnTo>
                  <a:lnTo>
                    <a:pt x="4264" y="4797"/>
                  </a:lnTo>
                  <a:cubicBezTo>
                    <a:pt x="4248" y="4797"/>
                    <a:pt x="4248" y="4797"/>
                    <a:pt x="4248" y="4781"/>
                  </a:cubicBezTo>
                  <a:cubicBezTo>
                    <a:pt x="4248" y="4781"/>
                    <a:pt x="4264" y="4781"/>
                    <a:pt x="4264" y="4766"/>
                  </a:cubicBezTo>
                  <a:lnTo>
                    <a:pt x="4248" y="4766"/>
                  </a:lnTo>
                  <a:cubicBezTo>
                    <a:pt x="4248" y="4762"/>
                    <a:pt x="4248" y="4758"/>
                    <a:pt x="4248" y="4750"/>
                  </a:cubicBezTo>
                  <a:cubicBezTo>
                    <a:pt x="4248" y="4734"/>
                    <a:pt x="4248" y="4734"/>
                    <a:pt x="4233" y="4734"/>
                  </a:cubicBezTo>
                  <a:lnTo>
                    <a:pt x="4248" y="4734"/>
                  </a:lnTo>
                  <a:lnTo>
                    <a:pt x="4248" y="4719"/>
                  </a:lnTo>
                  <a:cubicBezTo>
                    <a:pt x="4264" y="4719"/>
                    <a:pt x="4264" y="4719"/>
                    <a:pt x="4264" y="4703"/>
                  </a:cubicBezTo>
                  <a:cubicBezTo>
                    <a:pt x="4264" y="4687"/>
                    <a:pt x="4264" y="4687"/>
                    <a:pt x="4248" y="4687"/>
                  </a:cubicBezTo>
                  <a:lnTo>
                    <a:pt x="4248" y="4672"/>
                  </a:lnTo>
                  <a:lnTo>
                    <a:pt x="4201" y="4672"/>
                  </a:lnTo>
                  <a:lnTo>
                    <a:pt x="4186" y="4656"/>
                  </a:lnTo>
                  <a:cubicBezTo>
                    <a:pt x="4170" y="4656"/>
                    <a:pt x="4170" y="4656"/>
                    <a:pt x="4170" y="4640"/>
                  </a:cubicBezTo>
                  <a:lnTo>
                    <a:pt x="4154" y="4625"/>
                  </a:lnTo>
                  <a:lnTo>
                    <a:pt x="4154" y="4640"/>
                  </a:lnTo>
                  <a:lnTo>
                    <a:pt x="4139" y="4625"/>
                  </a:lnTo>
                  <a:cubicBezTo>
                    <a:pt x="4123" y="4609"/>
                    <a:pt x="4123" y="4609"/>
                    <a:pt x="4107" y="4609"/>
                  </a:cubicBezTo>
                  <a:lnTo>
                    <a:pt x="4123" y="4593"/>
                  </a:lnTo>
                  <a:cubicBezTo>
                    <a:pt x="4123" y="4583"/>
                    <a:pt x="4123" y="4572"/>
                    <a:pt x="4123" y="4562"/>
                  </a:cubicBezTo>
                  <a:cubicBezTo>
                    <a:pt x="4107" y="4546"/>
                    <a:pt x="4107" y="4546"/>
                    <a:pt x="4107" y="4546"/>
                  </a:cubicBezTo>
                  <a:lnTo>
                    <a:pt x="4107" y="4531"/>
                  </a:lnTo>
                  <a:cubicBezTo>
                    <a:pt x="4107" y="4531"/>
                    <a:pt x="4107" y="4515"/>
                    <a:pt x="4107" y="4515"/>
                  </a:cubicBezTo>
                  <a:lnTo>
                    <a:pt x="4092" y="4499"/>
                  </a:lnTo>
                  <a:lnTo>
                    <a:pt x="4107" y="4499"/>
                  </a:lnTo>
                  <a:cubicBezTo>
                    <a:pt x="4107" y="4515"/>
                    <a:pt x="4123" y="4515"/>
                    <a:pt x="4123" y="4531"/>
                  </a:cubicBezTo>
                  <a:lnTo>
                    <a:pt x="4139" y="4531"/>
                  </a:lnTo>
                  <a:cubicBezTo>
                    <a:pt x="4154" y="4546"/>
                    <a:pt x="4154" y="4546"/>
                    <a:pt x="4154" y="4546"/>
                  </a:cubicBezTo>
                  <a:lnTo>
                    <a:pt x="4170" y="4546"/>
                  </a:lnTo>
                  <a:cubicBezTo>
                    <a:pt x="4154" y="4562"/>
                    <a:pt x="4154" y="4562"/>
                    <a:pt x="4154" y="4562"/>
                  </a:cubicBezTo>
                  <a:lnTo>
                    <a:pt x="4186" y="4562"/>
                  </a:lnTo>
                  <a:cubicBezTo>
                    <a:pt x="4186" y="4562"/>
                    <a:pt x="4201" y="4562"/>
                    <a:pt x="4201" y="4578"/>
                  </a:cubicBezTo>
                  <a:cubicBezTo>
                    <a:pt x="4201" y="4586"/>
                    <a:pt x="4201" y="4586"/>
                    <a:pt x="4201" y="4586"/>
                  </a:cubicBezTo>
                  <a:cubicBezTo>
                    <a:pt x="4201" y="4586"/>
                    <a:pt x="4201" y="4586"/>
                    <a:pt x="4201" y="4593"/>
                  </a:cubicBezTo>
                  <a:lnTo>
                    <a:pt x="4217" y="4593"/>
                  </a:lnTo>
                  <a:lnTo>
                    <a:pt x="4233" y="4609"/>
                  </a:lnTo>
                  <a:lnTo>
                    <a:pt x="4233" y="4625"/>
                  </a:lnTo>
                  <a:lnTo>
                    <a:pt x="4248" y="4625"/>
                  </a:lnTo>
                  <a:lnTo>
                    <a:pt x="4264" y="4640"/>
                  </a:lnTo>
                  <a:lnTo>
                    <a:pt x="4280" y="4656"/>
                  </a:lnTo>
                  <a:lnTo>
                    <a:pt x="4295" y="4656"/>
                  </a:lnTo>
                  <a:cubicBezTo>
                    <a:pt x="4295" y="4656"/>
                    <a:pt x="4295" y="4656"/>
                    <a:pt x="4295" y="4672"/>
                  </a:cubicBezTo>
                  <a:lnTo>
                    <a:pt x="4311" y="4672"/>
                  </a:lnTo>
                  <a:cubicBezTo>
                    <a:pt x="4311" y="4672"/>
                    <a:pt x="4311" y="4656"/>
                    <a:pt x="4311" y="4656"/>
                  </a:cubicBezTo>
                  <a:lnTo>
                    <a:pt x="4327" y="4656"/>
                  </a:lnTo>
                  <a:lnTo>
                    <a:pt x="4342" y="4640"/>
                  </a:lnTo>
                  <a:cubicBezTo>
                    <a:pt x="4342" y="4640"/>
                    <a:pt x="4342" y="4640"/>
                    <a:pt x="4342" y="4625"/>
                  </a:cubicBezTo>
                  <a:cubicBezTo>
                    <a:pt x="4342" y="4625"/>
                    <a:pt x="4358" y="4625"/>
                    <a:pt x="4358" y="4609"/>
                  </a:cubicBezTo>
                  <a:cubicBezTo>
                    <a:pt x="4374" y="4609"/>
                    <a:pt x="4374" y="4609"/>
                    <a:pt x="4389" y="4593"/>
                  </a:cubicBezTo>
                  <a:cubicBezTo>
                    <a:pt x="4389" y="4593"/>
                    <a:pt x="4389" y="4578"/>
                    <a:pt x="4405" y="4578"/>
                  </a:cubicBezTo>
                  <a:cubicBezTo>
                    <a:pt x="4405" y="4593"/>
                    <a:pt x="4421" y="4593"/>
                    <a:pt x="4421" y="4593"/>
                  </a:cubicBezTo>
                  <a:cubicBezTo>
                    <a:pt x="4436" y="4625"/>
                    <a:pt x="4421" y="4609"/>
                    <a:pt x="4421" y="4625"/>
                  </a:cubicBezTo>
                  <a:cubicBezTo>
                    <a:pt x="4421" y="4640"/>
                    <a:pt x="4421" y="4640"/>
                    <a:pt x="4421" y="4640"/>
                  </a:cubicBezTo>
                  <a:cubicBezTo>
                    <a:pt x="4421" y="4640"/>
                    <a:pt x="4405" y="4656"/>
                    <a:pt x="4405" y="4656"/>
                  </a:cubicBezTo>
                  <a:cubicBezTo>
                    <a:pt x="4421" y="4656"/>
                    <a:pt x="4421" y="4656"/>
                    <a:pt x="4436" y="4672"/>
                  </a:cubicBezTo>
                  <a:lnTo>
                    <a:pt x="4452" y="4672"/>
                  </a:lnTo>
                  <a:lnTo>
                    <a:pt x="4468" y="4656"/>
                  </a:lnTo>
                  <a:lnTo>
                    <a:pt x="4468" y="4672"/>
                  </a:lnTo>
                  <a:cubicBezTo>
                    <a:pt x="4468" y="4656"/>
                    <a:pt x="4468" y="4656"/>
                    <a:pt x="4484" y="4656"/>
                  </a:cubicBezTo>
                  <a:lnTo>
                    <a:pt x="4499" y="4656"/>
                  </a:lnTo>
                  <a:lnTo>
                    <a:pt x="4515" y="4640"/>
                  </a:lnTo>
                  <a:cubicBezTo>
                    <a:pt x="4515" y="4640"/>
                    <a:pt x="4531" y="4640"/>
                    <a:pt x="4546" y="4625"/>
                  </a:cubicBezTo>
                  <a:lnTo>
                    <a:pt x="4546" y="4609"/>
                  </a:lnTo>
                  <a:lnTo>
                    <a:pt x="4562" y="4609"/>
                  </a:lnTo>
                  <a:cubicBezTo>
                    <a:pt x="4562" y="4604"/>
                    <a:pt x="4562" y="4602"/>
                    <a:pt x="4562" y="4602"/>
                  </a:cubicBezTo>
                  <a:cubicBezTo>
                    <a:pt x="4564" y="4602"/>
                    <a:pt x="4567" y="4609"/>
                    <a:pt x="4578" y="4609"/>
                  </a:cubicBezTo>
                  <a:lnTo>
                    <a:pt x="4562" y="4625"/>
                  </a:lnTo>
                  <a:cubicBezTo>
                    <a:pt x="4578" y="4625"/>
                    <a:pt x="4578" y="4625"/>
                    <a:pt x="4593" y="4640"/>
                  </a:cubicBezTo>
                  <a:cubicBezTo>
                    <a:pt x="4593" y="4625"/>
                    <a:pt x="4593" y="4625"/>
                    <a:pt x="4609" y="4625"/>
                  </a:cubicBezTo>
                  <a:lnTo>
                    <a:pt x="4593" y="4625"/>
                  </a:lnTo>
                  <a:lnTo>
                    <a:pt x="4609" y="4609"/>
                  </a:lnTo>
                  <a:cubicBezTo>
                    <a:pt x="4609" y="4625"/>
                    <a:pt x="4609" y="4625"/>
                    <a:pt x="4609" y="4625"/>
                  </a:cubicBezTo>
                  <a:cubicBezTo>
                    <a:pt x="4617" y="4617"/>
                    <a:pt x="4621" y="4617"/>
                    <a:pt x="4625" y="4617"/>
                  </a:cubicBezTo>
                  <a:cubicBezTo>
                    <a:pt x="4629" y="4617"/>
                    <a:pt x="4632" y="4617"/>
                    <a:pt x="4640" y="4609"/>
                  </a:cubicBezTo>
                  <a:cubicBezTo>
                    <a:pt x="4640" y="4617"/>
                    <a:pt x="4640" y="4617"/>
                    <a:pt x="4640" y="4617"/>
                  </a:cubicBezTo>
                  <a:cubicBezTo>
                    <a:pt x="4640" y="4617"/>
                    <a:pt x="4640" y="4617"/>
                    <a:pt x="4640" y="4625"/>
                  </a:cubicBezTo>
                  <a:cubicBezTo>
                    <a:pt x="4640" y="4633"/>
                    <a:pt x="4644" y="4633"/>
                    <a:pt x="4650" y="4633"/>
                  </a:cubicBezTo>
                  <a:cubicBezTo>
                    <a:pt x="4656" y="4633"/>
                    <a:pt x="4664" y="4633"/>
                    <a:pt x="4672" y="4640"/>
                  </a:cubicBezTo>
                  <a:cubicBezTo>
                    <a:pt x="4656" y="4656"/>
                    <a:pt x="4656" y="4656"/>
                    <a:pt x="4656" y="4656"/>
                  </a:cubicBezTo>
                  <a:cubicBezTo>
                    <a:pt x="4656" y="4656"/>
                    <a:pt x="4640" y="4656"/>
                    <a:pt x="4656" y="4672"/>
                  </a:cubicBezTo>
                  <a:cubicBezTo>
                    <a:pt x="4656" y="4672"/>
                    <a:pt x="4656" y="4672"/>
                    <a:pt x="4672" y="4687"/>
                  </a:cubicBezTo>
                  <a:lnTo>
                    <a:pt x="4703" y="4687"/>
                  </a:lnTo>
                  <a:lnTo>
                    <a:pt x="4703" y="4703"/>
                  </a:lnTo>
                  <a:lnTo>
                    <a:pt x="4719" y="4703"/>
                  </a:lnTo>
                  <a:cubicBezTo>
                    <a:pt x="4734" y="4703"/>
                    <a:pt x="4734" y="4719"/>
                    <a:pt x="4734" y="4719"/>
                  </a:cubicBezTo>
                  <a:cubicBezTo>
                    <a:pt x="4750" y="4734"/>
                    <a:pt x="4766" y="4750"/>
                    <a:pt x="4781" y="4750"/>
                  </a:cubicBezTo>
                  <a:lnTo>
                    <a:pt x="4781" y="4766"/>
                  </a:lnTo>
                  <a:cubicBezTo>
                    <a:pt x="4781" y="4766"/>
                    <a:pt x="4781" y="4781"/>
                    <a:pt x="4781" y="4781"/>
                  </a:cubicBezTo>
                  <a:lnTo>
                    <a:pt x="4797" y="4781"/>
                  </a:lnTo>
                  <a:lnTo>
                    <a:pt x="4797" y="4797"/>
                  </a:lnTo>
                  <a:cubicBezTo>
                    <a:pt x="4797" y="4797"/>
                    <a:pt x="4797" y="4813"/>
                    <a:pt x="4797" y="4813"/>
                  </a:cubicBezTo>
                  <a:cubicBezTo>
                    <a:pt x="4813" y="4828"/>
                    <a:pt x="4813" y="4828"/>
                    <a:pt x="4828" y="4828"/>
                  </a:cubicBezTo>
                  <a:lnTo>
                    <a:pt x="4860" y="4828"/>
                  </a:lnTo>
                  <a:cubicBezTo>
                    <a:pt x="4860" y="4844"/>
                    <a:pt x="4860" y="4844"/>
                    <a:pt x="4860" y="4844"/>
                  </a:cubicBezTo>
                  <a:lnTo>
                    <a:pt x="4860" y="4860"/>
                  </a:lnTo>
                  <a:cubicBezTo>
                    <a:pt x="4860" y="4860"/>
                    <a:pt x="4860" y="4875"/>
                    <a:pt x="4875" y="4875"/>
                  </a:cubicBezTo>
                  <a:lnTo>
                    <a:pt x="4860" y="4891"/>
                  </a:lnTo>
                  <a:cubicBezTo>
                    <a:pt x="4860" y="4899"/>
                    <a:pt x="4860" y="4899"/>
                    <a:pt x="4860" y="4899"/>
                  </a:cubicBezTo>
                  <a:cubicBezTo>
                    <a:pt x="4860" y="4899"/>
                    <a:pt x="4860" y="4899"/>
                    <a:pt x="4860" y="4907"/>
                  </a:cubicBezTo>
                  <a:lnTo>
                    <a:pt x="4844" y="4907"/>
                  </a:lnTo>
                  <a:lnTo>
                    <a:pt x="4860" y="4923"/>
                  </a:lnTo>
                  <a:lnTo>
                    <a:pt x="4844" y="4923"/>
                  </a:lnTo>
                  <a:cubicBezTo>
                    <a:pt x="4844" y="4923"/>
                    <a:pt x="4844" y="4938"/>
                    <a:pt x="4828" y="4938"/>
                  </a:cubicBezTo>
                  <a:lnTo>
                    <a:pt x="4797" y="4938"/>
                  </a:lnTo>
                  <a:cubicBezTo>
                    <a:pt x="4781" y="4938"/>
                    <a:pt x="4781" y="4954"/>
                    <a:pt x="4766" y="4954"/>
                  </a:cubicBezTo>
                  <a:cubicBezTo>
                    <a:pt x="4766" y="4954"/>
                    <a:pt x="4766" y="4954"/>
                    <a:pt x="4766" y="4938"/>
                  </a:cubicBezTo>
                  <a:lnTo>
                    <a:pt x="4750" y="4938"/>
                  </a:lnTo>
                  <a:cubicBezTo>
                    <a:pt x="4750" y="4954"/>
                    <a:pt x="4750" y="4954"/>
                    <a:pt x="4750" y="4970"/>
                  </a:cubicBezTo>
                  <a:cubicBezTo>
                    <a:pt x="4750" y="4970"/>
                    <a:pt x="4734" y="4985"/>
                    <a:pt x="4734" y="4985"/>
                  </a:cubicBezTo>
                  <a:cubicBezTo>
                    <a:pt x="4734" y="4985"/>
                    <a:pt x="4734" y="5001"/>
                    <a:pt x="4734" y="5001"/>
                  </a:cubicBezTo>
                  <a:lnTo>
                    <a:pt x="4719" y="4985"/>
                  </a:lnTo>
                  <a:lnTo>
                    <a:pt x="4703" y="4985"/>
                  </a:lnTo>
                  <a:cubicBezTo>
                    <a:pt x="4703" y="5001"/>
                    <a:pt x="4687" y="5001"/>
                    <a:pt x="4687" y="5001"/>
                  </a:cubicBezTo>
                  <a:lnTo>
                    <a:pt x="4687" y="5017"/>
                  </a:lnTo>
                  <a:lnTo>
                    <a:pt x="4734" y="5017"/>
                  </a:lnTo>
                  <a:cubicBezTo>
                    <a:pt x="4734" y="5032"/>
                    <a:pt x="4750" y="5032"/>
                    <a:pt x="4750" y="5032"/>
                  </a:cubicBezTo>
                  <a:cubicBezTo>
                    <a:pt x="4766" y="5048"/>
                    <a:pt x="4781" y="5048"/>
                    <a:pt x="4781" y="5048"/>
                  </a:cubicBezTo>
                  <a:lnTo>
                    <a:pt x="4797" y="5048"/>
                  </a:lnTo>
                  <a:cubicBezTo>
                    <a:pt x="4797" y="5032"/>
                    <a:pt x="4797" y="5032"/>
                    <a:pt x="4797" y="5032"/>
                  </a:cubicBezTo>
                  <a:lnTo>
                    <a:pt x="4766" y="5032"/>
                  </a:lnTo>
                  <a:cubicBezTo>
                    <a:pt x="4750" y="5017"/>
                    <a:pt x="4750" y="5017"/>
                    <a:pt x="4750" y="5017"/>
                  </a:cubicBezTo>
                  <a:cubicBezTo>
                    <a:pt x="4750" y="5001"/>
                    <a:pt x="4766" y="5001"/>
                    <a:pt x="4766" y="5001"/>
                  </a:cubicBezTo>
                  <a:lnTo>
                    <a:pt x="4766" y="5017"/>
                  </a:lnTo>
                  <a:cubicBezTo>
                    <a:pt x="4771" y="5011"/>
                    <a:pt x="4774" y="5010"/>
                    <a:pt x="4777" y="5010"/>
                  </a:cubicBezTo>
                  <a:cubicBezTo>
                    <a:pt x="4783" y="5010"/>
                    <a:pt x="4787" y="5017"/>
                    <a:pt x="4797" y="5017"/>
                  </a:cubicBezTo>
                  <a:cubicBezTo>
                    <a:pt x="4797" y="5017"/>
                    <a:pt x="4797" y="5032"/>
                    <a:pt x="4813" y="5032"/>
                  </a:cubicBezTo>
                  <a:cubicBezTo>
                    <a:pt x="4813" y="5032"/>
                    <a:pt x="4828" y="5017"/>
                    <a:pt x="4828" y="5017"/>
                  </a:cubicBezTo>
                  <a:lnTo>
                    <a:pt x="4828" y="5001"/>
                  </a:lnTo>
                  <a:lnTo>
                    <a:pt x="4844" y="5001"/>
                  </a:lnTo>
                  <a:cubicBezTo>
                    <a:pt x="4860" y="4985"/>
                    <a:pt x="4860" y="4985"/>
                    <a:pt x="4860" y="4970"/>
                  </a:cubicBezTo>
                  <a:cubicBezTo>
                    <a:pt x="4860" y="4970"/>
                    <a:pt x="4860" y="4954"/>
                    <a:pt x="4875" y="4954"/>
                  </a:cubicBezTo>
                  <a:lnTo>
                    <a:pt x="4875" y="4938"/>
                  </a:lnTo>
                  <a:lnTo>
                    <a:pt x="4891" y="4938"/>
                  </a:lnTo>
                  <a:lnTo>
                    <a:pt x="4891" y="4923"/>
                  </a:lnTo>
                  <a:lnTo>
                    <a:pt x="4907" y="4923"/>
                  </a:lnTo>
                  <a:cubicBezTo>
                    <a:pt x="4907" y="4923"/>
                    <a:pt x="4922" y="4907"/>
                    <a:pt x="4907" y="4891"/>
                  </a:cubicBezTo>
                  <a:lnTo>
                    <a:pt x="4922" y="4891"/>
                  </a:lnTo>
                  <a:cubicBezTo>
                    <a:pt x="4922" y="4907"/>
                    <a:pt x="4922" y="4907"/>
                    <a:pt x="4922" y="4907"/>
                  </a:cubicBezTo>
                  <a:lnTo>
                    <a:pt x="4954" y="4907"/>
                  </a:lnTo>
                  <a:cubicBezTo>
                    <a:pt x="4954" y="4907"/>
                    <a:pt x="4954" y="4907"/>
                    <a:pt x="4954" y="4923"/>
                  </a:cubicBezTo>
                  <a:cubicBezTo>
                    <a:pt x="4954" y="4923"/>
                    <a:pt x="4969" y="4923"/>
                    <a:pt x="4985" y="4938"/>
                  </a:cubicBezTo>
                  <a:cubicBezTo>
                    <a:pt x="4985" y="4938"/>
                    <a:pt x="4985" y="4954"/>
                    <a:pt x="5001" y="4954"/>
                  </a:cubicBezTo>
                  <a:lnTo>
                    <a:pt x="5001" y="4970"/>
                  </a:lnTo>
                  <a:cubicBezTo>
                    <a:pt x="5001" y="4970"/>
                    <a:pt x="5016" y="4985"/>
                    <a:pt x="5016" y="4985"/>
                  </a:cubicBezTo>
                  <a:lnTo>
                    <a:pt x="5032" y="4985"/>
                  </a:lnTo>
                  <a:cubicBezTo>
                    <a:pt x="5032" y="4985"/>
                    <a:pt x="5048" y="4985"/>
                    <a:pt x="5048" y="5001"/>
                  </a:cubicBezTo>
                  <a:cubicBezTo>
                    <a:pt x="5063" y="4985"/>
                    <a:pt x="5063" y="4985"/>
                    <a:pt x="5063" y="4985"/>
                  </a:cubicBezTo>
                  <a:lnTo>
                    <a:pt x="5095" y="4985"/>
                  </a:lnTo>
                  <a:cubicBezTo>
                    <a:pt x="5095" y="4985"/>
                    <a:pt x="5095" y="4985"/>
                    <a:pt x="5095" y="4970"/>
                  </a:cubicBezTo>
                  <a:cubicBezTo>
                    <a:pt x="5110" y="4970"/>
                    <a:pt x="5110" y="4985"/>
                    <a:pt x="5110" y="4985"/>
                  </a:cubicBezTo>
                  <a:cubicBezTo>
                    <a:pt x="5126" y="4970"/>
                    <a:pt x="5110" y="4970"/>
                    <a:pt x="5126" y="4970"/>
                  </a:cubicBezTo>
                  <a:cubicBezTo>
                    <a:pt x="5142" y="4970"/>
                    <a:pt x="5142" y="4970"/>
                    <a:pt x="5142" y="4985"/>
                  </a:cubicBezTo>
                  <a:cubicBezTo>
                    <a:pt x="5142" y="4985"/>
                    <a:pt x="5142" y="4985"/>
                    <a:pt x="5158" y="5001"/>
                  </a:cubicBezTo>
                  <a:lnTo>
                    <a:pt x="5173" y="5001"/>
                  </a:lnTo>
                  <a:lnTo>
                    <a:pt x="5173" y="5017"/>
                  </a:lnTo>
                  <a:lnTo>
                    <a:pt x="5189" y="5017"/>
                  </a:lnTo>
                  <a:cubicBezTo>
                    <a:pt x="5205" y="5032"/>
                    <a:pt x="5205" y="5032"/>
                    <a:pt x="5205" y="5032"/>
                  </a:cubicBezTo>
                  <a:lnTo>
                    <a:pt x="5220" y="5032"/>
                  </a:lnTo>
                  <a:cubicBezTo>
                    <a:pt x="5220" y="5032"/>
                    <a:pt x="5236" y="5032"/>
                    <a:pt x="5236" y="5017"/>
                  </a:cubicBezTo>
                  <a:lnTo>
                    <a:pt x="5252" y="5017"/>
                  </a:lnTo>
                  <a:lnTo>
                    <a:pt x="5252" y="5001"/>
                  </a:lnTo>
                  <a:cubicBezTo>
                    <a:pt x="5252" y="5017"/>
                    <a:pt x="5283" y="5032"/>
                    <a:pt x="5283" y="5032"/>
                  </a:cubicBezTo>
                  <a:lnTo>
                    <a:pt x="5314" y="5032"/>
                  </a:lnTo>
                  <a:lnTo>
                    <a:pt x="5346" y="5064"/>
                  </a:lnTo>
                  <a:cubicBezTo>
                    <a:pt x="5346" y="5064"/>
                    <a:pt x="5330" y="5079"/>
                    <a:pt x="5330" y="5079"/>
                  </a:cubicBezTo>
                  <a:cubicBezTo>
                    <a:pt x="5330" y="5079"/>
                    <a:pt x="5346" y="5095"/>
                    <a:pt x="5346" y="5095"/>
                  </a:cubicBezTo>
                  <a:cubicBezTo>
                    <a:pt x="5361" y="5095"/>
                    <a:pt x="5346" y="5095"/>
                    <a:pt x="5346" y="5079"/>
                  </a:cubicBezTo>
                  <a:lnTo>
                    <a:pt x="5361" y="5079"/>
                  </a:lnTo>
                  <a:lnTo>
                    <a:pt x="5361" y="5064"/>
                  </a:lnTo>
                  <a:cubicBezTo>
                    <a:pt x="5377" y="5064"/>
                    <a:pt x="5377" y="5064"/>
                    <a:pt x="5377" y="5048"/>
                  </a:cubicBezTo>
                  <a:lnTo>
                    <a:pt x="5393" y="5048"/>
                  </a:lnTo>
                  <a:lnTo>
                    <a:pt x="5393" y="5064"/>
                  </a:lnTo>
                  <a:lnTo>
                    <a:pt x="5408" y="5064"/>
                  </a:lnTo>
                  <a:cubicBezTo>
                    <a:pt x="5408" y="5079"/>
                    <a:pt x="5408" y="5079"/>
                    <a:pt x="5424" y="5079"/>
                  </a:cubicBezTo>
                  <a:lnTo>
                    <a:pt x="5440" y="5079"/>
                  </a:lnTo>
                  <a:cubicBezTo>
                    <a:pt x="5424" y="5095"/>
                    <a:pt x="5424" y="5095"/>
                    <a:pt x="5424" y="5095"/>
                  </a:cubicBezTo>
                  <a:cubicBezTo>
                    <a:pt x="5440" y="5111"/>
                    <a:pt x="5440" y="5111"/>
                    <a:pt x="5440" y="5126"/>
                  </a:cubicBezTo>
                  <a:lnTo>
                    <a:pt x="5440" y="5111"/>
                  </a:lnTo>
                  <a:cubicBezTo>
                    <a:pt x="5447" y="5118"/>
                    <a:pt x="5451" y="5118"/>
                    <a:pt x="5453" y="5118"/>
                  </a:cubicBezTo>
                  <a:cubicBezTo>
                    <a:pt x="5455" y="5118"/>
                    <a:pt x="5455" y="5118"/>
                    <a:pt x="5455" y="5126"/>
                  </a:cubicBezTo>
                  <a:cubicBezTo>
                    <a:pt x="5455" y="5126"/>
                    <a:pt x="5455" y="5142"/>
                    <a:pt x="5471" y="5142"/>
                  </a:cubicBezTo>
                  <a:cubicBezTo>
                    <a:pt x="5471" y="5126"/>
                    <a:pt x="5471" y="5126"/>
                    <a:pt x="5471" y="5111"/>
                  </a:cubicBezTo>
                  <a:lnTo>
                    <a:pt x="5487" y="5111"/>
                  </a:lnTo>
                  <a:cubicBezTo>
                    <a:pt x="5487" y="5126"/>
                    <a:pt x="5487" y="5126"/>
                    <a:pt x="5487" y="5126"/>
                  </a:cubicBezTo>
                  <a:cubicBezTo>
                    <a:pt x="5487" y="5126"/>
                    <a:pt x="5487" y="5119"/>
                    <a:pt x="5491" y="5119"/>
                  </a:cubicBezTo>
                  <a:cubicBezTo>
                    <a:pt x="5494" y="5119"/>
                    <a:pt x="5497" y="5121"/>
                    <a:pt x="5502" y="5126"/>
                  </a:cubicBezTo>
                  <a:cubicBezTo>
                    <a:pt x="5502" y="5126"/>
                    <a:pt x="5502" y="5111"/>
                    <a:pt x="5502" y="5111"/>
                  </a:cubicBezTo>
                  <a:cubicBezTo>
                    <a:pt x="5502" y="5111"/>
                    <a:pt x="5487" y="5111"/>
                    <a:pt x="5487" y="5095"/>
                  </a:cubicBezTo>
                  <a:cubicBezTo>
                    <a:pt x="5487" y="5079"/>
                    <a:pt x="5487" y="5079"/>
                    <a:pt x="5487" y="5079"/>
                  </a:cubicBezTo>
                  <a:cubicBezTo>
                    <a:pt x="5487" y="5064"/>
                    <a:pt x="5471" y="5064"/>
                    <a:pt x="5487" y="5048"/>
                  </a:cubicBezTo>
                  <a:lnTo>
                    <a:pt x="5487" y="5048"/>
                  </a:lnTo>
                  <a:cubicBezTo>
                    <a:pt x="5486" y="5048"/>
                    <a:pt x="5485" y="5050"/>
                    <a:pt x="5471" y="5064"/>
                  </a:cubicBezTo>
                  <a:lnTo>
                    <a:pt x="5471" y="5048"/>
                  </a:lnTo>
                  <a:lnTo>
                    <a:pt x="5487" y="5048"/>
                  </a:lnTo>
                  <a:lnTo>
                    <a:pt x="5471" y="5032"/>
                  </a:lnTo>
                  <a:lnTo>
                    <a:pt x="5487" y="5032"/>
                  </a:lnTo>
                  <a:lnTo>
                    <a:pt x="5471" y="5017"/>
                  </a:lnTo>
                  <a:lnTo>
                    <a:pt x="5487" y="5017"/>
                  </a:lnTo>
                  <a:cubicBezTo>
                    <a:pt x="5487" y="5017"/>
                    <a:pt x="5487" y="5017"/>
                    <a:pt x="5487" y="5001"/>
                  </a:cubicBezTo>
                  <a:lnTo>
                    <a:pt x="5502" y="5001"/>
                  </a:lnTo>
                  <a:lnTo>
                    <a:pt x="5487" y="4985"/>
                  </a:lnTo>
                  <a:lnTo>
                    <a:pt x="5502" y="4985"/>
                  </a:lnTo>
                  <a:cubicBezTo>
                    <a:pt x="5502" y="4970"/>
                    <a:pt x="5502" y="4970"/>
                    <a:pt x="5502" y="4970"/>
                  </a:cubicBezTo>
                  <a:cubicBezTo>
                    <a:pt x="5502" y="4970"/>
                    <a:pt x="5487" y="4954"/>
                    <a:pt x="5487" y="4954"/>
                  </a:cubicBezTo>
                  <a:cubicBezTo>
                    <a:pt x="5487" y="4954"/>
                    <a:pt x="5487" y="4938"/>
                    <a:pt x="5487" y="4938"/>
                  </a:cubicBezTo>
                  <a:cubicBezTo>
                    <a:pt x="5487" y="4938"/>
                    <a:pt x="5502" y="4923"/>
                    <a:pt x="5502" y="4923"/>
                  </a:cubicBezTo>
                  <a:lnTo>
                    <a:pt x="5518" y="4923"/>
                  </a:lnTo>
                  <a:cubicBezTo>
                    <a:pt x="5518" y="4907"/>
                    <a:pt x="5518" y="4907"/>
                    <a:pt x="5518" y="4907"/>
                  </a:cubicBezTo>
                  <a:lnTo>
                    <a:pt x="5549" y="4891"/>
                  </a:lnTo>
                  <a:lnTo>
                    <a:pt x="5534" y="4891"/>
                  </a:lnTo>
                  <a:cubicBezTo>
                    <a:pt x="5549" y="4891"/>
                    <a:pt x="5549" y="4891"/>
                    <a:pt x="5565" y="4875"/>
                  </a:cubicBezTo>
                  <a:cubicBezTo>
                    <a:pt x="5565" y="4875"/>
                    <a:pt x="5581" y="4875"/>
                    <a:pt x="5581" y="4860"/>
                  </a:cubicBezTo>
                  <a:cubicBezTo>
                    <a:pt x="5596" y="4860"/>
                    <a:pt x="5596" y="4875"/>
                    <a:pt x="5612" y="4875"/>
                  </a:cubicBezTo>
                  <a:lnTo>
                    <a:pt x="5628" y="4891"/>
                  </a:lnTo>
                  <a:cubicBezTo>
                    <a:pt x="5628" y="4907"/>
                    <a:pt x="5628" y="4907"/>
                    <a:pt x="5628" y="4907"/>
                  </a:cubicBezTo>
                  <a:cubicBezTo>
                    <a:pt x="5628" y="4907"/>
                    <a:pt x="5643" y="4923"/>
                    <a:pt x="5643" y="4923"/>
                  </a:cubicBezTo>
                  <a:cubicBezTo>
                    <a:pt x="5643" y="4938"/>
                    <a:pt x="5643" y="4938"/>
                    <a:pt x="5659" y="4938"/>
                  </a:cubicBezTo>
                  <a:lnTo>
                    <a:pt x="5675" y="4954"/>
                  </a:lnTo>
                  <a:lnTo>
                    <a:pt x="5675" y="4970"/>
                  </a:lnTo>
                  <a:lnTo>
                    <a:pt x="5690" y="4985"/>
                  </a:lnTo>
                  <a:lnTo>
                    <a:pt x="5675" y="4985"/>
                  </a:lnTo>
                  <a:cubicBezTo>
                    <a:pt x="5690" y="5001"/>
                    <a:pt x="5706" y="5017"/>
                    <a:pt x="5722" y="5032"/>
                  </a:cubicBezTo>
                  <a:cubicBezTo>
                    <a:pt x="5722" y="5032"/>
                    <a:pt x="5722" y="5048"/>
                    <a:pt x="5722" y="5048"/>
                  </a:cubicBezTo>
                  <a:cubicBezTo>
                    <a:pt x="5722" y="5048"/>
                    <a:pt x="5737" y="5064"/>
                    <a:pt x="5737" y="5064"/>
                  </a:cubicBezTo>
                  <a:lnTo>
                    <a:pt x="5753" y="5064"/>
                  </a:lnTo>
                  <a:lnTo>
                    <a:pt x="5753" y="5079"/>
                  </a:lnTo>
                  <a:lnTo>
                    <a:pt x="5769" y="5064"/>
                  </a:lnTo>
                  <a:lnTo>
                    <a:pt x="5769" y="5079"/>
                  </a:lnTo>
                  <a:lnTo>
                    <a:pt x="5784" y="5095"/>
                  </a:lnTo>
                  <a:lnTo>
                    <a:pt x="5800" y="5095"/>
                  </a:lnTo>
                  <a:cubicBezTo>
                    <a:pt x="5816" y="5095"/>
                    <a:pt x="5800" y="5095"/>
                    <a:pt x="5816" y="5079"/>
                  </a:cubicBezTo>
                  <a:cubicBezTo>
                    <a:pt x="5816" y="5079"/>
                    <a:pt x="5816" y="5064"/>
                    <a:pt x="5816" y="5064"/>
                  </a:cubicBezTo>
                  <a:cubicBezTo>
                    <a:pt x="5832" y="5064"/>
                    <a:pt x="5816" y="5064"/>
                    <a:pt x="5816" y="5048"/>
                  </a:cubicBezTo>
                  <a:lnTo>
                    <a:pt x="5832" y="5048"/>
                  </a:lnTo>
                  <a:cubicBezTo>
                    <a:pt x="5847" y="5032"/>
                    <a:pt x="5847" y="5032"/>
                    <a:pt x="5863" y="5017"/>
                  </a:cubicBezTo>
                  <a:lnTo>
                    <a:pt x="5879" y="5001"/>
                  </a:lnTo>
                  <a:lnTo>
                    <a:pt x="5894" y="5001"/>
                  </a:lnTo>
                  <a:lnTo>
                    <a:pt x="5894" y="4985"/>
                  </a:lnTo>
                  <a:cubicBezTo>
                    <a:pt x="5894" y="5001"/>
                    <a:pt x="5910" y="5001"/>
                    <a:pt x="5910" y="5001"/>
                  </a:cubicBezTo>
                  <a:cubicBezTo>
                    <a:pt x="5910" y="5001"/>
                    <a:pt x="5910" y="4985"/>
                    <a:pt x="5910" y="4985"/>
                  </a:cubicBezTo>
                  <a:lnTo>
                    <a:pt x="5941" y="4985"/>
                  </a:lnTo>
                  <a:cubicBezTo>
                    <a:pt x="5957" y="4970"/>
                    <a:pt x="5957" y="4970"/>
                    <a:pt x="5957" y="4970"/>
                  </a:cubicBezTo>
                  <a:lnTo>
                    <a:pt x="5973" y="4970"/>
                  </a:lnTo>
                  <a:lnTo>
                    <a:pt x="5973" y="4954"/>
                  </a:lnTo>
                  <a:lnTo>
                    <a:pt x="5988" y="4954"/>
                  </a:lnTo>
                  <a:lnTo>
                    <a:pt x="5973" y="4938"/>
                  </a:lnTo>
                  <a:cubicBezTo>
                    <a:pt x="5988" y="4938"/>
                    <a:pt x="5988" y="4923"/>
                    <a:pt x="6004" y="4923"/>
                  </a:cubicBezTo>
                  <a:cubicBezTo>
                    <a:pt x="6004" y="4907"/>
                    <a:pt x="6020" y="4907"/>
                    <a:pt x="6035" y="4907"/>
                  </a:cubicBezTo>
                  <a:cubicBezTo>
                    <a:pt x="6035" y="4891"/>
                    <a:pt x="6020" y="4891"/>
                    <a:pt x="6020" y="4891"/>
                  </a:cubicBezTo>
                  <a:lnTo>
                    <a:pt x="6004" y="4875"/>
                  </a:lnTo>
                  <a:cubicBezTo>
                    <a:pt x="6004" y="4875"/>
                    <a:pt x="6020" y="4875"/>
                    <a:pt x="6020" y="4860"/>
                  </a:cubicBezTo>
                  <a:lnTo>
                    <a:pt x="5988" y="4860"/>
                  </a:lnTo>
                  <a:lnTo>
                    <a:pt x="5988" y="4844"/>
                  </a:lnTo>
                  <a:lnTo>
                    <a:pt x="5973" y="4828"/>
                  </a:lnTo>
                  <a:lnTo>
                    <a:pt x="5973" y="4813"/>
                  </a:lnTo>
                  <a:cubicBezTo>
                    <a:pt x="5973" y="4813"/>
                    <a:pt x="5988" y="4797"/>
                    <a:pt x="5988" y="4797"/>
                  </a:cubicBezTo>
                  <a:cubicBezTo>
                    <a:pt x="5988" y="4797"/>
                    <a:pt x="5988" y="4797"/>
                    <a:pt x="5988" y="4781"/>
                  </a:cubicBezTo>
                  <a:cubicBezTo>
                    <a:pt x="5988" y="4781"/>
                    <a:pt x="5988" y="4766"/>
                    <a:pt x="5988" y="4766"/>
                  </a:cubicBezTo>
                  <a:cubicBezTo>
                    <a:pt x="5973" y="4766"/>
                    <a:pt x="5973" y="4766"/>
                    <a:pt x="5957" y="4750"/>
                  </a:cubicBezTo>
                  <a:lnTo>
                    <a:pt x="5957" y="4766"/>
                  </a:lnTo>
                  <a:cubicBezTo>
                    <a:pt x="5957" y="4750"/>
                    <a:pt x="5957" y="4750"/>
                    <a:pt x="5941" y="4750"/>
                  </a:cubicBezTo>
                  <a:lnTo>
                    <a:pt x="5926" y="4750"/>
                  </a:lnTo>
                  <a:cubicBezTo>
                    <a:pt x="5926" y="4750"/>
                    <a:pt x="5926" y="4734"/>
                    <a:pt x="5926" y="4734"/>
                  </a:cubicBezTo>
                  <a:lnTo>
                    <a:pt x="5926" y="4719"/>
                  </a:lnTo>
                  <a:cubicBezTo>
                    <a:pt x="5910" y="4719"/>
                    <a:pt x="5910" y="4719"/>
                    <a:pt x="5910" y="4703"/>
                  </a:cubicBezTo>
                  <a:lnTo>
                    <a:pt x="5894" y="4687"/>
                  </a:lnTo>
                  <a:lnTo>
                    <a:pt x="5879" y="4687"/>
                  </a:lnTo>
                  <a:cubicBezTo>
                    <a:pt x="5873" y="4693"/>
                    <a:pt x="5870" y="4694"/>
                    <a:pt x="5867" y="4694"/>
                  </a:cubicBezTo>
                  <a:cubicBezTo>
                    <a:pt x="5861" y="4694"/>
                    <a:pt x="5858" y="4687"/>
                    <a:pt x="5847" y="4687"/>
                  </a:cubicBezTo>
                  <a:lnTo>
                    <a:pt x="5832" y="4687"/>
                  </a:lnTo>
                  <a:lnTo>
                    <a:pt x="5816" y="4672"/>
                  </a:lnTo>
                  <a:cubicBezTo>
                    <a:pt x="5816" y="4672"/>
                    <a:pt x="5816" y="4679"/>
                    <a:pt x="5811" y="4679"/>
                  </a:cubicBezTo>
                  <a:cubicBezTo>
                    <a:pt x="5809" y="4679"/>
                    <a:pt x="5805" y="4677"/>
                    <a:pt x="5800" y="4672"/>
                  </a:cubicBezTo>
                  <a:lnTo>
                    <a:pt x="5800" y="4687"/>
                  </a:lnTo>
                  <a:lnTo>
                    <a:pt x="5737" y="4687"/>
                  </a:lnTo>
                  <a:cubicBezTo>
                    <a:pt x="5737" y="4703"/>
                    <a:pt x="5722" y="4703"/>
                    <a:pt x="5722" y="4719"/>
                  </a:cubicBezTo>
                  <a:lnTo>
                    <a:pt x="5706" y="4719"/>
                  </a:lnTo>
                  <a:cubicBezTo>
                    <a:pt x="5706" y="4719"/>
                    <a:pt x="5706" y="4719"/>
                    <a:pt x="5706" y="4703"/>
                  </a:cubicBezTo>
                  <a:lnTo>
                    <a:pt x="5690" y="4719"/>
                  </a:lnTo>
                  <a:lnTo>
                    <a:pt x="5675" y="4719"/>
                  </a:lnTo>
                  <a:cubicBezTo>
                    <a:pt x="5670" y="4714"/>
                    <a:pt x="5666" y="4712"/>
                    <a:pt x="5664" y="4712"/>
                  </a:cubicBezTo>
                  <a:cubicBezTo>
                    <a:pt x="5659" y="4712"/>
                    <a:pt x="5659" y="4719"/>
                    <a:pt x="5659" y="4719"/>
                  </a:cubicBezTo>
                  <a:cubicBezTo>
                    <a:pt x="5651" y="4711"/>
                    <a:pt x="5643" y="4711"/>
                    <a:pt x="5638" y="4711"/>
                  </a:cubicBezTo>
                  <a:cubicBezTo>
                    <a:pt x="5632" y="4711"/>
                    <a:pt x="5628" y="4711"/>
                    <a:pt x="5628" y="4703"/>
                  </a:cubicBezTo>
                  <a:lnTo>
                    <a:pt x="5628" y="4719"/>
                  </a:lnTo>
                  <a:lnTo>
                    <a:pt x="5612" y="4703"/>
                  </a:lnTo>
                  <a:lnTo>
                    <a:pt x="5596" y="4703"/>
                  </a:lnTo>
                  <a:cubicBezTo>
                    <a:pt x="5596" y="4703"/>
                    <a:pt x="5596" y="4696"/>
                    <a:pt x="5592" y="4696"/>
                  </a:cubicBezTo>
                  <a:cubicBezTo>
                    <a:pt x="5589" y="4696"/>
                    <a:pt x="5586" y="4698"/>
                    <a:pt x="5581" y="4703"/>
                  </a:cubicBezTo>
                  <a:cubicBezTo>
                    <a:pt x="5581" y="4687"/>
                    <a:pt x="5565" y="4687"/>
                    <a:pt x="5549" y="4687"/>
                  </a:cubicBezTo>
                  <a:cubicBezTo>
                    <a:pt x="5534" y="4687"/>
                    <a:pt x="5534" y="4687"/>
                    <a:pt x="5534" y="4703"/>
                  </a:cubicBezTo>
                  <a:lnTo>
                    <a:pt x="5502" y="4719"/>
                  </a:lnTo>
                  <a:cubicBezTo>
                    <a:pt x="5502" y="4719"/>
                    <a:pt x="5502" y="4719"/>
                    <a:pt x="5487" y="4703"/>
                  </a:cubicBezTo>
                  <a:cubicBezTo>
                    <a:pt x="5487" y="4719"/>
                    <a:pt x="5487" y="4719"/>
                    <a:pt x="5487" y="4719"/>
                  </a:cubicBezTo>
                  <a:lnTo>
                    <a:pt x="5471" y="4703"/>
                  </a:lnTo>
                  <a:cubicBezTo>
                    <a:pt x="5455" y="4703"/>
                    <a:pt x="5455" y="4687"/>
                    <a:pt x="5455" y="4687"/>
                  </a:cubicBezTo>
                  <a:lnTo>
                    <a:pt x="5455" y="4672"/>
                  </a:lnTo>
                  <a:lnTo>
                    <a:pt x="5440" y="4672"/>
                  </a:lnTo>
                  <a:lnTo>
                    <a:pt x="5440" y="4656"/>
                  </a:lnTo>
                  <a:cubicBezTo>
                    <a:pt x="5440" y="4640"/>
                    <a:pt x="5440" y="4640"/>
                    <a:pt x="5440" y="4640"/>
                  </a:cubicBezTo>
                  <a:cubicBezTo>
                    <a:pt x="5440" y="4640"/>
                    <a:pt x="5424" y="4625"/>
                    <a:pt x="5424" y="4625"/>
                  </a:cubicBezTo>
                  <a:lnTo>
                    <a:pt x="5408" y="4625"/>
                  </a:lnTo>
                  <a:cubicBezTo>
                    <a:pt x="5408" y="4619"/>
                    <a:pt x="5408" y="4618"/>
                    <a:pt x="5408" y="4618"/>
                  </a:cubicBezTo>
                  <a:cubicBezTo>
                    <a:pt x="5407" y="4618"/>
                    <a:pt x="5403" y="4625"/>
                    <a:pt x="5393" y="4625"/>
                  </a:cubicBezTo>
                  <a:lnTo>
                    <a:pt x="5377" y="4625"/>
                  </a:lnTo>
                  <a:lnTo>
                    <a:pt x="5377" y="4609"/>
                  </a:lnTo>
                  <a:lnTo>
                    <a:pt x="5361" y="4609"/>
                  </a:lnTo>
                  <a:lnTo>
                    <a:pt x="5346" y="4593"/>
                  </a:lnTo>
                  <a:lnTo>
                    <a:pt x="5330" y="4609"/>
                  </a:lnTo>
                  <a:cubicBezTo>
                    <a:pt x="5314" y="4609"/>
                    <a:pt x="5314" y="4593"/>
                    <a:pt x="5314" y="4593"/>
                  </a:cubicBezTo>
                  <a:cubicBezTo>
                    <a:pt x="5314" y="4578"/>
                    <a:pt x="5314" y="4578"/>
                    <a:pt x="5314" y="4578"/>
                  </a:cubicBezTo>
                  <a:cubicBezTo>
                    <a:pt x="5314" y="4578"/>
                    <a:pt x="5314" y="4578"/>
                    <a:pt x="5314" y="4562"/>
                  </a:cubicBezTo>
                  <a:cubicBezTo>
                    <a:pt x="5314" y="4546"/>
                    <a:pt x="5314" y="4546"/>
                    <a:pt x="5299" y="4546"/>
                  </a:cubicBezTo>
                  <a:cubicBezTo>
                    <a:pt x="5314" y="4531"/>
                    <a:pt x="5314" y="4531"/>
                    <a:pt x="5314" y="4531"/>
                  </a:cubicBezTo>
                  <a:cubicBezTo>
                    <a:pt x="5314" y="4515"/>
                    <a:pt x="5314" y="4515"/>
                    <a:pt x="5314" y="4515"/>
                  </a:cubicBezTo>
                  <a:lnTo>
                    <a:pt x="5330" y="4499"/>
                  </a:lnTo>
                  <a:cubicBezTo>
                    <a:pt x="5330" y="4499"/>
                    <a:pt x="5330" y="4499"/>
                    <a:pt x="5330" y="4484"/>
                  </a:cubicBezTo>
                  <a:cubicBezTo>
                    <a:pt x="5346" y="4468"/>
                    <a:pt x="5346" y="4452"/>
                    <a:pt x="5346" y="4437"/>
                  </a:cubicBezTo>
                  <a:lnTo>
                    <a:pt x="5346" y="4421"/>
                  </a:lnTo>
                  <a:cubicBezTo>
                    <a:pt x="5346" y="4405"/>
                    <a:pt x="5361" y="4405"/>
                    <a:pt x="5361" y="4390"/>
                  </a:cubicBezTo>
                  <a:cubicBezTo>
                    <a:pt x="5346" y="4390"/>
                    <a:pt x="5346" y="4374"/>
                    <a:pt x="5346" y="4374"/>
                  </a:cubicBezTo>
                  <a:lnTo>
                    <a:pt x="5346" y="4358"/>
                  </a:lnTo>
                  <a:lnTo>
                    <a:pt x="5330" y="4343"/>
                  </a:lnTo>
                  <a:cubicBezTo>
                    <a:pt x="5330" y="4343"/>
                    <a:pt x="5346" y="4327"/>
                    <a:pt x="5330" y="4327"/>
                  </a:cubicBezTo>
                  <a:lnTo>
                    <a:pt x="5346" y="4311"/>
                  </a:lnTo>
                  <a:cubicBezTo>
                    <a:pt x="5346" y="4311"/>
                    <a:pt x="5330" y="4296"/>
                    <a:pt x="5330" y="4296"/>
                  </a:cubicBezTo>
                  <a:lnTo>
                    <a:pt x="5346" y="4280"/>
                  </a:lnTo>
                  <a:cubicBezTo>
                    <a:pt x="5346" y="4280"/>
                    <a:pt x="5346" y="4264"/>
                    <a:pt x="5346" y="4249"/>
                  </a:cubicBezTo>
                  <a:cubicBezTo>
                    <a:pt x="5346" y="4249"/>
                    <a:pt x="5346" y="4233"/>
                    <a:pt x="5346" y="4233"/>
                  </a:cubicBezTo>
                  <a:cubicBezTo>
                    <a:pt x="5346" y="4233"/>
                    <a:pt x="5361" y="4233"/>
                    <a:pt x="5361" y="4217"/>
                  </a:cubicBezTo>
                  <a:cubicBezTo>
                    <a:pt x="5361" y="4217"/>
                    <a:pt x="5377" y="4201"/>
                    <a:pt x="5377" y="4201"/>
                  </a:cubicBezTo>
                  <a:lnTo>
                    <a:pt x="5377" y="4217"/>
                  </a:lnTo>
                  <a:lnTo>
                    <a:pt x="5393" y="4201"/>
                  </a:lnTo>
                  <a:cubicBezTo>
                    <a:pt x="5408" y="4201"/>
                    <a:pt x="5408" y="4201"/>
                    <a:pt x="5424" y="4186"/>
                  </a:cubicBezTo>
                  <a:cubicBezTo>
                    <a:pt x="5424" y="4186"/>
                    <a:pt x="5424" y="4186"/>
                    <a:pt x="5408" y="4170"/>
                  </a:cubicBezTo>
                  <a:cubicBezTo>
                    <a:pt x="5403" y="4175"/>
                    <a:pt x="5400" y="4177"/>
                    <a:pt x="5397" y="4177"/>
                  </a:cubicBezTo>
                  <a:cubicBezTo>
                    <a:pt x="5391" y="4177"/>
                    <a:pt x="5387" y="4170"/>
                    <a:pt x="5377" y="4170"/>
                  </a:cubicBezTo>
                  <a:lnTo>
                    <a:pt x="5361" y="4186"/>
                  </a:lnTo>
                  <a:lnTo>
                    <a:pt x="5330" y="4186"/>
                  </a:lnTo>
                  <a:cubicBezTo>
                    <a:pt x="5330" y="4201"/>
                    <a:pt x="5330" y="4201"/>
                    <a:pt x="5330" y="4201"/>
                  </a:cubicBezTo>
                  <a:cubicBezTo>
                    <a:pt x="5330" y="4217"/>
                    <a:pt x="5314" y="4217"/>
                    <a:pt x="5330" y="4233"/>
                  </a:cubicBezTo>
                  <a:lnTo>
                    <a:pt x="5283" y="4233"/>
                  </a:lnTo>
                  <a:cubicBezTo>
                    <a:pt x="5283" y="4233"/>
                    <a:pt x="5283" y="4233"/>
                    <a:pt x="5283" y="4217"/>
                  </a:cubicBezTo>
                  <a:cubicBezTo>
                    <a:pt x="5283" y="4217"/>
                    <a:pt x="5283" y="4217"/>
                    <a:pt x="5267" y="4201"/>
                  </a:cubicBezTo>
                  <a:cubicBezTo>
                    <a:pt x="5283" y="4201"/>
                    <a:pt x="5283" y="4186"/>
                    <a:pt x="5283" y="4186"/>
                  </a:cubicBezTo>
                  <a:lnTo>
                    <a:pt x="5267" y="4186"/>
                  </a:lnTo>
                  <a:cubicBezTo>
                    <a:pt x="5252" y="4201"/>
                    <a:pt x="5267" y="4201"/>
                    <a:pt x="5267" y="4217"/>
                  </a:cubicBezTo>
                  <a:cubicBezTo>
                    <a:pt x="5252" y="4217"/>
                    <a:pt x="5252" y="4217"/>
                    <a:pt x="5252" y="4233"/>
                  </a:cubicBezTo>
                  <a:lnTo>
                    <a:pt x="5267" y="4233"/>
                  </a:lnTo>
                  <a:cubicBezTo>
                    <a:pt x="5252" y="4233"/>
                    <a:pt x="5252" y="4233"/>
                    <a:pt x="5252" y="4249"/>
                  </a:cubicBezTo>
                  <a:lnTo>
                    <a:pt x="5267" y="4249"/>
                  </a:lnTo>
                  <a:cubicBezTo>
                    <a:pt x="5267" y="4264"/>
                    <a:pt x="5267" y="4280"/>
                    <a:pt x="5267" y="4296"/>
                  </a:cubicBezTo>
                  <a:lnTo>
                    <a:pt x="5252" y="4296"/>
                  </a:lnTo>
                  <a:cubicBezTo>
                    <a:pt x="5252" y="4296"/>
                    <a:pt x="5252" y="4311"/>
                    <a:pt x="5267" y="4311"/>
                  </a:cubicBezTo>
                  <a:lnTo>
                    <a:pt x="5267" y="4327"/>
                  </a:lnTo>
                  <a:cubicBezTo>
                    <a:pt x="5267" y="4343"/>
                    <a:pt x="5267" y="4343"/>
                    <a:pt x="5267" y="4343"/>
                  </a:cubicBezTo>
                  <a:cubicBezTo>
                    <a:pt x="5267" y="4358"/>
                    <a:pt x="5267" y="4358"/>
                    <a:pt x="5267" y="4358"/>
                  </a:cubicBezTo>
                  <a:cubicBezTo>
                    <a:pt x="5267" y="4374"/>
                    <a:pt x="5267" y="4374"/>
                    <a:pt x="5267" y="4390"/>
                  </a:cubicBezTo>
                  <a:lnTo>
                    <a:pt x="5267" y="4405"/>
                  </a:lnTo>
                  <a:lnTo>
                    <a:pt x="5252" y="4405"/>
                  </a:lnTo>
                  <a:lnTo>
                    <a:pt x="5252" y="4421"/>
                  </a:lnTo>
                  <a:lnTo>
                    <a:pt x="5252" y="4437"/>
                  </a:lnTo>
                  <a:cubicBezTo>
                    <a:pt x="5252" y="4437"/>
                    <a:pt x="5252" y="4452"/>
                    <a:pt x="5252" y="4452"/>
                  </a:cubicBezTo>
                  <a:lnTo>
                    <a:pt x="5252" y="4468"/>
                  </a:lnTo>
                  <a:lnTo>
                    <a:pt x="5252" y="4484"/>
                  </a:lnTo>
                  <a:cubicBezTo>
                    <a:pt x="5252" y="4484"/>
                    <a:pt x="5252" y="4484"/>
                    <a:pt x="5252" y="4499"/>
                  </a:cubicBezTo>
                  <a:lnTo>
                    <a:pt x="5236" y="4499"/>
                  </a:lnTo>
                  <a:cubicBezTo>
                    <a:pt x="5220" y="4515"/>
                    <a:pt x="5205" y="4499"/>
                    <a:pt x="5205" y="4531"/>
                  </a:cubicBezTo>
                  <a:lnTo>
                    <a:pt x="5189" y="4531"/>
                  </a:lnTo>
                  <a:cubicBezTo>
                    <a:pt x="5189" y="4531"/>
                    <a:pt x="5189" y="4531"/>
                    <a:pt x="5189" y="4515"/>
                  </a:cubicBezTo>
                  <a:lnTo>
                    <a:pt x="5173" y="4515"/>
                  </a:lnTo>
                  <a:lnTo>
                    <a:pt x="5158" y="4499"/>
                  </a:lnTo>
                  <a:lnTo>
                    <a:pt x="5173" y="4499"/>
                  </a:lnTo>
                  <a:cubicBezTo>
                    <a:pt x="5173" y="4484"/>
                    <a:pt x="5173" y="4484"/>
                    <a:pt x="5173" y="4484"/>
                  </a:cubicBezTo>
                  <a:cubicBezTo>
                    <a:pt x="5189" y="4468"/>
                    <a:pt x="5189" y="4468"/>
                    <a:pt x="5189" y="4468"/>
                  </a:cubicBezTo>
                  <a:cubicBezTo>
                    <a:pt x="5189" y="4460"/>
                    <a:pt x="5189" y="4460"/>
                    <a:pt x="5189" y="4460"/>
                  </a:cubicBezTo>
                  <a:cubicBezTo>
                    <a:pt x="5189" y="4460"/>
                    <a:pt x="5189" y="4460"/>
                    <a:pt x="5189" y="4452"/>
                  </a:cubicBezTo>
                  <a:lnTo>
                    <a:pt x="5173" y="4452"/>
                  </a:lnTo>
                  <a:cubicBezTo>
                    <a:pt x="5173" y="4452"/>
                    <a:pt x="5158" y="4452"/>
                    <a:pt x="5158" y="4468"/>
                  </a:cubicBezTo>
                  <a:cubicBezTo>
                    <a:pt x="5142" y="4452"/>
                    <a:pt x="5142" y="4452"/>
                    <a:pt x="5158" y="4437"/>
                  </a:cubicBezTo>
                  <a:cubicBezTo>
                    <a:pt x="5158" y="4437"/>
                    <a:pt x="5173" y="4437"/>
                    <a:pt x="5173" y="4421"/>
                  </a:cubicBezTo>
                  <a:cubicBezTo>
                    <a:pt x="5173" y="4421"/>
                    <a:pt x="5173" y="4421"/>
                    <a:pt x="5173" y="4405"/>
                  </a:cubicBezTo>
                  <a:cubicBezTo>
                    <a:pt x="5173" y="4405"/>
                    <a:pt x="5173" y="4390"/>
                    <a:pt x="5173" y="4390"/>
                  </a:cubicBezTo>
                  <a:lnTo>
                    <a:pt x="5189" y="4390"/>
                  </a:lnTo>
                  <a:lnTo>
                    <a:pt x="5189" y="4374"/>
                  </a:lnTo>
                  <a:lnTo>
                    <a:pt x="5189" y="4358"/>
                  </a:lnTo>
                  <a:cubicBezTo>
                    <a:pt x="5189" y="4358"/>
                    <a:pt x="5189" y="4343"/>
                    <a:pt x="5189" y="4343"/>
                  </a:cubicBezTo>
                  <a:lnTo>
                    <a:pt x="5173" y="4343"/>
                  </a:lnTo>
                  <a:lnTo>
                    <a:pt x="5173" y="4327"/>
                  </a:lnTo>
                  <a:cubicBezTo>
                    <a:pt x="5173" y="4311"/>
                    <a:pt x="5173" y="4296"/>
                    <a:pt x="5173" y="4296"/>
                  </a:cubicBezTo>
                  <a:lnTo>
                    <a:pt x="5173" y="4280"/>
                  </a:lnTo>
                  <a:cubicBezTo>
                    <a:pt x="5173" y="4264"/>
                    <a:pt x="5173" y="4264"/>
                    <a:pt x="5173" y="4249"/>
                  </a:cubicBezTo>
                  <a:cubicBezTo>
                    <a:pt x="5173" y="4249"/>
                    <a:pt x="5158" y="4233"/>
                    <a:pt x="5158" y="4233"/>
                  </a:cubicBezTo>
                  <a:lnTo>
                    <a:pt x="5158" y="4217"/>
                  </a:lnTo>
                  <a:cubicBezTo>
                    <a:pt x="5158" y="4217"/>
                    <a:pt x="5158" y="4201"/>
                    <a:pt x="5173" y="4201"/>
                  </a:cubicBezTo>
                  <a:lnTo>
                    <a:pt x="5158" y="4201"/>
                  </a:lnTo>
                  <a:lnTo>
                    <a:pt x="5158" y="4186"/>
                  </a:lnTo>
                  <a:lnTo>
                    <a:pt x="5173" y="4186"/>
                  </a:lnTo>
                  <a:cubicBezTo>
                    <a:pt x="5189" y="4186"/>
                    <a:pt x="5173" y="4170"/>
                    <a:pt x="5189" y="4170"/>
                  </a:cubicBezTo>
                  <a:lnTo>
                    <a:pt x="5205" y="4170"/>
                  </a:lnTo>
                  <a:cubicBezTo>
                    <a:pt x="5205" y="4170"/>
                    <a:pt x="5220" y="4170"/>
                    <a:pt x="5220" y="4154"/>
                  </a:cubicBezTo>
                  <a:cubicBezTo>
                    <a:pt x="5220" y="4139"/>
                    <a:pt x="5220" y="4139"/>
                    <a:pt x="5220" y="4139"/>
                  </a:cubicBezTo>
                  <a:lnTo>
                    <a:pt x="5220" y="4123"/>
                  </a:lnTo>
                  <a:lnTo>
                    <a:pt x="5220" y="4107"/>
                  </a:lnTo>
                  <a:lnTo>
                    <a:pt x="5236" y="4092"/>
                  </a:lnTo>
                  <a:cubicBezTo>
                    <a:pt x="5236" y="4092"/>
                    <a:pt x="5236" y="4076"/>
                    <a:pt x="5236" y="4076"/>
                  </a:cubicBezTo>
                  <a:cubicBezTo>
                    <a:pt x="5236" y="4076"/>
                    <a:pt x="5236" y="4060"/>
                    <a:pt x="5236" y="4060"/>
                  </a:cubicBezTo>
                  <a:cubicBezTo>
                    <a:pt x="5236" y="4060"/>
                    <a:pt x="5236" y="4060"/>
                    <a:pt x="5236" y="4045"/>
                  </a:cubicBezTo>
                  <a:lnTo>
                    <a:pt x="5252" y="4045"/>
                  </a:lnTo>
                  <a:cubicBezTo>
                    <a:pt x="5252" y="4045"/>
                    <a:pt x="5267" y="4045"/>
                    <a:pt x="5267" y="4029"/>
                  </a:cubicBezTo>
                  <a:cubicBezTo>
                    <a:pt x="5267" y="4029"/>
                    <a:pt x="5252" y="4013"/>
                    <a:pt x="5236" y="4013"/>
                  </a:cubicBezTo>
                  <a:cubicBezTo>
                    <a:pt x="5252" y="4013"/>
                    <a:pt x="5252" y="3998"/>
                    <a:pt x="5252" y="3998"/>
                  </a:cubicBezTo>
                  <a:lnTo>
                    <a:pt x="5236" y="3998"/>
                  </a:lnTo>
                  <a:cubicBezTo>
                    <a:pt x="5236" y="3982"/>
                    <a:pt x="5236" y="3982"/>
                    <a:pt x="5236" y="3982"/>
                  </a:cubicBezTo>
                  <a:lnTo>
                    <a:pt x="5236" y="3966"/>
                  </a:lnTo>
                  <a:cubicBezTo>
                    <a:pt x="5236" y="3982"/>
                    <a:pt x="5252" y="3982"/>
                    <a:pt x="5252" y="3982"/>
                  </a:cubicBezTo>
                  <a:cubicBezTo>
                    <a:pt x="5252" y="3982"/>
                    <a:pt x="5252" y="3998"/>
                    <a:pt x="5252" y="3998"/>
                  </a:cubicBezTo>
                  <a:lnTo>
                    <a:pt x="5252" y="4013"/>
                  </a:lnTo>
                  <a:lnTo>
                    <a:pt x="5283" y="4013"/>
                  </a:lnTo>
                  <a:cubicBezTo>
                    <a:pt x="5283" y="4002"/>
                    <a:pt x="5283" y="3991"/>
                    <a:pt x="5288" y="3991"/>
                  </a:cubicBezTo>
                  <a:cubicBezTo>
                    <a:pt x="5291" y="3991"/>
                    <a:pt x="5294" y="3993"/>
                    <a:pt x="5299" y="3998"/>
                  </a:cubicBezTo>
                  <a:cubicBezTo>
                    <a:pt x="5299" y="3990"/>
                    <a:pt x="5299" y="3986"/>
                    <a:pt x="5299" y="3982"/>
                  </a:cubicBezTo>
                  <a:cubicBezTo>
                    <a:pt x="5283" y="3966"/>
                    <a:pt x="5283" y="3951"/>
                    <a:pt x="5267" y="3935"/>
                  </a:cubicBezTo>
                  <a:cubicBezTo>
                    <a:pt x="5267" y="3951"/>
                    <a:pt x="5267" y="3951"/>
                    <a:pt x="5267" y="3951"/>
                  </a:cubicBezTo>
                  <a:cubicBezTo>
                    <a:pt x="5252" y="3951"/>
                    <a:pt x="5252" y="3935"/>
                    <a:pt x="5252" y="3935"/>
                  </a:cubicBezTo>
                  <a:lnTo>
                    <a:pt x="5236" y="3935"/>
                  </a:lnTo>
                  <a:cubicBezTo>
                    <a:pt x="5236" y="3951"/>
                    <a:pt x="5236" y="3951"/>
                    <a:pt x="5236" y="3951"/>
                  </a:cubicBezTo>
                  <a:lnTo>
                    <a:pt x="5220" y="3951"/>
                  </a:lnTo>
                  <a:cubicBezTo>
                    <a:pt x="5220" y="3935"/>
                    <a:pt x="5220" y="3935"/>
                    <a:pt x="5220" y="3919"/>
                  </a:cubicBezTo>
                  <a:cubicBezTo>
                    <a:pt x="5220" y="3935"/>
                    <a:pt x="5205" y="3935"/>
                    <a:pt x="5205" y="3935"/>
                  </a:cubicBezTo>
                  <a:cubicBezTo>
                    <a:pt x="5205" y="3935"/>
                    <a:pt x="5205" y="3935"/>
                    <a:pt x="5205" y="3951"/>
                  </a:cubicBezTo>
                  <a:cubicBezTo>
                    <a:pt x="5205" y="3951"/>
                    <a:pt x="5205" y="3951"/>
                    <a:pt x="5205" y="3966"/>
                  </a:cubicBezTo>
                  <a:lnTo>
                    <a:pt x="5205" y="3982"/>
                  </a:lnTo>
                  <a:lnTo>
                    <a:pt x="5205" y="3998"/>
                  </a:lnTo>
                  <a:lnTo>
                    <a:pt x="5189" y="3998"/>
                  </a:lnTo>
                  <a:cubicBezTo>
                    <a:pt x="5189" y="3998"/>
                    <a:pt x="5189" y="3998"/>
                    <a:pt x="5189" y="4013"/>
                  </a:cubicBezTo>
                  <a:lnTo>
                    <a:pt x="5173" y="4013"/>
                  </a:lnTo>
                  <a:cubicBezTo>
                    <a:pt x="5173" y="4013"/>
                    <a:pt x="5173" y="3998"/>
                    <a:pt x="5173" y="3998"/>
                  </a:cubicBezTo>
                  <a:cubicBezTo>
                    <a:pt x="5158" y="4013"/>
                    <a:pt x="5173" y="4013"/>
                    <a:pt x="5158" y="4029"/>
                  </a:cubicBezTo>
                  <a:cubicBezTo>
                    <a:pt x="5158" y="4045"/>
                    <a:pt x="5158" y="4045"/>
                    <a:pt x="5158" y="4045"/>
                  </a:cubicBezTo>
                  <a:lnTo>
                    <a:pt x="5142" y="4045"/>
                  </a:lnTo>
                  <a:lnTo>
                    <a:pt x="5126" y="4060"/>
                  </a:lnTo>
                  <a:cubicBezTo>
                    <a:pt x="5126" y="4045"/>
                    <a:pt x="5126" y="4045"/>
                    <a:pt x="5126" y="4029"/>
                  </a:cubicBezTo>
                  <a:cubicBezTo>
                    <a:pt x="5126" y="4013"/>
                    <a:pt x="5126" y="4013"/>
                    <a:pt x="5126" y="4013"/>
                  </a:cubicBezTo>
                  <a:lnTo>
                    <a:pt x="5110" y="4013"/>
                  </a:lnTo>
                  <a:cubicBezTo>
                    <a:pt x="5110" y="4013"/>
                    <a:pt x="5110" y="4013"/>
                    <a:pt x="5110" y="3998"/>
                  </a:cubicBezTo>
                  <a:cubicBezTo>
                    <a:pt x="5095" y="4013"/>
                    <a:pt x="5095" y="4013"/>
                    <a:pt x="5110" y="4029"/>
                  </a:cubicBezTo>
                  <a:lnTo>
                    <a:pt x="5095" y="4045"/>
                  </a:lnTo>
                  <a:cubicBezTo>
                    <a:pt x="5095" y="4029"/>
                    <a:pt x="5079" y="4013"/>
                    <a:pt x="5079" y="4013"/>
                  </a:cubicBezTo>
                  <a:lnTo>
                    <a:pt x="5063" y="3998"/>
                  </a:lnTo>
                  <a:cubicBezTo>
                    <a:pt x="5063" y="3998"/>
                    <a:pt x="5063" y="3982"/>
                    <a:pt x="5063" y="3982"/>
                  </a:cubicBezTo>
                  <a:cubicBezTo>
                    <a:pt x="5048" y="3982"/>
                    <a:pt x="5048" y="3982"/>
                    <a:pt x="5032" y="3966"/>
                  </a:cubicBezTo>
                  <a:lnTo>
                    <a:pt x="5048" y="3966"/>
                  </a:lnTo>
                  <a:cubicBezTo>
                    <a:pt x="5048" y="3951"/>
                    <a:pt x="5048" y="3951"/>
                    <a:pt x="5032" y="3951"/>
                  </a:cubicBezTo>
                  <a:lnTo>
                    <a:pt x="5048" y="3951"/>
                  </a:lnTo>
                  <a:lnTo>
                    <a:pt x="5063" y="3935"/>
                  </a:lnTo>
                  <a:lnTo>
                    <a:pt x="5032" y="3935"/>
                  </a:lnTo>
                  <a:lnTo>
                    <a:pt x="5016" y="3919"/>
                  </a:lnTo>
                  <a:lnTo>
                    <a:pt x="5001" y="3919"/>
                  </a:lnTo>
                  <a:lnTo>
                    <a:pt x="4985" y="3904"/>
                  </a:lnTo>
                  <a:lnTo>
                    <a:pt x="4969" y="3904"/>
                  </a:lnTo>
                  <a:lnTo>
                    <a:pt x="4969" y="3888"/>
                  </a:lnTo>
                  <a:cubicBezTo>
                    <a:pt x="4954" y="3872"/>
                    <a:pt x="4954" y="3872"/>
                    <a:pt x="4954" y="3857"/>
                  </a:cubicBezTo>
                  <a:lnTo>
                    <a:pt x="4954" y="3857"/>
                  </a:lnTo>
                  <a:cubicBezTo>
                    <a:pt x="4954" y="3857"/>
                    <a:pt x="4954" y="3872"/>
                    <a:pt x="4969" y="3872"/>
                  </a:cubicBezTo>
                  <a:cubicBezTo>
                    <a:pt x="4985" y="3872"/>
                    <a:pt x="5001" y="3888"/>
                    <a:pt x="5001" y="3888"/>
                  </a:cubicBezTo>
                  <a:lnTo>
                    <a:pt x="5001" y="3904"/>
                  </a:lnTo>
                  <a:lnTo>
                    <a:pt x="5016" y="3904"/>
                  </a:lnTo>
                  <a:cubicBezTo>
                    <a:pt x="5016" y="3904"/>
                    <a:pt x="5016" y="3919"/>
                    <a:pt x="5032" y="3919"/>
                  </a:cubicBezTo>
                  <a:cubicBezTo>
                    <a:pt x="5032" y="3927"/>
                    <a:pt x="5036" y="3931"/>
                    <a:pt x="5040" y="3931"/>
                  </a:cubicBezTo>
                  <a:cubicBezTo>
                    <a:pt x="5044" y="3931"/>
                    <a:pt x="5048" y="3927"/>
                    <a:pt x="5048" y="3919"/>
                  </a:cubicBezTo>
                  <a:cubicBezTo>
                    <a:pt x="5063" y="3935"/>
                    <a:pt x="5063" y="3935"/>
                    <a:pt x="5063" y="3935"/>
                  </a:cubicBezTo>
                  <a:cubicBezTo>
                    <a:pt x="5079" y="3919"/>
                    <a:pt x="5079" y="3919"/>
                    <a:pt x="5095" y="3919"/>
                  </a:cubicBezTo>
                  <a:cubicBezTo>
                    <a:pt x="5095" y="3919"/>
                    <a:pt x="5079" y="3904"/>
                    <a:pt x="5079" y="3904"/>
                  </a:cubicBezTo>
                  <a:cubicBezTo>
                    <a:pt x="5095" y="3888"/>
                    <a:pt x="5095" y="3872"/>
                    <a:pt x="5110" y="3872"/>
                  </a:cubicBezTo>
                  <a:cubicBezTo>
                    <a:pt x="5110" y="3872"/>
                    <a:pt x="5110" y="3872"/>
                    <a:pt x="5110" y="3857"/>
                  </a:cubicBezTo>
                  <a:lnTo>
                    <a:pt x="5126" y="3857"/>
                  </a:lnTo>
                  <a:cubicBezTo>
                    <a:pt x="5126" y="3857"/>
                    <a:pt x="5126" y="3857"/>
                    <a:pt x="5126" y="3841"/>
                  </a:cubicBezTo>
                  <a:cubicBezTo>
                    <a:pt x="5126" y="3841"/>
                    <a:pt x="5142" y="3825"/>
                    <a:pt x="5142" y="3825"/>
                  </a:cubicBezTo>
                  <a:lnTo>
                    <a:pt x="5158" y="3810"/>
                  </a:lnTo>
                  <a:cubicBezTo>
                    <a:pt x="5158" y="3810"/>
                    <a:pt x="5142" y="3794"/>
                    <a:pt x="5142" y="3794"/>
                  </a:cubicBezTo>
                  <a:cubicBezTo>
                    <a:pt x="5158" y="3778"/>
                    <a:pt x="5158" y="3778"/>
                    <a:pt x="5158" y="3778"/>
                  </a:cubicBezTo>
                  <a:lnTo>
                    <a:pt x="5142" y="3778"/>
                  </a:lnTo>
                  <a:lnTo>
                    <a:pt x="5142" y="3763"/>
                  </a:lnTo>
                  <a:cubicBezTo>
                    <a:pt x="5150" y="3755"/>
                    <a:pt x="5150" y="3755"/>
                    <a:pt x="5148" y="3755"/>
                  </a:cubicBezTo>
                  <a:cubicBezTo>
                    <a:pt x="5146" y="3755"/>
                    <a:pt x="5142" y="3755"/>
                    <a:pt x="5142" y="3747"/>
                  </a:cubicBezTo>
                  <a:cubicBezTo>
                    <a:pt x="5142" y="3731"/>
                    <a:pt x="5142" y="3731"/>
                    <a:pt x="5142" y="3731"/>
                  </a:cubicBezTo>
                  <a:lnTo>
                    <a:pt x="5142" y="3716"/>
                  </a:lnTo>
                  <a:cubicBezTo>
                    <a:pt x="5142" y="3716"/>
                    <a:pt x="5142" y="3716"/>
                    <a:pt x="5142" y="3700"/>
                  </a:cubicBezTo>
                  <a:lnTo>
                    <a:pt x="5126" y="3700"/>
                  </a:lnTo>
                  <a:cubicBezTo>
                    <a:pt x="5126" y="3700"/>
                    <a:pt x="5126" y="3700"/>
                    <a:pt x="5126" y="3684"/>
                  </a:cubicBezTo>
                  <a:cubicBezTo>
                    <a:pt x="5110" y="3684"/>
                    <a:pt x="5095" y="3700"/>
                    <a:pt x="5095" y="3700"/>
                  </a:cubicBezTo>
                  <a:cubicBezTo>
                    <a:pt x="5095" y="3700"/>
                    <a:pt x="5095" y="3684"/>
                    <a:pt x="5095" y="3684"/>
                  </a:cubicBezTo>
                  <a:lnTo>
                    <a:pt x="5079" y="3684"/>
                  </a:lnTo>
                  <a:lnTo>
                    <a:pt x="5079" y="3669"/>
                  </a:lnTo>
                  <a:cubicBezTo>
                    <a:pt x="5079" y="3669"/>
                    <a:pt x="5079" y="3669"/>
                    <a:pt x="5079" y="3653"/>
                  </a:cubicBezTo>
                  <a:lnTo>
                    <a:pt x="5063" y="3653"/>
                  </a:lnTo>
                  <a:cubicBezTo>
                    <a:pt x="5063" y="3653"/>
                    <a:pt x="5079" y="3637"/>
                    <a:pt x="5079" y="3637"/>
                  </a:cubicBezTo>
                  <a:cubicBezTo>
                    <a:pt x="5079" y="3637"/>
                    <a:pt x="5063" y="3622"/>
                    <a:pt x="5063" y="3622"/>
                  </a:cubicBezTo>
                  <a:cubicBezTo>
                    <a:pt x="5048" y="3590"/>
                    <a:pt x="5032" y="3575"/>
                    <a:pt x="5001" y="3575"/>
                  </a:cubicBezTo>
                  <a:lnTo>
                    <a:pt x="4985" y="3575"/>
                  </a:lnTo>
                  <a:lnTo>
                    <a:pt x="5001" y="3559"/>
                  </a:lnTo>
                  <a:lnTo>
                    <a:pt x="4954" y="3559"/>
                  </a:lnTo>
                  <a:cubicBezTo>
                    <a:pt x="4969" y="3543"/>
                    <a:pt x="4969" y="3543"/>
                    <a:pt x="4985" y="3543"/>
                  </a:cubicBezTo>
                  <a:cubicBezTo>
                    <a:pt x="5001" y="3527"/>
                    <a:pt x="5001" y="3527"/>
                    <a:pt x="5001" y="3527"/>
                  </a:cubicBezTo>
                  <a:lnTo>
                    <a:pt x="5016" y="3512"/>
                  </a:lnTo>
                  <a:cubicBezTo>
                    <a:pt x="5016" y="3512"/>
                    <a:pt x="5016" y="3496"/>
                    <a:pt x="5016" y="3496"/>
                  </a:cubicBezTo>
                  <a:lnTo>
                    <a:pt x="5048" y="3496"/>
                  </a:lnTo>
                  <a:cubicBezTo>
                    <a:pt x="5048" y="3480"/>
                    <a:pt x="5048" y="3480"/>
                    <a:pt x="5048" y="3480"/>
                  </a:cubicBezTo>
                  <a:cubicBezTo>
                    <a:pt x="5063" y="3465"/>
                    <a:pt x="5063" y="3465"/>
                    <a:pt x="5063" y="3465"/>
                  </a:cubicBezTo>
                  <a:lnTo>
                    <a:pt x="5095" y="3465"/>
                  </a:lnTo>
                  <a:lnTo>
                    <a:pt x="5110" y="3449"/>
                  </a:lnTo>
                  <a:lnTo>
                    <a:pt x="5126" y="3449"/>
                  </a:lnTo>
                  <a:lnTo>
                    <a:pt x="5158" y="3433"/>
                  </a:lnTo>
                  <a:lnTo>
                    <a:pt x="5173" y="3433"/>
                  </a:lnTo>
                  <a:cubicBezTo>
                    <a:pt x="5173" y="3433"/>
                    <a:pt x="5189" y="3418"/>
                    <a:pt x="5189" y="3418"/>
                  </a:cubicBezTo>
                  <a:lnTo>
                    <a:pt x="5189" y="3433"/>
                  </a:lnTo>
                  <a:lnTo>
                    <a:pt x="5205" y="3433"/>
                  </a:lnTo>
                  <a:cubicBezTo>
                    <a:pt x="5220" y="3449"/>
                    <a:pt x="5236" y="3449"/>
                    <a:pt x="5252" y="3465"/>
                  </a:cubicBezTo>
                  <a:lnTo>
                    <a:pt x="5236" y="3465"/>
                  </a:lnTo>
                  <a:cubicBezTo>
                    <a:pt x="5252" y="3465"/>
                    <a:pt x="5252" y="3480"/>
                    <a:pt x="5267" y="3480"/>
                  </a:cubicBezTo>
                  <a:cubicBezTo>
                    <a:pt x="5267" y="3480"/>
                    <a:pt x="5267" y="3480"/>
                    <a:pt x="5267" y="3496"/>
                  </a:cubicBezTo>
                  <a:lnTo>
                    <a:pt x="5283" y="3496"/>
                  </a:lnTo>
                  <a:cubicBezTo>
                    <a:pt x="5283" y="3496"/>
                    <a:pt x="5267" y="3496"/>
                    <a:pt x="5267" y="3512"/>
                  </a:cubicBezTo>
                  <a:cubicBezTo>
                    <a:pt x="5267" y="3512"/>
                    <a:pt x="5283" y="3512"/>
                    <a:pt x="5283" y="3527"/>
                  </a:cubicBezTo>
                  <a:cubicBezTo>
                    <a:pt x="5283" y="3512"/>
                    <a:pt x="5283" y="3512"/>
                    <a:pt x="5283" y="3512"/>
                  </a:cubicBezTo>
                  <a:lnTo>
                    <a:pt x="5299" y="3512"/>
                  </a:lnTo>
                  <a:cubicBezTo>
                    <a:pt x="5299" y="3512"/>
                    <a:pt x="5299" y="3512"/>
                    <a:pt x="5283" y="3527"/>
                  </a:cubicBezTo>
                  <a:cubicBezTo>
                    <a:pt x="5299" y="3527"/>
                    <a:pt x="5299" y="3527"/>
                    <a:pt x="5299" y="3543"/>
                  </a:cubicBezTo>
                  <a:lnTo>
                    <a:pt x="5330" y="3543"/>
                  </a:lnTo>
                  <a:cubicBezTo>
                    <a:pt x="5330" y="3543"/>
                    <a:pt x="5330" y="3559"/>
                    <a:pt x="5330" y="3559"/>
                  </a:cubicBezTo>
                  <a:cubicBezTo>
                    <a:pt x="5346" y="3559"/>
                    <a:pt x="5346" y="3575"/>
                    <a:pt x="5346" y="3575"/>
                  </a:cubicBezTo>
                  <a:cubicBezTo>
                    <a:pt x="5346" y="3575"/>
                    <a:pt x="5346" y="3590"/>
                    <a:pt x="5361" y="3590"/>
                  </a:cubicBezTo>
                  <a:cubicBezTo>
                    <a:pt x="5361" y="3606"/>
                    <a:pt x="5361" y="3606"/>
                    <a:pt x="5377" y="3622"/>
                  </a:cubicBezTo>
                  <a:cubicBezTo>
                    <a:pt x="5377" y="3622"/>
                    <a:pt x="5377" y="3622"/>
                    <a:pt x="5377" y="3637"/>
                  </a:cubicBezTo>
                  <a:lnTo>
                    <a:pt x="5393" y="3637"/>
                  </a:lnTo>
                  <a:lnTo>
                    <a:pt x="5393" y="3653"/>
                  </a:lnTo>
                  <a:cubicBezTo>
                    <a:pt x="5393" y="3653"/>
                    <a:pt x="5393" y="3653"/>
                    <a:pt x="5393" y="3669"/>
                  </a:cubicBezTo>
                  <a:cubicBezTo>
                    <a:pt x="5393" y="3669"/>
                    <a:pt x="5408" y="3684"/>
                    <a:pt x="5408" y="3684"/>
                  </a:cubicBezTo>
                  <a:cubicBezTo>
                    <a:pt x="5408" y="3700"/>
                    <a:pt x="5408" y="3700"/>
                    <a:pt x="5424" y="3700"/>
                  </a:cubicBezTo>
                  <a:cubicBezTo>
                    <a:pt x="5424" y="3700"/>
                    <a:pt x="5424" y="3700"/>
                    <a:pt x="5424" y="3716"/>
                  </a:cubicBezTo>
                  <a:lnTo>
                    <a:pt x="5408" y="3716"/>
                  </a:lnTo>
                  <a:lnTo>
                    <a:pt x="5424" y="3747"/>
                  </a:lnTo>
                  <a:cubicBezTo>
                    <a:pt x="5424" y="3763"/>
                    <a:pt x="5440" y="3778"/>
                    <a:pt x="5440" y="3778"/>
                  </a:cubicBezTo>
                  <a:lnTo>
                    <a:pt x="5455" y="3778"/>
                  </a:lnTo>
                  <a:lnTo>
                    <a:pt x="5455" y="3794"/>
                  </a:lnTo>
                  <a:lnTo>
                    <a:pt x="5440" y="3794"/>
                  </a:lnTo>
                  <a:cubicBezTo>
                    <a:pt x="5440" y="3810"/>
                    <a:pt x="5440" y="3810"/>
                    <a:pt x="5440" y="3810"/>
                  </a:cubicBezTo>
                  <a:lnTo>
                    <a:pt x="5455" y="3825"/>
                  </a:lnTo>
                  <a:cubicBezTo>
                    <a:pt x="5455" y="3841"/>
                    <a:pt x="5455" y="3857"/>
                    <a:pt x="5455" y="3857"/>
                  </a:cubicBezTo>
                  <a:cubicBezTo>
                    <a:pt x="5471" y="3857"/>
                    <a:pt x="5471" y="3857"/>
                    <a:pt x="5471" y="3872"/>
                  </a:cubicBezTo>
                  <a:lnTo>
                    <a:pt x="5502" y="3872"/>
                  </a:lnTo>
                  <a:lnTo>
                    <a:pt x="5502" y="3888"/>
                  </a:lnTo>
                  <a:cubicBezTo>
                    <a:pt x="5518" y="3888"/>
                    <a:pt x="5518" y="3872"/>
                    <a:pt x="5534" y="3872"/>
                  </a:cubicBezTo>
                  <a:lnTo>
                    <a:pt x="5534" y="3888"/>
                  </a:lnTo>
                  <a:cubicBezTo>
                    <a:pt x="5549" y="3872"/>
                    <a:pt x="5549" y="3872"/>
                    <a:pt x="5549" y="3872"/>
                  </a:cubicBezTo>
                  <a:cubicBezTo>
                    <a:pt x="5549" y="3857"/>
                    <a:pt x="5549" y="3857"/>
                    <a:pt x="5549" y="3857"/>
                  </a:cubicBezTo>
                  <a:cubicBezTo>
                    <a:pt x="5557" y="3849"/>
                    <a:pt x="5565" y="3849"/>
                    <a:pt x="5575" y="3849"/>
                  </a:cubicBezTo>
                  <a:cubicBezTo>
                    <a:pt x="5585" y="3849"/>
                    <a:pt x="5596" y="3849"/>
                    <a:pt x="5612" y="3841"/>
                  </a:cubicBezTo>
                  <a:cubicBezTo>
                    <a:pt x="5612" y="3872"/>
                    <a:pt x="5628" y="3888"/>
                    <a:pt x="5643" y="3919"/>
                  </a:cubicBezTo>
                  <a:lnTo>
                    <a:pt x="5643" y="3935"/>
                  </a:lnTo>
                  <a:lnTo>
                    <a:pt x="5643" y="3951"/>
                  </a:lnTo>
                  <a:lnTo>
                    <a:pt x="5659" y="3951"/>
                  </a:lnTo>
                  <a:cubicBezTo>
                    <a:pt x="5659" y="3966"/>
                    <a:pt x="5659" y="3966"/>
                    <a:pt x="5659" y="3966"/>
                  </a:cubicBezTo>
                  <a:cubicBezTo>
                    <a:pt x="5659" y="3982"/>
                    <a:pt x="5659" y="3998"/>
                    <a:pt x="5659" y="4013"/>
                  </a:cubicBezTo>
                  <a:lnTo>
                    <a:pt x="5659" y="4029"/>
                  </a:lnTo>
                  <a:lnTo>
                    <a:pt x="5643" y="4029"/>
                  </a:lnTo>
                  <a:lnTo>
                    <a:pt x="5659" y="4060"/>
                  </a:lnTo>
                  <a:cubicBezTo>
                    <a:pt x="5659" y="4076"/>
                    <a:pt x="5659" y="4076"/>
                    <a:pt x="5659" y="4076"/>
                  </a:cubicBezTo>
                  <a:cubicBezTo>
                    <a:pt x="5659" y="4076"/>
                    <a:pt x="5659" y="4076"/>
                    <a:pt x="5659" y="4092"/>
                  </a:cubicBezTo>
                  <a:lnTo>
                    <a:pt x="5675" y="4107"/>
                  </a:lnTo>
                  <a:cubicBezTo>
                    <a:pt x="5675" y="4107"/>
                    <a:pt x="5690" y="4107"/>
                    <a:pt x="5690" y="4123"/>
                  </a:cubicBezTo>
                  <a:lnTo>
                    <a:pt x="5690" y="4139"/>
                  </a:lnTo>
                  <a:cubicBezTo>
                    <a:pt x="5690" y="4154"/>
                    <a:pt x="5690" y="4154"/>
                    <a:pt x="5690" y="4154"/>
                  </a:cubicBezTo>
                  <a:cubicBezTo>
                    <a:pt x="5690" y="4170"/>
                    <a:pt x="5690" y="4170"/>
                    <a:pt x="5706" y="4170"/>
                  </a:cubicBezTo>
                  <a:lnTo>
                    <a:pt x="5690" y="4170"/>
                  </a:lnTo>
                  <a:cubicBezTo>
                    <a:pt x="5690" y="4170"/>
                    <a:pt x="5690" y="4170"/>
                    <a:pt x="5690" y="4186"/>
                  </a:cubicBezTo>
                  <a:lnTo>
                    <a:pt x="5690" y="4201"/>
                  </a:lnTo>
                  <a:cubicBezTo>
                    <a:pt x="5706" y="4217"/>
                    <a:pt x="5706" y="4217"/>
                    <a:pt x="5706" y="4217"/>
                  </a:cubicBezTo>
                  <a:lnTo>
                    <a:pt x="5690" y="4217"/>
                  </a:lnTo>
                  <a:lnTo>
                    <a:pt x="5690" y="4233"/>
                  </a:lnTo>
                  <a:lnTo>
                    <a:pt x="5643" y="4233"/>
                  </a:lnTo>
                  <a:cubicBezTo>
                    <a:pt x="5628" y="4233"/>
                    <a:pt x="5628" y="4249"/>
                    <a:pt x="5628" y="4249"/>
                  </a:cubicBezTo>
                  <a:lnTo>
                    <a:pt x="5612" y="4249"/>
                  </a:lnTo>
                  <a:lnTo>
                    <a:pt x="5628" y="4264"/>
                  </a:lnTo>
                  <a:lnTo>
                    <a:pt x="5596" y="4280"/>
                  </a:lnTo>
                  <a:lnTo>
                    <a:pt x="5549" y="4280"/>
                  </a:lnTo>
                  <a:cubicBezTo>
                    <a:pt x="5549" y="4296"/>
                    <a:pt x="5565" y="4296"/>
                    <a:pt x="5565" y="4296"/>
                  </a:cubicBezTo>
                  <a:cubicBezTo>
                    <a:pt x="5581" y="4311"/>
                    <a:pt x="5565" y="4311"/>
                    <a:pt x="5565" y="4327"/>
                  </a:cubicBezTo>
                  <a:cubicBezTo>
                    <a:pt x="5581" y="4327"/>
                    <a:pt x="5565" y="4343"/>
                    <a:pt x="5581" y="4343"/>
                  </a:cubicBezTo>
                  <a:lnTo>
                    <a:pt x="5596" y="4343"/>
                  </a:lnTo>
                  <a:cubicBezTo>
                    <a:pt x="5612" y="4358"/>
                    <a:pt x="5612" y="4374"/>
                    <a:pt x="5628" y="4374"/>
                  </a:cubicBezTo>
                  <a:lnTo>
                    <a:pt x="5612" y="4374"/>
                  </a:lnTo>
                  <a:cubicBezTo>
                    <a:pt x="5628" y="4390"/>
                    <a:pt x="5628" y="4390"/>
                    <a:pt x="5628" y="4390"/>
                  </a:cubicBezTo>
                  <a:cubicBezTo>
                    <a:pt x="5628" y="4405"/>
                    <a:pt x="5643" y="4405"/>
                    <a:pt x="5643" y="4405"/>
                  </a:cubicBezTo>
                  <a:lnTo>
                    <a:pt x="5659" y="4405"/>
                  </a:lnTo>
                  <a:cubicBezTo>
                    <a:pt x="5659" y="4405"/>
                    <a:pt x="5659" y="4421"/>
                    <a:pt x="5659" y="4421"/>
                  </a:cubicBezTo>
                  <a:cubicBezTo>
                    <a:pt x="5659" y="4437"/>
                    <a:pt x="5659" y="4437"/>
                    <a:pt x="5675" y="4437"/>
                  </a:cubicBezTo>
                  <a:cubicBezTo>
                    <a:pt x="5675" y="4437"/>
                    <a:pt x="5690" y="4452"/>
                    <a:pt x="5690" y="4452"/>
                  </a:cubicBezTo>
                  <a:lnTo>
                    <a:pt x="5706" y="4468"/>
                  </a:lnTo>
                  <a:cubicBezTo>
                    <a:pt x="5706" y="4484"/>
                    <a:pt x="5706" y="4484"/>
                    <a:pt x="5722" y="4484"/>
                  </a:cubicBezTo>
                  <a:cubicBezTo>
                    <a:pt x="5722" y="4499"/>
                    <a:pt x="5722" y="4499"/>
                    <a:pt x="5722" y="4499"/>
                  </a:cubicBezTo>
                  <a:cubicBezTo>
                    <a:pt x="5722" y="4499"/>
                    <a:pt x="5737" y="4515"/>
                    <a:pt x="5737" y="4515"/>
                  </a:cubicBezTo>
                  <a:lnTo>
                    <a:pt x="5753" y="4515"/>
                  </a:lnTo>
                  <a:cubicBezTo>
                    <a:pt x="5769" y="4531"/>
                    <a:pt x="5769" y="4546"/>
                    <a:pt x="5784" y="4562"/>
                  </a:cubicBezTo>
                  <a:lnTo>
                    <a:pt x="5800" y="4562"/>
                  </a:lnTo>
                  <a:lnTo>
                    <a:pt x="5800" y="4578"/>
                  </a:lnTo>
                  <a:lnTo>
                    <a:pt x="5832" y="4578"/>
                  </a:lnTo>
                  <a:cubicBezTo>
                    <a:pt x="5832" y="4593"/>
                    <a:pt x="5832" y="4593"/>
                    <a:pt x="5847" y="4593"/>
                  </a:cubicBezTo>
                  <a:lnTo>
                    <a:pt x="5863" y="4593"/>
                  </a:lnTo>
                  <a:cubicBezTo>
                    <a:pt x="5863" y="4593"/>
                    <a:pt x="5863" y="4609"/>
                    <a:pt x="5863" y="4609"/>
                  </a:cubicBezTo>
                  <a:lnTo>
                    <a:pt x="5879" y="4609"/>
                  </a:lnTo>
                  <a:cubicBezTo>
                    <a:pt x="5879" y="4609"/>
                    <a:pt x="5879" y="4625"/>
                    <a:pt x="5894" y="4625"/>
                  </a:cubicBezTo>
                  <a:lnTo>
                    <a:pt x="5926" y="4625"/>
                  </a:lnTo>
                  <a:lnTo>
                    <a:pt x="5926" y="4640"/>
                  </a:lnTo>
                  <a:lnTo>
                    <a:pt x="5941" y="4625"/>
                  </a:lnTo>
                  <a:lnTo>
                    <a:pt x="5941" y="4640"/>
                  </a:lnTo>
                  <a:cubicBezTo>
                    <a:pt x="5941" y="4640"/>
                    <a:pt x="5941" y="4640"/>
                    <a:pt x="5941" y="4656"/>
                  </a:cubicBezTo>
                  <a:cubicBezTo>
                    <a:pt x="5941" y="4672"/>
                    <a:pt x="5957" y="4672"/>
                    <a:pt x="5957" y="4672"/>
                  </a:cubicBezTo>
                  <a:cubicBezTo>
                    <a:pt x="5973" y="4672"/>
                    <a:pt x="5973" y="4687"/>
                    <a:pt x="5988" y="4703"/>
                  </a:cubicBezTo>
                  <a:lnTo>
                    <a:pt x="5988" y="4687"/>
                  </a:lnTo>
                  <a:cubicBezTo>
                    <a:pt x="5988" y="4703"/>
                    <a:pt x="6004" y="4703"/>
                    <a:pt x="6004" y="4719"/>
                  </a:cubicBezTo>
                  <a:cubicBezTo>
                    <a:pt x="6004" y="4719"/>
                    <a:pt x="6004" y="4734"/>
                    <a:pt x="5988" y="4750"/>
                  </a:cubicBezTo>
                  <a:lnTo>
                    <a:pt x="6004" y="4766"/>
                  </a:lnTo>
                  <a:lnTo>
                    <a:pt x="6020" y="4766"/>
                  </a:lnTo>
                  <a:cubicBezTo>
                    <a:pt x="6020" y="4766"/>
                    <a:pt x="6035" y="4750"/>
                    <a:pt x="6035" y="4750"/>
                  </a:cubicBezTo>
                  <a:lnTo>
                    <a:pt x="6067" y="4750"/>
                  </a:lnTo>
                  <a:cubicBezTo>
                    <a:pt x="6067" y="4750"/>
                    <a:pt x="6067" y="4750"/>
                    <a:pt x="6067" y="4734"/>
                  </a:cubicBezTo>
                  <a:lnTo>
                    <a:pt x="6082" y="4750"/>
                  </a:lnTo>
                  <a:cubicBezTo>
                    <a:pt x="6098" y="4734"/>
                    <a:pt x="6098" y="4734"/>
                    <a:pt x="6098" y="4734"/>
                  </a:cubicBezTo>
                  <a:lnTo>
                    <a:pt x="6114" y="4734"/>
                  </a:lnTo>
                  <a:lnTo>
                    <a:pt x="6129" y="4750"/>
                  </a:lnTo>
                  <a:lnTo>
                    <a:pt x="6161" y="4750"/>
                  </a:lnTo>
                  <a:lnTo>
                    <a:pt x="6161" y="4766"/>
                  </a:lnTo>
                  <a:lnTo>
                    <a:pt x="6192" y="4766"/>
                  </a:lnTo>
                  <a:cubicBezTo>
                    <a:pt x="6192" y="4766"/>
                    <a:pt x="6208" y="4766"/>
                    <a:pt x="6208" y="4781"/>
                  </a:cubicBezTo>
                  <a:cubicBezTo>
                    <a:pt x="6223" y="4766"/>
                    <a:pt x="6223" y="4766"/>
                    <a:pt x="6239" y="4766"/>
                  </a:cubicBezTo>
                  <a:cubicBezTo>
                    <a:pt x="6239" y="4766"/>
                    <a:pt x="6239" y="4766"/>
                    <a:pt x="6255" y="4750"/>
                  </a:cubicBezTo>
                  <a:cubicBezTo>
                    <a:pt x="6255" y="4750"/>
                    <a:pt x="6255" y="4766"/>
                    <a:pt x="6255" y="4766"/>
                  </a:cubicBezTo>
                  <a:lnTo>
                    <a:pt x="6270" y="4750"/>
                  </a:lnTo>
                  <a:lnTo>
                    <a:pt x="6286" y="4750"/>
                  </a:lnTo>
                  <a:lnTo>
                    <a:pt x="6286" y="4734"/>
                  </a:lnTo>
                  <a:lnTo>
                    <a:pt x="6302" y="4734"/>
                  </a:lnTo>
                  <a:cubicBezTo>
                    <a:pt x="6302" y="4734"/>
                    <a:pt x="6302" y="4719"/>
                    <a:pt x="6302" y="4719"/>
                  </a:cubicBezTo>
                  <a:lnTo>
                    <a:pt x="6333" y="4703"/>
                  </a:lnTo>
                  <a:cubicBezTo>
                    <a:pt x="6333" y="4703"/>
                    <a:pt x="6349" y="4687"/>
                    <a:pt x="6349" y="4687"/>
                  </a:cubicBezTo>
                  <a:cubicBezTo>
                    <a:pt x="6349" y="4687"/>
                    <a:pt x="6349" y="4687"/>
                    <a:pt x="6349" y="4703"/>
                  </a:cubicBezTo>
                  <a:cubicBezTo>
                    <a:pt x="6364" y="4687"/>
                    <a:pt x="6364" y="4687"/>
                    <a:pt x="6364" y="4687"/>
                  </a:cubicBezTo>
                  <a:lnTo>
                    <a:pt x="6411" y="4687"/>
                  </a:lnTo>
                  <a:cubicBezTo>
                    <a:pt x="6411" y="4687"/>
                    <a:pt x="6411" y="4687"/>
                    <a:pt x="6411" y="4703"/>
                  </a:cubicBezTo>
                  <a:lnTo>
                    <a:pt x="6490" y="4703"/>
                  </a:lnTo>
                  <a:cubicBezTo>
                    <a:pt x="6490" y="4703"/>
                    <a:pt x="6506" y="4719"/>
                    <a:pt x="6506" y="4719"/>
                  </a:cubicBezTo>
                  <a:lnTo>
                    <a:pt x="6600" y="4719"/>
                  </a:lnTo>
                  <a:lnTo>
                    <a:pt x="6615" y="4703"/>
                  </a:lnTo>
                  <a:lnTo>
                    <a:pt x="6662" y="4703"/>
                  </a:lnTo>
                  <a:cubicBezTo>
                    <a:pt x="6678" y="4703"/>
                    <a:pt x="6678" y="4687"/>
                    <a:pt x="6678" y="4687"/>
                  </a:cubicBezTo>
                  <a:lnTo>
                    <a:pt x="6694" y="4703"/>
                  </a:lnTo>
                  <a:lnTo>
                    <a:pt x="6694" y="4687"/>
                  </a:lnTo>
                  <a:lnTo>
                    <a:pt x="6709" y="4703"/>
                  </a:lnTo>
                  <a:cubicBezTo>
                    <a:pt x="6709" y="4687"/>
                    <a:pt x="6709" y="4687"/>
                    <a:pt x="6709" y="4687"/>
                  </a:cubicBezTo>
                  <a:lnTo>
                    <a:pt x="6741" y="4687"/>
                  </a:lnTo>
                  <a:lnTo>
                    <a:pt x="6756" y="4672"/>
                  </a:lnTo>
                  <a:cubicBezTo>
                    <a:pt x="6756" y="4687"/>
                    <a:pt x="6756" y="4687"/>
                    <a:pt x="6756" y="4687"/>
                  </a:cubicBezTo>
                  <a:cubicBezTo>
                    <a:pt x="6756" y="4687"/>
                    <a:pt x="6772" y="4672"/>
                    <a:pt x="6772" y="4672"/>
                  </a:cubicBezTo>
                  <a:lnTo>
                    <a:pt x="6788" y="4672"/>
                  </a:lnTo>
                  <a:lnTo>
                    <a:pt x="6788" y="4687"/>
                  </a:lnTo>
                  <a:cubicBezTo>
                    <a:pt x="6803" y="4672"/>
                    <a:pt x="6803" y="4672"/>
                    <a:pt x="6803" y="4672"/>
                  </a:cubicBezTo>
                  <a:lnTo>
                    <a:pt x="6819" y="4672"/>
                  </a:lnTo>
                  <a:cubicBezTo>
                    <a:pt x="6819" y="4672"/>
                    <a:pt x="6819" y="4656"/>
                    <a:pt x="6819" y="4656"/>
                  </a:cubicBezTo>
                  <a:cubicBezTo>
                    <a:pt x="6835" y="4640"/>
                    <a:pt x="6835" y="4640"/>
                    <a:pt x="6835" y="4640"/>
                  </a:cubicBezTo>
                  <a:cubicBezTo>
                    <a:pt x="6835" y="4625"/>
                    <a:pt x="6835" y="4625"/>
                    <a:pt x="6835" y="4625"/>
                  </a:cubicBezTo>
                  <a:cubicBezTo>
                    <a:pt x="6835" y="4617"/>
                    <a:pt x="6839" y="4617"/>
                    <a:pt x="6842" y="4617"/>
                  </a:cubicBezTo>
                  <a:cubicBezTo>
                    <a:pt x="6846" y="4617"/>
                    <a:pt x="6850" y="4617"/>
                    <a:pt x="6850" y="4609"/>
                  </a:cubicBezTo>
                  <a:cubicBezTo>
                    <a:pt x="6850" y="4609"/>
                    <a:pt x="6866" y="4593"/>
                    <a:pt x="6866" y="4593"/>
                  </a:cubicBezTo>
                  <a:lnTo>
                    <a:pt x="6882" y="4593"/>
                  </a:lnTo>
                  <a:lnTo>
                    <a:pt x="6882" y="4578"/>
                  </a:lnTo>
                  <a:lnTo>
                    <a:pt x="6897" y="4562"/>
                  </a:lnTo>
                  <a:cubicBezTo>
                    <a:pt x="6897" y="4562"/>
                    <a:pt x="6913" y="4562"/>
                    <a:pt x="6913" y="4546"/>
                  </a:cubicBezTo>
                  <a:cubicBezTo>
                    <a:pt x="6918" y="4541"/>
                    <a:pt x="6922" y="4539"/>
                    <a:pt x="6924" y="4539"/>
                  </a:cubicBezTo>
                  <a:cubicBezTo>
                    <a:pt x="6929" y="4539"/>
                    <a:pt x="6929" y="4546"/>
                    <a:pt x="6929" y="4546"/>
                  </a:cubicBezTo>
                  <a:lnTo>
                    <a:pt x="6960" y="4515"/>
                  </a:lnTo>
                  <a:lnTo>
                    <a:pt x="6976" y="4515"/>
                  </a:lnTo>
                  <a:cubicBezTo>
                    <a:pt x="6991" y="4515"/>
                    <a:pt x="6991" y="4499"/>
                    <a:pt x="7007" y="4499"/>
                  </a:cubicBezTo>
                  <a:lnTo>
                    <a:pt x="7007" y="4484"/>
                  </a:lnTo>
                  <a:lnTo>
                    <a:pt x="7070" y="4484"/>
                  </a:lnTo>
                  <a:cubicBezTo>
                    <a:pt x="7070" y="4484"/>
                    <a:pt x="7070" y="4484"/>
                    <a:pt x="7070" y="4468"/>
                  </a:cubicBezTo>
                  <a:cubicBezTo>
                    <a:pt x="7070" y="4468"/>
                    <a:pt x="7085" y="4452"/>
                    <a:pt x="7085" y="4452"/>
                  </a:cubicBezTo>
                  <a:cubicBezTo>
                    <a:pt x="7085" y="4437"/>
                    <a:pt x="7085" y="4437"/>
                    <a:pt x="7085" y="4437"/>
                  </a:cubicBezTo>
                  <a:lnTo>
                    <a:pt x="7101" y="4421"/>
                  </a:lnTo>
                  <a:lnTo>
                    <a:pt x="7117" y="4421"/>
                  </a:lnTo>
                  <a:lnTo>
                    <a:pt x="7101" y="4405"/>
                  </a:lnTo>
                  <a:lnTo>
                    <a:pt x="7117" y="4405"/>
                  </a:lnTo>
                  <a:cubicBezTo>
                    <a:pt x="7117" y="4405"/>
                    <a:pt x="7117" y="4405"/>
                    <a:pt x="7117" y="4390"/>
                  </a:cubicBezTo>
                  <a:lnTo>
                    <a:pt x="7132" y="4390"/>
                  </a:lnTo>
                  <a:cubicBezTo>
                    <a:pt x="7132" y="4390"/>
                    <a:pt x="7132" y="4374"/>
                    <a:pt x="7132" y="4374"/>
                  </a:cubicBezTo>
                  <a:lnTo>
                    <a:pt x="7117" y="4358"/>
                  </a:lnTo>
                  <a:cubicBezTo>
                    <a:pt x="7117" y="4358"/>
                    <a:pt x="7117" y="4343"/>
                    <a:pt x="7132" y="4343"/>
                  </a:cubicBezTo>
                  <a:cubicBezTo>
                    <a:pt x="7132" y="4327"/>
                    <a:pt x="7132" y="4327"/>
                    <a:pt x="7132" y="4327"/>
                  </a:cubicBezTo>
                  <a:lnTo>
                    <a:pt x="7132" y="4311"/>
                  </a:lnTo>
                  <a:cubicBezTo>
                    <a:pt x="7132" y="4296"/>
                    <a:pt x="7132" y="4296"/>
                    <a:pt x="7132" y="4296"/>
                  </a:cubicBezTo>
                  <a:cubicBezTo>
                    <a:pt x="7132" y="4288"/>
                    <a:pt x="7136" y="4288"/>
                    <a:pt x="7140" y="4288"/>
                  </a:cubicBezTo>
                  <a:cubicBezTo>
                    <a:pt x="7144" y="4288"/>
                    <a:pt x="7148" y="4288"/>
                    <a:pt x="7148" y="4280"/>
                  </a:cubicBezTo>
                  <a:cubicBezTo>
                    <a:pt x="7148" y="4280"/>
                    <a:pt x="7148" y="4280"/>
                    <a:pt x="7148" y="4264"/>
                  </a:cubicBezTo>
                  <a:cubicBezTo>
                    <a:pt x="7148" y="4249"/>
                    <a:pt x="7148" y="4249"/>
                    <a:pt x="7164" y="4249"/>
                  </a:cubicBezTo>
                  <a:lnTo>
                    <a:pt x="7164" y="4233"/>
                  </a:lnTo>
                  <a:cubicBezTo>
                    <a:pt x="7164" y="4217"/>
                    <a:pt x="7164" y="4217"/>
                    <a:pt x="7164" y="4217"/>
                  </a:cubicBezTo>
                  <a:cubicBezTo>
                    <a:pt x="7164" y="4217"/>
                    <a:pt x="7179" y="4217"/>
                    <a:pt x="7179" y="4201"/>
                  </a:cubicBezTo>
                  <a:cubicBezTo>
                    <a:pt x="7179" y="4186"/>
                    <a:pt x="7195" y="4186"/>
                    <a:pt x="7179" y="4186"/>
                  </a:cubicBezTo>
                  <a:lnTo>
                    <a:pt x="7195" y="4186"/>
                  </a:lnTo>
                  <a:cubicBezTo>
                    <a:pt x="7195" y="4170"/>
                    <a:pt x="7195" y="4170"/>
                    <a:pt x="7195" y="4170"/>
                  </a:cubicBezTo>
                  <a:lnTo>
                    <a:pt x="7211" y="4154"/>
                  </a:lnTo>
                  <a:cubicBezTo>
                    <a:pt x="7211" y="4154"/>
                    <a:pt x="7211" y="4139"/>
                    <a:pt x="7195" y="4139"/>
                  </a:cubicBezTo>
                  <a:cubicBezTo>
                    <a:pt x="7211" y="4139"/>
                    <a:pt x="7211" y="4123"/>
                    <a:pt x="7211" y="4123"/>
                  </a:cubicBezTo>
                  <a:cubicBezTo>
                    <a:pt x="7211" y="4107"/>
                    <a:pt x="7211" y="4107"/>
                    <a:pt x="7211" y="4107"/>
                  </a:cubicBezTo>
                  <a:lnTo>
                    <a:pt x="7195" y="4092"/>
                  </a:lnTo>
                  <a:lnTo>
                    <a:pt x="7211" y="4076"/>
                  </a:lnTo>
                  <a:cubicBezTo>
                    <a:pt x="7211" y="4060"/>
                    <a:pt x="7211" y="4060"/>
                    <a:pt x="7211" y="4060"/>
                  </a:cubicBezTo>
                  <a:cubicBezTo>
                    <a:pt x="7211" y="4060"/>
                    <a:pt x="7211" y="4045"/>
                    <a:pt x="7211" y="4045"/>
                  </a:cubicBezTo>
                  <a:cubicBezTo>
                    <a:pt x="7211" y="4045"/>
                    <a:pt x="7211" y="4029"/>
                    <a:pt x="7211" y="4029"/>
                  </a:cubicBezTo>
                  <a:cubicBezTo>
                    <a:pt x="7211" y="4013"/>
                    <a:pt x="7211" y="4013"/>
                    <a:pt x="7211" y="3998"/>
                  </a:cubicBezTo>
                  <a:cubicBezTo>
                    <a:pt x="7227" y="3982"/>
                    <a:pt x="7211" y="3966"/>
                    <a:pt x="7211" y="3951"/>
                  </a:cubicBezTo>
                  <a:lnTo>
                    <a:pt x="7211" y="3935"/>
                  </a:lnTo>
                  <a:cubicBezTo>
                    <a:pt x="7211" y="3919"/>
                    <a:pt x="7211" y="3919"/>
                    <a:pt x="7211" y="3919"/>
                  </a:cubicBezTo>
                  <a:cubicBezTo>
                    <a:pt x="7195" y="3888"/>
                    <a:pt x="7148" y="3872"/>
                    <a:pt x="7132" y="3872"/>
                  </a:cubicBezTo>
                  <a:lnTo>
                    <a:pt x="7085" y="3825"/>
                  </a:lnTo>
                  <a:cubicBezTo>
                    <a:pt x="7085" y="3825"/>
                    <a:pt x="7085" y="3825"/>
                    <a:pt x="7085" y="3810"/>
                  </a:cubicBezTo>
                  <a:lnTo>
                    <a:pt x="7070" y="3778"/>
                  </a:lnTo>
                  <a:lnTo>
                    <a:pt x="7054" y="3763"/>
                  </a:lnTo>
                  <a:lnTo>
                    <a:pt x="7038" y="3778"/>
                  </a:lnTo>
                  <a:lnTo>
                    <a:pt x="7038" y="3763"/>
                  </a:lnTo>
                  <a:lnTo>
                    <a:pt x="7023" y="3747"/>
                  </a:lnTo>
                  <a:lnTo>
                    <a:pt x="6991" y="3747"/>
                  </a:lnTo>
                  <a:lnTo>
                    <a:pt x="6976" y="3716"/>
                  </a:lnTo>
                  <a:lnTo>
                    <a:pt x="6960" y="3716"/>
                  </a:lnTo>
                  <a:lnTo>
                    <a:pt x="6944" y="3700"/>
                  </a:lnTo>
                  <a:cubicBezTo>
                    <a:pt x="6944" y="3700"/>
                    <a:pt x="6929" y="3716"/>
                    <a:pt x="6944" y="3716"/>
                  </a:cubicBezTo>
                  <a:lnTo>
                    <a:pt x="6929" y="3716"/>
                  </a:lnTo>
                  <a:cubicBezTo>
                    <a:pt x="6929" y="3700"/>
                    <a:pt x="6929" y="3700"/>
                    <a:pt x="6929" y="3700"/>
                  </a:cubicBezTo>
                  <a:lnTo>
                    <a:pt x="6929" y="3684"/>
                  </a:lnTo>
                  <a:lnTo>
                    <a:pt x="6913" y="3669"/>
                  </a:lnTo>
                  <a:lnTo>
                    <a:pt x="6882" y="3669"/>
                  </a:lnTo>
                  <a:cubicBezTo>
                    <a:pt x="6882" y="3669"/>
                    <a:pt x="6882" y="3653"/>
                    <a:pt x="6866" y="3653"/>
                  </a:cubicBezTo>
                  <a:lnTo>
                    <a:pt x="6850" y="3653"/>
                  </a:lnTo>
                  <a:lnTo>
                    <a:pt x="6850" y="3637"/>
                  </a:lnTo>
                  <a:lnTo>
                    <a:pt x="6835" y="3606"/>
                  </a:lnTo>
                  <a:cubicBezTo>
                    <a:pt x="6835" y="3606"/>
                    <a:pt x="6835" y="3590"/>
                    <a:pt x="6835" y="3590"/>
                  </a:cubicBezTo>
                  <a:cubicBezTo>
                    <a:pt x="6835" y="3590"/>
                    <a:pt x="6819" y="3590"/>
                    <a:pt x="6835" y="3575"/>
                  </a:cubicBezTo>
                  <a:cubicBezTo>
                    <a:pt x="6835" y="3575"/>
                    <a:pt x="6835" y="3575"/>
                    <a:pt x="6819" y="3559"/>
                  </a:cubicBezTo>
                  <a:lnTo>
                    <a:pt x="6835" y="3559"/>
                  </a:lnTo>
                  <a:lnTo>
                    <a:pt x="6835" y="3543"/>
                  </a:lnTo>
                  <a:cubicBezTo>
                    <a:pt x="6835" y="3543"/>
                    <a:pt x="6835" y="3543"/>
                    <a:pt x="6835" y="3527"/>
                  </a:cubicBezTo>
                  <a:cubicBezTo>
                    <a:pt x="6835" y="3527"/>
                    <a:pt x="6850" y="3543"/>
                    <a:pt x="6850" y="3543"/>
                  </a:cubicBezTo>
                  <a:cubicBezTo>
                    <a:pt x="6850" y="3527"/>
                    <a:pt x="6850" y="3527"/>
                    <a:pt x="6850" y="3527"/>
                  </a:cubicBezTo>
                  <a:lnTo>
                    <a:pt x="6866" y="3527"/>
                  </a:lnTo>
                  <a:lnTo>
                    <a:pt x="6866" y="3512"/>
                  </a:lnTo>
                  <a:cubicBezTo>
                    <a:pt x="6866" y="3504"/>
                    <a:pt x="6866" y="3504"/>
                    <a:pt x="6866" y="3504"/>
                  </a:cubicBezTo>
                  <a:cubicBezTo>
                    <a:pt x="6866" y="3504"/>
                    <a:pt x="6866" y="3504"/>
                    <a:pt x="6866" y="3496"/>
                  </a:cubicBezTo>
                  <a:cubicBezTo>
                    <a:pt x="6866" y="3480"/>
                    <a:pt x="6850" y="3480"/>
                    <a:pt x="6850" y="3480"/>
                  </a:cubicBezTo>
                  <a:lnTo>
                    <a:pt x="6835" y="3480"/>
                  </a:lnTo>
                  <a:cubicBezTo>
                    <a:pt x="6835" y="3473"/>
                    <a:pt x="6835" y="3473"/>
                    <a:pt x="6835" y="3473"/>
                  </a:cubicBezTo>
                  <a:cubicBezTo>
                    <a:pt x="6835" y="3473"/>
                    <a:pt x="6835" y="3473"/>
                    <a:pt x="6835" y="3465"/>
                  </a:cubicBezTo>
                  <a:cubicBezTo>
                    <a:pt x="6819" y="3465"/>
                    <a:pt x="6835" y="3449"/>
                    <a:pt x="6819" y="3449"/>
                  </a:cubicBezTo>
                  <a:lnTo>
                    <a:pt x="6819" y="3465"/>
                  </a:lnTo>
                  <a:lnTo>
                    <a:pt x="6803" y="3465"/>
                  </a:lnTo>
                  <a:lnTo>
                    <a:pt x="6803" y="3449"/>
                  </a:lnTo>
                  <a:lnTo>
                    <a:pt x="6803" y="3433"/>
                  </a:lnTo>
                  <a:lnTo>
                    <a:pt x="6788" y="3449"/>
                  </a:lnTo>
                  <a:lnTo>
                    <a:pt x="6788" y="3433"/>
                  </a:lnTo>
                  <a:lnTo>
                    <a:pt x="6803" y="3433"/>
                  </a:lnTo>
                  <a:cubicBezTo>
                    <a:pt x="6788" y="3418"/>
                    <a:pt x="6788" y="3418"/>
                    <a:pt x="6788" y="3418"/>
                  </a:cubicBezTo>
                  <a:lnTo>
                    <a:pt x="6803" y="3418"/>
                  </a:lnTo>
                  <a:cubicBezTo>
                    <a:pt x="6788" y="3402"/>
                    <a:pt x="6788" y="3402"/>
                    <a:pt x="6788" y="3386"/>
                  </a:cubicBezTo>
                  <a:cubicBezTo>
                    <a:pt x="6788" y="3386"/>
                    <a:pt x="6788" y="3386"/>
                    <a:pt x="6803" y="3371"/>
                  </a:cubicBezTo>
                  <a:lnTo>
                    <a:pt x="6803" y="3355"/>
                  </a:lnTo>
                  <a:cubicBezTo>
                    <a:pt x="6803" y="3355"/>
                    <a:pt x="6803" y="3355"/>
                    <a:pt x="6819" y="3339"/>
                  </a:cubicBezTo>
                  <a:lnTo>
                    <a:pt x="6835" y="3324"/>
                  </a:lnTo>
                  <a:cubicBezTo>
                    <a:pt x="6850" y="3339"/>
                    <a:pt x="6850" y="3339"/>
                    <a:pt x="6850" y="3339"/>
                  </a:cubicBezTo>
                  <a:cubicBezTo>
                    <a:pt x="6850" y="3339"/>
                    <a:pt x="6850" y="3324"/>
                    <a:pt x="6866" y="3324"/>
                  </a:cubicBezTo>
                  <a:cubicBezTo>
                    <a:pt x="6882" y="3308"/>
                    <a:pt x="6882" y="3308"/>
                    <a:pt x="6897" y="3308"/>
                  </a:cubicBezTo>
                  <a:cubicBezTo>
                    <a:pt x="6897" y="3292"/>
                    <a:pt x="6913" y="3292"/>
                    <a:pt x="6913" y="3277"/>
                  </a:cubicBezTo>
                  <a:lnTo>
                    <a:pt x="6929" y="3292"/>
                  </a:lnTo>
                  <a:cubicBezTo>
                    <a:pt x="6944" y="3277"/>
                    <a:pt x="6960" y="3277"/>
                    <a:pt x="6976" y="3261"/>
                  </a:cubicBezTo>
                  <a:lnTo>
                    <a:pt x="6976" y="3277"/>
                  </a:lnTo>
                  <a:lnTo>
                    <a:pt x="6991" y="3261"/>
                  </a:lnTo>
                  <a:lnTo>
                    <a:pt x="6991" y="3245"/>
                  </a:lnTo>
                  <a:cubicBezTo>
                    <a:pt x="6991" y="3245"/>
                    <a:pt x="6991" y="3245"/>
                    <a:pt x="6991" y="3230"/>
                  </a:cubicBezTo>
                  <a:lnTo>
                    <a:pt x="6991" y="3214"/>
                  </a:lnTo>
                  <a:lnTo>
                    <a:pt x="7007" y="3230"/>
                  </a:lnTo>
                  <a:cubicBezTo>
                    <a:pt x="7023" y="3214"/>
                    <a:pt x="7007" y="3214"/>
                    <a:pt x="7007" y="3214"/>
                  </a:cubicBezTo>
                  <a:lnTo>
                    <a:pt x="7007" y="3198"/>
                  </a:lnTo>
                  <a:cubicBezTo>
                    <a:pt x="7007" y="3198"/>
                    <a:pt x="7007" y="3183"/>
                    <a:pt x="7007" y="3183"/>
                  </a:cubicBezTo>
                  <a:cubicBezTo>
                    <a:pt x="7007" y="3167"/>
                    <a:pt x="7007" y="3167"/>
                    <a:pt x="7007" y="3167"/>
                  </a:cubicBezTo>
                  <a:cubicBezTo>
                    <a:pt x="7007" y="3151"/>
                    <a:pt x="7007" y="3151"/>
                    <a:pt x="7007" y="3151"/>
                  </a:cubicBezTo>
                  <a:cubicBezTo>
                    <a:pt x="7007" y="3151"/>
                    <a:pt x="7023" y="3136"/>
                    <a:pt x="7023" y="3136"/>
                  </a:cubicBezTo>
                  <a:cubicBezTo>
                    <a:pt x="7023" y="3120"/>
                    <a:pt x="7023" y="3120"/>
                    <a:pt x="7023" y="3104"/>
                  </a:cubicBezTo>
                  <a:lnTo>
                    <a:pt x="7023" y="3089"/>
                  </a:lnTo>
                  <a:cubicBezTo>
                    <a:pt x="7038" y="3073"/>
                    <a:pt x="7038" y="3073"/>
                    <a:pt x="7038" y="3057"/>
                  </a:cubicBezTo>
                  <a:lnTo>
                    <a:pt x="7038" y="3042"/>
                  </a:lnTo>
                  <a:cubicBezTo>
                    <a:pt x="7049" y="3042"/>
                    <a:pt x="7052" y="3049"/>
                    <a:pt x="7054" y="3049"/>
                  </a:cubicBezTo>
                  <a:cubicBezTo>
                    <a:pt x="7054" y="3049"/>
                    <a:pt x="7054" y="3047"/>
                    <a:pt x="7054" y="3042"/>
                  </a:cubicBezTo>
                  <a:cubicBezTo>
                    <a:pt x="7054" y="3042"/>
                    <a:pt x="7054" y="3026"/>
                    <a:pt x="7054" y="3026"/>
                  </a:cubicBezTo>
                  <a:lnTo>
                    <a:pt x="7070" y="3026"/>
                  </a:lnTo>
                  <a:cubicBezTo>
                    <a:pt x="7070" y="3010"/>
                    <a:pt x="7070" y="3010"/>
                    <a:pt x="7085" y="3010"/>
                  </a:cubicBezTo>
                  <a:lnTo>
                    <a:pt x="7070" y="3010"/>
                  </a:lnTo>
                  <a:lnTo>
                    <a:pt x="7085" y="2995"/>
                  </a:lnTo>
                  <a:cubicBezTo>
                    <a:pt x="7085" y="2979"/>
                    <a:pt x="7085" y="2979"/>
                    <a:pt x="7085" y="2979"/>
                  </a:cubicBezTo>
                  <a:lnTo>
                    <a:pt x="7101" y="2963"/>
                  </a:lnTo>
                  <a:lnTo>
                    <a:pt x="7117" y="2948"/>
                  </a:lnTo>
                  <a:lnTo>
                    <a:pt x="7117" y="2932"/>
                  </a:lnTo>
                  <a:lnTo>
                    <a:pt x="7132" y="2932"/>
                  </a:lnTo>
                  <a:lnTo>
                    <a:pt x="7132" y="2916"/>
                  </a:lnTo>
                  <a:lnTo>
                    <a:pt x="7148" y="2901"/>
                  </a:lnTo>
                  <a:cubicBezTo>
                    <a:pt x="7148" y="2916"/>
                    <a:pt x="7148" y="2916"/>
                    <a:pt x="7148" y="2916"/>
                  </a:cubicBezTo>
                  <a:cubicBezTo>
                    <a:pt x="7164" y="2901"/>
                    <a:pt x="7164" y="2901"/>
                    <a:pt x="7164" y="2901"/>
                  </a:cubicBezTo>
                  <a:lnTo>
                    <a:pt x="7179" y="2885"/>
                  </a:lnTo>
                  <a:cubicBezTo>
                    <a:pt x="7179" y="2885"/>
                    <a:pt x="7195" y="2869"/>
                    <a:pt x="7195" y="2869"/>
                  </a:cubicBezTo>
                  <a:lnTo>
                    <a:pt x="7195" y="2853"/>
                  </a:lnTo>
                  <a:lnTo>
                    <a:pt x="7211" y="2838"/>
                  </a:lnTo>
                  <a:lnTo>
                    <a:pt x="7227" y="2822"/>
                  </a:lnTo>
                  <a:cubicBezTo>
                    <a:pt x="7227" y="2822"/>
                    <a:pt x="7242" y="2806"/>
                    <a:pt x="7258" y="2806"/>
                  </a:cubicBezTo>
                  <a:cubicBezTo>
                    <a:pt x="7274" y="2806"/>
                    <a:pt x="7274" y="2791"/>
                    <a:pt x="7274" y="2791"/>
                  </a:cubicBezTo>
                  <a:lnTo>
                    <a:pt x="7289" y="2806"/>
                  </a:lnTo>
                  <a:lnTo>
                    <a:pt x="7305" y="2791"/>
                  </a:lnTo>
                  <a:lnTo>
                    <a:pt x="7321" y="2791"/>
                  </a:lnTo>
                  <a:lnTo>
                    <a:pt x="7321" y="2806"/>
                  </a:lnTo>
                  <a:cubicBezTo>
                    <a:pt x="7336" y="2791"/>
                    <a:pt x="7336" y="2791"/>
                    <a:pt x="7352" y="2791"/>
                  </a:cubicBezTo>
                  <a:lnTo>
                    <a:pt x="7368" y="2775"/>
                  </a:lnTo>
                  <a:lnTo>
                    <a:pt x="7383" y="2775"/>
                  </a:lnTo>
                  <a:cubicBezTo>
                    <a:pt x="7383" y="2775"/>
                    <a:pt x="7383" y="2759"/>
                    <a:pt x="7399" y="2759"/>
                  </a:cubicBezTo>
                  <a:lnTo>
                    <a:pt x="7430" y="2759"/>
                  </a:lnTo>
                  <a:cubicBezTo>
                    <a:pt x="7446" y="2759"/>
                    <a:pt x="7462" y="2728"/>
                    <a:pt x="7462" y="2728"/>
                  </a:cubicBezTo>
                  <a:lnTo>
                    <a:pt x="7477" y="2728"/>
                  </a:lnTo>
                  <a:lnTo>
                    <a:pt x="7493" y="2712"/>
                  </a:lnTo>
                  <a:cubicBezTo>
                    <a:pt x="7509" y="2697"/>
                    <a:pt x="7509" y="2697"/>
                    <a:pt x="7524" y="2681"/>
                  </a:cubicBezTo>
                  <a:cubicBezTo>
                    <a:pt x="7524" y="2681"/>
                    <a:pt x="7524" y="2681"/>
                    <a:pt x="7524" y="2665"/>
                  </a:cubicBezTo>
                  <a:cubicBezTo>
                    <a:pt x="7524" y="2665"/>
                    <a:pt x="7524" y="2650"/>
                    <a:pt x="7524" y="2650"/>
                  </a:cubicBezTo>
                  <a:cubicBezTo>
                    <a:pt x="7524" y="2634"/>
                    <a:pt x="7524" y="2634"/>
                    <a:pt x="7524" y="2634"/>
                  </a:cubicBezTo>
                  <a:cubicBezTo>
                    <a:pt x="7524" y="2618"/>
                    <a:pt x="7540" y="2618"/>
                    <a:pt x="7540" y="2618"/>
                  </a:cubicBezTo>
                  <a:lnTo>
                    <a:pt x="7556" y="2603"/>
                  </a:lnTo>
                  <a:cubicBezTo>
                    <a:pt x="7556" y="2603"/>
                    <a:pt x="7556" y="2587"/>
                    <a:pt x="7571" y="2587"/>
                  </a:cubicBezTo>
                  <a:lnTo>
                    <a:pt x="7571" y="2571"/>
                  </a:lnTo>
                  <a:cubicBezTo>
                    <a:pt x="7571" y="2571"/>
                    <a:pt x="7571" y="2571"/>
                    <a:pt x="7571" y="2556"/>
                  </a:cubicBezTo>
                  <a:cubicBezTo>
                    <a:pt x="7571" y="2540"/>
                    <a:pt x="7571" y="2540"/>
                    <a:pt x="7587" y="2540"/>
                  </a:cubicBezTo>
                  <a:lnTo>
                    <a:pt x="7571" y="2540"/>
                  </a:lnTo>
                  <a:cubicBezTo>
                    <a:pt x="7587" y="2524"/>
                    <a:pt x="7587" y="2524"/>
                    <a:pt x="7603" y="2524"/>
                  </a:cubicBezTo>
                  <a:lnTo>
                    <a:pt x="7587" y="2524"/>
                  </a:lnTo>
                  <a:cubicBezTo>
                    <a:pt x="7603" y="2509"/>
                    <a:pt x="7603" y="2509"/>
                    <a:pt x="7603" y="2509"/>
                  </a:cubicBezTo>
                  <a:lnTo>
                    <a:pt x="7603" y="2493"/>
                  </a:lnTo>
                  <a:cubicBezTo>
                    <a:pt x="7603" y="2493"/>
                    <a:pt x="7603" y="2493"/>
                    <a:pt x="7603" y="2477"/>
                  </a:cubicBezTo>
                  <a:lnTo>
                    <a:pt x="7618" y="2477"/>
                  </a:lnTo>
                  <a:cubicBezTo>
                    <a:pt x="7618" y="2477"/>
                    <a:pt x="7634" y="2462"/>
                    <a:pt x="7634" y="2462"/>
                  </a:cubicBezTo>
                  <a:cubicBezTo>
                    <a:pt x="7634" y="2462"/>
                    <a:pt x="7634" y="2462"/>
                    <a:pt x="7650" y="2446"/>
                  </a:cubicBezTo>
                  <a:lnTo>
                    <a:pt x="7650" y="2462"/>
                  </a:lnTo>
                  <a:cubicBezTo>
                    <a:pt x="7650" y="2446"/>
                    <a:pt x="7650" y="2446"/>
                    <a:pt x="7665" y="2446"/>
                  </a:cubicBezTo>
                  <a:cubicBezTo>
                    <a:pt x="7665" y="2446"/>
                    <a:pt x="7665" y="2430"/>
                    <a:pt x="7681" y="2430"/>
                  </a:cubicBezTo>
                  <a:lnTo>
                    <a:pt x="7681" y="2415"/>
                  </a:lnTo>
                  <a:lnTo>
                    <a:pt x="7697" y="2399"/>
                  </a:lnTo>
                  <a:cubicBezTo>
                    <a:pt x="7697" y="2399"/>
                    <a:pt x="7712" y="2383"/>
                    <a:pt x="7712" y="2383"/>
                  </a:cubicBezTo>
                  <a:lnTo>
                    <a:pt x="7728" y="2383"/>
                  </a:lnTo>
                  <a:lnTo>
                    <a:pt x="7728" y="2368"/>
                  </a:lnTo>
                  <a:lnTo>
                    <a:pt x="7744" y="2368"/>
                  </a:lnTo>
                  <a:cubicBezTo>
                    <a:pt x="7744" y="2368"/>
                    <a:pt x="7744" y="2368"/>
                    <a:pt x="7744" y="2352"/>
                  </a:cubicBezTo>
                  <a:lnTo>
                    <a:pt x="7759" y="2352"/>
                  </a:lnTo>
                  <a:lnTo>
                    <a:pt x="7759" y="2336"/>
                  </a:lnTo>
                  <a:cubicBezTo>
                    <a:pt x="7759" y="2321"/>
                    <a:pt x="7775" y="2321"/>
                    <a:pt x="7775" y="2321"/>
                  </a:cubicBezTo>
                  <a:lnTo>
                    <a:pt x="7775" y="2305"/>
                  </a:lnTo>
                  <a:cubicBezTo>
                    <a:pt x="7775" y="2305"/>
                    <a:pt x="7775" y="2289"/>
                    <a:pt x="7775" y="2289"/>
                  </a:cubicBezTo>
                  <a:cubicBezTo>
                    <a:pt x="7775" y="2289"/>
                    <a:pt x="7775" y="2289"/>
                    <a:pt x="7791" y="2274"/>
                  </a:cubicBezTo>
                  <a:lnTo>
                    <a:pt x="7775" y="2274"/>
                  </a:lnTo>
                  <a:cubicBezTo>
                    <a:pt x="7775" y="2258"/>
                    <a:pt x="7791" y="2242"/>
                    <a:pt x="7791" y="2242"/>
                  </a:cubicBezTo>
                  <a:lnTo>
                    <a:pt x="7791" y="2227"/>
                  </a:lnTo>
                  <a:cubicBezTo>
                    <a:pt x="7791" y="2211"/>
                    <a:pt x="7806" y="2211"/>
                    <a:pt x="7806" y="2211"/>
                  </a:cubicBezTo>
                  <a:cubicBezTo>
                    <a:pt x="7806" y="2195"/>
                    <a:pt x="7822" y="2195"/>
                    <a:pt x="7822" y="2180"/>
                  </a:cubicBezTo>
                  <a:cubicBezTo>
                    <a:pt x="7838" y="2180"/>
                    <a:pt x="7838" y="2164"/>
                    <a:pt x="7838" y="2164"/>
                  </a:cubicBezTo>
                  <a:cubicBezTo>
                    <a:pt x="7838" y="2148"/>
                    <a:pt x="7838" y="2148"/>
                    <a:pt x="7838" y="2148"/>
                  </a:cubicBezTo>
                  <a:lnTo>
                    <a:pt x="7838" y="2132"/>
                  </a:lnTo>
                  <a:lnTo>
                    <a:pt x="7853" y="2132"/>
                  </a:lnTo>
                  <a:cubicBezTo>
                    <a:pt x="7853" y="2117"/>
                    <a:pt x="7869" y="2101"/>
                    <a:pt x="7869" y="2101"/>
                  </a:cubicBezTo>
                  <a:lnTo>
                    <a:pt x="7885" y="2101"/>
                  </a:lnTo>
                  <a:cubicBezTo>
                    <a:pt x="7885" y="2101"/>
                    <a:pt x="7885" y="2085"/>
                    <a:pt x="7901" y="2085"/>
                  </a:cubicBezTo>
                  <a:cubicBezTo>
                    <a:pt x="7901" y="2085"/>
                    <a:pt x="7901" y="2085"/>
                    <a:pt x="7901" y="2101"/>
                  </a:cubicBezTo>
                  <a:lnTo>
                    <a:pt x="7916" y="2101"/>
                  </a:lnTo>
                  <a:lnTo>
                    <a:pt x="7916" y="2085"/>
                  </a:lnTo>
                  <a:cubicBezTo>
                    <a:pt x="7916" y="2085"/>
                    <a:pt x="7916" y="2070"/>
                    <a:pt x="7932" y="2070"/>
                  </a:cubicBezTo>
                  <a:cubicBezTo>
                    <a:pt x="7932" y="2070"/>
                    <a:pt x="7932" y="2070"/>
                    <a:pt x="7932" y="2054"/>
                  </a:cubicBezTo>
                  <a:lnTo>
                    <a:pt x="7948" y="2054"/>
                  </a:lnTo>
                  <a:cubicBezTo>
                    <a:pt x="7948" y="2038"/>
                    <a:pt x="7963" y="2038"/>
                    <a:pt x="7963" y="2038"/>
                  </a:cubicBezTo>
                  <a:lnTo>
                    <a:pt x="7963" y="2023"/>
                  </a:lnTo>
                  <a:lnTo>
                    <a:pt x="7948" y="2023"/>
                  </a:lnTo>
                  <a:lnTo>
                    <a:pt x="7948" y="2007"/>
                  </a:lnTo>
                  <a:cubicBezTo>
                    <a:pt x="7948" y="1991"/>
                    <a:pt x="7932" y="1991"/>
                    <a:pt x="7932" y="1976"/>
                  </a:cubicBezTo>
                  <a:cubicBezTo>
                    <a:pt x="7916" y="1960"/>
                    <a:pt x="7916" y="1960"/>
                    <a:pt x="7901" y="1960"/>
                  </a:cubicBezTo>
                  <a:lnTo>
                    <a:pt x="7885" y="1960"/>
                  </a:lnTo>
                  <a:cubicBezTo>
                    <a:pt x="7885" y="1944"/>
                    <a:pt x="7869" y="1944"/>
                    <a:pt x="7869" y="1929"/>
                  </a:cubicBezTo>
                  <a:cubicBezTo>
                    <a:pt x="7869" y="1929"/>
                    <a:pt x="7869" y="1913"/>
                    <a:pt x="7853" y="1913"/>
                  </a:cubicBezTo>
                  <a:lnTo>
                    <a:pt x="7838" y="1913"/>
                  </a:lnTo>
                  <a:cubicBezTo>
                    <a:pt x="7838" y="1897"/>
                    <a:pt x="7822" y="1897"/>
                    <a:pt x="7822" y="1897"/>
                  </a:cubicBezTo>
                  <a:lnTo>
                    <a:pt x="7822" y="1882"/>
                  </a:lnTo>
                  <a:lnTo>
                    <a:pt x="7806" y="1882"/>
                  </a:lnTo>
                  <a:cubicBezTo>
                    <a:pt x="7806" y="1882"/>
                    <a:pt x="7806" y="1866"/>
                    <a:pt x="7791" y="1850"/>
                  </a:cubicBezTo>
                  <a:cubicBezTo>
                    <a:pt x="7791" y="1850"/>
                    <a:pt x="7791" y="1835"/>
                    <a:pt x="7775" y="1835"/>
                  </a:cubicBezTo>
                  <a:cubicBezTo>
                    <a:pt x="7775" y="1835"/>
                    <a:pt x="7759" y="1819"/>
                    <a:pt x="7759" y="1819"/>
                  </a:cubicBezTo>
                  <a:lnTo>
                    <a:pt x="7744" y="1819"/>
                  </a:lnTo>
                  <a:cubicBezTo>
                    <a:pt x="7728" y="1819"/>
                    <a:pt x="7744" y="1803"/>
                    <a:pt x="7728" y="1803"/>
                  </a:cubicBezTo>
                  <a:lnTo>
                    <a:pt x="7712" y="1803"/>
                  </a:lnTo>
                  <a:cubicBezTo>
                    <a:pt x="7712" y="1803"/>
                    <a:pt x="7712" y="1788"/>
                    <a:pt x="7712" y="1788"/>
                  </a:cubicBezTo>
                  <a:lnTo>
                    <a:pt x="7665" y="1788"/>
                  </a:lnTo>
                  <a:cubicBezTo>
                    <a:pt x="7660" y="1782"/>
                    <a:pt x="7657" y="1781"/>
                    <a:pt x="7654" y="1781"/>
                  </a:cubicBezTo>
                  <a:cubicBezTo>
                    <a:pt x="7648" y="1781"/>
                    <a:pt x="7645" y="1788"/>
                    <a:pt x="7634" y="1788"/>
                  </a:cubicBezTo>
                  <a:cubicBezTo>
                    <a:pt x="7624" y="1788"/>
                    <a:pt x="7627" y="1781"/>
                    <a:pt x="7626" y="1781"/>
                  </a:cubicBezTo>
                  <a:lnTo>
                    <a:pt x="7626" y="1781"/>
                  </a:lnTo>
                  <a:cubicBezTo>
                    <a:pt x="7625" y="1781"/>
                    <a:pt x="7624" y="1782"/>
                    <a:pt x="7618" y="1788"/>
                  </a:cubicBezTo>
                  <a:cubicBezTo>
                    <a:pt x="7603" y="1772"/>
                    <a:pt x="7603" y="1772"/>
                    <a:pt x="7603" y="1772"/>
                  </a:cubicBezTo>
                  <a:lnTo>
                    <a:pt x="7556" y="1772"/>
                  </a:lnTo>
                  <a:cubicBezTo>
                    <a:pt x="7556" y="1772"/>
                    <a:pt x="7524" y="1772"/>
                    <a:pt x="7524" y="1788"/>
                  </a:cubicBezTo>
                  <a:cubicBezTo>
                    <a:pt x="7509" y="1772"/>
                    <a:pt x="7509" y="1772"/>
                    <a:pt x="7493" y="1772"/>
                  </a:cubicBezTo>
                  <a:lnTo>
                    <a:pt x="7477" y="1788"/>
                  </a:lnTo>
                  <a:lnTo>
                    <a:pt x="7446" y="1788"/>
                  </a:lnTo>
                  <a:cubicBezTo>
                    <a:pt x="7446" y="1788"/>
                    <a:pt x="7446" y="1781"/>
                    <a:pt x="7441" y="1781"/>
                  </a:cubicBezTo>
                  <a:cubicBezTo>
                    <a:pt x="7439" y="1781"/>
                    <a:pt x="7436" y="1782"/>
                    <a:pt x="7430" y="1788"/>
                  </a:cubicBezTo>
                  <a:cubicBezTo>
                    <a:pt x="7430" y="1772"/>
                    <a:pt x="7415" y="1772"/>
                    <a:pt x="7415" y="1772"/>
                  </a:cubicBezTo>
                  <a:cubicBezTo>
                    <a:pt x="7399" y="1772"/>
                    <a:pt x="7399" y="1788"/>
                    <a:pt x="7399" y="1788"/>
                  </a:cubicBezTo>
                  <a:cubicBezTo>
                    <a:pt x="7399" y="1803"/>
                    <a:pt x="7399" y="1803"/>
                    <a:pt x="7383" y="1803"/>
                  </a:cubicBezTo>
                  <a:cubicBezTo>
                    <a:pt x="7379" y="1799"/>
                    <a:pt x="7373" y="1797"/>
                    <a:pt x="7367" y="1797"/>
                  </a:cubicBezTo>
                  <a:cubicBezTo>
                    <a:pt x="7352" y="1797"/>
                    <a:pt x="7336" y="1808"/>
                    <a:pt x="7336" y="1819"/>
                  </a:cubicBezTo>
                  <a:lnTo>
                    <a:pt x="7321" y="1835"/>
                  </a:lnTo>
                  <a:lnTo>
                    <a:pt x="7305" y="1835"/>
                  </a:lnTo>
                  <a:cubicBezTo>
                    <a:pt x="7305" y="1850"/>
                    <a:pt x="7305" y="1850"/>
                    <a:pt x="7305" y="1850"/>
                  </a:cubicBezTo>
                  <a:lnTo>
                    <a:pt x="7305" y="1866"/>
                  </a:lnTo>
                  <a:cubicBezTo>
                    <a:pt x="7289" y="1866"/>
                    <a:pt x="7289" y="1866"/>
                    <a:pt x="7289" y="1850"/>
                  </a:cubicBezTo>
                  <a:cubicBezTo>
                    <a:pt x="7289" y="1866"/>
                    <a:pt x="7274" y="1866"/>
                    <a:pt x="7274" y="1866"/>
                  </a:cubicBezTo>
                  <a:lnTo>
                    <a:pt x="7258" y="1850"/>
                  </a:lnTo>
                  <a:lnTo>
                    <a:pt x="7242" y="1835"/>
                  </a:lnTo>
                  <a:lnTo>
                    <a:pt x="7227" y="1835"/>
                  </a:lnTo>
                  <a:lnTo>
                    <a:pt x="7227" y="1819"/>
                  </a:lnTo>
                  <a:lnTo>
                    <a:pt x="7195" y="1819"/>
                  </a:lnTo>
                  <a:cubicBezTo>
                    <a:pt x="7195" y="1819"/>
                    <a:pt x="7179" y="1819"/>
                    <a:pt x="7179" y="1803"/>
                  </a:cubicBezTo>
                  <a:cubicBezTo>
                    <a:pt x="7179" y="1819"/>
                    <a:pt x="7164" y="1819"/>
                    <a:pt x="7164" y="1819"/>
                  </a:cubicBezTo>
                  <a:lnTo>
                    <a:pt x="7164" y="1835"/>
                  </a:lnTo>
                  <a:cubicBezTo>
                    <a:pt x="7148" y="1835"/>
                    <a:pt x="7132" y="1850"/>
                    <a:pt x="7132" y="1850"/>
                  </a:cubicBezTo>
                  <a:lnTo>
                    <a:pt x="7117" y="1866"/>
                  </a:lnTo>
                  <a:lnTo>
                    <a:pt x="7101" y="1866"/>
                  </a:lnTo>
                  <a:lnTo>
                    <a:pt x="7117" y="1882"/>
                  </a:lnTo>
                  <a:lnTo>
                    <a:pt x="7101" y="1882"/>
                  </a:lnTo>
                  <a:lnTo>
                    <a:pt x="7085" y="1897"/>
                  </a:lnTo>
                  <a:cubicBezTo>
                    <a:pt x="7085" y="1913"/>
                    <a:pt x="7070" y="1913"/>
                    <a:pt x="7070" y="1929"/>
                  </a:cubicBezTo>
                  <a:lnTo>
                    <a:pt x="7054" y="1929"/>
                  </a:lnTo>
                  <a:lnTo>
                    <a:pt x="7070" y="1944"/>
                  </a:lnTo>
                  <a:cubicBezTo>
                    <a:pt x="7054" y="1960"/>
                    <a:pt x="7038" y="1960"/>
                    <a:pt x="7023" y="1976"/>
                  </a:cubicBezTo>
                  <a:cubicBezTo>
                    <a:pt x="7023" y="1976"/>
                    <a:pt x="7007" y="1960"/>
                    <a:pt x="7007" y="1960"/>
                  </a:cubicBezTo>
                  <a:lnTo>
                    <a:pt x="6960" y="1960"/>
                  </a:lnTo>
                  <a:lnTo>
                    <a:pt x="6944" y="1976"/>
                  </a:lnTo>
                  <a:lnTo>
                    <a:pt x="6929" y="1976"/>
                  </a:lnTo>
                  <a:lnTo>
                    <a:pt x="6913" y="1960"/>
                  </a:lnTo>
                  <a:lnTo>
                    <a:pt x="6897" y="1944"/>
                  </a:lnTo>
                  <a:cubicBezTo>
                    <a:pt x="6882" y="1944"/>
                    <a:pt x="6882" y="1929"/>
                    <a:pt x="6866" y="1929"/>
                  </a:cubicBezTo>
                  <a:cubicBezTo>
                    <a:pt x="6866" y="1929"/>
                    <a:pt x="6850" y="1929"/>
                    <a:pt x="6850" y="1913"/>
                  </a:cubicBezTo>
                  <a:lnTo>
                    <a:pt x="6803" y="1913"/>
                  </a:lnTo>
                  <a:lnTo>
                    <a:pt x="6803" y="1897"/>
                  </a:lnTo>
                  <a:lnTo>
                    <a:pt x="6788" y="1897"/>
                  </a:lnTo>
                  <a:cubicBezTo>
                    <a:pt x="6788" y="1913"/>
                    <a:pt x="6772" y="1913"/>
                    <a:pt x="6772" y="1913"/>
                  </a:cubicBezTo>
                  <a:lnTo>
                    <a:pt x="6725" y="1913"/>
                  </a:lnTo>
                  <a:cubicBezTo>
                    <a:pt x="6725" y="1913"/>
                    <a:pt x="6725" y="1929"/>
                    <a:pt x="6725" y="1929"/>
                  </a:cubicBezTo>
                  <a:cubicBezTo>
                    <a:pt x="6709" y="1929"/>
                    <a:pt x="6709" y="1944"/>
                    <a:pt x="6694" y="1944"/>
                  </a:cubicBezTo>
                  <a:lnTo>
                    <a:pt x="6678" y="1944"/>
                  </a:lnTo>
                  <a:lnTo>
                    <a:pt x="6662" y="1960"/>
                  </a:lnTo>
                  <a:lnTo>
                    <a:pt x="6662" y="1976"/>
                  </a:lnTo>
                  <a:cubicBezTo>
                    <a:pt x="6647" y="1976"/>
                    <a:pt x="6647" y="1976"/>
                    <a:pt x="6631" y="1991"/>
                  </a:cubicBezTo>
                  <a:lnTo>
                    <a:pt x="6600" y="2023"/>
                  </a:lnTo>
                  <a:cubicBezTo>
                    <a:pt x="6600" y="2023"/>
                    <a:pt x="6584" y="2038"/>
                    <a:pt x="6584" y="2038"/>
                  </a:cubicBezTo>
                  <a:cubicBezTo>
                    <a:pt x="6584" y="2038"/>
                    <a:pt x="6584" y="2054"/>
                    <a:pt x="6568" y="2054"/>
                  </a:cubicBezTo>
                  <a:lnTo>
                    <a:pt x="6553" y="2054"/>
                  </a:lnTo>
                  <a:lnTo>
                    <a:pt x="6553" y="2070"/>
                  </a:lnTo>
                  <a:cubicBezTo>
                    <a:pt x="6553" y="2070"/>
                    <a:pt x="6553" y="2085"/>
                    <a:pt x="6553" y="2101"/>
                  </a:cubicBezTo>
                  <a:lnTo>
                    <a:pt x="6553" y="2117"/>
                  </a:lnTo>
                  <a:lnTo>
                    <a:pt x="6521" y="2132"/>
                  </a:lnTo>
                  <a:lnTo>
                    <a:pt x="6537" y="2132"/>
                  </a:lnTo>
                  <a:lnTo>
                    <a:pt x="6506" y="2148"/>
                  </a:lnTo>
                  <a:lnTo>
                    <a:pt x="6521" y="2148"/>
                  </a:lnTo>
                  <a:cubicBezTo>
                    <a:pt x="6506" y="2148"/>
                    <a:pt x="6474" y="2164"/>
                    <a:pt x="6474" y="2164"/>
                  </a:cubicBezTo>
                  <a:cubicBezTo>
                    <a:pt x="6458" y="2180"/>
                    <a:pt x="6458" y="2180"/>
                    <a:pt x="6458" y="2180"/>
                  </a:cubicBezTo>
                  <a:cubicBezTo>
                    <a:pt x="6458" y="2187"/>
                    <a:pt x="6458" y="2187"/>
                    <a:pt x="6458" y="2187"/>
                  </a:cubicBezTo>
                  <a:cubicBezTo>
                    <a:pt x="6458" y="2187"/>
                    <a:pt x="6458" y="2187"/>
                    <a:pt x="6458" y="2195"/>
                  </a:cubicBezTo>
                  <a:cubicBezTo>
                    <a:pt x="6458" y="2195"/>
                    <a:pt x="6458" y="2211"/>
                    <a:pt x="6458" y="2211"/>
                  </a:cubicBezTo>
                  <a:cubicBezTo>
                    <a:pt x="6458" y="2227"/>
                    <a:pt x="6443" y="2227"/>
                    <a:pt x="6443" y="2227"/>
                  </a:cubicBezTo>
                  <a:cubicBezTo>
                    <a:pt x="6443" y="2232"/>
                    <a:pt x="6443" y="2233"/>
                    <a:pt x="6442" y="2233"/>
                  </a:cubicBezTo>
                  <a:cubicBezTo>
                    <a:pt x="6441" y="2233"/>
                    <a:pt x="6438" y="2227"/>
                    <a:pt x="6427" y="2227"/>
                  </a:cubicBezTo>
                  <a:lnTo>
                    <a:pt x="6427" y="2242"/>
                  </a:lnTo>
                  <a:lnTo>
                    <a:pt x="6396" y="2242"/>
                  </a:lnTo>
                  <a:cubicBezTo>
                    <a:pt x="6380" y="2258"/>
                    <a:pt x="6380" y="2258"/>
                    <a:pt x="6364" y="2258"/>
                  </a:cubicBezTo>
                  <a:cubicBezTo>
                    <a:pt x="6349" y="2258"/>
                    <a:pt x="6349" y="2258"/>
                    <a:pt x="6349" y="2274"/>
                  </a:cubicBezTo>
                  <a:lnTo>
                    <a:pt x="6286" y="2274"/>
                  </a:lnTo>
                  <a:lnTo>
                    <a:pt x="6286" y="2258"/>
                  </a:lnTo>
                  <a:cubicBezTo>
                    <a:pt x="6270" y="2258"/>
                    <a:pt x="6270" y="2274"/>
                    <a:pt x="6270" y="2274"/>
                  </a:cubicBezTo>
                  <a:lnTo>
                    <a:pt x="6239" y="2274"/>
                  </a:lnTo>
                  <a:cubicBezTo>
                    <a:pt x="6239" y="2258"/>
                    <a:pt x="6239" y="2258"/>
                    <a:pt x="6223" y="2258"/>
                  </a:cubicBezTo>
                  <a:cubicBezTo>
                    <a:pt x="6223" y="2258"/>
                    <a:pt x="6223" y="2274"/>
                    <a:pt x="6208" y="2274"/>
                  </a:cubicBezTo>
                  <a:lnTo>
                    <a:pt x="6161" y="2274"/>
                  </a:lnTo>
                  <a:cubicBezTo>
                    <a:pt x="6145" y="2274"/>
                    <a:pt x="6145" y="2289"/>
                    <a:pt x="6145" y="2289"/>
                  </a:cubicBezTo>
                  <a:cubicBezTo>
                    <a:pt x="6145" y="2289"/>
                    <a:pt x="6145" y="2274"/>
                    <a:pt x="6129" y="2274"/>
                  </a:cubicBezTo>
                  <a:lnTo>
                    <a:pt x="6129" y="2289"/>
                  </a:lnTo>
                  <a:lnTo>
                    <a:pt x="6114" y="2289"/>
                  </a:lnTo>
                  <a:lnTo>
                    <a:pt x="6114" y="2274"/>
                  </a:lnTo>
                  <a:lnTo>
                    <a:pt x="6020" y="2274"/>
                  </a:lnTo>
                  <a:cubicBezTo>
                    <a:pt x="6020" y="2258"/>
                    <a:pt x="6004" y="2258"/>
                    <a:pt x="6004" y="2258"/>
                  </a:cubicBezTo>
                  <a:lnTo>
                    <a:pt x="5941" y="2258"/>
                  </a:lnTo>
                  <a:cubicBezTo>
                    <a:pt x="5926" y="2258"/>
                    <a:pt x="5926" y="2258"/>
                    <a:pt x="5926" y="2242"/>
                  </a:cubicBezTo>
                  <a:lnTo>
                    <a:pt x="5926" y="2258"/>
                  </a:lnTo>
                  <a:cubicBezTo>
                    <a:pt x="5910" y="2242"/>
                    <a:pt x="5910" y="2242"/>
                    <a:pt x="5910" y="2242"/>
                  </a:cubicBezTo>
                  <a:lnTo>
                    <a:pt x="5894" y="2258"/>
                  </a:lnTo>
                  <a:lnTo>
                    <a:pt x="5879" y="2258"/>
                  </a:lnTo>
                  <a:cubicBezTo>
                    <a:pt x="5879" y="2258"/>
                    <a:pt x="5879" y="2258"/>
                    <a:pt x="5863" y="2242"/>
                  </a:cubicBezTo>
                  <a:cubicBezTo>
                    <a:pt x="5847" y="2242"/>
                    <a:pt x="5863" y="2258"/>
                    <a:pt x="5847" y="2258"/>
                  </a:cubicBezTo>
                  <a:lnTo>
                    <a:pt x="5816" y="2258"/>
                  </a:lnTo>
                  <a:cubicBezTo>
                    <a:pt x="5800" y="2258"/>
                    <a:pt x="5800" y="2274"/>
                    <a:pt x="5784" y="2274"/>
                  </a:cubicBezTo>
                  <a:cubicBezTo>
                    <a:pt x="5784" y="2274"/>
                    <a:pt x="5784" y="2258"/>
                    <a:pt x="5769" y="2258"/>
                  </a:cubicBezTo>
                  <a:cubicBezTo>
                    <a:pt x="5769" y="2274"/>
                    <a:pt x="5769" y="2274"/>
                    <a:pt x="5753" y="2274"/>
                  </a:cubicBezTo>
                  <a:cubicBezTo>
                    <a:pt x="5753" y="2274"/>
                    <a:pt x="5737" y="2274"/>
                    <a:pt x="5737" y="2289"/>
                  </a:cubicBezTo>
                  <a:lnTo>
                    <a:pt x="5737" y="2274"/>
                  </a:lnTo>
                  <a:lnTo>
                    <a:pt x="5722" y="2289"/>
                  </a:lnTo>
                  <a:lnTo>
                    <a:pt x="5690" y="2289"/>
                  </a:lnTo>
                  <a:cubicBezTo>
                    <a:pt x="5690" y="2289"/>
                    <a:pt x="5690" y="2305"/>
                    <a:pt x="5675" y="2305"/>
                  </a:cubicBezTo>
                  <a:lnTo>
                    <a:pt x="5675" y="2289"/>
                  </a:lnTo>
                  <a:lnTo>
                    <a:pt x="5659" y="2305"/>
                  </a:lnTo>
                  <a:lnTo>
                    <a:pt x="5612" y="2305"/>
                  </a:lnTo>
                  <a:cubicBezTo>
                    <a:pt x="5612" y="2305"/>
                    <a:pt x="5612" y="2321"/>
                    <a:pt x="5596" y="2321"/>
                  </a:cubicBezTo>
                  <a:lnTo>
                    <a:pt x="5581" y="2321"/>
                  </a:lnTo>
                  <a:lnTo>
                    <a:pt x="5565" y="2336"/>
                  </a:lnTo>
                  <a:lnTo>
                    <a:pt x="5534" y="2352"/>
                  </a:lnTo>
                  <a:cubicBezTo>
                    <a:pt x="5534" y="2352"/>
                    <a:pt x="5518" y="2368"/>
                    <a:pt x="5518" y="2368"/>
                  </a:cubicBezTo>
                  <a:cubicBezTo>
                    <a:pt x="5534" y="2383"/>
                    <a:pt x="5534" y="2383"/>
                    <a:pt x="5534" y="2383"/>
                  </a:cubicBezTo>
                  <a:lnTo>
                    <a:pt x="5549" y="2383"/>
                  </a:lnTo>
                  <a:cubicBezTo>
                    <a:pt x="5549" y="2383"/>
                    <a:pt x="5565" y="2399"/>
                    <a:pt x="5565" y="2399"/>
                  </a:cubicBezTo>
                  <a:cubicBezTo>
                    <a:pt x="5581" y="2415"/>
                    <a:pt x="5581" y="2430"/>
                    <a:pt x="5596" y="2430"/>
                  </a:cubicBezTo>
                  <a:lnTo>
                    <a:pt x="5612" y="2430"/>
                  </a:lnTo>
                  <a:lnTo>
                    <a:pt x="5628" y="2446"/>
                  </a:lnTo>
                  <a:cubicBezTo>
                    <a:pt x="5628" y="2446"/>
                    <a:pt x="5628" y="2446"/>
                    <a:pt x="5628" y="2462"/>
                  </a:cubicBezTo>
                  <a:cubicBezTo>
                    <a:pt x="5643" y="2462"/>
                    <a:pt x="5643" y="2446"/>
                    <a:pt x="5643" y="2446"/>
                  </a:cubicBezTo>
                  <a:lnTo>
                    <a:pt x="5643" y="2462"/>
                  </a:lnTo>
                  <a:lnTo>
                    <a:pt x="5675" y="2462"/>
                  </a:lnTo>
                  <a:cubicBezTo>
                    <a:pt x="5675" y="2477"/>
                    <a:pt x="5675" y="2477"/>
                    <a:pt x="5675" y="2493"/>
                  </a:cubicBezTo>
                  <a:cubicBezTo>
                    <a:pt x="5675" y="2493"/>
                    <a:pt x="5706" y="2524"/>
                    <a:pt x="5722" y="2524"/>
                  </a:cubicBezTo>
                  <a:cubicBezTo>
                    <a:pt x="5722" y="2524"/>
                    <a:pt x="5722" y="2540"/>
                    <a:pt x="5722" y="2540"/>
                  </a:cubicBezTo>
                  <a:lnTo>
                    <a:pt x="5722" y="2556"/>
                  </a:lnTo>
                  <a:cubicBezTo>
                    <a:pt x="5722" y="2556"/>
                    <a:pt x="5722" y="2571"/>
                    <a:pt x="5722" y="2571"/>
                  </a:cubicBezTo>
                  <a:cubicBezTo>
                    <a:pt x="5722" y="2571"/>
                    <a:pt x="5722" y="2571"/>
                    <a:pt x="5722" y="2587"/>
                  </a:cubicBezTo>
                  <a:cubicBezTo>
                    <a:pt x="5706" y="2587"/>
                    <a:pt x="5706" y="2603"/>
                    <a:pt x="5722" y="2603"/>
                  </a:cubicBezTo>
                  <a:lnTo>
                    <a:pt x="5690" y="2603"/>
                  </a:lnTo>
                  <a:cubicBezTo>
                    <a:pt x="5690" y="2618"/>
                    <a:pt x="5675" y="2618"/>
                    <a:pt x="5675" y="2618"/>
                  </a:cubicBezTo>
                  <a:cubicBezTo>
                    <a:pt x="5675" y="2618"/>
                    <a:pt x="5675" y="2634"/>
                    <a:pt x="5675" y="2634"/>
                  </a:cubicBezTo>
                  <a:cubicBezTo>
                    <a:pt x="5675" y="2650"/>
                    <a:pt x="5675" y="2665"/>
                    <a:pt x="5675" y="2665"/>
                  </a:cubicBezTo>
                  <a:cubicBezTo>
                    <a:pt x="5675" y="2681"/>
                    <a:pt x="5659" y="2681"/>
                    <a:pt x="5659" y="2681"/>
                  </a:cubicBezTo>
                  <a:cubicBezTo>
                    <a:pt x="5659" y="2697"/>
                    <a:pt x="5659" y="2697"/>
                    <a:pt x="5659" y="2697"/>
                  </a:cubicBezTo>
                  <a:cubicBezTo>
                    <a:pt x="5659" y="2697"/>
                    <a:pt x="5659" y="2712"/>
                    <a:pt x="5659" y="2712"/>
                  </a:cubicBezTo>
                  <a:cubicBezTo>
                    <a:pt x="5659" y="2728"/>
                    <a:pt x="5659" y="2744"/>
                    <a:pt x="5643" y="2744"/>
                  </a:cubicBezTo>
                  <a:cubicBezTo>
                    <a:pt x="5643" y="2759"/>
                    <a:pt x="5643" y="2759"/>
                    <a:pt x="5659" y="2775"/>
                  </a:cubicBezTo>
                  <a:lnTo>
                    <a:pt x="5643" y="2775"/>
                  </a:lnTo>
                  <a:cubicBezTo>
                    <a:pt x="5659" y="2791"/>
                    <a:pt x="5643" y="2791"/>
                    <a:pt x="5643" y="2806"/>
                  </a:cubicBezTo>
                  <a:lnTo>
                    <a:pt x="5659" y="2806"/>
                  </a:lnTo>
                  <a:cubicBezTo>
                    <a:pt x="5659" y="2822"/>
                    <a:pt x="5659" y="2822"/>
                    <a:pt x="5659" y="2822"/>
                  </a:cubicBezTo>
                  <a:cubicBezTo>
                    <a:pt x="5643" y="2838"/>
                    <a:pt x="5643" y="2838"/>
                    <a:pt x="5628" y="2853"/>
                  </a:cubicBezTo>
                  <a:lnTo>
                    <a:pt x="5612" y="2869"/>
                  </a:lnTo>
                  <a:lnTo>
                    <a:pt x="5596" y="2869"/>
                  </a:lnTo>
                  <a:lnTo>
                    <a:pt x="5596" y="2885"/>
                  </a:lnTo>
                  <a:lnTo>
                    <a:pt x="5596" y="2901"/>
                  </a:lnTo>
                  <a:lnTo>
                    <a:pt x="5581" y="2901"/>
                  </a:lnTo>
                  <a:lnTo>
                    <a:pt x="5581" y="2916"/>
                  </a:lnTo>
                  <a:cubicBezTo>
                    <a:pt x="5581" y="2916"/>
                    <a:pt x="5581" y="2916"/>
                    <a:pt x="5581" y="2932"/>
                  </a:cubicBezTo>
                  <a:cubicBezTo>
                    <a:pt x="5581" y="2948"/>
                    <a:pt x="5565" y="2948"/>
                    <a:pt x="5581" y="2979"/>
                  </a:cubicBezTo>
                  <a:cubicBezTo>
                    <a:pt x="5581" y="2979"/>
                    <a:pt x="5581" y="2979"/>
                    <a:pt x="5565" y="2995"/>
                  </a:cubicBezTo>
                  <a:lnTo>
                    <a:pt x="5581" y="2995"/>
                  </a:lnTo>
                  <a:lnTo>
                    <a:pt x="5549" y="3010"/>
                  </a:lnTo>
                  <a:cubicBezTo>
                    <a:pt x="5549" y="3010"/>
                    <a:pt x="5549" y="3010"/>
                    <a:pt x="5549" y="3026"/>
                  </a:cubicBezTo>
                  <a:lnTo>
                    <a:pt x="5534" y="3026"/>
                  </a:lnTo>
                  <a:cubicBezTo>
                    <a:pt x="5534" y="3026"/>
                    <a:pt x="5534" y="3026"/>
                    <a:pt x="5518" y="3042"/>
                  </a:cubicBezTo>
                  <a:lnTo>
                    <a:pt x="5502" y="3057"/>
                  </a:lnTo>
                  <a:cubicBezTo>
                    <a:pt x="5502" y="3057"/>
                    <a:pt x="5502" y="3057"/>
                    <a:pt x="5502" y="3073"/>
                  </a:cubicBezTo>
                  <a:lnTo>
                    <a:pt x="5487" y="3073"/>
                  </a:lnTo>
                  <a:lnTo>
                    <a:pt x="5487" y="3089"/>
                  </a:lnTo>
                  <a:cubicBezTo>
                    <a:pt x="5487" y="3104"/>
                    <a:pt x="5471" y="3104"/>
                    <a:pt x="5471" y="3104"/>
                  </a:cubicBezTo>
                  <a:lnTo>
                    <a:pt x="5487" y="3104"/>
                  </a:lnTo>
                  <a:cubicBezTo>
                    <a:pt x="5487" y="3104"/>
                    <a:pt x="5487" y="3120"/>
                    <a:pt x="5471" y="3120"/>
                  </a:cubicBezTo>
                  <a:cubicBezTo>
                    <a:pt x="5487" y="3120"/>
                    <a:pt x="5487" y="3136"/>
                    <a:pt x="5487" y="3136"/>
                  </a:cubicBezTo>
                  <a:cubicBezTo>
                    <a:pt x="5471" y="3136"/>
                    <a:pt x="5471" y="3136"/>
                    <a:pt x="5471" y="3151"/>
                  </a:cubicBezTo>
                  <a:lnTo>
                    <a:pt x="5471" y="3167"/>
                  </a:lnTo>
                  <a:cubicBezTo>
                    <a:pt x="5455" y="3167"/>
                    <a:pt x="5455" y="3183"/>
                    <a:pt x="5440" y="3183"/>
                  </a:cubicBezTo>
                  <a:cubicBezTo>
                    <a:pt x="5440" y="3183"/>
                    <a:pt x="5440" y="3183"/>
                    <a:pt x="5440" y="3198"/>
                  </a:cubicBezTo>
                  <a:lnTo>
                    <a:pt x="5424" y="3198"/>
                  </a:lnTo>
                  <a:cubicBezTo>
                    <a:pt x="5424" y="3214"/>
                    <a:pt x="5424" y="3214"/>
                    <a:pt x="5424" y="3214"/>
                  </a:cubicBezTo>
                  <a:lnTo>
                    <a:pt x="5424" y="3230"/>
                  </a:lnTo>
                  <a:cubicBezTo>
                    <a:pt x="5408" y="3230"/>
                    <a:pt x="5408" y="3245"/>
                    <a:pt x="5408" y="3245"/>
                  </a:cubicBezTo>
                  <a:cubicBezTo>
                    <a:pt x="5408" y="3253"/>
                    <a:pt x="5408" y="3253"/>
                    <a:pt x="5408" y="3253"/>
                  </a:cubicBezTo>
                  <a:cubicBezTo>
                    <a:pt x="5408" y="3253"/>
                    <a:pt x="5408" y="3253"/>
                    <a:pt x="5408" y="3261"/>
                  </a:cubicBezTo>
                  <a:cubicBezTo>
                    <a:pt x="5408" y="3261"/>
                    <a:pt x="5408" y="3277"/>
                    <a:pt x="5408" y="3277"/>
                  </a:cubicBezTo>
                  <a:lnTo>
                    <a:pt x="5361" y="3324"/>
                  </a:lnTo>
                  <a:cubicBezTo>
                    <a:pt x="5377" y="3339"/>
                    <a:pt x="5377" y="3339"/>
                    <a:pt x="5377" y="3339"/>
                  </a:cubicBezTo>
                  <a:cubicBezTo>
                    <a:pt x="5361" y="3339"/>
                    <a:pt x="5361" y="3355"/>
                    <a:pt x="5361" y="3355"/>
                  </a:cubicBezTo>
                  <a:lnTo>
                    <a:pt x="5346" y="3355"/>
                  </a:lnTo>
                  <a:lnTo>
                    <a:pt x="5346" y="3339"/>
                  </a:lnTo>
                  <a:lnTo>
                    <a:pt x="5330" y="3324"/>
                  </a:lnTo>
                  <a:lnTo>
                    <a:pt x="5314" y="3339"/>
                  </a:lnTo>
                  <a:lnTo>
                    <a:pt x="5299" y="3339"/>
                  </a:lnTo>
                  <a:cubicBezTo>
                    <a:pt x="5299" y="3339"/>
                    <a:pt x="5314" y="3324"/>
                    <a:pt x="5314" y="3324"/>
                  </a:cubicBezTo>
                  <a:cubicBezTo>
                    <a:pt x="5314" y="3324"/>
                    <a:pt x="5314" y="3308"/>
                    <a:pt x="5299" y="3308"/>
                  </a:cubicBezTo>
                  <a:cubicBezTo>
                    <a:pt x="5299" y="3308"/>
                    <a:pt x="5314" y="3292"/>
                    <a:pt x="5314" y="3292"/>
                  </a:cubicBezTo>
                  <a:lnTo>
                    <a:pt x="5314" y="3277"/>
                  </a:lnTo>
                  <a:cubicBezTo>
                    <a:pt x="5314" y="3277"/>
                    <a:pt x="5314" y="3261"/>
                    <a:pt x="5330" y="3261"/>
                  </a:cubicBezTo>
                  <a:lnTo>
                    <a:pt x="5330" y="3245"/>
                  </a:lnTo>
                  <a:cubicBezTo>
                    <a:pt x="5330" y="3245"/>
                    <a:pt x="5330" y="3230"/>
                    <a:pt x="5330" y="3230"/>
                  </a:cubicBezTo>
                  <a:lnTo>
                    <a:pt x="5330" y="3214"/>
                  </a:lnTo>
                  <a:lnTo>
                    <a:pt x="5346" y="3214"/>
                  </a:lnTo>
                  <a:cubicBezTo>
                    <a:pt x="5346" y="3198"/>
                    <a:pt x="5346" y="3198"/>
                    <a:pt x="5346" y="3198"/>
                  </a:cubicBezTo>
                  <a:lnTo>
                    <a:pt x="5346" y="3183"/>
                  </a:lnTo>
                  <a:cubicBezTo>
                    <a:pt x="5346" y="3183"/>
                    <a:pt x="5346" y="3183"/>
                    <a:pt x="5346" y="3167"/>
                  </a:cubicBezTo>
                  <a:lnTo>
                    <a:pt x="5361" y="3151"/>
                  </a:lnTo>
                  <a:cubicBezTo>
                    <a:pt x="5361" y="3151"/>
                    <a:pt x="5377" y="3151"/>
                    <a:pt x="5377" y="3136"/>
                  </a:cubicBezTo>
                  <a:cubicBezTo>
                    <a:pt x="5377" y="3120"/>
                    <a:pt x="5377" y="3104"/>
                    <a:pt x="5377" y="3104"/>
                  </a:cubicBezTo>
                  <a:lnTo>
                    <a:pt x="5377" y="3089"/>
                  </a:lnTo>
                  <a:lnTo>
                    <a:pt x="5393" y="3073"/>
                  </a:lnTo>
                  <a:lnTo>
                    <a:pt x="5408" y="3042"/>
                  </a:lnTo>
                  <a:cubicBezTo>
                    <a:pt x="5408" y="3042"/>
                    <a:pt x="5424" y="3026"/>
                    <a:pt x="5424" y="3026"/>
                  </a:cubicBezTo>
                  <a:lnTo>
                    <a:pt x="5455" y="3026"/>
                  </a:lnTo>
                  <a:lnTo>
                    <a:pt x="5440" y="3010"/>
                  </a:lnTo>
                  <a:lnTo>
                    <a:pt x="5471" y="2995"/>
                  </a:lnTo>
                  <a:lnTo>
                    <a:pt x="5471" y="2979"/>
                  </a:lnTo>
                  <a:lnTo>
                    <a:pt x="5487" y="2979"/>
                  </a:lnTo>
                  <a:cubicBezTo>
                    <a:pt x="5487" y="2979"/>
                    <a:pt x="5487" y="2963"/>
                    <a:pt x="5487" y="2963"/>
                  </a:cubicBezTo>
                  <a:cubicBezTo>
                    <a:pt x="5487" y="2948"/>
                    <a:pt x="5487" y="2948"/>
                    <a:pt x="5487" y="2948"/>
                  </a:cubicBezTo>
                  <a:cubicBezTo>
                    <a:pt x="5487" y="2932"/>
                    <a:pt x="5487" y="2932"/>
                    <a:pt x="5487" y="2932"/>
                  </a:cubicBezTo>
                  <a:lnTo>
                    <a:pt x="5487" y="2916"/>
                  </a:lnTo>
                  <a:lnTo>
                    <a:pt x="5487" y="2901"/>
                  </a:lnTo>
                  <a:lnTo>
                    <a:pt x="5487" y="2885"/>
                  </a:lnTo>
                  <a:cubicBezTo>
                    <a:pt x="5487" y="2885"/>
                    <a:pt x="5487" y="2885"/>
                    <a:pt x="5487" y="2869"/>
                  </a:cubicBezTo>
                  <a:lnTo>
                    <a:pt x="5502" y="2869"/>
                  </a:lnTo>
                  <a:cubicBezTo>
                    <a:pt x="5502" y="2869"/>
                    <a:pt x="5502" y="2869"/>
                    <a:pt x="5502" y="2853"/>
                  </a:cubicBezTo>
                  <a:cubicBezTo>
                    <a:pt x="5502" y="2838"/>
                    <a:pt x="5518" y="2838"/>
                    <a:pt x="5518" y="2822"/>
                  </a:cubicBezTo>
                  <a:cubicBezTo>
                    <a:pt x="5518" y="2822"/>
                    <a:pt x="5518" y="2806"/>
                    <a:pt x="5518" y="2806"/>
                  </a:cubicBezTo>
                  <a:lnTo>
                    <a:pt x="5534" y="2806"/>
                  </a:lnTo>
                  <a:cubicBezTo>
                    <a:pt x="5534" y="2791"/>
                    <a:pt x="5534" y="2791"/>
                    <a:pt x="5534" y="2791"/>
                  </a:cubicBezTo>
                  <a:cubicBezTo>
                    <a:pt x="5534" y="2775"/>
                    <a:pt x="5534" y="2775"/>
                    <a:pt x="5534" y="2775"/>
                  </a:cubicBezTo>
                  <a:cubicBezTo>
                    <a:pt x="5534" y="2775"/>
                    <a:pt x="5534" y="2759"/>
                    <a:pt x="5534" y="2759"/>
                  </a:cubicBezTo>
                  <a:lnTo>
                    <a:pt x="5565" y="2728"/>
                  </a:lnTo>
                  <a:lnTo>
                    <a:pt x="5581" y="2728"/>
                  </a:lnTo>
                  <a:lnTo>
                    <a:pt x="5596" y="2712"/>
                  </a:lnTo>
                  <a:cubicBezTo>
                    <a:pt x="5612" y="2697"/>
                    <a:pt x="5612" y="2697"/>
                    <a:pt x="5612" y="2697"/>
                  </a:cubicBezTo>
                  <a:lnTo>
                    <a:pt x="5612" y="2681"/>
                  </a:lnTo>
                  <a:lnTo>
                    <a:pt x="5628" y="2681"/>
                  </a:lnTo>
                  <a:lnTo>
                    <a:pt x="5628" y="2665"/>
                  </a:lnTo>
                  <a:cubicBezTo>
                    <a:pt x="5628" y="2665"/>
                    <a:pt x="5628" y="2665"/>
                    <a:pt x="5628" y="2650"/>
                  </a:cubicBezTo>
                  <a:cubicBezTo>
                    <a:pt x="5643" y="2650"/>
                    <a:pt x="5643" y="2650"/>
                    <a:pt x="5659" y="2634"/>
                  </a:cubicBezTo>
                  <a:cubicBezTo>
                    <a:pt x="5659" y="2618"/>
                    <a:pt x="5643" y="2603"/>
                    <a:pt x="5643" y="2587"/>
                  </a:cubicBezTo>
                  <a:lnTo>
                    <a:pt x="5628" y="2571"/>
                  </a:lnTo>
                  <a:lnTo>
                    <a:pt x="5581" y="2571"/>
                  </a:lnTo>
                  <a:lnTo>
                    <a:pt x="5565" y="2556"/>
                  </a:lnTo>
                  <a:lnTo>
                    <a:pt x="5565" y="2540"/>
                  </a:lnTo>
                  <a:lnTo>
                    <a:pt x="5549" y="2540"/>
                  </a:lnTo>
                  <a:lnTo>
                    <a:pt x="5534" y="2524"/>
                  </a:lnTo>
                  <a:lnTo>
                    <a:pt x="5502" y="2524"/>
                  </a:lnTo>
                  <a:cubicBezTo>
                    <a:pt x="5502" y="2509"/>
                    <a:pt x="5518" y="2509"/>
                    <a:pt x="5502" y="2509"/>
                  </a:cubicBezTo>
                  <a:lnTo>
                    <a:pt x="5502" y="2493"/>
                  </a:lnTo>
                  <a:cubicBezTo>
                    <a:pt x="5495" y="2501"/>
                    <a:pt x="5491" y="2505"/>
                    <a:pt x="5487" y="2505"/>
                  </a:cubicBezTo>
                  <a:cubicBezTo>
                    <a:pt x="5483" y="2505"/>
                    <a:pt x="5479" y="2501"/>
                    <a:pt x="5471" y="2493"/>
                  </a:cubicBezTo>
                  <a:lnTo>
                    <a:pt x="5440" y="2493"/>
                  </a:lnTo>
                  <a:cubicBezTo>
                    <a:pt x="5440" y="2477"/>
                    <a:pt x="5440" y="2477"/>
                    <a:pt x="5424" y="2477"/>
                  </a:cubicBezTo>
                  <a:lnTo>
                    <a:pt x="5408" y="2477"/>
                  </a:lnTo>
                  <a:lnTo>
                    <a:pt x="5408" y="2462"/>
                  </a:lnTo>
                  <a:lnTo>
                    <a:pt x="5393" y="2462"/>
                  </a:lnTo>
                  <a:cubicBezTo>
                    <a:pt x="5377" y="2446"/>
                    <a:pt x="5361" y="2446"/>
                    <a:pt x="5346" y="2446"/>
                  </a:cubicBezTo>
                  <a:lnTo>
                    <a:pt x="5330" y="2446"/>
                  </a:lnTo>
                  <a:lnTo>
                    <a:pt x="5330" y="2462"/>
                  </a:lnTo>
                  <a:lnTo>
                    <a:pt x="5314" y="2462"/>
                  </a:lnTo>
                  <a:lnTo>
                    <a:pt x="5314" y="2446"/>
                  </a:lnTo>
                  <a:lnTo>
                    <a:pt x="5299" y="2462"/>
                  </a:lnTo>
                  <a:lnTo>
                    <a:pt x="5299" y="2446"/>
                  </a:lnTo>
                  <a:lnTo>
                    <a:pt x="5283" y="2446"/>
                  </a:lnTo>
                  <a:lnTo>
                    <a:pt x="5267" y="2430"/>
                  </a:lnTo>
                  <a:cubicBezTo>
                    <a:pt x="5267" y="2430"/>
                    <a:pt x="5252" y="2430"/>
                    <a:pt x="5252" y="2415"/>
                  </a:cubicBezTo>
                  <a:lnTo>
                    <a:pt x="5252" y="2430"/>
                  </a:lnTo>
                  <a:lnTo>
                    <a:pt x="5236" y="2415"/>
                  </a:lnTo>
                  <a:lnTo>
                    <a:pt x="5236" y="2399"/>
                  </a:lnTo>
                  <a:lnTo>
                    <a:pt x="5220" y="2415"/>
                  </a:lnTo>
                  <a:cubicBezTo>
                    <a:pt x="5220" y="2415"/>
                    <a:pt x="5220" y="2399"/>
                    <a:pt x="5220" y="2399"/>
                  </a:cubicBezTo>
                  <a:lnTo>
                    <a:pt x="5205" y="2415"/>
                  </a:lnTo>
                  <a:lnTo>
                    <a:pt x="5189" y="2415"/>
                  </a:lnTo>
                  <a:cubicBezTo>
                    <a:pt x="5189" y="2399"/>
                    <a:pt x="5173" y="2383"/>
                    <a:pt x="5173" y="2383"/>
                  </a:cubicBezTo>
                  <a:cubicBezTo>
                    <a:pt x="5158" y="2383"/>
                    <a:pt x="5158" y="2383"/>
                    <a:pt x="5158" y="2399"/>
                  </a:cubicBezTo>
                  <a:cubicBezTo>
                    <a:pt x="5158" y="2383"/>
                    <a:pt x="5142" y="2383"/>
                    <a:pt x="5142" y="2383"/>
                  </a:cubicBezTo>
                  <a:cubicBezTo>
                    <a:pt x="5126" y="2383"/>
                    <a:pt x="5126" y="2399"/>
                    <a:pt x="5126" y="2399"/>
                  </a:cubicBezTo>
                  <a:cubicBezTo>
                    <a:pt x="5126" y="2383"/>
                    <a:pt x="5110" y="2383"/>
                    <a:pt x="5095" y="2368"/>
                  </a:cubicBezTo>
                  <a:lnTo>
                    <a:pt x="5095" y="2383"/>
                  </a:lnTo>
                  <a:lnTo>
                    <a:pt x="5063" y="2399"/>
                  </a:lnTo>
                  <a:lnTo>
                    <a:pt x="5048" y="2399"/>
                  </a:lnTo>
                  <a:cubicBezTo>
                    <a:pt x="5048" y="2399"/>
                    <a:pt x="5048" y="2399"/>
                    <a:pt x="5032" y="2383"/>
                  </a:cubicBezTo>
                  <a:cubicBezTo>
                    <a:pt x="5032" y="2399"/>
                    <a:pt x="5032" y="2399"/>
                    <a:pt x="5016" y="2399"/>
                  </a:cubicBezTo>
                  <a:lnTo>
                    <a:pt x="4969" y="2399"/>
                  </a:lnTo>
                  <a:lnTo>
                    <a:pt x="4969" y="2415"/>
                  </a:lnTo>
                  <a:cubicBezTo>
                    <a:pt x="4969" y="2399"/>
                    <a:pt x="4954" y="2399"/>
                    <a:pt x="4954" y="2399"/>
                  </a:cubicBezTo>
                  <a:lnTo>
                    <a:pt x="4954" y="2415"/>
                  </a:lnTo>
                  <a:lnTo>
                    <a:pt x="4922" y="2415"/>
                  </a:lnTo>
                  <a:lnTo>
                    <a:pt x="4922" y="2430"/>
                  </a:lnTo>
                  <a:lnTo>
                    <a:pt x="4922" y="2446"/>
                  </a:lnTo>
                  <a:lnTo>
                    <a:pt x="4907" y="2446"/>
                  </a:lnTo>
                  <a:cubicBezTo>
                    <a:pt x="4922" y="2446"/>
                    <a:pt x="4922" y="2462"/>
                    <a:pt x="4922" y="2462"/>
                  </a:cubicBezTo>
                  <a:lnTo>
                    <a:pt x="4907" y="2462"/>
                  </a:lnTo>
                  <a:lnTo>
                    <a:pt x="4907" y="2477"/>
                  </a:lnTo>
                  <a:lnTo>
                    <a:pt x="4907" y="2493"/>
                  </a:lnTo>
                  <a:lnTo>
                    <a:pt x="4922" y="2509"/>
                  </a:lnTo>
                  <a:lnTo>
                    <a:pt x="4907" y="2509"/>
                  </a:lnTo>
                  <a:cubicBezTo>
                    <a:pt x="4922" y="2509"/>
                    <a:pt x="4922" y="2509"/>
                    <a:pt x="4922" y="2524"/>
                  </a:cubicBezTo>
                  <a:lnTo>
                    <a:pt x="4922" y="2540"/>
                  </a:lnTo>
                  <a:cubicBezTo>
                    <a:pt x="4922" y="2540"/>
                    <a:pt x="4922" y="2556"/>
                    <a:pt x="4922" y="2556"/>
                  </a:cubicBezTo>
                  <a:cubicBezTo>
                    <a:pt x="4922" y="2556"/>
                    <a:pt x="4922" y="2571"/>
                    <a:pt x="4922" y="2571"/>
                  </a:cubicBezTo>
                  <a:cubicBezTo>
                    <a:pt x="4922" y="2587"/>
                    <a:pt x="4922" y="2587"/>
                    <a:pt x="4922" y="2587"/>
                  </a:cubicBezTo>
                  <a:cubicBezTo>
                    <a:pt x="4922" y="2587"/>
                    <a:pt x="4922" y="2603"/>
                    <a:pt x="4907" y="2603"/>
                  </a:cubicBezTo>
                  <a:lnTo>
                    <a:pt x="4875" y="2634"/>
                  </a:lnTo>
                  <a:cubicBezTo>
                    <a:pt x="4881" y="2639"/>
                    <a:pt x="4884" y="2641"/>
                    <a:pt x="4887" y="2641"/>
                  </a:cubicBezTo>
                  <a:cubicBezTo>
                    <a:pt x="4893" y="2641"/>
                    <a:pt x="4896" y="2634"/>
                    <a:pt x="4907" y="2634"/>
                  </a:cubicBezTo>
                  <a:lnTo>
                    <a:pt x="4969" y="2634"/>
                  </a:lnTo>
                  <a:cubicBezTo>
                    <a:pt x="4985" y="2650"/>
                    <a:pt x="4985" y="2650"/>
                    <a:pt x="5001" y="2650"/>
                  </a:cubicBezTo>
                  <a:cubicBezTo>
                    <a:pt x="5016" y="2650"/>
                    <a:pt x="5016" y="2665"/>
                    <a:pt x="5016" y="2665"/>
                  </a:cubicBezTo>
                  <a:cubicBezTo>
                    <a:pt x="5016" y="2681"/>
                    <a:pt x="5016" y="2681"/>
                    <a:pt x="5016" y="2697"/>
                  </a:cubicBezTo>
                  <a:lnTo>
                    <a:pt x="5032" y="2697"/>
                  </a:lnTo>
                  <a:cubicBezTo>
                    <a:pt x="5048" y="2697"/>
                    <a:pt x="5048" y="2712"/>
                    <a:pt x="5048" y="2712"/>
                  </a:cubicBezTo>
                  <a:cubicBezTo>
                    <a:pt x="5048" y="2728"/>
                    <a:pt x="5048" y="2728"/>
                    <a:pt x="5048" y="2728"/>
                  </a:cubicBezTo>
                  <a:cubicBezTo>
                    <a:pt x="5048" y="2744"/>
                    <a:pt x="5048" y="2744"/>
                    <a:pt x="5032" y="2744"/>
                  </a:cubicBezTo>
                  <a:cubicBezTo>
                    <a:pt x="5032" y="2744"/>
                    <a:pt x="5016" y="2759"/>
                    <a:pt x="5016" y="2759"/>
                  </a:cubicBezTo>
                  <a:lnTo>
                    <a:pt x="5001" y="2759"/>
                  </a:lnTo>
                  <a:cubicBezTo>
                    <a:pt x="5001" y="2759"/>
                    <a:pt x="5001" y="2775"/>
                    <a:pt x="5001" y="2775"/>
                  </a:cubicBezTo>
                  <a:lnTo>
                    <a:pt x="5048" y="2775"/>
                  </a:lnTo>
                  <a:cubicBezTo>
                    <a:pt x="5048" y="2783"/>
                    <a:pt x="5048" y="2783"/>
                    <a:pt x="5048" y="2783"/>
                  </a:cubicBezTo>
                  <a:cubicBezTo>
                    <a:pt x="5048" y="2783"/>
                    <a:pt x="5048" y="2783"/>
                    <a:pt x="5048" y="2791"/>
                  </a:cubicBezTo>
                  <a:cubicBezTo>
                    <a:pt x="5032" y="2806"/>
                    <a:pt x="5016" y="2806"/>
                    <a:pt x="5001" y="2822"/>
                  </a:cubicBezTo>
                  <a:cubicBezTo>
                    <a:pt x="5016" y="2838"/>
                    <a:pt x="5001" y="2838"/>
                    <a:pt x="5001" y="2853"/>
                  </a:cubicBezTo>
                  <a:cubicBezTo>
                    <a:pt x="5001" y="2853"/>
                    <a:pt x="5001" y="2869"/>
                    <a:pt x="5001" y="2869"/>
                  </a:cubicBezTo>
                  <a:cubicBezTo>
                    <a:pt x="5001" y="2869"/>
                    <a:pt x="5001" y="2885"/>
                    <a:pt x="4985" y="2885"/>
                  </a:cubicBezTo>
                  <a:lnTo>
                    <a:pt x="5001" y="2885"/>
                  </a:lnTo>
                  <a:cubicBezTo>
                    <a:pt x="5001" y="2893"/>
                    <a:pt x="4997" y="2893"/>
                    <a:pt x="4993" y="2893"/>
                  </a:cubicBezTo>
                  <a:cubicBezTo>
                    <a:pt x="4989" y="2893"/>
                    <a:pt x="4985" y="2893"/>
                    <a:pt x="4985" y="2901"/>
                  </a:cubicBezTo>
                  <a:cubicBezTo>
                    <a:pt x="4985" y="2916"/>
                    <a:pt x="4985" y="2916"/>
                    <a:pt x="4985" y="2932"/>
                  </a:cubicBezTo>
                  <a:lnTo>
                    <a:pt x="4969" y="2932"/>
                  </a:lnTo>
                  <a:lnTo>
                    <a:pt x="4969" y="2948"/>
                  </a:lnTo>
                  <a:lnTo>
                    <a:pt x="4969" y="2963"/>
                  </a:lnTo>
                  <a:cubicBezTo>
                    <a:pt x="4954" y="2963"/>
                    <a:pt x="4954" y="2963"/>
                    <a:pt x="4954" y="2979"/>
                  </a:cubicBezTo>
                  <a:cubicBezTo>
                    <a:pt x="4954" y="2979"/>
                    <a:pt x="4938" y="2995"/>
                    <a:pt x="4938" y="2995"/>
                  </a:cubicBezTo>
                  <a:cubicBezTo>
                    <a:pt x="4922" y="2995"/>
                    <a:pt x="4922" y="2979"/>
                    <a:pt x="4922" y="2979"/>
                  </a:cubicBezTo>
                  <a:lnTo>
                    <a:pt x="4922" y="2995"/>
                  </a:lnTo>
                  <a:lnTo>
                    <a:pt x="4907" y="3010"/>
                  </a:lnTo>
                  <a:lnTo>
                    <a:pt x="4907" y="2995"/>
                  </a:lnTo>
                  <a:cubicBezTo>
                    <a:pt x="4907" y="2995"/>
                    <a:pt x="4907" y="2995"/>
                    <a:pt x="4907" y="2979"/>
                  </a:cubicBezTo>
                  <a:cubicBezTo>
                    <a:pt x="4907" y="2971"/>
                    <a:pt x="4907" y="2967"/>
                    <a:pt x="4905" y="2967"/>
                  </a:cubicBezTo>
                  <a:cubicBezTo>
                    <a:pt x="4903" y="2967"/>
                    <a:pt x="4899" y="2971"/>
                    <a:pt x="4891" y="2979"/>
                  </a:cubicBezTo>
                  <a:cubicBezTo>
                    <a:pt x="4891" y="2963"/>
                    <a:pt x="4891" y="2948"/>
                    <a:pt x="4891" y="2948"/>
                  </a:cubicBezTo>
                  <a:cubicBezTo>
                    <a:pt x="4875" y="2932"/>
                    <a:pt x="4875" y="2932"/>
                    <a:pt x="4875" y="2932"/>
                  </a:cubicBezTo>
                  <a:cubicBezTo>
                    <a:pt x="4875" y="2916"/>
                    <a:pt x="4875" y="2916"/>
                    <a:pt x="4875" y="2901"/>
                  </a:cubicBezTo>
                  <a:lnTo>
                    <a:pt x="4891" y="2901"/>
                  </a:lnTo>
                  <a:cubicBezTo>
                    <a:pt x="4891" y="2901"/>
                    <a:pt x="4891" y="2901"/>
                    <a:pt x="4891" y="2885"/>
                  </a:cubicBezTo>
                  <a:cubicBezTo>
                    <a:pt x="4891" y="2885"/>
                    <a:pt x="4891" y="2885"/>
                    <a:pt x="4891" y="2869"/>
                  </a:cubicBezTo>
                  <a:lnTo>
                    <a:pt x="4907" y="2869"/>
                  </a:lnTo>
                  <a:cubicBezTo>
                    <a:pt x="4907" y="2869"/>
                    <a:pt x="4907" y="2869"/>
                    <a:pt x="4907" y="2853"/>
                  </a:cubicBezTo>
                  <a:lnTo>
                    <a:pt x="4922" y="2838"/>
                  </a:lnTo>
                  <a:cubicBezTo>
                    <a:pt x="4922" y="2838"/>
                    <a:pt x="4922" y="2838"/>
                    <a:pt x="4907" y="2822"/>
                  </a:cubicBezTo>
                  <a:lnTo>
                    <a:pt x="4922" y="2822"/>
                  </a:lnTo>
                  <a:lnTo>
                    <a:pt x="4922" y="2806"/>
                  </a:lnTo>
                  <a:cubicBezTo>
                    <a:pt x="4922" y="2791"/>
                    <a:pt x="4922" y="2791"/>
                    <a:pt x="4922" y="2775"/>
                  </a:cubicBezTo>
                  <a:cubicBezTo>
                    <a:pt x="4938" y="2775"/>
                    <a:pt x="4938" y="2775"/>
                    <a:pt x="4938" y="2759"/>
                  </a:cubicBezTo>
                  <a:cubicBezTo>
                    <a:pt x="4938" y="2744"/>
                    <a:pt x="4938" y="2744"/>
                    <a:pt x="4938" y="2744"/>
                  </a:cubicBezTo>
                  <a:cubicBezTo>
                    <a:pt x="4938" y="2728"/>
                    <a:pt x="4922" y="2728"/>
                    <a:pt x="4922" y="2728"/>
                  </a:cubicBezTo>
                  <a:cubicBezTo>
                    <a:pt x="4922" y="2728"/>
                    <a:pt x="4922" y="2728"/>
                    <a:pt x="4922" y="2712"/>
                  </a:cubicBezTo>
                  <a:lnTo>
                    <a:pt x="4922" y="2697"/>
                  </a:lnTo>
                  <a:cubicBezTo>
                    <a:pt x="4907" y="2681"/>
                    <a:pt x="4907" y="2681"/>
                    <a:pt x="4891" y="2681"/>
                  </a:cubicBezTo>
                  <a:cubicBezTo>
                    <a:pt x="4891" y="2681"/>
                    <a:pt x="4891" y="2681"/>
                    <a:pt x="4891" y="2665"/>
                  </a:cubicBezTo>
                  <a:lnTo>
                    <a:pt x="4860" y="2665"/>
                  </a:lnTo>
                  <a:cubicBezTo>
                    <a:pt x="4844" y="2665"/>
                    <a:pt x="4860" y="2650"/>
                    <a:pt x="4844" y="2650"/>
                  </a:cubicBezTo>
                  <a:cubicBezTo>
                    <a:pt x="4828" y="2650"/>
                    <a:pt x="4828" y="2650"/>
                    <a:pt x="4828" y="2634"/>
                  </a:cubicBezTo>
                  <a:lnTo>
                    <a:pt x="4844" y="2634"/>
                  </a:lnTo>
                  <a:lnTo>
                    <a:pt x="4828" y="2618"/>
                  </a:lnTo>
                  <a:lnTo>
                    <a:pt x="4844" y="2618"/>
                  </a:lnTo>
                  <a:lnTo>
                    <a:pt x="4844" y="2603"/>
                  </a:lnTo>
                  <a:cubicBezTo>
                    <a:pt x="4844" y="2603"/>
                    <a:pt x="4860" y="2587"/>
                    <a:pt x="4860" y="2587"/>
                  </a:cubicBezTo>
                  <a:cubicBezTo>
                    <a:pt x="4860" y="2571"/>
                    <a:pt x="4860" y="2556"/>
                    <a:pt x="4860" y="2540"/>
                  </a:cubicBezTo>
                  <a:lnTo>
                    <a:pt x="4828" y="2524"/>
                  </a:lnTo>
                  <a:cubicBezTo>
                    <a:pt x="4828" y="2524"/>
                    <a:pt x="4844" y="2524"/>
                    <a:pt x="4828" y="2509"/>
                  </a:cubicBezTo>
                  <a:lnTo>
                    <a:pt x="4813" y="2493"/>
                  </a:lnTo>
                  <a:cubicBezTo>
                    <a:pt x="4813" y="2493"/>
                    <a:pt x="4813" y="2493"/>
                    <a:pt x="4813" y="2477"/>
                  </a:cubicBezTo>
                  <a:lnTo>
                    <a:pt x="4797" y="2462"/>
                  </a:lnTo>
                  <a:lnTo>
                    <a:pt x="4813" y="2462"/>
                  </a:lnTo>
                  <a:cubicBezTo>
                    <a:pt x="4797" y="2462"/>
                    <a:pt x="4797" y="2446"/>
                    <a:pt x="4797" y="2446"/>
                  </a:cubicBezTo>
                  <a:lnTo>
                    <a:pt x="4781" y="2430"/>
                  </a:lnTo>
                  <a:lnTo>
                    <a:pt x="4766" y="2430"/>
                  </a:lnTo>
                  <a:cubicBezTo>
                    <a:pt x="4766" y="2415"/>
                    <a:pt x="4766" y="2415"/>
                    <a:pt x="4766" y="2415"/>
                  </a:cubicBezTo>
                  <a:cubicBezTo>
                    <a:pt x="4750" y="2415"/>
                    <a:pt x="4750" y="2399"/>
                    <a:pt x="4750" y="2399"/>
                  </a:cubicBezTo>
                  <a:lnTo>
                    <a:pt x="4734" y="2399"/>
                  </a:lnTo>
                  <a:cubicBezTo>
                    <a:pt x="4734" y="2399"/>
                    <a:pt x="4734" y="2383"/>
                    <a:pt x="4719" y="2368"/>
                  </a:cubicBezTo>
                  <a:lnTo>
                    <a:pt x="4703" y="2352"/>
                  </a:lnTo>
                  <a:lnTo>
                    <a:pt x="4687" y="2352"/>
                  </a:lnTo>
                  <a:cubicBezTo>
                    <a:pt x="4687" y="2336"/>
                    <a:pt x="4687" y="2336"/>
                    <a:pt x="4672" y="2336"/>
                  </a:cubicBezTo>
                  <a:cubicBezTo>
                    <a:pt x="4672" y="2321"/>
                    <a:pt x="4656" y="2321"/>
                    <a:pt x="4656" y="2321"/>
                  </a:cubicBezTo>
                  <a:lnTo>
                    <a:pt x="4672" y="2305"/>
                  </a:lnTo>
                  <a:lnTo>
                    <a:pt x="4656" y="2305"/>
                  </a:lnTo>
                  <a:cubicBezTo>
                    <a:pt x="4672" y="2305"/>
                    <a:pt x="4672" y="2289"/>
                    <a:pt x="4672" y="2289"/>
                  </a:cubicBezTo>
                  <a:lnTo>
                    <a:pt x="4687" y="2289"/>
                  </a:lnTo>
                  <a:lnTo>
                    <a:pt x="4672" y="2274"/>
                  </a:lnTo>
                  <a:lnTo>
                    <a:pt x="4672" y="2258"/>
                  </a:lnTo>
                  <a:cubicBezTo>
                    <a:pt x="4672" y="2242"/>
                    <a:pt x="4687" y="2242"/>
                    <a:pt x="4687" y="2227"/>
                  </a:cubicBezTo>
                  <a:cubicBezTo>
                    <a:pt x="4687" y="2227"/>
                    <a:pt x="4672" y="2227"/>
                    <a:pt x="4672" y="2211"/>
                  </a:cubicBezTo>
                  <a:lnTo>
                    <a:pt x="4687" y="2211"/>
                  </a:lnTo>
                  <a:cubicBezTo>
                    <a:pt x="4672" y="2195"/>
                    <a:pt x="4672" y="2195"/>
                    <a:pt x="4656" y="2195"/>
                  </a:cubicBezTo>
                  <a:lnTo>
                    <a:pt x="4672" y="2195"/>
                  </a:lnTo>
                  <a:cubicBezTo>
                    <a:pt x="4687" y="2180"/>
                    <a:pt x="4687" y="2180"/>
                    <a:pt x="4703" y="2180"/>
                  </a:cubicBezTo>
                  <a:cubicBezTo>
                    <a:pt x="4687" y="2164"/>
                    <a:pt x="4687" y="2148"/>
                    <a:pt x="4687" y="2148"/>
                  </a:cubicBezTo>
                  <a:lnTo>
                    <a:pt x="4656" y="2117"/>
                  </a:lnTo>
                  <a:lnTo>
                    <a:pt x="4640" y="2117"/>
                  </a:lnTo>
                  <a:lnTo>
                    <a:pt x="4625" y="2101"/>
                  </a:lnTo>
                  <a:lnTo>
                    <a:pt x="4656" y="2101"/>
                  </a:lnTo>
                  <a:cubicBezTo>
                    <a:pt x="4661" y="2106"/>
                    <a:pt x="4665" y="2108"/>
                    <a:pt x="4668" y="2108"/>
                  </a:cubicBezTo>
                  <a:cubicBezTo>
                    <a:pt x="4673" y="2108"/>
                    <a:pt x="4677" y="2101"/>
                    <a:pt x="4687" y="2101"/>
                  </a:cubicBezTo>
                  <a:lnTo>
                    <a:pt x="4687" y="2117"/>
                  </a:lnTo>
                  <a:lnTo>
                    <a:pt x="4703" y="2117"/>
                  </a:lnTo>
                  <a:cubicBezTo>
                    <a:pt x="4703" y="2117"/>
                    <a:pt x="4703" y="2132"/>
                    <a:pt x="4703" y="2132"/>
                  </a:cubicBezTo>
                  <a:lnTo>
                    <a:pt x="4719" y="2132"/>
                  </a:lnTo>
                  <a:cubicBezTo>
                    <a:pt x="4734" y="2101"/>
                    <a:pt x="4719" y="2070"/>
                    <a:pt x="4734" y="2038"/>
                  </a:cubicBezTo>
                  <a:cubicBezTo>
                    <a:pt x="4734" y="2038"/>
                    <a:pt x="4734" y="2023"/>
                    <a:pt x="4719" y="2023"/>
                  </a:cubicBezTo>
                  <a:lnTo>
                    <a:pt x="4703" y="2023"/>
                  </a:lnTo>
                  <a:cubicBezTo>
                    <a:pt x="4687" y="2023"/>
                    <a:pt x="4687" y="2023"/>
                    <a:pt x="4687" y="2007"/>
                  </a:cubicBezTo>
                  <a:cubicBezTo>
                    <a:pt x="4687" y="2023"/>
                    <a:pt x="4672" y="2023"/>
                    <a:pt x="4672" y="2023"/>
                  </a:cubicBezTo>
                  <a:cubicBezTo>
                    <a:pt x="4656" y="2023"/>
                    <a:pt x="4656" y="2038"/>
                    <a:pt x="4656" y="2038"/>
                  </a:cubicBezTo>
                  <a:lnTo>
                    <a:pt x="4625" y="2038"/>
                  </a:lnTo>
                  <a:cubicBezTo>
                    <a:pt x="4625" y="2038"/>
                    <a:pt x="4640" y="2038"/>
                    <a:pt x="4640" y="2023"/>
                  </a:cubicBezTo>
                  <a:cubicBezTo>
                    <a:pt x="4656" y="2023"/>
                    <a:pt x="4656" y="2023"/>
                    <a:pt x="4640" y="2007"/>
                  </a:cubicBezTo>
                  <a:lnTo>
                    <a:pt x="4656" y="2007"/>
                  </a:lnTo>
                  <a:cubicBezTo>
                    <a:pt x="4656" y="2007"/>
                    <a:pt x="4656" y="2007"/>
                    <a:pt x="4672" y="1991"/>
                  </a:cubicBezTo>
                  <a:lnTo>
                    <a:pt x="4672" y="1976"/>
                  </a:lnTo>
                  <a:lnTo>
                    <a:pt x="4687" y="1976"/>
                  </a:lnTo>
                  <a:cubicBezTo>
                    <a:pt x="4703" y="1976"/>
                    <a:pt x="4703" y="1960"/>
                    <a:pt x="4719" y="1960"/>
                  </a:cubicBezTo>
                  <a:lnTo>
                    <a:pt x="4734" y="1944"/>
                  </a:lnTo>
                  <a:cubicBezTo>
                    <a:pt x="4734" y="1944"/>
                    <a:pt x="4734" y="1944"/>
                    <a:pt x="4734" y="1929"/>
                  </a:cubicBezTo>
                  <a:lnTo>
                    <a:pt x="4750" y="1929"/>
                  </a:lnTo>
                  <a:lnTo>
                    <a:pt x="4766" y="1913"/>
                  </a:lnTo>
                  <a:lnTo>
                    <a:pt x="4750" y="1913"/>
                  </a:lnTo>
                  <a:cubicBezTo>
                    <a:pt x="4766" y="1913"/>
                    <a:pt x="4766" y="1897"/>
                    <a:pt x="4781" y="1897"/>
                  </a:cubicBezTo>
                  <a:lnTo>
                    <a:pt x="4781" y="1882"/>
                  </a:lnTo>
                  <a:lnTo>
                    <a:pt x="4797" y="1882"/>
                  </a:lnTo>
                  <a:lnTo>
                    <a:pt x="4797" y="1866"/>
                  </a:lnTo>
                  <a:lnTo>
                    <a:pt x="4813" y="1850"/>
                  </a:lnTo>
                  <a:lnTo>
                    <a:pt x="4828" y="1835"/>
                  </a:lnTo>
                  <a:lnTo>
                    <a:pt x="4844" y="1819"/>
                  </a:lnTo>
                  <a:cubicBezTo>
                    <a:pt x="4844" y="1803"/>
                    <a:pt x="4844" y="1803"/>
                    <a:pt x="4844" y="1803"/>
                  </a:cubicBezTo>
                  <a:lnTo>
                    <a:pt x="4860" y="1788"/>
                  </a:lnTo>
                  <a:lnTo>
                    <a:pt x="4860" y="1772"/>
                  </a:lnTo>
                  <a:lnTo>
                    <a:pt x="4875" y="1756"/>
                  </a:lnTo>
                  <a:lnTo>
                    <a:pt x="4875" y="1741"/>
                  </a:lnTo>
                  <a:cubicBezTo>
                    <a:pt x="4891" y="1741"/>
                    <a:pt x="4891" y="1741"/>
                    <a:pt x="4891" y="1725"/>
                  </a:cubicBezTo>
                  <a:lnTo>
                    <a:pt x="4922" y="1709"/>
                  </a:lnTo>
                  <a:lnTo>
                    <a:pt x="4922" y="1694"/>
                  </a:lnTo>
                  <a:cubicBezTo>
                    <a:pt x="4922" y="1694"/>
                    <a:pt x="4922" y="1694"/>
                    <a:pt x="4938" y="1678"/>
                  </a:cubicBezTo>
                  <a:lnTo>
                    <a:pt x="4938" y="1662"/>
                  </a:lnTo>
                  <a:cubicBezTo>
                    <a:pt x="4938" y="1662"/>
                    <a:pt x="4938" y="1662"/>
                    <a:pt x="4938" y="1647"/>
                  </a:cubicBezTo>
                  <a:lnTo>
                    <a:pt x="4954" y="1647"/>
                  </a:lnTo>
                  <a:cubicBezTo>
                    <a:pt x="4954" y="1647"/>
                    <a:pt x="4938" y="1647"/>
                    <a:pt x="4938" y="1631"/>
                  </a:cubicBezTo>
                  <a:lnTo>
                    <a:pt x="4954" y="1631"/>
                  </a:lnTo>
                  <a:lnTo>
                    <a:pt x="4969" y="1600"/>
                  </a:lnTo>
                  <a:cubicBezTo>
                    <a:pt x="4969" y="1600"/>
                    <a:pt x="4969" y="1600"/>
                    <a:pt x="4969" y="1584"/>
                  </a:cubicBezTo>
                  <a:cubicBezTo>
                    <a:pt x="4969" y="1568"/>
                    <a:pt x="4985" y="1568"/>
                    <a:pt x="4985" y="1568"/>
                  </a:cubicBezTo>
                  <a:cubicBezTo>
                    <a:pt x="4985" y="1568"/>
                    <a:pt x="5001" y="1568"/>
                    <a:pt x="5001" y="1553"/>
                  </a:cubicBezTo>
                  <a:lnTo>
                    <a:pt x="5001" y="1537"/>
                  </a:lnTo>
                  <a:lnTo>
                    <a:pt x="5001" y="1521"/>
                  </a:lnTo>
                  <a:lnTo>
                    <a:pt x="5016" y="1521"/>
                  </a:lnTo>
                  <a:cubicBezTo>
                    <a:pt x="5016" y="1521"/>
                    <a:pt x="5016" y="1506"/>
                    <a:pt x="5016" y="1506"/>
                  </a:cubicBezTo>
                  <a:cubicBezTo>
                    <a:pt x="5016" y="1506"/>
                    <a:pt x="5016" y="1490"/>
                    <a:pt x="5016" y="1490"/>
                  </a:cubicBezTo>
                  <a:lnTo>
                    <a:pt x="5001" y="1490"/>
                  </a:lnTo>
                  <a:cubicBezTo>
                    <a:pt x="5001" y="1482"/>
                    <a:pt x="5001" y="1478"/>
                    <a:pt x="4999" y="1478"/>
                  </a:cubicBezTo>
                  <a:cubicBezTo>
                    <a:pt x="4997" y="1478"/>
                    <a:pt x="4993" y="1482"/>
                    <a:pt x="4985" y="1490"/>
                  </a:cubicBezTo>
                  <a:cubicBezTo>
                    <a:pt x="4969" y="1490"/>
                    <a:pt x="4969" y="1490"/>
                    <a:pt x="4954" y="1474"/>
                  </a:cubicBezTo>
                  <a:lnTo>
                    <a:pt x="4954" y="1490"/>
                  </a:lnTo>
                  <a:lnTo>
                    <a:pt x="4907" y="1490"/>
                  </a:lnTo>
                  <a:lnTo>
                    <a:pt x="4891" y="1474"/>
                  </a:lnTo>
                  <a:lnTo>
                    <a:pt x="4875" y="1490"/>
                  </a:lnTo>
                  <a:lnTo>
                    <a:pt x="4860" y="1506"/>
                  </a:lnTo>
                  <a:lnTo>
                    <a:pt x="4860" y="1521"/>
                  </a:lnTo>
                  <a:lnTo>
                    <a:pt x="4828" y="1521"/>
                  </a:lnTo>
                  <a:cubicBezTo>
                    <a:pt x="4813" y="1521"/>
                    <a:pt x="4813" y="1521"/>
                    <a:pt x="4813" y="1537"/>
                  </a:cubicBezTo>
                  <a:lnTo>
                    <a:pt x="4797" y="1537"/>
                  </a:lnTo>
                  <a:cubicBezTo>
                    <a:pt x="4781" y="1537"/>
                    <a:pt x="4781" y="1553"/>
                    <a:pt x="4766" y="1568"/>
                  </a:cubicBezTo>
                  <a:cubicBezTo>
                    <a:pt x="4750" y="1584"/>
                    <a:pt x="4734" y="1584"/>
                    <a:pt x="4719" y="1600"/>
                  </a:cubicBezTo>
                  <a:cubicBezTo>
                    <a:pt x="4703" y="1600"/>
                    <a:pt x="4719" y="1600"/>
                    <a:pt x="4703" y="1615"/>
                  </a:cubicBezTo>
                  <a:lnTo>
                    <a:pt x="4672" y="1615"/>
                  </a:lnTo>
                  <a:cubicBezTo>
                    <a:pt x="4672" y="1615"/>
                    <a:pt x="4656" y="1600"/>
                    <a:pt x="4656" y="1600"/>
                  </a:cubicBezTo>
                  <a:lnTo>
                    <a:pt x="4640" y="1600"/>
                  </a:lnTo>
                  <a:cubicBezTo>
                    <a:pt x="4625" y="1600"/>
                    <a:pt x="4625" y="1600"/>
                    <a:pt x="4609" y="1584"/>
                  </a:cubicBezTo>
                  <a:lnTo>
                    <a:pt x="4593" y="1600"/>
                  </a:lnTo>
                  <a:lnTo>
                    <a:pt x="4562" y="1600"/>
                  </a:lnTo>
                  <a:cubicBezTo>
                    <a:pt x="4562" y="1600"/>
                    <a:pt x="4562" y="1584"/>
                    <a:pt x="4546" y="1584"/>
                  </a:cubicBezTo>
                  <a:cubicBezTo>
                    <a:pt x="4531" y="1584"/>
                    <a:pt x="4515" y="1568"/>
                    <a:pt x="4515" y="1568"/>
                  </a:cubicBezTo>
                  <a:lnTo>
                    <a:pt x="4421" y="1568"/>
                  </a:lnTo>
                  <a:lnTo>
                    <a:pt x="4405" y="1553"/>
                  </a:lnTo>
                  <a:lnTo>
                    <a:pt x="4389" y="1553"/>
                  </a:lnTo>
                  <a:lnTo>
                    <a:pt x="4374" y="1537"/>
                  </a:lnTo>
                  <a:cubicBezTo>
                    <a:pt x="4374" y="1553"/>
                    <a:pt x="4374" y="1553"/>
                    <a:pt x="4374" y="1553"/>
                  </a:cubicBezTo>
                  <a:cubicBezTo>
                    <a:pt x="4374" y="1553"/>
                    <a:pt x="4358" y="1537"/>
                    <a:pt x="4358" y="1537"/>
                  </a:cubicBezTo>
                  <a:lnTo>
                    <a:pt x="4342" y="1553"/>
                  </a:lnTo>
                  <a:lnTo>
                    <a:pt x="4342" y="1537"/>
                  </a:lnTo>
                  <a:cubicBezTo>
                    <a:pt x="4342" y="1553"/>
                    <a:pt x="4342" y="1553"/>
                    <a:pt x="4327" y="1568"/>
                  </a:cubicBezTo>
                  <a:lnTo>
                    <a:pt x="4311" y="1568"/>
                  </a:lnTo>
                  <a:cubicBezTo>
                    <a:pt x="4295" y="1553"/>
                    <a:pt x="4295" y="1553"/>
                    <a:pt x="4295" y="1553"/>
                  </a:cubicBezTo>
                  <a:lnTo>
                    <a:pt x="4280" y="1553"/>
                  </a:lnTo>
                  <a:cubicBezTo>
                    <a:pt x="4280" y="1537"/>
                    <a:pt x="4280" y="1537"/>
                    <a:pt x="4264" y="1537"/>
                  </a:cubicBezTo>
                  <a:lnTo>
                    <a:pt x="4280" y="1521"/>
                  </a:lnTo>
                  <a:cubicBezTo>
                    <a:pt x="4269" y="1521"/>
                    <a:pt x="4266" y="1514"/>
                    <a:pt x="4260" y="1514"/>
                  </a:cubicBezTo>
                  <a:cubicBezTo>
                    <a:pt x="4257" y="1514"/>
                    <a:pt x="4254" y="1516"/>
                    <a:pt x="4248" y="1521"/>
                  </a:cubicBezTo>
                  <a:lnTo>
                    <a:pt x="4248" y="1506"/>
                  </a:lnTo>
                  <a:lnTo>
                    <a:pt x="4233" y="1506"/>
                  </a:lnTo>
                  <a:cubicBezTo>
                    <a:pt x="4233" y="1498"/>
                    <a:pt x="4233" y="1498"/>
                    <a:pt x="4233" y="1498"/>
                  </a:cubicBezTo>
                  <a:cubicBezTo>
                    <a:pt x="4233" y="1498"/>
                    <a:pt x="4233" y="1498"/>
                    <a:pt x="4233" y="1490"/>
                  </a:cubicBezTo>
                  <a:lnTo>
                    <a:pt x="4217" y="1490"/>
                  </a:lnTo>
                  <a:cubicBezTo>
                    <a:pt x="4201" y="1490"/>
                    <a:pt x="4201" y="1506"/>
                    <a:pt x="4201" y="1506"/>
                  </a:cubicBezTo>
                  <a:lnTo>
                    <a:pt x="4186" y="1506"/>
                  </a:lnTo>
                  <a:cubicBezTo>
                    <a:pt x="4170" y="1506"/>
                    <a:pt x="4170" y="1506"/>
                    <a:pt x="4170" y="1521"/>
                  </a:cubicBezTo>
                  <a:cubicBezTo>
                    <a:pt x="4170" y="1521"/>
                    <a:pt x="4170" y="1506"/>
                    <a:pt x="4170" y="1506"/>
                  </a:cubicBezTo>
                  <a:cubicBezTo>
                    <a:pt x="4170" y="1506"/>
                    <a:pt x="4170" y="1490"/>
                    <a:pt x="4170" y="1490"/>
                  </a:cubicBezTo>
                  <a:lnTo>
                    <a:pt x="4154" y="1490"/>
                  </a:lnTo>
                  <a:cubicBezTo>
                    <a:pt x="4170" y="1474"/>
                    <a:pt x="4170" y="1474"/>
                    <a:pt x="4170" y="1474"/>
                  </a:cubicBezTo>
                  <a:cubicBezTo>
                    <a:pt x="4170" y="1474"/>
                    <a:pt x="4170" y="1458"/>
                    <a:pt x="4170" y="1458"/>
                  </a:cubicBezTo>
                  <a:lnTo>
                    <a:pt x="4170" y="1443"/>
                  </a:lnTo>
                  <a:cubicBezTo>
                    <a:pt x="4186" y="1427"/>
                    <a:pt x="4201" y="1411"/>
                    <a:pt x="4201" y="1411"/>
                  </a:cubicBezTo>
                  <a:lnTo>
                    <a:pt x="4217" y="1396"/>
                  </a:lnTo>
                  <a:lnTo>
                    <a:pt x="4201" y="1396"/>
                  </a:lnTo>
                  <a:cubicBezTo>
                    <a:pt x="4217" y="1396"/>
                    <a:pt x="4217" y="1396"/>
                    <a:pt x="4217" y="1380"/>
                  </a:cubicBezTo>
                  <a:lnTo>
                    <a:pt x="4233" y="1364"/>
                  </a:lnTo>
                  <a:lnTo>
                    <a:pt x="4217" y="1349"/>
                  </a:lnTo>
                  <a:lnTo>
                    <a:pt x="4201" y="1349"/>
                  </a:lnTo>
                  <a:cubicBezTo>
                    <a:pt x="4217" y="1333"/>
                    <a:pt x="4217" y="1333"/>
                    <a:pt x="4217" y="1317"/>
                  </a:cubicBezTo>
                  <a:cubicBezTo>
                    <a:pt x="4217" y="1317"/>
                    <a:pt x="4217" y="1317"/>
                    <a:pt x="4233" y="1302"/>
                  </a:cubicBezTo>
                  <a:cubicBezTo>
                    <a:pt x="4233" y="1286"/>
                    <a:pt x="4248" y="1286"/>
                    <a:pt x="4248" y="1286"/>
                  </a:cubicBezTo>
                  <a:cubicBezTo>
                    <a:pt x="4248" y="1270"/>
                    <a:pt x="4248" y="1270"/>
                    <a:pt x="4248" y="1270"/>
                  </a:cubicBezTo>
                  <a:cubicBezTo>
                    <a:pt x="4248" y="1270"/>
                    <a:pt x="4248" y="1270"/>
                    <a:pt x="4248" y="1255"/>
                  </a:cubicBezTo>
                  <a:cubicBezTo>
                    <a:pt x="4248" y="1255"/>
                    <a:pt x="4248" y="1262"/>
                    <a:pt x="4253" y="1262"/>
                  </a:cubicBezTo>
                  <a:cubicBezTo>
                    <a:pt x="4255" y="1262"/>
                    <a:pt x="4259" y="1260"/>
                    <a:pt x="4264" y="1255"/>
                  </a:cubicBezTo>
                  <a:cubicBezTo>
                    <a:pt x="4264" y="1239"/>
                    <a:pt x="4280" y="1239"/>
                    <a:pt x="4280" y="1239"/>
                  </a:cubicBezTo>
                  <a:lnTo>
                    <a:pt x="4295" y="1239"/>
                  </a:lnTo>
                  <a:lnTo>
                    <a:pt x="4311" y="1223"/>
                  </a:lnTo>
                  <a:lnTo>
                    <a:pt x="4311" y="1239"/>
                  </a:lnTo>
                  <a:lnTo>
                    <a:pt x="4327" y="1223"/>
                  </a:lnTo>
                  <a:cubicBezTo>
                    <a:pt x="4327" y="1208"/>
                    <a:pt x="4327" y="1208"/>
                    <a:pt x="4327" y="1208"/>
                  </a:cubicBezTo>
                  <a:cubicBezTo>
                    <a:pt x="4327" y="1192"/>
                    <a:pt x="4327" y="1192"/>
                    <a:pt x="4327" y="1192"/>
                  </a:cubicBezTo>
                  <a:lnTo>
                    <a:pt x="4311" y="1192"/>
                  </a:lnTo>
                  <a:cubicBezTo>
                    <a:pt x="4311" y="1176"/>
                    <a:pt x="4311" y="1176"/>
                    <a:pt x="4311" y="1161"/>
                  </a:cubicBezTo>
                  <a:cubicBezTo>
                    <a:pt x="4295" y="1176"/>
                    <a:pt x="4295" y="1176"/>
                    <a:pt x="4295" y="1176"/>
                  </a:cubicBezTo>
                  <a:lnTo>
                    <a:pt x="4280" y="1161"/>
                  </a:lnTo>
                  <a:lnTo>
                    <a:pt x="4264" y="1161"/>
                  </a:lnTo>
                  <a:cubicBezTo>
                    <a:pt x="4264" y="1161"/>
                    <a:pt x="4248" y="1176"/>
                    <a:pt x="4233" y="1176"/>
                  </a:cubicBezTo>
                  <a:cubicBezTo>
                    <a:pt x="4233" y="1161"/>
                    <a:pt x="4233" y="1161"/>
                    <a:pt x="4233" y="1161"/>
                  </a:cubicBezTo>
                  <a:cubicBezTo>
                    <a:pt x="4233" y="1145"/>
                    <a:pt x="4233" y="1145"/>
                    <a:pt x="4233" y="1145"/>
                  </a:cubicBezTo>
                  <a:cubicBezTo>
                    <a:pt x="4233" y="1145"/>
                    <a:pt x="4248" y="1145"/>
                    <a:pt x="4248" y="1129"/>
                  </a:cubicBezTo>
                  <a:lnTo>
                    <a:pt x="4233" y="1129"/>
                  </a:lnTo>
                  <a:lnTo>
                    <a:pt x="4233" y="1114"/>
                  </a:lnTo>
                  <a:lnTo>
                    <a:pt x="4248" y="1114"/>
                  </a:lnTo>
                  <a:cubicBezTo>
                    <a:pt x="4264" y="1098"/>
                    <a:pt x="4264" y="1098"/>
                    <a:pt x="4264" y="1098"/>
                  </a:cubicBezTo>
                  <a:lnTo>
                    <a:pt x="4264" y="1082"/>
                  </a:lnTo>
                  <a:lnTo>
                    <a:pt x="4280" y="1067"/>
                  </a:lnTo>
                  <a:lnTo>
                    <a:pt x="4295" y="1051"/>
                  </a:lnTo>
                  <a:lnTo>
                    <a:pt x="4311" y="1035"/>
                  </a:lnTo>
                  <a:cubicBezTo>
                    <a:pt x="4311" y="1020"/>
                    <a:pt x="4311" y="1020"/>
                    <a:pt x="4311" y="1020"/>
                  </a:cubicBezTo>
                  <a:cubicBezTo>
                    <a:pt x="4311" y="1004"/>
                    <a:pt x="4327" y="1004"/>
                    <a:pt x="4327" y="1004"/>
                  </a:cubicBezTo>
                  <a:lnTo>
                    <a:pt x="4327" y="988"/>
                  </a:lnTo>
                  <a:lnTo>
                    <a:pt x="4342" y="988"/>
                  </a:lnTo>
                  <a:lnTo>
                    <a:pt x="4342" y="973"/>
                  </a:lnTo>
                  <a:cubicBezTo>
                    <a:pt x="4342" y="973"/>
                    <a:pt x="4349" y="966"/>
                    <a:pt x="4359" y="966"/>
                  </a:cubicBezTo>
                  <a:cubicBezTo>
                    <a:pt x="4363" y="966"/>
                    <a:pt x="4369" y="967"/>
                    <a:pt x="4374" y="973"/>
                  </a:cubicBezTo>
                  <a:cubicBezTo>
                    <a:pt x="4374" y="957"/>
                    <a:pt x="4374" y="957"/>
                    <a:pt x="4374" y="957"/>
                  </a:cubicBezTo>
                  <a:lnTo>
                    <a:pt x="4374" y="941"/>
                  </a:lnTo>
                  <a:lnTo>
                    <a:pt x="4389" y="926"/>
                  </a:lnTo>
                  <a:cubicBezTo>
                    <a:pt x="4389" y="926"/>
                    <a:pt x="4405" y="910"/>
                    <a:pt x="4405" y="910"/>
                  </a:cubicBezTo>
                  <a:lnTo>
                    <a:pt x="4421" y="910"/>
                  </a:lnTo>
                  <a:cubicBezTo>
                    <a:pt x="4421" y="910"/>
                    <a:pt x="4421" y="910"/>
                    <a:pt x="4436" y="894"/>
                  </a:cubicBezTo>
                  <a:lnTo>
                    <a:pt x="4452" y="894"/>
                  </a:lnTo>
                  <a:cubicBezTo>
                    <a:pt x="4452" y="894"/>
                    <a:pt x="4484" y="879"/>
                    <a:pt x="4484" y="879"/>
                  </a:cubicBezTo>
                  <a:lnTo>
                    <a:pt x="4484" y="863"/>
                  </a:lnTo>
                  <a:lnTo>
                    <a:pt x="4499" y="847"/>
                  </a:lnTo>
                  <a:cubicBezTo>
                    <a:pt x="4499" y="847"/>
                    <a:pt x="4499" y="832"/>
                    <a:pt x="4499" y="816"/>
                  </a:cubicBezTo>
                  <a:cubicBezTo>
                    <a:pt x="4499" y="800"/>
                    <a:pt x="4499" y="800"/>
                    <a:pt x="4499" y="800"/>
                  </a:cubicBezTo>
                  <a:cubicBezTo>
                    <a:pt x="4499" y="784"/>
                    <a:pt x="4515" y="784"/>
                    <a:pt x="4515" y="784"/>
                  </a:cubicBezTo>
                  <a:cubicBezTo>
                    <a:pt x="4515" y="784"/>
                    <a:pt x="4515" y="769"/>
                    <a:pt x="4515" y="769"/>
                  </a:cubicBezTo>
                  <a:cubicBezTo>
                    <a:pt x="4515" y="769"/>
                    <a:pt x="4531" y="753"/>
                    <a:pt x="4546" y="737"/>
                  </a:cubicBezTo>
                  <a:lnTo>
                    <a:pt x="4546" y="722"/>
                  </a:lnTo>
                  <a:lnTo>
                    <a:pt x="4562" y="722"/>
                  </a:lnTo>
                  <a:cubicBezTo>
                    <a:pt x="4562" y="722"/>
                    <a:pt x="4562" y="722"/>
                    <a:pt x="4578" y="706"/>
                  </a:cubicBezTo>
                  <a:lnTo>
                    <a:pt x="4578" y="690"/>
                  </a:lnTo>
                  <a:cubicBezTo>
                    <a:pt x="4593" y="675"/>
                    <a:pt x="4593" y="675"/>
                    <a:pt x="4609" y="659"/>
                  </a:cubicBezTo>
                  <a:cubicBezTo>
                    <a:pt x="4609" y="643"/>
                    <a:pt x="4609" y="643"/>
                    <a:pt x="4609" y="643"/>
                  </a:cubicBezTo>
                  <a:cubicBezTo>
                    <a:pt x="4609" y="628"/>
                    <a:pt x="4625" y="628"/>
                    <a:pt x="4625" y="612"/>
                  </a:cubicBezTo>
                  <a:cubicBezTo>
                    <a:pt x="4625" y="612"/>
                    <a:pt x="4625" y="596"/>
                    <a:pt x="4625" y="581"/>
                  </a:cubicBezTo>
                  <a:cubicBezTo>
                    <a:pt x="4625" y="581"/>
                    <a:pt x="4625" y="581"/>
                    <a:pt x="4625" y="565"/>
                  </a:cubicBezTo>
                  <a:cubicBezTo>
                    <a:pt x="4625" y="565"/>
                    <a:pt x="4625" y="565"/>
                    <a:pt x="4625" y="549"/>
                  </a:cubicBezTo>
                  <a:cubicBezTo>
                    <a:pt x="4625" y="534"/>
                    <a:pt x="4625" y="534"/>
                    <a:pt x="4625" y="518"/>
                  </a:cubicBezTo>
                  <a:cubicBezTo>
                    <a:pt x="4609" y="534"/>
                    <a:pt x="4609" y="534"/>
                    <a:pt x="4609" y="534"/>
                  </a:cubicBezTo>
                  <a:lnTo>
                    <a:pt x="4593" y="518"/>
                  </a:lnTo>
                  <a:cubicBezTo>
                    <a:pt x="4578" y="518"/>
                    <a:pt x="4578" y="518"/>
                    <a:pt x="4578" y="534"/>
                  </a:cubicBezTo>
                  <a:lnTo>
                    <a:pt x="4578" y="549"/>
                  </a:lnTo>
                  <a:lnTo>
                    <a:pt x="4562" y="549"/>
                  </a:lnTo>
                  <a:cubicBezTo>
                    <a:pt x="4562" y="549"/>
                    <a:pt x="4562" y="549"/>
                    <a:pt x="4578" y="565"/>
                  </a:cubicBezTo>
                  <a:lnTo>
                    <a:pt x="4562" y="565"/>
                  </a:lnTo>
                  <a:cubicBezTo>
                    <a:pt x="4546" y="581"/>
                    <a:pt x="4531" y="596"/>
                    <a:pt x="4515" y="596"/>
                  </a:cubicBezTo>
                  <a:cubicBezTo>
                    <a:pt x="4515" y="596"/>
                    <a:pt x="4515" y="612"/>
                    <a:pt x="4515" y="612"/>
                  </a:cubicBezTo>
                  <a:lnTo>
                    <a:pt x="4499" y="612"/>
                  </a:lnTo>
                  <a:lnTo>
                    <a:pt x="4499" y="628"/>
                  </a:lnTo>
                  <a:cubicBezTo>
                    <a:pt x="4499" y="628"/>
                    <a:pt x="4499" y="628"/>
                    <a:pt x="4499" y="643"/>
                  </a:cubicBezTo>
                  <a:cubicBezTo>
                    <a:pt x="4499" y="643"/>
                    <a:pt x="4499" y="659"/>
                    <a:pt x="4484" y="659"/>
                  </a:cubicBezTo>
                  <a:cubicBezTo>
                    <a:pt x="4484" y="659"/>
                    <a:pt x="4484" y="659"/>
                    <a:pt x="4484" y="675"/>
                  </a:cubicBezTo>
                  <a:cubicBezTo>
                    <a:pt x="4484" y="690"/>
                    <a:pt x="4484" y="690"/>
                    <a:pt x="4484" y="690"/>
                  </a:cubicBezTo>
                  <a:cubicBezTo>
                    <a:pt x="4484" y="706"/>
                    <a:pt x="4484" y="706"/>
                    <a:pt x="4484" y="706"/>
                  </a:cubicBezTo>
                  <a:cubicBezTo>
                    <a:pt x="4484" y="722"/>
                    <a:pt x="4484" y="722"/>
                    <a:pt x="4484" y="722"/>
                  </a:cubicBezTo>
                  <a:cubicBezTo>
                    <a:pt x="4484" y="722"/>
                    <a:pt x="4484" y="737"/>
                    <a:pt x="4468" y="737"/>
                  </a:cubicBezTo>
                  <a:lnTo>
                    <a:pt x="4484" y="753"/>
                  </a:lnTo>
                  <a:cubicBezTo>
                    <a:pt x="4484" y="769"/>
                    <a:pt x="4468" y="800"/>
                    <a:pt x="4452" y="816"/>
                  </a:cubicBezTo>
                  <a:lnTo>
                    <a:pt x="4468" y="816"/>
                  </a:lnTo>
                  <a:cubicBezTo>
                    <a:pt x="4452" y="832"/>
                    <a:pt x="4452" y="832"/>
                    <a:pt x="4452" y="847"/>
                  </a:cubicBezTo>
                  <a:cubicBezTo>
                    <a:pt x="4436" y="863"/>
                    <a:pt x="4436" y="879"/>
                    <a:pt x="4421" y="879"/>
                  </a:cubicBezTo>
                  <a:lnTo>
                    <a:pt x="4405" y="879"/>
                  </a:lnTo>
                  <a:cubicBezTo>
                    <a:pt x="4405" y="879"/>
                    <a:pt x="4405" y="879"/>
                    <a:pt x="4389" y="894"/>
                  </a:cubicBezTo>
                  <a:lnTo>
                    <a:pt x="4358" y="910"/>
                  </a:lnTo>
                  <a:lnTo>
                    <a:pt x="4327" y="910"/>
                  </a:lnTo>
                  <a:cubicBezTo>
                    <a:pt x="4327" y="926"/>
                    <a:pt x="4327" y="926"/>
                    <a:pt x="4311" y="926"/>
                  </a:cubicBezTo>
                  <a:cubicBezTo>
                    <a:pt x="4311" y="941"/>
                    <a:pt x="4295" y="941"/>
                    <a:pt x="4295" y="941"/>
                  </a:cubicBezTo>
                  <a:cubicBezTo>
                    <a:pt x="4295" y="941"/>
                    <a:pt x="4295" y="957"/>
                    <a:pt x="4295" y="957"/>
                  </a:cubicBezTo>
                  <a:lnTo>
                    <a:pt x="4280" y="957"/>
                  </a:lnTo>
                  <a:lnTo>
                    <a:pt x="4264" y="941"/>
                  </a:lnTo>
                  <a:lnTo>
                    <a:pt x="4280" y="941"/>
                  </a:lnTo>
                  <a:lnTo>
                    <a:pt x="4264" y="926"/>
                  </a:lnTo>
                  <a:cubicBezTo>
                    <a:pt x="4264" y="926"/>
                    <a:pt x="4280" y="910"/>
                    <a:pt x="4280" y="910"/>
                  </a:cubicBezTo>
                  <a:lnTo>
                    <a:pt x="4264" y="894"/>
                  </a:lnTo>
                  <a:cubicBezTo>
                    <a:pt x="4264" y="879"/>
                    <a:pt x="4280" y="863"/>
                    <a:pt x="4280" y="847"/>
                  </a:cubicBezTo>
                  <a:cubicBezTo>
                    <a:pt x="4295" y="832"/>
                    <a:pt x="4280" y="816"/>
                    <a:pt x="4295" y="800"/>
                  </a:cubicBezTo>
                  <a:lnTo>
                    <a:pt x="4311" y="784"/>
                  </a:lnTo>
                  <a:cubicBezTo>
                    <a:pt x="4295" y="784"/>
                    <a:pt x="4295" y="784"/>
                    <a:pt x="4295" y="769"/>
                  </a:cubicBezTo>
                  <a:lnTo>
                    <a:pt x="4295" y="753"/>
                  </a:lnTo>
                  <a:cubicBezTo>
                    <a:pt x="4295" y="737"/>
                    <a:pt x="4295" y="722"/>
                    <a:pt x="4311" y="722"/>
                  </a:cubicBezTo>
                  <a:cubicBezTo>
                    <a:pt x="4327" y="706"/>
                    <a:pt x="4327" y="706"/>
                    <a:pt x="4342" y="690"/>
                  </a:cubicBezTo>
                  <a:lnTo>
                    <a:pt x="4327" y="690"/>
                  </a:lnTo>
                  <a:cubicBezTo>
                    <a:pt x="4342" y="690"/>
                    <a:pt x="4342" y="690"/>
                    <a:pt x="4342" y="675"/>
                  </a:cubicBezTo>
                  <a:lnTo>
                    <a:pt x="4311" y="675"/>
                  </a:lnTo>
                  <a:lnTo>
                    <a:pt x="4311" y="659"/>
                  </a:lnTo>
                  <a:lnTo>
                    <a:pt x="4295" y="675"/>
                  </a:lnTo>
                  <a:cubicBezTo>
                    <a:pt x="4295" y="675"/>
                    <a:pt x="4280" y="690"/>
                    <a:pt x="4280" y="690"/>
                  </a:cubicBezTo>
                  <a:lnTo>
                    <a:pt x="4280" y="706"/>
                  </a:lnTo>
                  <a:cubicBezTo>
                    <a:pt x="4264" y="690"/>
                    <a:pt x="4280" y="690"/>
                    <a:pt x="4280" y="690"/>
                  </a:cubicBezTo>
                  <a:cubicBezTo>
                    <a:pt x="4280" y="675"/>
                    <a:pt x="4280" y="675"/>
                    <a:pt x="4280" y="675"/>
                  </a:cubicBezTo>
                  <a:lnTo>
                    <a:pt x="4280" y="659"/>
                  </a:lnTo>
                  <a:cubicBezTo>
                    <a:pt x="4264" y="659"/>
                    <a:pt x="4264" y="675"/>
                    <a:pt x="4264" y="675"/>
                  </a:cubicBezTo>
                  <a:cubicBezTo>
                    <a:pt x="4264" y="690"/>
                    <a:pt x="4264" y="690"/>
                    <a:pt x="4264" y="706"/>
                  </a:cubicBezTo>
                  <a:cubicBezTo>
                    <a:pt x="4248" y="706"/>
                    <a:pt x="4248" y="706"/>
                    <a:pt x="4248" y="690"/>
                  </a:cubicBezTo>
                  <a:lnTo>
                    <a:pt x="4264" y="690"/>
                  </a:lnTo>
                  <a:lnTo>
                    <a:pt x="4248" y="675"/>
                  </a:lnTo>
                  <a:lnTo>
                    <a:pt x="4233" y="675"/>
                  </a:lnTo>
                  <a:cubicBezTo>
                    <a:pt x="4217" y="659"/>
                    <a:pt x="4217" y="659"/>
                    <a:pt x="4217" y="659"/>
                  </a:cubicBezTo>
                  <a:lnTo>
                    <a:pt x="4201" y="659"/>
                  </a:lnTo>
                  <a:lnTo>
                    <a:pt x="4201" y="643"/>
                  </a:lnTo>
                  <a:lnTo>
                    <a:pt x="4186" y="659"/>
                  </a:lnTo>
                  <a:lnTo>
                    <a:pt x="4186" y="643"/>
                  </a:lnTo>
                  <a:lnTo>
                    <a:pt x="4123" y="643"/>
                  </a:lnTo>
                  <a:cubicBezTo>
                    <a:pt x="4107" y="643"/>
                    <a:pt x="4107" y="643"/>
                    <a:pt x="4107" y="659"/>
                  </a:cubicBezTo>
                  <a:lnTo>
                    <a:pt x="4092" y="659"/>
                  </a:lnTo>
                  <a:cubicBezTo>
                    <a:pt x="4076" y="659"/>
                    <a:pt x="4076" y="659"/>
                    <a:pt x="4076" y="675"/>
                  </a:cubicBezTo>
                  <a:lnTo>
                    <a:pt x="4076" y="690"/>
                  </a:lnTo>
                  <a:lnTo>
                    <a:pt x="4060" y="690"/>
                  </a:lnTo>
                  <a:lnTo>
                    <a:pt x="4045" y="706"/>
                  </a:lnTo>
                  <a:lnTo>
                    <a:pt x="4045" y="722"/>
                  </a:lnTo>
                  <a:cubicBezTo>
                    <a:pt x="4045" y="722"/>
                    <a:pt x="4029" y="722"/>
                    <a:pt x="4029" y="737"/>
                  </a:cubicBezTo>
                  <a:lnTo>
                    <a:pt x="4013" y="753"/>
                  </a:lnTo>
                  <a:cubicBezTo>
                    <a:pt x="4029" y="769"/>
                    <a:pt x="4013" y="769"/>
                    <a:pt x="4013" y="784"/>
                  </a:cubicBezTo>
                  <a:cubicBezTo>
                    <a:pt x="4013" y="784"/>
                    <a:pt x="3998" y="800"/>
                    <a:pt x="3998" y="800"/>
                  </a:cubicBezTo>
                  <a:cubicBezTo>
                    <a:pt x="3998" y="800"/>
                    <a:pt x="3998" y="800"/>
                    <a:pt x="3998" y="816"/>
                  </a:cubicBezTo>
                  <a:cubicBezTo>
                    <a:pt x="3998" y="816"/>
                    <a:pt x="3998" y="816"/>
                    <a:pt x="3998" y="832"/>
                  </a:cubicBezTo>
                  <a:lnTo>
                    <a:pt x="3998" y="847"/>
                  </a:lnTo>
                  <a:lnTo>
                    <a:pt x="3982" y="847"/>
                  </a:lnTo>
                  <a:lnTo>
                    <a:pt x="3982" y="863"/>
                  </a:lnTo>
                  <a:lnTo>
                    <a:pt x="3998" y="863"/>
                  </a:lnTo>
                  <a:cubicBezTo>
                    <a:pt x="3982" y="879"/>
                    <a:pt x="3982" y="879"/>
                    <a:pt x="3982" y="879"/>
                  </a:cubicBezTo>
                  <a:cubicBezTo>
                    <a:pt x="3982" y="894"/>
                    <a:pt x="3982" y="894"/>
                    <a:pt x="3982" y="894"/>
                  </a:cubicBezTo>
                  <a:lnTo>
                    <a:pt x="3982" y="910"/>
                  </a:lnTo>
                  <a:cubicBezTo>
                    <a:pt x="3982" y="910"/>
                    <a:pt x="3982" y="910"/>
                    <a:pt x="3982" y="926"/>
                  </a:cubicBezTo>
                  <a:cubicBezTo>
                    <a:pt x="3982" y="926"/>
                    <a:pt x="3982" y="941"/>
                    <a:pt x="3982" y="941"/>
                  </a:cubicBezTo>
                  <a:lnTo>
                    <a:pt x="3966" y="941"/>
                  </a:lnTo>
                  <a:lnTo>
                    <a:pt x="3966" y="957"/>
                  </a:lnTo>
                  <a:lnTo>
                    <a:pt x="3951" y="957"/>
                  </a:lnTo>
                  <a:lnTo>
                    <a:pt x="3935" y="973"/>
                  </a:lnTo>
                  <a:lnTo>
                    <a:pt x="3857" y="973"/>
                  </a:lnTo>
                  <a:lnTo>
                    <a:pt x="3841" y="957"/>
                  </a:lnTo>
                  <a:lnTo>
                    <a:pt x="3825" y="957"/>
                  </a:lnTo>
                  <a:cubicBezTo>
                    <a:pt x="3815" y="957"/>
                    <a:pt x="3811" y="950"/>
                    <a:pt x="3805" y="950"/>
                  </a:cubicBezTo>
                  <a:cubicBezTo>
                    <a:pt x="3803" y="950"/>
                    <a:pt x="3799" y="952"/>
                    <a:pt x="3794" y="957"/>
                  </a:cubicBezTo>
                  <a:cubicBezTo>
                    <a:pt x="3794" y="957"/>
                    <a:pt x="3794" y="941"/>
                    <a:pt x="3778" y="941"/>
                  </a:cubicBezTo>
                  <a:cubicBezTo>
                    <a:pt x="3778" y="941"/>
                    <a:pt x="3778" y="941"/>
                    <a:pt x="3778" y="926"/>
                  </a:cubicBezTo>
                  <a:cubicBezTo>
                    <a:pt x="3778" y="926"/>
                    <a:pt x="3762" y="926"/>
                    <a:pt x="3762" y="910"/>
                  </a:cubicBezTo>
                  <a:cubicBezTo>
                    <a:pt x="3778" y="910"/>
                    <a:pt x="3778" y="910"/>
                    <a:pt x="3794" y="894"/>
                  </a:cubicBezTo>
                  <a:cubicBezTo>
                    <a:pt x="3794" y="879"/>
                    <a:pt x="3810" y="879"/>
                    <a:pt x="3810" y="863"/>
                  </a:cubicBezTo>
                  <a:cubicBezTo>
                    <a:pt x="3810" y="863"/>
                    <a:pt x="3794" y="863"/>
                    <a:pt x="3794" y="847"/>
                  </a:cubicBezTo>
                  <a:cubicBezTo>
                    <a:pt x="3794" y="863"/>
                    <a:pt x="3794" y="863"/>
                    <a:pt x="3794" y="863"/>
                  </a:cubicBezTo>
                  <a:cubicBezTo>
                    <a:pt x="3778" y="863"/>
                    <a:pt x="3778" y="863"/>
                    <a:pt x="3778" y="879"/>
                  </a:cubicBezTo>
                  <a:lnTo>
                    <a:pt x="3762" y="879"/>
                  </a:lnTo>
                  <a:cubicBezTo>
                    <a:pt x="3747" y="863"/>
                    <a:pt x="3731" y="863"/>
                    <a:pt x="3715" y="863"/>
                  </a:cubicBezTo>
                  <a:cubicBezTo>
                    <a:pt x="3715" y="863"/>
                    <a:pt x="3715" y="863"/>
                    <a:pt x="3715" y="847"/>
                  </a:cubicBezTo>
                  <a:lnTo>
                    <a:pt x="3684" y="847"/>
                  </a:lnTo>
                  <a:lnTo>
                    <a:pt x="3668" y="832"/>
                  </a:lnTo>
                  <a:cubicBezTo>
                    <a:pt x="3653" y="816"/>
                    <a:pt x="3653" y="816"/>
                    <a:pt x="3653" y="816"/>
                  </a:cubicBezTo>
                  <a:lnTo>
                    <a:pt x="3606" y="816"/>
                  </a:lnTo>
                  <a:lnTo>
                    <a:pt x="3621" y="832"/>
                  </a:lnTo>
                  <a:lnTo>
                    <a:pt x="3606" y="832"/>
                  </a:lnTo>
                  <a:cubicBezTo>
                    <a:pt x="3606" y="816"/>
                    <a:pt x="3606" y="816"/>
                    <a:pt x="3606" y="816"/>
                  </a:cubicBezTo>
                  <a:cubicBezTo>
                    <a:pt x="3606" y="800"/>
                    <a:pt x="3621" y="800"/>
                    <a:pt x="3621" y="800"/>
                  </a:cubicBezTo>
                  <a:lnTo>
                    <a:pt x="3606" y="784"/>
                  </a:lnTo>
                  <a:lnTo>
                    <a:pt x="3590" y="784"/>
                  </a:lnTo>
                  <a:cubicBezTo>
                    <a:pt x="3590" y="784"/>
                    <a:pt x="3574" y="769"/>
                    <a:pt x="3574" y="769"/>
                  </a:cubicBezTo>
                  <a:cubicBezTo>
                    <a:pt x="3574" y="769"/>
                    <a:pt x="3574" y="753"/>
                    <a:pt x="3559" y="753"/>
                  </a:cubicBezTo>
                  <a:lnTo>
                    <a:pt x="3543" y="753"/>
                  </a:lnTo>
                  <a:cubicBezTo>
                    <a:pt x="3543" y="753"/>
                    <a:pt x="3543" y="769"/>
                    <a:pt x="3527" y="769"/>
                  </a:cubicBezTo>
                  <a:cubicBezTo>
                    <a:pt x="3527" y="769"/>
                    <a:pt x="3512" y="753"/>
                    <a:pt x="3512" y="753"/>
                  </a:cubicBezTo>
                  <a:lnTo>
                    <a:pt x="3480" y="753"/>
                  </a:lnTo>
                  <a:cubicBezTo>
                    <a:pt x="3473" y="745"/>
                    <a:pt x="3469" y="741"/>
                    <a:pt x="3467" y="741"/>
                  </a:cubicBezTo>
                  <a:cubicBezTo>
                    <a:pt x="3465" y="741"/>
                    <a:pt x="3465" y="745"/>
                    <a:pt x="3465" y="753"/>
                  </a:cubicBezTo>
                  <a:lnTo>
                    <a:pt x="3465" y="737"/>
                  </a:lnTo>
                  <a:cubicBezTo>
                    <a:pt x="3449" y="753"/>
                    <a:pt x="3449" y="753"/>
                    <a:pt x="3449" y="753"/>
                  </a:cubicBezTo>
                  <a:cubicBezTo>
                    <a:pt x="3449" y="753"/>
                    <a:pt x="3433" y="753"/>
                    <a:pt x="3433" y="737"/>
                  </a:cubicBezTo>
                  <a:lnTo>
                    <a:pt x="3418" y="722"/>
                  </a:lnTo>
                  <a:cubicBezTo>
                    <a:pt x="3418" y="737"/>
                    <a:pt x="3418" y="737"/>
                    <a:pt x="3402" y="737"/>
                  </a:cubicBezTo>
                  <a:cubicBezTo>
                    <a:pt x="3402" y="737"/>
                    <a:pt x="3402" y="737"/>
                    <a:pt x="3402" y="753"/>
                  </a:cubicBezTo>
                  <a:cubicBezTo>
                    <a:pt x="3386" y="737"/>
                    <a:pt x="3386" y="737"/>
                    <a:pt x="3371" y="737"/>
                  </a:cubicBezTo>
                  <a:cubicBezTo>
                    <a:pt x="3371" y="737"/>
                    <a:pt x="3355" y="753"/>
                    <a:pt x="3355" y="753"/>
                  </a:cubicBezTo>
                  <a:cubicBezTo>
                    <a:pt x="3355" y="753"/>
                    <a:pt x="3355" y="753"/>
                    <a:pt x="3355" y="769"/>
                  </a:cubicBezTo>
                  <a:lnTo>
                    <a:pt x="3339" y="753"/>
                  </a:lnTo>
                  <a:cubicBezTo>
                    <a:pt x="3339" y="769"/>
                    <a:pt x="3324" y="769"/>
                    <a:pt x="3324" y="769"/>
                  </a:cubicBezTo>
                  <a:lnTo>
                    <a:pt x="3308" y="769"/>
                  </a:lnTo>
                  <a:cubicBezTo>
                    <a:pt x="3308" y="761"/>
                    <a:pt x="3308" y="761"/>
                    <a:pt x="3308" y="761"/>
                  </a:cubicBezTo>
                  <a:cubicBezTo>
                    <a:pt x="3308" y="761"/>
                    <a:pt x="3308" y="761"/>
                    <a:pt x="3308" y="753"/>
                  </a:cubicBezTo>
                  <a:lnTo>
                    <a:pt x="3292" y="769"/>
                  </a:lnTo>
                  <a:cubicBezTo>
                    <a:pt x="3292" y="753"/>
                    <a:pt x="3292" y="753"/>
                    <a:pt x="3292" y="753"/>
                  </a:cubicBezTo>
                  <a:lnTo>
                    <a:pt x="3277" y="753"/>
                  </a:lnTo>
                  <a:lnTo>
                    <a:pt x="3261" y="769"/>
                  </a:lnTo>
                  <a:lnTo>
                    <a:pt x="3230" y="769"/>
                  </a:lnTo>
                  <a:cubicBezTo>
                    <a:pt x="3230" y="761"/>
                    <a:pt x="3230" y="761"/>
                    <a:pt x="3230" y="761"/>
                  </a:cubicBezTo>
                  <a:cubicBezTo>
                    <a:pt x="3230" y="761"/>
                    <a:pt x="3230" y="761"/>
                    <a:pt x="3230" y="753"/>
                  </a:cubicBezTo>
                  <a:cubicBezTo>
                    <a:pt x="3214" y="769"/>
                    <a:pt x="3214" y="769"/>
                    <a:pt x="3214" y="769"/>
                  </a:cubicBezTo>
                  <a:cubicBezTo>
                    <a:pt x="3214" y="769"/>
                    <a:pt x="3198" y="784"/>
                    <a:pt x="3198" y="784"/>
                  </a:cubicBezTo>
                  <a:cubicBezTo>
                    <a:pt x="3198" y="784"/>
                    <a:pt x="3183" y="769"/>
                    <a:pt x="3183" y="769"/>
                  </a:cubicBezTo>
                  <a:cubicBezTo>
                    <a:pt x="3183" y="784"/>
                    <a:pt x="3183" y="784"/>
                    <a:pt x="3167" y="784"/>
                  </a:cubicBezTo>
                  <a:lnTo>
                    <a:pt x="3167" y="800"/>
                  </a:lnTo>
                  <a:cubicBezTo>
                    <a:pt x="3151" y="784"/>
                    <a:pt x="3151" y="784"/>
                    <a:pt x="3151" y="784"/>
                  </a:cubicBezTo>
                  <a:lnTo>
                    <a:pt x="3151" y="800"/>
                  </a:lnTo>
                  <a:cubicBezTo>
                    <a:pt x="3151" y="816"/>
                    <a:pt x="3151" y="816"/>
                    <a:pt x="3151" y="816"/>
                  </a:cubicBezTo>
                  <a:cubicBezTo>
                    <a:pt x="3151" y="824"/>
                    <a:pt x="3155" y="824"/>
                    <a:pt x="3159" y="824"/>
                  </a:cubicBezTo>
                  <a:cubicBezTo>
                    <a:pt x="3163" y="824"/>
                    <a:pt x="3167" y="824"/>
                    <a:pt x="3167" y="832"/>
                  </a:cubicBezTo>
                  <a:cubicBezTo>
                    <a:pt x="3167" y="839"/>
                    <a:pt x="3167" y="839"/>
                    <a:pt x="3167" y="839"/>
                  </a:cubicBezTo>
                  <a:cubicBezTo>
                    <a:pt x="3167" y="839"/>
                    <a:pt x="3167" y="839"/>
                    <a:pt x="3167" y="847"/>
                  </a:cubicBezTo>
                  <a:cubicBezTo>
                    <a:pt x="3151" y="847"/>
                    <a:pt x="3151" y="832"/>
                    <a:pt x="3151" y="832"/>
                  </a:cubicBezTo>
                  <a:lnTo>
                    <a:pt x="3120" y="832"/>
                  </a:lnTo>
                  <a:cubicBezTo>
                    <a:pt x="3120" y="847"/>
                    <a:pt x="3120" y="847"/>
                    <a:pt x="3120" y="863"/>
                  </a:cubicBezTo>
                  <a:lnTo>
                    <a:pt x="3104" y="863"/>
                  </a:lnTo>
                  <a:cubicBezTo>
                    <a:pt x="3120" y="879"/>
                    <a:pt x="3120" y="879"/>
                    <a:pt x="3120" y="879"/>
                  </a:cubicBezTo>
                  <a:lnTo>
                    <a:pt x="3120" y="894"/>
                  </a:lnTo>
                  <a:lnTo>
                    <a:pt x="3136" y="894"/>
                  </a:lnTo>
                  <a:lnTo>
                    <a:pt x="3136" y="879"/>
                  </a:lnTo>
                  <a:lnTo>
                    <a:pt x="3167" y="879"/>
                  </a:lnTo>
                  <a:cubicBezTo>
                    <a:pt x="3151" y="879"/>
                    <a:pt x="3151" y="894"/>
                    <a:pt x="3151" y="894"/>
                  </a:cubicBezTo>
                  <a:lnTo>
                    <a:pt x="3136" y="894"/>
                  </a:lnTo>
                  <a:cubicBezTo>
                    <a:pt x="3136" y="894"/>
                    <a:pt x="3136" y="894"/>
                    <a:pt x="3136" y="910"/>
                  </a:cubicBezTo>
                  <a:cubicBezTo>
                    <a:pt x="3120" y="910"/>
                    <a:pt x="3120" y="894"/>
                    <a:pt x="3104" y="894"/>
                  </a:cubicBezTo>
                  <a:lnTo>
                    <a:pt x="3120" y="894"/>
                  </a:lnTo>
                  <a:lnTo>
                    <a:pt x="3104" y="879"/>
                  </a:lnTo>
                  <a:lnTo>
                    <a:pt x="3088" y="879"/>
                  </a:lnTo>
                  <a:cubicBezTo>
                    <a:pt x="3088" y="879"/>
                    <a:pt x="3088" y="894"/>
                    <a:pt x="3088" y="894"/>
                  </a:cubicBezTo>
                  <a:cubicBezTo>
                    <a:pt x="3088" y="894"/>
                    <a:pt x="3088" y="910"/>
                    <a:pt x="3088" y="910"/>
                  </a:cubicBezTo>
                  <a:cubicBezTo>
                    <a:pt x="3088" y="910"/>
                    <a:pt x="3088" y="926"/>
                    <a:pt x="3088" y="926"/>
                  </a:cubicBezTo>
                  <a:cubicBezTo>
                    <a:pt x="3088" y="941"/>
                    <a:pt x="3073" y="941"/>
                    <a:pt x="3073" y="957"/>
                  </a:cubicBezTo>
                  <a:lnTo>
                    <a:pt x="3073" y="973"/>
                  </a:lnTo>
                  <a:lnTo>
                    <a:pt x="3057" y="973"/>
                  </a:lnTo>
                  <a:cubicBezTo>
                    <a:pt x="3057" y="988"/>
                    <a:pt x="3041" y="1035"/>
                    <a:pt x="3010" y="1035"/>
                  </a:cubicBezTo>
                  <a:lnTo>
                    <a:pt x="2947" y="1035"/>
                  </a:lnTo>
                  <a:lnTo>
                    <a:pt x="2932" y="1020"/>
                  </a:lnTo>
                  <a:lnTo>
                    <a:pt x="2900" y="1020"/>
                  </a:lnTo>
                  <a:cubicBezTo>
                    <a:pt x="2900" y="1014"/>
                    <a:pt x="2900" y="1013"/>
                    <a:pt x="2900" y="1013"/>
                  </a:cubicBezTo>
                  <a:cubicBezTo>
                    <a:pt x="2899" y="1013"/>
                    <a:pt x="2895" y="1020"/>
                    <a:pt x="2885" y="1020"/>
                  </a:cubicBezTo>
                  <a:cubicBezTo>
                    <a:pt x="2885" y="1020"/>
                    <a:pt x="2885" y="1004"/>
                    <a:pt x="2885" y="1004"/>
                  </a:cubicBezTo>
                  <a:lnTo>
                    <a:pt x="2853" y="1004"/>
                  </a:lnTo>
                  <a:cubicBezTo>
                    <a:pt x="2853" y="1020"/>
                    <a:pt x="2853" y="1035"/>
                    <a:pt x="2869" y="1035"/>
                  </a:cubicBezTo>
                  <a:lnTo>
                    <a:pt x="2885" y="1051"/>
                  </a:lnTo>
                  <a:cubicBezTo>
                    <a:pt x="2885" y="1051"/>
                    <a:pt x="2885" y="1051"/>
                    <a:pt x="2885" y="1067"/>
                  </a:cubicBezTo>
                  <a:lnTo>
                    <a:pt x="2900" y="1082"/>
                  </a:lnTo>
                  <a:lnTo>
                    <a:pt x="2916" y="1082"/>
                  </a:lnTo>
                  <a:cubicBezTo>
                    <a:pt x="2916" y="1082"/>
                    <a:pt x="2916" y="1098"/>
                    <a:pt x="2932" y="1098"/>
                  </a:cubicBezTo>
                  <a:lnTo>
                    <a:pt x="2947" y="1098"/>
                  </a:lnTo>
                  <a:lnTo>
                    <a:pt x="2963" y="1114"/>
                  </a:lnTo>
                  <a:cubicBezTo>
                    <a:pt x="2963" y="1129"/>
                    <a:pt x="2932" y="1129"/>
                    <a:pt x="2947" y="1161"/>
                  </a:cubicBezTo>
                  <a:lnTo>
                    <a:pt x="2932" y="1176"/>
                  </a:lnTo>
                  <a:lnTo>
                    <a:pt x="2932" y="1192"/>
                  </a:lnTo>
                  <a:cubicBezTo>
                    <a:pt x="2916" y="1208"/>
                    <a:pt x="2916" y="1208"/>
                    <a:pt x="2916" y="1208"/>
                  </a:cubicBezTo>
                  <a:lnTo>
                    <a:pt x="2885" y="1176"/>
                  </a:lnTo>
                  <a:lnTo>
                    <a:pt x="2838" y="1176"/>
                  </a:lnTo>
                  <a:cubicBezTo>
                    <a:pt x="2822" y="1161"/>
                    <a:pt x="2822" y="1161"/>
                    <a:pt x="2822" y="1161"/>
                  </a:cubicBezTo>
                  <a:lnTo>
                    <a:pt x="2744" y="1161"/>
                  </a:lnTo>
                  <a:cubicBezTo>
                    <a:pt x="2744" y="1145"/>
                    <a:pt x="2728" y="1129"/>
                    <a:pt x="2728" y="1114"/>
                  </a:cubicBezTo>
                  <a:lnTo>
                    <a:pt x="2806" y="1114"/>
                  </a:lnTo>
                  <a:lnTo>
                    <a:pt x="2791" y="1098"/>
                  </a:lnTo>
                  <a:cubicBezTo>
                    <a:pt x="2801" y="1098"/>
                    <a:pt x="2805" y="1091"/>
                    <a:pt x="2806" y="1091"/>
                  </a:cubicBezTo>
                  <a:cubicBezTo>
                    <a:pt x="2806" y="1091"/>
                    <a:pt x="2806" y="1093"/>
                    <a:pt x="2806" y="1098"/>
                  </a:cubicBezTo>
                  <a:cubicBezTo>
                    <a:pt x="2814" y="1090"/>
                    <a:pt x="2814" y="1086"/>
                    <a:pt x="2814" y="1086"/>
                  </a:cubicBezTo>
                  <a:cubicBezTo>
                    <a:pt x="2814" y="1086"/>
                    <a:pt x="2814" y="1090"/>
                    <a:pt x="2822" y="1098"/>
                  </a:cubicBezTo>
                  <a:cubicBezTo>
                    <a:pt x="2822" y="1082"/>
                    <a:pt x="2822" y="1082"/>
                    <a:pt x="2822" y="1082"/>
                  </a:cubicBezTo>
                  <a:lnTo>
                    <a:pt x="2838" y="1082"/>
                  </a:lnTo>
                  <a:cubicBezTo>
                    <a:pt x="2822" y="1082"/>
                    <a:pt x="2822" y="1082"/>
                    <a:pt x="2822" y="1067"/>
                  </a:cubicBezTo>
                  <a:cubicBezTo>
                    <a:pt x="2806" y="1082"/>
                    <a:pt x="2806" y="1082"/>
                    <a:pt x="2806" y="1082"/>
                  </a:cubicBezTo>
                  <a:lnTo>
                    <a:pt x="2791" y="1067"/>
                  </a:lnTo>
                  <a:lnTo>
                    <a:pt x="2759" y="1067"/>
                  </a:lnTo>
                  <a:lnTo>
                    <a:pt x="2744" y="1051"/>
                  </a:lnTo>
                  <a:lnTo>
                    <a:pt x="2728" y="1051"/>
                  </a:lnTo>
                  <a:cubicBezTo>
                    <a:pt x="2728" y="1051"/>
                    <a:pt x="2728" y="1035"/>
                    <a:pt x="2712" y="1035"/>
                  </a:cubicBezTo>
                  <a:cubicBezTo>
                    <a:pt x="2728" y="1035"/>
                    <a:pt x="2728" y="1035"/>
                    <a:pt x="2728" y="1020"/>
                  </a:cubicBezTo>
                  <a:lnTo>
                    <a:pt x="2712" y="1020"/>
                  </a:lnTo>
                  <a:cubicBezTo>
                    <a:pt x="2712" y="1020"/>
                    <a:pt x="2712" y="1020"/>
                    <a:pt x="2712" y="1004"/>
                  </a:cubicBezTo>
                  <a:cubicBezTo>
                    <a:pt x="2712" y="1004"/>
                    <a:pt x="2712" y="1004"/>
                    <a:pt x="2712" y="988"/>
                  </a:cubicBezTo>
                  <a:cubicBezTo>
                    <a:pt x="2712" y="988"/>
                    <a:pt x="2728" y="988"/>
                    <a:pt x="2728" y="973"/>
                  </a:cubicBezTo>
                  <a:cubicBezTo>
                    <a:pt x="2728" y="973"/>
                    <a:pt x="2728" y="973"/>
                    <a:pt x="2728" y="957"/>
                  </a:cubicBezTo>
                  <a:cubicBezTo>
                    <a:pt x="2744" y="973"/>
                    <a:pt x="2744" y="973"/>
                    <a:pt x="2744" y="973"/>
                  </a:cubicBezTo>
                  <a:lnTo>
                    <a:pt x="2775" y="973"/>
                  </a:lnTo>
                  <a:cubicBezTo>
                    <a:pt x="2775" y="973"/>
                    <a:pt x="2775" y="957"/>
                    <a:pt x="2775" y="957"/>
                  </a:cubicBezTo>
                  <a:lnTo>
                    <a:pt x="2759" y="957"/>
                  </a:lnTo>
                  <a:cubicBezTo>
                    <a:pt x="2759" y="957"/>
                    <a:pt x="2775" y="941"/>
                    <a:pt x="2775" y="941"/>
                  </a:cubicBezTo>
                  <a:cubicBezTo>
                    <a:pt x="2775" y="941"/>
                    <a:pt x="2775" y="926"/>
                    <a:pt x="2775" y="926"/>
                  </a:cubicBezTo>
                  <a:cubicBezTo>
                    <a:pt x="2775" y="926"/>
                    <a:pt x="2775" y="926"/>
                    <a:pt x="2759" y="910"/>
                  </a:cubicBezTo>
                  <a:cubicBezTo>
                    <a:pt x="2744" y="894"/>
                    <a:pt x="2744" y="894"/>
                    <a:pt x="2744" y="894"/>
                  </a:cubicBezTo>
                  <a:cubicBezTo>
                    <a:pt x="2744" y="879"/>
                    <a:pt x="2759" y="879"/>
                    <a:pt x="2759" y="879"/>
                  </a:cubicBezTo>
                  <a:lnTo>
                    <a:pt x="2759" y="863"/>
                  </a:lnTo>
                  <a:lnTo>
                    <a:pt x="2775" y="863"/>
                  </a:lnTo>
                  <a:lnTo>
                    <a:pt x="2775" y="879"/>
                  </a:lnTo>
                  <a:cubicBezTo>
                    <a:pt x="2791" y="863"/>
                    <a:pt x="2791" y="863"/>
                    <a:pt x="2791" y="847"/>
                  </a:cubicBezTo>
                  <a:cubicBezTo>
                    <a:pt x="2806" y="847"/>
                    <a:pt x="2806" y="847"/>
                    <a:pt x="2806" y="832"/>
                  </a:cubicBezTo>
                  <a:lnTo>
                    <a:pt x="2838" y="832"/>
                  </a:lnTo>
                  <a:cubicBezTo>
                    <a:pt x="2838" y="832"/>
                    <a:pt x="2853" y="816"/>
                    <a:pt x="2853" y="816"/>
                  </a:cubicBezTo>
                  <a:lnTo>
                    <a:pt x="2869" y="816"/>
                  </a:lnTo>
                  <a:cubicBezTo>
                    <a:pt x="2869" y="816"/>
                    <a:pt x="2869" y="800"/>
                    <a:pt x="2869" y="800"/>
                  </a:cubicBezTo>
                  <a:lnTo>
                    <a:pt x="2885" y="800"/>
                  </a:lnTo>
                  <a:cubicBezTo>
                    <a:pt x="2885" y="800"/>
                    <a:pt x="2885" y="800"/>
                    <a:pt x="2885" y="784"/>
                  </a:cubicBezTo>
                  <a:cubicBezTo>
                    <a:pt x="2869" y="784"/>
                    <a:pt x="2869" y="784"/>
                    <a:pt x="2853" y="769"/>
                  </a:cubicBezTo>
                  <a:cubicBezTo>
                    <a:pt x="2853" y="784"/>
                    <a:pt x="2853" y="784"/>
                    <a:pt x="2853" y="784"/>
                  </a:cubicBezTo>
                  <a:cubicBezTo>
                    <a:pt x="2853" y="784"/>
                    <a:pt x="2838" y="769"/>
                    <a:pt x="2838" y="769"/>
                  </a:cubicBezTo>
                  <a:cubicBezTo>
                    <a:pt x="2838" y="769"/>
                    <a:pt x="2822" y="753"/>
                    <a:pt x="2822" y="753"/>
                  </a:cubicBezTo>
                  <a:lnTo>
                    <a:pt x="2806" y="753"/>
                  </a:lnTo>
                  <a:cubicBezTo>
                    <a:pt x="2791" y="753"/>
                    <a:pt x="2791" y="753"/>
                    <a:pt x="2791" y="737"/>
                  </a:cubicBezTo>
                  <a:cubicBezTo>
                    <a:pt x="2775" y="753"/>
                    <a:pt x="2759" y="753"/>
                    <a:pt x="2744" y="769"/>
                  </a:cubicBezTo>
                  <a:lnTo>
                    <a:pt x="2744" y="784"/>
                  </a:lnTo>
                  <a:cubicBezTo>
                    <a:pt x="2744" y="784"/>
                    <a:pt x="2737" y="778"/>
                    <a:pt x="2732" y="778"/>
                  </a:cubicBezTo>
                  <a:cubicBezTo>
                    <a:pt x="2730" y="778"/>
                    <a:pt x="2728" y="779"/>
                    <a:pt x="2728" y="784"/>
                  </a:cubicBezTo>
                  <a:cubicBezTo>
                    <a:pt x="2728" y="784"/>
                    <a:pt x="2712" y="784"/>
                    <a:pt x="2712" y="800"/>
                  </a:cubicBezTo>
                  <a:cubicBezTo>
                    <a:pt x="2712" y="816"/>
                    <a:pt x="2712" y="816"/>
                    <a:pt x="2712" y="816"/>
                  </a:cubicBezTo>
                  <a:cubicBezTo>
                    <a:pt x="2712" y="816"/>
                    <a:pt x="2697" y="816"/>
                    <a:pt x="2697" y="832"/>
                  </a:cubicBezTo>
                  <a:cubicBezTo>
                    <a:pt x="2697" y="847"/>
                    <a:pt x="2697" y="847"/>
                    <a:pt x="2697" y="847"/>
                  </a:cubicBezTo>
                  <a:lnTo>
                    <a:pt x="2681" y="847"/>
                  </a:lnTo>
                  <a:cubicBezTo>
                    <a:pt x="2681" y="847"/>
                    <a:pt x="2681" y="863"/>
                    <a:pt x="2681" y="863"/>
                  </a:cubicBezTo>
                  <a:lnTo>
                    <a:pt x="2681" y="879"/>
                  </a:lnTo>
                  <a:lnTo>
                    <a:pt x="2665" y="879"/>
                  </a:lnTo>
                  <a:lnTo>
                    <a:pt x="2665" y="894"/>
                  </a:lnTo>
                  <a:cubicBezTo>
                    <a:pt x="2665" y="894"/>
                    <a:pt x="2681" y="894"/>
                    <a:pt x="2665" y="910"/>
                  </a:cubicBezTo>
                  <a:lnTo>
                    <a:pt x="2681" y="910"/>
                  </a:lnTo>
                  <a:lnTo>
                    <a:pt x="2681" y="926"/>
                  </a:lnTo>
                  <a:lnTo>
                    <a:pt x="2665" y="926"/>
                  </a:lnTo>
                  <a:cubicBezTo>
                    <a:pt x="2665" y="926"/>
                    <a:pt x="2650" y="941"/>
                    <a:pt x="2650" y="941"/>
                  </a:cubicBezTo>
                  <a:cubicBezTo>
                    <a:pt x="2634" y="941"/>
                    <a:pt x="2634" y="926"/>
                    <a:pt x="2634" y="926"/>
                  </a:cubicBezTo>
                  <a:lnTo>
                    <a:pt x="2587" y="926"/>
                  </a:lnTo>
                  <a:cubicBezTo>
                    <a:pt x="2587" y="926"/>
                    <a:pt x="2571" y="926"/>
                    <a:pt x="2571" y="910"/>
                  </a:cubicBezTo>
                  <a:lnTo>
                    <a:pt x="2540" y="910"/>
                  </a:lnTo>
                  <a:cubicBezTo>
                    <a:pt x="2540" y="910"/>
                    <a:pt x="2524" y="926"/>
                    <a:pt x="2524" y="941"/>
                  </a:cubicBezTo>
                  <a:lnTo>
                    <a:pt x="2446" y="941"/>
                  </a:lnTo>
                  <a:cubicBezTo>
                    <a:pt x="2446" y="941"/>
                    <a:pt x="2446" y="926"/>
                    <a:pt x="2446" y="926"/>
                  </a:cubicBezTo>
                  <a:lnTo>
                    <a:pt x="2383" y="926"/>
                  </a:lnTo>
                  <a:lnTo>
                    <a:pt x="2383" y="910"/>
                  </a:lnTo>
                  <a:lnTo>
                    <a:pt x="2367" y="910"/>
                  </a:lnTo>
                  <a:cubicBezTo>
                    <a:pt x="2383" y="894"/>
                    <a:pt x="2383" y="894"/>
                    <a:pt x="2383" y="894"/>
                  </a:cubicBezTo>
                  <a:cubicBezTo>
                    <a:pt x="2383" y="894"/>
                    <a:pt x="2399" y="894"/>
                    <a:pt x="2383" y="879"/>
                  </a:cubicBezTo>
                  <a:cubicBezTo>
                    <a:pt x="2399" y="879"/>
                    <a:pt x="2399" y="879"/>
                    <a:pt x="2399" y="863"/>
                  </a:cubicBezTo>
                  <a:lnTo>
                    <a:pt x="2383" y="863"/>
                  </a:lnTo>
                  <a:cubicBezTo>
                    <a:pt x="2383" y="863"/>
                    <a:pt x="2399" y="847"/>
                    <a:pt x="2383" y="847"/>
                  </a:cubicBezTo>
                  <a:cubicBezTo>
                    <a:pt x="2367" y="832"/>
                    <a:pt x="2383" y="832"/>
                    <a:pt x="2367" y="832"/>
                  </a:cubicBezTo>
                  <a:lnTo>
                    <a:pt x="2305" y="832"/>
                  </a:lnTo>
                  <a:cubicBezTo>
                    <a:pt x="2289" y="839"/>
                    <a:pt x="2281" y="839"/>
                    <a:pt x="2275" y="839"/>
                  </a:cubicBezTo>
                  <a:cubicBezTo>
                    <a:pt x="2270" y="839"/>
                    <a:pt x="2266" y="839"/>
                    <a:pt x="2258" y="847"/>
                  </a:cubicBezTo>
                  <a:cubicBezTo>
                    <a:pt x="2242" y="832"/>
                    <a:pt x="2242" y="832"/>
                    <a:pt x="2242" y="832"/>
                  </a:cubicBezTo>
                  <a:lnTo>
                    <a:pt x="2226" y="847"/>
                  </a:lnTo>
                  <a:cubicBezTo>
                    <a:pt x="2226" y="832"/>
                    <a:pt x="2211" y="832"/>
                    <a:pt x="2211" y="832"/>
                  </a:cubicBezTo>
                  <a:lnTo>
                    <a:pt x="2117" y="832"/>
                  </a:lnTo>
                  <a:cubicBezTo>
                    <a:pt x="2101" y="832"/>
                    <a:pt x="2117" y="847"/>
                    <a:pt x="2101" y="847"/>
                  </a:cubicBezTo>
                  <a:lnTo>
                    <a:pt x="1991" y="847"/>
                  </a:lnTo>
                  <a:cubicBezTo>
                    <a:pt x="1991" y="847"/>
                    <a:pt x="1976" y="847"/>
                    <a:pt x="1976" y="863"/>
                  </a:cubicBezTo>
                  <a:cubicBezTo>
                    <a:pt x="1976" y="855"/>
                    <a:pt x="1976" y="855"/>
                    <a:pt x="1976" y="855"/>
                  </a:cubicBezTo>
                  <a:cubicBezTo>
                    <a:pt x="1976" y="855"/>
                    <a:pt x="1976" y="855"/>
                    <a:pt x="1976" y="847"/>
                  </a:cubicBezTo>
                  <a:cubicBezTo>
                    <a:pt x="1960" y="847"/>
                    <a:pt x="1960" y="847"/>
                    <a:pt x="1960" y="863"/>
                  </a:cubicBezTo>
                  <a:lnTo>
                    <a:pt x="1944" y="863"/>
                  </a:lnTo>
                  <a:lnTo>
                    <a:pt x="1929" y="879"/>
                  </a:lnTo>
                  <a:lnTo>
                    <a:pt x="1929" y="863"/>
                  </a:lnTo>
                  <a:cubicBezTo>
                    <a:pt x="1929" y="879"/>
                    <a:pt x="1929" y="879"/>
                    <a:pt x="1913" y="894"/>
                  </a:cubicBezTo>
                  <a:lnTo>
                    <a:pt x="1897" y="894"/>
                  </a:lnTo>
                  <a:cubicBezTo>
                    <a:pt x="1897" y="894"/>
                    <a:pt x="1913" y="894"/>
                    <a:pt x="1913" y="910"/>
                  </a:cubicBezTo>
                  <a:lnTo>
                    <a:pt x="1882" y="910"/>
                  </a:lnTo>
                  <a:cubicBezTo>
                    <a:pt x="1882" y="910"/>
                    <a:pt x="1882" y="926"/>
                    <a:pt x="1866" y="926"/>
                  </a:cubicBezTo>
                  <a:lnTo>
                    <a:pt x="1819" y="926"/>
                  </a:lnTo>
                  <a:cubicBezTo>
                    <a:pt x="1819" y="933"/>
                    <a:pt x="1819" y="933"/>
                    <a:pt x="1819" y="933"/>
                  </a:cubicBezTo>
                  <a:cubicBezTo>
                    <a:pt x="1819" y="933"/>
                    <a:pt x="1819" y="933"/>
                    <a:pt x="1819" y="941"/>
                  </a:cubicBezTo>
                  <a:lnTo>
                    <a:pt x="1803" y="941"/>
                  </a:lnTo>
                  <a:lnTo>
                    <a:pt x="1819" y="957"/>
                  </a:lnTo>
                  <a:lnTo>
                    <a:pt x="1788" y="957"/>
                  </a:lnTo>
                  <a:lnTo>
                    <a:pt x="1788" y="973"/>
                  </a:lnTo>
                  <a:cubicBezTo>
                    <a:pt x="1788" y="988"/>
                    <a:pt x="1788" y="988"/>
                    <a:pt x="1788" y="1004"/>
                  </a:cubicBezTo>
                  <a:lnTo>
                    <a:pt x="1772" y="1020"/>
                  </a:lnTo>
                  <a:cubicBezTo>
                    <a:pt x="1772" y="1020"/>
                    <a:pt x="1772" y="1035"/>
                    <a:pt x="1788" y="1035"/>
                  </a:cubicBezTo>
                  <a:lnTo>
                    <a:pt x="1772" y="1051"/>
                  </a:lnTo>
                  <a:lnTo>
                    <a:pt x="1803" y="1082"/>
                  </a:lnTo>
                  <a:lnTo>
                    <a:pt x="1819" y="1067"/>
                  </a:lnTo>
                  <a:lnTo>
                    <a:pt x="1819" y="1082"/>
                  </a:lnTo>
                  <a:cubicBezTo>
                    <a:pt x="1835" y="1067"/>
                    <a:pt x="1835" y="1067"/>
                    <a:pt x="1835" y="1067"/>
                  </a:cubicBezTo>
                  <a:cubicBezTo>
                    <a:pt x="1835" y="1082"/>
                    <a:pt x="1850" y="1082"/>
                    <a:pt x="1850" y="1082"/>
                  </a:cubicBezTo>
                  <a:lnTo>
                    <a:pt x="1866" y="1082"/>
                  </a:lnTo>
                  <a:cubicBezTo>
                    <a:pt x="1850" y="1082"/>
                    <a:pt x="1835" y="1082"/>
                    <a:pt x="1835" y="1098"/>
                  </a:cubicBezTo>
                  <a:cubicBezTo>
                    <a:pt x="1835" y="1098"/>
                    <a:pt x="1835" y="1098"/>
                    <a:pt x="1835" y="1114"/>
                  </a:cubicBezTo>
                  <a:cubicBezTo>
                    <a:pt x="1835" y="1114"/>
                    <a:pt x="1850" y="1114"/>
                    <a:pt x="1850" y="1098"/>
                  </a:cubicBezTo>
                  <a:lnTo>
                    <a:pt x="1866" y="1114"/>
                  </a:lnTo>
                  <a:lnTo>
                    <a:pt x="1850" y="1129"/>
                  </a:lnTo>
                  <a:lnTo>
                    <a:pt x="1835" y="1129"/>
                  </a:lnTo>
                  <a:cubicBezTo>
                    <a:pt x="1835" y="1129"/>
                    <a:pt x="1819" y="1145"/>
                    <a:pt x="1819" y="1145"/>
                  </a:cubicBezTo>
                  <a:cubicBezTo>
                    <a:pt x="1835" y="1161"/>
                    <a:pt x="1835" y="1161"/>
                    <a:pt x="1850" y="1176"/>
                  </a:cubicBezTo>
                  <a:lnTo>
                    <a:pt x="1850" y="1192"/>
                  </a:lnTo>
                  <a:lnTo>
                    <a:pt x="1835" y="1192"/>
                  </a:lnTo>
                  <a:lnTo>
                    <a:pt x="1835" y="1208"/>
                  </a:lnTo>
                  <a:cubicBezTo>
                    <a:pt x="1819" y="1192"/>
                    <a:pt x="1819" y="1192"/>
                    <a:pt x="1819" y="1192"/>
                  </a:cubicBezTo>
                  <a:lnTo>
                    <a:pt x="1772" y="1192"/>
                  </a:lnTo>
                  <a:cubicBezTo>
                    <a:pt x="1756" y="1192"/>
                    <a:pt x="1741" y="1192"/>
                    <a:pt x="1741" y="1176"/>
                  </a:cubicBezTo>
                  <a:lnTo>
                    <a:pt x="1725" y="1176"/>
                  </a:lnTo>
                  <a:lnTo>
                    <a:pt x="1709" y="1192"/>
                  </a:lnTo>
                  <a:cubicBezTo>
                    <a:pt x="1709" y="1176"/>
                    <a:pt x="1709" y="1176"/>
                    <a:pt x="1693" y="1176"/>
                  </a:cubicBezTo>
                  <a:lnTo>
                    <a:pt x="1678" y="1192"/>
                  </a:lnTo>
                  <a:lnTo>
                    <a:pt x="1662" y="1192"/>
                  </a:lnTo>
                  <a:cubicBezTo>
                    <a:pt x="1662" y="1184"/>
                    <a:pt x="1662" y="1184"/>
                    <a:pt x="1662" y="1184"/>
                  </a:cubicBezTo>
                  <a:cubicBezTo>
                    <a:pt x="1662" y="1184"/>
                    <a:pt x="1662" y="1184"/>
                    <a:pt x="1662" y="1176"/>
                  </a:cubicBezTo>
                  <a:cubicBezTo>
                    <a:pt x="1654" y="1184"/>
                    <a:pt x="1650" y="1184"/>
                    <a:pt x="1646" y="1184"/>
                  </a:cubicBezTo>
                  <a:cubicBezTo>
                    <a:pt x="1643" y="1184"/>
                    <a:pt x="1639" y="1184"/>
                    <a:pt x="1631" y="1192"/>
                  </a:cubicBezTo>
                  <a:lnTo>
                    <a:pt x="1631" y="1176"/>
                  </a:lnTo>
                  <a:cubicBezTo>
                    <a:pt x="1626" y="1182"/>
                    <a:pt x="1624" y="1183"/>
                    <a:pt x="1623" y="1183"/>
                  </a:cubicBezTo>
                  <a:cubicBezTo>
                    <a:pt x="1622" y="1183"/>
                    <a:pt x="1626" y="1176"/>
                    <a:pt x="1615" y="1176"/>
                  </a:cubicBezTo>
                  <a:lnTo>
                    <a:pt x="1599" y="1176"/>
                  </a:lnTo>
                  <a:lnTo>
                    <a:pt x="1584" y="1161"/>
                  </a:lnTo>
                  <a:cubicBezTo>
                    <a:pt x="1584" y="1176"/>
                    <a:pt x="1584" y="1176"/>
                    <a:pt x="1584" y="1176"/>
                  </a:cubicBezTo>
                  <a:cubicBezTo>
                    <a:pt x="1568" y="1176"/>
                    <a:pt x="1568" y="1176"/>
                    <a:pt x="1568" y="1161"/>
                  </a:cubicBezTo>
                  <a:cubicBezTo>
                    <a:pt x="1552" y="1161"/>
                    <a:pt x="1537" y="1176"/>
                    <a:pt x="1521" y="1176"/>
                  </a:cubicBezTo>
                  <a:lnTo>
                    <a:pt x="1458" y="1176"/>
                  </a:lnTo>
                  <a:cubicBezTo>
                    <a:pt x="1458" y="1176"/>
                    <a:pt x="1458" y="1176"/>
                    <a:pt x="1458" y="1161"/>
                  </a:cubicBezTo>
                  <a:cubicBezTo>
                    <a:pt x="1453" y="1166"/>
                    <a:pt x="1448" y="1168"/>
                    <a:pt x="1443" y="1168"/>
                  </a:cubicBezTo>
                  <a:cubicBezTo>
                    <a:pt x="1432" y="1168"/>
                    <a:pt x="1422" y="1161"/>
                    <a:pt x="1411" y="1161"/>
                  </a:cubicBezTo>
                  <a:cubicBezTo>
                    <a:pt x="1396" y="1145"/>
                    <a:pt x="1396" y="1145"/>
                    <a:pt x="1396" y="1145"/>
                  </a:cubicBezTo>
                  <a:lnTo>
                    <a:pt x="1411" y="1145"/>
                  </a:lnTo>
                  <a:cubicBezTo>
                    <a:pt x="1396" y="1129"/>
                    <a:pt x="1396" y="1129"/>
                    <a:pt x="1396" y="1129"/>
                  </a:cubicBezTo>
                  <a:lnTo>
                    <a:pt x="1364" y="1098"/>
                  </a:lnTo>
                  <a:cubicBezTo>
                    <a:pt x="1364" y="1098"/>
                    <a:pt x="1364" y="1098"/>
                    <a:pt x="1349" y="1082"/>
                  </a:cubicBezTo>
                  <a:cubicBezTo>
                    <a:pt x="1349" y="1067"/>
                    <a:pt x="1349" y="1067"/>
                    <a:pt x="1349" y="1067"/>
                  </a:cubicBezTo>
                  <a:cubicBezTo>
                    <a:pt x="1349" y="1067"/>
                    <a:pt x="1349" y="1051"/>
                    <a:pt x="1349" y="1051"/>
                  </a:cubicBezTo>
                  <a:lnTo>
                    <a:pt x="1364" y="1051"/>
                  </a:lnTo>
                  <a:cubicBezTo>
                    <a:pt x="1349" y="1035"/>
                    <a:pt x="1349" y="1035"/>
                    <a:pt x="1349" y="1035"/>
                  </a:cubicBezTo>
                  <a:lnTo>
                    <a:pt x="1317" y="1035"/>
                  </a:lnTo>
                  <a:cubicBezTo>
                    <a:pt x="1325" y="1027"/>
                    <a:pt x="1325" y="1027"/>
                    <a:pt x="1323" y="1027"/>
                  </a:cubicBezTo>
                  <a:cubicBezTo>
                    <a:pt x="1321" y="1027"/>
                    <a:pt x="1317" y="1027"/>
                    <a:pt x="1317" y="1020"/>
                  </a:cubicBezTo>
                  <a:cubicBezTo>
                    <a:pt x="1317" y="1020"/>
                    <a:pt x="1317" y="1004"/>
                    <a:pt x="1317" y="1004"/>
                  </a:cubicBezTo>
                  <a:cubicBezTo>
                    <a:pt x="1317" y="1004"/>
                    <a:pt x="1302" y="988"/>
                    <a:pt x="1286" y="973"/>
                  </a:cubicBezTo>
                  <a:lnTo>
                    <a:pt x="1255" y="973"/>
                  </a:lnTo>
                  <a:cubicBezTo>
                    <a:pt x="1239" y="957"/>
                    <a:pt x="1239" y="957"/>
                    <a:pt x="1239" y="941"/>
                  </a:cubicBezTo>
                  <a:cubicBezTo>
                    <a:pt x="1239" y="941"/>
                    <a:pt x="1223" y="926"/>
                    <a:pt x="1223" y="926"/>
                  </a:cubicBezTo>
                  <a:cubicBezTo>
                    <a:pt x="1223" y="926"/>
                    <a:pt x="1223" y="926"/>
                    <a:pt x="1223" y="910"/>
                  </a:cubicBezTo>
                  <a:lnTo>
                    <a:pt x="1208" y="910"/>
                  </a:lnTo>
                  <a:cubicBezTo>
                    <a:pt x="1208" y="910"/>
                    <a:pt x="1192" y="910"/>
                    <a:pt x="1192" y="894"/>
                  </a:cubicBezTo>
                  <a:cubicBezTo>
                    <a:pt x="1208" y="894"/>
                    <a:pt x="1192" y="879"/>
                    <a:pt x="1208" y="879"/>
                  </a:cubicBezTo>
                  <a:cubicBezTo>
                    <a:pt x="1208" y="863"/>
                    <a:pt x="1208" y="863"/>
                    <a:pt x="1192" y="863"/>
                  </a:cubicBezTo>
                  <a:lnTo>
                    <a:pt x="1208" y="863"/>
                  </a:lnTo>
                  <a:cubicBezTo>
                    <a:pt x="1223" y="863"/>
                    <a:pt x="1223" y="879"/>
                    <a:pt x="1239" y="894"/>
                  </a:cubicBezTo>
                  <a:cubicBezTo>
                    <a:pt x="1239" y="879"/>
                    <a:pt x="1255" y="863"/>
                    <a:pt x="1239" y="863"/>
                  </a:cubicBezTo>
                  <a:cubicBezTo>
                    <a:pt x="1239" y="847"/>
                    <a:pt x="1223" y="847"/>
                    <a:pt x="1223" y="832"/>
                  </a:cubicBezTo>
                  <a:lnTo>
                    <a:pt x="1208" y="847"/>
                  </a:lnTo>
                  <a:cubicBezTo>
                    <a:pt x="1208" y="832"/>
                    <a:pt x="1208" y="832"/>
                    <a:pt x="1208" y="816"/>
                  </a:cubicBezTo>
                  <a:cubicBezTo>
                    <a:pt x="1192" y="816"/>
                    <a:pt x="1192" y="816"/>
                    <a:pt x="1192" y="832"/>
                  </a:cubicBezTo>
                  <a:cubicBezTo>
                    <a:pt x="1192" y="816"/>
                    <a:pt x="1176" y="816"/>
                    <a:pt x="1176" y="816"/>
                  </a:cubicBezTo>
                  <a:lnTo>
                    <a:pt x="1161" y="800"/>
                  </a:lnTo>
                  <a:lnTo>
                    <a:pt x="1176" y="800"/>
                  </a:lnTo>
                  <a:cubicBezTo>
                    <a:pt x="1176" y="800"/>
                    <a:pt x="1161" y="800"/>
                    <a:pt x="1161" y="784"/>
                  </a:cubicBezTo>
                  <a:lnTo>
                    <a:pt x="1145" y="784"/>
                  </a:lnTo>
                  <a:cubicBezTo>
                    <a:pt x="1145" y="784"/>
                    <a:pt x="1145" y="784"/>
                    <a:pt x="1145" y="769"/>
                  </a:cubicBezTo>
                  <a:cubicBezTo>
                    <a:pt x="1129" y="784"/>
                    <a:pt x="1129" y="784"/>
                    <a:pt x="1129" y="784"/>
                  </a:cubicBezTo>
                  <a:cubicBezTo>
                    <a:pt x="1129" y="792"/>
                    <a:pt x="1129" y="792"/>
                    <a:pt x="1129" y="792"/>
                  </a:cubicBezTo>
                  <a:cubicBezTo>
                    <a:pt x="1129" y="792"/>
                    <a:pt x="1129" y="792"/>
                    <a:pt x="1129" y="800"/>
                  </a:cubicBezTo>
                  <a:cubicBezTo>
                    <a:pt x="1129" y="800"/>
                    <a:pt x="1145" y="816"/>
                    <a:pt x="1145" y="816"/>
                  </a:cubicBezTo>
                  <a:lnTo>
                    <a:pt x="1161" y="816"/>
                  </a:lnTo>
                  <a:cubicBezTo>
                    <a:pt x="1145" y="816"/>
                    <a:pt x="1145" y="832"/>
                    <a:pt x="1145" y="832"/>
                  </a:cubicBezTo>
                  <a:lnTo>
                    <a:pt x="1067" y="832"/>
                  </a:lnTo>
                  <a:lnTo>
                    <a:pt x="1067" y="816"/>
                  </a:lnTo>
                  <a:lnTo>
                    <a:pt x="1035" y="816"/>
                  </a:lnTo>
                  <a:cubicBezTo>
                    <a:pt x="1035" y="816"/>
                    <a:pt x="1019" y="816"/>
                    <a:pt x="1019" y="832"/>
                  </a:cubicBezTo>
                  <a:cubicBezTo>
                    <a:pt x="1019" y="816"/>
                    <a:pt x="1004" y="816"/>
                    <a:pt x="1004" y="816"/>
                  </a:cubicBezTo>
                  <a:lnTo>
                    <a:pt x="972" y="816"/>
                  </a:lnTo>
                  <a:cubicBezTo>
                    <a:pt x="972" y="800"/>
                    <a:pt x="972" y="800"/>
                    <a:pt x="957" y="800"/>
                  </a:cubicBezTo>
                  <a:lnTo>
                    <a:pt x="941" y="784"/>
                  </a:lnTo>
                  <a:cubicBezTo>
                    <a:pt x="925" y="769"/>
                    <a:pt x="941" y="769"/>
                    <a:pt x="925" y="769"/>
                  </a:cubicBezTo>
                  <a:cubicBezTo>
                    <a:pt x="925" y="753"/>
                    <a:pt x="925" y="753"/>
                    <a:pt x="925" y="753"/>
                  </a:cubicBezTo>
                  <a:cubicBezTo>
                    <a:pt x="925" y="737"/>
                    <a:pt x="925" y="737"/>
                    <a:pt x="925" y="737"/>
                  </a:cubicBezTo>
                  <a:cubicBezTo>
                    <a:pt x="925" y="737"/>
                    <a:pt x="910" y="722"/>
                    <a:pt x="910" y="722"/>
                  </a:cubicBezTo>
                  <a:lnTo>
                    <a:pt x="894" y="722"/>
                  </a:lnTo>
                  <a:cubicBezTo>
                    <a:pt x="894" y="722"/>
                    <a:pt x="894" y="722"/>
                    <a:pt x="910" y="706"/>
                  </a:cubicBezTo>
                  <a:lnTo>
                    <a:pt x="941" y="706"/>
                  </a:lnTo>
                  <a:cubicBezTo>
                    <a:pt x="941" y="690"/>
                    <a:pt x="941" y="690"/>
                    <a:pt x="925" y="690"/>
                  </a:cubicBezTo>
                  <a:cubicBezTo>
                    <a:pt x="925" y="690"/>
                    <a:pt x="925" y="690"/>
                    <a:pt x="941" y="675"/>
                  </a:cubicBezTo>
                  <a:cubicBezTo>
                    <a:pt x="925" y="675"/>
                    <a:pt x="925" y="675"/>
                    <a:pt x="910" y="659"/>
                  </a:cubicBezTo>
                  <a:lnTo>
                    <a:pt x="894" y="675"/>
                  </a:lnTo>
                  <a:cubicBezTo>
                    <a:pt x="894" y="675"/>
                    <a:pt x="894" y="659"/>
                    <a:pt x="894" y="659"/>
                  </a:cubicBezTo>
                  <a:lnTo>
                    <a:pt x="878" y="659"/>
                  </a:lnTo>
                  <a:lnTo>
                    <a:pt x="863" y="675"/>
                  </a:lnTo>
                  <a:cubicBezTo>
                    <a:pt x="863" y="659"/>
                    <a:pt x="863" y="659"/>
                    <a:pt x="847" y="659"/>
                  </a:cubicBezTo>
                  <a:cubicBezTo>
                    <a:pt x="847" y="659"/>
                    <a:pt x="847" y="643"/>
                    <a:pt x="831" y="643"/>
                  </a:cubicBezTo>
                  <a:lnTo>
                    <a:pt x="847" y="628"/>
                  </a:lnTo>
                  <a:lnTo>
                    <a:pt x="816" y="628"/>
                  </a:lnTo>
                  <a:cubicBezTo>
                    <a:pt x="816" y="643"/>
                    <a:pt x="800" y="643"/>
                    <a:pt x="800" y="659"/>
                  </a:cubicBezTo>
                  <a:lnTo>
                    <a:pt x="800" y="643"/>
                  </a:lnTo>
                  <a:cubicBezTo>
                    <a:pt x="800" y="643"/>
                    <a:pt x="784" y="643"/>
                    <a:pt x="784" y="659"/>
                  </a:cubicBezTo>
                  <a:lnTo>
                    <a:pt x="769" y="643"/>
                  </a:lnTo>
                  <a:lnTo>
                    <a:pt x="753" y="643"/>
                  </a:lnTo>
                  <a:lnTo>
                    <a:pt x="753" y="628"/>
                  </a:lnTo>
                  <a:cubicBezTo>
                    <a:pt x="753" y="628"/>
                    <a:pt x="753" y="612"/>
                    <a:pt x="737" y="596"/>
                  </a:cubicBezTo>
                  <a:lnTo>
                    <a:pt x="753" y="596"/>
                  </a:lnTo>
                  <a:cubicBezTo>
                    <a:pt x="753" y="596"/>
                    <a:pt x="753" y="612"/>
                    <a:pt x="753" y="612"/>
                  </a:cubicBezTo>
                  <a:cubicBezTo>
                    <a:pt x="769" y="628"/>
                    <a:pt x="769" y="628"/>
                    <a:pt x="784" y="628"/>
                  </a:cubicBezTo>
                  <a:cubicBezTo>
                    <a:pt x="800" y="612"/>
                    <a:pt x="800" y="612"/>
                    <a:pt x="800" y="596"/>
                  </a:cubicBezTo>
                  <a:lnTo>
                    <a:pt x="816" y="612"/>
                  </a:lnTo>
                  <a:lnTo>
                    <a:pt x="816" y="596"/>
                  </a:lnTo>
                  <a:lnTo>
                    <a:pt x="831" y="596"/>
                  </a:lnTo>
                  <a:lnTo>
                    <a:pt x="847" y="581"/>
                  </a:lnTo>
                  <a:cubicBezTo>
                    <a:pt x="847" y="581"/>
                    <a:pt x="847" y="581"/>
                    <a:pt x="847" y="596"/>
                  </a:cubicBezTo>
                  <a:lnTo>
                    <a:pt x="863" y="581"/>
                  </a:lnTo>
                  <a:cubicBezTo>
                    <a:pt x="863" y="596"/>
                    <a:pt x="878" y="596"/>
                    <a:pt x="878" y="612"/>
                  </a:cubicBezTo>
                  <a:lnTo>
                    <a:pt x="894" y="612"/>
                  </a:lnTo>
                  <a:lnTo>
                    <a:pt x="910" y="628"/>
                  </a:lnTo>
                  <a:lnTo>
                    <a:pt x="925" y="628"/>
                  </a:lnTo>
                  <a:cubicBezTo>
                    <a:pt x="925" y="628"/>
                    <a:pt x="941" y="612"/>
                    <a:pt x="941" y="612"/>
                  </a:cubicBezTo>
                  <a:cubicBezTo>
                    <a:pt x="941" y="612"/>
                    <a:pt x="941" y="628"/>
                    <a:pt x="941" y="628"/>
                  </a:cubicBezTo>
                  <a:cubicBezTo>
                    <a:pt x="957" y="628"/>
                    <a:pt x="957" y="628"/>
                    <a:pt x="957" y="612"/>
                  </a:cubicBezTo>
                  <a:lnTo>
                    <a:pt x="957" y="628"/>
                  </a:lnTo>
                  <a:cubicBezTo>
                    <a:pt x="972" y="612"/>
                    <a:pt x="972" y="612"/>
                    <a:pt x="972" y="612"/>
                  </a:cubicBezTo>
                  <a:cubicBezTo>
                    <a:pt x="972" y="612"/>
                    <a:pt x="972" y="612"/>
                    <a:pt x="972" y="628"/>
                  </a:cubicBezTo>
                  <a:lnTo>
                    <a:pt x="988" y="612"/>
                  </a:lnTo>
                  <a:cubicBezTo>
                    <a:pt x="988" y="628"/>
                    <a:pt x="1004" y="628"/>
                    <a:pt x="1004" y="628"/>
                  </a:cubicBezTo>
                  <a:lnTo>
                    <a:pt x="1114" y="628"/>
                  </a:lnTo>
                  <a:cubicBezTo>
                    <a:pt x="1129" y="643"/>
                    <a:pt x="1129" y="643"/>
                    <a:pt x="1129" y="659"/>
                  </a:cubicBezTo>
                  <a:cubicBezTo>
                    <a:pt x="1145" y="643"/>
                    <a:pt x="1145" y="643"/>
                    <a:pt x="1145" y="643"/>
                  </a:cubicBezTo>
                  <a:lnTo>
                    <a:pt x="1161" y="659"/>
                  </a:lnTo>
                  <a:cubicBezTo>
                    <a:pt x="1161" y="675"/>
                    <a:pt x="1161" y="675"/>
                    <a:pt x="1176" y="675"/>
                  </a:cubicBezTo>
                  <a:cubicBezTo>
                    <a:pt x="1176" y="675"/>
                    <a:pt x="1176" y="659"/>
                    <a:pt x="1176" y="659"/>
                  </a:cubicBezTo>
                  <a:cubicBezTo>
                    <a:pt x="1176" y="659"/>
                    <a:pt x="1176" y="659"/>
                    <a:pt x="1192" y="643"/>
                  </a:cubicBezTo>
                  <a:lnTo>
                    <a:pt x="1192" y="659"/>
                  </a:lnTo>
                  <a:cubicBezTo>
                    <a:pt x="1208" y="643"/>
                    <a:pt x="1208" y="643"/>
                    <a:pt x="1223" y="643"/>
                  </a:cubicBezTo>
                  <a:cubicBezTo>
                    <a:pt x="1239" y="643"/>
                    <a:pt x="1239" y="659"/>
                    <a:pt x="1239" y="659"/>
                  </a:cubicBezTo>
                  <a:cubicBezTo>
                    <a:pt x="1255" y="659"/>
                    <a:pt x="1255" y="643"/>
                    <a:pt x="1270" y="643"/>
                  </a:cubicBezTo>
                  <a:lnTo>
                    <a:pt x="1286" y="628"/>
                  </a:lnTo>
                  <a:lnTo>
                    <a:pt x="1302" y="628"/>
                  </a:lnTo>
                  <a:cubicBezTo>
                    <a:pt x="1317" y="628"/>
                    <a:pt x="1333" y="612"/>
                    <a:pt x="1349" y="596"/>
                  </a:cubicBezTo>
                  <a:lnTo>
                    <a:pt x="1349" y="581"/>
                  </a:lnTo>
                  <a:cubicBezTo>
                    <a:pt x="1349" y="565"/>
                    <a:pt x="1364" y="565"/>
                    <a:pt x="1364" y="565"/>
                  </a:cubicBezTo>
                  <a:cubicBezTo>
                    <a:pt x="1364" y="549"/>
                    <a:pt x="1380" y="549"/>
                    <a:pt x="1380" y="549"/>
                  </a:cubicBezTo>
                  <a:lnTo>
                    <a:pt x="1396" y="534"/>
                  </a:lnTo>
                  <a:cubicBezTo>
                    <a:pt x="1396" y="534"/>
                    <a:pt x="1411" y="518"/>
                    <a:pt x="1411" y="518"/>
                  </a:cubicBezTo>
                  <a:lnTo>
                    <a:pt x="1427" y="502"/>
                  </a:lnTo>
                  <a:lnTo>
                    <a:pt x="1443" y="487"/>
                  </a:lnTo>
                  <a:lnTo>
                    <a:pt x="1443" y="471"/>
                  </a:lnTo>
                  <a:cubicBezTo>
                    <a:pt x="1443" y="471"/>
                    <a:pt x="1458" y="455"/>
                    <a:pt x="1474" y="455"/>
                  </a:cubicBezTo>
                  <a:cubicBezTo>
                    <a:pt x="1474" y="455"/>
                    <a:pt x="1474" y="455"/>
                    <a:pt x="1474" y="440"/>
                  </a:cubicBezTo>
                  <a:cubicBezTo>
                    <a:pt x="1474" y="440"/>
                    <a:pt x="1474" y="424"/>
                    <a:pt x="1490" y="424"/>
                  </a:cubicBezTo>
                  <a:cubicBezTo>
                    <a:pt x="1484" y="419"/>
                    <a:pt x="1481" y="417"/>
                    <a:pt x="1479" y="417"/>
                  </a:cubicBezTo>
                  <a:cubicBezTo>
                    <a:pt x="1474" y="417"/>
                    <a:pt x="1474" y="424"/>
                    <a:pt x="1474" y="424"/>
                  </a:cubicBezTo>
                  <a:cubicBezTo>
                    <a:pt x="1458" y="424"/>
                    <a:pt x="1458" y="408"/>
                    <a:pt x="1458" y="408"/>
                  </a:cubicBezTo>
                  <a:lnTo>
                    <a:pt x="1411" y="408"/>
                  </a:lnTo>
                  <a:cubicBezTo>
                    <a:pt x="1396" y="408"/>
                    <a:pt x="1380" y="424"/>
                    <a:pt x="1364" y="440"/>
                  </a:cubicBezTo>
                  <a:cubicBezTo>
                    <a:pt x="1364" y="424"/>
                    <a:pt x="1364" y="424"/>
                    <a:pt x="1364" y="424"/>
                  </a:cubicBezTo>
                  <a:lnTo>
                    <a:pt x="1349" y="424"/>
                  </a:lnTo>
                  <a:cubicBezTo>
                    <a:pt x="1349" y="424"/>
                    <a:pt x="1349" y="408"/>
                    <a:pt x="1333" y="408"/>
                  </a:cubicBezTo>
                  <a:cubicBezTo>
                    <a:pt x="1317" y="408"/>
                    <a:pt x="1317" y="424"/>
                    <a:pt x="1302" y="440"/>
                  </a:cubicBezTo>
                  <a:lnTo>
                    <a:pt x="1255" y="440"/>
                  </a:lnTo>
                  <a:cubicBezTo>
                    <a:pt x="1239" y="424"/>
                    <a:pt x="1239" y="424"/>
                    <a:pt x="1239" y="424"/>
                  </a:cubicBezTo>
                  <a:cubicBezTo>
                    <a:pt x="1223" y="424"/>
                    <a:pt x="1223" y="424"/>
                    <a:pt x="1223" y="408"/>
                  </a:cubicBezTo>
                  <a:lnTo>
                    <a:pt x="1208" y="408"/>
                  </a:lnTo>
                  <a:lnTo>
                    <a:pt x="1192" y="393"/>
                  </a:lnTo>
                  <a:cubicBezTo>
                    <a:pt x="1192" y="408"/>
                    <a:pt x="1192" y="424"/>
                    <a:pt x="1192" y="440"/>
                  </a:cubicBezTo>
                  <a:lnTo>
                    <a:pt x="1176" y="440"/>
                  </a:lnTo>
                  <a:lnTo>
                    <a:pt x="1145" y="455"/>
                  </a:lnTo>
                  <a:lnTo>
                    <a:pt x="1114" y="440"/>
                  </a:lnTo>
                  <a:cubicBezTo>
                    <a:pt x="1114" y="440"/>
                    <a:pt x="1114" y="424"/>
                    <a:pt x="1114" y="424"/>
                  </a:cubicBezTo>
                  <a:lnTo>
                    <a:pt x="1098" y="424"/>
                  </a:lnTo>
                  <a:lnTo>
                    <a:pt x="1082" y="440"/>
                  </a:lnTo>
                  <a:cubicBezTo>
                    <a:pt x="1082" y="440"/>
                    <a:pt x="1098" y="440"/>
                    <a:pt x="1098" y="455"/>
                  </a:cubicBezTo>
                  <a:cubicBezTo>
                    <a:pt x="1082" y="455"/>
                    <a:pt x="1098" y="471"/>
                    <a:pt x="1082" y="487"/>
                  </a:cubicBezTo>
                  <a:lnTo>
                    <a:pt x="1082" y="471"/>
                  </a:lnTo>
                  <a:cubicBezTo>
                    <a:pt x="1067" y="487"/>
                    <a:pt x="1067" y="487"/>
                    <a:pt x="1051" y="487"/>
                  </a:cubicBezTo>
                  <a:lnTo>
                    <a:pt x="1019" y="487"/>
                  </a:lnTo>
                  <a:cubicBezTo>
                    <a:pt x="1019" y="502"/>
                    <a:pt x="1019" y="502"/>
                    <a:pt x="1019" y="518"/>
                  </a:cubicBezTo>
                  <a:lnTo>
                    <a:pt x="1035" y="518"/>
                  </a:lnTo>
                  <a:cubicBezTo>
                    <a:pt x="1035" y="534"/>
                    <a:pt x="1035" y="534"/>
                    <a:pt x="1035" y="534"/>
                  </a:cubicBezTo>
                  <a:cubicBezTo>
                    <a:pt x="1027" y="549"/>
                    <a:pt x="1016" y="553"/>
                    <a:pt x="1004" y="553"/>
                  </a:cubicBezTo>
                  <a:cubicBezTo>
                    <a:pt x="992" y="553"/>
                    <a:pt x="980" y="549"/>
                    <a:pt x="972" y="549"/>
                  </a:cubicBezTo>
                  <a:lnTo>
                    <a:pt x="910" y="549"/>
                  </a:lnTo>
                  <a:cubicBezTo>
                    <a:pt x="910" y="549"/>
                    <a:pt x="910" y="549"/>
                    <a:pt x="894" y="565"/>
                  </a:cubicBezTo>
                  <a:cubicBezTo>
                    <a:pt x="894" y="549"/>
                    <a:pt x="894" y="549"/>
                    <a:pt x="894" y="549"/>
                  </a:cubicBezTo>
                  <a:cubicBezTo>
                    <a:pt x="878" y="534"/>
                    <a:pt x="878" y="534"/>
                    <a:pt x="878" y="518"/>
                  </a:cubicBezTo>
                  <a:lnTo>
                    <a:pt x="863" y="518"/>
                  </a:lnTo>
                  <a:cubicBezTo>
                    <a:pt x="847" y="518"/>
                    <a:pt x="816" y="502"/>
                    <a:pt x="816" y="502"/>
                  </a:cubicBezTo>
                  <a:cubicBezTo>
                    <a:pt x="831" y="487"/>
                    <a:pt x="831" y="487"/>
                    <a:pt x="847" y="471"/>
                  </a:cubicBezTo>
                  <a:lnTo>
                    <a:pt x="784" y="471"/>
                  </a:lnTo>
                  <a:cubicBezTo>
                    <a:pt x="784" y="471"/>
                    <a:pt x="784" y="471"/>
                    <a:pt x="769" y="455"/>
                  </a:cubicBezTo>
                  <a:cubicBezTo>
                    <a:pt x="753" y="455"/>
                    <a:pt x="753" y="455"/>
                    <a:pt x="753" y="440"/>
                  </a:cubicBezTo>
                  <a:lnTo>
                    <a:pt x="753" y="424"/>
                  </a:lnTo>
                  <a:lnTo>
                    <a:pt x="737" y="424"/>
                  </a:lnTo>
                  <a:cubicBezTo>
                    <a:pt x="753" y="424"/>
                    <a:pt x="753" y="424"/>
                    <a:pt x="753" y="408"/>
                  </a:cubicBezTo>
                  <a:lnTo>
                    <a:pt x="737" y="408"/>
                  </a:lnTo>
                  <a:lnTo>
                    <a:pt x="737" y="393"/>
                  </a:lnTo>
                  <a:lnTo>
                    <a:pt x="753" y="393"/>
                  </a:lnTo>
                  <a:cubicBezTo>
                    <a:pt x="753" y="377"/>
                    <a:pt x="753" y="377"/>
                    <a:pt x="753" y="377"/>
                  </a:cubicBezTo>
                  <a:cubicBezTo>
                    <a:pt x="753" y="361"/>
                    <a:pt x="753" y="361"/>
                    <a:pt x="737" y="361"/>
                  </a:cubicBezTo>
                  <a:lnTo>
                    <a:pt x="690" y="361"/>
                  </a:lnTo>
                  <a:cubicBezTo>
                    <a:pt x="690" y="361"/>
                    <a:pt x="683" y="354"/>
                    <a:pt x="679" y="354"/>
                  </a:cubicBezTo>
                  <a:cubicBezTo>
                    <a:pt x="676" y="354"/>
                    <a:pt x="675" y="356"/>
                    <a:pt x="675" y="361"/>
                  </a:cubicBezTo>
                  <a:lnTo>
                    <a:pt x="675" y="346"/>
                  </a:lnTo>
                  <a:cubicBezTo>
                    <a:pt x="659" y="361"/>
                    <a:pt x="659" y="361"/>
                    <a:pt x="659" y="361"/>
                  </a:cubicBezTo>
                  <a:lnTo>
                    <a:pt x="643" y="361"/>
                  </a:lnTo>
                  <a:cubicBezTo>
                    <a:pt x="643" y="353"/>
                    <a:pt x="643" y="353"/>
                    <a:pt x="643" y="353"/>
                  </a:cubicBezTo>
                  <a:cubicBezTo>
                    <a:pt x="643" y="353"/>
                    <a:pt x="643" y="353"/>
                    <a:pt x="643" y="346"/>
                  </a:cubicBezTo>
                  <a:lnTo>
                    <a:pt x="628" y="346"/>
                  </a:lnTo>
                  <a:lnTo>
                    <a:pt x="628" y="361"/>
                  </a:lnTo>
                  <a:cubicBezTo>
                    <a:pt x="612" y="346"/>
                    <a:pt x="612" y="346"/>
                    <a:pt x="612" y="330"/>
                  </a:cubicBezTo>
                  <a:lnTo>
                    <a:pt x="596" y="330"/>
                  </a:lnTo>
                  <a:cubicBezTo>
                    <a:pt x="596" y="330"/>
                    <a:pt x="596" y="330"/>
                    <a:pt x="596" y="346"/>
                  </a:cubicBezTo>
                  <a:cubicBezTo>
                    <a:pt x="581" y="330"/>
                    <a:pt x="581" y="330"/>
                    <a:pt x="581" y="330"/>
                  </a:cubicBezTo>
                  <a:cubicBezTo>
                    <a:pt x="581" y="330"/>
                    <a:pt x="581" y="330"/>
                    <a:pt x="581" y="314"/>
                  </a:cubicBezTo>
                  <a:lnTo>
                    <a:pt x="565" y="330"/>
                  </a:lnTo>
                  <a:lnTo>
                    <a:pt x="565" y="314"/>
                  </a:lnTo>
                  <a:lnTo>
                    <a:pt x="549" y="314"/>
                  </a:lnTo>
                  <a:lnTo>
                    <a:pt x="534" y="299"/>
                  </a:lnTo>
                  <a:lnTo>
                    <a:pt x="518" y="299"/>
                  </a:lnTo>
                  <a:lnTo>
                    <a:pt x="518" y="283"/>
                  </a:lnTo>
                  <a:lnTo>
                    <a:pt x="487" y="283"/>
                  </a:lnTo>
                  <a:cubicBezTo>
                    <a:pt x="487" y="283"/>
                    <a:pt x="487" y="267"/>
                    <a:pt x="471" y="267"/>
                  </a:cubicBezTo>
                  <a:cubicBezTo>
                    <a:pt x="471" y="267"/>
                    <a:pt x="471" y="252"/>
                    <a:pt x="471" y="252"/>
                  </a:cubicBezTo>
                  <a:cubicBezTo>
                    <a:pt x="455" y="252"/>
                    <a:pt x="455" y="236"/>
                    <a:pt x="440" y="236"/>
                  </a:cubicBezTo>
                  <a:cubicBezTo>
                    <a:pt x="440" y="236"/>
                    <a:pt x="440" y="220"/>
                    <a:pt x="440" y="220"/>
                  </a:cubicBezTo>
                  <a:lnTo>
                    <a:pt x="424" y="205"/>
                  </a:lnTo>
                  <a:cubicBezTo>
                    <a:pt x="424" y="205"/>
                    <a:pt x="408" y="189"/>
                    <a:pt x="408" y="189"/>
                  </a:cubicBezTo>
                  <a:cubicBezTo>
                    <a:pt x="408" y="189"/>
                    <a:pt x="408" y="205"/>
                    <a:pt x="408" y="205"/>
                  </a:cubicBezTo>
                  <a:lnTo>
                    <a:pt x="393" y="205"/>
                  </a:lnTo>
                  <a:cubicBezTo>
                    <a:pt x="393" y="220"/>
                    <a:pt x="393" y="220"/>
                    <a:pt x="393" y="220"/>
                  </a:cubicBezTo>
                  <a:lnTo>
                    <a:pt x="393" y="236"/>
                  </a:lnTo>
                  <a:cubicBezTo>
                    <a:pt x="377" y="252"/>
                    <a:pt x="377" y="252"/>
                    <a:pt x="377" y="252"/>
                  </a:cubicBezTo>
                  <a:lnTo>
                    <a:pt x="377" y="267"/>
                  </a:lnTo>
                  <a:cubicBezTo>
                    <a:pt x="377" y="267"/>
                    <a:pt x="377" y="267"/>
                    <a:pt x="377" y="283"/>
                  </a:cubicBezTo>
                  <a:cubicBezTo>
                    <a:pt x="361" y="283"/>
                    <a:pt x="361" y="283"/>
                    <a:pt x="361" y="299"/>
                  </a:cubicBezTo>
                  <a:lnTo>
                    <a:pt x="377" y="299"/>
                  </a:lnTo>
                  <a:lnTo>
                    <a:pt x="377" y="314"/>
                  </a:lnTo>
                  <a:lnTo>
                    <a:pt x="361" y="314"/>
                  </a:lnTo>
                  <a:lnTo>
                    <a:pt x="377" y="330"/>
                  </a:lnTo>
                  <a:cubicBezTo>
                    <a:pt x="377" y="346"/>
                    <a:pt x="377" y="361"/>
                    <a:pt x="377" y="361"/>
                  </a:cubicBezTo>
                  <a:cubicBezTo>
                    <a:pt x="377" y="346"/>
                    <a:pt x="361" y="346"/>
                    <a:pt x="361" y="330"/>
                  </a:cubicBezTo>
                  <a:lnTo>
                    <a:pt x="345" y="330"/>
                  </a:lnTo>
                  <a:cubicBezTo>
                    <a:pt x="361" y="330"/>
                    <a:pt x="345" y="330"/>
                    <a:pt x="345" y="314"/>
                  </a:cubicBezTo>
                  <a:cubicBezTo>
                    <a:pt x="345" y="299"/>
                    <a:pt x="330" y="283"/>
                    <a:pt x="330" y="283"/>
                  </a:cubicBezTo>
                  <a:lnTo>
                    <a:pt x="314" y="267"/>
                  </a:lnTo>
                  <a:lnTo>
                    <a:pt x="298" y="252"/>
                  </a:lnTo>
                  <a:lnTo>
                    <a:pt x="283" y="252"/>
                  </a:lnTo>
                  <a:cubicBezTo>
                    <a:pt x="272" y="252"/>
                    <a:pt x="262" y="259"/>
                    <a:pt x="256" y="259"/>
                  </a:cubicBezTo>
                  <a:cubicBezTo>
                    <a:pt x="253" y="259"/>
                    <a:pt x="251" y="257"/>
                    <a:pt x="251" y="252"/>
                  </a:cubicBezTo>
                  <a:cubicBezTo>
                    <a:pt x="236" y="267"/>
                    <a:pt x="236" y="267"/>
                    <a:pt x="236" y="267"/>
                  </a:cubicBezTo>
                  <a:lnTo>
                    <a:pt x="251" y="267"/>
                  </a:lnTo>
                  <a:cubicBezTo>
                    <a:pt x="236" y="283"/>
                    <a:pt x="236" y="283"/>
                    <a:pt x="236" y="283"/>
                  </a:cubicBezTo>
                  <a:cubicBezTo>
                    <a:pt x="220" y="299"/>
                    <a:pt x="220" y="299"/>
                    <a:pt x="220" y="299"/>
                  </a:cubicBezTo>
                  <a:lnTo>
                    <a:pt x="204" y="299"/>
                  </a:lnTo>
                  <a:cubicBezTo>
                    <a:pt x="204" y="283"/>
                    <a:pt x="204" y="283"/>
                    <a:pt x="189" y="283"/>
                  </a:cubicBezTo>
                  <a:lnTo>
                    <a:pt x="204" y="283"/>
                  </a:lnTo>
                  <a:lnTo>
                    <a:pt x="204" y="267"/>
                  </a:lnTo>
                  <a:lnTo>
                    <a:pt x="220" y="267"/>
                  </a:lnTo>
                  <a:lnTo>
                    <a:pt x="236" y="252"/>
                  </a:lnTo>
                  <a:cubicBezTo>
                    <a:pt x="236" y="236"/>
                    <a:pt x="220" y="236"/>
                    <a:pt x="236" y="220"/>
                  </a:cubicBezTo>
                  <a:cubicBezTo>
                    <a:pt x="220" y="220"/>
                    <a:pt x="204" y="220"/>
                    <a:pt x="204" y="205"/>
                  </a:cubicBezTo>
                  <a:lnTo>
                    <a:pt x="189" y="205"/>
                  </a:lnTo>
                  <a:lnTo>
                    <a:pt x="173" y="173"/>
                  </a:lnTo>
                  <a:cubicBezTo>
                    <a:pt x="173" y="173"/>
                    <a:pt x="173" y="158"/>
                    <a:pt x="173" y="142"/>
                  </a:cubicBezTo>
                  <a:lnTo>
                    <a:pt x="189" y="142"/>
                  </a:lnTo>
                  <a:cubicBezTo>
                    <a:pt x="189" y="126"/>
                    <a:pt x="189" y="110"/>
                    <a:pt x="189" y="110"/>
                  </a:cubicBezTo>
                  <a:cubicBezTo>
                    <a:pt x="189" y="110"/>
                    <a:pt x="189" y="95"/>
                    <a:pt x="173" y="95"/>
                  </a:cubicBezTo>
                  <a:cubicBezTo>
                    <a:pt x="173" y="95"/>
                    <a:pt x="173" y="95"/>
                    <a:pt x="173" y="79"/>
                  </a:cubicBezTo>
                  <a:cubicBezTo>
                    <a:pt x="173" y="79"/>
                    <a:pt x="173" y="79"/>
                    <a:pt x="173" y="63"/>
                  </a:cubicBezTo>
                  <a:cubicBezTo>
                    <a:pt x="173" y="63"/>
                    <a:pt x="173" y="63"/>
                    <a:pt x="173" y="48"/>
                  </a:cubicBezTo>
                  <a:cubicBezTo>
                    <a:pt x="165" y="40"/>
                    <a:pt x="161" y="40"/>
                    <a:pt x="157" y="40"/>
                  </a:cubicBezTo>
                  <a:cubicBezTo>
                    <a:pt x="153" y="40"/>
                    <a:pt x="150" y="40"/>
                    <a:pt x="142" y="32"/>
                  </a:cubicBezTo>
                  <a:cubicBezTo>
                    <a:pt x="157" y="32"/>
                    <a:pt x="157" y="16"/>
                    <a:pt x="157" y="16"/>
                  </a:cubicBezTo>
                  <a:lnTo>
                    <a:pt x="142" y="16"/>
                  </a:lnTo>
                  <a:cubicBezTo>
                    <a:pt x="142" y="1"/>
                    <a:pt x="142" y="1"/>
                    <a:pt x="126" y="1"/>
                  </a:cubicBezTo>
                  <a:cubicBezTo>
                    <a:pt x="126" y="1"/>
                    <a:pt x="126" y="16"/>
                    <a:pt x="126" y="16"/>
                  </a:cubicBezTo>
                  <a:cubicBezTo>
                    <a:pt x="126" y="16"/>
                    <a:pt x="126" y="32"/>
                    <a:pt x="126" y="32"/>
                  </a:cubicBezTo>
                  <a:lnTo>
                    <a:pt x="95" y="16"/>
                  </a:lnTo>
                  <a:lnTo>
                    <a:pt x="79" y="32"/>
                  </a:lnTo>
                  <a:cubicBezTo>
                    <a:pt x="95" y="32"/>
                    <a:pt x="95" y="48"/>
                    <a:pt x="95" y="48"/>
                  </a:cubicBezTo>
                  <a:lnTo>
                    <a:pt x="79" y="48"/>
                  </a:lnTo>
                  <a:lnTo>
                    <a:pt x="79" y="32"/>
                  </a:lnTo>
                  <a:lnTo>
                    <a:pt x="63" y="32"/>
                  </a:lnTo>
                  <a:cubicBezTo>
                    <a:pt x="63" y="32"/>
                    <a:pt x="63" y="16"/>
                    <a:pt x="63" y="16"/>
                  </a:cubicBezTo>
                  <a:cubicBezTo>
                    <a:pt x="63" y="1"/>
                    <a:pt x="48" y="1"/>
                    <a:pt x="48" y="1"/>
                  </a:cubicBezTo>
                  <a:close/>
                  <a:moveTo>
                    <a:pt x="3136" y="5299"/>
                  </a:moveTo>
                  <a:lnTo>
                    <a:pt x="3136" y="5314"/>
                  </a:lnTo>
                  <a:cubicBezTo>
                    <a:pt x="3136" y="5330"/>
                    <a:pt x="3151" y="5346"/>
                    <a:pt x="3151" y="5346"/>
                  </a:cubicBezTo>
                  <a:lnTo>
                    <a:pt x="3167" y="5346"/>
                  </a:lnTo>
                  <a:cubicBezTo>
                    <a:pt x="3167" y="5330"/>
                    <a:pt x="3151" y="5330"/>
                    <a:pt x="3151" y="5314"/>
                  </a:cubicBezTo>
                  <a:cubicBezTo>
                    <a:pt x="3136" y="5299"/>
                    <a:pt x="3136" y="5299"/>
                    <a:pt x="3136" y="5299"/>
                  </a:cubicBezTo>
                  <a:close/>
                  <a:moveTo>
                    <a:pt x="3214" y="5361"/>
                  </a:moveTo>
                  <a:cubicBezTo>
                    <a:pt x="3214" y="5361"/>
                    <a:pt x="3214" y="5361"/>
                    <a:pt x="3198" y="5377"/>
                  </a:cubicBezTo>
                  <a:lnTo>
                    <a:pt x="3214" y="5377"/>
                  </a:lnTo>
                  <a:cubicBezTo>
                    <a:pt x="3214" y="5377"/>
                    <a:pt x="3214" y="5377"/>
                    <a:pt x="3214" y="5361"/>
                  </a:cubicBezTo>
                  <a:close/>
                  <a:moveTo>
                    <a:pt x="3371" y="5393"/>
                  </a:moveTo>
                  <a:lnTo>
                    <a:pt x="3355" y="5408"/>
                  </a:lnTo>
                  <a:cubicBezTo>
                    <a:pt x="3355" y="5416"/>
                    <a:pt x="3359" y="5416"/>
                    <a:pt x="3363" y="5416"/>
                  </a:cubicBezTo>
                  <a:cubicBezTo>
                    <a:pt x="3367" y="5416"/>
                    <a:pt x="3371" y="5416"/>
                    <a:pt x="3371" y="5424"/>
                  </a:cubicBezTo>
                  <a:lnTo>
                    <a:pt x="3371" y="5440"/>
                  </a:lnTo>
                  <a:lnTo>
                    <a:pt x="3371" y="5455"/>
                  </a:lnTo>
                  <a:cubicBezTo>
                    <a:pt x="3371" y="5455"/>
                    <a:pt x="3371" y="5471"/>
                    <a:pt x="3371" y="5471"/>
                  </a:cubicBezTo>
                  <a:cubicBezTo>
                    <a:pt x="3371" y="5471"/>
                    <a:pt x="3371" y="5487"/>
                    <a:pt x="3386" y="5487"/>
                  </a:cubicBezTo>
                  <a:cubicBezTo>
                    <a:pt x="3394" y="5495"/>
                    <a:pt x="3398" y="5499"/>
                    <a:pt x="3400" y="5502"/>
                  </a:cubicBezTo>
                  <a:lnTo>
                    <a:pt x="3386" y="5502"/>
                  </a:lnTo>
                  <a:lnTo>
                    <a:pt x="3386" y="5518"/>
                  </a:lnTo>
                  <a:cubicBezTo>
                    <a:pt x="3386" y="5518"/>
                    <a:pt x="3371" y="5518"/>
                    <a:pt x="3371" y="5502"/>
                  </a:cubicBezTo>
                  <a:cubicBezTo>
                    <a:pt x="3371" y="5518"/>
                    <a:pt x="3371" y="5518"/>
                    <a:pt x="3371" y="5534"/>
                  </a:cubicBezTo>
                  <a:cubicBezTo>
                    <a:pt x="3371" y="5534"/>
                    <a:pt x="3386" y="5565"/>
                    <a:pt x="3402" y="5565"/>
                  </a:cubicBezTo>
                  <a:lnTo>
                    <a:pt x="3418" y="5581"/>
                  </a:lnTo>
                  <a:cubicBezTo>
                    <a:pt x="3418" y="5581"/>
                    <a:pt x="3418" y="5549"/>
                    <a:pt x="3418" y="5549"/>
                  </a:cubicBezTo>
                  <a:lnTo>
                    <a:pt x="3418" y="5534"/>
                  </a:lnTo>
                  <a:lnTo>
                    <a:pt x="3402" y="5518"/>
                  </a:lnTo>
                  <a:lnTo>
                    <a:pt x="3433" y="5518"/>
                  </a:lnTo>
                  <a:cubicBezTo>
                    <a:pt x="3433" y="5502"/>
                    <a:pt x="3433" y="5502"/>
                    <a:pt x="3433" y="5502"/>
                  </a:cubicBezTo>
                  <a:lnTo>
                    <a:pt x="3465" y="5502"/>
                  </a:lnTo>
                  <a:cubicBezTo>
                    <a:pt x="3449" y="5487"/>
                    <a:pt x="3433" y="5487"/>
                    <a:pt x="3418" y="5471"/>
                  </a:cubicBezTo>
                  <a:lnTo>
                    <a:pt x="3433" y="5455"/>
                  </a:lnTo>
                  <a:cubicBezTo>
                    <a:pt x="3433" y="5455"/>
                    <a:pt x="3433" y="5455"/>
                    <a:pt x="3418" y="5440"/>
                  </a:cubicBezTo>
                  <a:lnTo>
                    <a:pt x="3402" y="5424"/>
                  </a:lnTo>
                  <a:lnTo>
                    <a:pt x="3386" y="5424"/>
                  </a:lnTo>
                  <a:lnTo>
                    <a:pt x="3371" y="5393"/>
                  </a:lnTo>
                  <a:close/>
                  <a:moveTo>
                    <a:pt x="3136" y="5424"/>
                  </a:moveTo>
                  <a:cubicBezTo>
                    <a:pt x="3136" y="5424"/>
                    <a:pt x="3136" y="5440"/>
                    <a:pt x="3120" y="5440"/>
                  </a:cubicBezTo>
                  <a:cubicBezTo>
                    <a:pt x="3120" y="5440"/>
                    <a:pt x="3120" y="5440"/>
                    <a:pt x="3120" y="5455"/>
                  </a:cubicBezTo>
                  <a:cubicBezTo>
                    <a:pt x="3136" y="5455"/>
                    <a:pt x="3136" y="5471"/>
                    <a:pt x="3136" y="5487"/>
                  </a:cubicBezTo>
                  <a:lnTo>
                    <a:pt x="3151" y="5487"/>
                  </a:lnTo>
                  <a:lnTo>
                    <a:pt x="3167" y="5502"/>
                  </a:lnTo>
                  <a:lnTo>
                    <a:pt x="3136" y="5502"/>
                  </a:lnTo>
                  <a:cubicBezTo>
                    <a:pt x="3151" y="5518"/>
                    <a:pt x="3151" y="5518"/>
                    <a:pt x="3167" y="5518"/>
                  </a:cubicBezTo>
                  <a:lnTo>
                    <a:pt x="3183" y="5518"/>
                  </a:lnTo>
                  <a:lnTo>
                    <a:pt x="3198" y="5534"/>
                  </a:lnTo>
                  <a:lnTo>
                    <a:pt x="3183" y="5534"/>
                  </a:lnTo>
                  <a:cubicBezTo>
                    <a:pt x="3167" y="5534"/>
                    <a:pt x="3183" y="5549"/>
                    <a:pt x="3167" y="5549"/>
                  </a:cubicBezTo>
                  <a:lnTo>
                    <a:pt x="3183" y="5549"/>
                  </a:lnTo>
                  <a:lnTo>
                    <a:pt x="3183" y="5565"/>
                  </a:lnTo>
                  <a:lnTo>
                    <a:pt x="3198" y="5549"/>
                  </a:lnTo>
                  <a:cubicBezTo>
                    <a:pt x="3198" y="5549"/>
                    <a:pt x="3214" y="5549"/>
                    <a:pt x="3214" y="5565"/>
                  </a:cubicBezTo>
                  <a:cubicBezTo>
                    <a:pt x="3214" y="5565"/>
                    <a:pt x="3214" y="5558"/>
                    <a:pt x="3219" y="5558"/>
                  </a:cubicBezTo>
                  <a:cubicBezTo>
                    <a:pt x="3221" y="5558"/>
                    <a:pt x="3224" y="5560"/>
                    <a:pt x="3230" y="5565"/>
                  </a:cubicBezTo>
                  <a:lnTo>
                    <a:pt x="3214" y="5565"/>
                  </a:lnTo>
                  <a:lnTo>
                    <a:pt x="3230" y="5581"/>
                  </a:lnTo>
                  <a:cubicBezTo>
                    <a:pt x="3230" y="5597"/>
                    <a:pt x="3230" y="5597"/>
                    <a:pt x="3230" y="5597"/>
                  </a:cubicBezTo>
                  <a:cubicBezTo>
                    <a:pt x="3230" y="5612"/>
                    <a:pt x="3245" y="5612"/>
                    <a:pt x="3245" y="5628"/>
                  </a:cubicBezTo>
                  <a:cubicBezTo>
                    <a:pt x="3245" y="5628"/>
                    <a:pt x="3245" y="5628"/>
                    <a:pt x="3245" y="5644"/>
                  </a:cubicBezTo>
                  <a:lnTo>
                    <a:pt x="3245" y="5659"/>
                  </a:lnTo>
                  <a:cubicBezTo>
                    <a:pt x="3261" y="5675"/>
                    <a:pt x="3245" y="5675"/>
                    <a:pt x="3245" y="5675"/>
                  </a:cubicBezTo>
                  <a:cubicBezTo>
                    <a:pt x="3261" y="5691"/>
                    <a:pt x="3261" y="5691"/>
                    <a:pt x="3261" y="5691"/>
                  </a:cubicBezTo>
                  <a:lnTo>
                    <a:pt x="3277" y="5675"/>
                  </a:lnTo>
                  <a:lnTo>
                    <a:pt x="3292" y="5691"/>
                  </a:lnTo>
                  <a:lnTo>
                    <a:pt x="3308" y="5675"/>
                  </a:lnTo>
                  <a:lnTo>
                    <a:pt x="3308" y="5691"/>
                  </a:lnTo>
                  <a:cubicBezTo>
                    <a:pt x="3308" y="5706"/>
                    <a:pt x="3324" y="5706"/>
                    <a:pt x="3324" y="5722"/>
                  </a:cubicBezTo>
                  <a:cubicBezTo>
                    <a:pt x="3324" y="5722"/>
                    <a:pt x="3324" y="5722"/>
                    <a:pt x="3339" y="5706"/>
                  </a:cubicBezTo>
                  <a:lnTo>
                    <a:pt x="3324" y="5706"/>
                  </a:lnTo>
                  <a:lnTo>
                    <a:pt x="3324" y="5691"/>
                  </a:lnTo>
                  <a:lnTo>
                    <a:pt x="3308" y="5675"/>
                  </a:lnTo>
                  <a:lnTo>
                    <a:pt x="3324" y="5675"/>
                  </a:lnTo>
                  <a:cubicBezTo>
                    <a:pt x="3324" y="5675"/>
                    <a:pt x="3339" y="5691"/>
                    <a:pt x="3339" y="5691"/>
                  </a:cubicBezTo>
                  <a:cubicBezTo>
                    <a:pt x="3339" y="5691"/>
                    <a:pt x="3339" y="5675"/>
                    <a:pt x="3355" y="5675"/>
                  </a:cubicBezTo>
                  <a:cubicBezTo>
                    <a:pt x="3339" y="5675"/>
                    <a:pt x="3339" y="5675"/>
                    <a:pt x="3339" y="5659"/>
                  </a:cubicBezTo>
                  <a:cubicBezTo>
                    <a:pt x="3339" y="5644"/>
                    <a:pt x="3324" y="5644"/>
                    <a:pt x="3324" y="5644"/>
                  </a:cubicBezTo>
                  <a:cubicBezTo>
                    <a:pt x="3308" y="5628"/>
                    <a:pt x="3292" y="5612"/>
                    <a:pt x="3292" y="5597"/>
                  </a:cubicBezTo>
                  <a:lnTo>
                    <a:pt x="3308" y="5597"/>
                  </a:lnTo>
                  <a:lnTo>
                    <a:pt x="3324" y="5628"/>
                  </a:lnTo>
                  <a:cubicBezTo>
                    <a:pt x="3324" y="5628"/>
                    <a:pt x="3324" y="5612"/>
                    <a:pt x="3324" y="5612"/>
                  </a:cubicBezTo>
                  <a:cubicBezTo>
                    <a:pt x="3339" y="5628"/>
                    <a:pt x="3339" y="5628"/>
                    <a:pt x="3339" y="5644"/>
                  </a:cubicBezTo>
                  <a:cubicBezTo>
                    <a:pt x="3355" y="5628"/>
                    <a:pt x="3355" y="5628"/>
                    <a:pt x="3355" y="5628"/>
                  </a:cubicBezTo>
                  <a:lnTo>
                    <a:pt x="3339" y="5612"/>
                  </a:lnTo>
                  <a:lnTo>
                    <a:pt x="3324" y="5581"/>
                  </a:lnTo>
                  <a:lnTo>
                    <a:pt x="3308" y="5565"/>
                  </a:lnTo>
                  <a:cubicBezTo>
                    <a:pt x="3308" y="5549"/>
                    <a:pt x="3308" y="5549"/>
                    <a:pt x="3308" y="5549"/>
                  </a:cubicBezTo>
                  <a:lnTo>
                    <a:pt x="3292" y="5534"/>
                  </a:lnTo>
                  <a:lnTo>
                    <a:pt x="3292" y="5518"/>
                  </a:lnTo>
                  <a:cubicBezTo>
                    <a:pt x="3277" y="5502"/>
                    <a:pt x="3261" y="5487"/>
                    <a:pt x="3261" y="5471"/>
                  </a:cubicBezTo>
                  <a:cubicBezTo>
                    <a:pt x="3245" y="5455"/>
                    <a:pt x="3245" y="5455"/>
                    <a:pt x="3230" y="5455"/>
                  </a:cubicBezTo>
                  <a:lnTo>
                    <a:pt x="3214" y="5455"/>
                  </a:lnTo>
                  <a:cubicBezTo>
                    <a:pt x="3214" y="5455"/>
                    <a:pt x="3198" y="5440"/>
                    <a:pt x="3183" y="5440"/>
                  </a:cubicBezTo>
                  <a:lnTo>
                    <a:pt x="3167" y="5440"/>
                  </a:lnTo>
                  <a:lnTo>
                    <a:pt x="3167" y="5424"/>
                  </a:lnTo>
                  <a:cubicBezTo>
                    <a:pt x="3151" y="5424"/>
                    <a:pt x="3151" y="5440"/>
                    <a:pt x="3151" y="5440"/>
                  </a:cubicBezTo>
                  <a:cubicBezTo>
                    <a:pt x="3151" y="5424"/>
                    <a:pt x="3136" y="5424"/>
                    <a:pt x="3136" y="5424"/>
                  </a:cubicBezTo>
                  <a:close/>
                  <a:moveTo>
                    <a:pt x="3574" y="5816"/>
                  </a:moveTo>
                  <a:cubicBezTo>
                    <a:pt x="3574" y="5824"/>
                    <a:pt x="3574" y="5828"/>
                    <a:pt x="3574" y="5832"/>
                  </a:cubicBezTo>
                  <a:lnTo>
                    <a:pt x="3590" y="5832"/>
                  </a:lnTo>
                  <a:lnTo>
                    <a:pt x="3574" y="5816"/>
                  </a:lnTo>
                  <a:close/>
                  <a:moveTo>
                    <a:pt x="3465" y="5832"/>
                  </a:moveTo>
                  <a:lnTo>
                    <a:pt x="3465" y="5847"/>
                  </a:lnTo>
                  <a:lnTo>
                    <a:pt x="3480" y="5847"/>
                  </a:lnTo>
                  <a:cubicBezTo>
                    <a:pt x="3480" y="5847"/>
                    <a:pt x="3480" y="5832"/>
                    <a:pt x="3465" y="5832"/>
                  </a:cubicBezTo>
                  <a:close/>
                  <a:moveTo>
                    <a:pt x="3574" y="5847"/>
                  </a:moveTo>
                  <a:cubicBezTo>
                    <a:pt x="3559" y="5847"/>
                    <a:pt x="3559" y="5863"/>
                    <a:pt x="3559" y="5863"/>
                  </a:cubicBezTo>
                  <a:cubicBezTo>
                    <a:pt x="3559" y="5863"/>
                    <a:pt x="3574" y="5847"/>
                    <a:pt x="3574" y="5847"/>
                  </a:cubicBezTo>
                  <a:close/>
                  <a:moveTo>
                    <a:pt x="3386" y="5565"/>
                  </a:moveTo>
                  <a:cubicBezTo>
                    <a:pt x="3371" y="5581"/>
                    <a:pt x="3371" y="5581"/>
                    <a:pt x="3386" y="5597"/>
                  </a:cubicBezTo>
                  <a:lnTo>
                    <a:pt x="3386" y="5612"/>
                  </a:lnTo>
                  <a:lnTo>
                    <a:pt x="3402" y="5612"/>
                  </a:lnTo>
                  <a:cubicBezTo>
                    <a:pt x="3402" y="5628"/>
                    <a:pt x="3386" y="5628"/>
                    <a:pt x="3402" y="5644"/>
                  </a:cubicBezTo>
                  <a:lnTo>
                    <a:pt x="3386" y="5644"/>
                  </a:lnTo>
                  <a:cubicBezTo>
                    <a:pt x="3386" y="5644"/>
                    <a:pt x="3386" y="5659"/>
                    <a:pt x="3371" y="5659"/>
                  </a:cubicBezTo>
                  <a:lnTo>
                    <a:pt x="3371" y="5675"/>
                  </a:lnTo>
                  <a:lnTo>
                    <a:pt x="3386" y="5675"/>
                  </a:lnTo>
                  <a:cubicBezTo>
                    <a:pt x="3386" y="5675"/>
                    <a:pt x="3386" y="5691"/>
                    <a:pt x="3386" y="5691"/>
                  </a:cubicBezTo>
                  <a:lnTo>
                    <a:pt x="3371" y="5691"/>
                  </a:lnTo>
                  <a:lnTo>
                    <a:pt x="3371" y="5706"/>
                  </a:lnTo>
                  <a:cubicBezTo>
                    <a:pt x="3371" y="5706"/>
                    <a:pt x="3371" y="5706"/>
                    <a:pt x="3371" y="5722"/>
                  </a:cubicBezTo>
                  <a:cubicBezTo>
                    <a:pt x="3371" y="5722"/>
                    <a:pt x="3371" y="5722"/>
                    <a:pt x="3371" y="5738"/>
                  </a:cubicBezTo>
                  <a:lnTo>
                    <a:pt x="3386" y="5738"/>
                  </a:lnTo>
                  <a:lnTo>
                    <a:pt x="3386" y="5753"/>
                  </a:lnTo>
                  <a:cubicBezTo>
                    <a:pt x="3386" y="5753"/>
                    <a:pt x="3386" y="5769"/>
                    <a:pt x="3371" y="5769"/>
                  </a:cubicBezTo>
                  <a:lnTo>
                    <a:pt x="3402" y="5769"/>
                  </a:lnTo>
                  <a:cubicBezTo>
                    <a:pt x="3418" y="5769"/>
                    <a:pt x="3418" y="5785"/>
                    <a:pt x="3433" y="5785"/>
                  </a:cubicBezTo>
                  <a:cubicBezTo>
                    <a:pt x="3433" y="5769"/>
                    <a:pt x="3449" y="5769"/>
                    <a:pt x="3449" y="5753"/>
                  </a:cubicBezTo>
                  <a:lnTo>
                    <a:pt x="3449" y="5738"/>
                  </a:lnTo>
                  <a:cubicBezTo>
                    <a:pt x="3465" y="5738"/>
                    <a:pt x="3465" y="5738"/>
                    <a:pt x="3465" y="5722"/>
                  </a:cubicBezTo>
                  <a:cubicBezTo>
                    <a:pt x="3465" y="5722"/>
                    <a:pt x="3465" y="5738"/>
                    <a:pt x="3465" y="5738"/>
                  </a:cubicBezTo>
                  <a:lnTo>
                    <a:pt x="3465" y="5753"/>
                  </a:lnTo>
                  <a:cubicBezTo>
                    <a:pt x="3465" y="5769"/>
                    <a:pt x="3465" y="5769"/>
                    <a:pt x="3465" y="5785"/>
                  </a:cubicBezTo>
                  <a:lnTo>
                    <a:pt x="3449" y="5785"/>
                  </a:lnTo>
                  <a:cubicBezTo>
                    <a:pt x="3449" y="5800"/>
                    <a:pt x="3449" y="5800"/>
                    <a:pt x="3433" y="5800"/>
                  </a:cubicBezTo>
                  <a:cubicBezTo>
                    <a:pt x="3449" y="5816"/>
                    <a:pt x="3449" y="5816"/>
                    <a:pt x="3465" y="5816"/>
                  </a:cubicBezTo>
                  <a:cubicBezTo>
                    <a:pt x="3465" y="5816"/>
                    <a:pt x="3480" y="5816"/>
                    <a:pt x="3480" y="5800"/>
                  </a:cubicBezTo>
                  <a:lnTo>
                    <a:pt x="3480" y="5816"/>
                  </a:lnTo>
                  <a:lnTo>
                    <a:pt x="3496" y="5832"/>
                  </a:lnTo>
                  <a:lnTo>
                    <a:pt x="3480" y="5832"/>
                  </a:lnTo>
                  <a:cubicBezTo>
                    <a:pt x="3480" y="5832"/>
                    <a:pt x="3480" y="5832"/>
                    <a:pt x="3496" y="5847"/>
                  </a:cubicBezTo>
                  <a:lnTo>
                    <a:pt x="3480" y="5847"/>
                  </a:lnTo>
                  <a:lnTo>
                    <a:pt x="3480" y="5863"/>
                  </a:lnTo>
                  <a:lnTo>
                    <a:pt x="3496" y="5879"/>
                  </a:lnTo>
                  <a:lnTo>
                    <a:pt x="3496" y="5894"/>
                  </a:lnTo>
                  <a:cubicBezTo>
                    <a:pt x="3512" y="5879"/>
                    <a:pt x="3527" y="5879"/>
                    <a:pt x="3527" y="5863"/>
                  </a:cubicBezTo>
                  <a:lnTo>
                    <a:pt x="3512" y="5863"/>
                  </a:lnTo>
                  <a:cubicBezTo>
                    <a:pt x="3527" y="5863"/>
                    <a:pt x="3527" y="5863"/>
                    <a:pt x="3527" y="5847"/>
                  </a:cubicBezTo>
                  <a:lnTo>
                    <a:pt x="3559" y="5847"/>
                  </a:lnTo>
                  <a:cubicBezTo>
                    <a:pt x="3543" y="5832"/>
                    <a:pt x="3559" y="5832"/>
                    <a:pt x="3543" y="5816"/>
                  </a:cubicBezTo>
                  <a:lnTo>
                    <a:pt x="3559" y="5816"/>
                  </a:lnTo>
                  <a:lnTo>
                    <a:pt x="3574" y="5800"/>
                  </a:lnTo>
                  <a:cubicBezTo>
                    <a:pt x="3574" y="5785"/>
                    <a:pt x="3559" y="5769"/>
                    <a:pt x="3559" y="5769"/>
                  </a:cubicBezTo>
                  <a:lnTo>
                    <a:pt x="3543" y="5769"/>
                  </a:lnTo>
                  <a:lnTo>
                    <a:pt x="3527" y="5753"/>
                  </a:lnTo>
                  <a:lnTo>
                    <a:pt x="3512" y="5769"/>
                  </a:lnTo>
                  <a:cubicBezTo>
                    <a:pt x="3512" y="5769"/>
                    <a:pt x="3512" y="5753"/>
                    <a:pt x="3512" y="5753"/>
                  </a:cubicBezTo>
                  <a:lnTo>
                    <a:pt x="3496" y="5753"/>
                  </a:lnTo>
                  <a:cubicBezTo>
                    <a:pt x="3496" y="5738"/>
                    <a:pt x="3512" y="5738"/>
                    <a:pt x="3512" y="5722"/>
                  </a:cubicBezTo>
                  <a:lnTo>
                    <a:pt x="3496" y="5706"/>
                  </a:lnTo>
                  <a:lnTo>
                    <a:pt x="3496" y="5691"/>
                  </a:lnTo>
                  <a:cubicBezTo>
                    <a:pt x="3496" y="5691"/>
                    <a:pt x="3496" y="5691"/>
                    <a:pt x="3480" y="5675"/>
                  </a:cubicBezTo>
                  <a:lnTo>
                    <a:pt x="3480" y="5659"/>
                  </a:lnTo>
                  <a:cubicBezTo>
                    <a:pt x="3496" y="5675"/>
                    <a:pt x="3512" y="5691"/>
                    <a:pt x="3512" y="5691"/>
                  </a:cubicBezTo>
                  <a:cubicBezTo>
                    <a:pt x="3527" y="5706"/>
                    <a:pt x="3527" y="5706"/>
                    <a:pt x="3527" y="5722"/>
                  </a:cubicBezTo>
                  <a:lnTo>
                    <a:pt x="3543" y="5722"/>
                  </a:lnTo>
                  <a:cubicBezTo>
                    <a:pt x="3559" y="5722"/>
                    <a:pt x="3559" y="5738"/>
                    <a:pt x="3559" y="5738"/>
                  </a:cubicBezTo>
                  <a:cubicBezTo>
                    <a:pt x="3559" y="5738"/>
                    <a:pt x="3559" y="5753"/>
                    <a:pt x="3559" y="5753"/>
                  </a:cubicBezTo>
                  <a:cubicBezTo>
                    <a:pt x="3574" y="5753"/>
                    <a:pt x="3559" y="5753"/>
                    <a:pt x="3574" y="5769"/>
                  </a:cubicBezTo>
                  <a:cubicBezTo>
                    <a:pt x="3574" y="5753"/>
                    <a:pt x="3590" y="5753"/>
                    <a:pt x="3590" y="5738"/>
                  </a:cubicBezTo>
                  <a:lnTo>
                    <a:pt x="3574" y="5738"/>
                  </a:lnTo>
                  <a:lnTo>
                    <a:pt x="3574" y="5722"/>
                  </a:lnTo>
                  <a:cubicBezTo>
                    <a:pt x="3574" y="5722"/>
                    <a:pt x="3559" y="5706"/>
                    <a:pt x="3559" y="5706"/>
                  </a:cubicBezTo>
                  <a:lnTo>
                    <a:pt x="3543" y="5691"/>
                  </a:lnTo>
                  <a:lnTo>
                    <a:pt x="3559" y="5691"/>
                  </a:lnTo>
                  <a:lnTo>
                    <a:pt x="3559" y="5706"/>
                  </a:lnTo>
                  <a:lnTo>
                    <a:pt x="3574" y="5706"/>
                  </a:lnTo>
                  <a:cubicBezTo>
                    <a:pt x="3574" y="5691"/>
                    <a:pt x="3574" y="5691"/>
                    <a:pt x="3574" y="5675"/>
                  </a:cubicBezTo>
                  <a:cubicBezTo>
                    <a:pt x="3590" y="5675"/>
                    <a:pt x="3590" y="5691"/>
                    <a:pt x="3590" y="5691"/>
                  </a:cubicBezTo>
                  <a:cubicBezTo>
                    <a:pt x="3590" y="5706"/>
                    <a:pt x="3606" y="5706"/>
                    <a:pt x="3606" y="5706"/>
                  </a:cubicBezTo>
                  <a:cubicBezTo>
                    <a:pt x="3606" y="5706"/>
                    <a:pt x="3606" y="5722"/>
                    <a:pt x="3606" y="5722"/>
                  </a:cubicBezTo>
                  <a:cubicBezTo>
                    <a:pt x="3621" y="5706"/>
                    <a:pt x="3621" y="5706"/>
                    <a:pt x="3621" y="5706"/>
                  </a:cubicBezTo>
                  <a:lnTo>
                    <a:pt x="3621" y="5691"/>
                  </a:lnTo>
                  <a:lnTo>
                    <a:pt x="3606" y="5659"/>
                  </a:lnTo>
                  <a:cubicBezTo>
                    <a:pt x="3606" y="5644"/>
                    <a:pt x="3606" y="5644"/>
                    <a:pt x="3606" y="5644"/>
                  </a:cubicBezTo>
                  <a:cubicBezTo>
                    <a:pt x="3606" y="5628"/>
                    <a:pt x="3606" y="5628"/>
                    <a:pt x="3590" y="5628"/>
                  </a:cubicBezTo>
                  <a:cubicBezTo>
                    <a:pt x="3606" y="5612"/>
                    <a:pt x="3606" y="5612"/>
                    <a:pt x="3606" y="5597"/>
                  </a:cubicBezTo>
                  <a:cubicBezTo>
                    <a:pt x="3606" y="5597"/>
                    <a:pt x="3606" y="5597"/>
                    <a:pt x="3590" y="5581"/>
                  </a:cubicBezTo>
                  <a:cubicBezTo>
                    <a:pt x="3574" y="5597"/>
                    <a:pt x="3574" y="5597"/>
                    <a:pt x="3574" y="5597"/>
                  </a:cubicBezTo>
                  <a:lnTo>
                    <a:pt x="3559" y="5597"/>
                  </a:lnTo>
                  <a:lnTo>
                    <a:pt x="3543" y="5581"/>
                  </a:lnTo>
                  <a:lnTo>
                    <a:pt x="3512" y="5581"/>
                  </a:lnTo>
                  <a:cubicBezTo>
                    <a:pt x="3504" y="5573"/>
                    <a:pt x="3500" y="5569"/>
                    <a:pt x="3496" y="5569"/>
                  </a:cubicBezTo>
                  <a:cubicBezTo>
                    <a:pt x="3492" y="5569"/>
                    <a:pt x="3488" y="5573"/>
                    <a:pt x="3480" y="5581"/>
                  </a:cubicBezTo>
                  <a:lnTo>
                    <a:pt x="3465" y="5565"/>
                  </a:lnTo>
                  <a:cubicBezTo>
                    <a:pt x="3465" y="5581"/>
                    <a:pt x="3465" y="5581"/>
                    <a:pt x="3449" y="5581"/>
                  </a:cubicBezTo>
                  <a:lnTo>
                    <a:pt x="3449" y="5597"/>
                  </a:lnTo>
                  <a:lnTo>
                    <a:pt x="3433" y="5597"/>
                  </a:lnTo>
                  <a:cubicBezTo>
                    <a:pt x="3418" y="5597"/>
                    <a:pt x="3402" y="5597"/>
                    <a:pt x="3386" y="5565"/>
                  </a:cubicBezTo>
                  <a:close/>
                  <a:moveTo>
                    <a:pt x="8433" y="5957"/>
                  </a:moveTo>
                  <a:cubicBezTo>
                    <a:pt x="8433" y="5973"/>
                    <a:pt x="8433" y="5973"/>
                    <a:pt x="8433" y="5973"/>
                  </a:cubicBezTo>
                  <a:cubicBezTo>
                    <a:pt x="8449" y="5973"/>
                    <a:pt x="8449" y="5973"/>
                    <a:pt x="8449" y="5957"/>
                  </a:cubicBezTo>
                  <a:close/>
                  <a:moveTo>
                    <a:pt x="4515" y="6553"/>
                  </a:moveTo>
                  <a:cubicBezTo>
                    <a:pt x="4531" y="6568"/>
                    <a:pt x="4515" y="6568"/>
                    <a:pt x="4531" y="6568"/>
                  </a:cubicBezTo>
                  <a:cubicBezTo>
                    <a:pt x="4531" y="6553"/>
                    <a:pt x="4531" y="6553"/>
                    <a:pt x="4531" y="6553"/>
                  </a:cubicBezTo>
                  <a:close/>
                  <a:moveTo>
                    <a:pt x="4452" y="6553"/>
                  </a:moveTo>
                  <a:lnTo>
                    <a:pt x="4468" y="6568"/>
                  </a:lnTo>
                  <a:cubicBezTo>
                    <a:pt x="4484" y="6568"/>
                    <a:pt x="4468" y="6584"/>
                    <a:pt x="4484" y="6584"/>
                  </a:cubicBezTo>
                  <a:lnTo>
                    <a:pt x="4468" y="6600"/>
                  </a:lnTo>
                  <a:cubicBezTo>
                    <a:pt x="4468" y="6600"/>
                    <a:pt x="4468" y="6600"/>
                    <a:pt x="4484" y="6615"/>
                  </a:cubicBezTo>
                  <a:cubicBezTo>
                    <a:pt x="4499" y="6600"/>
                    <a:pt x="4499" y="6600"/>
                    <a:pt x="4515" y="6584"/>
                  </a:cubicBezTo>
                  <a:lnTo>
                    <a:pt x="4499" y="6568"/>
                  </a:lnTo>
                  <a:lnTo>
                    <a:pt x="4484" y="6568"/>
                  </a:lnTo>
                  <a:cubicBezTo>
                    <a:pt x="4484" y="6568"/>
                    <a:pt x="4484" y="6568"/>
                    <a:pt x="4468" y="6553"/>
                  </a:cubicBezTo>
                  <a:close/>
                  <a:moveTo>
                    <a:pt x="4562" y="6584"/>
                  </a:moveTo>
                  <a:cubicBezTo>
                    <a:pt x="4546" y="6584"/>
                    <a:pt x="4546" y="6584"/>
                    <a:pt x="4531" y="6600"/>
                  </a:cubicBezTo>
                  <a:lnTo>
                    <a:pt x="4546" y="6600"/>
                  </a:lnTo>
                  <a:lnTo>
                    <a:pt x="4546" y="6615"/>
                  </a:lnTo>
                  <a:cubicBezTo>
                    <a:pt x="4546" y="6615"/>
                    <a:pt x="4562" y="6615"/>
                    <a:pt x="4562" y="6600"/>
                  </a:cubicBezTo>
                  <a:cubicBezTo>
                    <a:pt x="4562" y="6600"/>
                    <a:pt x="4562" y="6600"/>
                    <a:pt x="4562" y="6584"/>
                  </a:cubicBezTo>
                  <a:close/>
                  <a:moveTo>
                    <a:pt x="4969" y="6600"/>
                  </a:moveTo>
                  <a:cubicBezTo>
                    <a:pt x="4969" y="6615"/>
                    <a:pt x="4969" y="6615"/>
                    <a:pt x="4985" y="6615"/>
                  </a:cubicBezTo>
                  <a:lnTo>
                    <a:pt x="4985" y="6631"/>
                  </a:lnTo>
                  <a:cubicBezTo>
                    <a:pt x="4969" y="6631"/>
                    <a:pt x="4969" y="6615"/>
                    <a:pt x="4969" y="6615"/>
                  </a:cubicBezTo>
                  <a:lnTo>
                    <a:pt x="4954" y="6615"/>
                  </a:lnTo>
                  <a:cubicBezTo>
                    <a:pt x="4969" y="6600"/>
                    <a:pt x="4969" y="6600"/>
                    <a:pt x="4969" y="6600"/>
                  </a:cubicBezTo>
                  <a:close/>
                  <a:moveTo>
                    <a:pt x="4452" y="6631"/>
                  </a:moveTo>
                  <a:cubicBezTo>
                    <a:pt x="4452" y="6631"/>
                    <a:pt x="4452" y="6647"/>
                    <a:pt x="4436" y="6647"/>
                  </a:cubicBezTo>
                  <a:cubicBezTo>
                    <a:pt x="4436" y="6647"/>
                    <a:pt x="4436" y="6647"/>
                    <a:pt x="4436" y="6662"/>
                  </a:cubicBezTo>
                  <a:cubicBezTo>
                    <a:pt x="4452" y="6647"/>
                    <a:pt x="4452" y="6647"/>
                    <a:pt x="4452" y="6647"/>
                  </a:cubicBezTo>
                  <a:lnTo>
                    <a:pt x="4452" y="6631"/>
                  </a:lnTo>
                  <a:close/>
                  <a:moveTo>
                    <a:pt x="4593" y="6662"/>
                  </a:moveTo>
                  <a:lnTo>
                    <a:pt x="4593" y="6678"/>
                  </a:lnTo>
                  <a:lnTo>
                    <a:pt x="4578" y="6694"/>
                  </a:lnTo>
                  <a:cubicBezTo>
                    <a:pt x="4578" y="6678"/>
                    <a:pt x="4578" y="6678"/>
                    <a:pt x="4593" y="6662"/>
                  </a:cubicBezTo>
                  <a:close/>
                  <a:moveTo>
                    <a:pt x="4938" y="6694"/>
                  </a:moveTo>
                  <a:lnTo>
                    <a:pt x="4922" y="6709"/>
                  </a:lnTo>
                  <a:lnTo>
                    <a:pt x="4922" y="6694"/>
                  </a:lnTo>
                  <a:close/>
                  <a:moveTo>
                    <a:pt x="5879" y="6741"/>
                  </a:moveTo>
                  <a:cubicBezTo>
                    <a:pt x="5884" y="6746"/>
                    <a:pt x="5887" y="6748"/>
                    <a:pt x="5890" y="6748"/>
                  </a:cubicBezTo>
                  <a:cubicBezTo>
                    <a:pt x="5894" y="6748"/>
                    <a:pt x="5894" y="6741"/>
                    <a:pt x="5894" y="6741"/>
                  </a:cubicBezTo>
                  <a:close/>
                  <a:moveTo>
                    <a:pt x="5440" y="6741"/>
                  </a:moveTo>
                  <a:cubicBezTo>
                    <a:pt x="5440" y="6756"/>
                    <a:pt x="5440" y="6756"/>
                    <a:pt x="5440" y="6756"/>
                  </a:cubicBezTo>
                  <a:lnTo>
                    <a:pt x="5424" y="6756"/>
                  </a:lnTo>
                  <a:cubicBezTo>
                    <a:pt x="5424" y="6756"/>
                    <a:pt x="5424" y="6741"/>
                    <a:pt x="5408" y="6741"/>
                  </a:cubicBezTo>
                  <a:close/>
                  <a:moveTo>
                    <a:pt x="4233" y="6835"/>
                  </a:moveTo>
                  <a:cubicBezTo>
                    <a:pt x="4233" y="6835"/>
                    <a:pt x="4233" y="6850"/>
                    <a:pt x="4233" y="6850"/>
                  </a:cubicBezTo>
                  <a:lnTo>
                    <a:pt x="4248" y="6850"/>
                  </a:lnTo>
                  <a:lnTo>
                    <a:pt x="4233" y="6835"/>
                  </a:lnTo>
                  <a:close/>
                  <a:moveTo>
                    <a:pt x="7305" y="6866"/>
                  </a:moveTo>
                  <a:cubicBezTo>
                    <a:pt x="7305" y="6882"/>
                    <a:pt x="7305" y="6882"/>
                    <a:pt x="7321" y="6882"/>
                  </a:cubicBezTo>
                  <a:lnTo>
                    <a:pt x="7336" y="6882"/>
                  </a:lnTo>
                  <a:cubicBezTo>
                    <a:pt x="7336" y="6882"/>
                    <a:pt x="7321" y="6866"/>
                    <a:pt x="7321" y="6866"/>
                  </a:cubicBezTo>
                  <a:close/>
                  <a:moveTo>
                    <a:pt x="6944" y="6882"/>
                  </a:moveTo>
                  <a:cubicBezTo>
                    <a:pt x="6937" y="6890"/>
                    <a:pt x="6937" y="6890"/>
                    <a:pt x="6939" y="6890"/>
                  </a:cubicBezTo>
                  <a:cubicBezTo>
                    <a:pt x="6940" y="6890"/>
                    <a:pt x="6944" y="6890"/>
                    <a:pt x="6944" y="6897"/>
                  </a:cubicBezTo>
                  <a:lnTo>
                    <a:pt x="6944" y="6882"/>
                  </a:lnTo>
                  <a:close/>
                  <a:moveTo>
                    <a:pt x="7352" y="6882"/>
                  </a:moveTo>
                  <a:cubicBezTo>
                    <a:pt x="7336" y="6897"/>
                    <a:pt x="7352" y="6897"/>
                    <a:pt x="7352" y="6897"/>
                  </a:cubicBezTo>
                  <a:lnTo>
                    <a:pt x="7368" y="6897"/>
                  </a:lnTo>
                  <a:lnTo>
                    <a:pt x="7352" y="6882"/>
                  </a:lnTo>
                  <a:close/>
                  <a:moveTo>
                    <a:pt x="6474" y="6897"/>
                  </a:moveTo>
                  <a:lnTo>
                    <a:pt x="6474" y="6913"/>
                  </a:lnTo>
                  <a:lnTo>
                    <a:pt x="6490" y="6913"/>
                  </a:lnTo>
                  <a:cubicBezTo>
                    <a:pt x="6490" y="6897"/>
                    <a:pt x="6474" y="6897"/>
                    <a:pt x="6474" y="6897"/>
                  </a:cubicBezTo>
                  <a:close/>
                  <a:moveTo>
                    <a:pt x="4123" y="6929"/>
                  </a:moveTo>
                  <a:lnTo>
                    <a:pt x="4123" y="6944"/>
                  </a:lnTo>
                  <a:cubicBezTo>
                    <a:pt x="4139" y="6944"/>
                    <a:pt x="4139" y="6944"/>
                    <a:pt x="4139" y="6929"/>
                  </a:cubicBezTo>
                  <a:close/>
                  <a:moveTo>
                    <a:pt x="6521" y="6897"/>
                  </a:moveTo>
                  <a:lnTo>
                    <a:pt x="6537" y="6913"/>
                  </a:lnTo>
                  <a:lnTo>
                    <a:pt x="6553" y="6913"/>
                  </a:lnTo>
                  <a:lnTo>
                    <a:pt x="6553" y="6929"/>
                  </a:lnTo>
                  <a:lnTo>
                    <a:pt x="6584" y="6929"/>
                  </a:lnTo>
                  <a:cubicBezTo>
                    <a:pt x="6584" y="6937"/>
                    <a:pt x="6584" y="6941"/>
                    <a:pt x="6586" y="6941"/>
                  </a:cubicBezTo>
                  <a:cubicBezTo>
                    <a:pt x="6588" y="6941"/>
                    <a:pt x="6592" y="6937"/>
                    <a:pt x="6600" y="6929"/>
                  </a:cubicBezTo>
                  <a:lnTo>
                    <a:pt x="6600" y="6944"/>
                  </a:lnTo>
                  <a:cubicBezTo>
                    <a:pt x="6600" y="6960"/>
                    <a:pt x="6600" y="6960"/>
                    <a:pt x="6600" y="6960"/>
                  </a:cubicBezTo>
                  <a:cubicBezTo>
                    <a:pt x="6584" y="6960"/>
                    <a:pt x="6584" y="6960"/>
                    <a:pt x="6584" y="6944"/>
                  </a:cubicBezTo>
                  <a:lnTo>
                    <a:pt x="6553" y="6944"/>
                  </a:lnTo>
                  <a:cubicBezTo>
                    <a:pt x="6553" y="6929"/>
                    <a:pt x="6553" y="6929"/>
                    <a:pt x="6553" y="6929"/>
                  </a:cubicBezTo>
                  <a:lnTo>
                    <a:pt x="6521" y="6929"/>
                  </a:lnTo>
                  <a:cubicBezTo>
                    <a:pt x="6521" y="6929"/>
                    <a:pt x="6521" y="6913"/>
                    <a:pt x="6521" y="6913"/>
                  </a:cubicBezTo>
                  <a:lnTo>
                    <a:pt x="6506" y="6913"/>
                  </a:lnTo>
                  <a:lnTo>
                    <a:pt x="6490" y="6898"/>
                  </a:lnTo>
                  <a:lnTo>
                    <a:pt x="6490" y="6898"/>
                  </a:lnTo>
                  <a:cubicBezTo>
                    <a:pt x="6498" y="6905"/>
                    <a:pt x="6502" y="6909"/>
                    <a:pt x="6506" y="6909"/>
                  </a:cubicBezTo>
                  <a:cubicBezTo>
                    <a:pt x="6509" y="6909"/>
                    <a:pt x="6513" y="6905"/>
                    <a:pt x="6521" y="6897"/>
                  </a:cubicBezTo>
                  <a:close/>
                  <a:moveTo>
                    <a:pt x="5926" y="7007"/>
                  </a:moveTo>
                  <a:lnTo>
                    <a:pt x="5910" y="7023"/>
                  </a:lnTo>
                  <a:lnTo>
                    <a:pt x="5926" y="7023"/>
                  </a:lnTo>
                  <a:cubicBezTo>
                    <a:pt x="5926" y="7015"/>
                    <a:pt x="5926" y="7015"/>
                    <a:pt x="5926" y="7015"/>
                  </a:cubicBezTo>
                  <a:cubicBezTo>
                    <a:pt x="5926" y="7015"/>
                    <a:pt x="5926" y="7015"/>
                    <a:pt x="5926" y="7007"/>
                  </a:cubicBezTo>
                  <a:close/>
                  <a:moveTo>
                    <a:pt x="7085" y="7039"/>
                  </a:moveTo>
                  <a:lnTo>
                    <a:pt x="7070" y="7054"/>
                  </a:lnTo>
                  <a:cubicBezTo>
                    <a:pt x="7070" y="7054"/>
                    <a:pt x="7070" y="7054"/>
                    <a:pt x="7070" y="7039"/>
                  </a:cubicBezTo>
                  <a:lnTo>
                    <a:pt x="7070" y="7039"/>
                  </a:lnTo>
                  <a:cubicBezTo>
                    <a:pt x="7075" y="7039"/>
                    <a:pt x="7080" y="7039"/>
                    <a:pt x="7085" y="7039"/>
                  </a:cubicBezTo>
                  <a:close/>
                  <a:moveTo>
                    <a:pt x="7132" y="7039"/>
                  </a:moveTo>
                  <a:lnTo>
                    <a:pt x="7132" y="7054"/>
                  </a:lnTo>
                  <a:lnTo>
                    <a:pt x="7117" y="7054"/>
                  </a:lnTo>
                  <a:lnTo>
                    <a:pt x="7101" y="7039"/>
                  </a:lnTo>
                  <a:cubicBezTo>
                    <a:pt x="7112" y="7039"/>
                    <a:pt x="7115" y="7046"/>
                    <a:pt x="7121" y="7046"/>
                  </a:cubicBezTo>
                  <a:cubicBezTo>
                    <a:pt x="7124" y="7046"/>
                    <a:pt x="7127" y="7044"/>
                    <a:pt x="7132" y="7039"/>
                  </a:cubicBezTo>
                  <a:close/>
                  <a:moveTo>
                    <a:pt x="4358" y="7054"/>
                  </a:moveTo>
                  <a:lnTo>
                    <a:pt x="4374" y="7070"/>
                  </a:lnTo>
                  <a:lnTo>
                    <a:pt x="4374" y="7086"/>
                  </a:lnTo>
                  <a:cubicBezTo>
                    <a:pt x="4374" y="7070"/>
                    <a:pt x="4358" y="7070"/>
                    <a:pt x="4358" y="7054"/>
                  </a:cubicBezTo>
                  <a:close/>
                  <a:moveTo>
                    <a:pt x="4389" y="7070"/>
                  </a:moveTo>
                  <a:lnTo>
                    <a:pt x="4389" y="7086"/>
                  </a:lnTo>
                  <a:cubicBezTo>
                    <a:pt x="4400" y="7086"/>
                    <a:pt x="4403" y="7093"/>
                    <a:pt x="4409" y="7093"/>
                  </a:cubicBezTo>
                  <a:cubicBezTo>
                    <a:pt x="4412" y="7093"/>
                    <a:pt x="4416" y="7091"/>
                    <a:pt x="4421" y="7086"/>
                  </a:cubicBezTo>
                  <a:lnTo>
                    <a:pt x="4421" y="7101"/>
                  </a:lnTo>
                  <a:lnTo>
                    <a:pt x="4405" y="7101"/>
                  </a:lnTo>
                  <a:cubicBezTo>
                    <a:pt x="4405" y="7101"/>
                    <a:pt x="4389" y="7086"/>
                    <a:pt x="4389" y="7086"/>
                  </a:cubicBezTo>
                  <a:lnTo>
                    <a:pt x="4374" y="7086"/>
                  </a:lnTo>
                  <a:lnTo>
                    <a:pt x="4389" y="7070"/>
                  </a:lnTo>
                  <a:close/>
                  <a:moveTo>
                    <a:pt x="4170" y="7117"/>
                  </a:moveTo>
                  <a:cubicBezTo>
                    <a:pt x="4186" y="7117"/>
                    <a:pt x="4201" y="7117"/>
                    <a:pt x="4201" y="7133"/>
                  </a:cubicBezTo>
                  <a:lnTo>
                    <a:pt x="4186" y="7133"/>
                  </a:lnTo>
                  <a:cubicBezTo>
                    <a:pt x="4186" y="7117"/>
                    <a:pt x="4186" y="7117"/>
                    <a:pt x="4170" y="7117"/>
                  </a:cubicBezTo>
                  <a:close/>
                  <a:moveTo>
                    <a:pt x="5706" y="7133"/>
                  </a:moveTo>
                  <a:lnTo>
                    <a:pt x="5721" y="7148"/>
                  </a:lnTo>
                  <a:lnTo>
                    <a:pt x="5721" y="7148"/>
                  </a:lnTo>
                  <a:cubicBezTo>
                    <a:pt x="5711" y="7146"/>
                    <a:pt x="5701" y="7143"/>
                    <a:pt x="5690" y="7133"/>
                  </a:cubicBezTo>
                  <a:close/>
                  <a:moveTo>
                    <a:pt x="5675" y="7180"/>
                  </a:moveTo>
                  <a:cubicBezTo>
                    <a:pt x="5659" y="7180"/>
                    <a:pt x="5659" y="7180"/>
                    <a:pt x="5659" y="7195"/>
                  </a:cubicBezTo>
                  <a:lnTo>
                    <a:pt x="5659" y="7180"/>
                  </a:lnTo>
                  <a:close/>
                  <a:moveTo>
                    <a:pt x="5706" y="7195"/>
                  </a:moveTo>
                  <a:lnTo>
                    <a:pt x="5706" y="7211"/>
                  </a:lnTo>
                  <a:lnTo>
                    <a:pt x="5690" y="7211"/>
                  </a:lnTo>
                  <a:cubicBezTo>
                    <a:pt x="5690" y="7211"/>
                    <a:pt x="5690" y="7211"/>
                    <a:pt x="5675" y="7195"/>
                  </a:cubicBezTo>
                  <a:close/>
                  <a:moveTo>
                    <a:pt x="5784" y="7211"/>
                  </a:moveTo>
                  <a:lnTo>
                    <a:pt x="5769" y="7227"/>
                  </a:lnTo>
                  <a:cubicBezTo>
                    <a:pt x="5769" y="7211"/>
                    <a:pt x="5769" y="7211"/>
                    <a:pt x="5769" y="7211"/>
                  </a:cubicBezTo>
                  <a:close/>
                  <a:moveTo>
                    <a:pt x="5784" y="7258"/>
                  </a:moveTo>
                  <a:cubicBezTo>
                    <a:pt x="5784" y="7258"/>
                    <a:pt x="5791" y="7265"/>
                    <a:pt x="5796" y="7265"/>
                  </a:cubicBezTo>
                  <a:cubicBezTo>
                    <a:pt x="5798" y="7265"/>
                    <a:pt x="5800" y="7263"/>
                    <a:pt x="5800" y="7258"/>
                  </a:cubicBezTo>
                  <a:close/>
                  <a:moveTo>
                    <a:pt x="5675" y="7211"/>
                  </a:moveTo>
                  <a:cubicBezTo>
                    <a:pt x="5675" y="7211"/>
                    <a:pt x="5675" y="7227"/>
                    <a:pt x="5690" y="7227"/>
                  </a:cubicBezTo>
                  <a:cubicBezTo>
                    <a:pt x="5690" y="7242"/>
                    <a:pt x="5706" y="7242"/>
                    <a:pt x="5706" y="7258"/>
                  </a:cubicBezTo>
                  <a:lnTo>
                    <a:pt x="5706" y="7270"/>
                  </a:lnTo>
                  <a:lnTo>
                    <a:pt x="5706" y="7270"/>
                  </a:lnTo>
                  <a:cubicBezTo>
                    <a:pt x="5696" y="7255"/>
                    <a:pt x="5685" y="7237"/>
                    <a:pt x="5675" y="7227"/>
                  </a:cubicBezTo>
                  <a:lnTo>
                    <a:pt x="5675" y="7242"/>
                  </a:lnTo>
                  <a:cubicBezTo>
                    <a:pt x="5675" y="7234"/>
                    <a:pt x="5671" y="7234"/>
                    <a:pt x="5667" y="7234"/>
                  </a:cubicBezTo>
                  <a:cubicBezTo>
                    <a:pt x="5663" y="7234"/>
                    <a:pt x="5659" y="7234"/>
                    <a:pt x="5659" y="7227"/>
                  </a:cubicBezTo>
                  <a:cubicBezTo>
                    <a:pt x="5659" y="7227"/>
                    <a:pt x="5675" y="7211"/>
                    <a:pt x="5675" y="7211"/>
                  </a:cubicBezTo>
                  <a:close/>
                  <a:moveTo>
                    <a:pt x="4233" y="7211"/>
                  </a:moveTo>
                  <a:cubicBezTo>
                    <a:pt x="4264" y="7242"/>
                    <a:pt x="4295" y="7274"/>
                    <a:pt x="4311" y="7305"/>
                  </a:cubicBezTo>
                  <a:lnTo>
                    <a:pt x="4327" y="7305"/>
                  </a:lnTo>
                  <a:cubicBezTo>
                    <a:pt x="4342" y="7321"/>
                    <a:pt x="4342" y="7321"/>
                    <a:pt x="4342" y="7321"/>
                  </a:cubicBezTo>
                  <a:lnTo>
                    <a:pt x="4342" y="7330"/>
                  </a:lnTo>
                  <a:lnTo>
                    <a:pt x="4342" y="7330"/>
                  </a:lnTo>
                  <a:cubicBezTo>
                    <a:pt x="4327" y="7321"/>
                    <a:pt x="4311" y="7305"/>
                    <a:pt x="4311" y="7305"/>
                  </a:cubicBezTo>
                  <a:cubicBezTo>
                    <a:pt x="4280" y="7274"/>
                    <a:pt x="4264" y="7242"/>
                    <a:pt x="4233" y="7211"/>
                  </a:cubicBezTo>
                  <a:close/>
                  <a:moveTo>
                    <a:pt x="5675" y="7368"/>
                  </a:moveTo>
                  <a:lnTo>
                    <a:pt x="5690" y="7383"/>
                  </a:lnTo>
                  <a:lnTo>
                    <a:pt x="5675" y="7383"/>
                  </a:lnTo>
                  <a:lnTo>
                    <a:pt x="5675" y="7368"/>
                  </a:lnTo>
                  <a:close/>
                  <a:moveTo>
                    <a:pt x="4358" y="7352"/>
                  </a:moveTo>
                  <a:lnTo>
                    <a:pt x="4374" y="7368"/>
                  </a:lnTo>
                  <a:lnTo>
                    <a:pt x="4389" y="7383"/>
                  </a:lnTo>
                  <a:lnTo>
                    <a:pt x="4405" y="7383"/>
                  </a:lnTo>
                  <a:cubicBezTo>
                    <a:pt x="4405" y="7383"/>
                    <a:pt x="4405" y="7399"/>
                    <a:pt x="4405" y="7399"/>
                  </a:cubicBezTo>
                  <a:cubicBezTo>
                    <a:pt x="4389" y="7415"/>
                    <a:pt x="4389" y="7415"/>
                    <a:pt x="4389" y="7415"/>
                  </a:cubicBezTo>
                  <a:lnTo>
                    <a:pt x="4374" y="7415"/>
                  </a:lnTo>
                  <a:lnTo>
                    <a:pt x="4389" y="7399"/>
                  </a:lnTo>
                  <a:cubicBezTo>
                    <a:pt x="4389" y="7399"/>
                    <a:pt x="4389" y="7399"/>
                    <a:pt x="4389" y="7383"/>
                  </a:cubicBezTo>
                  <a:lnTo>
                    <a:pt x="4374" y="7383"/>
                  </a:lnTo>
                  <a:cubicBezTo>
                    <a:pt x="4358" y="7368"/>
                    <a:pt x="4358" y="7352"/>
                    <a:pt x="4358" y="7352"/>
                  </a:cubicBezTo>
                  <a:close/>
                  <a:moveTo>
                    <a:pt x="5612" y="7321"/>
                  </a:moveTo>
                  <a:cubicBezTo>
                    <a:pt x="5612" y="7352"/>
                    <a:pt x="5596" y="7383"/>
                    <a:pt x="5612" y="7399"/>
                  </a:cubicBezTo>
                  <a:lnTo>
                    <a:pt x="5612" y="7415"/>
                  </a:lnTo>
                  <a:lnTo>
                    <a:pt x="5628" y="7430"/>
                  </a:lnTo>
                  <a:cubicBezTo>
                    <a:pt x="5643" y="7446"/>
                    <a:pt x="5643" y="7446"/>
                    <a:pt x="5659" y="7446"/>
                  </a:cubicBezTo>
                  <a:cubicBezTo>
                    <a:pt x="5659" y="7446"/>
                    <a:pt x="5659" y="7430"/>
                    <a:pt x="5659" y="7430"/>
                  </a:cubicBezTo>
                  <a:lnTo>
                    <a:pt x="5690" y="7430"/>
                  </a:lnTo>
                  <a:cubicBezTo>
                    <a:pt x="5706" y="7430"/>
                    <a:pt x="5706" y="7430"/>
                    <a:pt x="5706" y="7415"/>
                  </a:cubicBezTo>
                  <a:cubicBezTo>
                    <a:pt x="5706" y="7415"/>
                    <a:pt x="5675" y="7399"/>
                    <a:pt x="5675" y="7399"/>
                  </a:cubicBezTo>
                  <a:cubicBezTo>
                    <a:pt x="5675" y="7399"/>
                    <a:pt x="5690" y="7383"/>
                    <a:pt x="5690" y="7383"/>
                  </a:cubicBezTo>
                  <a:lnTo>
                    <a:pt x="5690" y="7383"/>
                  </a:lnTo>
                  <a:lnTo>
                    <a:pt x="5706" y="7399"/>
                  </a:lnTo>
                  <a:cubicBezTo>
                    <a:pt x="5706" y="7383"/>
                    <a:pt x="5706" y="7383"/>
                    <a:pt x="5706" y="7383"/>
                  </a:cubicBezTo>
                  <a:cubicBezTo>
                    <a:pt x="5706" y="7368"/>
                    <a:pt x="5690" y="7368"/>
                    <a:pt x="5690" y="7352"/>
                  </a:cubicBezTo>
                  <a:lnTo>
                    <a:pt x="5675" y="7352"/>
                  </a:lnTo>
                  <a:lnTo>
                    <a:pt x="5659" y="7336"/>
                  </a:lnTo>
                  <a:lnTo>
                    <a:pt x="5643" y="7336"/>
                  </a:lnTo>
                  <a:cubicBezTo>
                    <a:pt x="5643" y="7336"/>
                    <a:pt x="5643" y="7321"/>
                    <a:pt x="5628" y="7321"/>
                  </a:cubicBezTo>
                  <a:close/>
                  <a:moveTo>
                    <a:pt x="4452" y="7430"/>
                  </a:moveTo>
                  <a:cubicBezTo>
                    <a:pt x="4452" y="7438"/>
                    <a:pt x="4452" y="7438"/>
                    <a:pt x="4452" y="7438"/>
                  </a:cubicBezTo>
                  <a:cubicBezTo>
                    <a:pt x="4452" y="7438"/>
                    <a:pt x="4452" y="7438"/>
                    <a:pt x="4452" y="7446"/>
                  </a:cubicBezTo>
                  <a:lnTo>
                    <a:pt x="4468" y="7446"/>
                  </a:lnTo>
                  <a:lnTo>
                    <a:pt x="4452" y="7462"/>
                  </a:lnTo>
                  <a:lnTo>
                    <a:pt x="4452" y="7446"/>
                  </a:lnTo>
                  <a:cubicBezTo>
                    <a:pt x="4452" y="7446"/>
                    <a:pt x="4421" y="7430"/>
                    <a:pt x="4421" y="7430"/>
                  </a:cubicBezTo>
                  <a:close/>
                  <a:moveTo>
                    <a:pt x="6454" y="7502"/>
                  </a:moveTo>
                  <a:cubicBezTo>
                    <a:pt x="6452" y="7502"/>
                    <a:pt x="6448" y="7504"/>
                    <a:pt x="6443" y="7509"/>
                  </a:cubicBezTo>
                  <a:lnTo>
                    <a:pt x="6458" y="7509"/>
                  </a:lnTo>
                  <a:cubicBezTo>
                    <a:pt x="6458" y="7509"/>
                    <a:pt x="6458" y="7502"/>
                    <a:pt x="6454" y="7502"/>
                  </a:cubicBezTo>
                  <a:close/>
                  <a:moveTo>
                    <a:pt x="5549" y="7540"/>
                  </a:moveTo>
                  <a:lnTo>
                    <a:pt x="5565" y="7556"/>
                  </a:lnTo>
                  <a:lnTo>
                    <a:pt x="5565" y="7540"/>
                  </a:lnTo>
                  <a:close/>
                  <a:moveTo>
                    <a:pt x="4640" y="7587"/>
                  </a:moveTo>
                  <a:lnTo>
                    <a:pt x="4640" y="7603"/>
                  </a:lnTo>
                  <a:cubicBezTo>
                    <a:pt x="4640" y="7603"/>
                    <a:pt x="4640" y="7603"/>
                    <a:pt x="4640" y="7618"/>
                  </a:cubicBezTo>
                  <a:lnTo>
                    <a:pt x="4625" y="7618"/>
                  </a:lnTo>
                  <a:cubicBezTo>
                    <a:pt x="4625" y="7603"/>
                    <a:pt x="4625" y="7603"/>
                    <a:pt x="4625" y="7587"/>
                  </a:cubicBezTo>
                  <a:close/>
                  <a:moveTo>
                    <a:pt x="4750" y="7634"/>
                  </a:moveTo>
                  <a:cubicBezTo>
                    <a:pt x="4760" y="7634"/>
                    <a:pt x="4764" y="7641"/>
                    <a:pt x="4765" y="7650"/>
                  </a:cubicBezTo>
                  <a:lnTo>
                    <a:pt x="4750" y="7650"/>
                  </a:lnTo>
                  <a:lnTo>
                    <a:pt x="4750" y="7634"/>
                  </a:lnTo>
                  <a:close/>
                  <a:moveTo>
                    <a:pt x="5440" y="7681"/>
                  </a:moveTo>
                  <a:cubicBezTo>
                    <a:pt x="5455" y="7697"/>
                    <a:pt x="5455" y="7697"/>
                    <a:pt x="5471" y="7697"/>
                  </a:cubicBezTo>
                  <a:cubicBezTo>
                    <a:pt x="5455" y="7697"/>
                    <a:pt x="5455" y="7681"/>
                    <a:pt x="5455" y="7681"/>
                  </a:cubicBezTo>
                  <a:close/>
                  <a:moveTo>
                    <a:pt x="4891" y="7838"/>
                  </a:moveTo>
                  <a:lnTo>
                    <a:pt x="4891" y="7854"/>
                  </a:lnTo>
                  <a:cubicBezTo>
                    <a:pt x="4891" y="7854"/>
                    <a:pt x="4891" y="7869"/>
                    <a:pt x="4891" y="7885"/>
                  </a:cubicBezTo>
                  <a:lnTo>
                    <a:pt x="4907" y="7901"/>
                  </a:lnTo>
                  <a:cubicBezTo>
                    <a:pt x="4907" y="7901"/>
                    <a:pt x="4907" y="7901"/>
                    <a:pt x="4907" y="7916"/>
                  </a:cubicBezTo>
                  <a:cubicBezTo>
                    <a:pt x="4907" y="7932"/>
                    <a:pt x="4907" y="7932"/>
                    <a:pt x="4907" y="7948"/>
                  </a:cubicBezTo>
                  <a:cubicBezTo>
                    <a:pt x="4922" y="7948"/>
                    <a:pt x="4922" y="7948"/>
                    <a:pt x="4922" y="7932"/>
                  </a:cubicBezTo>
                  <a:cubicBezTo>
                    <a:pt x="4938" y="7916"/>
                    <a:pt x="4907" y="7869"/>
                    <a:pt x="4891" y="7838"/>
                  </a:cubicBezTo>
                  <a:close/>
                  <a:moveTo>
                    <a:pt x="5220" y="8234"/>
                  </a:moveTo>
                  <a:lnTo>
                    <a:pt x="5220" y="8234"/>
                  </a:lnTo>
                  <a:cubicBezTo>
                    <a:pt x="5225" y="8237"/>
                    <a:pt x="5230" y="8241"/>
                    <a:pt x="5235" y="8245"/>
                  </a:cubicBezTo>
                  <a:lnTo>
                    <a:pt x="5220" y="8245"/>
                  </a:lnTo>
                  <a:lnTo>
                    <a:pt x="5220" y="8234"/>
                  </a:lnTo>
                  <a:close/>
                  <a:moveTo>
                    <a:pt x="5236" y="8246"/>
                  </a:moveTo>
                  <a:lnTo>
                    <a:pt x="5236" y="8246"/>
                  </a:lnTo>
                  <a:cubicBezTo>
                    <a:pt x="5241" y="8251"/>
                    <a:pt x="5246" y="8256"/>
                    <a:pt x="5252" y="8261"/>
                  </a:cubicBezTo>
                  <a:cubicBezTo>
                    <a:pt x="5257" y="8261"/>
                    <a:pt x="5260" y="8263"/>
                    <a:pt x="5263" y="8265"/>
                  </a:cubicBezTo>
                  <a:lnTo>
                    <a:pt x="5263" y="8265"/>
                  </a:lnTo>
                  <a:lnTo>
                    <a:pt x="5252" y="8277"/>
                  </a:lnTo>
                  <a:cubicBezTo>
                    <a:pt x="5252" y="8261"/>
                    <a:pt x="5252" y="8261"/>
                    <a:pt x="5236" y="8261"/>
                  </a:cubicBezTo>
                  <a:cubicBezTo>
                    <a:pt x="5236" y="8261"/>
                    <a:pt x="5236" y="8261"/>
                    <a:pt x="5236" y="8246"/>
                  </a:cubicBezTo>
                  <a:close/>
                  <a:moveTo>
                    <a:pt x="5267" y="8269"/>
                  </a:moveTo>
                  <a:cubicBezTo>
                    <a:pt x="5271" y="8273"/>
                    <a:pt x="5275" y="8277"/>
                    <a:pt x="5283" y="8277"/>
                  </a:cubicBezTo>
                  <a:lnTo>
                    <a:pt x="5267" y="8277"/>
                  </a:lnTo>
                  <a:lnTo>
                    <a:pt x="5267" y="8269"/>
                  </a:lnTo>
                  <a:close/>
                  <a:moveTo>
                    <a:pt x="5659" y="8277"/>
                  </a:moveTo>
                  <a:cubicBezTo>
                    <a:pt x="5659" y="8277"/>
                    <a:pt x="5659" y="8277"/>
                    <a:pt x="5659" y="8292"/>
                  </a:cubicBezTo>
                  <a:lnTo>
                    <a:pt x="5675" y="8292"/>
                  </a:lnTo>
                  <a:cubicBezTo>
                    <a:pt x="5675" y="8292"/>
                    <a:pt x="5675" y="8277"/>
                    <a:pt x="5675" y="8277"/>
                  </a:cubicBezTo>
                  <a:close/>
                  <a:moveTo>
                    <a:pt x="4813" y="6459"/>
                  </a:moveTo>
                  <a:cubicBezTo>
                    <a:pt x="4813" y="6474"/>
                    <a:pt x="4813" y="6474"/>
                    <a:pt x="4797" y="6474"/>
                  </a:cubicBezTo>
                  <a:lnTo>
                    <a:pt x="4781" y="6474"/>
                  </a:lnTo>
                  <a:lnTo>
                    <a:pt x="4797" y="6490"/>
                  </a:lnTo>
                  <a:cubicBezTo>
                    <a:pt x="4781" y="6490"/>
                    <a:pt x="4781" y="6490"/>
                    <a:pt x="4781" y="6506"/>
                  </a:cubicBezTo>
                  <a:cubicBezTo>
                    <a:pt x="4781" y="6506"/>
                    <a:pt x="4781" y="6506"/>
                    <a:pt x="4781" y="6521"/>
                  </a:cubicBezTo>
                  <a:lnTo>
                    <a:pt x="4797" y="6521"/>
                  </a:lnTo>
                  <a:cubicBezTo>
                    <a:pt x="4781" y="6521"/>
                    <a:pt x="4781" y="6521"/>
                    <a:pt x="4766" y="6537"/>
                  </a:cubicBezTo>
                  <a:lnTo>
                    <a:pt x="4781" y="6537"/>
                  </a:lnTo>
                  <a:cubicBezTo>
                    <a:pt x="4781" y="6553"/>
                    <a:pt x="4766" y="6553"/>
                    <a:pt x="4781" y="6553"/>
                  </a:cubicBezTo>
                  <a:cubicBezTo>
                    <a:pt x="4781" y="6553"/>
                    <a:pt x="4781" y="6568"/>
                    <a:pt x="4781" y="6568"/>
                  </a:cubicBezTo>
                  <a:cubicBezTo>
                    <a:pt x="4781" y="6568"/>
                    <a:pt x="4781" y="6584"/>
                    <a:pt x="4781" y="6584"/>
                  </a:cubicBezTo>
                  <a:lnTo>
                    <a:pt x="4781" y="6600"/>
                  </a:lnTo>
                  <a:cubicBezTo>
                    <a:pt x="4781" y="6600"/>
                    <a:pt x="4781" y="6615"/>
                    <a:pt x="4797" y="6615"/>
                  </a:cubicBezTo>
                  <a:cubicBezTo>
                    <a:pt x="4797" y="6631"/>
                    <a:pt x="4797" y="6631"/>
                    <a:pt x="4797" y="6631"/>
                  </a:cubicBezTo>
                  <a:lnTo>
                    <a:pt x="4781" y="6631"/>
                  </a:lnTo>
                  <a:cubicBezTo>
                    <a:pt x="4781" y="6631"/>
                    <a:pt x="4781" y="6631"/>
                    <a:pt x="4781" y="6647"/>
                  </a:cubicBezTo>
                  <a:lnTo>
                    <a:pt x="4781" y="6662"/>
                  </a:lnTo>
                  <a:lnTo>
                    <a:pt x="4797" y="6662"/>
                  </a:lnTo>
                  <a:lnTo>
                    <a:pt x="4813" y="6678"/>
                  </a:lnTo>
                  <a:cubicBezTo>
                    <a:pt x="4813" y="6678"/>
                    <a:pt x="4820" y="6671"/>
                    <a:pt x="4824" y="6671"/>
                  </a:cubicBezTo>
                  <a:cubicBezTo>
                    <a:pt x="4827" y="6671"/>
                    <a:pt x="4828" y="6673"/>
                    <a:pt x="4828" y="6678"/>
                  </a:cubicBezTo>
                  <a:cubicBezTo>
                    <a:pt x="4828" y="6678"/>
                    <a:pt x="4828" y="6678"/>
                    <a:pt x="4828" y="6694"/>
                  </a:cubicBezTo>
                  <a:cubicBezTo>
                    <a:pt x="4828" y="6694"/>
                    <a:pt x="4828" y="6694"/>
                    <a:pt x="4828" y="6709"/>
                  </a:cubicBezTo>
                  <a:cubicBezTo>
                    <a:pt x="4828" y="6709"/>
                    <a:pt x="4828" y="6709"/>
                    <a:pt x="4828" y="6725"/>
                  </a:cubicBezTo>
                  <a:cubicBezTo>
                    <a:pt x="4813" y="6725"/>
                    <a:pt x="4813" y="6725"/>
                    <a:pt x="4813" y="6709"/>
                  </a:cubicBezTo>
                  <a:lnTo>
                    <a:pt x="4797" y="6725"/>
                  </a:lnTo>
                  <a:cubicBezTo>
                    <a:pt x="4781" y="6725"/>
                    <a:pt x="4797" y="6709"/>
                    <a:pt x="4781" y="6694"/>
                  </a:cubicBezTo>
                  <a:lnTo>
                    <a:pt x="4766" y="6694"/>
                  </a:lnTo>
                  <a:cubicBezTo>
                    <a:pt x="4750" y="6694"/>
                    <a:pt x="4750" y="6694"/>
                    <a:pt x="4750" y="6678"/>
                  </a:cubicBezTo>
                  <a:lnTo>
                    <a:pt x="4750" y="6694"/>
                  </a:lnTo>
                  <a:lnTo>
                    <a:pt x="4734" y="6694"/>
                  </a:lnTo>
                  <a:cubicBezTo>
                    <a:pt x="4734" y="6678"/>
                    <a:pt x="4734" y="6678"/>
                    <a:pt x="4719" y="6678"/>
                  </a:cubicBezTo>
                  <a:lnTo>
                    <a:pt x="4703" y="6678"/>
                  </a:lnTo>
                  <a:lnTo>
                    <a:pt x="4719" y="6662"/>
                  </a:lnTo>
                  <a:lnTo>
                    <a:pt x="4719" y="6647"/>
                  </a:lnTo>
                  <a:lnTo>
                    <a:pt x="4703" y="6631"/>
                  </a:lnTo>
                  <a:lnTo>
                    <a:pt x="4687" y="6615"/>
                  </a:lnTo>
                  <a:lnTo>
                    <a:pt x="4703" y="6615"/>
                  </a:lnTo>
                  <a:lnTo>
                    <a:pt x="4687" y="6600"/>
                  </a:lnTo>
                  <a:lnTo>
                    <a:pt x="4672" y="6584"/>
                  </a:lnTo>
                  <a:lnTo>
                    <a:pt x="4656" y="6584"/>
                  </a:lnTo>
                  <a:cubicBezTo>
                    <a:pt x="4640" y="6568"/>
                    <a:pt x="4640" y="6568"/>
                    <a:pt x="4625" y="6568"/>
                  </a:cubicBezTo>
                  <a:lnTo>
                    <a:pt x="4609" y="6568"/>
                  </a:lnTo>
                  <a:cubicBezTo>
                    <a:pt x="4609" y="6584"/>
                    <a:pt x="4625" y="6584"/>
                    <a:pt x="4625" y="6600"/>
                  </a:cubicBezTo>
                  <a:cubicBezTo>
                    <a:pt x="4625" y="6600"/>
                    <a:pt x="4625" y="6600"/>
                    <a:pt x="4625" y="6615"/>
                  </a:cubicBezTo>
                  <a:cubicBezTo>
                    <a:pt x="4640" y="6615"/>
                    <a:pt x="4640" y="6615"/>
                    <a:pt x="4640" y="6600"/>
                  </a:cubicBezTo>
                  <a:lnTo>
                    <a:pt x="4656" y="6600"/>
                  </a:lnTo>
                  <a:cubicBezTo>
                    <a:pt x="4640" y="6615"/>
                    <a:pt x="4640" y="6615"/>
                    <a:pt x="4640" y="6615"/>
                  </a:cubicBezTo>
                  <a:lnTo>
                    <a:pt x="4640" y="6631"/>
                  </a:lnTo>
                  <a:cubicBezTo>
                    <a:pt x="4640" y="6641"/>
                    <a:pt x="4634" y="6645"/>
                    <a:pt x="4625" y="6646"/>
                  </a:cubicBezTo>
                  <a:lnTo>
                    <a:pt x="4625" y="6646"/>
                  </a:lnTo>
                  <a:cubicBezTo>
                    <a:pt x="4625" y="6631"/>
                    <a:pt x="4625" y="6631"/>
                    <a:pt x="4640" y="6631"/>
                  </a:cubicBezTo>
                  <a:cubicBezTo>
                    <a:pt x="4625" y="6615"/>
                    <a:pt x="4625" y="6615"/>
                    <a:pt x="4625" y="6615"/>
                  </a:cubicBezTo>
                  <a:cubicBezTo>
                    <a:pt x="4625" y="6615"/>
                    <a:pt x="4609" y="6600"/>
                    <a:pt x="4609" y="6600"/>
                  </a:cubicBezTo>
                  <a:lnTo>
                    <a:pt x="4593" y="6600"/>
                  </a:lnTo>
                  <a:cubicBezTo>
                    <a:pt x="4609" y="6615"/>
                    <a:pt x="4609" y="6631"/>
                    <a:pt x="4609" y="6631"/>
                  </a:cubicBezTo>
                  <a:cubicBezTo>
                    <a:pt x="4609" y="6631"/>
                    <a:pt x="4609" y="6644"/>
                    <a:pt x="4621" y="6646"/>
                  </a:cubicBezTo>
                  <a:lnTo>
                    <a:pt x="4621" y="6646"/>
                  </a:lnTo>
                  <a:cubicBezTo>
                    <a:pt x="4622" y="6646"/>
                    <a:pt x="4623" y="6646"/>
                    <a:pt x="4625" y="6646"/>
                  </a:cubicBezTo>
                  <a:lnTo>
                    <a:pt x="4625" y="6646"/>
                  </a:lnTo>
                  <a:cubicBezTo>
                    <a:pt x="4625" y="6646"/>
                    <a:pt x="4625" y="6646"/>
                    <a:pt x="4625" y="6647"/>
                  </a:cubicBezTo>
                  <a:cubicBezTo>
                    <a:pt x="4623" y="6647"/>
                    <a:pt x="4622" y="6647"/>
                    <a:pt x="4621" y="6646"/>
                  </a:cubicBezTo>
                  <a:lnTo>
                    <a:pt x="4621" y="6646"/>
                  </a:lnTo>
                  <a:cubicBezTo>
                    <a:pt x="4617" y="6647"/>
                    <a:pt x="4613" y="6647"/>
                    <a:pt x="4609" y="6647"/>
                  </a:cubicBezTo>
                  <a:cubicBezTo>
                    <a:pt x="4609" y="6647"/>
                    <a:pt x="4609" y="6647"/>
                    <a:pt x="4609" y="6631"/>
                  </a:cubicBezTo>
                  <a:cubicBezTo>
                    <a:pt x="4593" y="6615"/>
                    <a:pt x="4593" y="6600"/>
                    <a:pt x="4578" y="6584"/>
                  </a:cubicBezTo>
                  <a:cubicBezTo>
                    <a:pt x="4578" y="6568"/>
                    <a:pt x="4578" y="6568"/>
                    <a:pt x="4578" y="6568"/>
                  </a:cubicBezTo>
                  <a:cubicBezTo>
                    <a:pt x="4578" y="6553"/>
                    <a:pt x="4562" y="6553"/>
                    <a:pt x="4546" y="6553"/>
                  </a:cubicBezTo>
                  <a:cubicBezTo>
                    <a:pt x="4546" y="6568"/>
                    <a:pt x="4546" y="6568"/>
                    <a:pt x="4546" y="6584"/>
                  </a:cubicBezTo>
                  <a:lnTo>
                    <a:pt x="4562" y="6584"/>
                  </a:lnTo>
                  <a:lnTo>
                    <a:pt x="4593" y="6615"/>
                  </a:lnTo>
                  <a:lnTo>
                    <a:pt x="4562" y="6615"/>
                  </a:lnTo>
                  <a:cubicBezTo>
                    <a:pt x="4578" y="6631"/>
                    <a:pt x="4578" y="6631"/>
                    <a:pt x="4578" y="6631"/>
                  </a:cubicBezTo>
                  <a:cubicBezTo>
                    <a:pt x="4593" y="6631"/>
                    <a:pt x="4593" y="6631"/>
                    <a:pt x="4593" y="6647"/>
                  </a:cubicBezTo>
                  <a:cubicBezTo>
                    <a:pt x="4593" y="6647"/>
                    <a:pt x="4593" y="6647"/>
                    <a:pt x="4578" y="6631"/>
                  </a:cubicBezTo>
                  <a:lnTo>
                    <a:pt x="4562" y="6631"/>
                  </a:lnTo>
                  <a:cubicBezTo>
                    <a:pt x="4562" y="6647"/>
                    <a:pt x="4562" y="6647"/>
                    <a:pt x="4546" y="6647"/>
                  </a:cubicBezTo>
                  <a:cubicBezTo>
                    <a:pt x="4562" y="6662"/>
                    <a:pt x="4562" y="6662"/>
                    <a:pt x="4562" y="6678"/>
                  </a:cubicBezTo>
                  <a:lnTo>
                    <a:pt x="4546" y="6662"/>
                  </a:lnTo>
                  <a:cubicBezTo>
                    <a:pt x="4546" y="6647"/>
                    <a:pt x="4531" y="6647"/>
                    <a:pt x="4531" y="6631"/>
                  </a:cubicBezTo>
                  <a:cubicBezTo>
                    <a:pt x="4531" y="6631"/>
                    <a:pt x="4531" y="6631"/>
                    <a:pt x="4531" y="6615"/>
                  </a:cubicBezTo>
                  <a:lnTo>
                    <a:pt x="4515" y="6615"/>
                  </a:lnTo>
                  <a:cubicBezTo>
                    <a:pt x="4499" y="6615"/>
                    <a:pt x="4499" y="6647"/>
                    <a:pt x="4484" y="6647"/>
                  </a:cubicBezTo>
                  <a:cubicBezTo>
                    <a:pt x="4484" y="6662"/>
                    <a:pt x="4484" y="6662"/>
                    <a:pt x="4484" y="6662"/>
                  </a:cubicBezTo>
                  <a:cubicBezTo>
                    <a:pt x="4468" y="6670"/>
                    <a:pt x="4464" y="6670"/>
                    <a:pt x="4466" y="6670"/>
                  </a:cubicBezTo>
                  <a:cubicBezTo>
                    <a:pt x="4468" y="6670"/>
                    <a:pt x="4476" y="6670"/>
                    <a:pt x="4484" y="6678"/>
                  </a:cubicBezTo>
                  <a:cubicBezTo>
                    <a:pt x="4484" y="6694"/>
                    <a:pt x="4468" y="6694"/>
                    <a:pt x="4484" y="6694"/>
                  </a:cubicBezTo>
                  <a:lnTo>
                    <a:pt x="4499" y="6694"/>
                  </a:lnTo>
                  <a:cubicBezTo>
                    <a:pt x="4499" y="6694"/>
                    <a:pt x="4499" y="6694"/>
                    <a:pt x="4499" y="6709"/>
                  </a:cubicBezTo>
                  <a:lnTo>
                    <a:pt x="4515" y="6709"/>
                  </a:lnTo>
                  <a:lnTo>
                    <a:pt x="4499" y="6725"/>
                  </a:lnTo>
                  <a:lnTo>
                    <a:pt x="4499" y="6709"/>
                  </a:lnTo>
                  <a:lnTo>
                    <a:pt x="4468" y="6709"/>
                  </a:lnTo>
                  <a:lnTo>
                    <a:pt x="4452" y="6725"/>
                  </a:lnTo>
                  <a:cubicBezTo>
                    <a:pt x="4436" y="6709"/>
                    <a:pt x="4421" y="6678"/>
                    <a:pt x="4421" y="6662"/>
                  </a:cubicBezTo>
                  <a:lnTo>
                    <a:pt x="4405" y="6647"/>
                  </a:lnTo>
                  <a:lnTo>
                    <a:pt x="4389" y="6647"/>
                  </a:lnTo>
                  <a:cubicBezTo>
                    <a:pt x="4389" y="6662"/>
                    <a:pt x="4389" y="6662"/>
                    <a:pt x="4389" y="6662"/>
                  </a:cubicBezTo>
                  <a:lnTo>
                    <a:pt x="4374" y="6678"/>
                  </a:lnTo>
                  <a:cubicBezTo>
                    <a:pt x="4374" y="6678"/>
                    <a:pt x="4374" y="6678"/>
                    <a:pt x="4374" y="6694"/>
                  </a:cubicBezTo>
                  <a:lnTo>
                    <a:pt x="4405" y="6694"/>
                  </a:lnTo>
                  <a:cubicBezTo>
                    <a:pt x="4405" y="6694"/>
                    <a:pt x="4405" y="6709"/>
                    <a:pt x="4405" y="6709"/>
                  </a:cubicBezTo>
                  <a:cubicBezTo>
                    <a:pt x="4421" y="6725"/>
                    <a:pt x="4421" y="6725"/>
                    <a:pt x="4421" y="6725"/>
                  </a:cubicBezTo>
                  <a:lnTo>
                    <a:pt x="4405" y="6741"/>
                  </a:lnTo>
                  <a:lnTo>
                    <a:pt x="4389" y="6741"/>
                  </a:lnTo>
                  <a:cubicBezTo>
                    <a:pt x="4389" y="6741"/>
                    <a:pt x="4389" y="6725"/>
                    <a:pt x="4389" y="6725"/>
                  </a:cubicBezTo>
                  <a:cubicBezTo>
                    <a:pt x="4374" y="6709"/>
                    <a:pt x="4374" y="6709"/>
                    <a:pt x="4374" y="6709"/>
                  </a:cubicBezTo>
                  <a:cubicBezTo>
                    <a:pt x="4374" y="6725"/>
                    <a:pt x="4374" y="6725"/>
                    <a:pt x="4374" y="6741"/>
                  </a:cubicBezTo>
                  <a:cubicBezTo>
                    <a:pt x="4374" y="6741"/>
                    <a:pt x="4374" y="6741"/>
                    <a:pt x="4374" y="6756"/>
                  </a:cubicBezTo>
                  <a:cubicBezTo>
                    <a:pt x="4374" y="6756"/>
                    <a:pt x="4389" y="6756"/>
                    <a:pt x="4389" y="6772"/>
                  </a:cubicBezTo>
                  <a:lnTo>
                    <a:pt x="4405" y="6788"/>
                  </a:lnTo>
                  <a:lnTo>
                    <a:pt x="4405" y="6803"/>
                  </a:lnTo>
                  <a:lnTo>
                    <a:pt x="4389" y="6803"/>
                  </a:lnTo>
                  <a:cubicBezTo>
                    <a:pt x="4389" y="6803"/>
                    <a:pt x="4374" y="6788"/>
                    <a:pt x="4374" y="6788"/>
                  </a:cubicBezTo>
                  <a:lnTo>
                    <a:pt x="4374" y="6772"/>
                  </a:lnTo>
                  <a:cubicBezTo>
                    <a:pt x="4374" y="6756"/>
                    <a:pt x="4374" y="6756"/>
                    <a:pt x="4374" y="6756"/>
                  </a:cubicBezTo>
                  <a:cubicBezTo>
                    <a:pt x="4358" y="6756"/>
                    <a:pt x="4358" y="6756"/>
                    <a:pt x="4342" y="6772"/>
                  </a:cubicBezTo>
                  <a:cubicBezTo>
                    <a:pt x="4327" y="6772"/>
                    <a:pt x="4327" y="6756"/>
                    <a:pt x="4311" y="6756"/>
                  </a:cubicBezTo>
                  <a:lnTo>
                    <a:pt x="4295" y="6772"/>
                  </a:lnTo>
                  <a:lnTo>
                    <a:pt x="4264" y="6772"/>
                  </a:lnTo>
                  <a:cubicBezTo>
                    <a:pt x="4280" y="6788"/>
                    <a:pt x="4280" y="6788"/>
                    <a:pt x="4280" y="6788"/>
                  </a:cubicBezTo>
                  <a:cubicBezTo>
                    <a:pt x="4264" y="6788"/>
                    <a:pt x="4248" y="6772"/>
                    <a:pt x="4233" y="6756"/>
                  </a:cubicBezTo>
                  <a:cubicBezTo>
                    <a:pt x="4228" y="6762"/>
                    <a:pt x="4226" y="6763"/>
                    <a:pt x="4225" y="6763"/>
                  </a:cubicBezTo>
                  <a:cubicBezTo>
                    <a:pt x="4224" y="6763"/>
                    <a:pt x="4228" y="6756"/>
                    <a:pt x="4217" y="6756"/>
                  </a:cubicBezTo>
                  <a:lnTo>
                    <a:pt x="4186" y="6756"/>
                  </a:lnTo>
                  <a:cubicBezTo>
                    <a:pt x="4201" y="6772"/>
                    <a:pt x="4201" y="6803"/>
                    <a:pt x="4217" y="6819"/>
                  </a:cubicBezTo>
                  <a:lnTo>
                    <a:pt x="4248" y="6819"/>
                  </a:lnTo>
                  <a:cubicBezTo>
                    <a:pt x="4248" y="6819"/>
                    <a:pt x="4248" y="6835"/>
                    <a:pt x="4264" y="6835"/>
                  </a:cubicBezTo>
                  <a:lnTo>
                    <a:pt x="4248" y="6850"/>
                  </a:lnTo>
                  <a:lnTo>
                    <a:pt x="4248" y="6866"/>
                  </a:lnTo>
                  <a:cubicBezTo>
                    <a:pt x="4238" y="6866"/>
                    <a:pt x="4241" y="6859"/>
                    <a:pt x="4240" y="6859"/>
                  </a:cubicBezTo>
                  <a:lnTo>
                    <a:pt x="4240" y="6859"/>
                  </a:lnTo>
                  <a:cubicBezTo>
                    <a:pt x="4240" y="6859"/>
                    <a:pt x="4238" y="6861"/>
                    <a:pt x="4233" y="6866"/>
                  </a:cubicBezTo>
                  <a:cubicBezTo>
                    <a:pt x="4217" y="6835"/>
                    <a:pt x="4201" y="6819"/>
                    <a:pt x="4186" y="6788"/>
                  </a:cubicBezTo>
                  <a:cubicBezTo>
                    <a:pt x="4186" y="6772"/>
                    <a:pt x="4170" y="6772"/>
                    <a:pt x="4170" y="6756"/>
                  </a:cubicBezTo>
                  <a:lnTo>
                    <a:pt x="4154" y="6756"/>
                  </a:lnTo>
                  <a:cubicBezTo>
                    <a:pt x="4154" y="6756"/>
                    <a:pt x="4139" y="6756"/>
                    <a:pt x="4139" y="6741"/>
                  </a:cubicBezTo>
                  <a:lnTo>
                    <a:pt x="4107" y="6741"/>
                  </a:lnTo>
                  <a:lnTo>
                    <a:pt x="4107" y="6756"/>
                  </a:lnTo>
                  <a:cubicBezTo>
                    <a:pt x="4107" y="6756"/>
                    <a:pt x="4123" y="6772"/>
                    <a:pt x="4123" y="6772"/>
                  </a:cubicBezTo>
                  <a:lnTo>
                    <a:pt x="4139" y="6772"/>
                  </a:lnTo>
                  <a:cubicBezTo>
                    <a:pt x="4139" y="6788"/>
                    <a:pt x="4139" y="6788"/>
                    <a:pt x="4154" y="6803"/>
                  </a:cubicBezTo>
                  <a:cubicBezTo>
                    <a:pt x="4170" y="6803"/>
                    <a:pt x="4186" y="6819"/>
                    <a:pt x="4186" y="6835"/>
                  </a:cubicBezTo>
                  <a:lnTo>
                    <a:pt x="4186" y="6850"/>
                  </a:lnTo>
                  <a:cubicBezTo>
                    <a:pt x="4170" y="6835"/>
                    <a:pt x="4170" y="6835"/>
                    <a:pt x="4154" y="6819"/>
                  </a:cubicBezTo>
                  <a:cubicBezTo>
                    <a:pt x="4139" y="6819"/>
                    <a:pt x="4139" y="6803"/>
                    <a:pt x="4123" y="6788"/>
                  </a:cubicBezTo>
                  <a:cubicBezTo>
                    <a:pt x="4123" y="6788"/>
                    <a:pt x="4123" y="6772"/>
                    <a:pt x="4107" y="6772"/>
                  </a:cubicBezTo>
                  <a:cubicBezTo>
                    <a:pt x="4107" y="6772"/>
                    <a:pt x="4092" y="6756"/>
                    <a:pt x="4092" y="6741"/>
                  </a:cubicBezTo>
                  <a:lnTo>
                    <a:pt x="4076" y="6741"/>
                  </a:lnTo>
                  <a:cubicBezTo>
                    <a:pt x="4076" y="6741"/>
                    <a:pt x="4060" y="6725"/>
                    <a:pt x="4060" y="6725"/>
                  </a:cubicBezTo>
                  <a:lnTo>
                    <a:pt x="4045" y="6725"/>
                  </a:lnTo>
                  <a:lnTo>
                    <a:pt x="4029" y="6709"/>
                  </a:lnTo>
                  <a:lnTo>
                    <a:pt x="4013" y="6709"/>
                  </a:lnTo>
                  <a:cubicBezTo>
                    <a:pt x="3998" y="6709"/>
                    <a:pt x="4013" y="6694"/>
                    <a:pt x="3982" y="6694"/>
                  </a:cubicBezTo>
                  <a:cubicBezTo>
                    <a:pt x="3982" y="6709"/>
                    <a:pt x="3982" y="6709"/>
                    <a:pt x="3982" y="6709"/>
                  </a:cubicBezTo>
                  <a:cubicBezTo>
                    <a:pt x="3982" y="6725"/>
                    <a:pt x="3998" y="6741"/>
                    <a:pt x="4013" y="6756"/>
                  </a:cubicBezTo>
                  <a:lnTo>
                    <a:pt x="4013" y="6772"/>
                  </a:lnTo>
                  <a:lnTo>
                    <a:pt x="4045" y="6788"/>
                  </a:lnTo>
                  <a:cubicBezTo>
                    <a:pt x="4045" y="6803"/>
                    <a:pt x="4045" y="6819"/>
                    <a:pt x="4060" y="6835"/>
                  </a:cubicBezTo>
                  <a:lnTo>
                    <a:pt x="4076" y="6835"/>
                  </a:lnTo>
                  <a:lnTo>
                    <a:pt x="4092" y="6866"/>
                  </a:lnTo>
                  <a:cubicBezTo>
                    <a:pt x="4092" y="6866"/>
                    <a:pt x="4092" y="6866"/>
                    <a:pt x="4107" y="6850"/>
                  </a:cubicBezTo>
                  <a:cubicBezTo>
                    <a:pt x="4107" y="6866"/>
                    <a:pt x="4123" y="6882"/>
                    <a:pt x="4139" y="6882"/>
                  </a:cubicBezTo>
                  <a:cubicBezTo>
                    <a:pt x="4154" y="6897"/>
                    <a:pt x="4154" y="6897"/>
                    <a:pt x="4154" y="6913"/>
                  </a:cubicBezTo>
                  <a:lnTo>
                    <a:pt x="4154" y="6929"/>
                  </a:lnTo>
                  <a:lnTo>
                    <a:pt x="4170" y="6929"/>
                  </a:lnTo>
                  <a:cubicBezTo>
                    <a:pt x="4170" y="6929"/>
                    <a:pt x="4170" y="6944"/>
                    <a:pt x="4186" y="6944"/>
                  </a:cubicBezTo>
                  <a:lnTo>
                    <a:pt x="4201" y="6944"/>
                  </a:lnTo>
                  <a:lnTo>
                    <a:pt x="4217" y="6960"/>
                  </a:lnTo>
                  <a:lnTo>
                    <a:pt x="4233" y="6960"/>
                  </a:lnTo>
                  <a:cubicBezTo>
                    <a:pt x="4233" y="6960"/>
                    <a:pt x="4280" y="6992"/>
                    <a:pt x="4280" y="6992"/>
                  </a:cubicBezTo>
                  <a:cubicBezTo>
                    <a:pt x="4280" y="7007"/>
                    <a:pt x="4280" y="7007"/>
                    <a:pt x="4295" y="7007"/>
                  </a:cubicBezTo>
                  <a:cubicBezTo>
                    <a:pt x="4295" y="7007"/>
                    <a:pt x="4295" y="7023"/>
                    <a:pt x="4295" y="7023"/>
                  </a:cubicBezTo>
                  <a:lnTo>
                    <a:pt x="4264" y="7023"/>
                  </a:lnTo>
                  <a:lnTo>
                    <a:pt x="4264" y="7007"/>
                  </a:lnTo>
                  <a:lnTo>
                    <a:pt x="4248" y="7007"/>
                  </a:lnTo>
                  <a:cubicBezTo>
                    <a:pt x="4248" y="6992"/>
                    <a:pt x="4233" y="6992"/>
                    <a:pt x="4233" y="6992"/>
                  </a:cubicBezTo>
                  <a:lnTo>
                    <a:pt x="4186" y="6992"/>
                  </a:lnTo>
                  <a:cubicBezTo>
                    <a:pt x="4186" y="6992"/>
                    <a:pt x="4186" y="7007"/>
                    <a:pt x="4186" y="7007"/>
                  </a:cubicBezTo>
                  <a:cubicBezTo>
                    <a:pt x="4186" y="7007"/>
                    <a:pt x="4217" y="7039"/>
                    <a:pt x="4217" y="7039"/>
                  </a:cubicBezTo>
                  <a:cubicBezTo>
                    <a:pt x="4217" y="7054"/>
                    <a:pt x="4217" y="7054"/>
                    <a:pt x="4233" y="7054"/>
                  </a:cubicBezTo>
                  <a:lnTo>
                    <a:pt x="4248" y="7039"/>
                  </a:lnTo>
                  <a:lnTo>
                    <a:pt x="4248" y="7054"/>
                  </a:lnTo>
                  <a:cubicBezTo>
                    <a:pt x="4264" y="7054"/>
                    <a:pt x="4264" y="7070"/>
                    <a:pt x="4280" y="7070"/>
                  </a:cubicBezTo>
                  <a:lnTo>
                    <a:pt x="4295" y="7086"/>
                  </a:lnTo>
                  <a:lnTo>
                    <a:pt x="4311" y="7117"/>
                  </a:lnTo>
                  <a:lnTo>
                    <a:pt x="4280" y="7117"/>
                  </a:lnTo>
                  <a:cubicBezTo>
                    <a:pt x="4295" y="7148"/>
                    <a:pt x="4311" y="7148"/>
                    <a:pt x="4327" y="7164"/>
                  </a:cubicBezTo>
                  <a:lnTo>
                    <a:pt x="4342" y="7211"/>
                  </a:lnTo>
                  <a:lnTo>
                    <a:pt x="4342" y="7195"/>
                  </a:lnTo>
                  <a:lnTo>
                    <a:pt x="4358" y="7211"/>
                  </a:lnTo>
                  <a:cubicBezTo>
                    <a:pt x="4374" y="7227"/>
                    <a:pt x="4374" y="7227"/>
                    <a:pt x="4374" y="7242"/>
                  </a:cubicBezTo>
                  <a:cubicBezTo>
                    <a:pt x="4374" y="7242"/>
                    <a:pt x="4389" y="7242"/>
                    <a:pt x="4389" y="7258"/>
                  </a:cubicBezTo>
                  <a:lnTo>
                    <a:pt x="4389" y="7242"/>
                  </a:lnTo>
                  <a:lnTo>
                    <a:pt x="4405" y="7258"/>
                  </a:lnTo>
                  <a:cubicBezTo>
                    <a:pt x="4405" y="7274"/>
                    <a:pt x="4405" y="7274"/>
                    <a:pt x="4421" y="7274"/>
                  </a:cubicBezTo>
                  <a:lnTo>
                    <a:pt x="4436" y="7274"/>
                  </a:lnTo>
                  <a:cubicBezTo>
                    <a:pt x="4436" y="7274"/>
                    <a:pt x="4436" y="7289"/>
                    <a:pt x="4436" y="7289"/>
                  </a:cubicBezTo>
                  <a:cubicBezTo>
                    <a:pt x="4448" y="7300"/>
                    <a:pt x="4459" y="7311"/>
                    <a:pt x="4470" y="7311"/>
                  </a:cubicBezTo>
                  <a:cubicBezTo>
                    <a:pt x="4474" y="7311"/>
                    <a:pt x="4479" y="7310"/>
                    <a:pt x="4484" y="7305"/>
                  </a:cubicBezTo>
                  <a:cubicBezTo>
                    <a:pt x="4484" y="7321"/>
                    <a:pt x="4484" y="7321"/>
                    <a:pt x="4484" y="7321"/>
                  </a:cubicBezTo>
                  <a:cubicBezTo>
                    <a:pt x="4468" y="7321"/>
                    <a:pt x="4468" y="7321"/>
                    <a:pt x="4452" y="7305"/>
                  </a:cubicBezTo>
                  <a:lnTo>
                    <a:pt x="4436" y="7305"/>
                  </a:lnTo>
                  <a:lnTo>
                    <a:pt x="4436" y="7289"/>
                  </a:lnTo>
                  <a:lnTo>
                    <a:pt x="4421" y="7289"/>
                  </a:lnTo>
                  <a:cubicBezTo>
                    <a:pt x="4421" y="7289"/>
                    <a:pt x="4405" y="7274"/>
                    <a:pt x="4405" y="7274"/>
                  </a:cubicBezTo>
                  <a:lnTo>
                    <a:pt x="4389" y="7274"/>
                  </a:lnTo>
                  <a:cubicBezTo>
                    <a:pt x="4389" y="7274"/>
                    <a:pt x="4389" y="7274"/>
                    <a:pt x="4374" y="7258"/>
                  </a:cubicBezTo>
                  <a:cubicBezTo>
                    <a:pt x="4358" y="7258"/>
                    <a:pt x="4358" y="7242"/>
                    <a:pt x="4358" y="7242"/>
                  </a:cubicBezTo>
                  <a:lnTo>
                    <a:pt x="4311" y="7180"/>
                  </a:lnTo>
                  <a:lnTo>
                    <a:pt x="4295" y="7164"/>
                  </a:lnTo>
                  <a:cubicBezTo>
                    <a:pt x="4295" y="7164"/>
                    <a:pt x="4295" y="7164"/>
                    <a:pt x="4280" y="7148"/>
                  </a:cubicBezTo>
                  <a:lnTo>
                    <a:pt x="4264" y="7117"/>
                  </a:lnTo>
                  <a:cubicBezTo>
                    <a:pt x="4233" y="7101"/>
                    <a:pt x="4233" y="7070"/>
                    <a:pt x="4217" y="7054"/>
                  </a:cubicBezTo>
                  <a:lnTo>
                    <a:pt x="4201" y="7054"/>
                  </a:lnTo>
                  <a:cubicBezTo>
                    <a:pt x="4186" y="7039"/>
                    <a:pt x="4186" y="7023"/>
                    <a:pt x="4170" y="7007"/>
                  </a:cubicBezTo>
                  <a:lnTo>
                    <a:pt x="4154" y="7007"/>
                  </a:lnTo>
                  <a:lnTo>
                    <a:pt x="4154" y="6992"/>
                  </a:lnTo>
                  <a:lnTo>
                    <a:pt x="4123" y="6992"/>
                  </a:lnTo>
                  <a:cubicBezTo>
                    <a:pt x="4123" y="6992"/>
                    <a:pt x="4123" y="6992"/>
                    <a:pt x="4107" y="6976"/>
                  </a:cubicBezTo>
                  <a:cubicBezTo>
                    <a:pt x="4107" y="6976"/>
                    <a:pt x="4107" y="6992"/>
                    <a:pt x="4107" y="6992"/>
                  </a:cubicBezTo>
                  <a:cubicBezTo>
                    <a:pt x="4107" y="6992"/>
                    <a:pt x="4107" y="7007"/>
                    <a:pt x="4123" y="7023"/>
                  </a:cubicBezTo>
                  <a:lnTo>
                    <a:pt x="4107" y="7023"/>
                  </a:lnTo>
                  <a:cubicBezTo>
                    <a:pt x="4123" y="7039"/>
                    <a:pt x="4139" y="7054"/>
                    <a:pt x="4154" y="7054"/>
                  </a:cubicBezTo>
                  <a:cubicBezTo>
                    <a:pt x="4139" y="7070"/>
                    <a:pt x="4139" y="7070"/>
                    <a:pt x="4139" y="7070"/>
                  </a:cubicBezTo>
                  <a:lnTo>
                    <a:pt x="4139" y="7086"/>
                  </a:lnTo>
                  <a:lnTo>
                    <a:pt x="4154" y="7086"/>
                  </a:lnTo>
                  <a:lnTo>
                    <a:pt x="4154" y="7101"/>
                  </a:lnTo>
                  <a:lnTo>
                    <a:pt x="4170" y="7117"/>
                  </a:lnTo>
                  <a:cubicBezTo>
                    <a:pt x="4154" y="7133"/>
                    <a:pt x="4154" y="7133"/>
                    <a:pt x="4154" y="7148"/>
                  </a:cubicBezTo>
                  <a:cubicBezTo>
                    <a:pt x="4154" y="7148"/>
                    <a:pt x="4170" y="7164"/>
                    <a:pt x="4170" y="7164"/>
                  </a:cubicBezTo>
                  <a:cubicBezTo>
                    <a:pt x="4170" y="7164"/>
                    <a:pt x="4186" y="7180"/>
                    <a:pt x="4186" y="7180"/>
                  </a:cubicBezTo>
                  <a:lnTo>
                    <a:pt x="4201" y="7180"/>
                  </a:lnTo>
                  <a:cubicBezTo>
                    <a:pt x="4201" y="7195"/>
                    <a:pt x="4217" y="7195"/>
                    <a:pt x="4217" y="7195"/>
                  </a:cubicBezTo>
                  <a:lnTo>
                    <a:pt x="4233" y="7211"/>
                  </a:lnTo>
                  <a:cubicBezTo>
                    <a:pt x="4217" y="7211"/>
                    <a:pt x="4201" y="7211"/>
                    <a:pt x="4186" y="7195"/>
                  </a:cubicBezTo>
                  <a:lnTo>
                    <a:pt x="4170" y="7195"/>
                  </a:lnTo>
                  <a:cubicBezTo>
                    <a:pt x="4170" y="7211"/>
                    <a:pt x="4186" y="7211"/>
                    <a:pt x="4186" y="7211"/>
                  </a:cubicBezTo>
                  <a:cubicBezTo>
                    <a:pt x="4186" y="7227"/>
                    <a:pt x="4201" y="7242"/>
                    <a:pt x="4201" y="7242"/>
                  </a:cubicBezTo>
                  <a:lnTo>
                    <a:pt x="4217" y="7258"/>
                  </a:lnTo>
                  <a:lnTo>
                    <a:pt x="4233" y="7274"/>
                  </a:lnTo>
                  <a:lnTo>
                    <a:pt x="4217" y="7274"/>
                  </a:lnTo>
                  <a:cubicBezTo>
                    <a:pt x="4233" y="7289"/>
                    <a:pt x="4233" y="7289"/>
                    <a:pt x="4233" y="7305"/>
                  </a:cubicBezTo>
                  <a:lnTo>
                    <a:pt x="4248" y="7305"/>
                  </a:lnTo>
                  <a:cubicBezTo>
                    <a:pt x="4264" y="7321"/>
                    <a:pt x="4264" y="7321"/>
                    <a:pt x="4264" y="7321"/>
                  </a:cubicBezTo>
                  <a:cubicBezTo>
                    <a:pt x="4280" y="7321"/>
                    <a:pt x="4280" y="7336"/>
                    <a:pt x="4280" y="7336"/>
                  </a:cubicBezTo>
                  <a:lnTo>
                    <a:pt x="4280" y="7352"/>
                  </a:lnTo>
                  <a:cubicBezTo>
                    <a:pt x="4295" y="7352"/>
                    <a:pt x="4295" y="7352"/>
                    <a:pt x="4295" y="7368"/>
                  </a:cubicBezTo>
                  <a:cubicBezTo>
                    <a:pt x="4295" y="7368"/>
                    <a:pt x="4295" y="7383"/>
                    <a:pt x="4295" y="7383"/>
                  </a:cubicBezTo>
                  <a:cubicBezTo>
                    <a:pt x="4295" y="7383"/>
                    <a:pt x="4311" y="7399"/>
                    <a:pt x="4311" y="7399"/>
                  </a:cubicBezTo>
                  <a:cubicBezTo>
                    <a:pt x="4327" y="7399"/>
                    <a:pt x="4327" y="7415"/>
                    <a:pt x="4342" y="7430"/>
                  </a:cubicBezTo>
                  <a:cubicBezTo>
                    <a:pt x="4342" y="7430"/>
                    <a:pt x="4342" y="7446"/>
                    <a:pt x="4358" y="7446"/>
                  </a:cubicBezTo>
                  <a:cubicBezTo>
                    <a:pt x="4374" y="7462"/>
                    <a:pt x="4389" y="7477"/>
                    <a:pt x="4405" y="7509"/>
                  </a:cubicBezTo>
                  <a:cubicBezTo>
                    <a:pt x="4405" y="7524"/>
                    <a:pt x="4421" y="7524"/>
                    <a:pt x="4421" y="7524"/>
                  </a:cubicBezTo>
                  <a:cubicBezTo>
                    <a:pt x="4421" y="7540"/>
                    <a:pt x="4421" y="7540"/>
                    <a:pt x="4421" y="7540"/>
                  </a:cubicBezTo>
                  <a:lnTo>
                    <a:pt x="4436" y="7524"/>
                  </a:lnTo>
                  <a:cubicBezTo>
                    <a:pt x="4436" y="7540"/>
                    <a:pt x="4452" y="7556"/>
                    <a:pt x="4452" y="7571"/>
                  </a:cubicBezTo>
                  <a:cubicBezTo>
                    <a:pt x="4452" y="7556"/>
                    <a:pt x="4452" y="7556"/>
                    <a:pt x="4452" y="7556"/>
                  </a:cubicBezTo>
                  <a:lnTo>
                    <a:pt x="4468" y="7556"/>
                  </a:lnTo>
                  <a:cubicBezTo>
                    <a:pt x="4468" y="7571"/>
                    <a:pt x="4484" y="7587"/>
                    <a:pt x="4484" y="7587"/>
                  </a:cubicBezTo>
                  <a:lnTo>
                    <a:pt x="4515" y="7587"/>
                  </a:lnTo>
                  <a:cubicBezTo>
                    <a:pt x="4499" y="7587"/>
                    <a:pt x="4499" y="7571"/>
                    <a:pt x="4499" y="7571"/>
                  </a:cubicBezTo>
                  <a:cubicBezTo>
                    <a:pt x="4515" y="7571"/>
                    <a:pt x="4515" y="7587"/>
                    <a:pt x="4531" y="7603"/>
                  </a:cubicBezTo>
                  <a:cubicBezTo>
                    <a:pt x="4546" y="7587"/>
                    <a:pt x="4546" y="7587"/>
                    <a:pt x="4546" y="7587"/>
                  </a:cubicBezTo>
                  <a:lnTo>
                    <a:pt x="4531" y="7587"/>
                  </a:lnTo>
                  <a:lnTo>
                    <a:pt x="4531" y="7571"/>
                  </a:lnTo>
                  <a:lnTo>
                    <a:pt x="4546" y="7556"/>
                  </a:lnTo>
                  <a:lnTo>
                    <a:pt x="4546" y="7571"/>
                  </a:lnTo>
                  <a:cubicBezTo>
                    <a:pt x="4546" y="7571"/>
                    <a:pt x="4546" y="7587"/>
                    <a:pt x="4546" y="7587"/>
                  </a:cubicBezTo>
                  <a:cubicBezTo>
                    <a:pt x="4546" y="7603"/>
                    <a:pt x="4546" y="7603"/>
                    <a:pt x="4546" y="7603"/>
                  </a:cubicBezTo>
                  <a:lnTo>
                    <a:pt x="4562" y="7587"/>
                  </a:lnTo>
                  <a:cubicBezTo>
                    <a:pt x="4562" y="7603"/>
                    <a:pt x="4562" y="7603"/>
                    <a:pt x="4562" y="7603"/>
                  </a:cubicBezTo>
                  <a:cubicBezTo>
                    <a:pt x="4562" y="7611"/>
                    <a:pt x="4562" y="7615"/>
                    <a:pt x="4564" y="7615"/>
                  </a:cubicBezTo>
                  <a:cubicBezTo>
                    <a:pt x="4566" y="7615"/>
                    <a:pt x="4570" y="7611"/>
                    <a:pt x="4578" y="7603"/>
                  </a:cubicBezTo>
                  <a:cubicBezTo>
                    <a:pt x="4578" y="7618"/>
                    <a:pt x="4578" y="7618"/>
                    <a:pt x="4578" y="7634"/>
                  </a:cubicBezTo>
                  <a:cubicBezTo>
                    <a:pt x="4585" y="7642"/>
                    <a:pt x="4585" y="7642"/>
                    <a:pt x="4583" y="7642"/>
                  </a:cubicBezTo>
                  <a:cubicBezTo>
                    <a:pt x="4581" y="7642"/>
                    <a:pt x="4578" y="7642"/>
                    <a:pt x="4578" y="7650"/>
                  </a:cubicBezTo>
                  <a:cubicBezTo>
                    <a:pt x="4578" y="7666"/>
                    <a:pt x="4593" y="7681"/>
                    <a:pt x="4609" y="7697"/>
                  </a:cubicBezTo>
                  <a:cubicBezTo>
                    <a:pt x="4609" y="7697"/>
                    <a:pt x="4609" y="7697"/>
                    <a:pt x="4609" y="7681"/>
                  </a:cubicBezTo>
                  <a:cubicBezTo>
                    <a:pt x="4609" y="7697"/>
                    <a:pt x="4609" y="7697"/>
                    <a:pt x="4625" y="7697"/>
                  </a:cubicBezTo>
                  <a:cubicBezTo>
                    <a:pt x="4625" y="7713"/>
                    <a:pt x="4625" y="7713"/>
                    <a:pt x="4625" y="7713"/>
                  </a:cubicBezTo>
                  <a:lnTo>
                    <a:pt x="4640" y="7713"/>
                  </a:lnTo>
                  <a:lnTo>
                    <a:pt x="4656" y="7697"/>
                  </a:lnTo>
                  <a:lnTo>
                    <a:pt x="4640" y="7681"/>
                  </a:lnTo>
                  <a:lnTo>
                    <a:pt x="4640" y="7666"/>
                  </a:lnTo>
                  <a:lnTo>
                    <a:pt x="4625" y="7650"/>
                  </a:lnTo>
                  <a:cubicBezTo>
                    <a:pt x="4625" y="7650"/>
                    <a:pt x="4625" y="7650"/>
                    <a:pt x="4625" y="7634"/>
                  </a:cubicBezTo>
                  <a:cubicBezTo>
                    <a:pt x="4625" y="7626"/>
                    <a:pt x="4625" y="7626"/>
                    <a:pt x="4627" y="7626"/>
                  </a:cubicBezTo>
                  <a:cubicBezTo>
                    <a:pt x="4629" y="7626"/>
                    <a:pt x="4632" y="7626"/>
                    <a:pt x="4640" y="7618"/>
                  </a:cubicBezTo>
                  <a:lnTo>
                    <a:pt x="4640" y="7618"/>
                  </a:lnTo>
                  <a:cubicBezTo>
                    <a:pt x="4640" y="7634"/>
                    <a:pt x="4625" y="7634"/>
                    <a:pt x="4625" y="7634"/>
                  </a:cubicBezTo>
                  <a:cubicBezTo>
                    <a:pt x="4640" y="7650"/>
                    <a:pt x="4640" y="7666"/>
                    <a:pt x="4656" y="7666"/>
                  </a:cubicBezTo>
                  <a:lnTo>
                    <a:pt x="4656" y="7681"/>
                  </a:lnTo>
                  <a:lnTo>
                    <a:pt x="4687" y="7713"/>
                  </a:lnTo>
                  <a:cubicBezTo>
                    <a:pt x="4687" y="7713"/>
                    <a:pt x="4687" y="7697"/>
                    <a:pt x="4687" y="7697"/>
                  </a:cubicBezTo>
                  <a:cubicBezTo>
                    <a:pt x="4687" y="7681"/>
                    <a:pt x="4687" y="7681"/>
                    <a:pt x="4687" y="7681"/>
                  </a:cubicBezTo>
                  <a:lnTo>
                    <a:pt x="4703" y="7681"/>
                  </a:lnTo>
                  <a:cubicBezTo>
                    <a:pt x="4703" y="7697"/>
                    <a:pt x="4703" y="7697"/>
                    <a:pt x="4687" y="7713"/>
                  </a:cubicBezTo>
                  <a:cubicBezTo>
                    <a:pt x="4703" y="7728"/>
                    <a:pt x="4703" y="7728"/>
                    <a:pt x="4719" y="7744"/>
                  </a:cubicBezTo>
                  <a:cubicBezTo>
                    <a:pt x="4719" y="7744"/>
                    <a:pt x="4719" y="7744"/>
                    <a:pt x="4734" y="7760"/>
                  </a:cubicBezTo>
                  <a:lnTo>
                    <a:pt x="4734" y="7744"/>
                  </a:lnTo>
                  <a:cubicBezTo>
                    <a:pt x="4734" y="7760"/>
                    <a:pt x="4750" y="7775"/>
                    <a:pt x="4750" y="7775"/>
                  </a:cubicBezTo>
                  <a:lnTo>
                    <a:pt x="4766" y="7775"/>
                  </a:lnTo>
                  <a:cubicBezTo>
                    <a:pt x="4766" y="7760"/>
                    <a:pt x="4766" y="7760"/>
                    <a:pt x="4766" y="7760"/>
                  </a:cubicBezTo>
                  <a:cubicBezTo>
                    <a:pt x="4766" y="7760"/>
                    <a:pt x="4766" y="7744"/>
                    <a:pt x="4766" y="7744"/>
                  </a:cubicBezTo>
                  <a:lnTo>
                    <a:pt x="4766" y="7728"/>
                  </a:lnTo>
                  <a:lnTo>
                    <a:pt x="4766" y="7713"/>
                  </a:lnTo>
                  <a:lnTo>
                    <a:pt x="4766" y="7697"/>
                  </a:lnTo>
                  <a:cubicBezTo>
                    <a:pt x="4766" y="7681"/>
                    <a:pt x="4766" y="7681"/>
                    <a:pt x="4766" y="7681"/>
                  </a:cubicBezTo>
                  <a:cubicBezTo>
                    <a:pt x="4766" y="7666"/>
                    <a:pt x="4766" y="7666"/>
                    <a:pt x="4750" y="7666"/>
                  </a:cubicBezTo>
                  <a:cubicBezTo>
                    <a:pt x="4750" y="7666"/>
                    <a:pt x="4750" y="7650"/>
                    <a:pt x="4765" y="7650"/>
                  </a:cubicBezTo>
                  <a:lnTo>
                    <a:pt x="4765" y="7650"/>
                  </a:lnTo>
                  <a:cubicBezTo>
                    <a:pt x="4766" y="7655"/>
                    <a:pt x="4766" y="7660"/>
                    <a:pt x="4766" y="7666"/>
                  </a:cubicBezTo>
                  <a:lnTo>
                    <a:pt x="4797" y="7666"/>
                  </a:lnTo>
                  <a:cubicBezTo>
                    <a:pt x="4813" y="7666"/>
                    <a:pt x="4813" y="7681"/>
                    <a:pt x="4813" y="7681"/>
                  </a:cubicBezTo>
                  <a:lnTo>
                    <a:pt x="4797" y="7697"/>
                  </a:lnTo>
                  <a:lnTo>
                    <a:pt x="4813" y="7697"/>
                  </a:lnTo>
                  <a:lnTo>
                    <a:pt x="4813" y="7713"/>
                  </a:lnTo>
                  <a:cubicBezTo>
                    <a:pt x="4813" y="7713"/>
                    <a:pt x="4813" y="7713"/>
                    <a:pt x="4813" y="7728"/>
                  </a:cubicBezTo>
                  <a:cubicBezTo>
                    <a:pt x="4813" y="7728"/>
                    <a:pt x="4813" y="7728"/>
                    <a:pt x="4813" y="7744"/>
                  </a:cubicBezTo>
                  <a:lnTo>
                    <a:pt x="4797" y="7760"/>
                  </a:lnTo>
                  <a:cubicBezTo>
                    <a:pt x="4797" y="7775"/>
                    <a:pt x="4797" y="7775"/>
                    <a:pt x="4797" y="7791"/>
                  </a:cubicBezTo>
                  <a:cubicBezTo>
                    <a:pt x="4797" y="7807"/>
                    <a:pt x="4797" y="7807"/>
                    <a:pt x="4797" y="7822"/>
                  </a:cubicBezTo>
                  <a:cubicBezTo>
                    <a:pt x="4813" y="7838"/>
                    <a:pt x="4813" y="7854"/>
                    <a:pt x="4828" y="7869"/>
                  </a:cubicBezTo>
                  <a:cubicBezTo>
                    <a:pt x="4828" y="7854"/>
                    <a:pt x="4844" y="7854"/>
                    <a:pt x="4844" y="7838"/>
                  </a:cubicBezTo>
                  <a:cubicBezTo>
                    <a:pt x="4844" y="7838"/>
                    <a:pt x="4844" y="7838"/>
                    <a:pt x="4860" y="7822"/>
                  </a:cubicBezTo>
                  <a:cubicBezTo>
                    <a:pt x="4860" y="7838"/>
                    <a:pt x="4860" y="7838"/>
                    <a:pt x="4860" y="7838"/>
                  </a:cubicBezTo>
                  <a:lnTo>
                    <a:pt x="4875" y="7838"/>
                  </a:lnTo>
                  <a:lnTo>
                    <a:pt x="4875" y="7822"/>
                  </a:lnTo>
                  <a:lnTo>
                    <a:pt x="4891" y="7807"/>
                  </a:lnTo>
                  <a:lnTo>
                    <a:pt x="4907" y="7807"/>
                  </a:lnTo>
                  <a:cubicBezTo>
                    <a:pt x="4907" y="7822"/>
                    <a:pt x="4907" y="7822"/>
                    <a:pt x="4907" y="7822"/>
                  </a:cubicBezTo>
                  <a:cubicBezTo>
                    <a:pt x="4907" y="7838"/>
                    <a:pt x="4907" y="7838"/>
                    <a:pt x="4907" y="7838"/>
                  </a:cubicBezTo>
                  <a:lnTo>
                    <a:pt x="4907" y="7854"/>
                  </a:lnTo>
                  <a:lnTo>
                    <a:pt x="4922" y="7854"/>
                  </a:lnTo>
                  <a:cubicBezTo>
                    <a:pt x="4922" y="7869"/>
                    <a:pt x="4922" y="7869"/>
                    <a:pt x="4922" y="7869"/>
                  </a:cubicBezTo>
                  <a:cubicBezTo>
                    <a:pt x="4922" y="7885"/>
                    <a:pt x="4938" y="7885"/>
                    <a:pt x="4938" y="7885"/>
                  </a:cubicBezTo>
                  <a:cubicBezTo>
                    <a:pt x="4938" y="7901"/>
                    <a:pt x="4938" y="7901"/>
                    <a:pt x="4938" y="7901"/>
                  </a:cubicBezTo>
                  <a:lnTo>
                    <a:pt x="4954" y="7901"/>
                  </a:lnTo>
                  <a:lnTo>
                    <a:pt x="4954" y="7916"/>
                  </a:lnTo>
                  <a:lnTo>
                    <a:pt x="4969" y="7916"/>
                  </a:lnTo>
                  <a:lnTo>
                    <a:pt x="4985" y="7901"/>
                  </a:lnTo>
                  <a:lnTo>
                    <a:pt x="4985" y="7916"/>
                  </a:lnTo>
                  <a:cubicBezTo>
                    <a:pt x="4985" y="7916"/>
                    <a:pt x="4969" y="7916"/>
                    <a:pt x="4969" y="7932"/>
                  </a:cubicBezTo>
                  <a:cubicBezTo>
                    <a:pt x="4969" y="7932"/>
                    <a:pt x="4954" y="7932"/>
                    <a:pt x="4954" y="7948"/>
                  </a:cubicBezTo>
                  <a:lnTo>
                    <a:pt x="4938" y="7948"/>
                  </a:lnTo>
                  <a:lnTo>
                    <a:pt x="4954" y="7963"/>
                  </a:lnTo>
                  <a:lnTo>
                    <a:pt x="4938" y="7963"/>
                  </a:lnTo>
                  <a:cubicBezTo>
                    <a:pt x="4938" y="7963"/>
                    <a:pt x="4938" y="7979"/>
                    <a:pt x="4938" y="7979"/>
                  </a:cubicBezTo>
                  <a:cubicBezTo>
                    <a:pt x="4938" y="7979"/>
                    <a:pt x="4954" y="7995"/>
                    <a:pt x="4969" y="7995"/>
                  </a:cubicBezTo>
                  <a:lnTo>
                    <a:pt x="4985" y="7995"/>
                  </a:lnTo>
                  <a:cubicBezTo>
                    <a:pt x="4985" y="8010"/>
                    <a:pt x="4985" y="8010"/>
                    <a:pt x="4985" y="8010"/>
                  </a:cubicBezTo>
                  <a:cubicBezTo>
                    <a:pt x="4985" y="8010"/>
                    <a:pt x="4985" y="8010"/>
                    <a:pt x="4985" y="8026"/>
                  </a:cubicBezTo>
                  <a:cubicBezTo>
                    <a:pt x="5001" y="8010"/>
                    <a:pt x="5001" y="8010"/>
                    <a:pt x="5001" y="8010"/>
                  </a:cubicBezTo>
                  <a:cubicBezTo>
                    <a:pt x="5001" y="8010"/>
                    <a:pt x="5001" y="8010"/>
                    <a:pt x="5001" y="8026"/>
                  </a:cubicBezTo>
                  <a:cubicBezTo>
                    <a:pt x="5001" y="8026"/>
                    <a:pt x="5001" y="8042"/>
                    <a:pt x="5016" y="8042"/>
                  </a:cubicBezTo>
                  <a:lnTo>
                    <a:pt x="5032" y="8057"/>
                  </a:lnTo>
                  <a:lnTo>
                    <a:pt x="5032" y="8073"/>
                  </a:lnTo>
                  <a:lnTo>
                    <a:pt x="5048" y="8089"/>
                  </a:lnTo>
                  <a:lnTo>
                    <a:pt x="5063" y="8089"/>
                  </a:lnTo>
                  <a:lnTo>
                    <a:pt x="5079" y="8104"/>
                  </a:lnTo>
                  <a:cubicBezTo>
                    <a:pt x="5095" y="8104"/>
                    <a:pt x="5095" y="8120"/>
                    <a:pt x="5095" y="8120"/>
                  </a:cubicBezTo>
                  <a:cubicBezTo>
                    <a:pt x="5110" y="8120"/>
                    <a:pt x="5110" y="8120"/>
                    <a:pt x="5110" y="8136"/>
                  </a:cubicBezTo>
                  <a:cubicBezTo>
                    <a:pt x="5126" y="8120"/>
                    <a:pt x="5126" y="8120"/>
                    <a:pt x="5126" y="8120"/>
                  </a:cubicBezTo>
                  <a:lnTo>
                    <a:pt x="5126" y="8104"/>
                  </a:lnTo>
                  <a:cubicBezTo>
                    <a:pt x="5142" y="8104"/>
                    <a:pt x="5142" y="8089"/>
                    <a:pt x="5142" y="8089"/>
                  </a:cubicBezTo>
                  <a:cubicBezTo>
                    <a:pt x="5142" y="8089"/>
                    <a:pt x="5142" y="8104"/>
                    <a:pt x="5142" y="8104"/>
                  </a:cubicBezTo>
                  <a:lnTo>
                    <a:pt x="5126" y="8104"/>
                  </a:lnTo>
                  <a:lnTo>
                    <a:pt x="5142" y="8120"/>
                  </a:lnTo>
                  <a:cubicBezTo>
                    <a:pt x="5126" y="8120"/>
                    <a:pt x="5126" y="8120"/>
                    <a:pt x="5126" y="8136"/>
                  </a:cubicBezTo>
                  <a:lnTo>
                    <a:pt x="5142" y="8151"/>
                  </a:lnTo>
                  <a:lnTo>
                    <a:pt x="5126" y="8151"/>
                  </a:lnTo>
                  <a:cubicBezTo>
                    <a:pt x="5137" y="8157"/>
                    <a:pt x="5144" y="8158"/>
                    <a:pt x="5149" y="8158"/>
                  </a:cubicBezTo>
                  <a:cubicBezTo>
                    <a:pt x="5161" y="8158"/>
                    <a:pt x="5168" y="8151"/>
                    <a:pt x="5189" y="8151"/>
                  </a:cubicBezTo>
                  <a:cubicBezTo>
                    <a:pt x="5189" y="8151"/>
                    <a:pt x="5189" y="8151"/>
                    <a:pt x="5189" y="8136"/>
                  </a:cubicBezTo>
                  <a:cubicBezTo>
                    <a:pt x="5189" y="8136"/>
                    <a:pt x="5189" y="8136"/>
                    <a:pt x="5189" y="8120"/>
                  </a:cubicBezTo>
                  <a:lnTo>
                    <a:pt x="5205" y="8136"/>
                  </a:lnTo>
                  <a:cubicBezTo>
                    <a:pt x="5205" y="8136"/>
                    <a:pt x="5205" y="8136"/>
                    <a:pt x="5205" y="8151"/>
                  </a:cubicBezTo>
                  <a:cubicBezTo>
                    <a:pt x="5205" y="8167"/>
                    <a:pt x="5220" y="8183"/>
                    <a:pt x="5220" y="8183"/>
                  </a:cubicBezTo>
                  <a:lnTo>
                    <a:pt x="5236" y="8198"/>
                  </a:lnTo>
                  <a:lnTo>
                    <a:pt x="5252" y="8198"/>
                  </a:lnTo>
                  <a:lnTo>
                    <a:pt x="5267" y="8214"/>
                  </a:lnTo>
                  <a:lnTo>
                    <a:pt x="5283" y="8214"/>
                  </a:lnTo>
                  <a:lnTo>
                    <a:pt x="5283" y="8230"/>
                  </a:lnTo>
                  <a:lnTo>
                    <a:pt x="5299" y="8230"/>
                  </a:lnTo>
                  <a:lnTo>
                    <a:pt x="5314" y="8245"/>
                  </a:lnTo>
                  <a:lnTo>
                    <a:pt x="5330" y="8261"/>
                  </a:lnTo>
                  <a:cubicBezTo>
                    <a:pt x="5346" y="8261"/>
                    <a:pt x="5346" y="8261"/>
                    <a:pt x="5346" y="8277"/>
                  </a:cubicBezTo>
                  <a:lnTo>
                    <a:pt x="5346" y="8261"/>
                  </a:lnTo>
                  <a:lnTo>
                    <a:pt x="5361" y="8277"/>
                  </a:lnTo>
                  <a:cubicBezTo>
                    <a:pt x="5361" y="8277"/>
                    <a:pt x="5361" y="8261"/>
                    <a:pt x="5377" y="8261"/>
                  </a:cubicBezTo>
                  <a:lnTo>
                    <a:pt x="5393" y="8261"/>
                  </a:lnTo>
                  <a:cubicBezTo>
                    <a:pt x="5393" y="8261"/>
                    <a:pt x="5393" y="8261"/>
                    <a:pt x="5393" y="8245"/>
                  </a:cubicBezTo>
                  <a:cubicBezTo>
                    <a:pt x="5393" y="8245"/>
                    <a:pt x="5377" y="8245"/>
                    <a:pt x="5377" y="8230"/>
                  </a:cubicBezTo>
                  <a:lnTo>
                    <a:pt x="5361" y="8230"/>
                  </a:lnTo>
                  <a:cubicBezTo>
                    <a:pt x="5361" y="8214"/>
                    <a:pt x="5361" y="8214"/>
                    <a:pt x="5361" y="8198"/>
                  </a:cubicBezTo>
                  <a:lnTo>
                    <a:pt x="5330" y="8198"/>
                  </a:lnTo>
                  <a:cubicBezTo>
                    <a:pt x="5330" y="8183"/>
                    <a:pt x="5330" y="8167"/>
                    <a:pt x="5314" y="8167"/>
                  </a:cubicBezTo>
                  <a:lnTo>
                    <a:pt x="5299" y="8151"/>
                  </a:lnTo>
                  <a:cubicBezTo>
                    <a:pt x="5314" y="8151"/>
                    <a:pt x="5314" y="8151"/>
                    <a:pt x="5314" y="8167"/>
                  </a:cubicBezTo>
                  <a:cubicBezTo>
                    <a:pt x="5314" y="8151"/>
                    <a:pt x="5314" y="8151"/>
                    <a:pt x="5314" y="8151"/>
                  </a:cubicBezTo>
                  <a:lnTo>
                    <a:pt x="5330" y="8151"/>
                  </a:lnTo>
                  <a:cubicBezTo>
                    <a:pt x="5346" y="8136"/>
                    <a:pt x="5346" y="8136"/>
                    <a:pt x="5346" y="8136"/>
                  </a:cubicBezTo>
                  <a:lnTo>
                    <a:pt x="5393" y="8136"/>
                  </a:lnTo>
                  <a:lnTo>
                    <a:pt x="5408" y="8151"/>
                  </a:lnTo>
                  <a:lnTo>
                    <a:pt x="5424" y="8151"/>
                  </a:lnTo>
                  <a:cubicBezTo>
                    <a:pt x="5424" y="8167"/>
                    <a:pt x="5424" y="8167"/>
                    <a:pt x="5424" y="8167"/>
                  </a:cubicBezTo>
                  <a:lnTo>
                    <a:pt x="5440" y="8198"/>
                  </a:lnTo>
                  <a:lnTo>
                    <a:pt x="5455" y="8198"/>
                  </a:lnTo>
                  <a:lnTo>
                    <a:pt x="5471" y="8214"/>
                  </a:lnTo>
                  <a:lnTo>
                    <a:pt x="5487" y="8230"/>
                  </a:lnTo>
                  <a:lnTo>
                    <a:pt x="5502" y="8230"/>
                  </a:lnTo>
                  <a:lnTo>
                    <a:pt x="5502" y="8245"/>
                  </a:lnTo>
                  <a:cubicBezTo>
                    <a:pt x="5518" y="8261"/>
                    <a:pt x="5534" y="8261"/>
                    <a:pt x="5534" y="8277"/>
                  </a:cubicBezTo>
                  <a:lnTo>
                    <a:pt x="5549" y="8292"/>
                  </a:lnTo>
                  <a:lnTo>
                    <a:pt x="5565" y="8292"/>
                  </a:lnTo>
                  <a:cubicBezTo>
                    <a:pt x="5581" y="8308"/>
                    <a:pt x="5581" y="8324"/>
                    <a:pt x="5581" y="8324"/>
                  </a:cubicBezTo>
                  <a:lnTo>
                    <a:pt x="5628" y="8324"/>
                  </a:lnTo>
                  <a:lnTo>
                    <a:pt x="5612" y="8308"/>
                  </a:lnTo>
                  <a:cubicBezTo>
                    <a:pt x="5612" y="8300"/>
                    <a:pt x="5616" y="8300"/>
                    <a:pt x="5620" y="8300"/>
                  </a:cubicBezTo>
                  <a:cubicBezTo>
                    <a:pt x="5624" y="8300"/>
                    <a:pt x="5628" y="8300"/>
                    <a:pt x="5628" y="8292"/>
                  </a:cubicBezTo>
                  <a:cubicBezTo>
                    <a:pt x="5628" y="8277"/>
                    <a:pt x="5628" y="8277"/>
                    <a:pt x="5628" y="8277"/>
                  </a:cubicBezTo>
                  <a:lnTo>
                    <a:pt x="5612" y="8261"/>
                  </a:lnTo>
                  <a:lnTo>
                    <a:pt x="5628" y="8261"/>
                  </a:lnTo>
                  <a:cubicBezTo>
                    <a:pt x="5612" y="8245"/>
                    <a:pt x="5612" y="8245"/>
                    <a:pt x="5612" y="8245"/>
                  </a:cubicBezTo>
                  <a:lnTo>
                    <a:pt x="5628" y="8245"/>
                  </a:lnTo>
                  <a:cubicBezTo>
                    <a:pt x="5612" y="8230"/>
                    <a:pt x="5596" y="8230"/>
                    <a:pt x="5596" y="8214"/>
                  </a:cubicBezTo>
                  <a:cubicBezTo>
                    <a:pt x="5596" y="8206"/>
                    <a:pt x="5592" y="8202"/>
                    <a:pt x="5587" y="8202"/>
                  </a:cubicBezTo>
                  <a:cubicBezTo>
                    <a:pt x="5581" y="8202"/>
                    <a:pt x="5573" y="8206"/>
                    <a:pt x="5565" y="8214"/>
                  </a:cubicBezTo>
                  <a:cubicBezTo>
                    <a:pt x="5565" y="8198"/>
                    <a:pt x="5565" y="8198"/>
                    <a:pt x="5565" y="8198"/>
                  </a:cubicBezTo>
                  <a:cubicBezTo>
                    <a:pt x="5565" y="8198"/>
                    <a:pt x="5565" y="8183"/>
                    <a:pt x="5565" y="8167"/>
                  </a:cubicBezTo>
                  <a:cubicBezTo>
                    <a:pt x="5549" y="8167"/>
                    <a:pt x="5534" y="8136"/>
                    <a:pt x="5518" y="8136"/>
                  </a:cubicBezTo>
                  <a:lnTo>
                    <a:pt x="5502" y="8104"/>
                  </a:lnTo>
                  <a:cubicBezTo>
                    <a:pt x="5502" y="8089"/>
                    <a:pt x="5502" y="8089"/>
                    <a:pt x="5502" y="8089"/>
                  </a:cubicBezTo>
                  <a:lnTo>
                    <a:pt x="5518" y="8089"/>
                  </a:lnTo>
                  <a:cubicBezTo>
                    <a:pt x="5518" y="8089"/>
                    <a:pt x="5518" y="8104"/>
                    <a:pt x="5518" y="8104"/>
                  </a:cubicBezTo>
                  <a:lnTo>
                    <a:pt x="5534" y="8104"/>
                  </a:lnTo>
                  <a:lnTo>
                    <a:pt x="5549" y="8136"/>
                  </a:lnTo>
                  <a:lnTo>
                    <a:pt x="5565" y="8136"/>
                  </a:lnTo>
                  <a:cubicBezTo>
                    <a:pt x="5565" y="8151"/>
                    <a:pt x="5565" y="8151"/>
                    <a:pt x="5581" y="8167"/>
                  </a:cubicBezTo>
                  <a:cubicBezTo>
                    <a:pt x="5596" y="8183"/>
                    <a:pt x="5612" y="8183"/>
                    <a:pt x="5628" y="8198"/>
                  </a:cubicBezTo>
                  <a:cubicBezTo>
                    <a:pt x="5628" y="8183"/>
                    <a:pt x="5628" y="8183"/>
                    <a:pt x="5628" y="8183"/>
                  </a:cubicBezTo>
                  <a:cubicBezTo>
                    <a:pt x="5628" y="8183"/>
                    <a:pt x="5643" y="8198"/>
                    <a:pt x="5643" y="8214"/>
                  </a:cubicBezTo>
                  <a:lnTo>
                    <a:pt x="5643" y="8230"/>
                  </a:lnTo>
                  <a:cubicBezTo>
                    <a:pt x="5659" y="8230"/>
                    <a:pt x="5659" y="8230"/>
                    <a:pt x="5675" y="8245"/>
                  </a:cubicBezTo>
                  <a:lnTo>
                    <a:pt x="5675" y="8230"/>
                  </a:lnTo>
                  <a:cubicBezTo>
                    <a:pt x="5675" y="8230"/>
                    <a:pt x="5675" y="8230"/>
                    <a:pt x="5690" y="8214"/>
                  </a:cubicBezTo>
                  <a:cubicBezTo>
                    <a:pt x="5675" y="8214"/>
                    <a:pt x="5675" y="8214"/>
                    <a:pt x="5675" y="8198"/>
                  </a:cubicBezTo>
                  <a:cubicBezTo>
                    <a:pt x="5675" y="8183"/>
                    <a:pt x="5659" y="8183"/>
                    <a:pt x="5659" y="8167"/>
                  </a:cubicBezTo>
                  <a:lnTo>
                    <a:pt x="5675" y="8167"/>
                  </a:lnTo>
                  <a:cubicBezTo>
                    <a:pt x="5675" y="8151"/>
                    <a:pt x="5675" y="8151"/>
                    <a:pt x="5675" y="8136"/>
                  </a:cubicBezTo>
                  <a:lnTo>
                    <a:pt x="5659" y="8104"/>
                  </a:lnTo>
                  <a:cubicBezTo>
                    <a:pt x="5659" y="8104"/>
                    <a:pt x="5643" y="8089"/>
                    <a:pt x="5643" y="8073"/>
                  </a:cubicBezTo>
                  <a:cubicBezTo>
                    <a:pt x="5643" y="8073"/>
                    <a:pt x="5643" y="8089"/>
                    <a:pt x="5643" y="8089"/>
                  </a:cubicBezTo>
                  <a:lnTo>
                    <a:pt x="5628" y="8089"/>
                  </a:lnTo>
                  <a:cubicBezTo>
                    <a:pt x="5628" y="8097"/>
                    <a:pt x="5624" y="8100"/>
                    <a:pt x="5620" y="8100"/>
                  </a:cubicBezTo>
                  <a:cubicBezTo>
                    <a:pt x="5616" y="8100"/>
                    <a:pt x="5612" y="8097"/>
                    <a:pt x="5612" y="8089"/>
                  </a:cubicBezTo>
                  <a:cubicBezTo>
                    <a:pt x="5612" y="8073"/>
                    <a:pt x="5612" y="8073"/>
                    <a:pt x="5612" y="8057"/>
                  </a:cubicBezTo>
                  <a:cubicBezTo>
                    <a:pt x="5596" y="8073"/>
                    <a:pt x="5596" y="8073"/>
                    <a:pt x="5596" y="8073"/>
                  </a:cubicBezTo>
                  <a:cubicBezTo>
                    <a:pt x="5581" y="8057"/>
                    <a:pt x="5581" y="8057"/>
                    <a:pt x="5565" y="8042"/>
                  </a:cubicBezTo>
                  <a:cubicBezTo>
                    <a:pt x="5581" y="8026"/>
                    <a:pt x="5581" y="8026"/>
                    <a:pt x="5581" y="8010"/>
                  </a:cubicBezTo>
                  <a:lnTo>
                    <a:pt x="5549" y="8010"/>
                  </a:lnTo>
                  <a:cubicBezTo>
                    <a:pt x="5549" y="8010"/>
                    <a:pt x="5549" y="7995"/>
                    <a:pt x="5549" y="7995"/>
                  </a:cubicBezTo>
                  <a:lnTo>
                    <a:pt x="5518" y="7979"/>
                  </a:lnTo>
                  <a:cubicBezTo>
                    <a:pt x="5502" y="7979"/>
                    <a:pt x="5502" y="7979"/>
                    <a:pt x="5502" y="7963"/>
                  </a:cubicBezTo>
                  <a:cubicBezTo>
                    <a:pt x="5502" y="7963"/>
                    <a:pt x="5502" y="7963"/>
                    <a:pt x="5518" y="7948"/>
                  </a:cubicBezTo>
                  <a:cubicBezTo>
                    <a:pt x="5508" y="7948"/>
                    <a:pt x="5497" y="7941"/>
                    <a:pt x="5491" y="7941"/>
                  </a:cubicBezTo>
                  <a:cubicBezTo>
                    <a:pt x="5488" y="7941"/>
                    <a:pt x="5487" y="7942"/>
                    <a:pt x="5487" y="7948"/>
                  </a:cubicBezTo>
                  <a:cubicBezTo>
                    <a:pt x="5471" y="7932"/>
                    <a:pt x="5471" y="7932"/>
                    <a:pt x="5471" y="7916"/>
                  </a:cubicBezTo>
                  <a:lnTo>
                    <a:pt x="5455" y="7901"/>
                  </a:lnTo>
                  <a:cubicBezTo>
                    <a:pt x="5455" y="7885"/>
                    <a:pt x="5455" y="7885"/>
                    <a:pt x="5440" y="7869"/>
                  </a:cubicBezTo>
                  <a:cubicBezTo>
                    <a:pt x="5440" y="7869"/>
                    <a:pt x="5455" y="7869"/>
                    <a:pt x="5455" y="7854"/>
                  </a:cubicBezTo>
                  <a:cubicBezTo>
                    <a:pt x="5440" y="7854"/>
                    <a:pt x="5455" y="7854"/>
                    <a:pt x="5440" y="7838"/>
                  </a:cubicBezTo>
                  <a:cubicBezTo>
                    <a:pt x="5447" y="7830"/>
                    <a:pt x="5451" y="7830"/>
                    <a:pt x="5453" y="7830"/>
                  </a:cubicBezTo>
                  <a:cubicBezTo>
                    <a:pt x="5455" y="7830"/>
                    <a:pt x="5455" y="7830"/>
                    <a:pt x="5455" y="7822"/>
                  </a:cubicBezTo>
                  <a:cubicBezTo>
                    <a:pt x="5455" y="7822"/>
                    <a:pt x="5440" y="7822"/>
                    <a:pt x="5440" y="7807"/>
                  </a:cubicBezTo>
                  <a:lnTo>
                    <a:pt x="5424" y="7791"/>
                  </a:lnTo>
                  <a:cubicBezTo>
                    <a:pt x="5424" y="7791"/>
                    <a:pt x="5424" y="7775"/>
                    <a:pt x="5424" y="7775"/>
                  </a:cubicBezTo>
                  <a:lnTo>
                    <a:pt x="5440" y="7760"/>
                  </a:lnTo>
                  <a:cubicBezTo>
                    <a:pt x="5440" y="7760"/>
                    <a:pt x="5440" y="7760"/>
                    <a:pt x="5440" y="7744"/>
                  </a:cubicBezTo>
                  <a:lnTo>
                    <a:pt x="5440" y="7728"/>
                  </a:lnTo>
                  <a:lnTo>
                    <a:pt x="5424" y="7728"/>
                  </a:lnTo>
                  <a:lnTo>
                    <a:pt x="5440" y="7713"/>
                  </a:lnTo>
                  <a:lnTo>
                    <a:pt x="5440" y="7697"/>
                  </a:lnTo>
                  <a:cubicBezTo>
                    <a:pt x="5424" y="7681"/>
                    <a:pt x="5424" y="7681"/>
                    <a:pt x="5424" y="7666"/>
                  </a:cubicBezTo>
                  <a:lnTo>
                    <a:pt x="5455" y="7666"/>
                  </a:lnTo>
                  <a:cubicBezTo>
                    <a:pt x="5455" y="7666"/>
                    <a:pt x="5471" y="7666"/>
                    <a:pt x="5471" y="7681"/>
                  </a:cubicBezTo>
                  <a:lnTo>
                    <a:pt x="5471" y="7666"/>
                  </a:lnTo>
                  <a:cubicBezTo>
                    <a:pt x="5471" y="7666"/>
                    <a:pt x="5455" y="7666"/>
                    <a:pt x="5455" y="7650"/>
                  </a:cubicBezTo>
                  <a:cubicBezTo>
                    <a:pt x="5455" y="7634"/>
                    <a:pt x="5455" y="7634"/>
                    <a:pt x="5455" y="7634"/>
                  </a:cubicBezTo>
                  <a:lnTo>
                    <a:pt x="5455" y="7618"/>
                  </a:lnTo>
                  <a:cubicBezTo>
                    <a:pt x="5455" y="7618"/>
                    <a:pt x="5455" y="7618"/>
                    <a:pt x="5471" y="7603"/>
                  </a:cubicBezTo>
                  <a:cubicBezTo>
                    <a:pt x="5471" y="7603"/>
                    <a:pt x="5471" y="7603"/>
                    <a:pt x="5471" y="7587"/>
                  </a:cubicBezTo>
                  <a:cubicBezTo>
                    <a:pt x="5487" y="7571"/>
                    <a:pt x="5487" y="7571"/>
                    <a:pt x="5487" y="7571"/>
                  </a:cubicBezTo>
                  <a:lnTo>
                    <a:pt x="5471" y="7556"/>
                  </a:lnTo>
                  <a:lnTo>
                    <a:pt x="5502" y="7556"/>
                  </a:lnTo>
                  <a:cubicBezTo>
                    <a:pt x="5502" y="7556"/>
                    <a:pt x="5502" y="7540"/>
                    <a:pt x="5502" y="7540"/>
                  </a:cubicBezTo>
                  <a:cubicBezTo>
                    <a:pt x="5518" y="7556"/>
                    <a:pt x="5518" y="7571"/>
                    <a:pt x="5534" y="7571"/>
                  </a:cubicBezTo>
                  <a:lnTo>
                    <a:pt x="5534" y="7556"/>
                  </a:lnTo>
                  <a:cubicBezTo>
                    <a:pt x="5534" y="7556"/>
                    <a:pt x="5549" y="7556"/>
                    <a:pt x="5549" y="7540"/>
                  </a:cubicBezTo>
                  <a:cubicBezTo>
                    <a:pt x="5557" y="7532"/>
                    <a:pt x="5565" y="7528"/>
                    <a:pt x="5571" y="7528"/>
                  </a:cubicBezTo>
                  <a:cubicBezTo>
                    <a:pt x="5577" y="7528"/>
                    <a:pt x="5581" y="7532"/>
                    <a:pt x="5581" y="7540"/>
                  </a:cubicBezTo>
                  <a:cubicBezTo>
                    <a:pt x="5581" y="7524"/>
                    <a:pt x="5581" y="7524"/>
                    <a:pt x="5581" y="7524"/>
                  </a:cubicBezTo>
                  <a:lnTo>
                    <a:pt x="5581" y="7509"/>
                  </a:lnTo>
                  <a:cubicBezTo>
                    <a:pt x="5565" y="7493"/>
                    <a:pt x="5565" y="7493"/>
                    <a:pt x="5565" y="7493"/>
                  </a:cubicBezTo>
                  <a:lnTo>
                    <a:pt x="5534" y="7493"/>
                  </a:lnTo>
                  <a:cubicBezTo>
                    <a:pt x="5534" y="7493"/>
                    <a:pt x="5534" y="7493"/>
                    <a:pt x="5534" y="7477"/>
                  </a:cubicBezTo>
                  <a:cubicBezTo>
                    <a:pt x="5534" y="7477"/>
                    <a:pt x="5518" y="7477"/>
                    <a:pt x="5518" y="7462"/>
                  </a:cubicBezTo>
                  <a:lnTo>
                    <a:pt x="5518" y="7446"/>
                  </a:lnTo>
                  <a:lnTo>
                    <a:pt x="5502" y="7430"/>
                  </a:lnTo>
                  <a:lnTo>
                    <a:pt x="5518" y="7430"/>
                  </a:lnTo>
                  <a:cubicBezTo>
                    <a:pt x="5518" y="7430"/>
                    <a:pt x="5518" y="7430"/>
                    <a:pt x="5518" y="7415"/>
                  </a:cubicBezTo>
                  <a:cubicBezTo>
                    <a:pt x="5518" y="7415"/>
                    <a:pt x="5487" y="7399"/>
                    <a:pt x="5471" y="7383"/>
                  </a:cubicBezTo>
                  <a:lnTo>
                    <a:pt x="5487" y="7383"/>
                  </a:lnTo>
                  <a:cubicBezTo>
                    <a:pt x="5487" y="7383"/>
                    <a:pt x="5502" y="7399"/>
                    <a:pt x="5502" y="7399"/>
                  </a:cubicBezTo>
                  <a:lnTo>
                    <a:pt x="5502" y="7383"/>
                  </a:lnTo>
                  <a:cubicBezTo>
                    <a:pt x="5487" y="7368"/>
                    <a:pt x="5471" y="7368"/>
                    <a:pt x="5487" y="7352"/>
                  </a:cubicBezTo>
                  <a:lnTo>
                    <a:pt x="5487" y="7352"/>
                  </a:lnTo>
                  <a:lnTo>
                    <a:pt x="5502" y="7383"/>
                  </a:lnTo>
                  <a:cubicBezTo>
                    <a:pt x="5502" y="7368"/>
                    <a:pt x="5502" y="7368"/>
                    <a:pt x="5502" y="7368"/>
                  </a:cubicBezTo>
                  <a:cubicBezTo>
                    <a:pt x="5502" y="7368"/>
                    <a:pt x="5502" y="7352"/>
                    <a:pt x="5502" y="7352"/>
                  </a:cubicBezTo>
                  <a:lnTo>
                    <a:pt x="5518" y="7368"/>
                  </a:lnTo>
                  <a:lnTo>
                    <a:pt x="5534" y="7352"/>
                  </a:lnTo>
                  <a:cubicBezTo>
                    <a:pt x="5534" y="7336"/>
                    <a:pt x="5534" y="7336"/>
                    <a:pt x="5534" y="7321"/>
                  </a:cubicBezTo>
                  <a:cubicBezTo>
                    <a:pt x="5534" y="7321"/>
                    <a:pt x="5549" y="7336"/>
                    <a:pt x="5549" y="7336"/>
                  </a:cubicBezTo>
                  <a:cubicBezTo>
                    <a:pt x="5549" y="7352"/>
                    <a:pt x="5549" y="7352"/>
                    <a:pt x="5549" y="7352"/>
                  </a:cubicBezTo>
                  <a:cubicBezTo>
                    <a:pt x="5549" y="7352"/>
                    <a:pt x="5549" y="7368"/>
                    <a:pt x="5549" y="7368"/>
                  </a:cubicBezTo>
                  <a:cubicBezTo>
                    <a:pt x="5549" y="7368"/>
                    <a:pt x="5549" y="7368"/>
                    <a:pt x="5565" y="7383"/>
                  </a:cubicBezTo>
                  <a:lnTo>
                    <a:pt x="5549" y="7383"/>
                  </a:lnTo>
                  <a:cubicBezTo>
                    <a:pt x="5549" y="7399"/>
                    <a:pt x="5565" y="7399"/>
                    <a:pt x="5565" y="7415"/>
                  </a:cubicBezTo>
                  <a:cubicBezTo>
                    <a:pt x="5581" y="7430"/>
                    <a:pt x="5581" y="7446"/>
                    <a:pt x="5596" y="7462"/>
                  </a:cubicBezTo>
                  <a:lnTo>
                    <a:pt x="5612" y="7462"/>
                  </a:lnTo>
                  <a:cubicBezTo>
                    <a:pt x="5612" y="7462"/>
                    <a:pt x="5612" y="7462"/>
                    <a:pt x="5612" y="7446"/>
                  </a:cubicBezTo>
                  <a:lnTo>
                    <a:pt x="5628" y="7446"/>
                  </a:lnTo>
                  <a:lnTo>
                    <a:pt x="5612" y="7430"/>
                  </a:lnTo>
                  <a:cubicBezTo>
                    <a:pt x="5612" y="7430"/>
                    <a:pt x="5612" y="7415"/>
                    <a:pt x="5612" y="7415"/>
                  </a:cubicBezTo>
                  <a:cubicBezTo>
                    <a:pt x="5596" y="7399"/>
                    <a:pt x="5596" y="7399"/>
                    <a:pt x="5596" y="7399"/>
                  </a:cubicBezTo>
                  <a:lnTo>
                    <a:pt x="5596" y="7383"/>
                  </a:lnTo>
                  <a:lnTo>
                    <a:pt x="5596" y="7368"/>
                  </a:lnTo>
                  <a:cubicBezTo>
                    <a:pt x="5596" y="7368"/>
                    <a:pt x="5596" y="7368"/>
                    <a:pt x="5596" y="7352"/>
                  </a:cubicBezTo>
                  <a:cubicBezTo>
                    <a:pt x="5596" y="7336"/>
                    <a:pt x="5581" y="7336"/>
                    <a:pt x="5565" y="7336"/>
                  </a:cubicBezTo>
                  <a:cubicBezTo>
                    <a:pt x="5565" y="7336"/>
                    <a:pt x="5565" y="7321"/>
                    <a:pt x="5581" y="7321"/>
                  </a:cubicBezTo>
                  <a:cubicBezTo>
                    <a:pt x="5565" y="7321"/>
                    <a:pt x="5565" y="7321"/>
                    <a:pt x="5549" y="7305"/>
                  </a:cubicBezTo>
                  <a:lnTo>
                    <a:pt x="5565" y="7305"/>
                  </a:lnTo>
                  <a:cubicBezTo>
                    <a:pt x="5565" y="7305"/>
                    <a:pt x="5565" y="7289"/>
                    <a:pt x="5565" y="7289"/>
                  </a:cubicBezTo>
                  <a:lnTo>
                    <a:pt x="5581" y="7305"/>
                  </a:lnTo>
                  <a:cubicBezTo>
                    <a:pt x="5581" y="7289"/>
                    <a:pt x="5581" y="7289"/>
                    <a:pt x="5596" y="7289"/>
                  </a:cubicBezTo>
                  <a:lnTo>
                    <a:pt x="5581" y="7289"/>
                  </a:lnTo>
                  <a:cubicBezTo>
                    <a:pt x="5596" y="7289"/>
                    <a:pt x="5596" y="7289"/>
                    <a:pt x="5596" y="7274"/>
                  </a:cubicBezTo>
                  <a:lnTo>
                    <a:pt x="5581" y="7258"/>
                  </a:lnTo>
                  <a:lnTo>
                    <a:pt x="5596" y="7258"/>
                  </a:lnTo>
                  <a:cubicBezTo>
                    <a:pt x="5604" y="7250"/>
                    <a:pt x="5608" y="7250"/>
                    <a:pt x="5610" y="7250"/>
                  </a:cubicBezTo>
                  <a:cubicBezTo>
                    <a:pt x="5612" y="7250"/>
                    <a:pt x="5612" y="7250"/>
                    <a:pt x="5612" y="7242"/>
                  </a:cubicBezTo>
                  <a:cubicBezTo>
                    <a:pt x="5628" y="7258"/>
                    <a:pt x="5612" y="7258"/>
                    <a:pt x="5628" y="7258"/>
                  </a:cubicBezTo>
                  <a:lnTo>
                    <a:pt x="5612" y="7258"/>
                  </a:lnTo>
                  <a:lnTo>
                    <a:pt x="5612" y="7274"/>
                  </a:lnTo>
                  <a:cubicBezTo>
                    <a:pt x="5628" y="7274"/>
                    <a:pt x="5628" y="7274"/>
                    <a:pt x="5643" y="7258"/>
                  </a:cubicBezTo>
                  <a:lnTo>
                    <a:pt x="5643" y="7242"/>
                  </a:lnTo>
                  <a:lnTo>
                    <a:pt x="5659" y="7242"/>
                  </a:lnTo>
                  <a:cubicBezTo>
                    <a:pt x="5659" y="7242"/>
                    <a:pt x="5675" y="7258"/>
                    <a:pt x="5675" y="7258"/>
                  </a:cubicBezTo>
                  <a:lnTo>
                    <a:pt x="5675" y="7274"/>
                  </a:lnTo>
                  <a:lnTo>
                    <a:pt x="5706" y="7274"/>
                  </a:lnTo>
                  <a:cubicBezTo>
                    <a:pt x="5706" y="7289"/>
                    <a:pt x="5706" y="7289"/>
                    <a:pt x="5706" y="7289"/>
                  </a:cubicBezTo>
                  <a:lnTo>
                    <a:pt x="5722" y="7289"/>
                  </a:lnTo>
                  <a:cubicBezTo>
                    <a:pt x="5718" y="7285"/>
                    <a:pt x="5713" y="7280"/>
                    <a:pt x="5709" y="7274"/>
                  </a:cubicBezTo>
                  <a:lnTo>
                    <a:pt x="5722" y="7274"/>
                  </a:lnTo>
                  <a:cubicBezTo>
                    <a:pt x="5727" y="7279"/>
                    <a:pt x="5732" y="7281"/>
                    <a:pt x="5737" y="7281"/>
                  </a:cubicBezTo>
                  <a:cubicBezTo>
                    <a:pt x="5748" y="7281"/>
                    <a:pt x="5758" y="7274"/>
                    <a:pt x="5769" y="7274"/>
                  </a:cubicBezTo>
                  <a:lnTo>
                    <a:pt x="5769" y="7258"/>
                  </a:lnTo>
                  <a:lnTo>
                    <a:pt x="5737" y="7258"/>
                  </a:lnTo>
                  <a:lnTo>
                    <a:pt x="5737" y="7242"/>
                  </a:lnTo>
                  <a:lnTo>
                    <a:pt x="5722" y="7242"/>
                  </a:lnTo>
                  <a:cubicBezTo>
                    <a:pt x="5722" y="7242"/>
                    <a:pt x="5722" y="7242"/>
                    <a:pt x="5722" y="7227"/>
                  </a:cubicBezTo>
                  <a:lnTo>
                    <a:pt x="5706" y="7242"/>
                  </a:lnTo>
                  <a:lnTo>
                    <a:pt x="5706" y="7227"/>
                  </a:lnTo>
                  <a:lnTo>
                    <a:pt x="5722" y="7227"/>
                  </a:lnTo>
                  <a:cubicBezTo>
                    <a:pt x="5722" y="7227"/>
                    <a:pt x="5722" y="7227"/>
                    <a:pt x="5722" y="7211"/>
                  </a:cubicBezTo>
                  <a:lnTo>
                    <a:pt x="5706" y="7195"/>
                  </a:lnTo>
                  <a:lnTo>
                    <a:pt x="5737" y="7211"/>
                  </a:lnTo>
                  <a:lnTo>
                    <a:pt x="5722" y="7211"/>
                  </a:lnTo>
                  <a:cubicBezTo>
                    <a:pt x="5722" y="7211"/>
                    <a:pt x="5737" y="7227"/>
                    <a:pt x="5737" y="7227"/>
                  </a:cubicBezTo>
                  <a:cubicBezTo>
                    <a:pt x="5737" y="7227"/>
                    <a:pt x="5737" y="7242"/>
                    <a:pt x="5737" y="7242"/>
                  </a:cubicBezTo>
                  <a:cubicBezTo>
                    <a:pt x="5753" y="7258"/>
                    <a:pt x="5753" y="7258"/>
                    <a:pt x="5769" y="7258"/>
                  </a:cubicBezTo>
                  <a:lnTo>
                    <a:pt x="5784" y="7258"/>
                  </a:lnTo>
                  <a:cubicBezTo>
                    <a:pt x="5800" y="7258"/>
                    <a:pt x="5800" y="7258"/>
                    <a:pt x="5800" y="7242"/>
                  </a:cubicBezTo>
                  <a:cubicBezTo>
                    <a:pt x="5800" y="7238"/>
                    <a:pt x="5800" y="7234"/>
                    <a:pt x="5800" y="7227"/>
                  </a:cubicBezTo>
                  <a:lnTo>
                    <a:pt x="5832" y="7227"/>
                  </a:lnTo>
                  <a:lnTo>
                    <a:pt x="5832" y="7211"/>
                  </a:lnTo>
                  <a:lnTo>
                    <a:pt x="5847" y="7227"/>
                  </a:lnTo>
                  <a:lnTo>
                    <a:pt x="5847" y="7211"/>
                  </a:lnTo>
                  <a:lnTo>
                    <a:pt x="5832" y="7195"/>
                  </a:lnTo>
                  <a:lnTo>
                    <a:pt x="5847" y="7195"/>
                  </a:lnTo>
                  <a:lnTo>
                    <a:pt x="5847" y="7180"/>
                  </a:lnTo>
                  <a:cubicBezTo>
                    <a:pt x="5847" y="7180"/>
                    <a:pt x="5847" y="7164"/>
                    <a:pt x="5832" y="7164"/>
                  </a:cubicBezTo>
                  <a:lnTo>
                    <a:pt x="5816" y="7164"/>
                  </a:lnTo>
                  <a:lnTo>
                    <a:pt x="5816" y="7148"/>
                  </a:lnTo>
                  <a:cubicBezTo>
                    <a:pt x="5832" y="7164"/>
                    <a:pt x="5832" y="7164"/>
                    <a:pt x="5847" y="7164"/>
                  </a:cubicBezTo>
                  <a:cubicBezTo>
                    <a:pt x="5847" y="7148"/>
                    <a:pt x="5847" y="7148"/>
                    <a:pt x="5847" y="7148"/>
                  </a:cubicBezTo>
                  <a:lnTo>
                    <a:pt x="5847" y="7133"/>
                  </a:lnTo>
                  <a:cubicBezTo>
                    <a:pt x="5847" y="7148"/>
                    <a:pt x="5847" y="7148"/>
                    <a:pt x="5863" y="7148"/>
                  </a:cubicBezTo>
                  <a:lnTo>
                    <a:pt x="5863" y="7133"/>
                  </a:lnTo>
                  <a:cubicBezTo>
                    <a:pt x="5863" y="7117"/>
                    <a:pt x="5863" y="7117"/>
                    <a:pt x="5863" y="7117"/>
                  </a:cubicBezTo>
                  <a:lnTo>
                    <a:pt x="5879" y="7117"/>
                  </a:lnTo>
                  <a:cubicBezTo>
                    <a:pt x="5879" y="7117"/>
                    <a:pt x="5879" y="7101"/>
                    <a:pt x="5879" y="7101"/>
                  </a:cubicBezTo>
                  <a:lnTo>
                    <a:pt x="5847" y="7101"/>
                  </a:lnTo>
                  <a:lnTo>
                    <a:pt x="5847" y="7086"/>
                  </a:lnTo>
                  <a:lnTo>
                    <a:pt x="5832" y="7086"/>
                  </a:lnTo>
                  <a:cubicBezTo>
                    <a:pt x="5832" y="7086"/>
                    <a:pt x="5832" y="7086"/>
                    <a:pt x="5832" y="7070"/>
                  </a:cubicBezTo>
                  <a:lnTo>
                    <a:pt x="5847" y="7070"/>
                  </a:lnTo>
                  <a:cubicBezTo>
                    <a:pt x="5847" y="7070"/>
                    <a:pt x="5847" y="7070"/>
                    <a:pt x="5847" y="7086"/>
                  </a:cubicBezTo>
                  <a:cubicBezTo>
                    <a:pt x="5847" y="7070"/>
                    <a:pt x="5863" y="7070"/>
                    <a:pt x="5863" y="7070"/>
                  </a:cubicBezTo>
                  <a:cubicBezTo>
                    <a:pt x="5879" y="7086"/>
                    <a:pt x="5879" y="7086"/>
                    <a:pt x="5879" y="7086"/>
                  </a:cubicBezTo>
                  <a:lnTo>
                    <a:pt x="5894" y="7086"/>
                  </a:lnTo>
                  <a:cubicBezTo>
                    <a:pt x="5894" y="7070"/>
                    <a:pt x="5910" y="7070"/>
                    <a:pt x="5910" y="7070"/>
                  </a:cubicBezTo>
                  <a:lnTo>
                    <a:pt x="5894" y="7070"/>
                  </a:lnTo>
                  <a:cubicBezTo>
                    <a:pt x="5902" y="7062"/>
                    <a:pt x="5906" y="7058"/>
                    <a:pt x="5908" y="7058"/>
                  </a:cubicBezTo>
                  <a:cubicBezTo>
                    <a:pt x="5910" y="7058"/>
                    <a:pt x="5910" y="7062"/>
                    <a:pt x="5910" y="7070"/>
                  </a:cubicBezTo>
                  <a:cubicBezTo>
                    <a:pt x="5910" y="7054"/>
                    <a:pt x="5910" y="7054"/>
                    <a:pt x="5910" y="7054"/>
                  </a:cubicBezTo>
                  <a:cubicBezTo>
                    <a:pt x="5910" y="7054"/>
                    <a:pt x="5910" y="7054"/>
                    <a:pt x="5894" y="7039"/>
                  </a:cubicBezTo>
                  <a:lnTo>
                    <a:pt x="5926" y="7039"/>
                  </a:lnTo>
                  <a:lnTo>
                    <a:pt x="5910" y="7023"/>
                  </a:lnTo>
                  <a:lnTo>
                    <a:pt x="5910" y="7007"/>
                  </a:lnTo>
                  <a:cubicBezTo>
                    <a:pt x="5910" y="7007"/>
                    <a:pt x="5926" y="7007"/>
                    <a:pt x="5926" y="6992"/>
                  </a:cubicBezTo>
                  <a:cubicBezTo>
                    <a:pt x="5926" y="6976"/>
                    <a:pt x="5910" y="6976"/>
                    <a:pt x="5910" y="6976"/>
                  </a:cubicBezTo>
                  <a:cubicBezTo>
                    <a:pt x="5910" y="6976"/>
                    <a:pt x="5926" y="6960"/>
                    <a:pt x="5926" y="6960"/>
                  </a:cubicBezTo>
                  <a:cubicBezTo>
                    <a:pt x="5910" y="6960"/>
                    <a:pt x="5910" y="6944"/>
                    <a:pt x="5910" y="6944"/>
                  </a:cubicBezTo>
                  <a:lnTo>
                    <a:pt x="5894" y="6944"/>
                  </a:lnTo>
                  <a:cubicBezTo>
                    <a:pt x="5910" y="6944"/>
                    <a:pt x="5910" y="6944"/>
                    <a:pt x="5926" y="6929"/>
                  </a:cubicBezTo>
                  <a:lnTo>
                    <a:pt x="5894" y="6929"/>
                  </a:lnTo>
                  <a:cubicBezTo>
                    <a:pt x="5902" y="6921"/>
                    <a:pt x="5906" y="6917"/>
                    <a:pt x="5910" y="6917"/>
                  </a:cubicBezTo>
                  <a:cubicBezTo>
                    <a:pt x="5914" y="6917"/>
                    <a:pt x="5918" y="6921"/>
                    <a:pt x="5926" y="6929"/>
                  </a:cubicBezTo>
                  <a:lnTo>
                    <a:pt x="5926" y="6913"/>
                  </a:lnTo>
                  <a:lnTo>
                    <a:pt x="5910" y="6913"/>
                  </a:lnTo>
                  <a:cubicBezTo>
                    <a:pt x="5910" y="6913"/>
                    <a:pt x="5910" y="6913"/>
                    <a:pt x="5926" y="6897"/>
                  </a:cubicBezTo>
                  <a:lnTo>
                    <a:pt x="5941" y="6897"/>
                  </a:lnTo>
                  <a:cubicBezTo>
                    <a:pt x="5926" y="6897"/>
                    <a:pt x="5926" y="6882"/>
                    <a:pt x="5926" y="6882"/>
                  </a:cubicBezTo>
                  <a:lnTo>
                    <a:pt x="5941" y="6882"/>
                  </a:lnTo>
                  <a:lnTo>
                    <a:pt x="5926" y="6866"/>
                  </a:lnTo>
                  <a:lnTo>
                    <a:pt x="5941" y="6866"/>
                  </a:lnTo>
                  <a:cubicBezTo>
                    <a:pt x="5941" y="6866"/>
                    <a:pt x="5941" y="6850"/>
                    <a:pt x="5941" y="6850"/>
                  </a:cubicBezTo>
                  <a:lnTo>
                    <a:pt x="5957" y="6850"/>
                  </a:lnTo>
                  <a:lnTo>
                    <a:pt x="5941" y="6835"/>
                  </a:lnTo>
                  <a:lnTo>
                    <a:pt x="5926" y="6835"/>
                  </a:lnTo>
                  <a:cubicBezTo>
                    <a:pt x="5926" y="6819"/>
                    <a:pt x="5926" y="6819"/>
                    <a:pt x="5910" y="6819"/>
                  </a:cubicBezTo>
                  <a:lnTo>
                    <a:pt x="5879" y="6819"/>
                  </a:lnTo>
                  <a:cubicBezTo>
                    <a:pt x="5879" y="6803"/>
                    <a:pt x="5879" y="6803"/>
                    <a:pt x="5894" y="6803"/>
                  </a:cubicBezTo>
                  <a:lnTo>
                    <a:pt x="5910" y="6803"/>
                  </a:lnTo>
                  <a:lnTo>
                    <a:pt x="5894" y="6788"/>
                  </a:lnTo>
                  <a:lnTo>
                    <a:pt x="5894" y="6772"/>
                  </a:lnTo>
                  <a:cubicBezTo>
                    <a:pt x="5894" y="6772"/>
                    <a:pt x="5894" y="6772"/>
                    <a:pt x="5894" y="6756"/>
                  </a:cubicBezTo>
                  <a:lnTo>
                    <a:pt x="5879" y="6772"/>
                  </a:lnTo>
                  <a:cubicBezTo>
                    <a:pt x="5879" y="6756"/>
                    <a:pt x="5879" y="6756"/>
                    <a:pt x="5879" y="6756"/>
                  </a:cubicBezTo>
                  <a:lnTo>
                    <a:pt x="5863" y="6756"/>
                  </a:lnTo>
                  <a:lnTo>
                    <a:pt x="5879" y="6741"/>
                  </a:lnTo>
                  <a:cubicBezTo>
                    <a:pt x="5894" y="6725"/>
                    <a:pt x="5894" y="6725"/>
                    <a:pt x="5894" y="6725"/>
                  </a:cubicBezTo>
                  <a:cubicBezTo>
                    <a:pt x="5894" y="6725"/>
                    <a:pt x="5894" y="6725"/>
                    <a:pt x="5879" y="6709"/>
                  </a:cubicBezTo>
                  <a:cubicBezTo>
                    <a:pt x="5879" y="6725"/>
                    <a:pt x="5879" y="6725"/>
                    <a:pt x="5863" y="6725"/>
                  </a:cubicBezTo>
                  <a:cubicBezTo>
                    <a:pt x="5879" y="6709"/>
                    <a:pt x="5863" y="6709"/>
                    <a:pt x="5879" y="6709"/>
                  </a:cubicBezTo>
                  <a:lnTo>
                    <a:pt x="5879" y="6694"/>
                  </a:lnTo>
                  <a:cubicBezTo>
                    <a:pt x="5879" y="6686"/>
                    <a:pt x="5879" y="6686"/>
                    <a:pt x="5877" y="6686"/>
                  </a:cubicBezTo>
                  <a:cubicBezTo>
                    <a:pt x="5875" y="6686"/>
                    <a:pt x="5871" y="6686"/>
                    <a:pt x="5863" y="6678"/>
                  </a:cubicBezTo>
                  <a:lnTo>
                    <a:pt x="5863" y="6694"/>
                  </a:lnTo>
                  <a:lnTo>
                    <a:pt x="5847" y="6678"/>
                  </a:lnTo>
                  <a:cubicBezTo>
                    <a:pt x="5847" y="6686"/>
                    <a:pt x="5847" y="6686"/>
                    <a:pt x="5847" y="6686"/>
                  </a:cubicBezTo>
                  <a:cubicBezTo>
                    <a:pt x="5847" y="6686"/>
                    <a:pt x="5847" y="6686"/>
                    <a:pt x="5847" y="6694"/>
                  </a:cubicBezTo>
                  <a:lnTo>
                    <a:pt x="5832" y="6694"/>
                  </a:lnTo>
                  <a:cubicBezTo>
                    <a:pt x="5832" y="6694"/>
                    <a:pt x="5832" y="6694"/>
                    <a:pt x="5832" y="6709"/>
                  </a:cubicBezTo>
                  <a:lnTo>
                    <a:pt x="5847" y="6725"/>
                  </a:lnTo>
                  <a:lnTo>
                    <a:pt x="5832" y="6725"/>
                  </a:lnTo>
                  <a:lnTo>
                    <a:pt x="5832" y="6709"/>
                  </a:lnTo>
                  <a:lnTo>
                    <a:pt x="5816" y="6709"/>
                  </a:lnTo>
                  <a:cubicBezTo>
                    <a:pt x="5816" y="6709"/>
                    <a:pt x="5800" y="6725"/>
                    <a:pt x="5800" y="6725"/>
                  </a:cubicBezTo>
                  <a:cubicBezTo>
                    <a:pt x="5800" y="6720"/>
                    <a:pt x="5800" y="6718"/>
                    <a:pt x="5800" y="6718"/>
                  </a:cubicBezTo>
                  <a:cubicBezTo>
                    <a:pt x="5798" y="6718"/>
                    <a:pt x="5795" y="6725"/>
                    <a:pt x="5784" y="6725"/>
                  </a:cubicBezTo>
                  <a:lnTo>
                    <a:pt x="5769" y="6741"/>
                  </a:lnTo>
                  <a:lnTo>
                    <a:pt x="5769" y="6725"/>
                  </a:lnTo>
                  <a:lnTo>
                    <a:pt x="5753" y="6725"/>
                  </a:lnTo>
                  <a:lnTo>
                    <a:pt x="5753" y="6741"/>
                  </a:lnTo>
                  <a:cubicBezTo>
                    <a:pt x="5753" y="6741"/>
                    <a:pt x="5737" y="6741"/>
                    <a:pt x="5722" y="6756"/>
                  </a:cubicBezTo>
                  <a:cubicBezTo>
                    <a:pt x="5722" y="6741"/>
                    <a:pt x="5722" y="6741"/>
                    <a:pt x="5722" y="6741"/>
                  </a:cubicBezTo>
                  <a:lnTo>
                    <a:pt x="5706" y="6741"/>
                  </a:lnTo>
                  <a:lnTo>
                    <a:pt x="5706" y="6756"/>
                  </a:lnTo>
                  <a:lnTo>
                    <a:pt x="5690" y="6756"/>
                  </a:lnTo>
                  <a:cubicBezTo>
                    <a:pt x="5690" y="6741"/>
                    <a:pt x="5690" y="6741"/>
                    <a:pt x="5690" y="6741"/>
                  </a:cubicBezTo>
                  <a:lnTo>
                    <a:pt x="5675" y="6741"/>
                  </a:lnTo>
                  <a:cubicBezTo>
                    <a:pt x="5659" y="6741"/>
                    <a:pt x="5675" y="6756"/>
                    <a:pt x="5675" y="6756"/>
                  </a:cubicBezTo>
                  <a:cubicBezTo>
                    <a:pt x="5659" y="6756"/>
                    <a:pt x="5659" y="6756"/>
                    <a:pt x="5659" y="6772"/>
                  </a:cubicBezTo>
                  <a:cubicBezTo>
                    <a:pt x="5643" y="6756"/>
                    <a:pt x="5659" y="6756"/>
                    <a:pt x="5643" y="6741"/>
                  </a:cubicBezTo>
                  <a:lnTo>
                    <a:pt x="5628" y="6756"/>
                  </a:lnTo>
                  <a:lnTo>
                    <a:pt x="5612" y="6756"/>
                  </a:lnTo>
                  <a:cubicBezTo>
                    <a:pt x="5612" y="6772"/>
                    <a:pt x="5612" y="6788"/>
                    <a:pt x="5628" y="6788"/>
                  </a:cubicBezTo>
                  <a:lnTo>
                    <a:pt x="5612" y="6788"/>
                  </a:lnTo>
                  <a:cubicBezTo>
                    <a:pt x="5612" y="6772"/>
                    <a:pt x="5596" y="6772"/>
                    <a:pt x="5596" y="6772"/>
                  </a:cubicBezTo>
                  <a:lnTo>
                    <a:pt x="5581" y="6772"/>
                  </a:lnTo>
                  <a:cubicBezTo>
                    <a:pt x="5581" y="6788"/>
                    <a:pt x="5581" y="6788"/>
                    <a:pt x="5565" y="6788"/>
                  </a:cubicBezTo>
                  <a:lnTo>
                    <a:pt x="5581" y="6788"/>
                  </a:lnTo>
                  <a:cubicBezTo>
                    <a:pt x="5565" y="6803"/>
                    <a:pt x="5565" y="6803"/>
                    <a:pt x="5565" y="6819"/>
                  </a:cubicBezTo>
                  <a:cubicBezTo>
                    <a:pt x="5549" y="6803"/>
                    <a:pt x="5549" y="6803"/>
                    <a:pt x="5549" y="6803"/>
                  </a:cubicBezTo>
                  <a:cubicBezTo>
                    <a:pt x="5549" y="6796"/>
                    <a:pt x="5549" y="6796"/>
                    <a:pt x="5547" y="6796"/>
                  </a:cubicBezTo>
                  <a:cubicBezTo>
                    <a:pt x="5545" y="6796"/>
                    <a:pt x="5542" y="6796"/>
                    <a:pt x="5534" y="6788"/>
                  </a:cubicBezTo>
                  <a:cubicBezTo>
                    <a:pt x="5534" y="6803"/>
                    <a:pt x="5518" y="6803"/>
                    <a:pt x="5518" y="6803"/>
                  </a:cubicBezTo>
                  <a:cubicBezTo>
                    <a:pt x="5518" y="6803"/>
                    <a:pt x="5502" y="6788"/>
                    <a:pt x="5502" y="6772"/>
                  </a:cubicBezTo>
                  <a:lnTo>
                    <a:pt x="5502" y="6788"/>
                  </a:lnTo>
                  <a:cubicBezTo>
                    <a:pt x="5487" y="6772"/>
                    <a:pt x="5487" y="6756"/>
                    <a:pt x="5487" y="6756"/>
                  </a:cubicBezTo>
                  <a:lnTo>
                    <a:pt x="5455" y="6756"/>
                  </a:lnTo>
                  <a:cubicBezTo>
                    <a:pt x="5455" y="6756"/>
                    <a:pt x="5455" y="6741"/>
                    <a:pt x="5455" y="6741"/>
                  </a:cubicBezTo>
                  <a:cubicBezTo>
                    <a:pt x="5455" y="6741"/>
                    <a:pt x="5455" y="6725"/>
                    <a:pt x="5455" y="6725"/>
                  </a:cubicBezTo>
                  <a:lnTo>
                    <a:pt x="5455" y="6709"/>
                  </a:lnTo>
                  <a:lnTo>
                    <a:pt x="5440" y="6709"/>
                  </a:lnTo>
                  <a:cubicBezTo>
                    <a:pt x="5440" y="6709"/>
                    <a:pt x="5424" y="6709"/>
                    <a:pt x="5424" y="6725"/>
                  </a:cubicBezTo>
                  <a:cubicBezTo>
                    <a:pt x="5424" y="6709"/>
                    <a:pt x="5424" y="6709"/>
                    <a:pt x="5408" y="6709"/>
                  </a:cubicBezTo>
                  <a:cubicBezTo>
                    <a:pt x="5408" y="6694"/>
                    <a:pt x="5424" y="6694"/>
                    <a:pt x="5424" y="6694"/>
                  </a:cubicBezTo>
                  <a:lnTo>
                    <a:pt x="5361" y="6694"/>
                  </a:lnTo>
                  <a:cubicBezTo>
                    <a:pt x="5356" y="6699"/>
                    <a:pt x="5354" y="6701"/>
                    <a:pt x="5354" y="6701"/>
                  </a:cubicBezTo>
                  <a:cubicBezTo>
                    <a:pt x="5353" y="6701"/>
                    <a:pt x="5356" y="6694"/>
                    <a:pt x="5346" y="6694"/>
                  </a:cubicBezTo>
                  <a:lnTo>
                    <a:pt x="5330" y="6694"/>
                  </a:lnTo>
                  <a:cubicBezTo>
                    <a:pt x="5314" y="6678"/>
                    <a:pt x="5314" y="6678"/>
                    <a:pt x="5299" y="6678"/>
                  </a:cubicBezTo>
                  <a:lnTo>
                    <a:pt x="5252" y="6678"/>
                  </a:lnTo>
                  <a:cubicBezTo>
                    <a:pt x="5252" y="6662"/>
                    <a:pt x="5252" y="6662"/>
                    <a:pt x="5252" y="6662"/>
                  </a:cubicBezTo>
                  <a:cubicBezTo>
                    <a:pt x="5236" y="6662"/>
                    <a:pt x="5220" y="6662"/>
                    <a:pt x="5220" y="6678"/>
                  </a:cubicBezTo>
                  <a:cubicBezTo>
                    <a:pt x="5220" y="6694"/>
                    <a:pt x="5220" y="6694"/>
                    <a:pt x="5220" y="6694"/>
                  </a:cubicBezTo>
                  <a:lnTo>
                    <a:pt x="5205" y="6709"/>
                  </a:lnTo>
                  <a:cubicBezTo>
                    <a:pt x="5205" y="6694"/>
                    <a:pt x="5205" y="6694"/>
                    <a:pt x="5205" y="6694"/>
                  </a:cubicBezTo>
                  <a:cubicBezTo>
                    <a:pt x="5205" y="6694"/>
                    <a:pt x="5205" y="6694"/>
                    <a:pt x="5205" y="6678"/>
                  </a:cubicBezTo>
                  <a:cubicBezTo>
                    <a:pt x="5205" y="6678"/>
                    <a:pt x="5205" y="6662"/>
                    <a:pt x="5205" y="6662"/>
                  </a:cubicBezTo>
                  <a:lnTo>
                    <a:pt x="5189" y="6647"/>
                  </a:lnTo>
                  <a:cubicBezTo>
                    <a:pt x="5189" y="6647"/>
                    <a:pt x="5189" y="6631"/>
                    <a:pt x="5189" y="6631"/>
                  </a:cubicBezTo>
                  <a:lnTo>
                    <a:pt x="5158" y="6631"/>
                  </a:lnTo>
                  <a:lnTo>
                    <a:pt x="5158" y="6615"/>
                  </a:lnTo>
                  <a:cubicBezTo>
                    <a:pt x="5142" y="6615"/>
                    <a:pt x="5142" y="6615"/>
                    <a:pt x="5142" y="6600"/>
                  </a:cubicBezTo>
                  <a:lnTo>
                    <a:pt x="5126" y="6615"/>
                  </a:lnTo>
                  <a:lnTo>
                    <a:pt x="5126" y="6600"/>
                  </a:lnTo>
                  <a:cubicBezTo>
                    <a:pt x="5126" y="6600"/>
                    <a:pt x="5126" y="6584"/>
                    <a:pt x="5110" y="6584"/>
                  </a:cubicBezTo>
                  <a:cubicBezTo>
                    <a:pt x="5110" y="6568"/>
                    <a:pt x="5110" y="6568"/>
                    <a:pt x="5095" y="6568"/>
                  </a:cubicBezTo>
                  <a:cubicBezTo>
                    <a:pt x="5095" y="6568"/>
                    <a:pt x="5095" y="6568"/>
                    <a:pt x="5079" y="6553"/>
                  </a:cubicBezTo>
                  <a:lnTo>
                    <a:pt x="5079" y="6568"/>
                  </a:lnTo>
                  <a:cubicBezTo>
                    <a:pt x="5063" y="6553"/>
                    <a:pt x="5048" y="6537"/>
                    <a:pt x="5032" y="6537"/>
                  </a:cubicBezTo>
                  <a:lnTo>
                    <a:pt x="5016" y="6537"/>
                  </a:lnTo>
                  <a:cubicBezTo>
                    <a:pt x="5016" y="6537"/>
                    <a:pt x="5016" y="6537"/>
                    <a:pt x="5016" y="6521"/>
                  </a:cubicBezTo>
                  <a:lnTo>
                    <a:pt x="4985" y="6521"/>
                  </a:lnTo>
                  <a:lnTo>
                    <a:pt x="4969" y="6506"/>
                  </a:lnTo>
                  <a:cubicBezTo>
                    <a:pt x="4959" y="6506"/>
                    <a:pt x="4962" y="6499"/>
                    <a:pt x="4961" y="6499"/>
                  </a:cubicBezTo>
                  <a:lnTo>
                    <a:pt x="4961" y="6499"/>
                  </a:lnTo>
                  <a:cubicBezTo>
                    <a:pt x="4961" y="6499"/>
                    <a:pt x="4959" y="6500"/>
                    <a:pt x="4954" y="6506"/>
                  </a:cubicBezTo>
                  <a:cubicBezTo>
                    <a:pt x="4954" y="6490"/>
                    <a:pt x="4938" y="6474"/>
                    <a:pt x="4938" y="6474"/>
                  </a:cubicBezTo>
                  <a:lnTo>
                    <a:pt x="4922" y="6474"/>
                  </a:lnTo>
                  <a:cubicBezTo>
                    <a:pt x="4915" y="6466"/>
                    <a:pt x="4915" y="6463"/>
                    <a:pt x="4915" y="6463"/>
                  </a:cubicBezTo>
                  <a:cubicBezTo>
                    <a:pt x="4915" y="6463"/>
                    <a:pt x="4915" y="6466"/>
                    <a:pt x="4907" y="6474"/>
                  </a:cubicBezTo>
                  <a:cubicBezTo>
                    <a:pt x="4891" y="6474"/>
                    <a:pt x="4891" y="6474"/>
                    <a:pt x="4891" y="6459"/>
                  </a:cubicBezTo>
                  <a:cubicBezTo>
                    <a:pt x="4886" y="6464"/>
                    <a:pt x="4881" y="6466"/>
                    <a:pt x="4875" y="6466"/>
                  </a:cubicBezTo>
                  <a:cubicBezTo>
                    <a:pt x="4865" y="6466"/>
                    <a:pt x="4854" y="6459"/>
                    <a:pt x="4844" y="6459"/>
                  </a:cubicBezTo>
                  <a:cubicBezTo>
                    <a:pt x="4860" y="6474"/>
                    <a:pt x="4860" y="6474"/>
                    <a:pt x="4875" y="6490"/>
                  </a:cubicBezTo>
                  <a:lnTo>
                    <a:pt x="4860" y="6490"/>
                  </a:lnTo>
                  <a:lnTo>
                    <a:pt x="4875" y="6506"/>
                  </a:lnTo>
                  <a:cubicBezTo>
                    <a:pt x="4875" y="6521"/>
                    <a:pt x="4875" y="6521"/>
                    <a:pt x="4875" y="6521"/>
                  </a:cubicBezTo>
                  <a:lnTo>
                    <a:pt x="4891" y="6537"/>
                  </a:lnTo>
                  <a:cubicBezTo>
                    <a:pt x="4891" y="6537"/>
                    <a:pt x="4891" y="6537"/>
                    <a:pt x="4891" y="6553"/>
                  </a:cubicBezTo>
                  <a:lnTo>
                    <a:pt x="4907" y="6553"/>
                  </a:lnTo>
                  <a:lnTo>
                    <a:pt x="4907" y="6568"/>
                  </a:lnTo>
                  <a:lnTo>
                    <a:pt x="4922" y="6553"/>
                  </a:lnTo>
                  <a:lnTo>
                    <a:pt x="4922" y="6568"/>
                  </a:lnTo>
                  <a:cubicBezTo>
                    <a:pt x="4938" y="6568"/>
                    <a:pt x="4938" y="6584"/>
                    <a:pt x="4938" y="6584"/>
                  </a:cubicBezTo>
                  <a:lnTo>
                    <a:pt x="4954" y="6600"/>
                  </a:lnTo>
                  <a:lnTo>
                    <a:pt x="4922" y="6600"/>
                  </a:lnTo>
                  <a:lnTo>
                    <a:pt x="4938" y="6615"/>
                  </a:lnTo>
                  <a:cubicBezTo>
                    <a:pt x="4954" y="6631"/>
                    <a:pt x="4954" y="6647"/>
                    <a:pt x="4969" y="6647"/>
                  </a:cubicBezTo>
                  <a:cubicBezTo>
                    <a:pt x="4985" y="6662"/>
                    <a:pt x="4985" y="6662"/>
                    <a:pt x="4969" y="6678"/>
                  </a:cubicBezTo>
                  <a:lnTo>
                    <a:pt x="4938" y="6678"/>
                  </a:lnTo>
                  <a:cubicBezTo>
                    <a:pt x="4938" y="6662"/>
                    <a:pt x="4938" y="6662"/>
                    <a:pt x="4938" y="6662"/>
                  </a:cubicBezTo>
                  <a:lnTo>
                    <a:pt x="4907" y="6631"/>
                  </a:lnTo>
                  <a:cubicBezTo>
                    <a:pt x="4907" y="6631"/>
                    <a:pt x="4907" y="6631"/>
                    <a:pt x="4907" y="6615"/>
                  </a:cubicBezTo>
                  <a:lnTo>
                    <a:pt x="4891" y="6615"/>
                  </a:lnTo>
                  <a:lnTo>
                    <a:pt x="4875" y="6600"/>
                  </a:lnTo>
                  <a:lnTo>
                    <a:pt x="4860" y="6615"/>
                  </a:lnTo>
                  <a:lnTo>
                    <a:pt x="4875" y="6615"/>
                  </a:lnTo>
                  <a:cubicBezTo>
                    <a:pt x="4875" y="6631"/>
                    <a:pt x="4875" y="6631"/>
                    <a:pt x="4875" y="6647"/>
                  </a:cubicBezTo>
                  <a:lnTo>
                    <a:pt x="4907" y="6694"/>
                  </a:lnTo>
                  <a:cubicBezTo>
                    <a:pt x="4907" y="6709"/>
                    <a:pt x="4907" y="6709"/>
                    <a:pt x="4907" y="6709"/>
                  </a:cubicBezTo>
                  <a:cubicBezTo>
                    <a:pt x="4891" y="6709"/>
                    <a:pt x="4891" y="6694"/>
                    <a:pt x="4891" y="6694"/>
                  </a:cubicBezTo>
                  <a:lnTo>
                    <a:pt x="4907" y="6694"/>
                  </a:lnTo>
                  <a:cubicBezTo>
                    <a:pt x="4891" y="6678"/>
                    <a:pt x="4891" y="6678"/>
                    <a:pt x="4891" y="6678"/>
                  </a:cubicBezTo>
                  <a:cubicBezTo>
                    <a:pt x="4875" y="6662"/>
                    <a:pt x="4875" y="6662"/>
                    <a:pt x="4860" y="6647"/>
                  </a:cubicBezTo>
                  <a:lnTo>
                    <a:pt x="4860" y="6631"/>
                  </a:lnTo>
                  <a:cubicBezTo>
                    <a:pt x="4860" y="6631"/>
                    <a:pt x="4860" y="6615"/>
                    <a:pt x="4860" y="6615"/>
                  </a:cubicBezTo>
                  <a:cubicBezTo>
                    <a:pt x="4860" y="6600"/>
                    <a:pt x="4844" y="6600"/>
                    <a:pt x="4844" y="6584"/>
                  </a:cubicBezTo>
                  <a:cubicBezTo>
                    <a:pt x="4844" y="6584"/>
                    <a:pt x="4844" y="6568"/>
                    <a:pt x="4860" y="6568"/>
                  </a:cubicBezTo>
                  <a:cubicBezTo>
                    <a:pt x="4844" y="6568"/>
                    <a:pt x="4844" y="6568"/>
                    <a:pt x="4844" y="6553"/>
                  </a:cubicBezTo>
                  <a:lnTo>
                    <a:pt x="4860" y="6553"/>
                  </a:lnTo>
                  <a:cubicBezTo>
                    <a:pt x="4860" y="6537"/>
                    <a:pt x="4860" y="6537"/>
                    <a:pt x="4860" y="6521"/>
                  </a:cubicBezTo>
                  <a:cubicBezTo>
                    <a:pt x="4860" y="6506"/>
                    <a:pt x="4860" y="6506"/>
                    <a:pt x="4860" y="6506"/>
                  </a:cubicBezTo>
                  <a:cubicBezTo>
                    <a:pt x="4860" y="6490"/>
                    <a:pt x="4860" y="6490"/>
                    <a:pt x="4860" y="6490"/>
                  </a:cubicBezTo>
                  <a:lnTo>
                    <a:pt x="4844" y="6490"/>
                  </a:lnTo>
                  <a:cubicBezTo>
                    <a:pt x="4844" y="6490"/>
                    <a:pt x="4844" y="6474"/>
                    <a:pt x="4828" y="6474"/>
                  </a:cubicBezTo>
                  <a:lnTo>
                    <a:pt x="4828" y="6459"/>
                  </a:lnTo>
                  <a:close/>
                  <a:moveTo>
                    <a:pt x="5988" y="8387"/>
                  </a:moveTo>
                  <a:cubicBezTo>
                    <a:pt x="5988" y="8387"/>
                    <a:pt x="5988" y="8387"/>
                    <a:pt x="5988" y="8402"/>
                  </a:cubicBezTo>
                  <a:lnTo>
                    <a:pt x="6004" y="8387"/>
                  </a:lnTo>
                  <a:close/>
                  <a:moveTo>
                    <a:pt x="5690" y="8402"/>
                  </a:moveTo>
                  <a:cubicBezTo>
                    <a:pt x="5675" y="8402"/>
                    <a:pt x="5675" y="8402"/>
                    <a:pt x="5690" y="8418"/>
                  </a:cubicBezTo>
                  <a:cubicBezTo>
                    <a:pt x="5690" y="8418"/>
                    <a:pt x="5706" y="8418"/>
                    <a:pt x="5690" y="8402"/>
                  </a:cubicBezTo>
                  <a:close/>
                  <a:moveTo>
                    <a:pt x="5926" y="8418"/>
                  </a:moveTo>
                  <a:lnTo>
                    <a:pt x="5926" y="8434"/>
                  </a:lnTo>
                  <a:cubicBezTo>
                    <a:pt x="5915" y="8434"/>
                    <a:pt x="5912" y="8427"/>
                    <a:pt x="5910" y="8427"/>
                  </a:cubicBezTo>
                  <a:cubicBezTo>
                    <a:pt x="5910" y="8427"/>
                    <a:pt x="5910" y="8428"/>
                    <a:pt x="5910" y="8434"/>
                  </a:cubicBezTo>
                  <a:cubicBezTo>
                    <a:pt x="5910" y="8434"/>
                    <a:pt x="5926" y="8434"/>
                    <a:pt x="5926" y="8449"/>
                  </a:cubicBezTo>
                  <a:lnTo>
                    <a:pt x="5941" y="8449"/>
                  </a:lnTo>
                  <a:cubicBezTo>
                    <a:pt x="5941" y="8434"/>
                    <a:pt x="5926" y="8434"/>
                    <a:pt x="5926" y="8418"/>
                  </a:cubicBezTo>
                  <a:close/>
                  <a:moveTo>
                    <a:pt x="5612" y="8402"/>
                  </a:moveTo>
                  <a:cubicBezTo>
                    <a:pt x="5612" y="8402"/>
                    <a:pt x="5612" y="8402"/>
                    <a:pt x="5596" y="8418"/>
                  </a:cubicBezTo>
                  <a:cubicBezTo>
                    <a:pt x="5596" y="8418"/>
                    <a:pt x="5612" y="8418"/>
                    <a:pt x="5612" y="8434"/>
                  </a:cubicBezTo>
                  <a:lnTo>
                    <a:pt x="5612" y="8449"/>
                  </a:lnTo>
                  <a:cubicBezTo>
                    <a:pt x="5628" y="8481"/>
                    <a:pt x="5643" y="8496"/>
                    <a:pt x="5659" y="8512"/>
                  </a:cubicBezTo>
                  <a:cubicBezTo>
                    <a:pt x="5659" y="8496"/>
                    <a:pt x="5643" y="8496"/>
                    <a:pt x="5643" y="8481"/>
                  </a:cubicBezTo>
                  <a:lnTo>
                    <a:pt x="5643" y="8465"/>
                  </a:lnTo>
                  <a:cubicBezTo>
                    <a:pt x="5628" y="8449"/>
                    <a:pt x="5628" y="8449"/>
                    <a:pt x="5628" y="8449"/>
                  </a:cubicBezTo>
                  <a:cubicBezTo>
                    <a:pt x="5628" y="8441"/>
                    <a:pt x="5628" y="8441"/>
                    <a:pt x="5628" y="8441"/>
                  </a:cubicBezTo>
                  <a:cubicBezTo>
                    <a:pt x="5628" y="8441"/>
                    <a:pt x="5628" y="8441"/>
                    <a:pt x="5628" y="8434"/>
                  </a:cubicBezTo>
                  <a:lnTo>
                    <a:pt x="5628" y="8418"/>
                  </a:lnTo>
                  <a:lnTo>
                    <a:pt x="5612" y="8402"/>
                  </a:lnTo>
                  <a:close/>
                  <a:moveTo>
                    <a:pt x="5832" y="8481"/>
                  </a:moveTo>
                  <a:cubicBezTo>
                    <a:pt x="5832" y="8481"/>
                    <a:pt x="5848" y="8497"/>
                    <a:pt x="5863" y="8512"/>
                  </a:cubicBezTo>
                  <a:cubicBezTo>
                    <a:pt x="5847" y="8512"/>
                    <a:pt x="5847" y="8496"/>
                    <a:pt x="5832" y="8481"/>
                  </a:cubicBezTo>
                  <a:close/>
                  <a:moveTo>
                    <a:pt x="5706" y="8481"/>
                  </a:moveTo>
                  <a:lnTo>
                    <a:pt x="5706" y="8496"/>
                  </a:lnTo>
                  <a:lnTo>
                    <a:pt x="5722" y="8496"/>
                  </a:lnTo>
                  <a:cubicBezTo>
                    <a:pt x="5722" y="8512"/>
                    <a:pt x="5722" y="8512"/>
                    <a:pt x="5722" y="8512"/>
                  </a:cubicBezTo>
                  <a:cubicBezTo>
                    <a:pt x="5706" y="8496"/>
                    <a:pt x="5706" y="8496"/>
                    <a:pt x="5706" y="8496"/>
                  </a:cubicBezTo>
                  <a:lnTo>
                    <a:pt x="5690" y="8496"/>
                  </a:lnTo>
                  <a:cubicBezTo>
                    <a:pt x="5706" y="8512"/>
                    <a:pt x="5706" y="8528"/>
                    <a:pt x="5706" y="8543"/>
                  </a:cubicBezTo>
                  <a:cubicBezTo>
                    <a:pt x="5706" y="8543"/>
                    <a:pt x="5706" y="8528"/>
                    <a:pt x="5690" y="8528"/>
                  </a:cubicBezTo>
                  <a:lnTo>
                    <a:pt x="5690" y="8512"/>
                  </a:lnTo>
                  <a:lnTo>
                    <a:pt x="5690" y="8496"/>
                  </a:lnTo>
                  <a:lnTo>
                    <a:pt x="5675" y="8496"/>
                  </a:lnTo>
                  <a:lnTo>
                    <a:pt x="5690" y="8481"/>
                  </a:lnTo>
                  <a:close/>
                  <a:moveTo>
                    <a:pt x="5863" y="8543"/>
                  </a:moveTo>
                  <a:cubicBezTo>
                    <a:pt x="5879" y="8543"/>
                    <a:pt x="5879" y="8559"/>
                    <a:pt x="5894" y="8559"/>
                  </a:cubicBezTo>
                  <a:cubicBezTo>
                    <a:pt x="5894" y="8567"/>
                    <a:pt x="5894" y="8567"/>
                    <a:pt x="5894" y="8567"/>
                  </a:cubicBezTo>
                  <a:cubicBezTo>
                    <a:pt x="5894" y="8567"/>
                    <a:pt x="5894" y="8567"/>
                    <a:pt x="5894" y="8575"/>
                  </a:cubicBezTo>
                  <a:lnTo>
                    <a:pt x="5879" y="8575"/>
                  </a:lnTo>
                  <a:lnTo>
                    <a:pt x="5879" y="8559"/>
                  </a:lnTo>
                  <a:lnTo>
                    <a:pt x="5863" y="8559"/>
                  </a:lnTo>
                  <a:cubicBezTo>
                    <a:pt x="5863" y="8543"/>
                    <a:pt x="5863" y="8543"/>
                    <a:pt x="5863" y="8543"/>
                  </a:cubicBezTo>
                  <a:close/>
                  <a:moveTo>
                    <a:pt x="6772" y="8590"/>
                  </a:moveTo>
                  <a:cubicBezTo>
                    <a:pt x="6780" y="8598"/>
                    <a:pt x="6780" y="8602"/>
                    <a:pt x="6780" y="8602"/>
                  </a:cubicBezTo>
                  <a:cubicBezTo>
                    <a:pt x="6780" y="8602"/>
                    <a:pt x="6780" y="8598"/>
                    <a:pt x="6788" y="8590"/>
                  </a:cubicBezTo>
                  <a:close/>
                  <a:moveTo>
                    <a:pt x="5518" y="8575"/>
                  </a:moveTo>
                  <a:cubicBezTo>
                    <a:pt x="5528" y="8575"/>
                    <a:pt x="5539" y="8582"/>
                    <a:pt x="5549" y="8591"/>
                  </a:cubicBezTo>
                  <a:lnTo>
                    <a:pt x="5549" y="8591"/>
                  </a:lnTo>
                  <a:lnTo>
                    <a:pt x="5549" y="8606"/>
                  </a:lnTo>
                  <a:lnTo>
                    <a:pt x="5534" y="8590"/>
                  </a:lnTo>
                  <a:cubicBezTo>
                    <a:pt x="5534" y="8590"/>
                    <a:pt x="5518" y="8575"/>
                    <a:pt x="5518" y="8575"/>
                  </a:cubicBezTo>
                  <a:close/>
                  <a:moveTo>
                    <a:pt x="6772" y="8606"/>
                  </a:moveTo>
                  <a:lnTo>
                    <a:pt x="6772" y="8622"/>
                  </a:lnTo>
                  <a:cubicBezTo>
                    <a:pt x="6772" y="8606"/>
                    <a:pt x="6772" y="8606"/>
                    <a:pt x="6788" y="8606"/>
                  </a:cubicBezTo>
                  <a:close/>
                  <a:moveTo>
                    <a:pt x="5549" y="8716"/>
                  </a:moveTo>
                  <a:lnTo>
                    <a:pt x="5549" y="8731"/>
                  </a:lnTo>
                  <a:cubicBezTo>
                    <a:pt x="5549" y="8731"/>
                    <a:pt x="5549" y="8747"/>
                    <a:pt x="5549" y="8747"/>
                  </a:cubicBezTo>
                  <a:cubicBezTo>
                    <a:pt x="5549" y="8747"/>
                    <a:pt x="5549" y="8747"/>
                    <a:pt x="5565" y="8763"/>
                  </a:cubicBezTo>
                  <a:cubicBezTo>
                    <a:pt x="5565" y="8747"/>
                    <a:pt x="5565" y="8747"/>
                    <a:pt x="5565" y="8747"/>
                  </a:cubicBezTo>
                  <a:lnTo>
                    <a:pt x="5565" y="8731"/>
                  </a:lnTo>
                  <a:lnTo>
                    <a:pt x="5549" y="8716"/>
                  </a:lnTo>
                  <a:close/>
                  <a:moveTo>
                    <a:pt x="5832" y="8653"/>
                  </a:moveTo>
                  <a:lnTo>
                    <a:pt x="5863" y="8684"/>
                  </a:lnTo>
                  <a:lnTo>
                    <a:pt x="5879" y="8700"/>
                  </a:lnTo>
                  <a:cubicBezTo>
                    <a:pt x="5879" y="8716"/>
                    <a:pt x="5894" y="8716"/>
                    <a:pt x="5894" y="8731"/>
                  </a:cubicBezTo>
                  <a:lnTo>
                    <a:pt x="5894" y="8747"/>
                  </a:lnTo>
                  <a:lnTo>
                    <a:pt x="5879" y="8731"/>
                  </a:lnTo>
                  <a:cubicBezTo>
                    <a:pt x="5879" y="8731"/>
                    <a:pt x="5879" y="8731"/>
                    <a:pt x="5879" y="8747"/>
                  </a:cubicBezTo>
                  <a:cubicBezTo>
                    <a:pt x="5879" y="8731"/>
                    <a:pt x="5863" y="8731"/>
                    <a:pt x="5863" y="8731"/>
                  </a:cubicBezTo>
                  <a:cubicBezTo>
                    <a:pt x="5863" y="8731"/>
                    <a:pt x="5847" y="8747"/>
                    <a:pt x="5847" y="8747"/>
                  </a:cubicBezTo>
                  <a:cubicBezTo>
                    <a:pt x="5847" y="8755"/>
                    <a:pt x="5847" y="8755"/>
                    <a:pt x="5847" y="8755"/>
                  </a:cubicBezTo>
                  <a:cubicBezTo>
                    <a:pt x="5847" y="8755"/>
                    <a:pt x="5847" y="8755"/>
                    <a:pt x="5847" y="8763"/>
                  </a:cubicBezTo>
                  <a:cubicBezTo>
                    <a:pt x="5839" y="8755"/>
                    <a:pt x="5839" y="8755"/>
                    <a:pt x="5841" y="8755"/>
                  </a:cubicBezTo>
                  <a:cubicBezTo>
                    <a:pt x="5843" y="8755"/>
                    <a:pt x="5847" y="8755"/>
                    <a:pt x="5847" y="8747"/>
                  </a:cubicBezTo>
                  <a:lnTo>
                    <a:pt x="5847" y="8731"/>
                  </a:lnTo>
                  <a:cubicBezTo>
                    <a:pt x="5847" y="8731"/>
                    <a:pt x="5847" y="8716"/>
                    <a:pt x="5847" y="8716"/>
                  </a:cubicBezTo>
                  <a:lnTo>
                    <a:pt x="5832" y="8716"/>
                  </a:lnTo>
                  <a:cubicBezTo>
                    <a:pt x="5832" y="8716"/>
                    <a:pt x="5832" y="8700"/>
                    <a:pt x="5832" y="8700"/>
                  </a:cubicBezTo>
                  <a:cubicBezTo>
                    <a:pt x="5847" y="8700"/>
                    <a:pt x="5863" y="8716"/>
                    <a:pt x="5863" y="8716"/>
                  </a:cubicBezTo>
                  <a:cubicBezTo>
                    <a:pt x="5863" y="8700"/>
                    <a:pt x="5847" y="8669"/>
                    <a:pt x="5832" y="8653"/>
                  </a:cubicBezTo>
                  <a:close/>
                  <a:moveTo>
                    <a:pt x="6176" y="8747"/>
                  </a:moveTo>
                  <a:cubicBezTo>
                    <a:pt x="6176" y="8747"/>
                    <a:pt x="6192" y="8747"/>
                    <a:pt x="6208" y="8763"/>
                  </a:cubicBezTo>
                  <a:lnTo>
                    <a:pt x="6192" y="8763"/>
                  </a:lnTo>
                  <a:cubicBezTo>
                    <a:pt x="6192" y="8763"/>
                    <a:pt x="6192" y="8763"/>
                    <a:pt x="6192" y="8778"/>
                  </a:cubicBezTo>
                  <a:cubicBezTo>
                    <a:pt x="6176" y="8778"/>
                    <a:pt x="6176" y="8763"/>
                    <a:pt x="6176" y="8747"/>
                  </a:cubicBezTo>
                  <a:close/>
                  <a:moveTo>
                    <a:pt x="6145" y="8778"/>
                  </a:moveTo>
                  <a:cubicBezTo>
                    <a:pt x="6145" y="8778"/>
                    <a:pt x="6129" y="8778"/>
                    <a:pt x="6129" y="8794"/>
                  </a:cubicBezTo>
                  <a:cubicBezTo>
                    <a:pt x="6129" y="8794"/>
                    <a:pt x="6129" y="8810"/>
                    <a:pt x="6145" y="8810"/>
                  </a:cubicBezTo>
                  <a:cubicBezTo>
                    <a:pt x="6145" y="8810"/>
                    <a:pt x="6145" y="8794"/>
                    <a:pt x="6161" y="8794"/>
                  </a:cubicBezTo>
                  <a:cubicBezTo>
                    <a:pt x="6153" y="8786"/>
                    <a:pt x="6149" y="8786"/>
                    <a:pt x="6147" y="8786"/>
                  </a:cubicBezTo>
                  <a:cubicBezTo>
                    <a:pt x="6145" y="8786"/>
                    <a:pt x="6145" y="8786"/>
                    <a:pt x="6145" y="8778"/>
                  </a:cubicBezTo>
                  <a:close/>
                  <a:moveTo>
                    <a:pt x="6035" y="8841"/>
                  </a:moveTo>
                  <a:lnTo>
                    <a:pt x="6051" y="8857"/>
                  </a:lnTo>
                  <a:lnTo>
                    <a:pt x="6035" y="8857"/>
                  </a:lnTo>
                  <a:lnTo>
                    <a:pt x="6035" y="8841"/>
                  </a:lnTo>
                  <a:close/>
                  <a:moveTo>
                    <a:pt x="6082" y="8810"/>
                  </a:moveTo>
                  <a:cubicBezTo>
                    <a:pt x="6067" y="8825"/>
                    <a:pt x="6067" y="8825"/>
                    <a:pt x="6067" y="8825"/>
                  </a:cubicBezTo>
                  <a:lnTo>
                    <a:pt x="6067" y="8841"/>
                  </a:lnTo>
                  <a:cubicBezTo>
                    <a:pt x="6067" y="8841"/>
                    <a:pt x="6067" y="8841"/>
                    <a:pt x="6082" y="8857"/>
                  </a:cubicBezTo>
                  <a:cubicBezTo>
                    <a:pt x="6082" y="8841"/>
                    <a:pt x="6082" y="8841"/>
                    <a:pt x="6098" y="8841"/>
                  </a:cubicBezTo>
                  <a:cubicBezTo>
                    <a:pt x="6114" y="8825"/>
                    <a:pt x="6114" y="8825"/>
                    <a:pt x="6114" y="8825"/>
                  </a:cubicBezTo>
                  <a:cubicBezTo>
                    <a:pt x="6098" y="8825"/>
                    <a:pt x="6098" y="8810"/>
                    <a:pt x="6098" y="8810"/>
                  </a:cubicBezTo>
                  <a:cubicBezTo>
                    <a:pt x="6082" y="8810"/>
                    <a:pt x="6082" y="8810"/>
                    <a:pt x="6082" y="8825"/>
                  </a:cubicBezTo>
                  <a:lnTo>
                    <a:pt x="6082" y="8810"/>
                  </a:lnTo>
                  <a:close/>
                  <a:moveTo>
                    <a:pt x="5690" y="8857"/>
                  </a:moveTo>
                  <a:cubicBezTo>
                    <a:pt x="5706" y="8857"/>
                    <a:pt x="5706" y="8857"/>
                    <a:pt x="5706" y="8872"/>
                  </a:cubicBezTo>
                  <a:cubicBezTo>
                    <a:pt x="5690" y="8872"/>
                    <a:pt x="5690" y="8872"/>
                    <a:pt x="5690" y="8857"/>
                  </a:cubicBezTo>
                  <a:close/>
                  <a:moveTo>
                    <a:pt x="5722" y="8857"/>
                  </a:moveTo>
                  <a:cubicBezTo>
                    <a:pt x="5722" y="8857"/>
                    <a:pt x="5722" y="8872"/>
                    <a:pt x="5706" y="8872"/>
                  </a:cubicBezTo>
                  <a:lnTo>
                    <a:pt x="5722" y="8857"/>
                  </a:lnTo>
                  <a:close/>
                  <a:moveTo>
                    <a:pt x="6349" y="8794"/>
                  </a:moveTo>
                  <a:cubicBezTo>
                    <a:pt x="6333" y="8810"/>
                    <a:pt x="6317" y="8810"/>
                    <a:pt x="6317" y="8825"/>
                  </a:cubicBezTo>
                  <a:cubicBezTo>
                    <a:pt x="6302" y="8825"/>
                    <a:pt x="6302" y="8825"/>
                    <a:pt x="6302" y="8841"/>
                  </a:cubicBezTo>
                  <a:lnTo>
                    <a:pt x="6302" y="8857"/>
                  </a:lnTo>
                  <a:lnTo>
                    <a:pt x="6302" y="8872"/>
                  </a:lnTo>
                  <a:cubicBezTo>
                    <a:pt x="6302" y="8880"/>
                    <a:pt x="6306" y="8880"/>
                    <a:pt x="6310" y="8880"/>
                  </a:cubicBezTo>
                  <a:cubicBezTo>
                    <a:pt x="6313" y="8880"/>
                    <a:pt x="6317" y="8880"/>
                    <a:pt x="6317" y="8888"/>
                  </a:cubicBezTo>
                  <a:lnTo>
                    <a:pt x="6396" y="8888"/>
                  </a:lnTo>
                  <a:lnTo>
                    <a:pt x="6396" y="8872"/>
                  </a:lnTo>
                  <a:lnTo>
                    <a:pt x="6380" y="8872"/>
                  </a:lnTo>
                  <a:cubicBezTo>
                    <a:pt x="6380" y="8872"/>
                    <a:pt x="6380" y="8857"/>
                    <a:pt x="6380" y="8857"/>
                  </a:cubicBezTo>
                  <a:cubicBezTo>
                    <a:pt x="6380" y="8841"/>
                    <a:pt x="6380" y="8841"/>
                    <a:pt x="6380" y="8841"/>
                  </a:cubicBezTo>
                  <a:cubicBezTo>
                    <a:pt x="6380" y="8825"/>
                    <a:pt x="6380" y="8825"/>
                    <a:pt x="6364" y="8825"/>
                  </a:cubicBezTo>
                  <a:cubicBezTo>
                    <a:pt x="6364" y="8825"/>
                    <a:pt x="6364" y="8810"/>
                    <a:pt x="6364" y="8810"/>
                  </a:cubicBezTo>
                  <a:lnTo>
                    <a:pt x="6349" y="8794"/>
                  </a:lnTo>
                  <a:close/>
                  <a:moveTo>
                    <a:pt x="6662" y="8904"/>
                  </a:moveTo>
                  <a:lnTo>
                    <a:pt x="6662" y="8904"/>
                  </a:lnTo>
                  <a:cubicBezTo>
                    <a:pt x="6662" y="8904"/>
                    <a:pt x="6662" y="8904"/>
                    <a:pt x="6662" y="8904"/>
                  </a:cubicBezTo>
                  <a:close/>
                  <a:moveTo>
                    <a:pt x="6427" y="8904"/>
                  </a:moveTo>
                  <a:cubicBezTo>
                    <a:pt x="6427" y="8904"/>
                    <a:pt x="6434" y="8911"/>
                    <a:pt x="6439" y="8911"/>
                  </a:cubicBezTo>
                  <a:cubicBezTo>
                    <a:pt x="6441" y="8911"/>
                    <a:pt x="6443" y="8909"/>
                    <a:pt x="6443" y="8904"/>
                  </a:cubicBezTo>
                  <a:close/>
                  <a:moveTo>
                    <a:pt x="6333" y="8904"/>
                  </a:moveTo>
                  <a:lnTo>
                    <a:pt x="6317" y="8919"/>
                  </a:lnTo>
                  <a:lnTo>
                    <a:pt x="6333" y="8919"/>
                  </a:lnTo>
                  <a:lnTo>
                    <a:pt x="6333" y="8904"/>
                  </a:lnTo>
                  <a:close/>
                  <a:moveTo>
                    <a:pt x="6976" y="8904"/>
                  </a:moveTo>
                  <a:cubicBezTo>
                    <a:pt x="6984" y="8904"/>
                    <a:pt x="6987" y="8908"/>
                    <a:pt x="6991" y="8910"/>
                  </a:cubicBezTo>
                  <a:lnTo>
                    <a:pt x="6991" y="8910"/>
                  </a:lnTo>
                  <a:cubicBezTo>
                    <a:pt x="6991" y="8919"/>
                    <a:pt x="6991" y="8919"/>
                    <a:pt x="6991" y="8919"/>
                  </a:cubicBezTo>
                  <a:cubicBezTo>
                    <a:pt x="6976" y="8919"/>
                    <a:pt x="6976" y="8904"/>
                    <a:pt x="6976" y="8904"/>
                  </a:cubicBezTo>
                  <a:close/>
                  <a:moveTo>
                    <a:pt x="6364" y="8904"/>
                  </a:moveTo>
                  <a:cubicBezTo>
                    <a:pt x="6349" y="8919"/>
                    <a:pt x="6349" y="8919"/>
                    <a:pt x="6349" y="8919"/>
                  </a:cubicBezTo>
                  <a:lnTo>
                    <a:pt x="6333" y="8904"/>
                  </a:lnTo>
                  <a:lnTo>
                    <a:pt x="6333" y="8904"/>
                  </a:lnTo>
                  <a:cubicBezTo>
                    <a:pt x="6333" y="8919"/>
                    <a:pt x="6349" y="8919"/>
                    <a:pt x="6364" y="8935"/>
                  </a:cubicBezTo>
                  <a:lnTo>
                    <a:pt x="6364" y="8919"/>
                  </a:lnTo>
                  <a:cubicBezTo>
                    <a:pt x="6364" y="8919"/>
                    <a:pt x="6364" y="8919"/>
                    <a:pt x="6364" y="8904"/>
                  </a:cubicBezTo>
                  <a:close/>
                  <a:moveTo>
                    <a:pt x="5847" y="8935"/>
                  </a:moveTo>
                  <a:cubicBezTo>
                    <a:pt x="5847" y="8951"/>
                    <a:pt x="5847" y="8951"/>
                    <a:pt x="5847" y="8951"/>
                  </a:cubicBezTo>
                  <a:cubicBezTo>
                    <a:pt x="5832" y="8951"/>
                    <a:pt x="5832" y="8935"/>
                    <a:pt x="5816" y="8935"/>
                  </a:cubicBezTo>
                  <a:close/>
                  <a:moveTo>
                    <a:pt x="5957" y="8402"/>
                  </a:moveTo>
                  <a:cubicBezTo>
                    <a:pt x="5957" y="8402"/>
                    <a:pt x="5957" y="8402"/>
                    <a:pt x="5957" y="8418"/>
                  </a:cubicBezTo>
                  <a:lnTo>
                    <a:pt x="5957" y="8434"/>
                  </a:lnTo>
                  <a:lnTo>
                    <a:pt x="5973" y="8449"/>
                  </a:lnTo>
                  <a:lnTo>
                    <a:pt x="5957" y="8449"/>
                  </a:lnTo>
                  <a:lnTo>
                    <a:pt x="5973" y="8465"/>
                  </a:lnTo>
                  <a:cubicBezTo>
                    <a:pt x="5988" y="8481"/>
                    <a:pt x="5988" y="8481"/>
                    <a:pt x="5988" y="8496"/>
                  </a:cubicBezTo>
                  <a:cubicBezTo>
                    <a:pt x="5988" y="8512"/>
                    <a:pt x="6004" y="8528"/>
                    <a:pt x="6004" y="8528"/>
                  </a:cubicBezTo>
                  <a:cubicBezTo>
                    <a:pt x="6012" y="8535"/>
                    <a:pt x="6016" y="8535"/>
                    <a:pt x="6018" y="8535"/>
                  </a:cubicBezTo>
                  <a:cubicBezTo>
                    <a:pt x="6020" y="8535"/>
                    <a:pt x="6020" y="8535"/>
                    <a:pt x="6020" y="8543"/>
                  </a:cubicBezTo>
                  <a:cubicBezTo>
                    <a:pt x="6020" y="8559"/>
                    <a:pt x="6020" y="8559"/>
                    <a:pt x="6020" y="8559"/>
                  </a:cubicBezTo>
                  <a:cubicBezTo>
                    <a:pt x="6020" y="8559"/>
                    <a:pt x="6035" y="8575"/>
                    <a:pt x="6035" y="8575"/>
                  </a:cubicBezTo>
                  <a:lnTo>
                    <a:pt x="6051" y="8590"/>
                  </a:lnTo>
                  <a:cubicBezTo>
                    <a:pt x="6051" y="8590"/>
                    <a:pt x="6067" y="8575"/>
                    <a:pt x="6067" y="8575"/>
                  </a:cubicBezTo>
                  <a:cubicBezTo>
                    <a:pt x="6067" y="8606"/>
                    <a:pt x="6082" y="8606"/>
                    <a:pt x="6098" y="8622"/>
                  </a:cubicBezTo>
                  <a:lnTo>
                    <a:pt x="6114" y="8606"/>
                  </a:lnTo>
                  <a:cubicBezTo>
                    <a:pt x="6114" y="8622"/>
                    <a:pt x="6114" y="8622"/>
                    <a:pt x="6114" y="8637"/>
                  </a:cubicBezTo>
                  <a:cubicBezTo>
                    <a:pt x="6129" y="8637"/>
                    <a:pt x="6129" y="8653"/>
                    <a:pt x="6129" y="8653"/>
                  </a:cubicBezTo>
                  <a:lnTo>
                    <a:pt x="6145" y="8653"/>
                  </a:lnTo>
                  <a:cubicBezTo>
                    <a:pt x="6145" y="8653"/>
                    <a:pt x="6145" y="8669"/>
                    <a:pt x="6145" y="8669"/>
                  </a:cubicBezTo>
                  <a:lnTo>
                    <a:pt x="6161" y="8669"/>
                  </a:lnTo>
                  <a:lnTo>
                    <a:pt x="6145" y="8684"/>
                  </a:lnTo>
                  <a:cubicBezTo>
                    <a:pt x="6161" y="8684"/>
                    <a:pt x="6161" y="8700"/>
                    <a:pt x="6161" y="8716"/>
                  </a:cubicBezTo>
                  <a:lnTo>
                    <a:pt x="6176" y="8716"/>
                  </a:lnTo>
                  <a:lnTo>
                    <a:pt x="6161" y="8731"/>
                  </a:lnTo>
                  <a:lnTo>
                    <a:pt x="6176" y="8731"/>
                  </a:lnTo>
                  <a:cubicBezTo>
                    <a:pt x="6176" y="8739"/>
                    <a:pt x="6176" y="8739"/>
                    <a:pt x="6176" y="8739"/>
                  </a:cubicBezTo>
                  <a:cubicBezTo>
                    <a:pt x="6176" y="8739"/>
                    <a:pt x="6176" y="8739"/>
                    <a:pt x="6176" y="8747"/>
                  </a:cubicBezTo>
                  <a:lnTo>
                    <a:pt x="6145" y="8747"/>
                  </a:lnTo>
                  <a:cubicBezTo>
                    <a:pt x="6145" y="8763"/>
                    <a:pt x="6161" y="8763"/>
                    <a:pt x="6161" y="8763"/>
                  </a:cubicBezTo>
                  <a:lnTo>
                    <a:pt x="6161" y="8778"/>
                  </a:lnTo>
                  <a:cubicBezTo>
                    <a:pt x="6161" y="8778"/>
                    <a:pt x="6161" y="8794"/>
                    <a:pt x="6161" y="8794"/>
                  </a:cubicBezTo>
                  <a:cubicBezTo>
                    <a:pt x="6161" y="8794"/>
                    <a:pt x="6176" y="8794"/>
                    <a:pt x="6176" y="8810"/>
                  </a:cubicBezTo>
                  <a:lnTo>
                    <a:pt x="6161" y="8825"/>
                  </a:lnTo>
                  <a:lnTo>
                    <a:pt x="6176" y="8841"/>
                  </a:lnTo>
                  <a:lnTo>
                    <a:pt x="6192" y="8841"/>
                  </a:lnTo>
                  <a:lnTo>
                    <a:pt x="6208" y="8857"/>
                  </a:lnTo>
                  <a:cubicBezTo>
                    <a:pt x="6208" y="8872"/>
                    <a:pt x="6208" y="8872"/>
                    <a:pt x="6208" y="8872"/>
                  </a:cubicBezTo>
                  <a:cubicBezTo>
                    <a:pt x="6208" y="8872"/>
                    <a:pt x="6208" y="8888"/>
                    <a:pt x="6208" y="8888"/>
                  </a:cubicBezTo>
                  <a:cubicBezTo>
                    <a:pt x="6223" y="8904"/>
                    <a:pt x="6239" y="8919"/>
                    <a:pt x="6239" y="8935"/>
                  </a:cubicBezTo>
                  <a:cubicBezTo>
                    <a:pt x="6239" y="8935"/>
                    <a:pt x="6239" y="8951"/>
                    <a:pt x="6239" y="8951"/>
                  </a:cubicBezTo>
                  <a:cubicBezTo>
                    <a:pt x="6239" y="8959"/>
                    <a:pt x="6243" y="8959"/>
                    <a:pt x="6245" y="8959"/>
                  </a:cubicBezTo>
                  <a:cubicBezTo>
                    <a:pt x="6247" y="8959"/>
                    <a:pt x="6247" y="8959"/>
                    <a:pt x="6239" y="8966"/>
                  </a:cubicBezTo>
                  <a:cubicBezTo>
                    <a:pt x="6244" y="8972"/>
                    <a:pt x="6249" y="8973"/>
                    <a:pt x="6255" y="8973"/>
                  </a:cubicBezTo>
                  <a:cubicBezTo>
                    <a:pt x="6265" y="8973"/>
                    <a:pt x="6276" y="8966"/>
                    <a:pt x="6286" y="8966"/>
                  </a:cubicBezTo>
                  <a:lnTo>
                    <a:pt x="6286" y="8951"/>
                  </a:lnTo>
                  <a:lnTo>
                    <a:pt x="6286" y="8935"/>
                  </a:lnTo>
                  <a:lnTo>
                    <a:pt x="6286" y="8919"/>
                  </a:lnTo>
                  <a:lnTo>
                    <a:pt x="6270" y="8904"/>
                  </a:lnTo>
                  <a:cubicBezTo>
                    <a:pt x="6270" y="8888"/>
                    <a:pt x="6255" y="8872"/>
                    <a:pt x="6255" y="8872"/>
                  </a:cubicBezTo>
                  <a:cubicBezTo>
                    <a:pt x="6255" y="8865"/>
                    <a:pt x="6255" y="8861"/>
                    <a:pt x="6253" y="8861"/>
                  </a:cubicBezTo>
                  <a:cubicBezTo>
                    <a:pt x="6251" y="8861"/>
                    <a:pt x="6247" y="8865"/>
                    <a:pt x="6239" y="8872"/>
                  </a:cubicBezTo>
                  <a:lnTo>
                    <a:pt x="6239" y="8857"/>
                  </a:lnTo>
                  <a:lnTo>
                    <a:pt x="6223" y="8841"/>
                  </a:lnTo>
                  <a:lnTo>
                    <a:pt x="6239" y="8841"/>
                  </a:lnTo>
                  <a:lnTo>
                    <a:pt x="6223" y="8825"/>
                  </a:lnTo>
                  <a:cubicBezTo>
                    <a:pt x="6223" y="8818"/>
                    <a:pt x="6223" y="8818"/>
                    <a:pt x="6223" y="8818"/>
                  </a:cubicBezTo>
                  <a:cubicBezTo>
                    <a:pt x="6223" y="8818"/>
                    <a:pt x="6223" y="8818"/>
                    <a:pt x="6223" y="8810"/>
                  </a:cubicBezTo>
                  <a:cubicBezTo>
                    <a:pt x="6223" y="8794"/>
                    <a:pt x="6223" y="8794"/>
                    <a:pt x="6223" y="8794"/>
                  </a:cubicBezTo>
                  <a:cubicBezTo>
                    <a:pt x="6239" y="8778"/>
                    <a:pt x="6239" y="8778"/>
                    <a:pt x="6239" y="8778"/>
                  </a:cubicBezTo>
                  <a:cubicBezTo>
                    <a:pt x="6255" y="8778"/>
                    <a:pt x="6255" y="8778"/>
                    <a:pt x="6255" y="8763"/>
                  </a:cubicBezTo>
                  <a:lnTo>
                    <a:pt x="6255" y="8778"/>
                  </a:lnTo>
                  <a:cubicBezTo>
                    <a:pt x="6255" y="8763"/>
                    <a:pt x="6270" y="8763"/>
                    <a:pt x="6270" y="8763"/>
                  </a:cubicBezTo>
                  <a:cubicBezTo>
                    <a:pt x="6286" y="8763"/>
                    <a:pt x="6286" y="8747"/>
                    <a:pt x="6286" y="8747"/>
                  </a:cubicBezTo>
                  <a:lnTo>
                    <a:pt x="6286" y="8731"/>
                  </a:lnTo>
                  <a:lnTo>
                    <a:pt x="6302" y="8731"/>
                  </a:lnTo>
                  <a:cubicBezTo>
                    <a:pt x="6302" y="8724"/>
                    <a:pt x="6302" y="8724"/>
                    <a:pt x="6302" y="8724"/>
                  </a:cubicBezTo>
                  <a:cubicBezTo>
                    <a:pt x="6302" y="8724"/>
                    <a:pt x="6302" y="8724"/>
                    <a:pt x="6302" y="8716"/>
                  </a:cubicBezTo>
                  <a:lnTo>
                    <a:pt x="6286" y="8716"/>
                  </a:lnTo>
                  <a:lnTo>
                    <a:pt x="6270" y="8700"/>
                  </a:lnTo>
                  <a:lnTo>
                    <a:pt x="6286" y="8700"/>
                  </a:lnTo>
                  <a:cubicBezTo>
                    <a:pt x="6270" y="8684"/>
                    <a:pt x="6255" y="8684"/>
                    <a:pt x="6239" y="8669"/>
                  </a:cubicBezTo>
                  <a:lnTo>
                    <a:pt x="6223" y="8669"/>
                  </a:lnTo>
                  <a:cubicBezTo>
                    <a:pt x="6223" y="8669"/>
                    <a:pt x="6223" y="8669"/>
                    <a:pt x="6223" y="8653"/>
                  </a:cubicBezTo>
                  <a:lnTo>
                    <a:pt x="6208" y="8653"/>
                  </a:lnTo>
                  <a:cubicBezTo>
                    <a:pt x="6223" y="8653"/>
                    <a:pt x="6223" y="8653"/>
                    <a:pt x="6223" y="8637"/>
                  </a:cubicBezTo>
                  <a:cubicBezTo>
                    <a:pt x="6223" y="8637"/>
                    <a:pt x="6223" y="8622"/>
                    <a:pt x="6223" y="8622"/>
                  </a:cubicBezTo>
                  <a:lnTo>
                    <a:pt x="6208" y="8622"/>
                  </a:lnTo>
                  <a:lnTo>
                    <a:pt x="6208" y="8606"/>
                  </a:lnTo>
                  <a:lnTo>
                    <a:pt x="6192" y="8590"/>
                  </a:lnTo>
                  <a:lnTo>
                    <a:pt x="6176" y="8590"/>
                  </a:lnTo>
                  <a:cubicBezTo>
                    <a:pt x="6176" y="8590"/>
                    <a:pt x="6176" y="8575"/>
                    <a:pt x="6176" y="8575"/>
                  </a:cubicBezTo>
                  <a:lnTo>
                    <a:pt x="6161" y="8559"/>
                  </a:lnTo>
                  <a:lnTo>
                    <a:pt x="6145" y="8559"/>
                  </a:lnTo>
                  <a:cubicBezTo>
                    <a:pt x="6145" y="8559"/>
                    <a:pt x="6161" y="8543"/>
                    <a:pt x="6161" y="8543"/>
                  </a:cubicBezTo>
                  <a:lnTo>
                    <a:pt x="6145" y="8543"/>
                  </a:lnTo>
                  <a:cubicBezTo>
                    <a:pt x="6145" y="8543"/>
                    <a:pt x="6145" y="8528"/>
                    <a:pt x="6129" y="8528"/>
                  </a:cubicBezTo>
                  <a:lnTo>
                    <a:pt x="6114" y="8496"/>
                  </a:lnTo>
                  <a:lnTo>
                    <a:pt x="6098" y="8496"/>
                  </a:lnTo>
                  <a:cubicBezTo>
                    <a:pt x="6098" y="8488"/>
                    <a:pt x="6098" y="8488"/>
                    <a:pt x="6098" y="8488"/>
                  </a:cubicBezTo>
                  <a:cubicBezTo>
                    <a:pt x="6098" y="8488"/>
                    <a:pt x="6098" y="8488"/>
                    <a:pt x="6098" y="8481"/>
                  </a:cubicBezTo>
                  <a:cubicBezTo>
                    <a:pt x="6082" y="8496"/>
                    <a:pt x="6098" y="8496"/>
                    <a:pt x="6082" y="8496"/>
                  </a:cubicBezTo>
                  <a:cubicBezTo>
                    <a:pt x="6082" y="8481"/>
                    <a:pt x="6082" y="8481"/>
                    <a:pt x="6082" y="8465"/>
                  </a:cubicBezTo>
                  <a:lnTo>
                    <a:pt x="6067" y="8465"/>
                  </a:lnTo>
                  <a:cubicBezTo>
                    <a:pt x="6067" y="8465"/>
                    <a:pt x="6067" y="8449"/>
                    <a:pt x="6067" y="8449"/>
                  </a:cubicBezTo>
                  <a:lnTo>
                    <a:pt x="6051" y="8434"/>
                  </a:lnTo>
                  <a:cubicBezTo>
                    <a:pt x="6035" y="8418"/>
                    <a:pt x="6035" y="8402"/>
                    <a:pt x="6020" y="8402"/>
                  </a:cubicBezTo>
                  <a:close/>
                  <a:moveTo>
                    <a:pt x="5832" y="8951"/>
                  </a:moveTo>
                  <a:cubicBezTo>
                    <a:pt x="5832" y="8966"/>
                    <a:pt x="5847" y="8966"/>
                    <a:pt x="5847" y="8982"/>
                  </a:cubicBezTo>
                  <a:lnTo>
                    <a:pt x="5847" y="8982"/>
                  </a:lnTo>
                  <a:cubicBezTo>
                    <a:pt x="5847" y="8982"/>
                    <a:pt x="5847" y="8966"/>
                    <a:pt x="5832" y="8966"/>
                  </a:cubicBezTo>
                  <a:cubicBezTo>
                    <a:pt x="5832" y="8966"/>
                    <a:pt x="5832" y="8966"/>
                    <a:pt x="5832" y="8951"/>
                  </a:cubicBezTo>
                  <a:close/>
                  <a:moveTo>
                    <a:pt x="6161" y="8888"/>
                  </a:moveTo>
                  <a:cubicBezTo>
                    <a:pt x="6145" y="8888"/>
                    <a:pt x="6145" y="8888"/>
                    <a:pt x="6129" y="8904"/>
                  </a:cubicBezTo>
                  <a:lnTo>
                    <a:pt x="6145" y="8919"/>
                  </a:lnTo>
                  <a:cubicBezTo>
                    <a:pt x="6145" y="8919"/>
                    <a:pt x="6161" y="8919"/>
                    <a:pt x="6161" y="8935"/>
                  </a:cubicBezTo>
                  <a:cubicBezTo>
                    <a:pt x="6161" y="8935"/>
                    <a:pt x="6161" y="8951"/>
                    <a:pt x="6176" y="8951"/>
                  </a:cubicBezTo>
                  <a:lnTo>
                    <a:pt x="6192" y="8951"/>
                  </a:lnTo>
                  <a:cubicBezTo>
                    <a:pt x="6192" y="8951"/>
                    <a:pt x="6192" y="8966"/>
                    <a:pt x="6192" y="8966"/>
                  </a:cubicBezTo>
                  <a:cubicBezTo>
                    <a:pt x="6208" y="8966"/>
                    <a:pt x="6223" y="8982"/>
                    <a:pt x="6223" y="8998"/>
                  </a:cubicBezTo>
                  <a:lnTo>
                    <a:pt x="6239" y="8998"/>
                  </a:lnTo>
                  <a:cubicBezTo>
                    <a:pt x="6239" y="8998"/>
                    <a:pt x="6239" y="8998"/>
                    <a:pt x="6239" y="8982"/>
                  </a:cubicBezTo>
                  <a:cubicBezTo>
                    <a:pt x="6239" y="8982"/>
                    <a:pt x="6223" y="8982"/>
                    <a:pt x="6223" y="8966"/>
                  </a:cubicBezTo>
                  <a:lnTo>
                    <a:pt x="6208" y="8951"/>
                  </a:lnTo>
                  <a:lnTo>
                    <a:pt x="6208" y="8935"/>
                  </a:lnTo>
                  <a:cubicBezTo>
                    <a:pt x="6208" y="8935"/>
                    <a:pt x="6208" y="8919"/>
                    <a:pt x="6208" y="8919"/>
                  </a:cubicBezTo>
                  <a:lnTo>
                    <a:pt x="6192" y="8919"/>
                  </a:lnTo>
                  <a:cubicBezTo>
                    <a:pt x="6192" y="8919"/>
                    <a:pt x="6176" y="8904"/>
                    <a:pt x="6176" y="8904"/>
                  </a:cubicBezTo>
                  <a:cubicBezTo>
                    <a:pt x="6161" y="8904"/>
                    <a:pt x="6161" y="8904"/>
                    <a:pt x="6161" y="8888"/>
                  </a:cubicBezTo>
                  <a:close/>
                  <a:moveTo>
                    <a:pt x="6537" y="8747"/>
                  </a:moveTo>
                  <a:lnTo>
                    <a:pt x="6521" y="8763"/>
                  </a:lnTo>
                  <a:cubicBezTo>
                    <a:pt x="6521" y="8763"/>
                    <a:pt x="6521" y="8778"/>
                    <a:pt x="6506" y="8778"/>
                  </a:cubicBezTo>
                  <a:cubicBezTo>
                    <a:pt x="6506" y="8786"/>
                    <a:pt x="6506" y="8786"/>
                    <a:pt x="6506" y="8786"/>
                  </a:cubicBezTo>
                  <a:cubicBezTo>
                    <a:pt x="6506" y="8786"/>
                    <a:pt x="6506" y="8786"/>
                    <a:pt x="6506" y="8794"/>
                  </a:cubicBezTo>
                  <a:cubicBezTo>
                    <a:pt x="6506" y="8802"/>
                    <a:pt x="6509" y="8802"/>
                    <a:pt x="6515" y="8802"/>
                  </a:cubicBezTo>
                  <a:cubicBezTo>
                    <a:pt x="6521" y="8802"/>
                    <a:pt x="6529" y="8802"/>
                    <a:pt x="6537" y="8810"/>
                  </a:cubicBezTo>
                  <a:lnTo>
                    <a:pt x="6521" y="8810"/>
                  </a:lnTo>
                  <a:cubicBezTo>
                    <a:pt x="6521" y="8810"/>
                    <a:pt x="6521" y="8810"/>
                    <a:pt x="6521" y="8825"/>
                  </a:cubicBezTo>
                  <a:cubicBezTo>
                    <a:pt x="6521" y="8825"/>
                    <a:pt x="6521" y="8825"/>
                    <a:pt x="6506" y="8841"/>
                  </a:cubicBezTo>
                  <a:lnTo>
                    <a:pt x="6537" y="8841"/>
                  </a:lnTo>
                  <a:cubicBezTo>
                    <a:pt x="6521" y="8857"/>
                    <a:pt x="6521" y="8857"/>
                    <a:pt x="6521" y="8857"/>
                  </a:cubicBezTo>
                  <a:lnTo>
                    <a:pt x="6521" y="8872"/>
                  </a:lnTo>
                  <a:cubicBezTo>
                    <a:pt x="6506" y="8872"/>
                    <a:pt x="6506" y="8857"/>
                    <a:pt x="6490" y="8841"/>
                  </a:cubicBezTo>
                  <a:cubicBezTo>
                    <a:pt x="6474" y="8857"/>
                    <a:pt x="6490" y="8857"/>
                    <a:pt x="6474" y="8857"/>
                  </a:cubicBezTo>
                  <a:cubicBezTo>
                    <a:pt x="6474" y="8872"/>
                    <a:pt x="6474" y="8888"/>
                    <a:pt x="6490" y="8888"/>
                  </a:cubicBezTo>
                  <a:cubicBezTo>
                    <a:pt x="6506" y="8904"/>
                    <a:pt x="6490" y="8904"/>
                    <a:pt x="6506" y="8904"/>
                  </a:cubicBezTo>
                  <a:lnTo>
                    <a:pt x="6521" y="8919"/>
                  </a:lnTo>
                  <a:lnTo>
                    <a:pt x="6506" y="8919"/>
                  </a:lnTo>
                  <a:cubicBezTo>
                    <a:pt x="6506" y="8904"/>
                    <a:pt x="6490" y="8904"/>
                    <a:pt x="6474" y="8888"/>
                  </a:cubicBezTo>
                  <a:lnTo>
                    <a:pt x="6458" y="8904"/>
                  </a:lnTo>
                  <a:lnTo>
                    <a:pt x="6474" y="8919"/>
                  </a:lnTo>
                  <a:lnTo>
                    <a:pt x="6490" y="8919"/>
                  </a:lnTo>
                  <a:cubicBezTo>
                    <a:pt x="6506" y="8919"/>
                    <a:pt x="6506" y="8935"/>
                    <a:pt x="6506" y="8935"/>
                  </a:cubicBezTo>
                  <a:lnTo>
                    <a:pt x="6521" y="8935"/>
                  </a:lnTo>
                  <a:cubicBezTo>
                    <a:pt x="6521" y="8935"/>
                    <a:pt x="6521" y="8919"/>
                    <a:pt x="6537" y="8919"/>
                  </a:cubicBezTo>
                  <a:cubicBezTo>
                    <a:pt x="6537" y="8935"/>
                    <a:pt x="6537" y="8951"/>
                    <a:pt x="6537" y="8951"/>
                  </a:cubicBezTo>
                  <a:cubicBezTo>
                    <a:pt x="6537" y="8951"/>
                    <a:pt x="6537" y="8951"/>
                    <a:pt x="6537" y="8966"/>
                  </a:cubicBezTo>
                  <a:lnTo>
                    <a:pt x="6553" y="8966"/>
                  </a:lnTo>
                  <a:cubicBezTo>
                    <a:pt x="6553" y="8966"/>
                    <a:pt x="6553" y="8966"/>
                    <a:pt x="6553" y="8982"/>
                  </a:cubicBezTo>
                  <a:cubicBezTo>
                    <a:pt x="6568" y="8966"/>
                    <a:pt x="6568" y="8966"/>
                    <a:pt x="6568" y="8966"/>
                  </a:cubicBezTo>
                  <a:cubicBezTo>
                    <a:pt x="6568" y="8966"/>
                    <a:pt x="6568" y="8973"/>
                    <a:pt x="6573" y="8973"/>
                  </a:cubicBezTo>
                  <a:cubicBezTo>
                    <a:pt x="6575" y="8973"/>
                    <a:pt x="6579" y="8972"/>
                    <a:pt x="6584" y="8966"/>
                  </a:cubicBezTo>
                  <a:lnTo>
                    <a:pt x="6600" y="8966"/>
                  </a:lnTo>
                  <a:lnTo>
                    <a:pt x="6584" y="8951"/>
                  </a:lnTo>
                  <a:lnTo>
                    <a:pt x="6584" y="8935"/>
                  </a:lnTo>
                  <a:cubicBezTo>
                    <a:pt x="6584" y="8935"/>
                    <a:pt x="6584" y="8935"/>
                    <a:pt x="6584" y="8919"/>
                  </a:cubicBezTo>
                  <a:lnTo>
                    <a:pt x="6600" y="8919"/>
                  </a:lnTo>
                  <a:lnTo>
                    <a:pt x="6600" y="8904"/>
                  </a:lnTo>
                  <a:lnTo>
                    <a:pt x="6615" y="8904"/>
                  </a:lnTo>
                  <a:lnTo>
                    <a:pt x="6631" y="8919"/>
                  </a:lnTo>
                  <a:lnTo>
                    <a:pt x="6615" y="8935"/>
                  </a:lnTo>
                  <a:cubicBezTo>
                    <a:pt x="6631" y="8935"/>
                    <a:pt x="6631" y="8951"/>
                    <a:pt x="6647" y="8951"/>
                  </a:cubicBezTo>
                  <a:lnTo>
                    <a:pt x="6647" y="8966"/>
                  </a:lnTo>
                  <a:cubicBezTo>
                    <a:pt x="6631" y="8966"/>
                    <a:pt x="6631" y="8966"/>
                    <a:pt x="6631" y="8982"/>
                  </a:cubicBezTo>
                  <a:cubicBezTo>
                    <a:pt x="6647" y="8982"/>
                    <a:pt x="6647" y="8982"/>
                    <a:pt x="6647" y="8998"/>
                  </a:cubicBezTo>
                  <a:lnTo>
                    <a:pt x="6662" y="8982"/>
                  </a:lnTo>
                  <a:lnTo>
                    <a:pt x="6678" y="8966"/>
                  </a:lnTo>
                  <a:lnTo>
                    <a:pt x="6678" y="8951"/>
                  </a:lnTo>
                  <a:cubicBezTo>
                    <a:pt x="6678" y="8951"/>
                    <a:pt x="6678" y="8935"/>
                    <a:pt x="6678" y="8935"/>
                  </a:cubicBezTo>
                  <a:lnTo>
                    <a:pt x="6662" y="8935"/>
                  </a:lnTo>
                  <a:cubicBezTo>
                    <a:pt x="6662" y="8919"/>
                    <a:pt x="6662" y="8919"/>
                    <a:pt x="6678" y="8919"/>
                  </a:cubicBezTo>
                  <a:cubicBezTo>
                    <a:pt x="6662" y="8919"/>
                    <a:pt x="6662" y="8919"/>
                    <a:pt x="6662" y="8904"/>
                  </a:cubicBezTo>
                  <a:lnTo>
                    <a:pt x="6662" y="8919"/>
                  </a:lnTo>
                  <a:lnTo>
                    <a:pt x="6647" y="8919"/>
                  </a:lnTo>
                  <a:cubicBezTo>
                    <a:pt x="6647" y="8904"/>
                    <a:pt x="6647" y="8904"/>
                    <a:pt x="6647" y="8888"/>
                  </a:cubicBezTo>
                  <a:cubicBezTo>
                    <a:pt x="6647" y="8888"/>
                    <a:pt x="6647" y="8888"/>
                    <a:pt x="6647" y="8872"/>
                  </a:cubicBezTo>
                  <a:cubicBezTo>
                    <a:pt x="6647" y="8872"/>
                    <a:pt x="6647" y="8857"/>
                    <a:pt x="6647" y="8857"/>
                  </a:cubicBezTo>
                  <a:cubicBezTo>
                    <a:pt x="6647" y="8841"/>
                    <a:pt x="6647" y="8841"/>
                    <a:pt x="6647" y="8841"/>
                  </a:cubicBezTo>
                  <a:cubicBezTo>
                    <a:pt x="6647" y="8825"/>
                    <a:pt x="6647" y="8825"/>
                    <a:pt x="6647" y="8825"/>
                  </a:cubicBezTo>
                  <a:lnTo>
                    <a:pt x="6647" y="8810"/>
                  </a:lnTo>
                  <a:lnTo>
                    <a:pt x="6662" y="8810"/>
                  </a:lnTo>
                  <a:cubicBezTo>
                    <a:pt x="6662" y="8802"/>
                    <a:pt x="6662" y="8802"/>
                    <a:pt x="6662" y="8802"/>
                  </a:cubicBezTo>
                  <a:cubicBezTo>
                    <a:pt x="6662" y="8802"/>
                    <a:pt x="6662" y="8802"/>
                    <a:pt x="6662" y="8794"/>
                  </a:cubicBezTo>
                  <a:cubicBezTo>
                    <a:pt x="6647" y="8794"/>
                    <a:pt x="6631" y="8794"/>
                    <a:pt x="6615" y="8778"/>
                  </a:cubicBezTo>
                  <a:lnTo>
                    <a:pt x="6600" y="8778"/>
                  </a:lnTo>
                  <a:cubicBezTo>
                    <a:pt x="6584" y="8763"/>
                    <a:pt x="6584" y="8763"/>
                    <a:pt x="6568" y="8763"/>
                  </a:cubicBezTo>
                  <a:cubicBezTo>
                    <a:pt x="6568" y="8763"/>
                    <a:pt x="6568" y="8747"/>
                    <a:pt x="6553" y="8747"/>
                  </a:cubicBezTo>
                  <a:cubicBezTo>
                    <a:pt x="6553" y="8747"/>
                    <a:pt x="6553" y="8763"/>
                    <a:pt x="6553" y="8763"/>
                  </a:cubicBezTo>
                  <a:cubicBezTo>
                    <a:pt x="6553" y="8763"/>
                    <a:pt x="6537" y="8763"/>
                    <a:pt x="6537" y="8747"/>
                  </a:cubicBezTo>
                  <a:close/>
                  <a:moveTo>
                    <a:pt x="5864" y="9014"/>
                  </a:moveTo>
                  <a:cubicBezTo>
                    <a:pt x="5865" y="9023"/>
                    <a:pt x="5868" y="9029"/>
                    <a:pt x="5879" y="9029"/>
                  </a:cubicBezTo>
                  <a:lnTo>
                    <a:pt x="5894" y="9029"/>
                  </a:lnTo>
                  <a:cubicBezTo>
                    <a:pt x="5879" y="9014"/>
                    <a:pt x="5879" y="9014"/>
                    <a:pt x="5864" y="9014"/>
                  </a:cubicBezTo>
                  <a:close/>
                  <a:moveTo>
                    <a:pt x="6004" y="9014"/>
                  </a:moveTo>
                  <a:cubicBezTo>
                    <a:pt x="6004" y="9029"/>
                    <a:pt x="6004" y="9029"/>
                    <a:pt x="6004" y="9029"/>
                  </a:cubicBezTo>
                  <a:cubicBezTo>
                    <a:pt x="5996" y="9021"/>
                    <a:pt x="5996" y="9021"/>
                    <a:pt x="5998" y="9021"/>
                  </a:cubicBezTo>
                  <a:cubicBezTo>
                    <a:pt x="6000" y="9021"/>
                    <a:pt x="6004" y="9021"/>
                    <a:pt x="6004" y="9014"/>
                  </a:cubicBezTo>
                  <a:close/>
                  <a:moveTo>
                    <a:pt x="6333" y="9029"/>
                  </a:moveTo>
                  <a:cubicBezTo>
                    <a:pt x="6333" y="9029"/>
                    <a:pt x="6333" y="9045"/>
                    <a:pt x="6333" y="9045"/>
                  </a:cubicBezTo>
                  <a:lnTo>
                    <a:pt x="6333" y="9061"/>
                  </a:lnTo>
                  <a:lnTo>
                    <a:pt x="6349" y="9045"/>
                  </a:lnTo>
                  <a:cubicBezTo>
                    <a:pt x="6349" y="9045"/>
                    <a:pt x="6349" y="9045"/>
                    <a:pt x="6349" y="9029"/>
                  </a:cubicBezTo>
                  <a:close/>
                  <a:moveTo>
                    <a:pt x="6051" y="9076"/>
                  </a:moveTo>
                  <a:cubicBezTo>
                    <a:pt x="6051" y="9092"/>
                    <a:pt x="6051" y="9092"/>
                    <a:pt x="6067" y="9092"/>
                  </a:cubicBezTo>
                  <a:cubicBezTo>
                    <a:pt x="6067" y="9076"/>
                    <a:pt x="6051" y="9076"/>
                    <a:pt x="6051" y="9076"/>
                  </a:cubicBezTo>
                  <a:close/>
                  <a:moveTo>
                    <a:pt x="6364" y="9061"/>
                  </a:moveTo>
                  <a:lnTo>
                    <a:pt x="6364" y="9076"/>
                  </a:lnTo>
                  <a:lnTo>
                    <a:pt x="6349" y="9076"/>
                  </a:lnTo>
                  <a:cubicBezTo>
                    <a:pt x="6364" y="9076"/>
                    <a:pt x="6364" y="9092"/>
                    <a:pt x="6364" y="9092"/>
                  </a:cubicBezTo>
                  <a:lnTo>
                    <a:pt x="6380" y="9092"/>
                  </a:lnTo>
                  <a:cubicBezTo>
                    <a:pt x="6380" y="9076"/>
                    <a:pt x="6364" y="9061"/>
                    <a:pt x="6364" y="9061"/>
                  </a:cubicBezTo>
                  <a:close/>
                  <a:moveTo>
                    <a:pt x="6192" y="8966"/>
                  </a:moveTo>
                  <a:lnTo>
                    <a:pt x="6176" y="8982"/>
                  </a:lnTo>
                  <a:cubicBezTo>
                    <a:pt x="6176" y="8982"/>
                    <a:pt x="6176" y="8998"/>
                    <a:pt x="6176" y="8998"/>
                  </a:cubicBezTo>
                  <a:cubicBezTo>
                    <a:pt x="6161" y="9014"/>
                    <a:pt x="6176" y="9014"/>
                    <a:pt x="6176" y="9029"/>
                  </a:cubicBezTo>
                  <a:cubicBezTo>
                    <a:pt x="6176" y="9029"/>
                    <a:pt x="6176" y="9045"/>
                    <a:pt x="6176" y="9045"/>
                  </a:cubicBezTo>
                  <a:cubicBezTo>
                    <a:pt x="6176" y="9045"/>
                    <a:pt x="6176" y="9061"/>
                    <a:pt x="6192" y="9061"/>
                  </a:cubicBezTo>
                  <a:lnTo>
                    <a:pt x="6192" y="9076"/>
                  </a:lnTo>
                  <a:cubicBezTo>
                    <a:pt x="6192" y="9076"/>
                    <a:pt x="6208" y="9108"/>
                    <a:pt x="6192" y="9108"/>
                  </a:cubicBezTo>
                  <a:cubicBezTo>
                    <a:pt x="6208" y="9123"/>
                    <a:pt x="6208" y="9123"/>
                    <a:pt x="6208" y="9123"/>
                  </a:cubicBezTo>
                  <a:cubicBezTo>
                    <a:pt x="6223" y="9108"/>
                    <a:pt x="6223" y="9108"/>
                    <a:pt x="6239" y="9108"/>
                  </a:cubicBezTo>
                  <a:cubicBezTo>
                    <a:pt x="6239" y="9108"/>
                    <a:pt x="6223" y="9108"/>
                    <a:pt x="6239" y="9092"/>
                  </a:cubicBezTo>
                  <a:lnTo>
                    <a:pt x="6239" y="9076"/>
                  </a:lnTo>
                  <a:cubicBezTo>
                    <a:pt x="6239" y="9068"/>
                    <a:pt x="6235" y="9068"/>
                    <a:pt x="6231" y="9068"/>
                  </a:cubicBezTo>
                  <a:cubicBezTo>
                    <a:pt x="6227" y="9068"/>
                    <a:pt x="6223" y="9068"/>
                    <a:pt x="6223" y="9061"/>
                  </a:cubicBezTo>
                  <a:cubicBezTo>
                    <a:pt x="6223" y="9061"/>
                    <a:pt x="6223" y="9061"/>
                    <a:pt x="6223" y="9045"/>
                  </a:cubicBezTo>
                  <a:lnTo>
                    <a:pt x="6239" y="9061"/>
                  </a:lnTo>
                  <a:cubicBezTo>
                    <a:pt x="6239" y="9045"/>
                    <a:pt x="6239" y="9045"/>
                    <a:pt x="6239" y="9029"/>
                  </a:cubicBezTo>
                  <a:lnTo>
                    <a:pt x="6239" y="9014"/>
                  </a:lnTo>
                  <a:lnTo>
                    <a:pt x="6255" y="9014"/>
                  </a:lnTo>
                  <a:cubicBezTo>
                    <a:pt x="6239" y="9014"/>
                    <a:pt x="6239" y="8998"/>
                    <a:pt x="6239" y="8998"/>
                  </a:cubicBezTo>
                  <a:cubicBezTo>
                    <a:pt x="6239" y="8998"/>
                    <a:pt x="6223" y="9014"/>
                    <a:pt x="6223" y="9014"/>
                  </a:cubicBezTo>
                  <a:lnTo>
                    <a:pt x="6223" y="8998"/>
                  </a:lnTo>
                  <a:lnTo>
                    <a:pt x="6208" y="8998"/>
                  </a:lnTo>
                  <a:cubicBezTo>
                    <a:pt x="6208" y="8982"/>
                    <a:pt x="6192" y="8982"/>
                    <a:pt x="6192" y="8966"/>
                  </a:cubicBezTo>
                  <a:close/>
                  <a:moveTo>
                    <a:pt x="6380" y="8919"/>
                  </a:moveTo>
                  <a:cubicBezTo>
                    <a:pt x="6396" y="8935"/>
                    <a:pt x="6380" y="8935"/>
                    <a:pt x="6396" y="8935"/>
                  </a:cubicBezTo>
                  <a:lnTo>
                    <a:pt x="6380" y="8951"/>
                  </a:lnTo>
                  <a:lnTo>
                    <a:pt x="6380" y="8935"/>
                  </a:lnTo>
                  <a:lnTo>
                    <a:pt x="6364" y="8951"/>
                  </a:lnTo>
                  <a:lnTo>
                    <a:pt x="6380" y="8966"/>
                  </a:lnTo>
                  <a:lnTo>
                    <a:pt x="6364" y="8966"/>
                  </a:lnTo>
                  <a:cubicBezTo>
                    <a:pt x="6364" y="8966"/>
                    <a:pt x="6364" y="8966"/>
                    <a:pt x="6349" y="8982"/>
                  </a:cubicBezTo>
                  <a:cubicBezTo>
                    <a:pt x="6349" y="8982"/>
                    <a:pt x="6349" y="8998"/>
                    <a:pt x="6333" y="8998"/>
                  </a:cubicBezTo>
                  <a:cubicBezTo>
                    <a:pt x="6333" y="9006"/>
                    <a:pt x="6333" y="9006"/>
                    <a:pt x="6333" y="9006"/>
                  </a:cubicBezTo>
                  <a:cubicBezTo>
                    <a:pt x="6333" y="9006"/>
                    <a:pt x="6333" y="9006"/>
                    <a:pt x="6333" y="9014"/>
                  </a:cubicBezTo>
                  <a:cubicBezTo>
                    <a:pt x="6333" y="9014"/>
                    <a:pt x="6333" y="9029"/>
                    <a:pt x="6349" y="9029"/>
                  </a:cubicBezTo>
                  <a:cubicBezTo>
                    <a:pt x="6364" y="9045"/>
                    <a:pt x="6364" y="9045"/>
                    <a:pt x="6380" y="9045"/>
                  </a:cubicBezTo>
                  <a:cubicBezTo>
                    <a:pt x="6364" y="9061"/>
                    <a:pt x="6364" y="9061"/>
                    <a:pt x="6364" y="9061"/>
                  </a:cubicBezTo>
                  <a:lnTo>
                    <a:pt x="6380" y="9061"/>
                  </a:lnTo>
                  <a:cubicBezTo>
                    <a:pt x="6380" y="9061"/>
                    <a:pt x="6396" y="9076"/>
                    <a:pt x="6396" y="9076"/>
                  </a:cubicBezTo>
                  <a:cubicBezTo>
                    <a:pt x="6411" y="9061"/>
                    <a:pt x="6396" y="9061"/>
                    <a:pt x="6396" y="9061"/>
                  </a:cubicBezTo>
                  <a:cubicBezTo>
                    <a:pt x="6411" y="9045"/>
                    <a:pt x="6411" y="9045"/>
                    <a:pt x="6411" y="9045"/>
                  </a:cubicBezTo>
                  <a:lnTo>
                    <a:pt x="6411" y="9029"/>
                  </a:lnTo>
                  <a:lnTo>
                    <a:pt x="6427" y="9029"/>
                  </a:lnTo>
                  <a:cubicBezTo>
                    <a:pt x="6427" y="9029"/>
                    <a:pt x="6427" y="9045"/>
                    <a:pt x="6427" y="9045"/>
                  </a:cubicBezTo>
                  <a:cubicBezTo>
                    <a:pt x="6427" y="9061"/>
                    <a:pt x="6427" y="9092"/>
                    <a:pt x="6411" y="9092"/>
                  </a:cubicBezTo>
                  <a:lnTo>
                    <a:pt x="6411" y="9108"/>
                  </a:lnTo>
                  <a:cubicBezTo>
                    <a:pt x="6411" y="9123"/>
                    <a:pt x="6427" y="9123"/>
                    <a:pt x="6427" y="9123"/>
                  </a:cubicBezTo>
                  <a:lnTo>
                    <a:pt x="6443" y="9123"/>
                  </a:lnTo>
                  <a:lnTo>
                    <a:pt x="6427" y="9108"/>
                  </a:lnTo>
                  <a:lnTo>
                    <a:pt x="6443" y="9108"/>
                  </a:lnTo>
                  <a:cubicBezTo>
                    <a:pt x="6443" y="9092"/>
                    <a:pt x="6458" y="9092"/>
                    <a:pt x="6458" y="9092"/>
                  </a:cubicBezTo>
                  <a:lnTo>
                    <a:pt x="6443" y="9076"/>
                  </a:lnTo>
                  <a:cubicBezTo>
                    <a:pt x="6458" y="9076"/>
                    <a:pt x="6458" y="9076"/>
                    <a:pt x="6458" y="9061"/>
                  </a:cubicBezTo>
                  <a:cubicBezTo>
                    <a:pt x="6474" y="9076"/>
                    <a:pt x="6474" y="9076"/>
                    <a:pt x="6474" y="9076"/>
                  </a:cubicBezTo>
                  <a:lnTo>
                    <a:pt x="6490" y="9092"/>
                  </a:lnTo>
                  <a:lnTo>
                    <a:pt x="6521" y="9092"/>
                  </a:lnTo>
                  <a:lnTo>
                    <a:pt x="6506" y="9076"/>
                  </a:lnTo>
                  <a:lnTo>
                    <a:pt x="6521" y="9076"/>
                  </a:lnTo>
                  <a:cubicBezTo>
                    <a:pt x="6506" y="9076"/>
                    <a:pt x="6506" y="9061"/>
                    <a:pt x="6490" y="9061"/>
                  </a:cubicBezTo>
                  <a:cubicBezTo>
                    <a:pt x="6474" y="9061"/>
                    <a:pt x="6474" y="9061"/>
                    <a:pt x="6474" y="9045"/>
                  </a:cubicBezTo>
                  <a:cubicBezTo>
                    <a:pt x="6458" y="9045"/>
                    <a:pt x="6458" y="9029"/>
                    <a:pt x="6458" y="9029"/>
                  </a:cubicBezTo>
                  <a:cubicBezTo>
                    <a:pt x="6443" y="9029"/>
                    <a:pt x="6443" y="9029"/>
                    <a:pt x="6427" y="9014"/>
                  </a:cubicBezTo>
                  <a:lnTo>
                    <a:pt x="6458" y="9014"/>
                  </a:lnTo>
                  <a:cubicBezTo>
                    <a:pt x="6458" y="9014"/>
                    <a:pt x="6458" y="9014"/>
                    <a:pt x="6474" y="9029"/>
                  </a:cubicBezTo>
                  <a:cubicBezTo>
                    <a:pt x="6474" y="9014"/>
                    <a:pt x="6474" y="9014"/>
                    <a:pt x="6490" y="9014"/>
                  </a:cubicBezTo>
                  <a:cubicBezTo>
                    <a:pt x="6490" y="8998"/>
                    <a:pt x="6474" y="8982"/>
                    <a:pt x="6474" y="8982"/>
                  </a:cubicBezTo>
                  <a:cubicBezTo>
                    <a:pt x="6474" y="8982"/>
                    <a:pt x="6458" y="8982"/>
                    <a:pt x="6458" y="8966"/>
                  </a:cubicBezTo>
                  <a:cubicBezTo>
                    <a:pt x="6458" y="8966"/>
                    <a:pt x="6458" y="8966"/>
                    <a:pt x="6443" y="8951"/>
                  </a:cubicBezTo>
                  <a:cubicBezTo>
                    <a:pt x="6443" y="8951"/>
                    <a:pt x="6427" y="8935"/>
                    <a:pt x="6427" y="8935"/>
                  </a:cubicBezTo>
                  <a:cubicBezTo>
                    <a:pt x="6427" y="8919"/>
                    <a:pt x="6411" y="8919"/>
                    <a:pt x="6411" y="8919"/>
                  </a:cubicBezTo>
                  <a:close/>
                  <a:moveTo>
                    <a:pt x="6553" y="9108"/>
                  </a:moveTo>
                  <a:cubicBezTo>
                    <a:pt x="6553" y="9123"/>
                    <a:pt x="6553" y="9123"/>
                    <a:pt x="6537" y="9123"/>
                  </a:cubicBezTo>
                  <a:cubicBezTo>
                    <a:pt x="6542" y="9128"/>
                    <a:pt x="6547" y="9130"/>
                    <a:pt x="6552" y="9130"/>
                  </a:cubicBezTo>
                  <a:cubicBezTo>
                    <a:pt x="6561" y="9130"/>
                    <a:pt x="6568" y="9123"/>
                    <a:pt x="6568" y="9123"/>
                  </a:cubicBezTo>
                  <a:lnTo>
                    <a:pt x="6568" y="9108"/>
                  </a:lnTo>
                  <a:close/>
                  <a:moveTo>
                    <a:pt x="6349" y="9139"/>
                  </a:moveTo>
                  <a:cubicBezTo>
                    <a:pt x="6349" y="9139"/>
                    <a:pt x="6349" y="9139"/>
                    <a:pt x="6349" y="9139"/>
                  </a:cubicBezTo>
                  <a:cubicBezTo>
                    <a:pt x="6349" y="9139"/>
                    <a:pt x="6349" y="9139"/>
                    <a:pt x="6349" y="9139"/>
                  </a:cubicBezTo>
                  <a:close/>
                  <a:moveTo>
                    <a:pt x="6004" y="9108"/>
                  </a:moveTo>
                  <a:lnTo>
                    <a:pt x="5988" y="9123"/>
                  </a:lnTo>
                  <a:cubicBezTo>
                    <a:pt x="6004" y="9123"/>
                    <a:pt x="6020" y="9139"/>
                    <a:pt x="6004" y="9139"/>
                  </a:cubicBezTo>
                  <a:cubicBezTo>
                    <a:pt x="6020" y="9155"/>
                    <a:pt x="6020" y="9155"/>
                    <a:pt x="6020" y="9155"/>
                  </a:cubicBezTo>
                  <a:cubicBezTo>
                    <a:pt x="6020" y="9155"/>
                    <a:pt x="6035" y="9139"/>
                    <a:pt x="6035" y="9139"/>
                  </a:cubicBezTo>
                  <a:lnTo>
                    <a:pt x="6020" y="9123"/>
                  </a:lnTo>
                  <a:lnTo>
                    <a:pt x="6035" y="9123"/>
                  </a:lnTo>
                  <a:cubicBezTo>
                    <a:pt x="6020" y="9108"/>
                    <a:pt x="6020" y="9108"/>
                    <a:pt x="6004" y="9108"/>
                  </a:cubicBezTo>
                  <a:close/>
                  <a:moveTo>
                    <a:pt x="5095" y="8183"/>
                  </a:moveTo>
                  <a:cubicBezTo>
                    <a:pt x="5095" y="8198"/>
                    <a:pt x="5110" y="8198"/>
                    <a:pt x="5110" y="8214"/>
                  </a:cubicBezTo>
                  <a:lnTo>
                    <a:pt x="5110" y="8230"/>
                  </a:lnTo>
                  <a:cubicBezTo>
                    <a:pt x="5110" y="8230"/>
                    <a:pt x="5126" y="8245"/>
                    <a:pt x="5126" y="8245"/>
                  </a:cubicBezTo>
                  <a:cubicBezTo>
                    <a:pt x="5126" y="8261"/>
                    <a:pt x="5126" y="8261"/>
                    <a:pt x="5126" y="8277"/>
                  </a:cubicBezTo>
                  <a:cubicBezTo>
                    <a:pt x="5126" y="8277"/>
                    <a:pt x="5126" y="8277"/>
                    <a:pt x="5142" y="8292"/>
                  </a:cubicBezTo>
                  <a:lnTo>
                    <a:pt x="5126" y="8292"/>
                  </a:lnTo>
                  <a:lnTo>
                    <a:pt x="5142" y="8308"/>
                  </a:lnTo>
                  <a:lnTo>
                    <a:pt x="5142" y="8324"/>
                  </a:lnTo>
                  <a:lnTo>
                    <a:pt x="5158" y="8340"/>
                  </a:lnTo>
                  <a:cubicBezTo>
                    <a:pt x="5158" y="8355"/>
                    <a:pt x="5158" y="8355"/>
                    <a:pt x="5173" y="8355"/>
                  </a:cubicBezTo>
                  <a:cubicBezTo>
                    <a:pt x="5173" y="8355"/>
                    <a:pt x="5173" y="8355"/>
                    <a:pt x="5173" y="8371"/>
                  </a:cubicBezTo>
                  <a:lnTo>
                    <a:pt x="5220" y="8371"/>
                  </a:lnTo>
                  <a:cubicBezTo>
                    <a:pt x="5220" y="8371"/>
                    <a:pt x="5220" y="8371"/>
                    <a:pt x="5220" y="8387"/>
                  </a:cubicBezTo>
                  <a:lnTo>
                    <a:pt x="5236" y="8371"/>
                  </a:lnTo>
                  <a:lnTo>
                    <a:pt x="5236" y="8387"/>
                  </a:lnTo>
                  <a:lnTo>
                    <a:pt x="5252" y="8387"/>
                  </a:lnTo>
                  <a:cubicBezTo>
                    <a:pt x="5252" y="8387"/>
                    <a:pt x="5252" y="8402"/>
                    <a:pt x="5252" y="8402"/>
                  </a:cubicBezTo>
                  <a:lnTo>
                    <a:pt x="5267" y="8402"/>
                  </a:lnTo>
                  <a:lnTo>
                    <a:pt x="5283" y="8418"/>
                  </a:lnTo>
                  <a:lnTo>
                    <a:pt x="5299" y="8418"/>
                  </a:lnTo>
                  <a:cubicBezTo>
                    <a:pt x="5293" y="8423"/>
                    <a:pt x="5288" y="8425"/>
                    <a:pt x="5283" y="8425"/>
                  </a:cubicBezTo>
                  <a:cubicBezTo>
                    <a:pt x="5274" y="8425"/>
                    <a:pt x="5267" y="8418"/>
                    <a:pt x="5267" y="8418"/>
                  </a:cubicBezTo>
                  <a:lnTo>
                    <a:pt x="5252" y="8402"/>
                  </a:lnTo>
                  <a:lnTo>
                    <a:pt x="5236" y="8402"/>
                  </a:lnTo>
                  <a:lnTo>
                    <a:pt x="5236" y="8387"/>
                  </a:lnTo>
                  <a:lnTo>
                    <a:pt x="5189" y="8387"/>
                  </a:lnTo>
                  <a:cubicBezTo>
                    <a:pt x="5205" y="8387"/>
                    <a:pt x="5205" y="8402"/>
                    <a:pt x="5205" y="8402"/>
                  </a:cubicBezTo>
                  <a:cubicBezTo>
                    <a:pt x="5205" y="8402"/>
                    <a:pt x="5205" y="8418"/>
                    <a:pt x="5205" y="8418"/>
                  </a:cubicBezTo>
                  <a:cubicBezTo>
                    <a:pt x="5205" y="8418"/>
                    <a:pt x="5220" y="8418"/>
                    <a:pt x="5220" y="8434"/>
                  </a:cubicBezTo>
                  <a:cubicBezTo>
                    <a:pt x="5236" y="8434"/>
                    <a:pt x="5252" y="8449"/>
                    <a:pt x="5252" y="8465"/>
                  </a:cubicBezTo>
                  <a:lnTo>
                    <a:pt x="5252" y="8449"/>
                  </a:lnTo>
                  <a:cubicBezTo>
                    <a:pt x="5252" y="8465"/>
                    <a:pt x="5252" y="8465"/>
                    <a:pt x="5267" y="8481"/>
                  </a:cubicBezTo>
                  <a:cubicBezTo>
                    <a:pt x="5267" y="8481"/>
                    <a:pt x="5267" y="8481"/>
                    <a:pt x="5267" y="8496"/>
                  </a:cubicBezTo>
                  <a:cubicBezTo>
                    <a:pt x="5267" y="8496"/>
                    <a:pt x="5283" y="8512"/>
                    <a:pt x="5283" y="8528"/>
                  </a:cubicBezTo>
                  <a:lnTo>
                    <a:pt x="5330" y="8528"/>
                  </a:lnTo>
                  <a:cubicBezTo>
                    <a:pt x="5330" y="8543"/>
                    <a:pt x="5346" y="8543"/>
                    <a:pt x="5361" y="8559"/>
                  </a:cubicBezTo>
                  <a:cubicBezTo>
                    <a:pt x="5377" y="8559"/>
                    <a:pt x="5377" y="8559"/>
                    <a:pt x="5377" y="8543"/>
                  </a:cubicBezTo>
                  <a:cubicBezTo>
                    <a:pt x="5377" y="8559"/>
                    <a:pt x="5377" y="8559"/>
                    <a:pt x="5377" y="8575"/>
                  </a:cubicBezTo>
                  <a:cubicBezTo>
                    <a:pt x="5377" y="8575"/>
                    <a:pt x="5377" y="8575"/>
                    <a:pt x="5377" y="8590"/>
                  </a:cubicBezTo>
                  <a:cubicBezTo>
                    <a:pt x="5393" y="8606"/>
                    <a:pt x="5393" y="8606"/>
                    <a:pt x="5408" y="8622"/>
                  </a:cubicBezTo>
                  <a:cubicBezTo>
                    <a:pt x="5424" y="8637"/>
                    <a:pt x="5455" y="8684"/>
                    <a:pt x="5471" y="8684"/>
                  </a:cubicBezTo>
                  <a:cubicBezTo>
                    <a:pt x="5471" y="8677"/>
                    <a:pt x="5471" y="8677"/>
                    <a:pt x="5471" y="8677"/>
                  </a:cubicBezTo>
                  <a:cubicBezTo>
                    <a:pt x="5471" y="8677"/>
                    <a:pt x="5471" y="8677"/>
                    <a:pt x="5471" y="8669"/>
                  </a:cubicBezTo>
                  <a:lnTo>
                    <a:pt x="5471" y="8653"/>
                  </a:lnTo>
                  <a:cubicBezTo>
                    <a:pt x="5471" y="8637"/>
                    <a:pt x="5471" y="8637"/>
                    <a:pt x="5471" y="8622"/>
                  </a:cubicBezTo>
                  <a:lnTo>
                    <a:pt x="5487" y="8622"/>
                  </a:lnTo>
                  <a:cubicBezTo>
                    <a:pt x="5471" y="8637"/>
                    <a:pt x="5471" y="8637"/>
                    <a:pt x="5471" y="8637"/>
                  </a:cubicBezTo>
                  <a:cubicBezTo>
                    <a:pt x="5471" y="8653"/>
                    <a:pt x="5487" y="8653"/>
                    <a:pt x="5487" y="8669"/>
                  </a:cubicBezTo>
                  <a:cubicBezTo>
                    <a:pt x="5487" y="8684"/>
                    <a:pt x="5487" y="8684"/>
                    <a:pt x="5487" y="8684"/>
                  </a:cubicBezTo>
                  <a:cubicBezTo>
                    <a:pt x="5487" y="8700"/>
                    <a:pt x="5487" y="8700"/>
                    <a:pt x="5502" y="8700"/>
                  </a:cubicBezTo>
                  <a:lnTo>
                    <a:pt x="5518" y="8716"/>
                  </a:lnTo>
                  <a:lnTo>
                    <a:pt x="5549" y="8716"/>
                  </a:lnTo>
                  <a:cubicBezTo>
                    <a:pt x="5549" y="8700"/>
                    <a:pt x="5549" y="8700"/>
                    <a:pt x="5549" y="8700"/>
                  </a:cubicBezTo>
                  <a:lnTo>
                    <a:pt x="5565" y="8700"/>
                  </a:lnTo>
                  <a:lnTo>
                    <a:pt x="5565" y="8716"/>
                  </a:lnTo>
                  <a:cubicBezTo>
                    <a:pt x="5565" y="8716"/>
                    <a:pt x="5565" y="8731"/>
                    <a:pt x="5581" y="8747"/>
                  </a:cubicBezTo>
                  <a:lnTo>
                    <a:pt x="5565" y="8747"/>
                  </a:lnTo>
                  <a:lnTo>
                    <a:pt x="5581" y="8778"/>
                  </a:lnTo>
                  <a:cubicBezTo>
                    <a:pt x="5581" y="8778"/>
                    <a:pt x="5581" y="8794"/>
                    <a:pt x="5581" y="8794"/>
                  </a:cubicBezTo>
                  <a:cubicBezTo>
                    <a:pt x="5581" y="8794"/>
                    <a:pt x="5596" y="8794"/>
                    <a:pt x="5596" y="8810"/>
                  </a:cubicBezTo>
                  <a:cubicBezTo>
                    <a:pt x="5596" y="8810"/>
                    <a:pt x="5596" y="8794"/>
                    <a:pt x="5612" y="8794"/>
                  </a:cubicBezTo>
                  <a:cubicBezTo>
                    <a:pt x="5628" y="8794"/>
                    <a:pt x="5628" y="8778"/>
                    <a:pt x="5612" y="8763"/>
                  </a:cubicBezTo>
                  <a:lnTo>
                    <a:pt x="5628" y="8763"/>
                  </a:lnTo>
                  <a:cubicBezTo>
                    <a:pt x="5628" y="8778"/>
                    <a:pt x="5628" y="8778"/>
                    <a:pt x="5628" y="8794"/>
                  </a:cubicBezTo>
                  <a:lnTo>
                    <a:pt x="5643" y="8794"/>
                  </a:lnTo>
                  <a:cubicBezTo>
                    <a:pt x="5643" y="8794"/>
                    <a:pt x="5643" y="8810"/>
                    <a:pt x="5643" y="8810"/>
                  </a:cubicBezTo>
                  <a:lnTo>
                    <a:pt x="5628" y="8825"/>
                  </a:lnTo>
                  <a:lnTo>
                    <a:pt x="5643" y="8825"/>
                  </a:lnTo>
                  <a:lnTo>
                    <a:pt x="5643" y="8841"/>
                  </a:lnTo>
                  <a:cubicBezTo>
                    <a:pt x="5643" y="8857"/>
                    <a:pt x="5659" y="8872"/>
                    <a:pt x="5659" y="8872"/>
                  </a:cubicBezTo>
                  <a:cubicBezTo>
                    <a:pt x="5659" y="8888"/>
                    <a:pt x="5675" y="8888"/>
                    <a:pt x="5675" y="8888"/>
                  </a:cubicBezTo>
                  <a:cubicBezTo>
                    <a:pt x="5659" y="8904"/>
                    <a:pt x="5675" y="8904"/>
                    <a:pt x="5659" y="8904"/>
                  </a:cubicBezTo>
                  <a:lnTo>
                    <a:pt x="5690" y="8935"/>
                  </a:lnTo>
                  <a:cubicBezTo>
                    <a:pt x="5690" y="8919"/>
                    <a:pt x="5690" y="8919"/>
                    <a:pt x="5690" y="8919"/>
                  </a:cubicBezTo>
                  <a:cubicBezTo>
                    <a:pt x="5690" y="8912"/>
                    <a:pt x="5690" y="8912"/>
                    <a:pt x="5690" y="8912"/>
                  </a:cubicBezTo>
                  <a:cubicBezTo>
                    <a:pt x="5690" y="8912"/>
                    <a:pt x="5690" y="8912"/>
                    <a:pt x="5690" y="8904"/>
                  </a:cubicBezTo>
                  <a:lnTo>
                    <a:pt x="5706" y="8904"/>
                  </a:lnTo>
                  <a:cubicBezTo>
                    <a:pt x="5706" y="8904"/>
                    <a:pt x="5706" y="8919"/>
                    <a:pt x="5706" y="8919"/>
                  </a:cubicBezTo>
                  <a:cubicBezTo>
                    <a:pt x="5706" y="8935"/>
                    <a:pt x="5722" y="8935"/>
                    <a:pt x="5722" y="8935"/>
                  </a:cubicBezTo>
                  <a:cubicBezTo>
                    <a:pt x="5737" y="8951"/>
                    <a:pt x="5737" y="8951"/>
                    <a:pt x="5737" y="8951"/>
                  </a:cubicBezTo>
                  <a:cubicBezTo>
                    <a:pt x="5753" y="8951"/>
                    <a:pt x="5737" y="8951"/>
                    <a:pt x="5753" y="8935"/>
                  </a:cubicBezTo>
                  <a:cubicBezTo>
                    <a:pt x="5753" y="8935"/>
                    <a:pt x="5737" y="8935"/>
                    <a:pt x="5737" y="8919"/>
                  </a:cubicBezTo>
                  <a:cubicBezTo>
                    <a:pt x="5737" y="8919"/>
                    <a:pt x="5737" y="8904"/>
                    <a:pt x="5722" y="8904"/>
                  </a:cubicBezTo>
                  <a:cubicBezTo>
                    <a:pt x="5706" y="8888"/>
                    <a:pt x="5722" y="8872"/>
                    <a:pt x="5706" y="8872"/>
                  </a:cubicBezTo>
                  <a:lnTo>
                    <a:pt x="5706" y="8872"/>
                  </a:lnTo>
                  <a:cubicBezTo>
                    <a:pt x="5722" y="8872"/>
                    <a:pt x="5722" y="8888"/>
                    <a:pt x="5737" y="8888"/>
                  </a:cubicBezTo>
                  <a:cubicBezTo>
                    <a:pt x="5737" y="8888"/>
                    <a:pt x="5737" y="8872"/>
                    <a:pt x="5737" y="8872"/>
                  </a:cubicBezTo>
                  <a:lnTo>
                    <a:pt x="5737" y="8857"/>
                  </a:lnTo>
                  <a:lnTo>
                    <a:pt x="5753" y="8857"/>
                  </a:lnTo>
                  <a:cubicBezTo>
                    <a:pt x="5737" y="8872"/>
                    <a:pt x="5737" y="8888"/>
                    <a:pt x="5737" y="8888"/>
                  </a:cubicBezTo>
                  <a:cubicBezTo>
                    <a:pt x="5737" y="8904"/>
                    <a:pt x="5737" y="8904"/>
                    <a:pt x="5753" y="8919"/>
                  </a:cubicBezTo>
                  <a:lnTo>
                    <a:pt x="5769" y="8919"/>
                  </a:lnTo>
                  <a:lnTo>
                    <a:pt x="5769" y="8935"/>
                  </a:lnTo>
                  <a:cubicBezTo>
                    <a:pt x="5769" y="8935"/>
                    <a:pt x="5769" y="8951"/>
                    <a:pt x="5769" y="8951"/>
                  </a:cubicBezTo>
                  <a:cubicBezTo>
                    <a:pt x="5769" y="8951"/>
                    <a:pt x="5769" y="8951"/>
                    <a:pt x="5769" y="8966"/>
                  </a:cubicBezTo>
                  <a:lnTo>
                    <a:pt x="5784" y="8966"/>
                  </a:lnTo>
                  <a:cubicBezTo>
                    <a:pt x="5784" y="8966"/>
                    <a:pt x="5784" y="8982"/>
                    <a:pt x="5784" y="8982"/>
                  </a:cubicBezTo>
                  <a:lnTo>
                    <a:pt x="5832" y="8982"/>
                  </a:lnTo>
                  <a:cubicBezTo>
                    <a:pt x="5832" y="8998"/>
                    <a:pt x="5832" y="8998"/>
                    <a:pt x="5832" y="8998"/>
                  </a:cubicBezTo>
                  <a:lnTo>
                    <a:pt x="5847" y="9014"/>
                  </a:lnTo>
                  <a:lnTo>
                    <a:pt x="5832" y="9014"/>
                  </a:lnTo>
                  <a:cubicBezTo>
                    <a:pt x="5847" y="9014"/>
                    <a:pt x="5847" y="9029"/>
                    <a:pt x="5863" y="9029"/>
                  </a:cubicBezTo>
                  <a:lnTo>
                    <a:pt x="5863" y="9045"/>
                  </a:lnTo>
                  <a:cubicBezTo>
                    <a:pt x="5879" y="9045"/>
                    <a:pt x="5879" y="9045"/>
                    <a:pt x="5879" y="9061"/>
                  </a:cubicBezTo>
                  <a:cubicBezTo>
                    <a:pt x="5879" y="9045"/>
                    <a:pt x="5894" y="9045"/>
                    <a:pt x="5894" y="9045"/>
                  </a:cubicBezTo>
                  <a:cubicBezTo>
                    <a:pt x="5880" y="9045"/>
                    <a:pt x="5853" y="9032"/>
                    <a:pt x="5859" y="9007"/>
                  </a:cubicBezTo>
                  <a:lnTo>
                    <a:pt x="5859" y="9007"/>
                  </a:lnTo>
                  <a:lnTo>
                    <a:pt x="5863" y="9014"/>
                  </a:lnTo>
                  <a:cubicBezTo>
                    <a:pt x="5863" y="9014"/>
                    <a:pt x="5863" y="9014"/>
                    <a:pt x="5864" y="9014"/>
                  </a:cubicBezTo>
                  <a:lnTo>
                    <a:pt x="5864" y="9014"/>
                  </a:lnTo>
                  <a:cubicBezTo>
                    <a:pt x="5863" y="9009"/>
                    <a:pt x="5863" y="9003"/>
                    <a:pt x="5863" y="8998"/>
                  </a:cubicBezTo>
                  <a:lnTo>
                    <a:pt x="5863" y="8998"/>
                  </a:lnTo>
                  <a:cubicBezTo>
                    <a:pt x="5861" y="9001"/>
                    <a:pt x="5860" y="9004"/>
                    <a:pt x="5859" y="9007"/>
                  </a:cubicBezTo>
                  <a:lnTo>
                    <a:pt x="5859" y="9007"/>
                  </a:lnTo>
                  <a:lnTo>
                    <a:pt x="5847" y="8982"/>
                  </a:lnTo>
                  <a:cubicBezTo>
                    <a:pt x="5863" y="8982"/>
                    <a:pt x="5879" y="8998"/>
                    <a:pt x="5894" y="9014"/>
                  </a:cubicBezTo>
                  <a:cubicBezTo>
                    <a:pt x="5894" y="9014"/>
                    <a:pt x="5910" y="8998"/>
                    <a:pt x="5910" y="8998"/>
                  </a:cubicBezTo>
                  <a:cubicBezTo>
                    <a:pt x="5894" y="8998"/>
                    <a:pt x="5894" y="8998"/>
                    <a:pt x="5894" y="8982"/>
                  </a:cubicBezTo>
                  <a:lnTo>
                    <a:pt x="5879" y="8998"/>
                  </a:lnTo>
                  <a:lnTo>
                    <a:pt x="5879" y="8982"/>
                  </a:lnTo>
                  <a:lnTo>
                    <a:pt x="5863" y="8966"/>
                  </a:lnTo>
                  <a:lnTo>
                    <a:pt x="5879" y="8966"/>
                  </a:lnTo>
                  <a:lnTo>
                    <a:pt x="5879" y="8982"/>
                  </a:lnTo>
                  <a:lnTo>
                    <a:pt x="5910" y="8982"/>
                  </a:lnTo>
                  <a:cubicBezTo>
                    <a:pt x="5910" y="8982"/>
                    <a:pt x="5910" y="8966"/>
                    <a:pt x="5894" y="8966"/>
                  </a:cubicBezTo>
                  <a:lnTo>
                    <a:pt x="5894" y="8951"/>
                  </a:lnTo>
                  <a:lnTo>
                    <a:pt x="5879" y="8951"/>
                  </a:lnTo>
                  <a:lnTo>
                    <a:pt x="5863" y="8919"/>
                  </a:lnTo>
                  <a:lnTo>
                    <a:pt x="5847" y="8904"/>
                  </a:lnTo>
                  <a:lnTo>
                    <a:pt x="5832" y="8904"/>
                  </a:lnTo>
                  <a:lnTo>
                    <a:pt x="5832" y="8888"/>
                  </a:lnTo>
                  <a:cubicBezTo>
                    <a:pt x="5832" y="8872"/>
                    <a:pt x="5832" y="8872"/>
                    <a:pt x="5816" y="8872"/>
                  </a:cubicBezTo>
                  <a:lnTo>
                    <a:pt x="5816" y="8857"/>
                  </a:lnTo>
                  <a:lnTo>
                    <a:pt x="5800" y="8857"/>
                  </a:lnTo>
                  <a:cubicBezTo>
                    <a:pt x="5800" y="8857"/>
                    <a:pt x="5800" y="8857"/>
                    <a:pt x="5816" y="8841"/>
                  </a:cubicBezTo>
                  <a:lnTo>
                    <a:pt x="5800" y="8825"/>
                  </a:lnTo>
                  <a:cubicBezTo>
                    <a:pt x="5784" y="8810"/>
                    <a:pt x="5784" y="8810"/>
                    <a:pt x="5784" y="8794"/>
                  </a:cubicBezTo>
                  <a:lnTo>
                    <a:pt x="5769" y="8794"/>
                  </a:lnTo>
                  <a:cubicBezTo>
                    <a:pt x="5753" y="8794"/>
                    <a:pt x="5753" y="8794"/>
                    <a:pt x="5737" y="8810"/>
                  </a:cubicBezTo>
                  <a:cubicBezTo>
                    <a:pt x="5737" y="8794"/>
                    <a:pt x="5737" y="8794"/>
                    <a:pt x="5737" y="8794"/>
                  </a:cubicBezTo>
                  <a:cubicBezTo>
                    <a:pt x="5737" y="8794"/>
                    <a:pt x="5737" y="8794"/>
                    <a:pt x="5753" y="8778"/>
                  </a:cubicBezTo>
                  <a:cubicBezTo>
                    <a:pt x="5753" y="8778"/>
                    <a:pt x="5737" y="8778"/>
                    <a:pt x="5737" y="8763"/>
                  </a:cubicBezTo>
                  <a:lnTo>
                    <a:pt x="5722" y="8747"/>
                  </a:lnTo>
                  <a:lnTo>
                    <a:pt x="5706" y="8747"/>
                  </a:lnTo>
                  <a:lnTo>
                    <a:pt x="5690" y="8731"/>
                  </a:lnTo>
                  <a:lnTo>
                    <a:pt x="5675" y="8716"/>
                  </a:lnTo>
                  <a:lnTo>
                    <a:pt x="5659" y="8684"/>
                  </a:lnTo>
                  <a:cubicBezTo>
                    <a:pt x="5643" y="8669"/>
                    <a:pt x="5628" y="8653"/>
                    <a:pt x="5612" y="8637"/>
                  </a:cubicBezTo>
                  <a:lnTo>
                    <a:pt x="5596" y="8637"/>
                  </a:lnTo>
                  <a:lnTo>
                    <a:pt x="5581" y="8622"/>
                  </a:lnTo>
                  <a:lnTo>
                    <a:pt x="5565" y="8622"/>
                  </a:lnTo>
                  <a:lnTo>
                    <a:pt x="5565" y="8606"/>
                  </a:lnTo>
                  <a:lnTo>
                    <a:pt x="5581" y="8606"/>
                  </a:lnTo>
                  <a:cubicBezTo>
                    <a:pt x="5565" y="8590"/>
                    <a:pt x="5565" y="8590"/>
                    <a:pt x="5549" y="8575"/>
                  </a:cubicBezTo>
                  <a:lnTo>
                    <a:pt x="5549" y="8575"/>
                  </a:lnTo>
                  <a:lnTo>
                    <a:pt x="5581" y="8590"/>
                  </a:lnTo>
                  <a:cubicBezTo>
                    <a:pt x="5581" y="8590"/>
                    <a:pt x="5581" y="8590"/>
                    <a:pt x="5581" y="8606"/>
                  </a:cubicBezTo>
                  <a:lnTo>
                    <a:pt x="5596" y="8606"/>
                  </a:lnTo>
                  <a:lnTo>
                    <a:pt x="5612" y="8622"/>
                  </a:lnTo>
                  <a:cubicBezTo>
                    <a:pt x="5612" y="8622"/>
                    <a:pt x="5628" y="8622"/>
                    <a:pt x="5628" y="8637"/>
                  </a:cubicBezTo>
                  <a:cubicBezTo>
                    <a:pt x="5628" y="8637"/>
                    <a:pt x="5628" y="8622"/>
                    <a:pt x="5628" y="8622"/>
                  </a:cubicBezTo>
                  <a:cubicBezTo>
                    <a:pt x="5612" y="8606"/>
                    <a:pt x="5596" y="8590"/>
                    <a:pt x="5581" y="8575"/>
                  </a:cubicBezTo>
                  <a:lnTo>
                    <a:pt x="5596" y="8575"/>
                  </a:lnTo>
                  <a:cubicBezTo>
                    <a:pt x="5596" y="8575"/>
                    <a:pt x="5612" y="8590"/>
                    <a:pt x="5612" y="8590"/>
                  </a:cubicBezTo>
                  <a:lnTo>
                    <a:pt x="5628" y="8606"/>
                  </a:lnTo>
                  <a:lnTo>
                    <a:pt x="5628" y="8590"/>
                  </a:lnTo>
                  <a:lnTo>
                    <a:pt x="5643" y="8622"/>
                  </a:lnTo>
                  <a:cubicBezTo>
                    <a:pt x="5643" y="8622"/>
                    <a:pt x="5643" y="8637"/>
                    <a:pt x="5643" y="8637"/>
                  </a:cubicBezTo>
                  <a:lnTo>
                    <a:pt x="5659" y="8637"/>
                  </a:lnTo>
                  <a:cubicBezTo>
                    <a:pt x="5659" y="8637"/>
                    <a:pt x="5675" y="8653"/>
                    <a:pt x="5675" y="8653"/>
                  </a:cubicBezTo>
                  <a:lnTo>
                    <a:pt x="5690" y="8669"/>
                  </a:lnTo>
                  <a:cubicBezTo>
                    <a:pt x="5690" y="8684"/>
                    <a:pt x="5706" y="8700"/>
                    <a:pt x="5722" y="8700"/>
                  </a:cubicBezTo>
                  <a:lnTo>
                    <a:pt x="5737" y="8700"/>
                  </a:lnTo>
                  <a:cubicBezTo>
                    <a:pt x="5737" y="8700"/>
                    <a:pt x="5737" y="8684"/>
                    <a:pt x="5737" y="8684"/>
                  </a:cubicBezTo>
                  <a:cubicBezTo>
                    <a:pt x="5753" y="8684"/>
                    <a:pt x="5753" y="8684"/>
                    <a:pt x="5753" y="8669"/>
                  </a:cubicBezTo>
                  <a:lnTo>
                    <a:pt x="5737" y="8653"/>
                  </a:lnTo>
                  <a:lnTo>
                    <a:pt x="5722" y="8637"/>
                  </a:lnTo>
                  <a:lnTo>
                    <a:pt x="5737" y="8637"/>
                  </a:lnTo>
                  <a:lnTo>
                    <a:pt x="5737" y="8622"/>
                  </a:lnTo>
                  <a:cubicBezTo>
                    <a:pt x="5737" y="8637"/>
                    <a:pt x="5737" y="8637"/>
                    <a:pt x="5753" y="8637"/>
                  </a:cubicBezTo>
                  <a:lnTo>
                    <a:pt x="5737" y="8637"/>
                  </a:lnTo>
                  <a:lnTo>
                    <a:pt x="5753" y="8653"/>
                  </a:lnTo>
                  <a:cubicBezTo>
                    <a:pt x="5753" y="8653"/>
                    <a:pt x="5753" y="8653"/>
                    <a:pt x="5753" y="8669"/>
                  </a:cubicBezTo>
                  <a:cubicBezTo>
                    <a:pt x="5753" y="8684"/>
                    <a:pt x="5753" y="8684"/>
                    <a:pt x="5753" y="8700"/>
                  </a:cubicBezTo>
                  <a:lnTo>
                    <a:pt x="5737" y="8700"/>
                  </a:lnTo>
                  <a:cubicBezTo>
                    <a:pt x="5737" y="8700"/>
                    <a:pt x="5737" y="8700"/>
                    <a:pt x="5753" y="8716"/>
                  </a:cubicBezTo>
                  <a:cubicBezTo>
                    <a:pt x="5737" y="8716"/>
                    <a:pt x="5737" y="8716"/>
                    <a:pt x="5737" y="8731"/>
                  </a:cubicBezTo>
                  <a:lnTo>
                    <a:pt x="5753" y="8747"/>
                  </a:lnTo>
                  <a:cubicBezTo>
                    <a:pt x="5753" y="8747"/>
                    <a:pt x="5769" y="8763"/>
                    <a:pt x="5769" y="8763"/>
                  </a:cubicBezTo>
                  <a:cubicBezTo>
                    <a:pt x="5784" y="8778"/>
                    <a:pt x="5800" y="8810"/>
                    <a:pt x="5816" y="8825"/>
                  </a:cubicBezTo>
                  <a:cubicBezTo>
                    <a:pt x="5832" y="8810"/>
                    <a:pt x="5832" y="8810"/>
                    <a:pt x="5832" y="8810"/>
                  </a:cubicBezTo>
                  <a:lnTo>
                    <a:pt x="5879" y="8810"/>
                  </a:lnTo>
                  <a:lnTo>
                    <a:pt x="5879" y="8825"/>
                  </a:lnTo>
                  <a:cubicBezTo>
                    <a:pt x="5863" y="8825"/>
                    <a:pt x="5847" y="8825"/>
                    <a:pt x="5847" y="8841"/>
                  </a:cubicBezTo>
                  <a:lnTo>
                    <a:pt x="5847" y="8857"/>
                  </a:lnTo>
                  <a:lnTo>
                    <a:pt x="5863" y="8872"/>
                  </a:lnTo>
                  <a:lnTo>
                    <a:pt x="5863" y="8888"/>
                  </a:lnTo>
                  <a:lnTo>
                    <a:pt x="5879" y="8888"/>
                  </a:lnTo>
                  <a:cubicBezTo>
                    <a:pt x="5879" y="8904"/>
                    <a:pt x="5894" y="8919"/>
                    <a:pt x="5910" y="8935"/>
                  </a:cubicBezTo>
                  <a:cubicBezTo>
                    <a:pt x="5910" y="8935"/>
                    <a:pt x="5926" y="8951"/>
                    <a:pt x="5926" y="8951"/>
                  </a:cubicBezTo>
                  <a:lnTo>
                    <a:pt x="5926" y="8966"/>
                  </a:lnTo>
                  <a:cubicBezTo>
                    <a:pt x="5926" y="8966"/>
                    <a:pt x="5941" y="8982"/>
                    <a:pt x="5941" y="8982"/>
                  </a:cubicBezTo>
                  <a:cubicBezTo>
                    <a:pt x="5941" y="8982"/>
                    <a:pt x="5941" y="8982"/>
                    <a:pt x="5941" y="8998"/>
                  </a:cubicBezTo>
                  <a:lnTo>
                    <a:pt x="5926" y="8998"/>
                  </a:lnTo>
                  <a:cubicBezTo>
                    <a:pt x="5926" y="9014"/>
                    <a:pt x="5926" y="9029"/>
                    <a:pt x="5910" y="9045"/>
                  </a:cubicBezTo>
                  <a:lnTo>
                    <a:pt x="5926" y="9045"/>
                  </a:lnTo>
                  <a:lnTo>
                    <a:pt x="5926" y="9061"/>
                  </a:lnTo>
                  <a:lnTo>
                    <a:pt x="5941" y="9076"/>
                  </a:lnTo>
                  <a:lnTo>
                    <a:pt x="5926" y="9076"/>
                  </a:lnTo>
                  <a:lnTo>
                    <a:pt x="5941" y="9092"/>
                  </a:lnTo>
                  <a:lnTo>
                    <a:pt x="5957" y="9108"/>
                  </a:lnTo>
                  <a:lnTo>
                    <a:pt x="5941" y="9108"/>
                  </a:lnTo>
                  <a:lnTo>
                    <a:pt x="5957" y="9123"/>
                  </a:lnTo>
                  <a:lnTo>
                    <a:pt x="5988" y="9155"/>
                  </a:lnTo>
                  <a:lnTo>
                    <a:pt x="5973" y="9155"/>
                  </a:lnTo>
                  <a:cubicBezTo>
                    <a:pt x="5988" y="9155"/>
                    <a:pt x="5988" y="9170"/>
                    <a:pt x="5988" y="9170"/>
                  </a:cubicBezTo>
                  <a:lnTo>
                    <a:pt x="6004" y="9170"/>
                  </a:lnTo>
                  <a:lnTo>
                    <a:pt x="5988" y="9139"/>
                  </a:lnTo>
                  <a:cubicBezTo>
                    <a:pt x="5988" y="9139"/>
                    <a:pt x="5988" y="9139"/>
                    <a:pt x="5973" y="9123"/>
                  </a:cubicBezTo>
                  <a:cubicBezTo>
                    <a:pt x="5973" y="9119"/>
                    <a:pt x="5973" y="9115"/>
                    <a:pt x="5973" y="9108"/>
                  </a:cubicBezTo>
                  <a:cubicBezTo>
                    <a:pt x="5988" y="9108"/>
                    <a:pt x="5973" y="9108"/>
                    <a:pt x="5988" y="9092"/>
                  </a:cubicBezTo>
                  <a:lnTo>
                    <a:pt x="5988" y="9108"/>
                  </a:lnTo>
                  <a:lnTo>
                    <a:pt x="6004" y="9108"/>
                  </a:lnTo>
                  <a:cubicBezTo>
                    <a:pt x="6004" y="9108"/>
                    <a:pt x="6004" y="9092"/>
                    <a:pt x="6004" y="9092"/>
                  </a:cubicBezTo>
                  <a:lnTo>
                    <a:pt x="5988" y="9076"/>
                  </a:lnTo>
                  <a:lnTo>
                    <a:pt x="5973" y="9076"/>
                  </a:lnTo>
                  <a:lnTo>
                    <a:pt x="5988" y="9061"/>
                  </a:lnTo>
                  <a:cubicBezTo>
                    <a:pt x="5988" y="9061"/>
                    <a:pt x="5988" y="9061"/>
                    <a:pt x="5988" y="9045"/>
                  </a:cubicBezTo>
                  <a:cubicBezTo>
                    <a:pt x="6004" y="9061"/>
                    <a:pt x="6020" y="9092"/>
                    <a:pt x="6035" y="9092"/>
                  </a:cubicBezTo>
                  <a:cubicBezTo>
                    <a:pt x="6035" y="9092"/>
                    <a:pt x="6035" y="9092"/>
                    <a:pt x="6035" y="9076"/>
                  </a:cubicBezTo>
                  <a:lnTo>
                    <a:pt x="6051" y="9076"/>
                  </a:lnTo>
                  <a:lnTo>
                    <a:pt x="6051" y="9061"/>
                  </a:lnTo>
                  <a:cubicBezTo>
                    <a:pt x="6035" y="9045"/>
                    <a:pt x="6035" y="9045"/>
                    <a:pt x="6035" y="9045"/>
                  </a:cubicBezTo>
                  <a:cubicBezTo>
                    <a:pt x="6035" y="9029"/>
                    <a:pt x="6035" y="9029"/>
                    <a:pt x="6020" y="9029"/>
                  </a:cubicBezTo>
                  <a:cubicBezTo>
                    <a:pt x="6020" y="9014"/>
                    <a:pt x="6020" y="9014"/>
                    <a:pt x="6020" y="9014"/>
                  </a:cubicBezTo>
                  <a:cubicBezTo>
                    <a:pt x="6035" y="9014"/>
                    <a:pt x="6035" y="9029"/>
                    <a:pt x="6051" y="9045"/>
                  </a:cubicBezTo>
                  <a:cubicBezTo>
                    <a:pt x="6051" y="9061"/>
                    <a:pt x="6051" y="9061"/>
                    <a:pt x="6067" y="9076"/>
                  </a:cubicBezTo>
                  <a:lnTo>
                    <a:pt x="6082" y="9061"/>
                  </a:lnTo>
                  <a:cubicBezTo>
                    <a:pt x="6082" y="9045"/>
                    <a:pt x="6082" y="9045"/>
                    <a:pt x="6082" y="9045"/>
                  </a:cubicBezTo>
                  <a:cubicBezTo>
                    <a:pt x="6082" y="9045"/>
                    <a:pt x="6082" y="9029"/>
                    <a:pt x="6082" y="9029"/>
                  </a:cubicBezTo>
                  <a:cubicBezTo>
                    <a:pt x="6082" y="8998"/>
                    <a:pt x="6067" y="8998"/>
                    <a:pt x="6051" y="8982"/>
                  </a:cubicBezTo>
                  <a:lnTo>
                    <a:pt x="6051" y="8966"/>
                  </a:lnTo>
                  <a:lnTo>
                    <a:pt x="6067" y="8982"/>
                  </a:lnTo>
                  <a:cubicBezTo>
                    <a:pt x="6067" y="8982"/>
                    <a:pt x="6082" y="8998"/>
                    <a:pt x="6082" y="9014"/>
                  </a:cubicBezTo>
                  <a:cubicBezTo>
                    <a:pt x="6098" y="8998"/>
                    <a:pt x="6098" y="8998"/>
                    <a:pt x="6098" y="8998"/>
                  </a:cubicBezTo>
                  <a:cubicBezTo>
                    <a:pt x="6098" y="8982"/>
                    <a:pt x="6082" y="8982"/>
                    <a:pt x="6082" y="8982"/>
                  </a:cubicBezTo>
                  <a:cubicBezTo>
                    <a:pt x="6082" y="8982"/>
                    <a:pt x="6067" y="8966"/>
                    <a:pt x="6067" y="8951"/>
                  </a:cubicBezTo>
                  <a:lnTo>
                    <a:pt x="6051" y="8951"/>
                  </a:lnTo>
                  <a:lnTo>
                    <a:pt x="6020" y="8919"/>
                  </a:lnTo>
                  <a:lnTo>
                    <a:pt x="6035" y="8919"/>
                  </a:lnTo>
                  <a:lnTo>
                    <a:pt x="6051" y="8935"/>
                  </a:lnTo>
                  <a:lnTo>
                    <a:pt x="6067" y="8951"/>
                  </a:lnTo>
                  <a:lnTo>
                    <a:pt x="6082" y="8951"/>
                  </a:lnTo>
                  <a:cubicBezTo>
                    <a:pt x="6082" y="8951"/>
                    <a:pt x="6082" y="8935"/>
                    <a:pt x="6082" y="8935"/>
                  </a:cubicBezTo>
                  <a:cubicBezTo>
                    <a:pt x="6098" y="8919"/>
                    <a:pt x="6098" y="8919"/>
                    <a:pt x="6098" y="8919"/>
                  </a:cubicBezTo>
                  <a:lnTo>
                    <a:pt x="6082" y="8904"/>
                  </a:lnTo>
                  <a:lnTo>
                    <a:pt x="6098" y="8904"/>
                  </a:lnTo>
                  <a:cubicBezTo>
                    <a:pt x="6098" y="8904"/>
                    <a:pt x="6098" y="8904"/>
                    <a:pt x="6098" y="8919"/>
                  </a:cubicBezTo>
                  <a:lnTo>
                    <a:pt x="6114" y="8904"/>
                  </a:lnTo>
                  <a:lnTo>
                    <a:pt x="6082" y="8872"/>
                  </a:lnTo>
                  <a:cubicBezTo>
                    <a:pt x="6082" y="8857"/>
                    <a:pt x="6067" y="8857"/>
                    <a:pt x="6067" y="8857"/>
                  </a:cubicBezTo>
                  <a:lnTo>
                    <a:pt x="6067" y="8872"/>
                  </a:lnTo>
                  <a:cubicBezTo>
                    <a:pt x="6051" y="8857"/>
                    <a:pt x="6051" y="8857"/>
                    <a:pt x="6067" y="8857"/>
                  </a:cubicBezTo>
                  <a:cubicBezTo>
                    <a:pt x="6051" y="8841"/>
                    <a:pt x="6051" y="8841"/>
                    <a:pt x="6051" y="8825"/>
                  </a:cubicBezTo>
                  <a:lnTo>
                    <a:pt x="6051" y="8841"/>
                  </a:lnTo>
                  <a:cubicBezTo>
                    <a:pt x="6035" y="8841"/>
                    <a:pt x="6035" y="8841"/>
                    <a:pt x="6035" y="8825"/>
                  </a:cubicBezTo>
                  <a:lnTo>
                    <a:pt x="6020" y="8825"/>
                  </a:lnTo>
                  <a:cubicBezTo>
                    <a:pt x="6004" y="8810"/>
                    <a:pt x="6004" y="8810"/>
                    <a:pt x="5988" y="8810"/>
                  </a:cubicBezTo>
                  <a:lnTo>
                    <a:pt x="5973" y="8810"/>
                  </a:lnTo>
                  <a:cubicBezTo>
                    <a:pt x="5962" y="8810"/>
                    <a:pt x="5966" y="8817"/>
                    <a:pt x="5964" y="8817"/>
                  </a:cubicBezTo>
                  <a:cubicBezTo>
                    <a:pt x="5964" y="8817"/>
                    <a:pt x="5962" y="8815"/>
                    <a:pt x="5957" y="8810"/>
                  </a:cubicBezTo>
                  <a:lnTo>
                    <a:pt x="5973" y="8810"/>
                  </a:lnTo>
                  <a:cubicBezTo>
                    <a:pt x="5973" y="8794"/>
                    <a:pt x="5957" y="8794"/>
                    <a:pt x="5957" y="8794"/>
                  </a:cubicBezTo>
                  <a:lnTo>
                    <a:pt x="5926" y="8794"/>
                  </a:lnTo>
                  <a:cubicBezTo>
                    <a:pt x="5926" y="8794"/>
                    <a:pt x="5926" y="8778"/>
                    <a:pt x="5926" y="8778"/>
                  </a:cubicBezTo>
                  <a:cubicBezTo>
                    <a:pt x="5910" y="8763"/>
                    <a:pt x="5910" y="8763"/>
                    <a:pt x="5910" y="8763"/>
                  </a:cubicBezTo>
                  <a:lnTo>
                    <a:pt x="5910" y="8747"/>
                  </a:lnTo>
                  <a:lnTo>
                    <a:pt x="5926" y="8763"/>
                  </a:lnTo>
                  <a:lnTo>
                    <a:pt x="5941" y="8763"/>
                  </a:lnTo>
                  <a:lnTo>
                    <a:pt x="5941" y="8778"/>
                  </a:lnTo>
                  <a:cubicBezTo>
                    <a:pt x="5957" y="8763"/>
                    <a:pt x="5957" y="8763"/>
                    <a:pt x="5957" y="8763"/>
                  </a:cubicBezTo>
                  <a:cubicBezTo>
                    <a:pt x="5957" y="8778"/>
                    <a:pt x="5957" y="8778"/>
                    <a:pt x="5973" y="8794"/>
                  </a:cubicBezTo>
                  <a:cubicBezTo>
                    <a:pt x="5973" y="8794"/>
                    <a:pt x="5973" y="8778"/>
                    <a:pt x="5988" y="8778"/>
                  </a:cubicBezTo>
                  <a:cubicBezTo>
                    <a:pt x="5988" y="8778"/>
                    <a:pt x="6004" y="8778"/>
                    <a:pt x="6004" y="8763"/>
                  </a:cubicBezTo>
                  <a:cubicBezTo>
                    <a:pt x="5988" y="8747"/>
                    <a:pt x="5988" y="8747"/>
                    <a:pt x="5973" y="8747"/>
                  </a:cubicBezTo>
                  <a:lnTo>
                    <a:pt x="5957" y="8731"/>
                  </a:lnTo>
                  <a:cubicBezTo>
                    <a:pt x="5957" y="8716"/>
                    <a:pt x="5941" y="8700"/>
                    <a:pt x="5941" y="8700"/>
                  </a:cubicBezTo>
                  <a:lnTo>
                    <a:pt x="5894" y="8700"/>
                  </a:lnTo>
                  <a:lnTo>
                    <a:pt x="5910" y="8684"/>
                  </a:lnTo>
                  <a:lnTo>
                    <a:pt x="5941" y="8684"/>
                  </a:lnTo>
                  <a:lnTo>
                    <a:pt x="5926" y="8669"/>
                  </a:lnTo>
                  <a:cubicBezTo>
                    <a:pt x="5941" y="8669"/>
                    <a:pt x="5941" y="8669"/>
                    <a:pt x="5941" y="8653"/>
                  </a:cubicBezTo>
                  <a:lnTo>
                    <a:pt x="5926" y="8653"/>
                  </a:lnTo>
                  <a:cubicBezTo>
                    <a:pt x="5926" y="8637"/>
                    <a:pt x="5926" y="8637"/>
                    <a:pt x="5926" y="8637"/>
                  </a:cubicBezTo>
                  <a:cubicBezTo>
                    <a:pt x="5926" y="8622"/>
                    <a:pt x="5926" y="8622"/>
                    <a:pt x="5910" y="8622"/>
                  </a:cubicBezTo>
                  <a:lnTo>
                    <a:pt x="5910" y="8606"/>
                  </a:lnTo>
                  <a:cubicBezTo>
                    <a:pt x="5910" y="8606"/>
                    <a:pt x="5917" y="8613"/>
                    <a:pt x="5921" y="8613"/>
                  </a:cubicBezTo>
                  <a:cubicBezTo>
                    <a:pt x="5924" y="8613"/>
                    <a:pt x="5926" y="8611"/>
                    <a:pt x="5926" y="8606"/>
                  </a:cubicBezTo>
                  <a:lnTo>
                    <a:pt x="5941" y="8606"/>
                  </a:lnTo>
                  <a:cubicBezTo>
                    <a:pt x="5941" y="8622"/>
                    <a:pt x="5941" y="8622"/>
                    <a:pt x="5941" y="8622"/>
                  </a:cubicBezTo>
                  <a:lnTo>
                    <a:pt x="5957" y="8637"/>
                  </a:lnTo>
                  <a:cubicBezTo>
                    <a:pt x="5973" y="8637"/>
                    <a:pt x="5957" y="8637"/>
                    <a:pt x="5973" y="8653"/>
                  </a:cubicBezTo>
                  <a:cubicBezTo>
                    <a:pt x="5973" y="8653"/>
                    <a:pt x="5973" y="8669"/>
                    <a:pt x="5957" y="8669"/>
                  </a:cubicBezTo>
                  <a:lnTo>
                    <a:pt x="5973" y="8684"/>
                  </a:lnTo>
                  <a:cubicBezTo>
                    <a:pt x="5973" y="8700"/>
                    <a:pt x="5973" y="8700"/>
                    <a:pt x="5973" y="8700"/>
                  </a:cubicBezTo>
                  <a:cubicBezTo>
                    <a:pt x="5973" y="8716"/>
                    <a:pt x="5973" y="8716"/>
                    <a:pt x="5988" y="8731"/>
                  </a:cubicBezTo>
                  <a:cubicBezTo>
                    <a:pt x="6004" y="8747"/>
                    <a:pt x="6020" y="8763"/>
                    <a:pt x="6020" y="8763"/>
                  </a:cubicBezTo>
                  <a:cubicBezTo>
                    <a:pt x="6035" y="8747"/>
                    <a:pt x="6035" y="8747"/>
                    <a:pt x="6020" y="8731"/>
                  </a:cubicBezTo>
                  <a:lnTo>
                    <a:pt x="6035" y="8716"/>
                  </a:lnTo>
                  <a:cubicBezTo>
                    <a:pt x="6035" y="8716"/>
                    <a:pt x="6051" y="8716"/>
                    <a:pt x="6051" y="8731"/>
                  </a:cubicBezTo>
                  <a:lnTo>
                    <a:pt x="6067" y="8747"/>
                  </a:lnTo>
                  <a:lnTo>
                    <a:pt x="6082" y="8747"/>
                  </a:lnTo>
                  <a:lnTo>
                    <a:pt x="6082" y="8763"/>
                  </a:lnTo>
                  <a:lnTo>
                    <a:pt x="6129" y="8763"/>
                  </a:lnTo>
                  <a:cubicBezTo>
                    <a:pt x="6129" y="8763"/>
                    <a:pt x="6129" y="8747"/>
                    <a:pt x="6129" y="8747"/>
                  </a:cubicBezTo>
                  <a:cubicBezTo>
                    <a:pt x="6145" y="8747"/>
                    <a:pt x="6145" y="8747"/>
                    <a:pt x="6145" y="8731"/>
                  </a:cubicBezTo>
                  <a:lnTo>
                    <a:pt x="6114" y="8731"/>
                  </a:lnTo>
                  <a:lnTo>
                    <a:pt x="6129" y="8716"/>
                  </a:lnTo>
                  <a:cubicBezTo>
                    <a:pt x="6114" y="8716"/>
                    <a:pt x="6114" y="8700"/>
                    <a:pt x="6114" y="8700"/>
                  </a:cubicBezTo>
                  <a:cubicBezTo>
                    <a:pt x="6106" y="8692"/>
                    <a:pt x="6102" y="8688"/>
                    <a:pt x="6100" y="8688"/>
                  </a:cubicBezTo>
                  <a:cubicBezTo>
                    <a:pt x="6098" y="8688"/>
                    <a:pt x="6098" y="8692"/>
                    <a:pt x="6098" y="8700"/>
                  </a:cubicBezTo>
                  <a:lnTo>
                    <a:pt x="6082" y="8700"/>
                  </a:lnTo>
                  <a:cubicBezTo>
                    <a:pt x="6082" y="8700"/>
                    <a:pt x="6082" y="8684"/>
                    <a:pt x="6082" y="8684"/>
                  </a:cubicBezTo>
                  <a:cubicBezTo>
                    <a:pt x="6082" y="8684"/>
                    <a:pt x="6082" y="8669"/>
                    <a:pt x="6082" y="8669"/>
                  </a:cubicBezTo>
                  <a:lnTo>
                    <a:pt x="6067" y="8669"/>
                  </a:lnTo>
                  <a:cubicBezTo>
                    <a:pt x="6067" y="8653"/>
                    <a:pt x="6067" y="8653"/>
                    <a:pt x="6067" y="8637"/>
                  </a:cubicBezTo>
                  <a:lnTo>
                    <a:pt x="6051" y="8637"/>
                  </a:lnTo>
                  <a:lnTo>
                    <a:pt x="6051" y="8606"/>
                  </a:lnTo>
                  <a:lnTo>
                    <a:pt x="6020" y="8606"/>
                  </a:lnTo>
                  <a:cubicBezTo>
                    <a:pt x="6020" y="8606"/>
                    <a:pt x="6020" y="8622"/>
                    <a:pt x="6020" y="8622"/>
                  </a:cubicBezTo>
                  <a:cubicBezTo>
                    <a:pt x="6004" y="8606"/>
                    <a:pt x="6020" y="8606"/>
                    <a:pt x="6004" y="8606"/>
                  </a:cubicBezTo>
                  <a:lnTo>
                    <a:pt x="5973" y="8606"/>
                  </a:lnTo>
                  <a:cubicBezTo>
                    <a:pt x="5988" y="8590"/>
                    <a:pt x="5988" y="8590"/>
                    <a:pt x="5988" y="8590"/>
                  </a:cubicBezTo>
                  <a:lnTo>
                    <a:pt x="6004" y="8590"/>
                  </a:lnTo>
                  <a:cubicBezTo>
                    <a:pt x="5988" y="8575"/>
                    <a:pt x="5988" y="8575"/>
                    <a:pt x="5973" y="8559"/>
                  </a:cubicBezTo>
                  <a:cubicBezTo>
                    <a:pt x="5973" y="8575"/>
                    <a:pt x="5973" y="8575"/>
                    <a:pt x="5973" y="8590"/>
                  </a:cubicBezTo>
                  <a:lnTo>
                    <a:pt x="5957" y="8590"/>
                  </a:lnTo>
                  <a:lnTo>
                    <a:pt x="5957" y="8575"/>
                  </a:lnTo>
                  <a:lnTo>
                    <a:pt x="5973" y="8559"/>
                  </a:lnTo>
                  <a:lnTo>
                    <a:pt x="5973" y="8543"/>
                  </a:lnTo>
                  <a:lnTo>
                    <a:pt x="5957" y="8528"/>
                  </a:lnTo>
                  <a:lnTo>
                    <a:pt x="5941" y="8528"/>
                  </a:lnTo>
                  <a:cubicBezTo>
                    <a:pt x="5941" y="8543"/>
                    <a:pt x="5926" y="8543"/>
                    <a:pt x="5941" y="8543"/>
                  </a:cubicBezTo>
                  <a:lnTo>
                    <a:pt x="5926" y="8543"/>
                  </a:lnTo>
                  <a:lnTo>
                    <a:pt x="5926" y="8528"/>
                  </a:lnTo>
                  <a:lnTo>
                    <a:pt x="5941" y="8528"/>
                  </a:lnTo>
                  <a:cubicBezTo>
                    <a:pt x="5941" y="8528"/>
                    <a:pt x="5941" y="8528"/>
                    <a:pt x="5941" y="8512"/>
                  </a:cubicBezTo>
                  <a:lnTo>
                    <a:pt x="5926" y="8512"/>
                  </a:lnTo>
                  <a:cubicBezTo>
                    <a:pt x="5926" y="8496"/>
                    <a:pt x="5926" y="8496"/>
                    <a:pt x="5926" y="8496"/>
                  </a:cubicBezTo>
                  <a:cubicBezTo>
                    <a:pt x="5941" y="8481"/>
                    <a:pt x="5941" y="8481"/>
                    <a:pt x="5941" y="8481"/>
                  </a:cubicBezTo>
                  <a:cubicBezTo>
                    <a:pt x="5941" y="8465"/>
                    <a:pt x="5941" y="8465"/>
                    <a:pt x="5926" y="8465"/>
                  </a:cubicBezTo>
                  <a:lnTo>
                    <a:pt x="5910" y="8465"/>
                  </a:lnTo>
                  <a:cubicBezTo>
                    <a:pt x="5910" y="8465"/>
                    <a:pt x="5910" y="8449"/>
                    <a:pt x="5910" y="8449"/>
                  </a:cubicBezTo>
                  <a:lnTo>
                    <a:pt x="5879" y="8449"/>
                  </a:lnTo>
                  <a:cubicBezTo>
                    <a:pt x="5879" y="8449"/>
                    <a:pt x="5879" y="8449"/>
                    <a:pt x="5879" y="8434"/>
                  </a:cubicBezTo>
                  <a:lnTo>
                    <a:pt x="5863" y="8434"/>
                  </a:lnTo>
                  <a:lnTo>
                    <a:pt x="5863" y="8418"/>
                  </a:lnTo>
                  <a:cubicBezTo>
                    <a:pt x="5847" y="8418"/>
                    <a:pt x="5847" y="8434"/>
                    <a:pt x="5847" y="8434"/>
                  </a:cubicBezTo>
                  <a:cubicBezTo>
                    <a:pt x="5847" y="8418"/>
                    <a:pt x="5847" y="8418"/>
                    <a:pt x="5832" y="8418"/>
                  </a:cubicBezTo>
                  <a:cubicBezTo>
                    <a:pt x="5832" y="8418"/>
                    <a:pt x="5832" y="8434"/>
                    <a:pt x="5832" y="8434"/>
                  </a:cubicBezTo>
                  <a:lnTo>
                    <a:pt x="5847" y="8449"/>
                  </a:lnTo>
                  <a:lnTo>
                    <a:pt x="5847" y="8465"/>
                  </a:lnTo>
                  <a:cubicBezTo>
                    <a:pt x="5847" y="8465"/>
                    <a:pt x="5832" y="8465"/>
                    <a:pt x="5832" y="8481"/>
                  </a:cubicBezTo>
                  <a:lnTo>
                    <a:pt x="5816" y="8481"/>
                  </a:lnTo>
                  <a:cubicBezTo>
                    <a:pt x="5816" y="8465"/>
                    <a:pt x="5800" y="8465"/>
                    <a:pt x="5800" y="8449"/>
                  </a:cubicBezTo>
                  <a:lnTo>
                    <a:pt x="5784" y="8465"/>
                  </a:lnTo>
                  <a:lnTo>
                    <a:pt x="5784" y="8481"/>
                  </a:lnTo>
                  <a:lnTo>
                    <a:pt x="5769" y="8465"/>
                  </a:lnTo>
                  <a:cubicBezTo>
                    <a:pt x="5769" y="8465"/>
                    <a:pt x="5753" y="8434"/>
                    <a:pt x="5737" y="8418"/>
                  </a:cubicBezTo>
                  <a:cubicBezTo>
                    <a:pt x="5727" y="8418"/>
                    <a:pt x="5724" y="8411"/>
                    <a:pt x="5718" y="8411"/>
                  </a:cubicBezTo>
                  <a:cubicBezTo>
                    <a:pt x="5715" y="8411"/>
                    <a:pt x="5711" y="8413"/>
                    <a:pt x="5706" y="8418"/>
                  </a:cubicBezTo>
                  <a:lnTo>
                    <a:pt x="5722" y="8418"/>
                  </a:lnTo>
                  <a:lnTo>
                    <a:pt x="5710" y="8429"/>
                  </a:lnTo>
                  <a:lnTo>
                    <a:pt x="5710" y="8429"/>
                  </a:lnTo>
                  <a:cubicBezTo>
                    <a:pt x="5704" y="8425"/>
                    <a:pt x="5701" y="8418"/>
                    <a:pt x="5690" y="8418"/>
                  </a:cubicBezTo>
                  <a:lnTo>
                    <a:pt x="5675" y="8418"/>
                  </a:lnTo>
                  <a:lnTo>
                    <a:pt x="5659" y="8402"/>
                  </a:lnTo>
                  <a:cubicBezTo>
                    <a:pt x="5643" y="8402"/>
                    <a:pt x="5643" y="8402"/>
                    <a:pt x="5643" y="8387"/>
                  </a:cubicBezTo>
                  <a:cubicBezTo>
                    <a:pt x="5643" y="8402"/>
                    <a:pt x="5643" y="8402"/>
                    <a:pt x="5628" y="8402"/>
                  </a:cubicBezTo>
                  <a:cubicBezTo>
                    <a:pt x="5643" y="8418"/>
                    <a:pt x="5643" y="8418"/>
                    <a:pt x="5659" y="8434"/>
                  </a:cubicBezTo>
                  <a:lnTo>
                    <a:pt x="5643" y="8434"/>
                  </a:lnTo>
                  <a:lnTo>
                    <a:pt x="5659" y="8449"/>
                  </a:lnTo>
                  <a:cubicBezTo>
                    <a:pt x="5659" y="8449"/>
                    <a:pt x="5659" y="8449"/>
                    <a:pt x="5659" y="8465"/>
                  </a:cubicBezTo>
                  <a:lnTo>
                    <a:pt x="5675" y="8465"/>
                  </a:lnTo>
                  <a:lnTo>
                    <a:pt x="5675" y="8481"/>
                  </a:lnTo>
                  <a:lnTo>
                    <a:pt x="5659" y="8481"/>
                  </a:lnTo>
                  <a:cubicBezTo>
                    <a:pt x="5659" y="8465"/>
                    <a:pt x="5659" y="8465"/>
                    <a:pt x="5643" y="8465"/>
                  </a:cubicBezTo>
                  <a:cubicBezTo>
                    <a:pt x="5659" y="8481"/>
                    <a:pt x="5659" y="8496"/>
                    <a:pt x="5659" y="8512"/>
                  </a:cubicBezTo>
                  <a:lnTo>
                    <a:pt x="5643" y="8512"/>
                  </a:lnTo>
                  <a:lnTo>
                    <a:pt x="5643" y="8528"/>
                  </a:lnTo>
                  <a:cubicBezTo>
                    <a:pt x="5643" y="8512"/>
                    <a:pt x="5643" y="8512"/>
                    <a:pt x="5628" y="8496"/>
                  </a:cubicBezTo>
                  <a:lnTo>
                    <a:pt x="5612" y="8496"/>
                  </a:lnTo>
                  <a:cubicBezTo>
                    <a:pt x="5628" y="8481"/>
                    <a:pt x="5628" y="8481"/>
                    <a:pt x="5612" y="8465"/>
                  </a:cubicBezTo>
                  <a:cubicBezTo>
                    <a:pt x="5596" y="8449"/>
                    <a:pt x="5596" y="8449"/>
                    <a:pt x="5596" y="8434"/>
                  </a:cubicBezTo>
                  <a:lnTo>
                    <a:pt x="5581" y="8434"/>
                  </a:lnTo>
                  <a:cubicBezTo>
                    <a:pt x="5581" y="8434"/>
                    <a:pt x="5581" y="8418"/>
                    <a:pt x="5581" y="8418"/>
                  </a:cubicBezTo>
                  <a:lnTo>
                    <a:pt x="5565" y="8402"/>
                  </a:lnTo>
                  <a:lnTo>
                    <a:pt x="5549" y="8402"/>
                  </a:lnTo>
                  <a:cubicBezTo>
                    <a:pt x="5549" y="8402"/>
                    <a:pt x="5549" y="8387"/>
                    <a:pt x="5549" y="8387"/>
                  </a:cubicBezTo>
                  <a:lnTo>
                    <a:pt x="5534" y="8387"/>
                  </a:lnTo>
                  <a:cubicBezTo>
                    <a:pt x="5534" y="8387"/>
                    <a:pt x="5534" y="8387"/>
                    <a:pt x="5534" y="8402"/>
                  </a:cubicBezTo>
                  <a:cubicBezTo>
                    <a:pt x="5518" y="8402"/>
                    <a:pt x="5518" y="8387"/>
                    <a:pt x="5518" y="8387"/>
                  </a:cubicBezTo>
                  <a:lnTo>
                    <a:pt x="5502" y="8387"/>
                  </a:lnTo>
                  <a:cubicBezTo>
                    <a:pt x="5502" y="8371"/>
                    <a:pt x="5487" y="8371"/>
                    <a:pt x="5487" y="8355"/>
                  </a:cubicBezTo>
                  <a:cubicBezTo>
                    <a:pt x="5487" y="8363"/>
                    <a:pt x="5487" y="8363"/>
                    <a:pt x="5487" y="8363"/>
                  </a:cubicBezTo>
                  <a:cubicBezTo>
                    <a:pt x="5487" y="8363"/>
                    <a:pt x="5487" y="8363"/>
                    <a:pt x="5487" y="8371"/>
                  </a:cubicBezTo>
                  <a:lnTo>
                    <a:pt x="5471" y="8371"/>
                  </a:lnTo>
                  <a:cubicBezTo>
                    <a:pt x="5487" y="8371"/>
                    <a:pt x="5487" y="8371"/>
                    <a:pt x="5487" y="8387"/>
                  </a:cubicBezTo>
                  <a:lnTo>
                    <a:pt x="5471" y="8387"/>
                  </a:lnTo>
                  <a:lnTo>
                    <a:pt x="5471" y="8371"/>
                  </a:lnTo>
                  <a:lnTo>
                    <a:pt x="5471" y="8355"/>
                  </a:lnTo>
                  <a:lnTo>
                    <a:pt x="5440" y="8355"/>
                  </a:lnTo>
                  <a:lnTo>
                    <a:pt x="5440" y="8340"/>
                  </a:lnTo>
                  <a:cubicBezTo>
                    <a:pt x="5424" y="8340"/>
                    <a:pt x="5424" y="8355"/>
                    <a:pt x="5424" y="8355"/>
                  </a:cubicBezTo>
                  <a:lnTo>
                    <a:pt x="5408" y="8355"/>
                  </a:lnTo>
                  <a:cubicBezTo>
                    <a:pt x="5408" y="8340"/>
                    <a:pt x="5408" y="8340"/>
                    <a:pt x="5408" y="8340"/>
                  </a:cubicBezTo>
                  <a:lnTo>
                    <a:pt x="5424" y="8340"/>
                  </a:lnTo>
                  <a:lnTo>
                    <a:pt x="5408" y="8324"/>
                  </a:lnTo>
                  <a:cubicBezTo>
                    <a:pt x="5393" y="8324"/>
                    <a:pt x="5393" y="8324"/>
                    <a:pt x="5377" y="8308"/>
                  </a:cubicBezTo>
                  <a:lnTo>
                    <a:pt x="5361" y="8308"/>
                  </a:lnTo>
                  <a:cubicBezTo>
                    <a:pt x="5361" y="8308"/>
                    <a:pt x="5346" y="8308"/>
                    <a:pt x="5346" y="8292"/>
                  </a:cubicBezTo>
                  <a:lnTo>
                    <a:pt x="5330" y="8292"/>
                  </a:lnTo>
                  <a:cubicBezTo>
                    <a:pt x="5330" y="8292"/>
                    <a:pt x="5314" y="8277"/>
                    <a:pt x="5299" y="8261"/>
                  </a:cubicBezTo>
                  <a:lnTo>
                    <a:pt x="5283" y="8245"/>
                  </a:lnTo>
                  <a:lnTo>
                    <a:pt x="5267" y="8230"/>
                  </a:lnTo>
                  <a:cubicBezTo>
                    <a:pt x="5252" y="8230"/>
                    <a:pt x="5236" y="8230"/>
                    <a:pt x="5220" y="8214"/>
                  </a:cubicBezTo>
                  <a:lnTo>
                    <a:pt x="5205" y="8214"/>
                  </a:lnTo>
                  <a:lnTo>
                    <a:pt x="5220" y="8230"/>
                  </a:lnTo>
                  <a:lnTo>
                    <a:pt x="5189" y="8230"/>
                  </a:lnTo>
                  <a:lnTo>
                    <a:pt x="5173" y="8214"/>
                  </a:lnTo>
                  <a:lnTo>
                    <a:pt x="5158" y="8214"/>
                  </a:lnTo>
                  <a:cubicBezTo>
                    <a:pt x="5158" y="8214"/>
                    <a:pt x="5158" y="8198"/>
                    <a:pt x="5158" y="8198"/>
                  </a:cubicBezTo>
                  <a:lnTo>
                    <a:pt x="5142" y="8198"/>
                  </a:lnTo>
                  <a:lnTo>
                    <a:pt x="5126" y="8183"/>
                  </a:lnTo>
                  <a:close/>
                  <a:moveTo>
                    <a:pt x="8198" y="9155"/>
                  </a:moveTo>
                  <a:lnTo>
                    <a:pt x="8198" y="9170"/>
                  </a:lnTo>
                  <a:lnTo>
                    <a:pt x="8214" y="9170"/>
                  </a:lnTo>
                  <a:cubicBezTo>
                    <a:pt x="8214" y="9170"/>
                    <a:pt x="8198" y="9155"/>
                    <a:pt x="8198" y="9155"/>
                  </a:cubicBezTo>
                  <a:close/>
                  <a:moveTo>
                    <a:pt x="6349" y="9139"/>
                  </a:moveTo>
                  <a:cubicBezTo>
                    <a:pt x="6349" y="9155"/>
                    <a:pt x="6333" y="9155"/>
                    <a:pt x="6333" y="9155"/>
                  </a:cubicBezTo>
                  <a:lnTo>
                    <a:pt x="6349" y="9170"/>
                  </a:lnTo>
                  <a:cubicBezTo>
                    <a:pt x="6349" y="9170"/>
                    <a:pt x="6349" y="9170"/>
                    <a:pt x="6349" y="9186"/>
                  </a:cubicBezTo>
                  <a:cubicBezTo>
                    <a:pt x="6349" y="9186"/>
                    <a:pt x="6364" y="9186"/>
                    <a:pt x="6364" y="9170"/>
                  </a:cubicBezTo>
                  <a:cubicBezTo>
                    <a:pt x="6364" y="9170"/>
                    <a:pt x="6364" y="9170"/>
                    <a:pt x="6364" y="9155"/>
                  </a:cubicBezTo>
                  <a:cubicBezTo>
                    <a:pt x="6349" y="9155"/>
                    <a:pt x="6349" y="9155"/>
                    <a:pt x="6349" y="9139"/>
                  </a:cubicBezTo>
                  <a:close/>
                  <a:moveTo>
                    <a:pt x="6458" y="9108"/>
                  </a:moveTo>
                  <a:cubicBezTo>
                    <a:pt x="6458" y="9108"/>
                    <a:pt x="6458" y="9108"/>
                    <a:pt x="6443" y="9123"/>
                  </a:cubicBezTo>
                  <a:lnTo>
                    <a:pt x="6458" y="9139"/>
                  </a:lnTo>
                  <a:lnTo>
                    <a:pt x="6458" y="9123"/>
                  </a:lnTo>
                  <a:lnTo>
                    <a:pt x="6474" y="9139"/>
                  </a:lnTo>
                  <a:lnTo>
                    <a:pt x="6458" y="9139"/>
                  </a:lnTo>
                  <a:cubicBezTo>
                    <a:pt x="6443" y="9139"/>
                    <a:pt x="6443" y="9139"/>
                    <a:pt x="6443" y="9155"/>
                  </a:cubicBezTo>
                  <a:cubicBezTo>
                    <a:pt x="6458" y="9155"/>
                    <a:pt x="6458" y="9170"/>
                    <a:pt x="6474" y="9170"/>
                  </a:cubicBezTo>
                  <a:lnTo>
                    <a:pt x="6474" y="9186"/>
                  </a:lnTo>
                  <a:lnTo>
                    <a:pt x="6458" y="9170"/>
                  </a:lnTo>
                  <a:cubicBezTo>
                    <a:pt x="6443" y="9186"/>
                    <a:pt x="6458" y="9186"/>
                    <a:pt x="6458" y="9186"/>
                  </a:cubicBezTo>
                  <a:lnTo>
                    <a:pt x="6458" y="9202"/>
                  </a:lnTo>
                  <a:lnTo>
                    <a:pt x="6490" y="9202"/>
                  </a:lnTo>
                  <a:lnTo>
                    <a:pt x="6474" y="9186"/>
                  </a:lnTo>
                  <a:lnTo>
                    <a:pt x="6506" y="9186"/>
                  </a:lnTo>
                  <a:cubicBezTo>
                    <a:pt x="6506" y="9186"/>
                    <a:pt x="6506" y="9186"/>
                    <a:pt x="6506" y="9170"/>
                  </a:cubicBezTo>
                  <a:cubicBezTo>
                    <a:pt x="6506" y="9170"/>
                    <a:pt x="6506" y="9170"/>
                    <a:pt x="6490" y="9155"/>
                  </a:cubicBezTo>
                  <a:cubicBezTo>
                    <a:pt x="6490" y="9155"/>
                    <a:pt x="6474" y="9155"/>
                    <a:pt x="6474" y="9139"/>
                  </a:cubicBezTo>
                  <a:lnTo>
                    <a:pt x="6474" y="9139"/>
                  </a:lnTo>
                  <a:cubicBezTo>
                    <a:pt x="6490" y="9155"/>
                    <a:pt x="6506" y="9155"/>
                    <a:pt x="6521" y="9155"/>
                  </a:cubicBezTo>
                  <a:cubicBezTo>
                    <a:pt x="6521" y="9155"/>
                    <a:pt x="6506" y="9155"/>
                    <a:pt x="6506" y="9139"/>
                  </a:cubicBezTo>
                  <a:lnTo>
                    <a:pt x="6537" y="9139"/>
                  </a:lnTo>
                  <a:cubicBezTo>
                    <a:pt x="6521" y="9123"/>
                    <a:pt x="6521" y="9123"/>
                    <a:pt x="6506" y="9108"/>
                  </a:cubicBezTo>
                  <a:close/>
                  <a:moveTo>
                    <a:pt x="6176" y="9170"/>
                  </a:moveTo>
                  <a:cubicBezTo>
                    <a:pt x="6161" y="9186"/>
                    <a:pt x="6176" y="9186"/>
                    <a:pt x="6161" y="9217"/>
                  </a:cubicBezTo>
                  <a:lnTo>
                    <a:pt x="6176" y="9217"/>
                  </a:lnTo>
                  <a:cubicBezTo>
                    <a:pt x="6176" y="9202"/>
                    <a:pt x="6192" y="9202"/>
                    <a:pt x="6192" y="9202"/>
                  </a:cubicBezTo>
                  <a:cubicBezTo>
                    <a:pt x="6192" y="9186"/>
                    <a:pt x="6176" y="9186"/>
                    <a:pt x="6176" y="9186"/>
                  </a:cubicBezTo>
                  <a:cubicBezTo>
                    <a:pt x="6176" y="9178"/>
                    <a:pt x="6180" y="9178"/>
                    <a:pt x="6182" y="9178"/>
                  </a:cubicBezTo>
                  <a:cubicBezTo>
                    <a:pt x="6184" y="9178"/>
                    <a:pt x="6184" y="9178"/>
                    <a:pt x="6176" y="9170"/>
                  </a:cubicBezTo>
                  <a:close/>
                  <a:moveTo>
                    <a:pt x="6443" y="9233"/>
                  </a:moveTo>
                  <a:cubicBezTo>
                    <a:pt x="6427" y="9249"/>
                    <a:pt x="6427" y="9264"/>
                    <a:pt x="6427" y="9264"/>
                  </a:cubicBezTo>
                  <a:lnTo>
                    <a:pt x="6427" y="9280"/>
                  </a:lnTo>
                  <a:cubicBezTo>
                    <a:pt x="6443" y="9280"/>
                    <a:pt x="6458" y="9264"/>
                    <a:pt x="6443" y="9249"/>
                  </a:cubicBezTo>
                  <a:lnTo>
                    <a:pt x="6458" y="9249"/>
                  </a:lnTo>
                  <a:lnTo>
                    <a:pt x="6458" y="9233"/>
                  </a:lnTo>
                  <a:close/>
                  <a:moveTo>
                    <a:pt x="6709" y="9264"/>
                  </a:moveTo>
                  <a:lnTo>
                    <a:pt x="6709" y="9280"/>
                  </a:lnTo>
                  <a:lnTo>
                    <a:pt x="6725" y="9280"/>
                  </a:lnTo>
                  <a:cubicBezTo>
                    <a:pt x="6709" y="9264"/>
                    <a:pt x="6709" y="9264"/>
                    <a:pt x="6709" y="9264"/>
                  </a:cubicBezTo>
                  <a:close/>
                  <a:moveTo>
                    <a:pt x="6396" y="9280"/>
                  </a:moveTo>
                  <a:cubicBezTo>
                    <a:pt x="6396" y="9296"/>
                    <a:pt x="6396" y="9296"/>
                    <a:pt x="6411" y="9296"/>
                  </a:cubicBezTo>
                  <a:cubicBezTo>
                    <a:pt x="6411" y="9280"/>
                    <a:pt x="6411" y="9280"/>
                    <a:pt x="6396" y="9280"/>
                  </a:cubicBezTo>
                  <a:close/>
                  <a:moveTo>
                    <a:pt x="6396" y="9296"/>
                  </a:moveTo>
                  <a:lnTo>
                    <a:pt x="6380" y="9311"/>
                  </a:lnTo>
                  <a:lnTo>
                    <a:pt x="6396" y="9311"/>
                  </a:lnTo>
                  <a:lnTo>
                    <a:pt x="6396" y="9296"/>
                  </a:lnTo>
                  <a:close/>
                  <a:moveTo>
                    <a:pt x="8198" y="9311"/>
                  </a:moveTo>
                  <a:cubicBezTo>
                    <a:pt x="8183" y="9327"/>
                    <a:pt x="8183" y="9327"/>
                    <a:pt x="8198" y="9343"/>
                  </a:cubicBezTo>
                  <a:lnTo>
                    <a:pt x="8214" y="9327"/>
                  </a:lnTo>
                  <a:cubicBezTo>
                    <a:pt x="8198" y="9327"/>
                    <a:pt x="8214" y="9327"/>
                    <a:pt x="8198" y="9311"/>
                  </a:cubicBezTo>
                  <a:close/>
                  <a:moveTo>
                    <a:pt x="6302" y="9092"/>
                  </a:moveTo>
                  <a:cubicBezTo>
                    <a:pt x="6302" y="9092"/>
                    <a:pt x="6286" y="9092"/>
                    <a:pt x="6270" y="9108"/>
                  </a:cubicBezTo>
                  <a:cubicBezTo>
                    <a:pt x="6270" y="9108"/>
                    <a:pt x="6270" y="9123"/>
                    <a:pt x="6270" y="9123"/>
                  </a:cubicBezTo>
                  <a:cubicBezTo>
                    <a:pt x="6270" y="9123"/>
                    <a:pt x="6270" y="9123"/>
                    <a:pt x="6270" y="9139"/>
                  </a:cubicBezTo>
                  <a:cubicBezTo>
                    <a:pt x="6270" y="9155"/>
                    <a:pt x="6286" y="9170"/>
                    <a:pt x="6286" y="9170"/>
                  </a:cubicBezTo>
                  <a:lnTo>
                    <a:pt x="6286" y="9186"/>
                  </a:lnTo>
                  <a:cubicBezTo>
                    <a:pt x="6286" y="9186"/>
                    <a:pt x="6286" y="9202"/>
                    <a:pt x="6286" y="9217"/>
                  </a:cubicBezTo>
                  <a:lnTo>
                    <a:pt x="6302" y="9217"/>
                  </a:lnTo>
                  <a:cubicBezTo>
                    <a:pt x="6302" y="9233"/>
                    <a:pt x="6302" y="9233"/>
                    <a:pt x="6302" y="9233"/>
                  </a:cubicBezTo>
                  <a:cubicBezTo>
                    <a:pt x="6302" y="9233"/>
                    <a:pt x="6302" y="9249"/>
                    <a:pt x="6317" y="9249"/>
                  </a:cubicBezTo>
                  <a:cubicBezTo>
                    <a:pt x="6317" y="9249"/>
                    <a:pt x="6317" y="9249"/>
                    <a:pt x="6333" y="9264"/>
                  </a:cubicBezTo>
                  <a:lnTo>
                    <a:pt x="6317" y="9264"/>
                  </a:lnTo>
                  <a:cubicBezTo>
                    <a:pt x="6317" y="9280"/>
                    <a:pt x="6317" y="9280"/>
                    <a:pt x="6333" y="9296"/>
                  </a:cubicBezTo>
                  <a:cubicBezTo>
                    <a:pt x="6333" y="9301"/>
                    <a:pt x="6333" y="9303"/>
                    <a:pt x="6334" y="9303"/>
                  </a:cubicBezTo>
                  <a:cubicBezTo>
                    <a:pt x="6335" y="9303"/>
                    <a:pt x="6338" y="9296"/>
                    <a:pt x="6349" y="9296"/>
                  </a:cubicBezTo>
                  <a:lnTo>
                    <a:pt x="6349" y="9311"/>
                  </a:lnTo>
                  <a:cubicBezTo>
                    <a:pt x="6349" y="9319"/>
                    <a:pt x="6349" y="9319"/>
                    <a:pt x="6349" y="9319"/>
                  </a:cubicBezTo>
                  <a:cubicBezTo>
                    <a:pt x="6349" y="9319"/>
                    <a:pt x="6349" y="9319"/>
                    <a:pt x="6349" y="9327"/>
                  </a:cubicBezTo>
                  <a:lnTo>
                    <a:pt x="6364" y="9343"/>
                  </a:lnTo>
                  <a:lnTo>
                    <a:pt x="6364" y="9358"/>
                  </a:lnTo>
                  <a:lnTo>
                    <a:pt x="6380" y="9358"/>
                  </a:lnTo>
                  <a:cubicBezTo>
                    <a:pt x="6396" y="9358"/>
                    <a:pt x="6396" y="9358"/>
                    <a:pt x="6396" y="9343"/>
                  </a:cubicBezTo>
                  <a:lnTo>
                    <a:pt x="6380" y="9343"/>
                  </a:lnTo>
                  <a:lnTo>
                    <a:pt x="6396" y="9327"/>
                  </a:lnTo>
                  <a:lnTo>
                    <a:pt x="6380" y="9327"/>
                  </a:lnTo>
                  <a:lnTo>
                    <a:pt x="6380" y="9311"/>
                  </a:lnTo>
                  <a:lnTo>
                    <a:pt x="6380" y="9296"/>
                  </a:lnTo>
                  <a:lnTo>
                    <a:pt x="6396" y="9296"/>
                  </a:lnTo>
                  <a:lnTo>
                    <a:pt x="6396" y="9280"/>
                  </a:lnTo>
                  <a:cubicBezTo>
                    <a:pt x="6380" y="9264"/>
                    <a:pt x="6364" y="9264"/>
                    <a:pt x="6364" y="9249"/>
                  </a:cubicBezTo>
                  <a:lnTo>
                    <a:pt x="6364" y="9233"/>
                  </a:lnTo>
                  <a:cubicBezTo>
                    <a:pt x="6349" y="9233"/>
                    <a:pt x="6349" y="9233"/>
                    <a:pt x="6349" y="9249"/>
                  </a:cubicBezTo>
                  <a:lnTo>
                    <a:pt x="6349" y="9233"/>
                  </a:lnTo>
                  <a:lnTo>
                    <a:pt x="6333" y="9217"/>
                  </a:lnTo>
                  <a:lnTo>
                    <a:pt x="6333" y="9202"/>
                  </a:lnTo>
                  <a:lnTo>
                    <a:pt x="6333" y="9186"/>
                  </a:lnTo>
                  <a:lnTo>
                    <a:pt x="6317" y="9170"/>
                  </a:lnTo>
                  <a:lnTo>
                    <a:pt x="6333" y="9155"/>
                  </a:lnTo>
                  <a:cubicBezTo>
                    <a:pt x="6333" y="9155"/>
                    <a:pt x="6317" y="9139"/>
                    <a:pt x="6317" y="9123"/>
                  </a:cubicBezTo>
                  <a:cubicBezTo>
                    <a:pt x="6317" y="9123"/>
                    <a:pt x="6317" y="9123"/>
                    <a:pt x="6317" y="9108"/>
                  </a:cubicBezTo>
                  <a:cubicBezTo>
                    <a:pt x="6317" y="9108"/>
                    <a:pt x="6317" y="9092"/>
                    <a:pt x="6317" y="9092"/>
                  </a:cubicBezTo>
                  <a:close/>
                  <a:moveTo>
                    <a:pt x="6835" y="9452"/>
                  </a:moveTo>
                  <a:lnTo>
                    <a:pt x="6835" y="9468"/>
                  </a:lnTo>
                  <a:lnTo>
                    <a:pt x="6850" y="9452"/>
                  </a:lnTo>
                  <a:close/>
                  <a:moveTo>
                    <a:pt x="6490" y="9421"/>
                  </a:moveTo>
                  <a:cubicBezTo>
                    <a:pt x="6490" y="9437"/>
                    <a:pt x="6474" y="9437"/>
                    <a:pt x="6474" y="9437"/>
                  </a:cubicBezTo>
                  <a:lnTo>
                    <a:pt x="6490" y="9452"/>
                  </a:lnTo>
                  <a:cubicBezTo>
                    <a:pt x="6490" y="9468"/>
                    <a:pt x="6490" y="9468"/>
                    <a:pt x="6490" y="9468"/>
                  </a:cubicBezTo>
                  <a:cubicBezTo>
                    <a:pt x="6506" y="9468"/>
                    <a:pt x="6506" y="9484"/>
                    <a:pt x="6521" y="9484"/>
                  </a:cubicBezTo>
                  <a:cubicBezTo>
                    <a:pt x="6521" y="9484"/>
                    <a:pt x="6537" y="9499"/>
                    <a:pt x="6537" y="9499"/>
                  </a:cubicBezTo>
                  <a:cubicBezTo>
                    <a:pt x="6553" y="9499"/>
                    <a:pt x="6537" y="9484"/>
                    <a:pt x="6553" y="9484"/>
                  </a:cubicBezTo>
                  <a:lnTo>
                    <a:pt x="6553" y="9468"/>
                  </a:lnTo>
                  <a:lnTo>
                    <a:pt x="6537" y="9468"/>
                  </a:lnTo>
                  <a:lnTo>
                    <a:pt x="6537" y="9452"/>
                  </a:lnTo>
                  <a:cubicBezTo>
                    <a:pt x="6537" y="9452"/>
                    <a:pt x="6537" y="9437"/>
                    <a:pt x="6521" y="9437"/>
                  </a:cubicBezTo>
                  <a:lnTo>
                    <a:pt x="6506" y="9421"/>
                  </a:lnTo>
                  <a:close/>
                  <a:moveTo>
                    <a:pt x="6584" y="9405"/>
                  </a:moveTo>
                  <a:cubicBezTo>
                    <a:pt x="6568" y="9421"/>
                    <a:pt x="6584" y="9421"/>
                    <a:pt x="6584" y="9437"/>
                  </a:cubicBezTo>
                  <a:lnTo>
                    <a:pt x="6568" y="9437"/>
                  </a:lnTo>
                  <a:cubicBezTo>
                    <a:pt x="6568" y="9437"/>
                    <a:pt x="6568" y="9421"/>
                    <a:pt x="6553" y="9421"/>
                  </a:cubicBezTo>
                  <a:lnTo>
                    <a:pt x="6537" y="9421"/>
                  </a:lnTo>
                  <a:lnTo>
                    <a:pt x="6537" y="9437"/>
                  </a:lnTo>
                  <a:cubicBezTo>
                    <a:pt x="6537" y="9437"/>
                    <a:pt x="6537" y="9452"/>
                    <a:pt x="6553" y="9452"/>
                  </a:cubicBezTo>
                  <a:cubicBezTo>
                    <a:pt x="6568" y="9468"/>
                    <a:pt x="6568" y="9468"/>
                    <a:pt x="6568" y="9468"/>
                  </a:cubicBezTo>
                  <a:lnTo>
                    <a:pt x="6568" y="9484"/>
                  </a:lnTo>
                  <a:lnTo>
                    <a:pt x="6584" y="9468"/>
                  </a:lnTo>
                  <a:cubicBezTo>
                    <a:pt x="6584" y="9484"/>
                    <a:pt x="6584" y="9484"/>
                    <a:pt x="6584" y="9484"/>
                  </a:cubicBezTo>
                  <a:lnTo>
                    <a:pt x="6600" y="9484"/>
                  </a:lnTo>
                  <a:lnTo>
                    <a:pt x="6600" y="9499"/>
                  </a:lnTo>
                  <a:cubicBezTo>
                    <a:pt x="6615" y="9499"/>
                    <a:pt x="6631" y="9499"/>
                    <a:pt x="6631" y="9515"/>
                  </a:cubicBezTo>
                  <a:cubicBezTo>
                    <a:pt x="6647" y="9515"/>
                    <a:pt x="6662" y="9499"/>
                    <a:pt x="6678" y="9484"/>
                  </a:cubicBezTo>
                  <a:cubicBezTo>
                    <a:pt x="6662" y="9484"/>
                    <a:pt x="6662" y="9484"/>
                    <a:pt x="6662" y="9468"/>
                  </a:cubicBezTo>
                  <a:cubicBezTo>
                    <a:pt x="6662" y="9468"/>
                    <a:pt x="6662" y="9452"/>
                    <a:pt x="6662" y="9452"/>
                  </a:cubicBezTo>
                  <a:cubicBezTo>
                    <a:pt x="6647" y="9437"/>
                    <a:pt x="6647" y="9437"/>
                    <a:pt x="6631" y="9421"/>
                  </a:cubicBezTo>
                  <a:cubicBezTo>
                    <a:pt x="6615" y="9421"/>
                    <a:pt x="6615" y="9421"/>
                    <a:pt x="6615" y="9405"/>
                  </a:cubicBezTo>
                  <a:close/>
                  <a:moveTo>
                    <a:pt x="6725" y="9515"/>
                  </a:moveTo>
                  <a:cubicBezTo>
                    <a:pt x="6709" y="9515"/>
                    <a:pt x="6725" y="9515"/>
                    <a:pt x="6709" y="9531"/>
                  </a:cubicBezTo>
                  <a:lnTo>
                    <a:pt x="6741" y="9531"/>
                  </a:lnTo>
                  <a:lnTo>
                    <a:pt x="6725" y="9515"/>
                  </a:lnTo>
                  <a:close/>
                  <a:moveTo>
                    <a:pt x="6772" y="9515"/>
                  </a:moveTo>
                  <a:cubicBezTo>
                    <a:pt x="6756" y="9531"/>
                    <a:pt x="6756" y="9531"/>
                    <a:pt x="6772" y="9531"/>
                  </a:cubicBezTo>
                  <a:cubicBezTo>
                    <a:pt x="6772" y="9531"/>
                    <a:pt x="6772" y="9531"/>
                    <a:pt x="6772" y="9515"/>
                  </a:cubicBezTo>
                  <a:close/>
                  <a:moveTo>
                    <a:pt x="6600" y="9186"/>
                  </a:moveTo>
                  <a:cubicBezTo>
                    <a:pt x="6584" y="9202"/>
                    <a:pt x="6568" y="9202"/>
                    <a:pt x="6553" y="9217"/>
                  </a:cubicBezTo>
                  <a:lnTo>
                    <a:pt x="6568" y="9217"/>
                  </a:lnTo>
                  <a:lnTo>
                    <a:pt x="6553" y="9233"/>
                  </a:lnTo>
                  <a:cubicBezTo>
                    <a:pt x="6553" y="9249"/>
                    <a:pt x="6553" y="9249"/>
                    <a:pt x="6553" y="9249"/>
                  </a:cubicBezTo>
                  <a:cubicBezTo>
                    <a:pt x="6553" y="9249"/>
                    <a:pt x="6553" y="9249"/>
                    <a:pt x="6553" y="9264"/>
                  </a:cubicBezTo>
                  <a:lnTo>
                    <a:pt x="6568" y="9264"/>
                  </a:lnTo>
                  <a:cubicBezTo>
                    <a:pt x="6568" y="9249"/>
                    <a:pt x="6568" y="9249"/>
                    <a:pt x="6568" y="9249"/>
                  </a:cubicBezTo>
                  <a:cubicBezTo>
                    <a:pt x="6584" y="9233"/>
                    <a:pt x="6584" y="9233"/>
                    <a:pt x="6584" y="9233"/>
                  </a:cubicBezTo>
                  <a:lnTo>
                    <a:pt x="6584" y="9249"/>
                  </a:lnTo>
                  <a:lnTo>
                    <a:pt x="6600" y="9233"/>
                  </a:lnTo>
                  <a:lnTo>
                    <a:pt x="6600" y="9233"/>
                  </a:lnTo>
                  <a:cubicBezTo>
                    <a:pt x="6600" y="9249"/>
                    <a:pt x="6600" y="9249"/>
                    <a:pt x="6584" y="9264"/>
                  </a:cubicBezTo>
                  <a:lnTo>
                    <a:pt x="6600" y="9264"/>
                  </a:lnTo>
                  <a:lnTo>
                    <a:pt x="6584" y="9280"/>
                  </a:lnTo>
                  <a:cubicBezTo>
                    <a:pt x="6584" y="9280"/>
                    <a:pt x="6584" y="9280"/>
                    <a:pt x="6584" y="9296"/>
                  </a:cubicBezTo>
                  <a:lnTo>
                    <a:pt x="6600" y="9296"/>
                  </a:lnTo>
                  <a:cubicBezTo>
                    <a:pt x="6600" y="9311"/>
                    <a:pt x="6600" y="9311"/>
                    <a:pt x="6600" y="9311"/>
                  </a:cubicBezTo>
                  <a:lnTo>
                    <a:pt x="6600" y="9327"/>
                  </a:lnTo>
                  <a:cubicBezTo>
                    <a:pt x="6600" y="9343"/>
                    <a:pt x="6600" y="9343"/>
                    <a:pt x="6600" y="9358"/>
                  </a:cubicBezTo>
                  <a:lnTo>
                    <a:pt x="6584" y="9358"/>
                  </a:lnTo>
                  <a:cubicBezTo>
                    <a:pt x="6584" y="9358"/>
                    <a:pt x="6584" y="9374"/>
                    <a:pt x="6584" y="9374"/>
                  </a:cubicBezTo>
                  <a:lnTo>
                    <a:pt x="6584" y="9390"/>
                  </a:lnTo>
                  <a:lnTo>
                    <a:pt x="6600" y="9374"/>
                  </a:lnTo>
                  <a:cubicBezTo>
                    <a:pt x="6600" y="9374"/>
                    <a:pt x="6600" y="9390"/>
                    <a:pt x="6600" y="9390"/>
                  </a:cubicBezTo>
                  <a:cubicBezTo>
                    <a:pt x="6600" y="9374"/>
                    <a:pt x="6600" y="9374"/>
                    <a:pt x="6615" y="9374"/>
                  </a:cubicBezTo>
                  <a:cubicBezTo>
                    <a:pt x="6631" y="9374"/>
                    <a:pt x="6631" y="9358"/>
                    <a:pt x="6631" y="9358"/>
                  </a:cubicBezTo>
                  <a:lnTo>
                    <a:pt x="6647" y="9358"/>
                  </a:lnTo>
                  <a:cubicBezTo>
                    <a:pt x="6647" y="9343"/>
                    <a:pt x="6647" y="9343"/>
                    <a:pt x="6631" y="9327"/>
                  </a:cubicBezTo>
                  <a:lnTo>
                    <a:pt x="6662" y="9327"/>
                  </a:lnTo>
                  <a:cubicBezTo>
                    <a:pt x="6647" y="9311"/>
                    <a:pt x="6647" y="9311"/>
                    <a:pt x="6647" y="9311"/>
                  </a:cubicBezTo>
                  <a:lnTo>
                    <a:pt x="6662" y="9296"/>
                  </a:lnTo>
                  <a:cubicBezTo>
                    <a:pt x="6678" y="9327"/>
                    <a:pt x="6694" y="9343"/>
                    <a:pt x="6709" y="9374"/>
                  </a:cubicBezTo>
                  <a:cubicBezTo>
                    <a:pt x="6709" y="9390"/>
                    <a:pt x="6709" y="9390"/>
                    <a:pt x="6709" y="9390"/>
                  </a:cubicBezTo>
                  <a:cubicBezTo>
                    <a:pt x="6709" y="9405"/>
                    <a:pt x="6709" y="9405"/>
                    <a:pt x="6709" y="9405"/>
                  </a:cubicBezTo>
                  <a:lnTo>
                    <a:pt x="6725" y="9437"/>
                  </a:lnTo>
                  <a:cubicBezTo>
                    <a:pt x="6725" y="9452"/>
                    <a:pt x="6725" y="9452"/>
                    <a:pt x="6725" y="9452"/>
                  </a:cubicBezTo>
                  <a:lnTo>
                    <a:pt x="6741" y="9468"/>
                  </a:lnTo>
                  <a:lnTo>
                    <a:pt x="6756" y="9484"/>
                  </a:lnTo>
                  <a:cubicBezTo>
                    <a:pt x="6756" y="9484"/>
                    <a:pt x="6756" y="9484"/>
                    <a:pt x="6756" y="9499"/>
                  </a:cubicBezTo>
                  <a:cubicBezTo>
                    <a:pt x="6756" y="9499"/>
                    <a:pt x="6756" y="9515"/>
                    <a:pt x="6772" y="9515"/>
                  </a:cubicBezTo>
                  <a:cubicBezTo>
                    <a:pt x="6788" y="9531"/>
                    <a:pt x="6788" y="9531"/>
                    <a:pt x="6788" y="9531"/>
                  </a:cubicBezTo>
                  <a:lnTo>
                    <a:pt x="6819" y="9515"/>
                  </a:lnTo>
                  <a:lnTo>
                    <a:pt x="6803" y="9499"/>
                  </a:lnTo>
                  <a:lnTo>
                    <a:pt x="6803" y="9499"/>
                  </a:lnTo>
                  <a:cubicBezTo>
                    <a:pt x="6803" y="9499"/>
                    <a:pt x="6819" y="9499"/>
                    <a:pt x="6819" y="9515"/>
                  </a:cubicBezTo>
                  <a:cubicBezTo>
                    <a:pt x="6835" y="9515"/>
                    <a:pt x="6819" y="9515"/>
                    <a:pt x="6835" y="9531"/>
                  </a:cubicBezTo>
                  <a:cubicBezTo>
                    <a:pt x="6835" y="9515"/>
                    <a:pt x="6835" y="9515"/>
                    <a:pt x="6850" y="9515"/>
                  </a:cubicBezTo>
                  <a:cubicBezTo>
                    <a:pt x="6835" y="9499"/>
                    <a:pt x="6835" y="9499"/>
                    <a:pt x="6819" y="9499"/>
                  </a:cubicBezTo>
                  <a:lnTo>
                    <a:pt x="6819" y="9484"/>
                  </a:lnTo>
                  <a:cubicBezTo>
                    <a:pt x="6835" y="9484"/>
                    <a:pt x="6850" y="9499"/>
                    <a:pt x="6850" y="9515"/>
                  </a:cubicBezTo>
                  <a:lnTo>
                    <a:pt x="6866" y="9515"/>
                  </a:lnTo>
                  <a:cubicBezTo>
                    <a:pt x="6866" y="9499"/>
                    <a:pt x="6866" y="9499"/>
                    <a:pt x="6866" y="9499"/>
                  </a:cubicBezTo>
                  <a:cubicBezTo>
                    <a:pt x="6866" y="9484"/>
                    <a:pt x="6866" y="9484"/>
                    <a:pt x="6866" y="9484"/>
                  </a:cubicBezTo>
                  <a:lnTo>
                    <a:pt x="6850" y="9484"/>
                  </a:lnTo>
                  <a:cubicBezTo>
                    <a:pt x="6835" y="9468"/>
                    <a:pt x="6835" y="9468"/>
                    <a:pt x="6835" y="9468"/>
                  </a:cubicBezTo>
                  <a:lnTo>
                    <a:pt x="6819" y="9452"/>
                  </a:lnTo>
                  <a:lnTo>
                    <a:pt x="6835" y="9452"/>
                  </a:lnTo>
                  <a:lnTo>
                    <a:pt x="6835" y="9437"/>
                  </a:lnTo>
                  <a:lnTo>
                    <a:pt x="6819" y="9437"/>
                  </a:lnTo>
                  <a:cubicBezTo>
                    <a:pt x="6803" y="9437"/>
                    <a:pt x="6803" y="9437"/>
                    <a:pt x="6803" y="9452"/>
                  </a:cubicBezTo>
                  <a:lnTo>
                    <a:pt x="6772" y="9452"/>
                  </a:lnTo>
                  <a:cubicBezTo>
                    <a:pt x="6788" y="9437"/>
                    <a:pt x="6788" y="9437"/>
                    <a:pt x="6803" y="9421"/>
                  </a:cubicBezTo>
                  <a:cubicBezTo>
                    <a:pt x="6803" y="9421"/>
                    <a:pt x="6788" y="9421"/>
                    <a:pt x="6788" y="9405"/>
                  </a:cubicBezTo>
                  <a:cubicBezTo>
                    <a:pt x="6788" y="9405"/>
                    <a:pt x="6772" y="9390"/>
                    <a:pt x="6772" y="9390"/>
                  </a:cubicBezTo>
                  <a:lnTo>
                    <a:pt x="6756" y="9390"/>
                  </a:lnTo>
                  <a:cubicBezTo>
                    <a:pt x="6756" y="9390"/>
                    <a:pt x="6756" y="9390"/>
                    <a:pt x="6756" y="9374"/>
                  </a:cubicBezTo>
                  <a:cubicBezTo>
                    <a:pt x="6746" y="9374"/>
                    <a:pt x="6742" y="9381"/>
                    <a:pt x="6741" y="9381"/>
                  </a:cubicBezTo>
                  <a:cubicBezTo>
                    <a:pt x="6741" y="9381"/>
                    <a:pt x="6741" y="9379"/>
                    <a:pt x="6741" y="9374"/>
                  </a:cubicBezTo>
                  <a:cubicBezTo>
                    <a:pt x="6741" y="9358"/>
                    <a:pt x="6741" y="9358"/>
                    <a:pt x="6725" y="9358"/>
                  </a:cubicBezTo>
                  <a:lnTo>
                    <a:pt x="6741" y="9358"/>
                  </a:lnTo>
                  <a:cubicBezTo>
                    <a:pt x="6725" y="9343"/>
                    <a:pt x="6725" y="9343"/>
                    <a:pt x="6725" y="9343"/>
                  </a:cubicBezTo>
                  <a:lnTo>
                    <a:pt x="6694" y="9343"/>
                  </a:lnTo>
                  <a:lnTo>
                    <a:pt x="6709" y="9327"/>
                  </a:lnTo>
                  <a:cubicBezTo>
                    <a:pt x="6725" y="9327"/>
                    <a:pt x="6741" y="9343"/>
                    <a:pt x="6756" y="9343"/>
                  </a:cubicBezTo>
                  <a:lnTo>
                    <a:pt x="6756" y="9358"/>
                  </a:lnTo>
                  <a:cubicBezTo>
                    <a:pt x="6756" y="9358"/>
                    <a:pt x="6772" y="9374"/>
                    <a:pt x="6772" y="9374"/>
                  </a:cubicBezTo>
                  <a:lnTo>
                    <a:pt x="6788" y="9374"/>
                  </a:lnTo>
                  <a:lnTo>
                    <a:pt x="6788" y="9390"/>
                  </a:lnTo>
                  <a:cubicBezTo>
                    <a:pt x="6803" y="9374"/>
                    <a:pt x="6803" y="9374"/>
                    <a:pt x="6803" y="9374"/>
                  </a:cubicBezTo>
                  <a:cubicBezTo>
                    <a:pt x="6803" y="9390"/>
                    <a:pt x="6819" y="9390"/>
                    <a:pt x="6819" y="9390"/>
                  </a:cubicBezTo>
                  <a:cubicBezTo>
                    <a:pt x="6819" y="9390"/>
                    <a:pt x="6835" y="9390"/>
                    <a:pt x="6835" y="9405"/>
                  </a:cubicBezTo>
                  <a:cubicBezTo>
                    <a:pt x="6835" y="9390"/>
                    <a:pt x="6835" y="9390"/>
                    <a:pt x="6835" y="9374"/>
                  </a:cubicBezTo>
                  <a:lnTo>
                    <a:pt x="6835" y="9358"/>
                  </a:lnTo>
                  <a:lnTo>
                    <a:pt x="6819" y="9358"/>
                  </a:lnTo>
                  <a:lnTo>
                    <a:pt x="6819" y="9343"/>
                  </a:lnTo>
                  <a:lnTo>
                    <a:pt x="6803" y="9327"/>
                  </a:lnTo>
                  <a:lnTo>
                    <a:pt x="6741" y="9327"/>
                  </a:lnTo>
                  <a:cubicBezTo>
                    <a:pt x="6741" y="9311"/>
                    <a:pt x="6741" y="9311"/>
                    <a:pt x="6725" y="9296"/>
                  </a:cubicBezTo>
                  <a:cubicBezTo>
                    <a:pt x="6694" y="9296"/>
                    <a:pt x="6709" y="9280"/>
                    <a:pt x="6678" y="9280"/>
                  </a:cubicBezTo>
                  <a:cubicBezTo>
                    <a:pt x="6678" y="9264"/>
                    <a:pt x="6678" y="9264"/>
                    <a:pt x="6678" y="9264"/>
                  </a:cubicBezTo>
                  <a:lnTo>
                    <a:pt x="6694" y="9249"/>
                  </a:lnTo>
                  <a:lnTo>
                    <a:pt x="6662" y="9233"/>
                  </a:lnTo>
                  <a:lnTo>
                    <a:pt x="6647" y="9233"/>
                  </a:lnTo>
                  <a:cubicBezTo>
                    <a:pt x="6647" y="9233"/>
                    <a:pt x="6647" y="9233"/>
                    <a:pt x="6647" y="9217"/>
                  </a:cubicBezTo>
                  <a:lnTo>
                    <a:pt x="6631" y="9202"/>
                  </a:lnTo>
                  <a:cubicBezTo>
                    <a:pt x="6615" y="9202"/>
                    <a:pt x="6615" y="9202"/>
                    <a:pt x="6615" y="9186"/>
                  </a:cubicBezTo>
                  <a:close/>
                  <a:moveTo>
                    <a:pt x="6584" y="9484"/>
                  </a:moveTo>
                  <a:cubicBezTo>
                    <a:pt x="6568" y="9499"/>
                    <a:pt x="6568" y="9499"/>
                    <a:pt x="6553" y="9499"/>
                  </a:cubicBezTo>
                  <a:lnTo>
                    <a:pt x="6553" y="9515"/>
                  </a:lnTo>
                  <a:cubicBezTo>
                    <a:pt x="6553" y="9531"/>
                    <a:pt x="6568" y="9531"/>
                    <a:pt x="6568" y="9531"/>
                  </a:cubicBezTo>
                  <a:cubicBezTo>
                    <a:pt x="6584" y="9562"/>
                    <a:pt x="6584" y="9546"/>
                    <a:pt x="6600" y="9562"/>
                  </a:cubicBezTo>
                  <a:lnTo>
                    <a:pt x="6615" y="9562"/>
                  </a:lnTo>
                  <a:cubicBezTo>
                    <a:pt x="6615" y="9546"/>
                    <a:pt x="6615" y="9546"/>
                    <a:pt x="6615" y="9546"/>
                  </a:cubicBezTo>
                  <a:lnTo>
                    <a:pt x="6600" y="9546"/>
                  </a:lnTo>
                  <a:cubicBezTo>
                    <a:pt x="6600" y="9546"/>
                    <a:pt x="6600" y="9531"/>
                    <a:pt x="6600" y="9531"/>
                  </a:cubicBezTo>
                  <a:lnTo>
                    <a:pt x="6584" y="9515"/>
                  </a:lnTo>
                  <a:cubicBezTo>
                    <a:pt x="6584" y="9499"/>
                    <a:pt x="6584" y="9499"/>
                    <a:pt x="6584" y="9484"/>
                  </a:cubicBezTo>
                  <a:close/>
                  <a:moveTo>
                    <a:pt x="6882" y="9546"/>
                  </a:moveTo>
                  <a:cubicBezTo>
                    <a:pt x="6882" y="9554"/>
                    <a:pt x="6878" y="9554"/>
                    <a:pt x="6874" y="9554"/>
                  </a:cubicBezTo>
                  <a:cubicBezTo>
                    <a:pt x="6870" y="9554"/>
                    <a:pt x="6866" y="9554"/>
                    <a:pt x="6866" y="9562"/>
                  </a:cubicBezTo>
                  <a:lnTo>
                    <a:pt x="6835" y="9562"/>
                  </a:lnTo>
                  <a:cubicBezTo>
                    <a:pt x="6835" y="9562"/>
                    <a:pt x="6835" y="9562"/>
                    <a:pt x="6835" y="9578"/>
                  </a:cubicBezTo>
                  <a:lnTo>
                    <a:pt x="6897" y="9578"/>
                  </a:lnTo>
                  <a:cubicBezTo>
                    <a:pt x="6897" y="9562"/>
                    <a:pt x="6897" y="9562"/>
                    <a:pt x="6882" y="9546"/>
                  </a:cubicBezTo>
                  <a:close/>
                  <a:moveTo>
                    <a:pt x="6647" y="9546"/>
                  </a:moveTo>
                  <a:cubicBezTo>
                    <a:pt x="6647" y="9562"/>
                    <a:pt x="6647" y="9578"/>
                    <a:pt x="6631" y="9578"/>
                  </a:cubicBezTo>
                  <a:lnTo>
                    <a:pt x="6647" y="9593"/>
                  </a:lnTo>
                  <a:lnTo>
                    <a:pt x="6662" y="9593"/>
                  </a:lnTo>
                  <a:cubicBezTo>
                    <a:pt x="6678" y="9593"/>
                    <a:pt x="6678" y="9578"/>
                    <a:pt x="6678" y="9578"/>
                  </a:cubicBezTo>
                  <a:lnTo>
                    <a:pt x="6678" y="9562"/>
                  </a:lnTo>
                  <a:cubicBezTo>
                    <a:pt x="6678" y="9562"/>
                    <a:pt x="6662" y="9546"/>
                    <a:pt x="6662" y="9546"/>
                  </a:cubicBezTo>
                  <a:close/>
                  <a:moveTo>
                    <a:pt x="6913" y="9390"/>
                  </a:moveTo>
                  <a:cubicBezTo>
                    <a:pt x="6913" y="9405"/>
                    <a:pt x="6913" y="9405"/>
                    <a:pt x="6913" y="9405"/>
                  </a:cubicBezTo>
                  <a:cubicBezTo>
                    <a:pt x="6913" y="9421"/>
                    <a:pt x="6913" y="9421"/>
                    <a:pt x="6913" y="9421"/>
                  </a:cubicBezTo>
                  <a:lnTo>
                    <a:pt x="6913" y="9437"/>
                  </a:lnTo>
                  <a:cubicBezTo>
                    <a:pt x="6913" y="9437"/>
                    <a:pt x="6913" y="9437"/>
                    <a:pt x="6913" y="9452"/>
                  </a:cubicBezTo>
                  <a:cubicBezTo>
                    <a:pt x="6929" y="9468"/>
                    <a:pt x="6944" y="9484"/>
                    <a:pt x="6944" y="9499"/>
                  </a:cubicBezTo>
                  <a:lnTo>
                    <a:pt x="6960" y="9499"/>
                  </a:lnTo>
                  <a:lnTo>
                    <a:pt x="6960" y="9515"/>
                  </a:lnTo>
                  <a:lnTo>
                    <a:pt x="6976" y="9515"/>
                  </a:lnTo>
                  <a:cubicBezTo>
                    <a:pt x="6976" y="9531"/>
                    <a:pt x="6976" y="9531"/>
                    <a:pt x="6976" y="9531"/>
                  </a:cubicBezTo>
                  <a:cubicBezTo>
                    <a:pt x="6976" y="9531"/>
                    <a:pt x="6991" y="9546"/>
                    <a:pt x="6991" y="9562"/>
                  </a:cubicBezTo>
                  <a:cubicBezTo>
                    <a:pt x="6991" y="9578"/>
                    <a:pt x="6991" y="9593"/>
                    <a:pt x="7007" y="9609"/>
                  </a:cubicBezTo>
                  <a:cubicBezTo>
                    <a:pt x="7007" y="9609"/>
                    <a:pt x="7023" y="9625"/>
                    <a:pt x="7023" y="9625"/>
                  </a:cubicBezTo>
                  <a:lnTo>
                    <a:pt x="7038" y="9625"/>
                  </a:lnTo>
                  <a:lnTo>
                    <a:pt x="7054" y="9656"/>
                  </a:lnTo>
                  <a:lnTo>
                    <a:pt x="7085" y="9656"/>
                  </a:lnTo>
                  <a:lnTo>
                    <a:pt x="7085" y="9672"/>
                  </a:lnTo>
                  <a:lnTo>
                    <a:pt x="7101" y="9672"/>
                  </a:lnTo>
                  <a:cubicBezTo>
                    <a:pt x="7117" y="9672"/>
                    <a:pt x="7117" y="9672"/>
                    <a:pt x="7117" y="9656"/>
                  </a:cubicBezTo>
                  <a:lnTo>
                    <a:pt x="7132" y="9640"/>
                  </a:lnTo>
                  <a:cubicBezTo>
                    <a:pt x="7148" y="9640"/>
                    <a:pt x="7148" y="9640"/>
                    <a:pt x="7164" y="9625"/>
                  </a:cubicBezTo>
                  <a:cubicBezTo>
                    <a:pt x="7179" y="9625"/>
                    <a:pt x="7179" y="9609"/>
                    <a:pt x="7195" y="9609"/>
                  </a:cubicBezTo>
                  <a:lnTo>
                    <a:pt x="7195" y="9593"/>
                  </a:lnTo>
                  <a:cubicBezTo>
                    <a:pt x="7211" y="9593"/>
                    <a:pt x="7211" y="9609"/>
                    <a:pt x="7211" y="9609"/>
                  </a:cubicBezTo>
                  <a:cubicBezTo>
                    <a:pt x="7227" y="9593"/>
                    <a:pt x="7227" y="9593"/>
                    <a:pt x="7242" y="9593"/>
                  </a:cubicBezTo>
                  <a:cubicBezTo>
                    <a:pt x="7227" y="9578"/>
                    <a:pt x="7242" y="9562"/>
                    <a:pt x="7227" y="9562"/>
                  </a:cubicBezTo>
                  <a:cubicBezTo>
                    <a:pt x="7242" y="9546"/>
                    <a:pt x="7242" y="9546"/>
                    <a:pt x="7242" y="9531"/>
                  </a:cubicBezTo>
                  <a:cubicBezTo>
                    <a:pt x="7242" y="9531"/>
                    <a:pt x="7242" y="9515"/>
                    <a:pt x="7242" y="9515"/>
                  </a:cubicBezTo>
                  <a:lnTo>
                    <a:pt x="7227" y="9499"/>
                  </a:lnTo>
                  <a:lnTo>
                    <a:pt x="7211" y="9499"/>
                  </a:lnTo>
                  <a:cubicBezTo>
                    <a:pt x="7211" y="9499"/>
                    <a:pt x="7195" y="9499"/>
                    <a:pt x="7179" y="9484"/>
                  </a:cubicBezTo>
                  <a:cubicBezTo>
                    <a:pt x="7179" y="9468"/>
                    <a:pt x="7148" y="9452"/>
                    <a:pt x="7148" y="9437"/>
                  </a:cubicBezTo>
                  <a:cubicBezTo>
                    <a:pt x="7132" y="9437"/>
                    <a:pt x="7132" y="9437"/>
                    <a:pt x="7132" y="9452"/>
                  </a:cubicBezTo>
                  <a:lnTo>
                    <a:pt x="7132" y="9437"/>
                  </a:lnTo>
                  <a:lnTo>
                    <a:pt x="7117" y="9452"/>
                  </a:lnTo>
                  <a:cubicBezTo>
                    <a:pt x="7101" y="9452"/>
                    <a:pt x="7101" y="9452"/>
                    <a:pt x="7101" y="9468"/>
                  </a:cubicBezTo>
                  <a:cubicBezTo>
                    <a:pt x="7085" y="9452"/>
                    <a:pt x="7085" y="9452"/>
                    <a:pt x="7070" y="9452"/>
                  </a:cubicBezTo>
                  <a:lnTo>
                    <a:pt x="7007" y="9452"/>
                  </a:lnTo>
                  <a:cubicBezTo>
                    <a:pt x="7007" y="9437"/>
                    <a:pt x="7007" y="9437"/>
                    <a:pt x="7007" y="9437"/>
                  </a:cubicBezTo>
                  <a:lnTo>
                    <a:pt x="6991" y="9437"/>
                  </a:lnTo>
                  <a:cubicBezTo>
                    <a:pt x="6991" y="9437"/>
                    <a:pt x="6976" y="9421"/>
                    <a:pt x="6976" y="9421"/>
                  </a:cubicBezTo>
                  <a:cubicBezTo>
                    <a:pt x="6960" y="9421"/>
                    <a:pt x="6960" y="9421"/>
                    <a:pt x="6960" y="9405"/>
                  </a:cubicBezTo>
                  <a:lnTo>
                    <a:pt x="6944" y="9405"/>
                  </a:lnTo>
                  <a:lnTo>
                    <a:pt x="6929" y="9390"/>
                  </a:lnTo>
                  <a:close/>
                  <a:moveTo>
                    <a:pt x="6741" y="9562"/>
                  </a:moveTo>
                  <a:cubicBezTo>
                    <a:pt x="6741" y="9578"/>
                    <a:pt x="6741" y="9578"/>
                    <a:pt x="6741" y="9578"/>
                  </a:cubicBezTo>
                  <a:lnTo>
                    <a:pt x="6709" y="9578"/>
                  </a:lnTo>
                  <a:cubicBezTo>
                    <a:pt x="6694" y="9593"/>
                    <a:pt x="6694" y="9609"/>
                    <a:pt x="6694" y="9609"/>
                  </a:cubicBezTo>
                  <a:cubicBezTo>
                    <a:pt x="6694" y="9625"/>
                    <a:pt x="6694" y="9625"/>
                    <a:pt x="6694" y="9625"/>
                  </a:cubicBezTo>
                  <a:cubicBezTo>
                    <a:pt x="6709" y="9640"/>
                    <a:pt x="6725" y="9640"/>
                    <a:pt x="6725" y="9656"/>
                  </a:cubicBezTo>
                  <a:lnTo>
                    <a:pt x="6741" y="9656"/>
                  </a:lnTo>
                  <a:lnTo>
                    <a:pt x="6725" y="9640"/>
                  </a:lnTo>
                  <a:lnTo>
                    <a:pt x="6756" y="9640"/>
                  </a:lnTo>
                  <a:cubicBezTo>
                    <a:pt x="6756" y="9640"/>
                    <a:pt x="6756" y="9656"/>
                    <a:pt x="6756" y="9656"/>
                  </a:cubicBezTo>
                  <a:cubicBezTo>
                    <a:pt x="6756" y="9672"/>
                    <a:pt x="6788" y="9703"/>
                    <a:pt x="6803" y="9703"/>
                  </a:cubicBezTo>
                  <a:cubicBezTo>
                    <a:pt x="6803" y="9703"/>
                    <a:pt x="6803" y="9703"/>
                    <a:pt x="6803" y="9719"/>
                  </a:cubicBezTo>
                  <a:lnTo>
                    <a:pt x="6866" y="9719"/>
                  </a:lnTo>
                  <a:lnTo>
                    <a:pt x="6866" y="9735"/>
                  </a:lnTo>
                  <a:lnTo>
                    <a:pt x="6897" y="9735"/>
                  </a:lnTo>
                  <a:lnTo>
                    <a:pt x="6897" y="9750"/>
                  </a:lnTo>
                  <a:lnTo>
                    <a:pt x="6913" y="9750"/>
                  </a:lnTo>
                  <a:cubicBezTo>
                    <a:pt x="6913" y="9750"/>
                    <a:pt x="6913" y="9750"/>
                    <a:pt x="6929" y="9735"/>
                  </a:cubicBezTo>
                  <a:lnTo>
                    <a:pt x="6944" y="9750"/>
                  </a:lnTo>
                  <a:lnTo>
                    <a:pt x="6960" y="9766"/>
                  </a:lnTo>
                  <a:lnTo>
                    <a:pt x="6976" y="9766"/>
                  </a:lnTo>
                  <a:lnTo>
                    <a:pt x="6976" y="9750"/>
                  </a:lnTo>
                  <a:cubicBezTo>
                    <a:pt x="6976" y="9750"/>
                    <a:pt x="6976" y="9750"/>
                    <a:pt x="6976" y="9735"/>
                  </a:cubicBezTo>
                  <a:cubicBezTo>
                    <a:pt x="6976" y="9719"/>
                    <a:pt x="6976" y="9719"/>
                    <a:pt x="6976" y="9719"/>
                  </a:cubicBezTo>
                  <a:cubicBezTo>
                    <a:pt x="6976" y="9703"/>
                    <a:pt x="6976" y="9703"/>
                    <a:pt x="6960" y="9703"/>
                  </a:cubicBezTo>
                  <a:lnTo>
                    <a:pt x="6944" y="9688"/>
                  </a:lnTo>
                  <a:lnTo>
                    <a:pt x="6960" y="9688"/>
                  </a:lnTo>
                  <a:lnTo>
                    <a:pt x="6944" y="9672"/>
                  </a:lnTo>
                  <a:lnTo>
                    <a:pt x="6929" y="9672"/>
                  </a:lnTo>
                  <a:cubicBezTo>
                    <a:pt x="6913" y="9672"/>
                    <a:pt x="6929" y="9672"/>
                    <a:pt x="6913" y="9688"/>
                  </a:cubicBezTo>
                  <a:lnTo>
                    <a:pt x="6913" y="9672"/>
                  </a:lnTo>
                  <a:cubicBezTo>
                    <a:pt x="6913" y="9672"/>
                    <a:pt x="6913" y="9672"/>
                    <a:pt x="6913" y="9656"/>
                  </a:cubicBezTo>
                  <a:lnTo>
                    <a:pt x="6929" y="9656"/>
                  </a:lnTo>
                  <a:lnTo>
                    <a:pt x="6929" y="9640"/>
                  </a:lnTo>
                  <a:lnTo>
                    <a:pt x="6882" y="9640"/>
                  </a:lnTo>
                  <a:cubicBezTo>
                    <a:pt x="6882" y="9640"/>
                    <a:pt x="6882" y="9656"/>
                    <a:pt x="6882" y="9656"/>
                  </a:cubicBezTo>
                  <a:lnTo>
                    <a:pt x="6866" y="9656"/>
                  </a:lnTo>
                  <a:cubicBezTo>
                    <a:pt x="6866" y="9640"/>
                    <a:pt x="6866" y="9640"/>
                    <a:pt x="6882" y="9640"/>
                  </a:cubicBezTo>
                  <a:cubicBezTo>
                    <a:pt x="6882" y="9633"/>
                    <a:pt x="6882" y="9633"/>
                    <a:pt x="6880" y="9633"/>
                  </a:cubicBezTo>
                  <a:cubicBezTo>
                    <a:pt x="6878" y="9633"/>
                    <a:pt x="6874" y="9633"/>
                    <a:pt x="6866" y="9625"/>
                  </a:cubicBezTo>
                  <a:cubicBezTo>
                    <a:pt x="6866" y="9625"/>
                    <a:pt x="6866" y="9625"/>
                    <a:pt x="6866" y="9640"/>
                  </a:cubicBezTo>
                  <a:cubicBezTo>
                    <a:pt x="6858" y="9633"/>
                    <a:pt x="6858" y="9633"/>
                    <a:pt x="6858" y="9633"/>
                  </a:cubicBezTo>
                  <a:cubicBezTo>
                    <a:pt x="6858" y="9633"/>
                    <a:pt x="6858" y="9633"/>
                    <a:pt x="6850" y="9625"/>
                  </a:cubicBezTo>
                  <a:cubicBezTo>
                    <a:pt x="6835" y="9640"/>
                    <a:pt x="6835" y="9640"/>
                    <a:pt x="6835" y="9640"/>
                  </a:cubicBezTo>
                  <a:cubicBezTo>
                    <a:pt x="6829" y="9635"/>
                    <a:pt x="6826" y="9634"/>
                    <a:pt x="6823" y="9634"/>
                  </a:cubicBezTo>
                  <a:cubicBezTo>
                    <a:pt x="6817" y="9634"/>
                    <a:pt x="6814" y="9640"/>
                    <a:pt x="6803" y="9640"/>
                  </a:cubicBezTo>
                  <a:cubicBezTo>
                    <a:pt x="6803" y="9640"/>
                    <a:pt x="6803" y="9625"/>
                    <a:pt x="6788" y="9625"/>
                  </a:cubicBezTo>
                  <a:lnTo>
                    <a:pt x="6819" y="9625"/>
                  </a:lnTo>
                  <a:cubicBezTo>
                    <a:pt x="6835" y="9625"/>
                    <a:pt x="6835" y="9609"/>
                    <a:pt x="6835" y="9609"/>
                  </a:cubicBezTo>
                  <a:lnTo>
                    <a:pt x="6819" y="9609"/>
                  </a:lnTo>
                  <a:cubicBezTo>
                    <a:pt x="6835" y="9609"/>
                    <a:pt x="6835" y="9609"/>
                    <a:pt x="6835" y="9593"/>
                  </a:cubicBezTo>
                  <a:lnTo>
                    <a:pt x="6803" y="9593"/>
                  </a:lnTo>
                  <a:cubicBezTo>
                    <a:pt x="6803" y="9578"/>
                    <a:pt x="6788" y="9578"/>
                    <a:pt x="6788" y="9578"/>
                  </a:cubicBezTo>
                  <a:lnTo>
                    <a:pt x="6772" y="9578"/>
                  </a:lnTo>
                  <a:cubicBezTo>
                    <a:pt x="6772" y="9593"/>
                    <a:pt x="6772" y="9593"/>
                    <a:pt x="6772" y="9593"/>
                  </a:cubicBezTo>
                  <a:lnTo>
                    <a:pt x="6756" y="9593"/>
                  </a:lnTo>
                  <a:cubicBezTo>
                    <a:pt x="6756" y="9593"/>
                    <a:pt x="6741" y="9578"/>
                    <a:pt x="6741" y="9562"/>
                  </a:cubicBezTo>
                  <a:close/>
                  <a:moveTo>
                    <a:pt x="8324" y="9829"/>
                  </a:moveTo>
                  <a:lnTo>
                    <a:pt x="8324" y="9844"/>
                  </a:lnTo>
                  <a:lnTo>
                    <a:pt x="8339" y="9844"/>
                  </a:lnTo>
                  <a:cubicBezTo>
                    <a:pt x="8339" y="9844"/>
                    <a:pt x="8324" y="9844"/>
                    <a:pt x="8324" y="9829"/>
                  </a:cubicBezTo>
                  <a:close/>
                  <a:moveTo>
                    <a:pt x="8982" y="10064"/>
                  </a:moveTo>
                  <a:cubicBezTo>
                    <a:pt x="8982" y="10079"/>
                    <a:pt x="8982" y="10079"/>
                    <a:pt x="8998" y="10079"/>
                  </a:cubicBezTo>
                  <a:cubicBezTo>
                    <a:pt x="8998" y="10064"/>
                    <a:pt x="8998" y="10064"/>
                    <a:pt x="8982" y="10064"/>
                  </a:cubicBezTo>
                  <a:close/>
                  <a:moveTo>
                    <a:pt x="8720" y="10072"/>
                  </a:moveTo>
                  <a:cubicBezTo>
                    <a:pt x="8717" y="10072"/>
                    <a:pt x="8716" y="10074"/>
                    <a:pt x="8716" y="10079"/>
                  </a:cubicBezTo>
                  <a:lnTo>
                    <a:pt x="8716" y="10095"/>
                  </a:lnTo>
                  <a:cubicBezTo>
                    <a:pt x="8731" y="10095"/>
                    <a:pt x="8731" y="10079"/>
                    <a:pt x="8731" y="10079"/>
                  </a:cubicBezTo>
                  <a:cubicBezTo>
                    <a:pt x="8731" y="10079"/>
                    <a:pt x="8724" y="10072"/>
                    <a:pt x="8720" y="10072"/>
                  </a:cubicBezTo>
                  <a:close/>
                  <a:moveTo>
                    <a:pt x="8010" y="10456"/>
                  </a:moveTo>
                  <a:lnTo>
                    <a:pt x="8026" y="10471"/>
                  </a:lnTo>
                  <a:lnTo>
                    <a:pt x="8026" y="10456"/>
                  </a:lnTo>
                  <a:close/>
                  <a:moveTo>
                    <a:pt x="10785" y="4013"/>
                  </a:moveTo>
                  <a:cubicBezTo>
                    <a:pt x="10769" y="4029"/>
                    <a:pt x="10785" y="4029"/>
                    <a:pt x="10769" y="4045"/>
                  </a:cubicBezTo>
                  <a:cubicBezTo>
                    <a:pt x="10769" y="4045"/>
                    <a:pt x="10769" y="4045"/>
                    <a:pt x="10769" y="4045"/>
                  </a:cubicBezTo>
                  <a:lnTo>
                    <a:pt x="10769" y="4045"/>
                  </a:lnTo>
                  <a:cubicBezTo>
                    <a:pt x="10785" y="4060"/>
                    <a:pt x="10785" y="4060"/>
                    <a:pt x="10785" y="4060"/>
                  </a:cubicBezTo>
                  <a:cubicBezTo>
                    <a:pt x="10769" y="4060"/>
                    <a:pt x="10769" y="4060"/>
                    <a:pt x="10769" y="4045"/>
                  </a:cubicBezTo>
                  <a:cubicBezTo>
                    <a:pt x="10769" y="4060"/>
                    <a:pt x="10753" y="4060"/>
                    <a:pt x="10753" y="4076"/>
                  </a:cubicBezTo>
                  <a:lnTo>
                    <a:pt x="10706" y="4076"/>
                  </a:lnTo>
                  <a:cubicBezTo>
                    <a:pt x="10691" y="4076"/>
                    <a:pt x="10706" y="4076"/>
                    <a:pt x="10706" y="4092"/>
                  </a:cubicBezTo>
                  <a:cubicBezTo>
                    <a:pt x="10691" y="4107"/>
                    <a:pt x="10691" y="4107"/>
                    <a:pt x="10691" y="4107"/>
                  </a:cubicBezTo>
                  <a:lnTo>
                    <a:pt x="10691" y="4092"/>
                  </a:lnTo>
                  <a:cubicBezTo>
                    <a:pt x="10691" y="4092"/>
                    <a:pt x="10691" y="4076"/>
                    <a:pt x="10691" y="4076"/>
                  </a:cubicBezTo>
                  <a:cubicBezTo>
                    <a:pt x="10691" y="4068"/>
                    <a:pt x="10687" y="4068"/>
                    <a:pt x="10681" y="4068"/>
                  </a:cubicBezTo>
                  <a:cubicBezTo>
                    <a:pt x="10675" y="4068"/>
                    <a:pt x="10667" y="4068"/>
                    <a:pt x="10659" y="4060"/>
                  </a:cubicBezTo>
                  <a:lnTo>
                    <a:pt x="10644" y="4076"/>
                  </a:lnTo>
                  <a:cubicBezTo>
                    <a:pt x="10644" y="4076"/>
                    <a:pt x="10644" y="4092"/>
                    <a:pt x="10659" y="4092"/>
                  </a:cubicBezTo>
                  <a:lnTo>
                    <a:pt x="10628" y="4092"/>
                  </a:lnTo>
                  <a:cubicBezTo>
                    <a:pt x="10617" y="4092"/>
                    <a:pt x="10614" y="4085"/>
                    <a:pt x="10608" y="4085"/>
                  </a:cubicBezTo>
                  <a:cubicBezTo>
                    <a:pt x="10605" y="4085"/>
                    <a:pt x="10602" y="4087"/>
                    <a:pt x="10596" y="4092"/>
                  </a:cubicBezTo>
                  <a:cubicBezTo>
                    <a:pt x="10596" y="4092"/>
                    <a:pt x="10581" y="4092"/>
                    <a:pt x="10581" y="4076"/>
                  </a:cubicBezTo>
                  <a:lnTo>
                    <a:pt x="10581" y="4092"/>
                  </a:lnTo>
                  <a:lnTo>
                    <a:pt x="10565" y="4076"/>
                  </a:lnTo>
                  <a:lnTo>
                    <a:pt x="10534" y="4076"/>
                  </a:lnTo>
                  <a:cubicBezTo>
                    <a:pt x="10534" y="4076"/>
                    <a:pt x="10534" y="4092"/>
                    <a:pt x="10534" y="4092"/>
                  </a:cubicBezTo>
                  <a:cubicBezTo>
                    <a:pt x="10518" y="4092"/>
                    <a:pt x="10518" y="4092"/>
                    <a:pt x="10502" y="4107"/>
                  </a:cubicBezTo>
                  <a:cubicBezTo>
                    <a:pt x="10518" y="4123"/>
                    <a:pt x="10518" y="4123"/>
                    <a:pt x="10518" y="4123"/>
                  </a:cubicBezTo>
                  <a:lnTo>
                    <a:pt x="10518" y="4139"/>
                  </a:lnTo>
                  <a:lnTo>
                    <a:pt x="10518" y="4154"/>
                  </a:lnTo>
                  <a:cubicBezTo>
                    <a:pt x="10518" y="4154"/>
                    <a:pt x="10518" y="4154"/>
                    <a:pt x="10518" y="4170"/>
                  </a:cubicBezTo>
                  <a:cubicBezTo>
                    <a:pt x="10518" y="4186"/>
                    <a:pt x="10518" y="4186"/>
                    <a:pt x="10518" y="4186"/>
                  </a:cubicBezTo>
                  <a:cubicBezTo>
                    <a:pt x="10502" y="4201"/>
                    <a:pt x="10502" y="4201"/>
                    <a:pt x="10487" y="4201"/>
                  </a:cubicBezTo>
                  <a:cubicBezTo>
                    <a:pt x="10487" y="4201"/>
                    <a:pt x="10487" y="4201"/>
                    <a:pt x="10487" y="4186"/>
                  </a:cubicBezTo>
                  <a:lnTo>
                    <a:pt x="10471" y="4201"/>
                  </a:lnTo>
                  <a:cubicBezTo>
                    <a:pt x="10471" y="4186"/>
                    <a:pt x="10455" y="4186"/>
                    <a:pt x="10440" y="4186"/>
                  </a:cubicBezTo>
                  <a:lnTo>
                    <a:pt x="10424" y="4186"/>
                  </a:lnTo>
                  <a:cubicBezTo>
                    <a:pt x="10424" y="4186"/>
                    <a:pt x="10424" y="4170"/>
                    <a:pt x="10408" y="4170"/>
                  </a:cubicBezTo>
                  <a:lnTo>
                    <a:pt x="10393" y="4170"/>
                  </a:lnTo>
                  <a:cubicBezTo>
                    <a:pt x="10393" y="4178"/>
                    <a:pt x="10393" y="4178"/>
                    <a:pt x="10393" y="4178"/>
                  </a:cubicBezTo>
                  <a:cubicBezTo>
                    <a:pt x="10393" y="4178"/>
                    <a:pt x="10393" y="4178"/>
                    <a:pt x="10393" y="4186"/>
                  </a:cubicBezTo>
                  <a:lnTo>
                    <a:pt x="10377" y="4186"/>
                  </a:lnTo>
                  <a:cubicBezTo>
                    <a:pt x="10361" y="4186"/>
                    <a:pt x="10346" y="4201"/>
                    <a:pt x="10346" y="4201"/>
                  </a:cubicBezTo>
                  <a:cubicBezTo>
                    <a:pt x="10330" y="4201"/>
                    <a:pt x="10330" y="4201"/>
                    <a:pt x="10314" y="4217"/>
                  </a:cubicBezTo>
                  <a:lnTo>
                    <a:pt x="10299" y="4217"/>
                  </a:lnTo>
                  <a:lnTo>
                    <a:pt x="10299" y="4233"/>
                  </a:lnTo>
                  <a:cubicBezTo>
                    <a:pt x="10299" y="4233"/>
                    <a:pt x="10299" y="4217"/>
                    <a:pt x="10283" y="4217"/>
                  </a:cubicBezTo>
                  <a:cubicBezTo>
                    <a:pt x="10283" y="4217"/>
                    <a:pt x="10283" y="4201"/>
                    <a:pt x="10283" y="4201"/>
                  </a:cubicBezTo>
                  <a:lnTo>
                    <a:pt x="10283" y="4186"/>
                  </a:lnTo>
                  <a:lnTo>
                    <a:pt x="10252" y="4186"/>
                  </a:lnTo>
                  <a:lnTo>
                    <a:pt x="10252" y="4201"/>
                  </a:lnTo>
                  <a:lnTo>
                    <a:pt x="10252" y="4217"/>
                  </a:lnTo>
                  <a:lnTo>
                    <a:pt x="10267" y="4201"/>
                  </a:lnTo>
                  <a:cubicBezTo>
                    <a:pt x="10267" y="4217"/>
                    <a:pt x="10267" y="4233"/>
                    <a:pt x="10267" y="4249"/>
                  </a:cubicBezTo>
                  <a:cubicBezTo>
                    <a:pt x="10267" y="4249"/>
                    <a:pt x="10252" y="4249"/>
                    <a:pt x="10252" y="4264"/>
                  </a:cubicBezTo>
                  <a:lnTo>
                    <a:pt x="10267" y="4280"/>
                  </a:lnTo>
                  <a:lnTo>
                    <a:pt x="10220" y="4280"/>
                  </a:lnTo>
                  <a:cubicBezTo>
                    <a:pt x="10220" y="4280"/>
                    <a:pt x="10220" y="4280"/>
                    <a:pt x="10220" y="4264"/>
                  </a:cubicBezTo>
                  <a:lnTo>
                    <a:pt x="10205" y="4264"/>
                  </a:lnTo>
                  <a:cubicBezTo>
                    <a:pt x="10220" y="4249"/>
                    <a:pt x="10220" y="4249"/>
                    <a:pt x="10220" y="4249"/>
                  </a:cubicBezTo>
                  <a:lnTo>
                    <a:pt x="10205" y="4233"/>
                  </a:lnTo>
                  <a:cubicBezTo>
                    <a:pt x="10205" y="4233"/>
                    <a:pt x="10205" y="4217"/>
                    <a:pt x="10205" y="4217"/>
                  </a:cubicBezTo>
                  <a:lnTo>
                    <a:pt x="10158" y="4217"/>
                  </a:lnTo>
                  <a:lnTo>
                    <a:pt x="10142" y="4233"/>
                  </a:lnTo>
                  <a:lnTo>
                    <a:pt x="10126" y="4233"/>
                  </a:lnTo>
                  <a:cubicBezTo>
                    <a:pt x="10126" y="4233"/>
                    <a:pt x="10126" y="4233"/>
                    <a:pt x="10111" y="4249"/>
                  </a:cubicBezTo>
                  <a:lnTo>
                    <a:pt x="10095" y="4249"/>
                  </a:lnTo>
                  <a:cubicBezTo>
                    <a:pt x="10095" y="4264"/>
                    <a:pt x="10095" y="4264"/>
                    <a:pt x="10095" y="4264"/>
                  </a:cubicBezTo>
                  <a:cubicBezTo>
                    <a:pt x="10095" y="4280"/>
                    <a:pt x="10095" y="4280"/>
                    <a:pt x="10079" y="4280"/>
                  </a:cubicBezTo>
                  <a:cubicBezTo>
                    <a:pt x="10079" y="4272"/>
                    <a:pt x="10079" y="4268"/>
                    <a:pt x="10079" y="4264"/>
                  </a:cubicBezTo>
                  <a:cubicBezTo>
                    <a:pt x="10064" y="4249"/>
                    <a:pt x="10064" y="4249"/>
                    <a:pt x="10048" y="4233"/>
                  </a:cubicBezTo>
                  <a:lnTo>
                    <a:pt x="10017" y="4201"/>
                  </a:lnTo>
                  <a:lnTo>
                    <a:pt x="10001" y="4186"/>
                  </a:lnTo>
                  <a:lnTo>
                    <a:pt x="9985" y="4186"/>
                  </a:lnTo>
                  <a:lnTo>
                    <a:pt x="9970" y="4170"/>
                  </a:lnTo>
                  <a:lnTo>
                    <a:pt x="9954" y="4170"/>
                  </a:lnTo>
                  <a:lnTo>
                    <a:pt x="9954" y="4154"/>
                  </a:lnTo>
                  <a:lnTo>
                    <a:pt x="9938" y="4154"/>
                  </a:lnTo>
                  <a:cubicBezTo>
                    <a:pt x="9938" y="4154"/>
                    <a:pt x="9938" y="4154"/>
                    <a:pt x="9923" y="4170"/>
                  </a:cubicBezTo>
                  <a:cubicBezTo>
                    <a:pt x="9923" y="4170"/>
                    <a:pt x="9923" y="4154"/>
                    <a:pt x="9923" y="4154"/>
                  </a:cubicBezTo>
                  <a:cubicBezTo>
                    <a:pt x="9907" y="4170"/>
                    <a:pt x="9907" y="4170"/>
                    <a:pt x="9907" y="4170"/>
                  </a:cubicBezTo>
                  <a:lnTo>
                    <a:pt x="9875" y="4170"/>
                  </a:lnTo>
                  <a:cubicBezTo>
                    <a:pt x="9860" y="4170"/>
                    <a:pt x="9860" y="4170"/>
                    <a:pt x="9844" y="4186"/>
                  </a:cubicBezTo>
                  <a:cubicBezTo>
                    <a:pt x="9860" y="4201"/>
                    <a:pt x="9844" y="4201"/>
                    <a:pt x="9860" y="4201"/>
                  </a:cubicBezTo>
                  <a:cubicBezTo>
                    <a:pt x="9844" y="4217"/>
                    <a:pt x="9844" y="4217"/>
                    <a:pt x="9860" y="4217"/>
                  </a:cubicBezTo>
                  <a:cubicBezTo>
                    <a:pt x="9844" y="4233"/>
                    <a:pt x="9844" y="4233"/>
                    <a:pt x="9828" y="4233"/>
                  </a:cubicBezTo>
                  <a:cubicBezTo>
                    <a:pt x="9828" y="4233"/>
                    <a:pt x="9828" y="4233"/>
                    <a:pt x="9828" y="4249"/>
                  </a:cubicBezTo>
                  <a:cubicBezTo>
                    <a:pt x="9828" y="4249"/>
                    <a:pt x="9828" y="4249"/>
                    <a:pt x="9828" y="4264"/>
                  </a:cubicBezTo>
                  <a:cubicBezTo>
                    <a:pt x="9828" y="4264"/>
                    <a:pt x="9828" y="4280"/>
                    <a:pt x="9828" y="4280"/>
                  </a:cubicBezTo>
                  <a:cubicBezTo>
                    <a:pt x="9813" y="4296"/>
                    <a:pt x="9813" y="4296"/>
                    <a:pt x="9813" y="4311"/>
                  </a:cubicBezTo>
                  <a:cubicBezTo>
                    <a:pt x="9813" y="4311"/>
                    <a:pt x="9797" y="4311"/>
                    <a:pt x="9797" y="4327"/>
                  </a:cubicBezTo>
                  <a:cubicBezTo>
                    <a:pt x="9797" y="4319"/>
                    <a:pt x="9797" y="4319"/>
                    <a:pt x="9797" y="4319"/>
                  </a:cubicBezTo>
                  <a:cubicBezTo>
                    <a:pt x="9797" y="4319"/>
                    <a:pt x="9797" y="4319"/>
                    <a:pt x="9797" y="4311"/>
                  </a:cubicBezTo>
                  <a:cubicBezTo>
                    <a:pt x="9781" y="4311"/>
                    <a:pt x="9766" y="4327"/>
                    <a:pt x="9750" y="4343"/>
                  </a:cubicBezTo>
                  <a:cubicBezTo>
                    <a:pt x="9750" y="4343"/>
                    <a:pt x="9766" y="4327"/>
                    <a:pt x="9766" y="4327"/>
                  </a:cubicBezTo>
                  <a:cubicBezTo>
                    <a:pt x="9781" y="4311"/>
                    <a:pt x="9797" y="4311"/>
                    <a:pt x="9797" y="4296"/>
                  </a:cubicBezTo>
                  <a:cubicBezTo>
                    <a:pt x="9797" y="4288"/>
                    <a:pt x="9797" y="4288"/>
                    <a:pt x="9797" y="4288"/>
                  </a:cubicBezTo>
                  <a:cubicBezTo>
                    <a:pt x="9797" y="4288"/>
                    <a:pt x="9797" y="4288"/>
                    <a:pt x="9797" y="4280"/>
                  </a:cubicBezTo>
                  <a:lnTo>
                    <a:pt x="9781" y="4264"/>
                  </a:lnTo>
                  <a:cubicBezTo>
                    <a:pt x="9781" y="4264"/>
                    <a:pt x="9797" y="4249"/>
                    <a:pt x="9797" y="4249"/>
                  </a:cubicBezTo>
                  <a:cubicBezTo>
                    <a:pt x="9781" y="4233"/>
                    <a:pt x="9781" y="4233"/>
                    <a:pt x="9781" y="4233"/>
                  </a:cubicBezTo>
                  <a:cubicBezTo>
                    <a:pt x="9781" y="4233"/>
                    <a:pt x="9781" y="4233"/>
                    <a:pt x="9781" y="4217"/>
                  </a:cubicBezTo>
                  <a:lnTo>
                    <a:pt x="9766" y="4217"/>
                  </a:lnTo>
                  <a:cubicBezTo>
                    <a:pt x="9750" y="4201"/>
                    <a:pt x="9766" y="4186"/>
                    <a:pt x="9750" y="4170"/>
                  </a:cubicBezTo>
                  <a:lnTo>
                    <a:pt x="9734" y="4170"/>
                  </a:lnTo>
                  <a:cubicBezTo>
                    <a:pt x="9734" y="4170"/>
                    <a:pt x="9719" y="4170"/>
                    <a:pt x="9719" y="4154"/>
                  </a:cubicBezTo>
                  <a:lnTo>
                    <a:pt x="9703" y="4154"/>
                  </a:lnTo>
                  <a:cubicBezTo>
                    <a:pt x="9703" y="4154"/>
                    <a:pt x="9687" y="4170"/>
                    <a:pt x="9687" y="4170"/>
                  </a:cubicBezTo>
                  <a:lnTo>
                    <a:pt x="9687" y="4154"/>
                  </a:lnTo>
                  <a:cubicBezTo>
                    <a:pt x="9687" y="4170"/>
                    <a:pt x="9672" y="4170"/>
                    <a:pt x="9672" y="4170"/>
                  </a:cubicBezTo>
                  <a:lnTo>
                    <a:pt x="9625" y="4170"/>
                  </a:lnTo>
                  <a:cubicBezTo>
                    <a:pt x="9609" y="4170"/>
                    <a:pt x="9609" y="4170"/>
                    <a:pt x="9609" y="4186"/>
                  </a:cubicBezTo>
                  <a:lnTo>
                    <a:pt x="9578" y="4186"/>
                  </a:lnTo>
                  <a:cubicBezTo>
                    <a:pt x="9562" y="4186"/>
                    <a:pt x="9562" y="4201"/>
                    <a:pt x="9546" y="4201"/>
                  </a:cubicBezTo>
                  <a:cubicBezTo>
                    <a:pt x="9546" y="4201"/>
                    <a:pt x="9546" y="4186"/>
                    <a:pt x="9546" y="4186"/>
                  </a:cubicBezTo>
                  <a:lnTo>
                    <a:pt x="9531" y="4186"/>
                  </a:lnTo>
                  <a:cubicBezTo>
                    <a:pt x="9523" y="4194"/>
                    <a:pt x="9519" y="4194"/>
                    <a:pt x="9515" y="4194"/>
                  </a:cubicBezTo>
                  <a:cubicBezTo>
                    <a:pt x="9511" y="4194"/>
                    <a:pt x="9507" y="4194"/>
                    <a:pt x="9499" y="4201"/>
                  </a:cubicBezTo>
                  <a:cubicBezTo>
                    <a:pt x="9499" y="4201"/>
                    <a:pt x="9499" y="4186"/>
                    <a:pt x="9499" y="4186"/>
                  </a:cubicBezTo>
                  <a:lnTo>
                    <a:pt x="9484" y="4186"/>
                  </a:lnTo>
                  <a:lnTo>
                    <a:pt x="9484" y="4170"/>
                  </a:lnTo>
                  <a:lnTo>
                    <a:pt x="9468" y="4170"/>
                  </a:lnTo>
                  <a:cubicBezTo>
                    <a:pt x="9452" y="4170"/>
                    <a:pt x="9452" y="4186"/>
                    <a:pt x="9437" y="4186"/>
                  </a:cubicBezTo>
                  <a:lnTo>
                    <a:pt x="9390" y="4186"/>
                  </a:lnTo>
                  <a:cubicBezTo>
                    <a:pt x="9390" y="4186"/>
                    <a:pt x="9390" y="4186"/>
                    <a:pt x="9390" y="4170"/>
                  </a:cubicBezTo>
                  <a:cubicBezTo>
                    <a:pt x="9374" y="4186"/>
                    <a:pt x="9374" y="4186"/>
                    <a:pt x="9374" y="4186"/>
                  </a:cubicBezTo>
                  <a:lnTo>
                    <a:pt x="9358" y="4186"/>
                  </a:lnTo>
                  <a:cubicBezTo>
                    <a:pt x="9358" y="4186"/>
                    <a:pt x="9358" y="4186"/>
                    <a:pt x="9343" y="4201"/>
                  </a:cubicBezTo>
                  <a:lnTo>
                    <a:pt x="9327" y="4217"/>
                  </a:lnTo>
                  <a:lnTo>
                    <a:pt x="9327" y="4233"/>
                  </a:lnTo>
                  <a:lnTo>
                    <a:pt x="9311" y="4233"/>
                  </a:lnTo>
                  <a:cubicBezTo>
                    <a:pt x="9296" y="4233"/>
                    <a:pt x="9296" y="4249"/>
                    <a:pt x="9296" y="4249"/>
                  </a:cubicBezTo>
                  <a:lnTo>
                    <a:pt x="9280" y="4249"/>
                  </a:lnTo>
                  <a:cubicBezTo>
                    <a:pt x="9280" y="4264"/>
                    <a:pt x="9296" y="4264"/>
                    <a:pt x="9280" y="4264"/>
                  </a:cubicBezTo>
                  <a:lnTo>
                    <a:pt x="9264" y="4264"/>
                  </a:lnTo>
                  <a:cubicBezTo>
                    <a:pt x="9264" y="4264"/>
                    <a:pt x="9264" y="4264"/>
                    <a:pt x="9249" y="4280"/>
                  </a:cubicBezTo>
                  <a:cubicBezTo>
                    <a:pt x="9249" y="4264"/>
                    <a:pt x="9249" y="4264"/>
                    <a:pt x="9233" y="4264"/>
                  </a:cubicBezTo>
                  <a:lnTo>
                    <a:pt x="9201" y="4264"/>
                  </a:lnTo>
                  <a:lnTo>
                    <a:pt x="9186" y="4249"/>
                  </a:lnTo>
                  <a:lnTo>
                    <a:pt x="9170" y="4249"/>
                  </a:lnTo>
                  <a:cubicBezTo>
                    <a:pt x="9170" y="4233"/>
                    <a:pt x="9154" y="4233"/>
                    <a:pt x="9154" y="4233"/>
                  </a:cubicBezTo>
                  <a:lnTo>
                    <a:pt x="9154" y="4249"/>
                  </a:lnTo>
                  <a:cubicBezTo>
                    <a:pt x="9139" y="4233"/>
                    <a:pt x="9139" y="4233"/>
                    <a:pt x="9139" y="4233"/>
                  </a:cubicBezTo>
                  <a:lnTo>
                    <a:pt x="9123" y="4233"/>
                  </a:lnTo>
                  <a:cubicBezTo>
                    <a:pt x="9123" y="4233"/>
                    <a:pt x="9139" y="4217"/>
                    <a:pt x="9123" y="4217"/>
                  </a:cubicBezTo>
                  <a:lnTo>
                    <a:pt x="9107" y="4217"/>
                  </a:lnTo>
                  <a:cubicBezTo>
                    <a:pt x="9107" y="4217"/>
                    <a:pt x="9107" y="4201"/>
                    <a:pt x="9092" y="4201"/>
                  </a:cubicBezTo>
                  <a:cubicBezTo>
                    <a:pt x="9092" y="4201"/>
                    <a:pt x="9092" y="4217"/>
                    <a:pt x="9092" y="4217"/>
                  </a:cubicBezTo>
                  <a:lnTo>
                    <a:pt x="9060" y="4217"/>
                  </a:lnTo>
                  <a:cubicBezTo>
                    <a:pt x="9060" y="4217"/>
                    <a:pt x="9060" y="4201"/>
                    <a:pt x="9060" y="4201"/>
                  </a:cubicBezTo>
                  <a:lnTo>
                    <a:pt x="9045" y="4201"/>
                  </a:lnTo>
                  <a:lnTo>
                    <a:pt x="9045" y="4186"/>
                  </a:lnTo>
                  <a:cubicBezTo>
                    <a:pt x="9045" y="4186"/>
                    <a:pt x="9029" y="4170"/>
                    <a:pt x="9029" y="4170"/>
                  </a:cubicBezTo>
                  <a:cubicBezTo>
                    <a:pt x="9029" y="4170"/>
                    <a:pt x="9029" y="4186"/>
                    <a:pt x="9013" y="4186"/>
                  </a:cubicBezTo>
                  <a:lnTo>
                    <a:pt x="9013" y="4170"/>
                  </a:lnTo>
                  <a:cubicBezTo>
                    <a:pt x="9013" y="4154"/>
                    <a:pt x="9013" y="4154"/>
                    <a:pt x="8998" y="4154"/>
                  </a:cubicBezTo>
                  <a:lnTo>
                    <a:pt x="8982" y="4154"/>
                  </a:lnTo>
                  <a:cubicBezTo>
                    <a:pt x="8972" y="4154"/>
                    <a:pt x="8968" y="4148"/>
                    <a:pt x="8962" y="4148"/>
                  </a:cubicBezTo>
                  <a:cubicBezTo>
                    <a:pt x="8959" y="4148"/>
                    <a:pt x="8956" y="4149"/>
                    <a:pt x="8951" y="4154"/>
                  </a:cubicBezTo>
                  <a:lnTo>
                    <a:pt x="8935" y="4154"/>
                  </a:lnTo>
                  <a:lnTo>
                    <a:pt x="8951" y="4170"/>
                  </a:lnTo>
                  <a:lnTo>
                    <a:pt x="8919" y="4170"/>
                  </a:lnTo>
                  <a:lnTo>
                    <a:pt x="8888" y="4186"/>
                  </a:lnTo>
                  <a:lnTo>
                    <a:pt x="8810" y="4186"/>
                  </a:lnTo>
                  <a:lnTo>
                    <a:pt x="8778" y="4217"/>
                  </a:lnTo>
                  <a:cubicBezTo>
                    <a:pt x="8763" y="4217"/>
                    <a:pt x="8747" y="4201"/>
                    <a:pt x="8747" y="4201"/>
                  </a:cubicBezTo>
                  <a:cubicBezTo>
                    <a:pt x="8731" y="4217"/>
                    <a:pt x="8731" y="4217"/>
                    <a:pt x="8731" y="4217"/>
                  </a:cubicBezTo>
                  <a:cubicBezTo>
                    <a:pt x="8716" y="4233"/>
                    <a:pt x="8716" y="4233"/>
                    <a:pt x="8716" y="4233"/>
                  </a:cubicBezTo>
                  <a:lnTo>
                    <a:pt x="8700" y="4233"/>
                  </a:lnTo>
                  <a:lnTo>
                    <a:pt x="8684" y="4249"/>
                  </a:lnTo>
                  <a:lnTo>
                    <a:pt x="8669" y="4249"/>
                  </a:lnTo>
                  <a:cubicBezTo>
                    <a:pt x="8653" y="4264"/>
                    <a:pt x="8653" y="4280"/>
                    <a:pt x="8653" y="4280"/>
                  </a:cubicBezTo>
                  <a:lnTo>
                    <a:pt x="8622" y="4296"/>
                  </a:lnTo>
                  <a:cubicBezTo>
                    <a:pt x="8622" y="4311"/>
                    <a:pt x="8606" y="4311"/>
                    <a:pt x="8606" y="4311"/>
                  </a:cubicBezTo>
                  <a:lnTo>
                    <a:pt x="8606" y="4327"/>
                  </a:lnTo>
                  <a:lnTo>
                    <a:pt x="8575" y="4327"/>
                  </a:lnTo>
                  <a:cubicBezTo>
                    <a:pt x="8567" y="4335"/>
                    <a:pt x="8567" y="4339"/>
                    <a:pt x="8567" y="4339"/>
                  </a:cubicBezTo>
                  <a:cubicBezTo>
                    <a:pt x="8567" y="4339"/>
                    <a:pt x="8567" y="4335"/>
                    <a:pt x="8559" y="4327"/>
                  </a:cubicBezTo>
                  <a:cubicBezTo>
                    <a:pt x="8559" y="4327"/>
                    <a:pt x="8543" y="4343"/>
                    <a:pt x="8543" y="4343"/>
                  </a:cubicBezTo>
                  <a:lnTo>
                    <a:pt x="8527" y="4343"/>
                  </a:lnTo>
                  <a:cubicBezTo>
                    <a:pt x="8527" y="4327"/>
                    <a:pt x="8527" y="4327"/>
                    <a:pt x="8527" y="4327"/>
                  </a:cubicBezTo>
                  <a:lnTo>
                    <a:pt x="8496" y="4327"/>
                  </a:lnTo>
                  <a:cubicBezTo>
                    <a:pt x="8480" y="4327"/>
                    <a:pt x="8480" y="4327"/>
                    <a:pt x="8480" y="4343"/>
                  </a:cubicBezTo>
                  <a:lnTo>
                    <a:pt x="8480" y="4327"/>
                  </a:lnTo>
                  <a:lnTo>
                    <a:pt x="8465" y="4343"/>
                  </a:lnTo>
                  <a:lnTo>
                    <a:pt x="8402" y="4343"/>
                  </a:lnTo>
                  <a:cubicBezTo>
                    <a:pt x="8386" y="4327"/>
                    <a:pt x="8386" y="4327"/>
                    <a:pt x="8386" y="4327"/>
                  </a:cubicBezTo>
                  <a:lnTo>
                    <a:pt x="8339" y="4327"/>
                  </a:lnTo>
                  <a:lnTo>
                    <a:pt x="8324" y="4343"/>
                  </a:lnTo>
                  <a:lnTo>
                    <a:pt x="8324" y="4327"/>
                  </a:lnTo>
                  <a:lnTo>
                    <a:pt x="8308" y="4343"/>
                  </a:lnTo>
                  <a:lnTo>
                    <a:pt x="8292" y="4343"/>
                  </a:lnTo>
                  <a:cubicBezTo>
                    <a:pt x="8277" y="4343"/>
                    <a:pt x="8277" y="4358"/>
                    <a:pt x="8277" y="4358"/>
                  </a:cubicBezTo>
                  <a:cubicBezTo>
                    <a:pt x="8261" y="4358"/>
                    <a:pt x="8245" y="4374"/>
                    <a:pt x="8245" y="4374"/>
                  </a:cubicBezTo>
                  <a:lnTo>
                    <a:pt x="8245" y="4390"/>
                  </a:lnTo>
                  <a:cubicBezTo>
                    <a:pt x="8230" y="4390"/>
                    <a:pt x="8230" y="4405"/>
                    <a:pt x="8230" y="4405"/>
                  </a:cubicBezTo>
                  <a:cubicBezTo>
                    <a:pt x="8230" y="4405"/>
                    <a:pt x="8230" y="4421"/>
                    <a:pt x="8230" y="4421"/>
                  </a:cubicBezTo>
                  <a:lnTo>
                    <a:pt x="8214" y="4421"/>
                  </a:lnTo>
                  <a:lnTo>
                    <a:pt x="8214" y="4437"/>
                  </a:lnTo>
                  <a:lnTo>
                    <a:pt x="8214" y="4452"/>
                  </a:lnTo>
                  <a:lnTo>
                    <a:pt x="8198" y="4452"/>
                  </a:lnTo>
                  <a:cubicBezTo>
                    <a:pt x="8198" y="4452"/>
                    <a:pt x="8198" y="4484"/>
                    <a:pt x="8214" y="4484"/>
                  </a:cubicBezTo>
                  <a:lnTo>
                    <a:pt x="8214" y="4499"/>
                  </a:lnTo>
                  <a:cubicBezTo>
                    <a:pt x="8214" y="4515"/>
                    <a:pt x="8230" y="4515"/>
                    <a:pt x="8230" y="4515"/>
                  </a:cubicBezTo>
                  <a:cubicBezTo>
                    <a:pt x="8230" y="4515"/>
                    <a:pt x="8230" y="4515"/>
                    <a:pt x="8230" y="4531"/>
                  </a:cubicBezTo>
                  <a:cubicBezTo>
                    <a:pt x="8230" y="4531"/>
                    <a:pt x="8214" y="4546"/>
                    <a:pt x="8214" y="4546"/>
                  </a:cubicBezTo>
                  <a:lnTo>
                    <a:pt x="8230" y="4546"/>
                  </a:lnTo>
                  <a:cubicBezTo>
                    <a:pt x="8214" y="4562"/>
                    <a:pt x="8230" y="4562"/>
                    <a:pt x="8230" y="4578"/>
                  </a:cubicBezTo>
                  <a:cubicBezTo>
                    <a:pt x="8230" y="4578"/>
                    <a:pt x="8214" y="4578"/>
                    <a:pt x="8214" y="4593"/>
                  </a:cubicBezTo>
                  <a:lnTo>
                    <a:pt x="8230" y="4593"/>
                  </a:lnTo>
                  <a:cubicBezTo>
                    <a:pt x="8230" y="4593"/>
                    <a:pt x="8230" y="4609"/>
                    <a:pt x="8214" y="4609"/>
                  </a:cubicBezTo>
                  <a:lnTo>
                    <a:pt x="8230" y="4609"/>
                  </a:lnTo>
                  <a:cubicBezTo>
                    <a:pt x="8230" y="4609"/>
                    <a:pt x="8230" y="4609"/>
                    <a:pt x="8230" y="4625"/>
                  </a:cubicBezTo>
                  <a:lnTo>
                    <a:pt x="8230" y="4640"/>
                  </a:lnTo>
                  <a:cubicBezTo>
                    <a:pt x="8230" y="4656"/>
                    <a:pt x="8230" y="4656"/>
                    <a:pt x="8230" y="4656"/>
                  </a:cubicBezTo>
                  <a:cubicBezTo>
                    <a:pt x="8230" y="4656"/>
                    <a:pt x="8245" y="4672"/>
                    <a:pt x="8245" y="4672"/>
                  </a:cubicBezTo>
                  <a:lnTo>
                    <a:pt x="8261" y="4687"/>
                  </a:lnTo>
                  <a:lnTo>
                    <a:pt x="8261" y="4703"/>
                  </a:lnTo>
                  <a:lnTo>
                    <a:pt x="8261" y="4719"/>
                  </a:lnTo>
                  <a:lnTo>
                    <a:pt x="8277" y="4719"/>
                  </a:lnTo>
                  <a:lnTo>
                    <a:pt x="8277" y="4734"/>
                  </a:lnTo>
                  <a:cubicBezTo>
                    <a:pt x="8277" y="4734"/>
                    <a:pt x="8277" y="4734"/>
                    <a:pt x="8277" y="4750"/>
                  </a:cubicBezTo>
                  <a:lnTo>
                    <a:pt x="8292" y="4766"/>
                  </a:lnTo>
                  <a:lnTo>
                    <a:pt x="8324" y="4766"/>
                  </a:lnTo>
                  <a:cubicBezTo>
                    <a:pt x="8335" y="4777"/>
                    <a:pt x="8330" y="4788"/>
                    <a:pt x="8327" y="4788"/>
                  </a:cubicBezTo>
                  <a:cubicBezTo>
                    <a:pt x="8325" y="4788"/>
                    <a:pt x="8324" y="4786"/>
                    <a:pt x="8324" y="4781"/>
                  </a:cubicBezTo>
                  <a:lnTo>
                    <a:pt x="8308" y="4797"/>
                  </a:lnTo>
                  <a:lnTo>
                    <a:pt x="8324" y="4797"/>
                  </a:lnTo>
                  <a:cubicBezTo>
                    <a:pt x="8316" y="4805"/>
                    <a:pt x="8312" y="4809"/>
                    <a:pt x="8310" y="4809"/>
                  </a:cubicBezTo>
                  <a:cubicBezTo>
                    <a:pt x="8308" y="4809"/>
                    <a:pt x="8308" y="4805"/>
                    <a:pt x="8308" y="4797"/>
                  </a:cubicBezTo>
                  <a:cubicBezTo>
                    <a:pt x="8308" y="4813"/>
                    <a:pt x="8308" y="4813"/>
                    <a:pt x="8308" y="4828"/>
                  </a:cubicBezTo>
                  <a:lnTo>
                    <a:pt x="8292" y="4828"/>
                  </a:lnTo>
                  <a:cubicBezTo>
                    <a:pt x="8292" y="4828"/>
                    <a:pt x="8292" y="4828"/>
                    <a:pt x="8292" y="4844"/>
                  </a:cubicBezTo>
                  <a:cubicBezTo>
                    <a:pt x="8298" y="4849"/>
                    <a:pt x="8301" y="4851"/>
                    <a:pt x="8303" y="4851"/>
                  </a:cubicBezTo>
                  <a:cubicBezTo>
                    <a:pt x="8308" y="4851"/>
                    <a:pt x="8308" y="4844"/>
                    <a:pt x="8308" y="4844"/>
                  </a:cubicBezTo>
                  <a:lnTo>
                    <a:pt x="8324" y="4844"/>
                  </a:lnTo>
                  <a:cubicBezTo>
                    <a:pt x="8308" y="4860"/>
                    <a:pt x="8308" y="4860"/>
                    <a:pt x="8308" y="4860"/>
                  </a:cubicBezTo>
                  <a:cubicBezTo>
                    <a:pt x="8308" y="4860"/>
                    <a:pt x="8308" y="4860"/>
                    <a:pt x="8308" y="4875"/>
                  </a:cubicBezTo>
                  <a:lnTo>
                    <a:pt x="8308" y="4891"/>
                  </a:lnTo>
                  <a:cubicBezTo>
                    <a:pt x="8308" y="4891"/>
                    <a:pt x="8308" y="4907"/>
                    <a:pt x="8308" y="4907"/>
                  </a:cubicBezTo>
                  <a:cubicBezTo>
                    <a:pt x="8308" y="4923"/>
                    <a:pt x="8308" y="4923"/>
                    <a:pt x="8308" y="4923"/>
                  </a:cubicBezTo>
                  <a:lnTo>
                    <a:pt x="8339" y="4954"/>
                  </a:lnTo>
                  <a:lnTo>
                    <a:pt x="8371" y="4954"/>
                  </a:lnTo>
                  <a:cubicBezTo>
                    <a:pt x="8371" y="4954"/>
                    <a:pt x="8371" y="4954"/>
                    <a:pt x="8371" y="4938"/>
                  </a:cubicBezTo>
                  <a:lnTo>
                    <a:pt x="8386" y="4954"/>
                  </a:lnTo>
                  <a:lnTo>
                    <a:pt x="8402" y="4954"/>
                  </a:lnTo>
                  <a:lnTo>
                    <a:pt x="8418" y="4970"/>
                  </a:lnTo>
                  <a:lnTo>
                    <a:pt x="8433" y="4985"/>
                  </a:lnTo>
                  <a:cubicBezTo>
                    <a:pt x="8433" y="5001"/>
                    <a:pt x="8433" y="5001"/>
                    <a:pt x="8433" y="5001"/>
                  </a:cubicBezTo>
                  <a:cubicBezTo>
                    <a:pt x="8433" y="5001"/>
                    <a:pt x="8433" y="5017"/>
                    <a:pt x="8433" y="5017"/>
                  </a:cubicBezTo>
                  <a:lnTo>
                    <a:pt x="8433" y="5032"/>
                  </a:lnTo>
                  <a:cubicBezTo>
                    <a:pt x="8433" y="5048"/>
                    <a:pt x="8449" y="5048"/>
                    <a:pt x="8449" y="5048"/>
                  </a:cubicBezTo>
                  <a:lnTo>
                    <a:pt x="8467" y="5039"/>
                  </a:lnTo>
                  <a:lnTo>
                    <a:pt x="8467" y="5039"/>
                  </a:lnTo>
                  <a:cubicBezTo>
                    <a:pt x="8462" y="5045"/>
                    <a:pt x="8458" y="5054"/>
                    <a:pt x="8449" y="5064"/>
                  </a:cubicBezTo>
                  <a:cubicBezTo>
                    <a:pt x="8465" y="5064"/>
                    <a:pt x="8465" y="5064"/>
                    <a:pt x="8480" y="5079"/>
                  </a:cubicBezTo>
                  <a:cubicBezTo>
                    <a:pt x="8496" y="5079"/>
                    <a:pt x="8496" y="5095"/>
                    <a:pt x="8496" y="5095"/>
                  </a:cubicBezTo>
                  <a:lnTo>
                    <a:pt x="8480" y="5079"/>
                  </a:lnTo>
                  <a:cubicBezTo>
                    <a:pt x="8465" y="5079"/>
                    <a:pt x="8465" y="5079"/>
                    <a:pt x="8449" y="5064"/>
                  </a:cubicBezTo>
                  <a:cubicBezTo>
                    <a:pt x="8449" y="5064"/>
                    <a:pt x="8433" y="5079"/>
                    <a:pt x="8433" y="5079"/>
                  </a:cubicBezTo>
                  <a:cubicBezTo>
                    <a:pt x="8433" y="5064"/>
                    <a:pt x="8418" y="5064"/>
                    <a:pt x="8418" y="5064"/>
                  </a:cubicBezTo>
                  <a:lnTo>
                    <a:pt x="8418" y="5079"/>
                  </a:lnTo>
                  <a:lnTo>
                    <a:pt x="8371" y="5079"/>
                  </a:lnTo>
                  <a:lnTo>
                    <a:pt x="8355" y="5064"/>
                  </a:lnTo>
                  <a:cubicBezTo>
                    <a:pt x="8339" y="5064"/>
                    <a:pt x="8355" y="5064"/>
                    <a:pt x="8339" y="5048"/>
                  </a:cubicBezTo>
                  <a:cubicBezTo>
                    <a:pt x="8339" y="5048"/>
                    <a:pt x="8324" y="5064"/>
                    <a:pt x="8324" y="5064"/>
                  </a:cubicBezTo>
                  <a:lnTo>
                    <a:pt x="8339" y="5064"/>
                  </a:lnTo>
                  <a:lnTo>
                    <a:pt x="8355" y="5079"/>
                  </a:lnTo>
                  <a:lnTo>
                    <a:pt x="8339" y="5079"/>
                  </a:lnTo>
                  <a:cubicBezTo>
                    <a:pt x="8324" y="5079"/>
                    <a:pt x="8324" y="5079"/>
                    <a:pt x="8324" y="5095"/>
                  </a:cubicBezTo>
                  <a:cubicBezTo>
                    <a:pt x="8324" y="5095"/>
                    <a:pt x="8324" y="5079"/>
                    <a:pt x="8308" y="5079"/>
                  </a:cubicBezTo>
                  <a:cubicBezTo>
                    <a:pt x="8292" y="5095"/>
                    <a:pt x="8292" y="5095"/>
                    <a:pt x="8292" y="5095"/>
                  </a:cubicBezTo>
                  <a:lnTo>
                    <a:pt x="8308" y="5111"/>
                  </a:lnTo>
                  <a:cubicBezTo>
                    <a:pt x="8308" y="5111"/>
                    <a:pt x="8292" y="5126"/>
                    <a:pt x="8292" y="5126"/>
                  </a:cubicBezTo>
                  <a:lnTo>
                    <a:pt x="8292" y="5142"/>
                  </a:lnTo>
                  <a:cubicBezTo>
                    <a:pt x="8277" y="5142"/>
                    <a:pt x="8277" y="5142"/>
                    <a:pt x="8277" y="5158"/>
                  </a:cubicBezTo>
                  <a:lnTo>
                    <a:pt x="8261" y="5158"/>
                  </a:lnTo>
                  <a:cubicBezTo>
                    <a:pt x="8261" y="5158"/>
                    <a:pt x="8261" y="5173"/>
                    <a:pt x="8261" y="5173"/>
                  </a:cubicBezTo>
                  <a:cubicBezTo>
                    <a:pt x="8261" y="5173"/>
                    <a:pt x="8261" y="5173"/>
                    <a:pt x="8245" y="5189"/>
                  </a:cubicBezTo>
                  <a:cubicBezTo>
                    <a:pt x="8245" y="5189"/>
                    <a:pt x="8245" y="5205"/>
                    <a:pt x="8245" y="5205"/>
                  </a:cubicBezTo>
                  <a:cubicBezTo>
                    <a:pt x="8245" y="5205"/>
                    <a:pt x="8245" y="5220"/>
                    <a:pt x="8245" y="5220"/>
                  </a:cubicBezTo>
                  <a:cubicBezTo>
                    <a:pt x="8245" y="5236"/>
                    <a:pt x="8245" y="5236"/>
                    <a:pt x="8245" y="5236"/>
                  </a:cubicBezTo>
                  <a:lnTo>
                    <a:pt x="8245" y="5252"/>
                  </a:lnTo>
                  <a:lnTo>
                    <a:pt x="8230" y="5267"/>
                  </a:lnTo>
                  <a:cubicBezTo>
                    <a:pt x="8230" y="5283"/>
                    <a:pt x="8245" y="5283"/>
                    <a:pt x="8245" y="5299"/>
                  </a:cubicBezTo>
                  <a:lnTo>
                    <a:pt x="8245" y="5314"/>
                  </a:lnTo>
                  <a:cubicBezTo>
                    <a:pt x="8245" y="5322"/>
                    <a:pt x="8249" y="5322"/>
                    <a:pt x="8251" y="5322"/>
                  </a:cubicBezTo>
                  <a:cubicBezTo>
                    <a:pt x="8253" y="5322"/>
                    <a:pt x="8253" y="5322"/>
                    <a:pt x="8245" y="5330"/>
                  </a:cubicBezTo>
                  <a:lnTo>
                    <a:pt x="8261" y="5330"/>
                  </a:lnTo>
                  <a:cubicBezTo>
                    <a:pt x="8261" y="5330"/>
                    <a:pt x="8245" y="5330"/>
                    <a:pt x="8245" y="5346"/>
                  </a:cubicBezTo>
                  <a:cubicBezTo>
                    <a:pt x="8261" y="5346"/>
                    <a:pt x="8261" y="5361"/>
                    <a:pt x="8261" y="5361"/>
                  </a:cubicBezTo>
                  <a:cubicBezTo>
                    <a:pt x="8261" y="5361"/>
                    <a:pt x="8261" y="5361"/>
                    <a:pt x="8261" y="5377"/>
                  </a:cubicBezTo>
                  <a:lnTo>
                    <a:pt x="8277" y="5361"/>
                  </a:lnTo>
                  <a:lnTo>
                    <a:pt x="8292" y="5393"/>
                  </a:lnTo>
                  <a:lnTo>
                    <a:pt x="8292" y="5408"/>
                  </a:lnTo>
                  <a:lnTo>
                    <a:pt x="8324" y="5408"/>
                  </a:lnTo>
                  <a:cubicBezTo>
                    <a:pt x="8324" y="5424"/>
                    <a:pt x="8308" y="5424"/>
                    <a:pt x="8308" y="5424"/>
                  </a:cubicBezTo>
                  <a:lnTo>
                    <a:pt x="8308" y="5440"/>
                  </a:lnTo>
                  <a:cubicBezTo>
                    <a:pt x="8308" y="5440"/>
                    <a:pt x="8308" y="5455"/>
                    <a:pt x="8308" y="5455"/>
                  </a:cubicBezTo>
                  <a:cubicBezTo>
                    <a:pt x="8308" y="5455"/>
                    <a:pt x="8308" y="5471"/>
                    <a:pt x="8308" y="5471"/>
                  </a:cubicBezTo>
                  <a:lnTo>
                    <a:pt x="8324" y="5471"/>
                  </a:lnTo>
                  <a:cubicBezTo>
                    <a:pt x="8324" y="5487"/>
                    <a:pt x="8324" y="5487"/>
                    <a:pt x="8324" y="5487"/>
                  </a:cubicBezTo>
                  <a:cubicBezTo>
                    <a:pt x="8339" y="5487"/>
                    <a:pt x="8339" y="5487"/>
                    <a:pt x="8355" y="5471"/>
                  </a:cubicBezTo>
                  <a:lnTo>
                    <a:pt x="8355" y="5487"/>
                  </a:lnTo>
                  <a:cubicBezTo>
                    <a:pt x="8355" y="5487"/>
                    <a:pt x="8355" y="5487"/>
                    <a:pt x="8355" y="5502"/>
                  </a:cubicBezTo>
                  <a:cubicBezTo>
                    <a:pt x="8339" y="5487"/>
                    <a:pt x="8339" y="5487"/>
                    <a:pt x="8339" y="5487"/>
                  </a:cubicBezTo>
                  <a:cubicBezTo>
                    <a:pt x="8329" y="5487"/>
                    <a:pt x="8325" y="5494"/>
                    <a:pt x="8324" y="5494"/>
                  </a:cubicBezTo>
                  <a:cubicBezTo>
                    <a:pt x="8324" y="5494"/>
                    <a:pt x="8324" y="5492"/>
                    <a:pt x="8324" y="5487"/>
                  </a:cubicBezTo>
                  <a:lnTo>
                    <a:pt x="8308" y="5502"/>
                  </a:lnTo>
                  <a:cubicBezTo>
                    <a:pt x="8308" y="5518"/>
                    <a:pt x="8308" y="5518"/>
                    <a:pt x="8308" y="5518"/>
                  </a:cubicBezTo>
                  <a:lnTo>
                    <a:pt x="8308" y="5534"/>
                  </a:lnTo>
                  <a:cubicBezTo>
                    <a:pt x="8308" y="5549"/>
                    <a:pt x="8308" y="5549"/>
                    <a:pt x="8308" y="5549"/>
                  </a:cubicBezTo>
                  <a:lnTo>
                    <a:pt x="8308" y="5565"/>
                  </a:lnTo>
                  <a:cubicBezTo>
                    <a:pt x="8308" y="5573"/>
                    <a:pt x="8308" y="5573"/>
                    <a:pt x="8308" y="5573"/>
                  </a:cubicBezTo>
                  <a:cubicBezTo>
                    <a:pt x="8308" y="5573"/>
                    <a:pt x="8308" y="5573"/>
                    <a:pt x="8308" y="5581"/>
                  </a:cubicBezTo>
                  <a:lnTo>
                    <a:pt x="8324" y="5597"/>
                  </a:lnTo>
                  <a:cubicBezTo>
                    <a:pt x="8324" y="5597"/>
                    <a:pt x="8339" y="5612"/>
                    <a:pt x="8339" y="5612"/>
                  </a:cubicBezTo>
                  <a:lnTo>
                    <a:pt x="8355" y="5628"/>
                  </a:lnTo>
                  <a:cubicBezTo>
                    <a:pt x="8355" y="5628"/>
                    <a:pt x="8371" y="5644"/>
                    <a:pt x="8371" y="5644"/>
                  </a:cubicBezTo>
                  <a:lnTo>
                    <a:pt x="8355" y="5644"/>
                  </a:lnTo>
                  <a:lnTo>
                    <a:pt x="8339" y="5612"/>
                  </a:lnTo>
                  <a:lnTo>
                    <a:pt x="8339" y="5628"/>
                  </a:lnTo>
                  <a:cubicBezTo>
                    <a:pt x="8324" y="5612"/>
                    <a:pt x="8339" y="5612"/>
                    <a:pt x="8324" y="5612"/>
                  </a:cubicBezTo>
                  <a:lnTo>
                    <a:pt x="8308" y="5628"/>
                  </a:lnTo>
                  <a:lnTo>
                    <a:pt x="8292" y="5628"/>
                  </a:lnTo>
                  <a:cubicBezTo>
                    <a:pt x="8292" y="5628"/>
                    <a:pt x="8292" y="5628"/>
                    <a:pt x="8292" y="5644"/>
                  </a:cubicBezTo>
                  <a:lnTo>
                    <a:pt x="8308" y="5659"/>
                  </a:lnTo>
                  <a:cubicBezTo>
                    <a:pt x="8308" y="5663"/>
                    <a:pt x="8308" y="5667"/>
                    <a:pt x="8308" y="5675"/>
                  </a:cubicBezTo>
                  <a:lnTo>
                    <a:pt x="8324" y="5675"/>
                  </a:lnTo>
                  <a:cubicBezTo>
                    <a:pt x="8324" y="5675"/>
                    <a:pt x="8324" y="5691"/>
                    <a:pt x="8308" y="5691"/>
                  </a:cubicBezTo>
                  <a:lnTo>
                    <a:pt x="8324" y="5691"/>
                  </a:lnTo>
                  <a:cubicBezTo>
                    <a:pt x="8308" y="5691"/>
                    <a:pt x="8324" y="5706"/>
                    <a:pt x="8308" y="5706"/>
                  </a:cubicBezTo>
                  <a:cubicBezTo>
                    <a:pt x="8308" y="5706"/>
                    <a:pt x="8308" y="5691"/>
                    <a:pt x="8292" y="5691"/>
                  </a:cubicBezTo>
                  <a:cubicBezTo>
                    <a:pt x="8292" y="5698"/>
                    <a:pt x="8292" y="5698"/>
                    <a:pt x="8292" y="5698"/>
                  </a:cubicBezTo>
                  <a:cubicBezTo>
                    <a:pt x="8292" y="5698"/>
                    <a:pt x="8292" y="5698"/>
                    <a:pt x="8292" y="5706"/>
                  </a:cubicBezTo>
                  <a:cubicBezTo>
                    <a:pt x="8292" y="5706"/>
                    <a:pt x="8308" y="5722"/>
                    <a:pt x="8308" y="5722"/>
                  </a:cubicBezTo>
                  <a:lnTo>
                    <a:pt x="8324" y="5738"/>
                  </a:lnTo>
                  <a:lnTo>
                    <a:pt x="8324" y="5722"/>
                  </a:lnTo>
                  <a:cubicBezTo>
                    <a:pt x="8339" y="5738"/>
                    <a:pt x="8339" y="5738"/>
                    <a:pt x="8339" y="5753"/>
                  </a:cubicBezTo>
                  <a:lnTo>
                    <a:pt x="8355" y="5753"/>
                  </a:lnTo>
                  <a:cubicBezTo>
                    <a:pt x="8371" y="5769"/>
                    <a:pt x="8386" y="5769"/>
                    <a:pt x="8386" y="5785"/>
                  </a:cubicBezTo>
                  <a:cubicBezTo>
                    <a:pt x="8386" y="5785"/>
                    <a:pt x="8386" y="5800"/>
                    <a:pt x="8402" y="5800"/>
                  </a:cubicBezTo>
                  <a:lnTo>
                    <a:pt x="8386" y="5816"/>
                  </a:lnTo>
                  <a:cubicBezTo>
                    <a:pt x="8402" y="5816"/>
                    <a:pt x="8402" y="5832"/>
                    <a:pt x="8418" y="5847"/>
                  </a:cubicBezTo>
                  <a:cubicBezTo>
                    <a:pt x="8418" y="5863"/>
                    <a:pt x="8433" y="5863"/>
                    <a:pt x="8433" y="5863"/>
                  </a:cubicBezTo>
                  <a:cubicBezTo>
                    <a:pt x="8433" y="5879"/>
                    <a:pt x="8433" y="5879"/>
                    <a:pt x="8433" y="5879"/>
                  </a:cubicBezTo>
                  <a:lnTo>
                    <a:pt x="8418" y="5879"/>
                  </a:lnTo>
                  <a:cubicBezTo>
                    <a:pt x="8418" y="5886"/>
                    <a:pt x="8418" y="5886"/>
                    <a:pt x="8418" y="5886"/>
                  </a:cubicBezTo>
                  <a:cubicBezTo>
                    <a:pt x="8418" y="5886"/>
                    <a:pt x="8418" y="5886"/>
                    <a:pt x="8418" y="5894"/>
                  </a:cubicBezTo>
                  <a:cubicBezTo>
                    <a:pt x="8418" y="5902"/>
                    <a:pt x="8418" y="5902"/>
                    <a:pt x="8418" y="5902"/>
                  </a:cubicBezTo>
                  <a:cubicBezTo>
                    <a:pt x="8418" y="5902"/>
                    <a:pt x="8418" y="5902"/>
                    <a:pt x="8418" y="5910"/>
                  </a:cubicBezTo>
                  <a:cubicBezTo>
                    <a:pt x="8418" y="5926"/>
                    <a:pt x="8433" y="5926"/>
                    <a:pt x="8433" y="5941"/>
                  </a:cubicBezTo>
                  <a:cubicBezTo>
                    <a:pt x="8433" y="5957"/>
                    <a:pt x="8433" y="5957"/>
                    <a:pt x="8433" y="5957"/>
                  </a:cubicBezTo>
                  <a:cubicBezTo>
                    <a:pt x="8433" y="5941"/>
                    <a:pt x="8449" y="5941"/>
                    <a:pt x="8449" y="5941"/>
                  </a:cubicBezTo>
                  <a:cubicBezTo>
                    <a:pt x="8465" y="5957"/>
                    <a:pt x="8480" y="5957"/>
                    <a:pt x="8496" y="5973"/>
                  </a:cubicBezTo>
                  <a:lnTo>
                    <a:pt x="8512" y="5957"/>
                  </a:lnTo>
                  <a:lnTo>
                    <a:pt x="8512" y="5973"/>
                  </a:lnTo>
                  <a:cubicBezTo>
                    <a:pt x="8527" y="5957"/>
                    <a:pt x="8512" y="5957"/>
                    <a:pt x="8512" y="5941"/>
                  </a:cubicBezTo>
                  <a:cubicBezTo>
                    <a:pt x="8527" y="5941"/>
                    <a:pt x="8527" y="5926"/>
                    <a:pt x="8527" y="5926"/>
                  </a:cubicBezTo>
                  <a:cubicBezTo>
                    <a:pt x="8527" y="5926"/>
                    <a:pt x="8543" y="5910"/>
                    <a:pt x="8543" y="5910"/>
                  </a:cubicBezTo>
                  <a:cubicBezTo>
                    <a:pt x="8559" y="5926"/>
                    <a:pt x="8559" y="5926"/>
                    <a:pt x="8559" y="5926"/>
                  </a:cubicBezTo>
                  <a:lnTo>
                    <a:pt x="8575" y="5926"/>
                  </a:lnTo>
                  <a:lnTo>
                    <a:pt x="8559" y="5941"/>
                  </a:lnTo>
                  <a:lnTo>
                    <a:pt x="8575" y="5941"/>
                  </a:lnTo>
                  <a:cubicBezTo>
                    <a:pt x="8559" y="5941"/>
                    <a:pt x="8575" y="5941"/>
                    <a:pt x="8559" y="5957"/>
                  </a:cubicBezTo>
                  <a:cubicBezTo>
                    <a:pt x="8543" y="5957"/>
                    <a:pt x="8559" y="5973"/>
                    <a:pt x="8559" y="5973"/>
                  </a:cubicBezTo>
                  <a:lnTo>
                    <a:pt x="8512" y="5973"/>
                  </a:lnTo>
                  <a:cubicBezTo>
                    <a:pt x="8512" y="5973"/>
                    <a:pt x="8512" y="5973"/>
                    <a:pt x="8512" y="5988"/>
                  </a:cubicBezTo>
                  <a:lnTo>
                    <a:pt x="8496" y="5988"/>
                  </a:lnTo>
                  <a:lnTo>
                    <a:pt x="8512" y="6004"/>
                  </a:lnTo>
                  <a:lnTo>
                    <a:pt x="8449" y="6004"/>
                  </a:lnTo>
                  <a:cubicBezTo>
                    <a:pt x="8465" y="6004"/>
                    <a:pt x="8465" y="6004"/>
                    <a:pt x="8465" y="6020"/>
                  </a:cubicBezTo>
                  <a:lnTo>
                    <a:pt x="8465" y="6035"/>
                  </a:lnTo>
                  <a:lnTo>
                    <a:pt x="8480" y="6035"/>
                  </a:lnTo>
                  <a:cubicBezTo>
                    <a:pt x="8486" y="6030"/>
                    <a:pt x="8489" y="6028"/>
                    <a:pt x="8491" y="6028"/>
                  </a:cubicBezTo>
                  <a:cubicBezTo>
                    <a:pt x="8496" y="6028"/>
                    <a:pt x="8496" y="6035"/>
                    <a:pt x="8496" y="6035"/>
                  </a:cubicBezTo>
                  <a:lnTo>
                    <a:pt x="8527" y="6035"/>
                  </a:lnTo>
                  <a:lnTo>
                    <a:pt x="8527" y="6051"/>
                  </a:lnTo>
                  <a:lnTo>
                    <a:pt x="8543" y="6051"/>
                  </a:lnTo>
                  <a:cubicBezTo>
                    <a:pt x="8543" y="6051"/>
                    <a:pt x="8559" y="6051"/>
                    <a:pt x="8575" y="6067"/>
                  </a:cubicBezTo>
                  <a:lnTo>
                    <a:pt x="8590" y="6067"/>
                  </a:lnTo>
                  <a:lnTo>
                    <a:pt x="8590" y="6082"/>
                  </a:lnTo>
                  <a:lnTo>
                    <a:pt x="8622" y="6082"/>
                  </a:lnTo>
                  <a:cubicBezTo>
                    <a:pt x="8622" y="6067"/>
                    <a:pt x="8637" y="6067"/>
                    <a:pt x="8637" y="6067"/>
                  </a:cubicBezTo>
                  <a:lnTo>
                    <a:pt x="8653" y="6067"/>
                  </a:lnTo>
                  <a:cubicBezTo>
                    <a:pt x="8653" y="6067"/>
                    <a:pt x="8669" y="6067"/>
                    <a:pt x="8669" y="6051"/>
                  </a:cubicBezTo>
                  <a:cubicBezTo>
                    <a:pt x="8669" y="6067"/>
                    <a:pt x="8669" y="6067"/>
                    <a:pt x="8669" y="6067"/>
                  </a:cubicBezTo>
                  <a:lnTo>
                    <a:pt x="8700" y="6067"/>
                  </a:lnTo>
                  <a:cubicBezTo>
                    <a:pt x="8716" y="6067"/>
                    <a:pt x="8716" y="6051"/>
                    <a:pt x="8716" y="6051"/>
                  </a:cubicBezTo>
                  <a:lnTo>
                    <a:pt x="8731" y="6051"/>
                  </a:lnTo>
                  <a:cubicBezTo>
                    <a:pt x="8731" y="6067"/>
                    <a:pt x="8731" y="6067"/>
                    <a:pt x="8731" y="6067"/>
                  </a:cubicBezTo>
                  <a:cubicBezTo>
                    <a:pt x="8731" y="6082"/>
                    <a:pt x="8731" y="6098"/>
                    <a:pt x="8731" y="6098"/>
                  </a:cubicBezTo>
                  <a:lnTo>
                    <a:pt x="8731" y="6114"/>
                  </a:lnTo>
                  <a:cubicBezTo>
                    <a:pt x="8731" y="6114"/>
                    <a:pt x="8731" y="6129"/>
                    <a:pt x="8731" y="6129"/>
                  </a:cubicBezTo>
                  <a:cubicBezTo>
                    <a:pt x="8731" y="6145"/>
                    <a:pt x="8716" y="6145"/>
                    <a:pt x="8716" y="6145"/>
                  </a:cubicBezTo>
                  <a:cubicBezTo>
                    <a:pt x="8731" y="6161"/>
                    <a:pt x="8731" y="6176"/>
                    <a:pt x="8731" y="6192"/>
                  </a:cubicBezTo>
                  <a:cubicBezTo>
                    <a:pt x="8747" y="6192"/>
                    <a:pt x="8747" y="6176"/>
                    <a:pt x="8747" y="6176"/>
                  </a:cubicBezTo>
                  <a:lnTo>
                    <a:pt x="8763" y="6192"/>
                  </a:lnTo>
                  <a:lnTo>
                    <a:pt x="8778" y="6192"/>
                  </a:lnTo>
                  <a:lnTo>
                    <a:pt x="8778" y="6208"/>
                  </a:lnTo>
                  <a:lnTo>
                    <a:pt x="8810" y="6208"/>
                  </a:lnTo>
                  <a:cubicBezTo>
                    <a:pt x="8810" y="6223"/>
                    <a:pt x="8810" y="6223"/>
                    <a:pt x="8810" y="6239"/>
                  </a:cubicBezTo>
                  <a:cubicBezTo>
                    <a:pt x="8825" y="6239"/>
                    <a:pt x="8825" y="6255"/>
                    <a:pt x="8825" y="6255"/>
                  </a:cubicBezTo>
                  <a:cubicBezTo>
                    <a:pt x="8825" y="6255"/>
                    <a:pt x="8810" y="6255"/>
                    <a:pt x="8810" y="6271"/>
                  </a:cubicBezTo>
                  <a:cubicBezTo>
                    <a:pt x="8810" y="6271"/>
                    <a:pt x="8810" y="6286"/>
                    <a:pt x="8810" y="6286"/>
                  </a:cubicBezTo>
                  <a:lnTo>
                    <a:pt x="8810" y="6302"/>
                  </a:lnTo>
                  <a:cubicBezTo>
                    <a:pt x="8794" y="6318"/>
                    <a:pt x="8810" y="6318"/>
                    <a:pt x="8794" y="6318"/>
                  </a:cubicBezTo>
                  <a:lnTo>
                    <a:pt x="8810" y="6318"/>
                  </a:lnTo>
                  <a:lnTo>
                    <a:pt x="8794" y="6333"/>
                  </a:lnTo>
                  <a:cubicBezTo>
                    <a:pt x="8794" y="6333"/>
                    <a:pt x="8794" y="6333"/>
                    <a:pt x="8794" y="6349"/>
                  </a:cubicBezTo>
                  <a:cubicBezTo>
                    <a:pt x="8778" y="6349"/>
                    <a:pt x="8778" y="6349"/>
                    <a:pt x="8778" y="6365"/>
                  </a:cubicBezTo>
                  <a:lnTo>
                    <a:pt x="8763" y="6380"/>
                  </a:lnTo>
                  <a:cubicBezTo>
                    <a:pt x="8747" y="6380"/>
                    <a:pt x="8747" y="6396"/>
                    <a:pt x="8731" y="6396"/>
                  </a:cubicBezTo>
                  <a:cubicBezTo>
                    <a:pt x="8716" y="6396"/>
                    <a:pt x="8716" y="6412"/>
                    <a:pt x="8700" y="6412"/>
                  </a:cubicBezTo>
                  <a:lnTo>
                    <a:pt x="8684" y="6427"/>
                  </a:lnTo>
                  <a:lnTo>
                    <a:pt x="8653" y="6427"/>
                  </a:lnTo>
                  <a:lnTo>
                    <a:pt x="8653" y="6443"/>
                  </a:lnTo>
                  <a:lnTo>
                    <a:pt x="8637" y="6443"/>
                  </a:lnTo>
                  <a:cubicBezTo>
                    <a:pt x="8637" y="6459"/>
                    <a:pt x="8637" y="6474"/>
                    <a:pt x="8653" y="6474"/>
                  </a:cubicBezTo>
                  <a:lnTo>
                    <a:pt x="8637" y="6490"/>
                  </a:lnTo>
                  <a:cubicBezTo>
                    <a:pt x="8637" y="6498"/>
                    <a:pt x="8637" y="6498"/>
                    <a:pt x="8637" y="6498"/>
                  </a:cubicBezTo>
                  <a:cubicBezTo>
                    <a:pt x="8637" y="6498"/>
                    <a:pt x="8637" y="6498"/>
                    <a:pt x="8637" y="6506"/>
                  </a:cubicBezTo>
                  <a:cubicBezTo>
                    <a:pt x="8653" y="6521"/>
                    <a:pt x="8653" y="6537"/>
                    <a:pt x="8669" y="6537"/>
                  </a:cubicBezTo>
                  <a:cubicBezTo>
                    <a:pt x="8669" y="6537"/>
                    <a:pt x="8653" y="6553"/>
                    <a:pt x="8669" y="6553"/>
                  </a:cubicBezTo>
                  <a:cubicBezTo>
                    <a:pt x="8684" y="6553"/>
                    <a:pt x="8684" y="6568"/>
                    <a:pt x="8700" y="6568"/>
                  </a:cubicBezTo>
                  <a:cubicBezTo>
                    <a:pt x="8700" y="6584"/>
                    <a:pt x="8700" y="6584"/>
                    <a:pt x="8700" y="6584"/>
                  </a:cubicBezTo>
                  <a:lnTo>
                    <a:pt x="8731" y="6615"/>
                  </a:lnTo>
                  <a:cubicBezTo>
                    <a:pt x="8731" y="6631"/>
                    <a:pt x="8747" y="6631"/>
                    <a:pt x="8747" y="6631"/>
                  </a:cubicBezTo>
                  <a:cubicBezTo>
                    <a:pt x="8747" y="6636"/>
                    <a:pt x="8745" y="6638"/>
                    <a:pt x="8743" y="6638"/>
                  </a:cubicBezTo>
                  <a:cubicBezTo>
                    <a:pt x="8738" y="6638"/>
                    <a:pt x="8731" y="6631"/>
                    <a:pt x="8731" y="6631"/>
                  </a:cubicBezTo>
                  <a:lnTo>
                    <a:pt x="8716" y="6647"/>
                  </a:lnTo>
                  <a:cubicBezTo>
                    <a:pt x="8716" y="6647"/>
                    <a:pt x="8716" y="6631"/>
                    <a:pt x="8716" y="6631"/>
                  </a:cubicBezTo>
                  <a:cubicBezTo>
                    <a:pt x="8716" y="6631"/>
                    <a:pt x="8700" y="6647"/>
                    <a:pt x="8700" y="6647"/>
                  </a:cubicBezTo>
                  <a:lnTo>
                    <a:pt x="8684" y="6647"/>
                  </a:lnTo>
                  <a:cubicBezTo>
                    <a:pt x="8684" y="6647"/>
                    <a:pt x="8684" y="6647"/>
                    <a:pt x="8684" y="6662"/>
                  </a:cubicBezTo>
                  <a:lnTo>
                    <a:pt x="8669" y="6662"/>
                  </a:lnTo>
                  <a:lnTo>
                    <a:pt x="8653" y="6678"/>
                  </a:lnTo>
                  <a:cubicBezTo>
                    <a:pt x="8637" y="6678"/>
                    <a:pt x="8637" y="6678"/>
                    <a:pt x="8653" y="6694"/>
                  </a:cubicBezTo>
                  <a:lnTo>
                    <a:pt x="8637" y="6694"/>
                  </a:lnTo>
                  <a:cubicBezTo>
                    <a:pt x="8637" y="6678"/>
                    <a:pt x="8637" y="6678"/>
                    <a:pt x="8637" y="6678"/>
                  </a:cubicBezTo>
                  <a:lnTo>
                    <a:pt x="8637" y="6662"/>
                  </a:lnTo>
                  <a:cubicBezTo>
                    <a:pt x="8622" y="6678"/>
                    <a:pt x="8622" y="6678"/>
                    <a:pt x="8622" y="6678"/>
                  </a:cubicBezTo>
                  <a:cubicBezTo>
                    <a:pt x="8606" y="6694"/>
                    <a:pt x="8590" y="6694"/>
                    <a:pt x="8575" y="6709"/>
                  </a:cubicBezTo>
                  <a:cubicBezTo>
                    <a:pt x="8570" y="6705"/>
                    <a:pt x="8568" y="6703"/>
                    <a:pt x="8567" y="6703"/>
                  </a:cubicBezTo>
                  <a:lnTo>
                    <a:pt x="8567" y="6703"/>
                  </a:lnTo>
                  <a:cubicBezTo>
                    <a:pt x="8565" y="6703"/>
                    <a:pt x="8570" y="6714"/>
                    <a:pt x="8559" y="6725"/>
                  </a:cubicBezTo>
                  <a:lnTo>
                    <a:pt x="8559" y="6709"/>
                  </a:lnTo>
                  <a:cubicBezTo>
                    <a:pt x="8543" y="6725"/>
                    <a:pt x="8543" y="6725"/>
                    <a:pt x="8543" y="6725"/>
                  </a:cubicBezTo>
                  <a:lnTo>
                    <a:pt x="8512" y="6725"/>
                  </a:lnTo>
                  <a:cubicBezTo>
                    <a:pt x="8512" y="6725"/>
                    <a:pt x="8496" y="6741"/>
                    <a:pt x="8496" y="6741"/>
                  </a:cubicBezTo>
                  <a:cubicBezTo>
                    <a:pt x="8496" y="6756"/>
                    <a:pt x="8496" y="6756"/>
                    <a:pt x="8496" y="6756"/>
                  </a:cubicBezTo>
                  <a:lnTo>
                    <a:pt x="8496" y="6772"/>
                  </a:lnTo>
                  <a:cubicBezTo>
                    <a:pt x="8496" y="6772"/>
                    <a:pt x="8527" y="6788"/>
                    <a:pt x="8527" y="6788"/>
                  </a:cubicBezTo>
                  <a:lnTo>
                    <a:pt x="8543" y="6788"/>
                  </a:lnTo>
                  <a:cubicBezTo>
                    <a:pt x="8543" y="6803"/>
                    <a:pt x="8543" y="6803"/>
                    <a:pt x="8543" y="6803"/>
                  </a:cubicBezTo>
                  <a:lnTo>
                    <a:pt x="8559" y="6803"/>
                  </a:lnTo>
                  <a:lnTo>
                    <a:pt x="8575" y="6819"/>
                  </a:lnTo>
                  <a:lnTo>
                    <a:pt x="8590" y="6819"/>
                  </a:lnTo>
                  <a:cubicBezTo>
                    <a:pt x="8590" y="6819"/>
                    <a:pt x="8606" y="6803"/>
                    <a:pt x="8622" y="6803"/>
                  </a:cubicBezTo>
                  <a:lnTo>
                    <a:pt x="8653" y="6803"/>
                  </a:lnTo>
                  <a:lnTo>
                    <a:pt x="8669" y="6788"/>
                  </a:lnTo>
                  <a:lnTo>
                    <a:pt x="8700" y="6788"/>
                  </a:lnTo>
                  <a:lnTo>
                    <a:pt x="8716" y="6803"/>
                  </a:lnTo>
                  <a:cubicBezTo>
                    <a:pt x="8716" y="6819"/>
                    <a:pt x="8731" y="6819"/>
                    <a:pt x="8731" y="6819"/>
                  </a:cubicBezTo>
                  <a:cubicBezTo>
                    <a:pt x="8731" y="6835"/>
                    <a:pt x="8747" y="6835"/>
                    <a:pt x="8747" y="6835"/>
                  </a:cubicBezTo>
                  <a:lnTo>
                    <a:pt x="8763" y="6835"/>
                  </a:lnTo>
                  <a:cubicBezTo>
                    <a:pt x="8763" y="6835"/>
                    <a:pt x="8763" y="6835"/>
                    <a:pt x="8778" y="6850"/>
                  </a:cubicBezTo>
                  <a:lnTo>
                    <a:pt x="8778" y="6835"/>
                  </a:lnTo>
                  <a:cubicBezTo>
                    <a:pt x="8778" y="6850"/>
                    <a:pt x="8794" y="6850"/>
                    <a:pt x="8794" y="6866"/>
                  </a:cubicBezTo>
                  <a:cubicBezTo>
                    <a:pt x="8794" y="6882"/>
                    <a:pt x="8794" y="6882"/>
                    <a:pt x="8794" y="6882"/>
                  </a:cubicBezTo>
                  <a:cubicBezTo>
                    <a:pt x="8794" y="6897"/>
                    <a:pt x="8794" y="6897"/>
                    <a:pt x="8794" y="6897"/>
                  </a:cubicBezTo>
                  <a:lnTo>
                    <a:pt x="8794" y="6913"/>
                  </a:lnTo>
                  <a:cubicBezTo>
                    <a:pt x="8794" y="6913"/>
                    <a:pt x="8810" y="6913"/>
                    <a:pt x="8810" y="6929"/>
                  </a:cubicBezTo>
                  <a:cubicBezTo>
                    <a:pt x="8794" y="6944"/>
                    <a:pt x="8794" y="6960"/>
                    <a:pt x="8778" y="6976"/>
                  </a:cubicBezTo>
                  <a:cubicBezTo>
                    <a:pt x="8778" y="6992"/>
                    <a:pt x="8778" y="6992"/>
                    <a:pt x="8778" y="6992"/>
                  </a:cubicBezTo>
                  <a:lnTo>
                    <a:pt x="8778" y="7007"/>
                  </a:lnTo>
                  <a:cubicBezTo>
                    <a:pt x="8778" y="7007"/>
                    <a:pt x="8778" y="7023"/>
                    <a:pt x="8778" y="7023"/>
                  </a:cubicBezTo>
                  <a:cubicBezTo>
                    <a:pt x="8778" y="7023"/>
                    <a:pt x="8763" y="7023"/>
                    <a:pt x="8763" y="7039"/>
                  </a:cubicBezTo>
                  <a:cubicBezTo>
                    <a:pt x="8763" y="7039"/>
                    <a:pt x="8763" y="7039"/>
                    <a:pt x="8763" y="7054"/>
                  </a:cubicBezTo>
                  <a:lnTo>
                    <a:pt x="8763" y="7070"/>
                  </a:lnTo>
                  <a:lnTo>
                    <a:pt x="8747" y="7070"/>
                  </a:lnTo>
                  <a:lnTo>
                    <a:pt x="8731" y="7086"/>
                  </a:lnTo>
                  <a:cubicBezTo>
                    <a:pt x="8716" y="7086"/>
                    <a:pt x="8716" y="7086"/>
                    <a:pt x="8700" y="7101"/>
                  </a:cubicBezTo>
                  <a:lnTo>
                    <a:pt x="8684" y="7117"/>
                  </a:lnTo>
                  <a:lnTo>
                    <a:pt x="8684" y="7133"/>
                  </a:lnTo>
                  <a:lnTo>
                    <a:pt x="8669" y="7133"/>
                  </a:lnTo>
                  <a:cubicBezTo>
                    <a:pt x="8669" y="7148"/>
                    <a:pt x="8653" y="7148"/>
                    <a:pt x="8653" y="7164"/>
                  </a:cubicBezTo>
                  <a:lnTo>
                    <a:pt x="8622" y="7164"/>
                  </a:lnTo>
                  <a:cubicBezTo>
                    <a:pt x="8622" y="7164"/>
                    <a:pt x="8622" y="7164"/>
                    <a:pt x="8606" y="7180"/>
                  </a:cubicBezTo>
                  <a:lnTo>
                    <a:pt x="8606" y="7164"/>
                  </a:lnTo>
                  <a:cubicBezTo>
                    <a:pt x="8590" y="7164"/>
                    <a:pt x="8590" y="7164"/>
                    <a:pt x="8575" y="7180"/>
                  </a:cubicBezTo>
                  <a:cubicBezTo>
                    <a:pt x="8575" y="7195"/>
                    <a:pt x="8559" y="7195"/>
                    <a:pt x="8559" y="7195"/>
                  </a:cubicBezTo>
                  <a:lnTo>
                    <a:pt x="8575" y="7195"/>
                  </a:lnTo>
                  <a:cubicBezTo>
                    <a:pt x="8559" y="7195"/>
                    <a:pt x="8559" y="7195"/>
                    <a:pt x="8559" y="7211"/>
                  </a:cubicBezTo>
                  <a:lnTo>
                    <a:pt x="8543" y="7227"/>
                  </a:lnTo>
                  <a:lnTo>
                    <a:pt x="8559" y="7227"/>
                  </a:lnTo>
                  <a:cubicBezTo>
                    <a:pt x="8543" y="7227"/>
                    <a:pt x="8543" y="7227"/>
                    <a:pt x="8527" y="7242"/>
                  </a:cubicBezTo>
                  <a:lnTo>
                    <a:pt x="8465" y="7242"/>
                  </a:lnTo>
                  <a:lnTo>
                    <a:pt x="8465" y="7227"/>
                  </a:lnTo>
                  <a:cubicBezTo>
                    <a:pt x="8465" y="7227"/>
                    <a:pt x="8465" y="7242"/>
                    <a:pt x="8449" y="7242"/>
                  </a:cubicBezTo>
                  <a:cubicBezTo>
                    <a:pt x="8433" y="7227"/>
                    <a:pt x="8433" y="7227"/>
                    <a:pt x="8433" y="7227"/>
                  </a:cubicBezTo>
                  <a:cubicBezTo>
                    <a:pt x="8418" y="7227"/>
                    <a:pt x="8418" y="7211"/>
                    <a:pt x="8418" y="7211"/>
                  </a:cubicBezTo>
                  <a:cubicBezTo>
                    <a:pt x="8418" y="7211"/>
                    <a:pt x="8402" y="7227"/>
                    <a:pt x="8402" y="7227"/>
                  </a:cubicBezTo>
                  <a:cubicBezTo>
                    <a:pt x="8402" y="7227"/>
                    <a:pt x="8402" y="7211"/>
                    <a:pt x="8386" y="7211"/>
                  </a:cubicBezTo>
                  <a:lnTo>
                    <a:pt x="8386" y="7227"/>
                  </a:lnTo>
                  <a:cubicBezTo>
                    <a:pt x="8386" y="7227"/>
                    <a:pt x="8371" y="7227"/>
                    <a:pt x="8371" y="7211"/>
                  </a:cubicBezTo>
                  <a:cubicBezTo>
                    <a:pt x="8355" y="7195"/>
                    <a:pt x="8355" y="7195"/>
                    <a:pt x="8355" y="7195"/>
                  </a:cubicBezTo>
                  <a:lnTo>
                    <a:pt x="8339" y="7195"/>
                  </a:lnTo>
                  <a:cubicBezTo>
                    <a:pt x="8339" y="7180"/>
                    <a:pt x="8339" y="7180"/>
                    <a:pt x="8324" y="7180"/>
                  </a:cubicBezTo>
                  <a:cubicBezTo>
                    <a:pt x="8324" y="7164"/>
                    <a:pt x="8324" y="7164"/>
                    <a:pt x="8324" y="7164"/>
                  </a:cubicBezTo>
                  <a:cubicBezTo>
                    <a:pt x="8308" y="7148"/>
                    <a:pt x="8308" y="7148"/>
                    <a:pt x="8308" y="7148"/>
                  </a:cubicBezTo>
                  <a:lnTo>
                    <a:pt x="8308" y="7133"/>
                  </a:lnTo>
                  <a:cubicBezTo>
                    <a:pt x="8308" y="7133"/>
                    <a:pt x="8308" y="7133"/>
                    <a:pt x="8308" y="7117"/>
                  </a:cubicBezTo>
                  <a:lnTo>
                    <a:pt x="8308" y="7101"/>
                  </a:lnTo>
                  <a:cubicBezTo>
                    <a:pt x="8308" y="7101"/>
                    <a:pt x="8308" y="7086"/>
                    <a:pt x="8308" y="7086"/>
                  </a:cubicBezTo>
                  <a:lnTo>
                    <a:pt x="8261" y="7086"/>
                  </a:lnTo>
                  <a:cubicBezTo>
                    <a:pt x="8261" y="7086"/>
                    <a:pt x="8261" y="7070"/>
                    <a:pt x="8261" y="7054"/>
                  </a:cubicBezTo>
                  <a:lnTo>
                    <a:pt x="8261" y="7039"/>
                  </a:lnTo>
                  <a:lnTo>
                    <a:pt x="8261" y="7023"/>
                  </a:lnTo>
                  <a:cubicBezTo>
                    <a:pt x="8245" y="7023"/>
                    <a:pt x="8245" y="7039"/>
                    <a:pt x="8245" y="7039"/>
                  </a:cubicBezTo>
                  <a:cubicBezTo>
                    <a:pt x="8245" y="7039"/>
                    <a:pt x="8245" y="7054"/>
                    <a:pt x="8245" y="7054"/>
                  </a:cubicBezTo>
                  <a:lnTo>
                    <a:pt x="8230" y="7054"/>
                  </a:lnTo>
                  <a:cubicBezTo>
                    <a:pt x="8230" y="7054"/>
                    <a:pt x="8230" y="7070"/>
                    <a:pt x="8230" y="7070"/>
                  </a:cubicBezTo>
                  <a:cubicBezTo>
                    <a:pt x="8230" y="7086"/>
                    <a:pt x="8245" y="7086"/>
                    <a:pt x="8245" y="7086"/>
                  </a:cubicBezTo>
                  <a:cubicBezTo>
                    <a:pt x="8245" y="7093"/>
                    <a:pt x="8245" y="7093"/>
                    <a:pt x="8245" y="7093"/>
                  </a:cubicBezTo>
                  <a:cubicBezTo>
                    <a:pt x="8245" y="7093"/>
                    <a:pt x="8245" y="7093"/>
                    <a:pt x="8245" y="7101"/>
                  </a:cubicBezTo>
                  <a:cubicBezTo>
                    <a:pt x="8230" y="7101"/>
                    <a:pt x="8230" y="7086"/>
                    <a:pt x="8214" y="7070"/>
                  </a:cubicBezTo>
                  <a:cubicBezTo>
                    <a:pt x="8214" y="7070"/>
                    <a:pt x="8214" y="7070"/>
                    <a:pt x="8214" y="7086"/>
                  </a:cubicBezTo>
                  <a:cubicBezTo>
                    <a:pt x="8214" y="7070"/>
                    <a:pt x="8198" y="7070"/>
                    <a:pt x="8198" y="7070"/>
                  </a:cubicBezTo>
                  <a:lnTo>
                    <a:pt x="8198" y="7054"/>
                  </a:lnTo>
                  <a:lnTo>
                    <a:pt x="8198" y="7039"/>
                  </a:lnTo>
                  <a:lnTo>
                    <a:pt x="8167" y="7039"/>
                  </a:lnTo>
                  <a:cubicBezTo>
                    <a:pt x="8183" y="7039"/>
                    <a:pt x="8183" y="7039"/>
                    <a:pt x="8183" y="7023"/>
                  </a:cubicBezTo>
                  <a:lnTo>
                    <a:pt x="8167" y="7023"/>
                  </a:lnTo>
                  <a:cubicBezTo>
                    <a:pt x="8167" y="7023"/>
                    <a:pt x="8167" y="7023"/>
                    <a:pt x="8167" y="7007"/>
                  </a:cubicBezTo>
                  <a:lnTo>
                    <a:pt x="8151" y="7023"/>
                  </a:lnTo>
                  <a:cubicBezTo>
                    <a:pt x="8151" y="7007"/>
                    <a:pt x="8151" y="7007"/>
                    <a:pt x="8151" y="7007"/>
                  </a:cubicBezTo>
                  <a:cubicBezTo>
                    <a:pt x="8136" y="6992"/>
                    <a:pt x="8136" y="6992"/>
                    <a:pt x="8136" y="6992"/>
                  </a:cubicBezTo>
                  <a:cubicBezTo>
                    <a:pt x="8151" y="6976"/>
                    <a:pt x="8151" y="6976"/>
                    <a:pt x="8136" y="6960"/>
                  </a:cubicBezTo>
                  <a:cubicBezTo>
                    <a:pt x="8136" y="6944"/>
                    <a:pt x="8136" y="6944"/>
                    <a:pt x="8136" y="6944"/>
                  </a:cubicBezTo>
                  <a:lnTo>
                    <a:pt x="8136" y="6929"/>
                  </a:lnTo>
                  <a:cubicBezTo>
                    <a:pt x="8136" y="6929"/>
                    <a:pt x="8136" y="6913"/>
                    <a:pt x="8136" y="6913"/>
                  </a:cubicBezTo>
                  <a:lnTo>
                    <a:pt x="8104" y="6913"/>
                  </a:lnTo>
                  <a:cubicBezTo>
                    <a:pt x="8089" y="6882"/>
                    <a:pt x="8104" y="6882"/>
                    <a:pt x="8104" y="6866"/>
                  </a:cubicBezTo>
                  <a:cubicBezTo>
                    <a:pt x="8104" y="6866"/>
                    <a:pt x="8104" y="6850"/>
                    <a:pt x="8104" y="6850"/>
                  </a:cubicBezTo>
                  <a:cubicBezTo>
                    <a:pt x="8120" y="6835"/>
                    <a:pt x="8120" y="6835"/>
                    <a:pt x="8136" y="6819"/>
                  </a:cubicBezTo>
                  <a:cubicBezTo>
                    <a:pt x="8136" y="6819"/>
                    <a:pt x="8151" y="6819"/>
                    <a:pt x="8167" y="6803"/>
                  </a:cubicBezTo>
                  <a:lnTo>
                    <a:pt x="8136" y="6803"/>
                  </a:lnTo>
                  <a:lnTo>
                    <a:pt x="8136" y="6788"/>
                  </a:lnTo>
                  <a:lnTo>
                    <a:pt x="8167" y="6788"/>
                  </a:lnTo>
                  <a:cubicBezTo>
                    <a:pt x="8183" y="6772"/>
                    <a:pt x="8183" y="6772"/>
                    <a:pt x="8183" y="6772"/>
                  </a:cubicBezTo>
                  <a:lnTo>
                    <a:pt x="8183" y="6756"/>
                  </a:lnTo>
                  <a:lnTo>
                    <a:pt x="8167" y="6741"/>
                  </a:lnTo>
                  <a:lnTo>
                    <a:pt x="8183" y="6741"/>
                  </a:lnTo>
                  <a:lnTo>
                    <a:pt x="8183" y="6725"/>
                  </a:lnTo>
                  <a:lnTo>
                    <a:pt x="8198" y="6725"/>
                  </a:lnTo>
                  <a:cubicBezTo>
                    <a:pt x="8198" y="6709"/>
                    <a:pt x="8198" y="6709"/>
                    <a:pt x="8198" y="6709"/>
                  </a:cubicBezTo>
                  <a:cubicBezTo>
                    <a:pt x="8198" y="6709"/>
                    <a:pt x="8198" y="6694"/>
                    <a:pt x="8198" y="6694"/>
                  </a:cubicBezTo>
                  <a:cubicBezTo>
                    <a:pt x="8198" y="6678"/>
                    <a:pt x="8198" y="6678"/>
                    <a:pt x="8198" y="6678"/>
                  </a:cubicBezTo>
                  <a:cubicBezTo>
                    <a:pt x="8198" y="6662"/>
                    <a:pt x="8198" y="6662"/>
                    <a:pt x="8198" y="6662"/>
                  </a:cubicBezTo>
                  <a:lnTo>
                    <a:pt x="8183" y="6662"/>
                  </a:lnTo>
                  <a:cubicBezTo>
                    <a:pt x="8183" y="6662"/>
                    <a:pt x="8183" y="6678"/>
                    <a:pt x="8183" y="6678"/>
                  </a:cubicBezTo>
                  <a:lnTo>
                    <a:pt x="8167" y="6678"/>
                  </a:lnTo>
                  <a:lnTo>
                    <a:pt x="8151" y="6694"/>
                  </a:lnTo>
                  <a:lnTo>
                    <a:pt x="8136" y="6694"/>
                  </a:lnTo>
                  <a:lnTo>
                    <a:pt x="8120" y="6709"/>
                  </a:lnTo>
                  <a:cubicBezTo>
                    <a:pt x="8120" y="6725"/>
                    <a:pt x="8104" y="6725"/>
                    <a:pt x="8104" y="6741"/>
                  </a:cubicBezTo>
                  <a:cubicBezTo>
                    <a:pt x="8104" y="6741"/>
                    <a:pt x="8104" y="6756"/>
                    <a:pt x="8104" y="6756"/>
                  </a:cubicBezTo>
                  <a:lnTo>
                    <a:pt x="8089" y="6756"/>
                  </a:lnTo>
                  <a:lnTo>
                    <a:pt x="8089" y="6772"/>
                  </a:lnTo>
                  <a:cubicBezTo>
                    <a:pt x="8073" y="6772"/>
                    <a:pt x="8073" y="6772"/>
                    <a:pt x="8073" y="6788"/>
                  </a:cubicBezTo>
                  <a:lnTo>
                    <a:pt x="8057" y="6788"/>
                  </a:lnTo>
                  <a:lnTo>
                    <a:pt x="8073" y="6803"/>
                  </a:lnTo>
                  <a:lnTo>
                    <a:pt x="8057" y="6803"/>
                  </a:lnTo>
                  <a:lnTo>
                    <a:pt x="8057" y="6819"/>
                  </a:lnTo>
                  <a:lnTo>
                    <a:pt x="8042" y="6835"/>
                  </a:lnTo>
                  <a:cubicBezTo>
                    <a:pt x="8026" y="6850"/>
                    <a:pt x="8042" y="6850"/>
                    <a:pt x="8026" y="6850"/>
                  </a:cubicBezTo>
                  <a:lnTo>
                    <a:pt x="8010" y="6850"/>
                  </a:lnTo>
                  <a:lnTo>
                    <a:pt x="7995" y="6866"/>
                  </a:lnTo>
                  <a:lnTo>
                    <a:pt x="7979" y="6866"/>
                  </a:lnTo>
                  <a:cubicBezTo>
                    <a:pt x="7963" y="6866"/>
                    <a:pt x="7963" y="6882"/>
                    <a:pt x="7963" y="6882"/>
                  </a:cubicBezTo>
                  <a:cubicBezTo>
                    <a:pt x="7963" y="6866"/>
                    <a:pt x="7963" y="6866"/>
                    <a:pt x="7948" y="6866"/>
                  </a:cubicBezTo>
                  <a:cubicBezTo>
                    <a:pt x="7948" y="6882"/>
                    <a:pt x="7948" y="6882"/>
                    <a:pt x="7948" y="6882"/>
                  </a:cubicBezTo>
                  <a:cubicBezTo>
                    <a:pt x="7940" y="6874"/>
                    <a:pt x="7936" y="6870"/>
                    <a:pt x="7932" y="6870"/>
                  </a:cubicBezTo>
                  <a:cubicBezTo>
                    <a:pt x="7928" y="6870"/>
                    <a:pt x="7924" y="6874"/>
                    <a:pt x="7916" y="6882"/>
                  </a:cubicBezTo>
                  <a:cubicBezTo>
                    <a:pt x="7916" y="6866"/>
                    <a:pt x="7916" y="6866"/>
                    <a:pt x="7916" y="6866"/>
                  </a:cubicBezTo>
                  <a:lnTo>
                    <a:pt x="7853" y="6866"/>
                  </a:lnTo>
                  <a:cubicBezTo>
                    <a:pt x="7853" y="6866"/>
                    <a:pt x="7853" y="6866"/>
                    <a:pt x="7853" y="6850"/>
                  </a:cubicBezTo>
                  <a:lnTo>
                    <a:pt x="7822" y="6850"/>
                  </a:lnTo>
                  <a:cubicBezTo>
                    <a:pt x="7806" y="6850"/>
                    <a:pt x="7806" y="6850"/>
                    <a:pt x="7806" y="6835"/>
                  </a:cubicBezTo>
                  <a:cubicBezTo>
                    <a:pt x="7799" y="6843"/>
                    <a:pt x="7795" y="6843"/>
                    <a:pt x="7793" y="6843"/>
                  </a:cubicBezTo>
                  <a:cubicBezTo>
                    <a:pt x="7791" y="6843"/>
                    <a:pt x="7791" y="6843"/>
                    <a:pt x="7791" y="6850"/>
                  </a:cubicBezTo>
                  <a:cubicBezTo>
                    <a:pt x="7775" y="6835"/>
                    <a:pt x="7775" y="6835"/>
                    <a:pt x="7775" y="6835"/>
                  </a:cubicBezTo>
                  <a:lnTo>
                    <a:pt x="7759" y="6835"/>
                  </a:lnTo>
                  <a:cubicBezTo>
                    <a:pt x="7759" y="6835"/>
                    <a:pt x="7759" y="6850"/>
                    <a:pt x="7759" y="6850"/>
                  </a:cubicBezTo>
                  <a:lnTo>
                    <a:pt x="7744" y="6850"/>
                  </a:lnTo>
                  <a:cubicBezTo>
                    <a:pt x="7728" y="6850"/>
                    <a:pt x="7728" y="6866"/>
                    <a:pt x="7728" y="6866"/>
                  </a:cubicBezTo>
                  <a:cubicBezTo>
                    <a:pt x="7728" y="6866"/>
                    <a:pt x="7728" y="6866"/>
                    <a:pt x="7712" y="6850"/>
                  </a:cubicBezTo>
                  <a:lnTo>
                    <a:pt x="7728" y="6850"/>
                  </a:lnTo>
                  <a:lnTo>
                    <a:pt x="7712" y="6835"/>
                  </a:lnTo>
                  <a:lnTo>
                    <a:pt x="7697" y="6850"/>
                  </a:lnTo>
                  <a:cubicBezTo>
                    <a:pt x="7697" y="6850"/>
                    <a:pt x="7697" y="6866"/>
                    <a:pt x="7712" y="6866"/>
                  </a:cubicBezTo>
                  <a:lnTo>
                    <a:pt x="7681" y="6866"/>
                  </a:lnTo>
                  <a:cubicBezTo>
                    <a:pt x="7681" y="6866"/>
                    <a:pt x="7665" y="6866"/>
                    <a:pt x="7665" y="6882"/>
                  </a:cubicBezTo>
                  <a:cubicBezTo>
                    <a:pt x="7665" y="6882"/>
                    <a:pt x="7681" y="6897"/>
                    <a:pt x="7681" y="6897"/>
                  </a:cubicBezTo>
                  <a:lnTo>
                    <a:pt x="7665" y="6913"/>
                  </a:lnTo>
                  <a:cubicBezTo>
                    <a:pt x="7665" y="6913"/>
                    <a:pt x="7650" y="6913"/>
                    <a:pt x="7650" y="6897"/>
                  </a:cubicBezTo>
                  <a:cubicBezTo>
                    <a:pt x="7650" y="6913"/>
                    <a:pt x="7650" y="6913"/>
                    <a:pt x="7650" y="6929"/>
                  </a:cubicBezTo>
                  <a:lnTo>
                    <a:pt x="7634" y="6929"/>
                  </a:lnTo>
                  <a:cubicBezTo>
                    <a:pt x="7634" y="6929"/>
                    <a:pt x="7634" y="6944"/>
                    <a:pt x="7634" y="6944"/>
                  </a:cubicBezTo>
                  <a:cubicBezTo>
                    <a:pt x="7618" y="6960"/>
                    <a:pt x="7618" y="6960"/>
                    <a:pt x="7618" y="6960"/>
                  </a:cubicBezTo>
                  <a:lnTo>
                    <a:pt x="7603" y="6960"/>
                  </a:lnTo>
                  <a:cubicBezTo>
                    <a:pt x="7603" y="6960"/>
                    <a:pt x="7587" y="6960"/>
                    <a:pt x="7587" y="6976"/>
                  </a:cubicBezTo>
                  <a:lnTo>
                    <a:pt x="7556" y="6976"/>
                  </a:lnTo>
                  <a:cubicBezTo>
                    <a:pt x="7556" y="6976"/>
                    <a:pt x="7556" y="6960"/>
                    <a:pt x="7540" y="6960"/>
                  </a:cubicBezTo>
                  <a:lnTo>
                    <a:pt x="7571" y="6960"/>
                  </a:lnTo>
                  <a:lnTo>
                    <a:pt x="7571" y="6944"/>
                  </a:lnTo>
                  <a:cubicBezTo>
                    <a:pt x="7587" y="6944"/>
                    <a:pt x="7587" y="6944"/>
                    <a:pt x="7587" y="6960"/>
                  </a:cubicBezTo>
                  <a:cubicBezTo>
                    <a:pt x="7603" y="6944"/>
                    <a:pt x="7603" y="6944"/>
                    <a:pt x="7603" y="6944"/>
                  </a:cubicBezTo>
                  <a:cubicBezTo>
                    <a:pt x="7603" y="6944"/>
                    <a:pt x="7603" y="6944"/>
                    <a:pt x="7618" y="6929"/>
                  </a:cubicBezTo>
                  <a:lnTo>
                    <a:pt x="7618" y="6913"/>
                  </a:lnTo>
                  <a:lnTo>
                    <a:pt x="7603" y="6913"/>
                  </a:lnTo>
                  <a:lnTo>
                    <a:pt x="7618" y="6897"/>
                  </a:lnTo>
                  <a:cubicBezTo>
                    <a:pt x="7603" y="6897"/>
                    <a:pt x="7603" y="6897"/>
                    <a:pt x="7587" y="6882"/>
                  </a:cubicBezTo>
                  <a:cubicBezTo>
                    <a:pt x="7587" y="6897"/>
                    <a:pt x="7587" y="6897"/>
                    <a:pt x="7587" y="6897"/>
                  </a:cubicBezTo>
                  <a:lnTo>
                    <a:pt x="7571" y="6897"/>
                  </a:lnTo>
                  <a:lnTo>
                    <a:pt x="7571" y="6913"/>
                  </a:lnTo>
                  <a:lnTo>
                    <a:pt x="7556" y="6913"/>
                  </a:lnTo>
                  <a:cubicBezTo>
                    <a:pt x="7556" y="6929"/>
                    <a:pt x="7556" y="6929"/>
                    <a:pt x="7540" y="6944"/>
                  </a:cubicBezTo>
                  <a:cubicBezTo>
                    <a:pt x="7540" y="6929"/>
                    <a:pt x="7540" y="6929"/>
                    <a:pt x="7540" y="6913"/>
                  </a:cubicBezTo>
                  <a:lnTo>
                    <a:pt x="7524" y="6913"/>
                  </a:lnTo>
                  <a:cubicBezTo>
                    <a:pt x="7524" y="6908"/>
                    <a:pt x="7521" y="6906"/>
                    <a:pt x="7516" y="6906"/>
                  </a:cubicBezTo>
                  <a:cubicBezTo>
                    <a:pt x="7507" y="6906"/>
                    <a:pt x="7493" y="6913"/>
                    <a:pt x="7493" y="6913"/>
                  </a:cubicBezTo>
                  <a:cubicBezTo>
                    <a:pt x="7493" y="6913"/>
                    <a:pt x="7493" y="6913"/>
                    <a:pt x="7493" y="6897"/>
                  </a:cubicBezTo>
                  <a:cubicBezTo>
                    <a:pt x="7477" y="6913"/>
                    <a:pt x="7477" y="6913"/>
                    <a:pt x="7462" y="6913"/>
                  </a:cubicBezTo>
                  <a:cubicBezTo>
                    <a:pt x="7462" y="6913"/>
                    <a:pt x="7462" y="6929"/>
                    <a:pt x="7446" y="6929"/>
                  </a:cubicBezTo>
                  <a:lnTo>
                    <a:pt x="7462" y="6929"/>
                  </a:lnTo>
                  <a:lnTo>
                    <a:pt x="7446" y="6944"/>
                  </a:lnTo>
                  <a:cubicBezTo>
                    <a:pt x="7430" y="6944"/>
                    <a:pt x="7430" y="6929"/>
                    <a:pt x="7430" y="6929"/>
                  </a:cubicBezTo>
                  <a:lnTo>
                    <a:pt x="7415" y="6944"/>
                  </a:lnTo>
                  <a:cubicBezTo>
                    <a:pt x="7415" y="6944"/>
                    <a:pt x="7415" y="6929"/>
                    <a:pt x="7415" y="6929"/>
                  </a:cubicBezTo>
                  <a:lnTo>
                    <a:pt x="7383" y="6929"/>
                  </a:lnTo>
                  <a:cubicBezTo>
                    <a:pt x="7383" y="6913"/>
                    <a:pt x="7383" y="6913"/>
                    <a:pt x="7383" y="6913"/>
                  </a:cubicBezTo>
                  <a:lnTo>
                    <a:pt x="7368" y="6913"/>
                  </a:lnTo>
                  <a:cubicBezTo>
                    <a:pt x="7368" y="6913"/>
                    <a:pt x="7368" y="6913"/>
                    <a:pt x="7352" y="6897"/>
                  </a:cubicBezTo>
                  <a:lnTo>
                    <a:pt x="7336" y="6897"/>
                  </a:lnTo>
                  <a:cubicBezTo>
                    <a:pt x="7336" y="6897"/>
                    <a:pt x="7321" y="6897"/>
                    <a:pt x="7321" y="6882"/>
                  </a:cubicBezTo>
                  <a:cubicBezTo>
                    <a:pt x="7305" y="6897"/>
                    <a:pt x="7305" y="6897"/>
                    <a:pt x="7321" y="6897"/>
                  </a:cubicBezTo>
                  <a:lnTo>
                    <a:pt x="7289" y="6897"/>
                  </a:lnTo>
                  <a:cubicBezTo>
                    <a:pt x="7289" y="6897"/>
                    <a:pt x="7289" y="6897"/>
                    <a:pt x="7289" y="6913"/>
                  </a:cubicBezTo>
                  <a:lnTo>
                    <a:pt x="7227" y="6913"/>
                  </a:lnTo>
                  <a:cubicBezTo>
                    <a:pt x="7219" y="6905"/>
                    <a:pt x="7219" y="6905"/>
                    <a:pt x="7219" y="6905"/>
                  </a:cubicBezTo>
                  <a:cubicBezTo>
                    <a:pt x="7219" y="6905"/>
                    <a:pt x="7219" y="6905"/>
                    <a:pt x="7211" y="6897"/>
                  </a:cubicBezTo>
                  <a:cubicBezTo>
                    <a:pt x="7211" y="6897"/>
                    <a:pt x="7211" y="6897"/>
                    <a:pt x="7195" y="6882"/>
                  </a:cubicBezTo>
                  <a:cubicBezTo>
                    <a:pt x="7195" y="6897"/>
                    <a:pt x="7179" y="6897"/>
                    <a:pt x="7179" y="6897"/>
                  </a:cubicBezTo>
                  <a:lnTo>
                    <a:pt x="7164" y="6897"/>
                  </a:lnTo>
                  <a:cubicBezTo>
                    <a:pt x="7179" y="6897"/>
                    <a:pt x="7179" y="6882"/>
                    <a:pt x="7179" y="6882"/>
                  </a:cubicBezTo>
                  <a:lnTo>
                    <a:pt x="7164" y="6882"/>
                  </a:lnTo>
                  <a:cubicBezTo>
                    <a:pt x="7164" y="6882"/>
                    <a:pt x="7164" y="6866"/>
                    <a:pt x="7164" y="6866"/>
                  </a:cubicBezTo>
                  <a:lnTo>
                    <a:pt x="7132" y="6866"/>
                  </a:lnTo>
                  <a:lnTo>
                    <a:pt x="7132" y="6850"/>
                  </a:lnTo>
                  <a:cubicBezTo>
                    <a:pt x="7117" y="6866"/>
                    <a:pt x="7117" y="6866"/>
                    <a:pt x="7117" y="6882"/>
                  </a:cubicBezTo>
                  <a:lnTo>
                    <a:pt x="7101" y="6882"/>
                  </a:lnTo>
                  <a:cubicBezTo>
                    <a:pt x="7101" y="6866"/>
                    <a:pt x="7101" y="6866"/>
                    <a:pt x="7101" y="6850"/>
                  </a:cubicBezTo>
                  <a:lnTo>
                    <a:pt x="7085" y="6850"/>
                  </a:lnTo>
                  <a:lnTo>
                    <a:pt x="7085" y="6866"/>
                  </a:lnTo>
                  <a:cubicBezTo>
                    <a:pt x="7078" y="6858"/>
                    <a:pt x="7074" y="6858"/>
                    <a:pt x="7070" y="6858"/>
                  </a:cubicBezTo>
                  <a:cubicBezTo>
                    <a:pt x="7066" y="6858"/>
                    <a:pt x="7062" y="6858"/>
                    <a:pt x="7054" y="6850"/>
                  </a:cubicBezTo>
                  <a:lnTo>
                    <a:pt x="7070" y="6850"/>
                  </a:lnTo>
                  <a:lnTo>
                    <a:pt x="7070" y="6835"/>
                  </a:lnTo>
                  <a:lnTo>
                    <a:pt x="7054" y="6835"/>
                  </a:lnTo>
                  <a:cubicBezTo>
                    <a:pt x="7038" y="6835"/>
                    <a:pt x="7038" y="6835"/>
                    <a:pt x="7023" y="6850"/>
                  </a:cubicBezTo>
                  <a:cubicBezTo>
                    <a:pt x="7007" y="6835"/>
                    <a:pt x="7023" y="6835"/>
                    <a:pt x="7007" y="6835"/>
                  </a:cubicBezTo>
                  <a:lnTo>
                    <a:pt x="7023" y="6819"/>
                  </a:lnTo>
                  <a:lnTo>
                    <a:pt x="7054" y="6819"/>
                  </a:lnTo>
                  <a:cubicBezTo>
                    <a:pt x="7041" y="6819"/>
                    <a:pt x="7028" y="6808"/>
                    <a:pt x="7015" y="6786"/>
                  </a:cubicBezTo>
                  <a:lnTo>
                    <a:pt x="7015" y="6786"/>
                  </a:lnTo>
                  <a:cubicBezTo>
                    <a:pt x="7017" y="6787"/>
                    <a:pt x="7019" y="6788"/>
                    <a:pt x="7023" y="6788"/>
                  </a:cubicBezTo>
                  <a:cubicBezTo>
                    <a:pt x="7033" y="6788"/>
                    <a:pt x="7030" y="6781"/>
                    <a:pt x="7031" y="6781"/>
                  </a:cubicBezTo>
                  <a:lnTo>
                    <a:pt x="7031" y="6781"/>
                  </a:lnTo>
                  <a:cubicBezTo>
                    <a:pt x="7031" y="6781"/>
                    <a:pt x="7033" y="6783"/>
                    <a:pt x="7038" y="6788"/>
                  </a:cubicBezTo>
                  <a:lnTo>
                    <a:pt x="7054" y="6788"/>
                  </a:lnTo>
                  <a:lnTo>
                    <a:pt x="7038" y="6803"/>
                  </a:lnTo>
                  <a:cubicBezTo>
                    <a:pt x="7054" y="6803"/>
                    <a:pt x="7054" y="6819"/>
                    <a:pt x="7070" y="6819"/>
                  </a:cubicBezTo>
                  <a:lnTo>
                    <a:pt x="7132" y="6819"/>
                  </a:lnTo>
                  <a:lnTo>
                    <a:pt x="7132" y="6803"/>
                  </a:lnTo>
                  <a:lnTo>
                    <a:pt x="7148" y="6803"/>
                  </a:lnTo>
                  <a:cubicBezTo>
                    <a:pt x="7132" y="6788"/>
                    <a:pt x="7132" y="6788"/>
                    <a:pt x="7132" y="6772"/>
                  </a:cubicBezTo>
                  <a:lnTo>
                    <a:pt x="7132" y="6756"/>
                  </a:lnTo>
                  <a:lnTo>
                    <a:pt x="7101" y="6756"/>
                  </a:lnTo>
                  <a:cubicBezTo>
                    <a:pt x="7101" y="6756"/>
                    <a:pt x="7101" y="6756"/>
                    <a:pt x="7101" y="6741"/>
                  </a:cubicBezTo>
                  <a:cubicBezTo>
                    <a:pt x="7085" y="6756"/>
                    <a:pt x="7085" y="6756"/>
                    <a:pt x="7085" y="6756"/>
                  </a:cubicBezTo>
                  <a:lnTo>
                    <a:pt x="7070" y="6772"/>
                  </a:lnTo>
                  <a:cubicBezTo>
                    <a:pt x="7070" y="6756"/>
                    <a:pt x="7070" y="6756"/>
                    <a:pt x="7070" y="6756"/>
                  </a:cubicBezTo>
                  <a:lnTo>
                    <a:pt x="7054" y="6756"/>
                  </a:lnTo>
                  <a:cubicBezTo>
                    <a:pt x="7054" y="6756"/>
                    <a:pt x="7054" y="6756"/>
                    <a:pt x="7054" y="6741"/>
                  </a:cubicBezTo>
                  <a:lnTo>
                    <a:pt x="7038" y="6741"/>
                  </a:lnTo>
                  <a:cubicBezTo>
                    <a:pt x="7038" y="6741"/>
                    <a:pt x="7023" y="6725"/>
                    <a:pt x="7007" y="6725"/>
                  </a:cubicBezTo>
                  <a:lnTo>
                    <a:pt x="6991" y="6725"/>
                  </a:lnTo>
                  <a:cubicBezTo>
                    <a:pt x="6991" y="6725"/>
                    <a:pt x="6991" y="6709"/>
                    <a:pt x="6976" y="6709"/>
                  </a:cubicBezTo>
                  <a:cubicBezTo>
                    <a:pt x="6976" y="6725"/>
                    <a:pt x="6976" y="6725"/>
                    <a:pt x="6976" y="6725"/>
                  </a:cubicBezTo>
                  <a:lnTo>
                    <a:pt x="6960" y="6725"/>
                  </a:lnTo>
                  <a:cubicBezTo>
                    <a:pt x="6960" y="6741"/>
                    <a:pt x="6944" y="6741"/>
                    <a:pt x="6944" y="6741"/>
                  </a:cubicBezTo>
                  <a:cubicBezTo>
                    <a:pt x="6960" y="6756"/>
                    <a:pt x="6976" y="6756"/>
                    <a:pt x="6991" y="6756"/>
                  </a:cubicBezTo>
                  <a:cubicBezTo>
                    <a:pt x="6991" y="6756"/>
                    <a:pt x="6991" y="6756"/>
                    <a:pt x="6976" y="6772"/>
                  </a:cubicBezTo>
                  <a:lnTo>
                    <a:pt x="6991" y="6772"/>
                  </a:lnTo>
                  <a:cubicBezTo>
                    <a:pt x="6991" y="6772"/>
                    <a:pt x="6991" y="6772"/>
                    <a:pt x="6991" y="6788"/>
                  </a:cubicBezTo>
                  <a:lnTo>
                    <a:pt x="6991" y="6803"/>
                  </a:lnTo>
                  <a:lnTo>
                    <a:pt x="6976" y="6803"/>
                  </a:lnTo>
                  <a:cubicBezTo>
                    <a:pt x="6991" y="6819"/>
                    <a:pt x="6991" y="6819"/>
                    <a:pt x="6991" y="6819"/>
                  </a:cubicBezTo>
                  <a:lnTo>
                    <a:pt x="6991" y="6835"/>
                  </a:lnTo>
                  <a:lnTo>
                    <a:pt x="6991" y="6850"/>
                  </a:lnTo>
                  <a:lnTo>
                    <a:pt x="6976" y="6850"/>
                  </a:lnTo>
                  <a:lnTo>
                    <a:pt x="6960" y="6866"/>
                  </a:lnTo>
                  <a:cubicBezTo>
                    <a:pt x="6960" y="6866"/>
                    <a:pt x="6976" y="6866"/>
                    <a:pt x="6976" y="6882"/>
                  </a:cubicBezTo>
                  <a:lnTo>
                    <a:pt x="6960" y="6882"/>
                  </a:lnTo>
                  <a:cubicBezTo>
                    <a:pt x="6944" y="6882"/>
                    <a:pt x="6944" y="6882"/>
                    <a:pt x="6944" y="6897"/>
                  </a:cubicBezTo>
                  <a:lnTo>
                    <a:pt x="6929" y="6897"/>
                  </a:lnTo>
                  <a:cubicBezTo>
                    <a:pt x="6944" y="6913"/>
                    <a:pt x="6944" y="6913"/>
                    <a:pt x="6960" y="6913"/>
                  </a:cubicBezTo>
                  <a:lnTo>
                    <a:pt x="6976" y="6929"/>
                  </a:lnTo>
                  <a:lnTo>
                    <a:pt x="6960" y="6929"/>
                  </a:lnTo>
                  <a:cubicBezTo>
                    <a:pt x="6960" y="6929"/>
                    <a:pt x="6960" y="6944"/>
                    <a:pt x="6960" y="6944"/>
                  </a:cubicBezTo>
                  <a:lnTo>
                    <a:pt x="6944" y="6944"/>
                  </a:lnTo>
                  <a:cubicBezTo>
                    <a:pt x="6944" y="6944"/>
                    <a:pt x="6944" y="6929"/>
                    <a:pt x="6944" y="6929"/>
                  </a:cubicBezTo>
                  <a:lnTo>
                    <a:pt x="6929" y="6913"/>
                  </a:lnTo>
                  <a:cubicBezTo>
                    <a:pt x="6929" y="6913"/>
                    <a:pt x="6913" y="6913"/>
                    <a:pt x="6913" y="6929"/>
                  </a:cubicBezTo>
                  <a:cubicBezTo>
                    <a:pt x="6913" y="6921"/>
                    <a:pt x="6913" y="6921"/>
                    <a:pt x="6913" y="6921"/>
                  </a:cubicBezTo>
                  <a:cubicBezTo>
                    <a:pt x="6913" y="6921"/>
                    <a:pt x="6913" y="6921"/>
                    <a:pt x="6913" y="6913"/>
                  </a:cubicBezTo>
                  <a:lnTo>
                    <a:pt x="6882" y="6913"/>
                  </a:lnTo>
                  <a:cubicBezTo>
                    <a:pt x="6882" y="6913"/>
                    <a:pt x="6882" y="6913"/>
                    <a:pt x="6882" y="6929"/>
                  </a:cubicBezTo>
                  <a:cubicBezTo>
                    <a:pt x="6866" y="6929"/>
                    <a:pt x="6882" y="6929"/>
                    <a:pt x="6866" y="6913"/>
                  </a:cubicBezTo>
                  <a:cubicBezTo>
                    <a:pt x="6866" y="6929"/>
                    <a:pt x="6866" y="6929"/>
                    <a:pt x="6866" y="6944"/>
                  </a:cubicBezTo>
                  <a:lnTo>
                    <a:pt x="6882" y="6976"/>
                  </a:lnTo>
                  <a:cubicBezTo>
                    <a:pt x="6882" y="6976"/>
                    <a:pt x="6882" y="6976"/>
                    <a:pt x="6882" y="6992"/>
                  </a:cubicBezTo>
                  <a:lnTo>
                    <a:pt x="6897" y="6992"/>
                  </a:lnTo>
                  <a:cubicBezTo>
                    <a:pt x="6897" y="6992"/>
                    <a:pt x="6897" y="6992"/>
                    <a:pt x="6913" y="7007"/>
                  </a:cubicBezTo>
                  <a:lnTo>
                    <a:pt x="6944" y="7007"/>
                  </a:lnTo>
                  <a:cubicBezTo>
                    <a:pt x="6944" y="7023"/>
                    <a:pt x="6944" y="7023"/>
                    <a:pt x="6960" y="7023"/>
                  </a:cubicBezTo>
                  <a:lnTo>
                    <a:pt x="6976" y="7023"/>
                  </a:lnTo>
                  <a:cubicBezTo>
                    <a:pt x="6991" y="7023"/>
                    <a:pt x="7007" y="7039"/>
                    <a:pt x="7007" y="7039"/>
                  </a:cubicBezTo>
                  <a:lnTo>
                    <a:pt x="7038" y="7039"/>
                  </a:lnTo>
                  <a:lnTo>
                    <a:pt x="7038" y="7054"/>
                  </a:lnTo>
                  <a:cubicBezTo>
                    <a:pt x="7049" y="7044"/>
                    <a:pt x="7059" y="7040"/>
                    <a:pt x="7069" y="7039"/>
                  </a:cubicBezTo>
                  <a:lnTo>
                    <a:pt x="7069" y="7039"/>
                  </a:lnTo>
                  <a:lnTo>
                    <a:pt x="7054" y="7054"/>
                  </a:lnTo>
                  <a:lnTo>
                    <a:pt x="7038" y="7054"/>
                  </a:lnTo>
                  <a:cubicBezTo>
                    <a:pt x="7038" y="7054"/>
                    <a:pt x="7038" y="7054"/>
                    <a:pt x="7038" y="7070"/>
                  </a:cubicBezTo>
                  <a:lnTo>
                    <a:pt x="7023" y="7054"/>
                  </a:lnTo>
                  <a:lnTo>
                    <a:pt x="6991" y="7054"/>
                  </a:lnTo>
                  <a:lnTo>
                    <a:pt x="6976" y="7039"/>
                  </a:lnTo>
                  <a:cubicBezTo>
                    <a:pt x="6976" y="7054"/>
                    <a:pt x="6960" y="7054"/>
                    <a:pt x="6960" y="7054"/>
                  </a:cubicBezTo>
                  <a:cubicBezTo>
                    <a:pt x="6960" y="7054"/>
                    <a:pt x="6944" y="7039"/>
                    <a:pt x="6944" y="7039"/>
                  </a:cubicBezTo>
                  <a:lnTo>
                    <a:pt x="6944" y="7054"/>
                  </a:lnTo>
                  <a:cubicBezTo>
                    <a:pt x="6929" y="7039"/>
                    <a:pt x="6929" y="7039"/>
                    <a:pt x="6929" y="7039"/>
                  </a:cubicBezTo>
                  <a:lnTo>
                    <a:pt x="6866" y="7039"/>
                  </a:lnTo>
                  <a:cubicBezTo>
                    <a:pt x="6866" y="7039"/>
                    <a:pt x="6866" y="7039"/>
                    <a:pt x="6866" y="7023"/>
                  </a:cubicBezTo>
                  <a:cubicBezTo>
                    <a:pt x="6850" y="7023"/>
                    <a:pt x="6850" y="7007"/>
                    <a:pt x="6850" y="7007"/>
                  </a:cubicBezTo>
                  <a:cubicBezTo>
                    <a:pt x="6835" y="7007"/>
                    <a:pt x="6835" y="6992"/>
                    <a:pt x="6835" y="6992"/>
                  </a:cubicBezTo>
                  <a:lnTo>
                    <a:pt x="6835" y="6976"/>
                  </a:lnTo>
                  <a:cubicBezTo>
                    <a:pt x="6824" y="6976"/>
                    <a:pt x="6821" y="6983"/>
                    <a:pt x="6820" y="6983"/>
                  </a:cubicBezTo>
                  <a:cubicBezTo>
                    <a:pt x="6819" y="6983"/>
                    <a:pt x="6819" y="6981"/>
                    <a:pt x="6819" y="6976"/>
                  </a:cubicBezTo>
                  <a:cubicBezTo>
                    <a:pt x="6819" y="6976"/>
                    <a:pt x="6819" y="6976"/>
                    <a:pt x="6819" y="6960"/>
                  </a:cubicBezTo>
                  <a:lnTo>
                    <a:pt x="6803" y="6960"/>
                  </a:lnTo>
                  <a:cubicBezTo>
                    <a:pt x="6803" y="6960"/>
                    <a:pt x="6788" y="6944"/>
                    <a:pt x="6788" y="6944"/>
                  </a:cubicBezTo>
                  <a:cubicBezTo>
                    <a:pt x="6788" y="6944"/>
                    <a:pt x="6772" y="6944"/>
                    <a:pt x="6772" y="6929"/>
                  </a:cubicBezTo>
                  <a:cubicBezTo>
                    <a:pt x="6772" y="6929"/>
                    <a:pt x="6772" y="6913"/>
                    <a:pt x="6772" y="6913"/>
                  </a:cubicBezTo>
                  <a:lnTo>
                    <a:pt x="6756" y="6913"/>
                  </a:lnTo>
                  <a:cubicBezTo>
                    <a:pt x="6756" y="6913"/>
                    <a:pt x="6756" y="6913"/>
                    <a:pt x="6756" y="6897"/>
                  </a:cubicBezTo>
                  <a:cubicBezTo>
                    <a:pt x="6756" y="6897"/>
                    <a:pt x="6756" y="6897"/>
                    <a:pt x="6756" y="6882"/>
                  </a:cubicBezTo>
                  <a:lnTo>
                    <a:pt x="6741" y="6882"/>
                  </a:lnTo>
                  <a:cubicBezTo>
                    <a:pt x="6725" y="6866"/>
                    <a:pt x="6725" y="6866"/>
                    <a:pt x="6725" y="6866"/>
                  </a:cubicBezTo>
                  <a:cubicBezTo>
                    <a:pt x="6725" y="6850"/>
                    <a:pt x="6725" y="6850"/>
                    <a:pt x="6709" y="6850"/>
                  </a:cubicBezTo>
                  <a:lnTo>
                    <a:pt x="6694" y="6835"/>
                  </a:lnTo>
                  <a:lnTo>
                    <a:pt x="6678" y="6850"/>
                  </a:lnTo>
                  <a:lnTo>
                    <a:pt x="6678" y="6835"/>
                  </a:lnTo>
                  <a:lnTo>
                    <a:pt x="6662" y="6835"/>
                  </a:lnTo>
                  <a:cubicBezTo>
                    <a:pt x="6662" y="6835"/>
                    <a:pt x="6647" y="6835"/>
                    <a:pt x="6647" y="6850"/>
                  </a:cubicBezTo>
                  <a:lnTo>
                    <a:pt x="6647" y="6835"/>
                  </a:lnTo>
                  <a:cubicBezTo>
                    <a:pt x="6631" y="6835"/>
                    <a:pt x="6631" y="6835"/>
                    <a:pt x="6631" y="6850"/>
                  </a:cubicBezTo>
                  <a:cubicBezTo>
                    <a:pt x="6615" y="6850"/>
                    <a:pt x="6615" y="6835"/>
                    <a:pt x="6615" y="6835"/>
                  </a:cubicBezTo>
                  <a:cubicBezTo>
                    <a:pt x="6600" y="6835"/>
                    <a:pt x="6600" y="6835"/>
                    <a:pt x="6600" y="6819"/>
                  </a:cubicBezTo>
                  <a:cubicBezTo>
                    <a:pt x="6600" y="6819"/>
                    <a:pt x="6600" y="6819"/>
                    <a:pt x="6584" y="6835"/>
                  </a:cubicBezTo>
                  <a:cubicBezTo>
                    <a:pt x="6584" y="6819"/>
                    <a:pt x="6584" y="6819"/>
                    <a:pt x="6568" y="6803"/>
                  </a:cubicBezTo>
                  <a:cubicBezTo>
                    <a:pt x="6568" y="6803"/>
                    <a:pt x="6553" y="6803"/>
                    <a:pt x="6553" y="6788"/>
                  </a:cubicBezTo>
                  <a:lnTo>
                    <a:pt x="6537" y="6803"/>
                  </a:lnTo>
                  <a:lnTo>
                    <a:pt x="6537" y="6788"/>
                  </a:lnTo>
                  <a:cubicBezTo>
                    <a:pt x="6521" y="6788"/>
                    <a:pt x="6521" y="6788"/>
                    <a:pt x="6521" y="6803"/>
                  </a:cubicBezTo>
                  <a:lnTo>
                    <a:pt x="6521" y="6788"/>
                  </a:lnTo>
                  <a:cubicBezTo>
                    <a:pt x="6506" y="6803"/>
                    <a:pt x="6506" y="6803"/>
                    <a:pt x="6506" y="6819"/>
                  </a:cubicBezTo>
                  <a:lnTo>
                    <a:pt x="6490" y="6803"/>
                  </a:lnTo>
                  <a:cubicBezTo>
                    <a:pt x="6490" y="6819"/>
                    <a:pt x="6490" y="6819"/>
                    <a:pt x="6474" y="6819"/>
                  </a:cubicBezTo>
                  <a:cubicBezTo>
                    <a:pt x="6474" y="6819"/>
                    <a:pt x="6474" y="6835"/>
                    <a:pt x="6474" y="6835"/>
                  </a:cubicBezTo>
                  <a:lnTo>
                    <a:pt x="6506" y="6835"/>
                  </a:lnTo>
                  <a:cubicBezTo>
                    <a:pt x="6490" y="6850"/>
                    <a:pt x="6490" y="6850"/>
                    <a:pt x="6490" y="6850"/>
                  </a:cubicBezTo>
                  <a:lnTo>
                    <a:pt x="6490" y="6866"/>
                  </a:lnTo>
                  <a:cubicBezTo>
                    <a:pt x="6490" y="6882"/>
                    <a:pt x="6490" y="6882"/>
                    <a:pt x="6490" y="6882"/>
                  </a:cubicBezTo>
                  <a:lnTo>
                    <a:pt x="6490" y="6897"/>
                  </a:lnTo>
                  <a:lnTo>
                    <a:pt x="6490" y="6913"/>
                  </a:lnTo>
                  <a:lnTo>
                    <a:pt x="6474" y="6929"/>
                  </a:lnTo>
                  <a:lnTo>
                    <a:pt x="6490" y="6929"/>
                  </a:lnTo>
                  <a:cubicBezTo>
                    <a:pt x="6490" y="6944"/>
                    <a:pt x="6490" y="6944"/>
                    <a:pt x="6506" y="6944"/>
                  </a:cubicBezTo>
                  <a:cubicBezTo>
                    <a:pt x="6490" y="6960"/>
                    <a:pt x="6490" y="6960"/>
                    <a:pt x="6490" y="6976"/>
                  </a:cubicBezTo>
                  <a:cubicBezTo>
                    <a:pt x="6498" y="6984"/>
                    <a:pt x="6502" y="6984"/>
                    <a:pt x="6504" y="6984"/>
                  </a:cubicBezTo>
                  <a:cubicBezTo>
                    <a:pt x="6506" y="6984"/>
                    <a:pt x="6506" y="6984"/>
                    <a:pt x="6506" y="6992"/>
                  </a:cubicBezTo>
                  <a:cubicBezTo>
                    <a:pt x="6506" y="6992"/>
                    <a:pt x="6506" y="6992"/>
                    <a:pt x="6506" y="7007"/>
                  </a:cubicBezTo>
                  <a:cubicBezTo>
                    <a:pt x="6506" y="7007"/>
                    <a:pt x="6521" y="7007"/>
                    <a:pt x="6521" y="7023"/>
                  </a:cubicBezTo>
                  <a:lnTo>
                    <a:pt x="6506" y="7023"/>
                  </a:lnTo>
                  <a:lnTo>
                    <a:pt x="6490" y="7039"/>
                  </a:lnTo>
                  <a:cubicBezTo>
                    <a:pt x="6506" y="7054"/>
                    <a:pt x="6506" y="7054"/>
                    <a:pt x="6506" y="7054"/>
                  </a:cubicBezTo>
                  <a:cubicBezTo>
                    <a:pt x="6506" y="7070"/>
                    <a:pt x="6506" y="7070"/>
                    <a:pt x="6521" y="7086"/>
                  </a:cubicBezTo>
                  <a:lnTo>
                    <a:pt x="6506" y="7086"/>
                  </a:lnTo>
                  <a:lnTo>
                    <a:pt x="6506" y="7101"/>
                  </a:lnTo>
                  <a:lnTo>
                    <a:pt x="6490" y="7101"/>
                  </a:lnTo>
                  <a:cubicBezTo>
                    <a:pt x="6506" y="7117"/>
                    <a:pt x="6506" y="7117"/>
                    <a:pt x="6506" y="7117"/>
                  </a:cubicBezTo>
                  <a:lnTo>
                    <a:pt x="6490" y="7117"/>
                  </a:lnTo>
                  <a:lnTo>
                    <a:pt x="6506" y="7133"/>
                  </a:lnTo>
                  <a:lnTo>
                    <a:pt x="6490" y="7133"/>
                  </a:lnTo>
                  <a:cubicBezTo>
                    <a:pt x="6490" y="7133"/>
                    <a:pt x="6474" y="7117"/>
                    <a:pt x="6474" y="7117"/>
                  </a:cubicBezTo>
                  <a:cubicBezTo>
                    <a:pt x="6474" y="7117"/>
                    <a:pt x="6474" y="7101"/>
                    <a:pt x="6474" y="7101"/>
                  </a:cubicBezTo>
                  <a:cubicBezTo>
                    <a:pt x="6458" y="7101"/>
                    <a:pt x="6458" y="7101"/>
                    <a:pt x="6458" y="7117"/>
                  </a:cubicBezTo>
                  <a:cubicBezTo>
                    <a:pt x="6458" y="7133"/>
                    <a:pt x="6458" y="7133"/>
                    <a:pt x="6458" y="7133"/>
                  </a:cubicBezTo>
                  <a:cubicBezTo>
                    <a:pt x="6458" y="7140"/>
                    <a:pt x="6458" y="7140"/>
                    <a:pt x="6458" y="7140"/>
                  </a:cubicBezTo>
                  <a:cubicBezTo>
                    <a:pt x="6458" y="7140"/>
                    <a:pt x="6458" y="7140"/>
                    <a:pt x="6458" y="7148"/>
                  </a:cubicBezTo>
                  <a:lnTo>
                    <a:pt x="6474" y="7148"/>
                  </a:lnTo>
                  <a:lnTo>
                    <a:pt x="6458" y="7164"/>
                  </a:lnTo>
                  <a:cubicBezTo>
                    <a:pt x="6458" y="7148"/>
                    <a:pt x="6458" y="7148"/>
                    <a:pt x="6458" y="7148"/>
                  </a:cubicBezTo>
                  <a:cubicBezTo>
                    <a:pt x="6443" y="7148"/>
                    <a:pt x="6443" y="7148"/>
                    <a:pt x="6443" y="7164"/>
                  </a:cubicBezTo>
                  <a:cubicBezTo>
                    <a:pt x="6443" y="7164"/>
                    <a:pt x="6443" y="7164"/>
                    <a:pt x="6443" y="7180"/>
                  </a:cubicBezTo>
                  <a:lnTo>
                    <a:pt x="6443" y="7195"/>
                  </a:lnTo>
                  <a:cubicBezTo>
                    <a:pt x="6427" y="7195"/>
                    <a:pt x="6427" y="7195"/>
                    <a:pt x="6427" y="7211"/>
                  </a:cubicBezTo>
                  <a:cubicBezTo>
                    <a:pt x="6427" y="7211"/>
                    <a:pt x="6427" y="7227"/>
                    <a:pt x="6443" y="7227"/>
                  </a:cubicBezTo>
                  <a:cubicBezTo>
                    <a:pt x="6443" y="7227"/>
                    <a:pt x="6443" y="7227"/>
                    <a:pt x="6443" y="7242"/>
                  </a:cubicBezTo>
                  <a:cubicBezTo>
                    <a:pt x="6427" y="7242"/>
                    <a:pt x="6427" y="7227"/>
                    <a:pt x="6427" y="7227"/>
                  </a:cubicBezTo>
                  <a:lnTo>
                    <a:pt x="6411" y="7227"/>
                  </a:lnTo>
                  <a:cubicBezTo>
                    <a:pt x="6411" y="7227"/>
                    <a:pt x="6411" y="7227"/>
                    <a:pt x="6411" y="7242"/>
                  </a:cubicBezTo>
                  <a:lnTo>
                    <a:pt x="6396" y="7242"/>
                  </a:lnTo>
                  <a:lnTo>
                    <a:pt x="6411" y="7258"/>
                  </a:lnTo>
                  <a:lnTo>
                    <a:pt x="6396" y="7258"/>
                  </a:lnTo>
                  <a:cubicBezTo>
                    <a:pt x="6396" y="7274"/>
                    <a:pt x="6411" y="7274"/>
                    <a:pt x="6411" y="7274"/>
                  </a:cubicBezTo>
                  <a:lnTo>
                    <a:pt x="6411" y="7289"/>
                  </a:lnTo>
                  <a:lnTo>
                    <a:pt x="6396" y="7289"/>
                  </a:lnTo>
                  <a:cubicBezTo>
                    <a:pt x="6396" y="7300"/>
                    <a:pt x="6396" y="7311"/>
                    <a:pt x="6390" y="7311"/>
                  </a:cubicBezTo>
                  <a:cubicBezTo>
                    <a:pt x="6388" y="7311"/>
                    <a:pt x="6385" y="7310"/>
                    <a:pt x="6380" y="7305"/>
                  </a:cubicBezTo>
                  <a:cubicBezTo>
                    <a:pt x="6380" y="7321"/>
                    <a:pt x="6380" y="7321"/>
                    <a:pt x="6380" y="7321"/>
                  </a:cubicBezTo>
                  <a:lnTo>
                    <a:pt x="6364" y="7336"/>
                  </a:lnTo>
                  <a:cubicBezTo>
                    <a:pt x="6364" y="7352"/>
                    <a:pt x="6364" y="7352"/>
                    <a:pt x="6364" y="7352"/>
                  </a:cubicBezTo>
                  <a:cubicBezTo>
                    <a:pt x="6380" y="7352"/>
                    <a:pt x="6380" y="7352"/>
                    <a:pt x="6380" y="7336"/>
                  </a:cubicBezTo>
                  <a:cubicBezTo>
                    <a:pt x="6396" y="7352"/>
                    <a:pt x="6396" y="7352"/>
                    <a:pt x="6396" y="7352"/>
                  </a:cubicBezTo>
                  <a:lnTo>
                    <a:pt x="6411" y="7336"/>
                  </a:lnTo>
                  <a:cubicBezTo>
                    <a:pt x="6411" y="7336"/>
                    <a:pt x="6411" y="7336"/>
                    <a:pt x="6411" y="7352"/>
                  </a:cubicBezTo>
                  <a:cubicBezTo>
                    <a:pt x="6427" y="7336"/>
                    <a:pt x="6427" y="7336"/>
                    <a:pt x="6427" y="7336"/>
                  </a:cubicBezTo>
                  <a:lnTo>
                    <a:pt x="6443" y="7321"/>
                  </a:lnTo>
                  <a:cubicBezTo>
                    <a:pt x="6443" y="7336"/>
                    <a:pt x="6458" y="7336"/>
                    <a:pt x="6458" y="7336"/>
                  </a:cubicBezTo>
                  <a:cubicBezTo>
                    <a:pt x="6474" y="7336"/>
                    <a:pt x="6474" y="7321"/>
                    <a:pt x="6474" y="7321"/>
                  </a:cubicBezTo>
                  <a:cubicBezTo>
                    <a:pt x="6474" y="7336"/>
                    <a:pt x="6474" y="7336"/>
                    <a:pt x="6474" y="7336"/>
                  </a:cubicBezTo>
                  <a:lnTo>
                    <a:pt x="6537" y="7336"/>
                  </a:lnTo>
                  <a:cubicBezTo>
                    <a:pt x="6521" y="7352"/>
                    <a:pt x="6521" y="7352"/>
                    <a:pt x="6521" y="7368"/>
                  </a:cubicBezTo>
                  <a:cubicBezTo>
                    <a:pt x="6521" y="7368"/>
                    <a:pt x="6521" y="7383"/>
                    <a:pt x="6521" y="7383"/>
                  </a:cubicBezTo>
                  <a:lnTo>
                    <a:pt x="6537" y="7383"/>
                  </a:lnTo>
                  <a:lnTo>
                    <a:pt x="6521" y="7399"/>
                  </a:lnTo>
                  <a:lnTo>
                    <a:pt x="6537" y="7415"/>
                  </a:lnTo>
                  <a:lnTo>
                    <a:pt x="6537" y="7430"/>
                  </a:lnTo>
                  <a:cubicBezTo>
                    <a:pt x="6537" y="7446"/>
                    <a:pt x="6537" y="7446"/>
                    <a:pt x="6537" y="7462"/>
                  </a:cubicBezTo>
                  <a:cubicBezTo>
                    <a:pt x="6537" y="7462"/>
                    <a:pt x="6521" y="7462"/>
                    <a:pt x="6506" y="7477"/>
                  </a:cubicBezTo>
                  <a:cubicBezTo>
                    <a:pt x="6506" y="7493"/>
                    <a:pt x="6506" y="7493"/>
                    <a:pt x="6506" y="7493"/>
                  </a:cubicBezTo>
                  <a:lnTo>
                    <a:pt x="6490" y="7493"/>
                  </a:lnTo>
                  <a:cubicBezTo>
                    <a:pt x="6482" y="7501"/>
                    <a:pt x="6478" y="7501"/>
                    <a:pt x="6476" y="7501"/>
                  </a:cubicBezTo>
                  <a:cubicBezTo>
                    <a:pt x="6474" y="7501"/>
                    <a:pt x="6474" y="7501"/>
                    <a:pt x="6474" y="7509"/>
                  </a:cubicBezTo>
                  <a:lnTo>
                    <a:pt x="6474" y="7493"/>
                  </a:lnTo>
                  <a:lnTo>
                    <a:pt x="6458" y="7509"/>
                  </a:lnTo>
                  <a:lnTo>
                    <a:pt x="6458" y="7524"/>
                  </a:lnTo>
                  <a:lnTo>
                    <a:pt x="6474" y="7540"/>
                  </a:lnTo>
                  <a:lnTo>
                    <a:pt x="6458" y="7540"/>
                  </a:lnTo>
                  <a:lnTo>
                    <a:pt x="6458" y="7556"/>
                  </a:lnTo>
                  <a:lnTo>
                    <a:pt x="6474" y="7571"/>
                  </a:lnTo>
                  <a:cubicBezTo>
                    <a:pt x="6474" y="7571"/>
                    <a:pt x="6490" y="7571"/>
                    <a:pt x="6490" y="7587"/>
                  </a:cubicBezTo>
                  <a:cubicBezTo>
                    <a:pt x="6490" y="7587"/>
                    <a:pt x="6490" y="7587"/>
                    <a:pt x="6474" y="7603"/>
                  </a:cubicBezTo>
                  <a:lnTo>
                    <a:pt x="6490" y="7603"/>
                  </a:lnTo>
                  <a:cubicBezTo>
                    <a:pt x="6474" y="7603"/>
                    <a:pt x="6474" y="7618"/>
                    <a:pt x="6474" y="7618"/>
                  </a:cubicBezTo>
                  <a:cubicBezTo>
                    <a:pt x="6474" y="7618"/>
                    <a:pt x="6474" y="7618"/>
                    <a:pt x="6474" y="7634"/>
                  </a:cubicBezTo>
                  <a:cubicBezTo>
                    <a:pt x="6474" y="7650"/>
                    <a:pt x="6474" y="7650"/>
                    <a:pt x="6474" y="7650"/>
                  </a:cubicBezTo>
                  <a:cubicBezTo>
                    <a:pt x="6474" y="7650"/>
                    <a:pt x="6474" y="7666"/>
                    <a:pt x="6474" y="7666"/>
                  </a:cubicBezTo>
                  <a:lnTo>
                    <a:pt x="6474" y="7681"/>
                  </a:lnTo>
                  <a:lnTo>
                    <a:pt x="6490" y="7681"/>
                  </a:lnTo>
                  <a:cubicBezTo>
                    <a:pt x="6490" y="7681"/>
                    <a:pt x="6474" y="7697"/>
                    <a:pt x="6490" y="7697"/>
                  </a:cubicBezTo>
                  <a:cubicBezTo>
                    <a:pt x="6490" y="7697"/>
                    <a:pt x="6497" y="7704"/>
                    <a:pt x="6506" y="7704"/>
                  </a:cubicBezTo>
                  <a:cubicBezTo>
                    <a:pt x="6511" y="7704"/>
                    <a:pt x="6516" y="7702"/>
                    <a:pt x="6521" y="7697"/>
                  </a:cubicBezTo>
                  <a:cubicBezTo>
                    <a:pt x="6537" y="7713"/>
                    <a:pt x="6537" y="7728"/>
                    <a:pt x="6537" y="7728"/>
                  </a:cubicBezTo>
                  <a:cubicBezTo>
                    <a:pt x="6553" y="7744"/>
                    <a:pt x="6553" y="7744"/>
                    <a:pt x="6568" y="7760"/>
                  </a:cubicBezTo>
                  <a:lnTo>
                    <a:pt x="6553" y="7760"/>
                  </a:lnTo>
                  <a:cubicBezTo>
                    <a:pt x="6568" y="7775"/>
                    <a:pt x="6568" y="7775"/>
                    <a:pt x="6568" y="7775"/>
                  </a:cubicBezTo>
                  <a:cubicBezTo>
                    <a:pt x="6568" y="7775"/>
                    <a:pt x="6568" y="7791"/>
                    <a:pt x="6584" y="7791"/>
                  </a:cubicBezTo>
                  <a:lnTo>
                    <a:pt x="6584" y="7807"/>
                  </a:lnTo>
                  <a:lnTo>
                    <a:pt x="6600" y="7807"/>
                  </a:lnTo>
                  <a:cubicBezTo>
                    <a:pt x="6615" y="7807"/>
                    <a:pt x="6615" y="7807"/>
                    <a:pt x="6615" y="7791"/>
                  </a:cubicBezTo>
                  <a:cubicBezTo>
                    <a:pt x="6615" y="7791"/>
                    <a:pt x="6615" y="7791"/>
                    <a:pt x="6600" y="7775"/>
                  </a:cubicBezTo>
                  <a:lnTo>
                    <a:pt x="6662" y="7775"/>
                  </a:lnTo>
                  <a:cubicBezTo>
                    <a:pt x="6662" y="7775"/>
                    <a:pt x="6662" y="7760"/>
                    <a:pt x="6662" y="7760"/>
                  </a:cubicBezTo>
                  <a:cubicBezTo>
                    <a:pt x="6662" y="7760"/>
                    <a:pt x="6662" y="7760"/>
                    <a:pt x="6662" y="7744"/>
                  </a:cubicBezTo>
                  <a:cubicBezTo>
                    <a:pt x="6662" y="7744"/>
                    <a:pt x="6662" y="7744"/>
                    <a:pt x="6678" y="7760"/>
                  </a:cubicBezTo>
                  <a:lnTo>
                    <a:pt x="6694" y="7728"/>
                  </a:lnTo>
                  <a:lnTo>
                    <a:pt x="6694" y="7713"/>
                  </a:lnTo>
                  <a:lnTo>
                    <a:pt x="6725" y="7713"/>
                  </a:lnTo>
                  <a:lnTo>
                    <a:pt x="6741" y="7697"/>
                  </a:lnTo>
                  <a:lnTo>
                    <a:pt x="6741" y="7713"/>
                  </a:lnTo>
                  <a:lnTo>
                    <a:pt x="6788" y="7713"/>
                  </a:lnTo>
                  <a:lnTo>
                    <a:pt x="6772" y="7697"/>
                  </a:lnTo>
                  <a:lnTo>
                    <a:pt x="6788" y="7697"/>
                  </a:lnTo>
                  <a:lnTo>
                    <a:pt x="6788" y="7681"/>
                  </a:lnTo>
                  <a:cubicBezTo>
                    <a:pt x="6788" y="7681"/>
                    <a:pt x="6788" y="7666"/>
                    <a:pt x="6772" y="7666"/>
                  </a:cubicBezTo>
                  <a:cubicBezTo>
                    <a:pt x="6788" y="7650"/>
                    <a:pt x="6788" y="7650"/>
                    <a:pt x="6788" y="7650"/>
                  </a:cubicBezTo>
                  <a:cubicBezTo>
                    <a:pt x="6788" y="7634"/>
                    <a:pt x="6788" y="7634"/>
                    <a:pt x="6803" y="7634"/>
                  </a:cubicBezTo>
                  <a:cubicBezTo>
                    <a:pt x="6803" y="7618"/>
                    <a:pt x="6803" y="7618"/>
                    <a:pt x="6803" y="7618"/>
                  </a:cubicBezTo>
                  <a:cubicBezTo>
                    <a:pt x="6803" y="7603"/>
                    <a:pt x="6803" y="7603"/>
                    <a:pt x="6819" y="7587"/>
                  </a:cubicBezTo>
                  <a:lnTo>
                    <a:pt x="6803" y="7587"/>
                  </a:lnTo>
                  <a:lnTo>
                    <a:pt x="6819" y="7571"/>
                  </a:lnTo>
                  <a:lnTo>
                    <a:pt x="6835" y="7571"/>
                  </a:lnTo>
                  <a:cubicBezTo>
                    <a:pt x="6835" y="7571"/>
                    <a:pt x="6850" y="7556"/>
                    <a:pt x="6850" y="7556"/>
                  </a:cubicBezTo>
                  <a:lnTo>
                    <a:pt x="6850" y="7540"/>
                  </a:lnTo>
                  <a:lnTo>
                    <a:pt x="6944" y="7540"/>
                  </a:lnTo>
                  <a:cubicBezTo>
                    <a:pt x="6960" y="7556"/>
                    <a:pt x="6976" y="7556"/>
                    <a:pt x="6991" y="7571"/>
                  </a:cubicBezTo>
                  <a:lnTo>
                    <a:pt x="7023" y="7540"/>
                  </a:lnTo>
                  <a:cubicBezTo>
                    <a:pt x="7023" y="7540"/>
                    <a:pt x="7023" y="7540"/>
                    <a:pt x="7023" y="7524"/>
                  </a:cubicBezTo>
                  <a:cubicBezTo>
                    <a:pt x="7038" y="7509"/>
                    <a:pt x="7038" y="7509"/>
                    <a:pt x="7054" y="7493"/>
                  </a:cubicBezTo>
                  <a:lnTo>
                    <a:pt x="7054" y="7509"/>
                  </a:lnTo>
                  <a:lnTo>
                    <a:pt x="7070" y="7493"/>
                  </a:lnTo>
                  <a:cubicBezTo>
                    <a:pt x="7070" y="7493"/>
                    <a:pt x="7070" y="7493"/>
                    <a:pt x="7070" y="7477"/>
                  </a:cubicBezTo>
                  <a:cubicBezTo>
                    <a:pt x="7085" y="7477"/>
                    <a:pt x="7070" y="7462"/>
                    <a:pt x="7070" y="7462"/>
                  </a:cubicBezTo>
                  <a:lnTo>
                    <a:pt x="7101" y="7462"/>
                  </a:lnTo>
                  <a:cubicBezTo>
                    <a:pt x="7117" y="7462"/>
                    <a:pt x="7117" y="7446"/>
                    <a:pt x="7117" y="7446"/>
                  </a:cubicBezTo>
                  <a:cubicBezTo>
                    <a:pt x="7117" y="7446"/>
                    <a:pt x="7132" y="7462"/>
                    <a:pt x="7132" y="7462"/>
                  </a:cubicBezTo>
                  <a:lnTo>
                    <a:pt x="7148" y="7462"/>
                  </a:lnTo>
                  <a:lnTo>
                    <a:pt x="7164" y="7493"/>
                  </a:lnTo>
                  <a:cubicBezTo>
                    <a:pt x="7148" y="7509"/>
                    <a:pt x="7148" y="7509"/>
                    <a:pt x="7164" y="7524"/>
                  </a:cubicBezTo>
                  <a:cubicBezTo>
                    <a:pt x="7164" y="7540"/>
                    <a:pt x="7148" y="7540"/>
                    <a:pt x="7164" y="7540"/>
                  </a:cubicBezTo>
                  <a:cubicBezTo>
                    <a:pt x="7156" y="7548"/>
                    <a:pt x="7152" y="7548"/>
                    <a:pt x="7150" y="7548"/>
                  </a:cubicBezTo>
                  <a:cubicBezTo>
                    <a:pt x="7148" y="7548"/>
                    <a:pt x="7148" y="7548"/>
                    <a:pt x="7148" y="7556"/>
                  </a:cubicBezTo>
                  <a:cubicBezTo>
                    <a:pt x="7148" y="7571"/>
                    <a:pt x="7132" y="7571"/>
                    <a:pt x="7148" y="7587"/>
                  </a:cubicBezTo>
                  <a:cubicBezTo>
                    <a:pt x="7132" y="7587"/>
                    <a:pt x="7132" y="7603"/>
                    <a:pt x="7117" y="7603"/>
                  </a:cubicBezTo>
                  <a:lnTo>
                    <a:pt x="7101" y="7618"/>
                  </a:lnTo>
                  <a:lnTo>
                    <a:pt x="7085" y="7618"/>
                  </a:lnTo>
                  <a:lnTo>
                    <a:pt x="7085" y="7634"/>
                  </a:lnTo>
                  <a:cubicBezTo>
                    <a:pt x="7085" y="7634"/>
                    <a:pt x="7085" y="7634"/>
                    <a:pt x="7070" y="7650"/>
                  </a:cubicBezTo>
                  <a:lnTo>
                    <a:pt x="7070" y="7634"/>
                  </a:lnTo>
                  <a:cubicBezTo>
                    <a:pt x="7070" y="7650"/>
                    <a:pt x="7054" y="7650"/>
                    <a:pt x="7038" y="7666"/>
                  </a:cubicBezTo>
                  <a:cubicBezTo>
                    <a:pt x="7054" y="7666"/>
                    <a:pt x="7054" y="7681"/>
                    <a:pt x="7054" y="7681"/>
                  </a:cubicBezTo>
                  <a:lnTo>
                    <a:pt x="7054" y="7697"/>
                  </a:lnTo>
                  <a:lnTo>
                    <a:pt x="7070" y="7697"/>
                  </a:lnTo>
                  <a:cubicBezTo>
                    <a:pt x="7070" y="7713"/>
                    <a:pt x="7070" y="7713"/>
                    <a:pt x="7070" y="7713"/>
                  </a:cubicBezTo>
                  <a:lnTo>
                    <a:pt x="7085" y="7728"/>
                  </a:lnTo>
                  <a:cubicBezTo>
                    <a:pt x="7085" y="7728"/>
                    <a:pt x="7085" y="7744"/>
                    <a:pt x="7085" y="7744"/>
                  </a:cubicBezTo>
                  <a:lnTo>
                    <a:pt x="7101" y="7744"/>
                  </a:lnTo>
                  <a:cubicBezTo>
                    <a:pt x="7101" y="7744"/>
                    <a:pt x="7101" y="7760"/>
                    <a:pt x="7101" y="7760"/>
                  </a:cubicBezTo>
                  <a:lnTo>
                    <a:pt x="7101" y="7775"/>
                  </a:lnTo>
                  <a:cubicBezTo>
                    <a:pt x="7101" y="7775"/>
                    <a:pt x="7101" y="7775"/>
                    <a:pt x="7101" y="7791"/>
                  </a:cubicBezTo>
                  <a:cubicBezTo>
                    <a:pt x="7101" y="7807"/>
                    <a:pt x="7117" y="7807"/>
                    <a:pt x="7117" y="7822"/>
                  </a:cubicBezTo>
                  <a:cubicBezTo>
                    <a:pt x="7117" y="7830"/>
                    <a:pt x="7117" y="7830"/>
                    <a:pt x="7117" y="7830"/>
                  </a:cubicBezTo>
                  <a:cubicBezTo>
                    <a:pt x="7117" y="7830"/>
                    <a:pt x="7117" y="7830"/>
                    <a:pt x="7117" y="7838"/>
                  </a:cubicBezTo>
                  <a:cubicBezTo>
                    <a:pt x="7117" y="7854"/>
                    <a:pt x="7132" y="7854"/>
                    <a:pt x="7132" y="7869"/>
                  </a:cubicBezTo>
                  <a:cubicBezTo>
                    <a:pt x="7117" y="7869"/>
                    <a:pt x="7117" y="7869"/>
                    <a:pt x="7117" y="7885"/>
                  </a:cubicBezTo>
                  <a:lnTo>
                    <a:pt x="7117" y="7901"/>
                  </a:lnTo>
                  <a:lnTo>
                    <a:pt x="7117" y="7916"/>
                  </a:lnTo>
                  <a:cubicBezTo>
                    <a:pt x="7117" y="7916"/>
                    <a:pt x="7117" y="7932"/>
                    <a:pt x="7117" y="7932"/>
                  </a:cubicBezTo>
                  <a:lnTo>
                    <a:pt x="7132" y="7948"/>
                  </a:lnTo>
                  <a:cubicBezTo>
                    <a:pt x="7132" y="7948"/>
                    <a:pt x="7132" y="7948"/>
                    <a:pt x="7132" y="7963"/>
                  </a:cubicBezTo>
                  <a:lnTo>
                    <a:pt x="7132" y="7979"/>
                  </a:lnTo>
                  <a:cubicBezTo>
                    <a:pt x="7132" y="7995"/>
                    <a:pt x="7148" y="7995"/>
                    <a:pt x="7132" y="8010"/>
                  </a:cubicBezTo>
                  <a:lnTo>
                    <a:pt x="7164" y="8026"/>
                  </a:lnTo>
                  <a:lnTo>
                    <a:pt x="7179" y="8042"/>
                  </a:lnTo>
                  <a:cubicBezTo>
                    <a:pt x="7179" y="8042"/>
                    <a:pt x="7179" y="8042"/>
                    <a:pt x="7179" y="8057"/>
                  </a:cubicBezTo>
                  <a:lnTo>
                    <a:pt x="7164" y="8057"/>
                  </a:lnTo>
                  <a:lnTo>
                    <a:pt x="7164" y="8073"/>
                  </a:lnTo>
                  <a:lnTo>
                    <a:pt x="7164" y="8089"/>
                  </a:lnTo>
                  <a:lnTo>
                    <a:pt x="7148" y="8089"/>
                  </a:lnTo>
                  <a:cubicBezTo>
                    <a:pt x="7148" y="8104"/>
                    <a:pt x="7148" y="8104"/>
                    <a:pt x="7148" y="8104"/>
                  </a:cubicBezTo>
                  <a:lnTo>
                    <a:pt x="7148" y="8120"/>
                  </a:lnTo>
                  <a:lnTo>
                    <a:pt x="7132" y="8120"/>
                  </a:lnTo>
                  <a:cubicBezTo>
                    <a:pt x="7132" y="8120"/>
                    <a:pt x="7132" y="8120"/>
                    <a:pt x="7132" y="8136"/>
                  </a:cubicBezTo>
                  <a:cubicBezTo>
                    <a:pt x="7132" y="8151"/>
                    <a:pt x="7148" y="8151"/>
                    <a:pt x="7148" y="8167"/>
                  </a:cubicBezTo>
                  <a:lnTo>
                    <a:pt x="7164" y="8167"/>
                  </a:lnTo>
                  <a:cubicBezTo>
                    <a:pt x="7164" y="8183"/>
                    <a:pt x="7164" y="8198"/>
                    <a:pt x="7148" y="8214"/>
                  </a:cubicBezTo>
                  <a:cubicBezTo>
                    <a:pt x="7148" y="8219"/>
                    <a:pt x="7146" y="8221"/>
                    <a:pt x="7144" y="8221"/>
                  </a:cubicBezTo>
                  <a:cubicBezTo>
                    <a:pt x="7139" y="8221"/>
                    <a:pt x="7132" y="8214"/>
                    <a:pt x="7132" y="8214"/>
                  </a:cubicBezTo>
                  <a:lnTo>
                    <a:pt x="7117" y="8230"/>
                  </a:lnTo>
                  <a:lnTo>
                    <a:pt x="7085" y="8230"/>
                  </a:lnTo>
                  <a:lnTo>
                    <a:pt x="7085" y="8245"/>
                  </a:lnTo>
                  <a:cubicBezTo>
                    <a:pt x="7070" y="8245"/>
                    <a:pt x="7070" y="8245"/>
                    <a:pt x="7054" y="8230"/>
                  </a:cubicBezTo>
                  <a:lnTo>
                    <a:pt x="7054" y="8245"/>
                  </a:lnTo>
                  <a:lnTo>
                    <a:pt x="7007" y="8245"/>
                  </a:lnTo>
                  <a:cubicBezTo>
                    <a:pt x="7007" y="8230"/>
                    <a:pt x="6991" y="8230"/>
                    <a:pt x="6991" y="8230"/>
                  </a:cubicBezTo>
                  <a:cubicBezTo>
                    <a:pt x="6991" y="8230"/>
                    <a:pt x="6976" y="8230"/>
                    <a:pt x="6976" y="8245"/>
                  </a:cubicBezTo>
                  <a:lnTo>
                    <a:pt x="6960" y="8230"/>
                  </a:lnTo>
                  <a:lnTo>
                    <a:pt x="6960" y="8245"/>
                  </a:lnTo>
                  <a:cubicBezTo>
                    <a:pt x="6952" y="8238"/>
                    <a:pt x="6952" y="8238"/>
                    <a:pt x="6954" y="8238"/>
                  </a:cubicBezTo>
                  <a:cubicBezTo>
                    <a:pt x="6956" y="8238"/>
                    <a:pt x="6960" y="8238"/>
                    <a:pt x="6960" y="8230"/>
                  </a:cubicBezTo>
                  <a:lnTo>
                    <a:pt x="6944" y="8230"/>
                  </a:lnTo>
                  <a:lnTo>
                    <a:pt x="6944" y="8245"/>
                  </a:lnTo>
                  <a:lnTo>
                    <a:pt x="6929" y="8230"/>
                  </a:lnTo>
                  <a:cubicBezTo>
                    <a:pt x="6929" y="8238"/>
                    <a:pt x="6929" y="8238"/>
                    <a:pt x="6929" y="8238"/>
                  </a:cubicBezTo>
                  <a:cubicBezTo>
                    <a:pt x="6929" y="8238"/>
                    <a:pt x="6929" y="8238"/>
                    <a:pt x="6929" y="8245"/>
                  </a:cubicBezTo>
                  <a:cubicBezTo>
                    <a:pt x="6913" y="8245"/>
                    <a:pt x="6913" y="8245"/>
                    <a:pt x="6913" y="8230"/>
                  </a:cubicBezTo>
                  <a:cubicBezTo>
                    <a:pt x="6913" y="8230"/>
                    <a:pt x="6913" y="8214"/>
                    <a:pt x="6897" y="8214"/>
                  </a:cubicBezTo>
                  <a:cubicBezTo>
                    <a:pt x="6882" y="8198"/>
                    <a:pt x="6882" y="8198"/>
                    <a:pt x="6882" y="8198"/>
                  </a:cubicBezTo>
                  <a:cubicBezTo>
                    <a:pt x="6866" y="8198"/>
                    <a:pt x="6866" y="8214"/>
                    <a:pt x="6866" y="8214"/>
                  </a:cubicBezTo>
                  <a:lnTo>
                    <a:pt x="6866" y="8230"/>
                  </a:lnTo>
                  <a:lnTo>
                    <a:pt x="6850" y="8230"/>
                  </a:lnTo>
                  <a:cubicBezTo>
                    <a:pt x="6850" y="8230"/>
                    <a:pt x="6850" y="8230"/>
                    <a:pt x="6850" y="8214"/>
                  </a:cubicBezTo>
                  <a:cubicBezTo>
                    <a:pt x="6842" y="8222"/>
                    <a:pt x="6839" y="8226"/>
                    <a:pt x="6837" y="8226"/>
                  </a:cubicBezTo>
                  <a:cubicBezTo>
                    <a:pt x="6835" y="8226"/>
                    <a:pt x="6835" y="8222"/>
                    <a:pt x="6835" y="8214"/>
                  </a:cubicBezTo>
                  <a:cubicBezTo>
                    <a:pt x="6835" y="8214"/>
                    <a:pt x="6835" y="8214"/>
                    <a:pt x="6819" y="8230"/>
                  </a:cubicBezTo>
                  <a:cubicBezTo>
                    <a:pt x="6819" y="8230"/>
                    <a:pt x="6819" y="8230"/>
                    <a:pt x="6803" y="8245"/>
                  </a:cubicBezTo>
                  <a:cubicBezTo>
                    <a:pt x="6803" y="8230"/>
                    <a:pt x="6803" y="8230"/>
                    <a:pt x="6788" y="8230"/>
                  </a:cubicBezTo>
                  <a:lnTo>
                    <a:pt x="6788" y="8214"/>
                  </a:lnTo>
                  <a:lnTo>
                    <a:pt x="6772" y="8214"/>
                  </a:lnTo>
                  <a:cubicBezTo>
                    <a:pt x="6772" y="8214"/>
                    <a:pt x="6772" y="8198"/>
                    <a:pt x="6772" y="8198"/>
                  </a:cubicBezTo>
                  <a:cubicBezTo>
                    <a:pt x="6772" y="8191"/>
                    <a:pt x="6772" y="8191"/>
                    <a:pt x="6772" y="8191"/>
                  </a:cubicBezTo>
                  <a:cubicBezTo>
                    <a:pt x="6772" y="8191"/>
                    <a:pt x="6772" y="8191"/>
                    <a:pt x="6772" y="8183"/>
                  </a:cubicBezTo>
                  <a:lnTo>
                    <a:pt x="6756" y="8183"/>
                  </a:lnTo>
                  <a:cubicBezTo>
                    <a:pt x="6756" y="8183"/>
                    <a:pt x="6741" y="8167"/>
                    <a:pt x="6725" y="8167"/>
                  </a:cubicBezTo>
                  <a:cubicBezTo>
                    <a:pt x="6725" y="8167"/>
                    <a:pt x="6725" y="8183"/>
                    <a:pt x="6709" y="8183"/>
                  </a:cubicBezTo>
                  <a:lnTo>
                    <a:pt x="6694" y="8183"/>
                  </a:lnTo>
                  <a:cubicBezTo>
                    <a:pt x="6694" y="8183"/>
                    <a:pt x="6694" y="8198"/>
                    <a:pt x="6694" y="8198"/>
                  </a:cubicBezTo>
                  <a:cubicBezTo>
                    <a:pt x="6694" y="8214"/>
                    <a:pt x="6694" y="8214"/>
                    <a:pt x="6694" y="8214"/>
                  </a:cubicBezTo>
                  <a:cubicBezTo>
                    <a:pt x="6709" y="8230"/>
                    <a:pt x="6709" y="8230"/>
                    <a:pt x="6725" y="8245"/>
                  </a:cubicBezTo>
                  <a:cubicBezTo>
                    <a:pt x="6741" y="8261"/>
                    <a:pt x="6756" y="8277"/>
                    <a:pt x="6756" y="8292"/>
                  </a:cubicBezTo>
                  <a:cubicBezTo>
                    <a:pt x="6756" y="8292"/>
                    <a:pt x="6756" y="8292"/>
                    <a:pt x="6741" y="8277"/>
                  </a:cubicBezTo>
                  <a:cubicBezTo>
                    <a:pt x="6741" y="8277"/>
                    <a:pt x="6741" y="8277"/>
                    <a:pt x="6725" y="8261"/>
                  </a:cubicBezTo>
                  <a:lnTo>
                    <a:pt x="6725" y="8277"/>
                  </a:lnTo>
                  <a:lnTo>
                    <a:pt x="6709" y="8277"/>
                  </a:lnTo>
                  <a:lnTo>
                    <a:pt x="6709" y="8261"/>
                  </a:lnTo>
                  <a:cubicBezTo>
                    <a:pt x="6709" y="8256"/>
                    <a:pt x="6708" y="8254"/>
                    <a:pt x="6705" y="8254"/>
                  </a:cubicBezTo>
                  <a:cubicBezTo>
                    <a:pt x="6701" y="8254"/>
                    <a:pt x="6694" y="8261"/>
                    <a:pt x="6694" y="8261"/>
                  </a:cubicBezTo>
                  <a:cubicBezTo>
                    <a:pt x="6694" y="8245"/>
                    <a:pt x="6694" y="8245"/>
                    <a:pt x="6694" y="8245"/>
                  </a:cubicBezTo>
                  <a:lnTo>
                    <a:pt x="6694" y="8230"/>
                  </a:lnTo>
                  <a:cubicBezTo>
                    <a:pt x="6694" y="8230"/>
                    <a:pt x="6678" y="8230"/>
                    <a:pt x="6678" y="8214"/>
                  </a:cubicBezTo>
                  <a:cubicBezTo>
                    <a:pt x="6678" y="8214"/>
                    <a:pt x="6678" y="8198"/>
                    <a:pt x="6678" y="8198"/>
                  </a:cubicBezTo>
                  <a:lnTo>
                    <a:pt x="6678" y="8183"/>
                  </a:lnTo>
                  <a:lnTo>
                    <a:pt x="6647" y="8183"/>
                  </a:lnTo>
                  <a:cubicBezTo>
                    <a:pt x="6631" y="8183"/>
                    <a:pt x="6631" y="8198"/>
                    <a:pt x="6631" y="8198"/>
                  </a:cubicBezTo>
                  <a:cubicBezTo>
                    <a:pt x="6631" y="8214"/>
                    <a:pt x="6631" y="8214"/>
                    <a:pt x="6631" y="8214"/>
                  </a:cubicBezTo>
                  <a:cubicBezTo>
                    <a:pt x="6615" y="8214"/>
                    <a:pt x="6615" y="8198"/>
                    <a:pt x="6615" y="8198"/>
                  </a:cubicBezTo>
                  <a:lnTo>
                    <a:pt x="6600" y="8198"/>
                  </a:lnTo>
                  <a:cubicBezTo>
                    <a:pt x="6600" y="8183"/>
                    <a:pt x="6600" y="8167"/>
                    <a:pt x="6600" y="8151"/>
                  </a:cubicBezTo>
                  <a:lnTo>
                    <a:pt x="6584" y="8136"/>
                  </a:lnTo>
                  <a:lnTo>
                    <a:pt x="6584" y="8151"/>
                  </a:lnTo>
                  <a:cubicBezTo>
                    <a:pt x="6584" y="8136"/>
                    <a:pt x="6584" y="8136"/>
                    <a:pt x="6568" y="8136"/>
                  </a:cubicBezTo>
                  <a:cubicBezTo>
                    <a:pt x="6568" y="8151"/>
                    <a:pt x="6568" y="8151"/>
                    <a:pt x="6568" y="8151"/>
                  </a:cubicBezTo>
                  <a:cubicBezTo>
                    <a:pt x="6568" y="8167"/>
                    <a:pt x="6568" y="8167"/>
                    <a:pt x="6568" y="8183"/>
                  </a:cubicBezTo>
                  <a:lnTo>
                    <a:pt x="6553" y="8183"/>
                  </a:lnTo>
                  <a:cubicBezTo>
                    <a:pt x="6553" y="8183"/>
                    <a:pt x="6553" y="8167"/>
                    <a:pt x="6553" y="8167"/>
                  </a:cubicBezTo>
                  <a:cubicBezTo>
                    <a:pt x="6553" y="8151"/>
                    <a:pt x="6553" y="8151"/>
                    <a:pt x="6553" y="8151"/>
                  </a:cubicBezTo>
                  <a:cubicBezTo>
                    <a:pt x="6553" y="8136"/>
                    <a:pt x="6553" y="8136"/>
                    <a:pt x="6553" y="8136"/>
                  </a:cubicBezTo>
                  <a:cubicBezTo>
                    <a:pt x="6553" y="8128"/>
                    <a:pt x="6553" y="8128"/>
                    <a:pt x="6553" y="8128"/>
                  </a:cubicBezTo>
                  <a:cubicBezTo>
                    <a:pt x="6553" y="8128"/>
                    <a:pt x="6553" y="8128"/>
                    <a:pt x="6553" y="8120"/>
                  </a:cubicBezTo>
                  <a:lnTo>
                    <a:pt x="6506" y="8120"/>
                  </a:lnTo>
                  <a:lnTo>
                    <a:pt x="6506" y="8104"/>
                  </a:lnTo>
                  <a:lnTo>
                    <a:pt x="6474" y="8104"/>
                  </a:lnTo>
                  <a:cubicBezTo>
                    <a:pt x="6474" y="8089"/>
                    <a:pt x="6458" y="8089"/>
                    <a:pt x="6458" y="8073"/>
                  </a:cubicBezTo>
                  <a:cubicBezTo>
                    <a:pt x="6443" y="8089"/>
                    <a:pt x="6443" y="8089"/>
                    <a:pt x="6443" y="8089"/>
                  </a:cubicBezTo>
                  <a:lnTo>
                    <a:pt x="6427" y="8089"/>
                  </a:lnTo>
                  <a:cubicBezTo>
                    <a:pt x="6427" y="8089"/>
                    <a:pt x="6427" y="8104"/>
                    <a:pt x="6411" y="8104"/>
                  </a:cubicBezTo>
                  <a:cubicBezTo>
                    <a:pt x="6411" y="8104"/>
                    <a:pt x="6411" y="8104"/>
                    <a:pt x="6411" y="8120"/>
                  </a:cubicBezTo>
                  <a:lnTo>
                    <a:pt x="6427" y="8104"/>
                  </a:lnTo>
                  <a:cubicBezTo>
                    <a:pt x="6427" y="8120"/>
                    <a:pt x="6427" y="8120"/>
                    <a:pt x="6427" y="8120"/>
                  </a:cubicBezTo>
                  <a:cubicBezTo>
                    <a:pt x="6427" y="8128"/>
                    <a:pt x="6427" y="8128"/>
                    <a:pt x="6427" y="8128"/>
                  </a:cubicBezTo>
                  <a:cubicBezTo>
                    <a:pt x="6427" y="8128"/>
                    <a:pt x="6427" y="8128"/>
                    <a:pt x="6427" y="8136"/>
                  </a:cubicBezTo>
                  <a:lnTo>
                    <a:pt x="6411" y="8151"/>
                  </a:lnTo>
                  <a:cubicBezTo>
                    <a:pt x="6411" y="8167"/>
                    <a:pt x="6411" y="8167"/>
                    <a:pt x="6396" y="8167"/>
                  </a:cubicBezTo>
                  <a:cubicBezTo>
                    <a:pt x="6396" y="8167"/>
                    <a:pt x="6380" y="8167"/>
                    <a:pt x="6380" y="8151"/>
                  </a:cubicBezTo>
                  <a:lnTo>
                    <a:pt x="6364" y="8167"/>
                  </a:lnTo>
                  <a:lnTo>
                    <a:pt x="6380" y="8183"/>
                  </a:lnTo>
                  <a:lnTo>
                    <a:pt x="6333" y="8183"/>
                  </a:lnTo>
                  <a:cubicBezTo>
                    <a:pt x="6333" y="8183"/>
                    <a:pt x="6333" y="8183"/>
                    <a:pt x="6333" y="8198"/>
                  </a:cubicBezTo>
                  <a:cubicBezTo>
                    <a:pt x="6349" y="8198"/>
                    <a:pt x="6349" y="8198"/>
                    <a:pt x="6364" y="8214"/>
                  </a:cubicBezTo>
                  <a:cubicBezTo>
                    <a:pt x="6349" y="8214"/>
                    <a:pt x="6349" y="8230"/>
                    <a:pt x="6349" y="8230"/>
                  </a:cubicBezTo>
                  <a:cubicBezTo>
                    <a:pt x="6349" y="8230"/>
                    <a:pt x="6349" y="8245"/>
                    <a:pt x="6349" y="8245"/>
                  </a:cubicBezTo>
                  <a:lnTo>
                    <a:pt x="6333" y="8245"/>
                  </a:lnTo>
                  <a:cubicBezTo>
                    <a:pt x="6349" y="8261"/>
                    <a:pt x="6349" y="8261"/>
                    <a:pt x="6349" y="8277"/>
                  </a:cubicBezTo>
                  <a:lnTo>
                    <a:pt x="6364" y="8277"/>
                  </a:lnTo>
                  <a:cubicBezTo>
                    <a:pt x="6364" y="8277"/>
                    <a:pt x="6364" y="8277"/>
                    <a:pt x="6364" y="8292"/>
                  </a:cubicBezTo>
                  <a:cubicBezTo>
                    <a:pt x="6364" y="8292"/>
                    <a:pt x="6380" y="8308"/>
                    <a:pt x="6380" y="8308"/>
                  </a:cubicBezTo>
                  <a:lnTo>
                    <a:pt x="6396" y="8340"/>
                  </a:lnTo>
                  <a:cubicBezTo>
                    <a:pt x="6396" y="8324"/>
                    <a:pt x="6396" y="8324"/>
                    <a:pt x="6396" y="8324"/>
                  </a:cubicBezTo>
                  <a:cubicBezTo>
                    <a:pt x="6411" y="8308"/>
                    <a:pt x="6411" y="8308"/>
                    <a:pt x="6427" y="8292"/>
                  </a:cubicBezTo>
                  <a:lnTo>
                    <a:pt x="6411" y="8292"/>
                  </a:lnTo>
                  <a:lnTo>
                    <a:pt x="6427" y="8277"/>
                  </a:lnTo>
                  <a:cubicBezTo>
                    <a:pt x="6427" y="8277"/>
                    <a:pt x="6427" y="8277"/>
                    <a:pt x="6427" y="8261"/>
                  </a:cubicBezTo>
                  <a:lnTo>
                    <a:pt x="6443" y="8277"/>
                  </a:lnTo>
                  <a:cubicBezTo>
                    <a:pt x="6443" y="8261"/>
                    <a:pt x="6443" y="8261"/>
                    <a:pt x="6443" y="8261"/>
                  </a:cubicBezTo>
                  <a:cubicBezTo>
                    <a:pt x="6443" y="8261"/>
                    <a:pt x="6458" y="8277"/>
                    <a:pt x="6458" y="8277"/>
                  </a:cubicBezTo>
                  <a:cubicBezTo>
                    <a:pt x="6474" y="8277"/>
                    <a:pt x="6474" y="8277"/>
                    <a:pt x="6490" y="8261"/>
                  </a:cubicBezTo>
                  <a:cubicBezTo>
                    <a:pt x="6490" y="8261"/>
                    <a:pt x="6490" y="8277"/>
                    <a:pt x="6490" y="8277"/>
                  </a:cubicBezTo>
                  <a:cubicBezTo>
                    <a:pt x="6490" y="8261"/>
                    <a:pt x="6490" y="8261"/>
                    <a:pt x="6506" y="8261"/>
                  </a:cubicBezTo>
                  <a:lnTo>
                    <a:pt x="6553" y="8261"/>
                  </a:lnTo>
                  <a:cubicBezTo>
                    <a:pt x="6553" y="8261"/>
                    <a:pt x="6553" y="8261"/>
                    <a:pt x="6553" y="8245"/>
                  </a:cubicBezTo>
                  <a:lnTo>
                    <a:pt x="6568" y="8245"/>
                  </a:lnTo>
                  <a:lnTo>
                    <a:pt x="6568" y="8261"/>
                  </a:lnTo>
                  <a:lnTo>
                    <a:pt x="6584" y="8261"/>
                  </a:lnTo>
                  <a:cubicBezTo>
                    <a:pt x="6600" y="8261"/>
                    <a:pt x="6600" y="8277"/>
                    <a:pt x="6600" y="8277"/>
                  </a:cubicBezTo>
                  <a:cubicBezTo>
                    <a:pt x="6600" y="8277"/>
                    <a:pt x="6600" y="8292"/>
                    <a:pt x="6584" y="8308"/>
                  </a:cubicBezTo>
                  <a:cubicBezTo>
                    <a:pt x="6584" y="8308"/>
                    <a:pt x="6584" y="8308"/>
                    <a:pt x="6600" y="8324"/>
                  </a:cubicBezTo>
                  <a:lnTo>
                    <a:pt x="6584" y="8324"/>
                  </a:lnTo>
                  <a:cubicBezTo>
                    <a:pt x="6584" y="8340"/>
                    <a:pt x="6584" y="8340"/>
                    <a:pt x="6584" y="8340"/>
                  </a:cubicBezTo>
                  <a:cubicBezTo>
                    <a:pt x="6584" y="8355"/>
                    <a:pt x="6584" y="8355"/>
                    <a:pt x="6584" y="8355"/>
                  </a:cubicBezTo>
                  <a:lnTo>
                    <a:pt x="6521" y="8355"/>
                  </a:lnTo>
                  <a:cubicBezTo>
                    <a:pt x="6506" y="8371"/>
                    <a:pt x="6490" y="8387"/>
                    <a:pt x="6490" y="8402"/>
                  </a:cubicBezTo>
                  <a:cubicBezTo>
                    <a:pt x="6506" y="8402"/>
                    <a:pt x="6521" y="8418"/>
                    <a:pt x="6521" y="8418"/>
                  </a:cubicBezTo>
                  <a:lnTo>
                    <a:pt x="6537" y="8418"/>
                  </a:lnTo>
                  <a:lnTo>
                    <a:pt x="6537" y="8402"/>
                  </a:lnTo>
                  <a:lnTo>
                    <a:pt x="6553" y="8418"/>
                  </a:lnTo>
                  <a:cubicBezTo>
                    <a:pt x="6553" y="8402"/>
                    <a:pt x="6568" y="8402"/>
                    <a:pt x="6568" y="8387"/>
                  </a:cubicBezTo>
                  <a:lnTo>
                    <a:pt x="6568" y="8402"/>
                  </a:lnTo>
                  <a:lnTo>
                    <a:pt x="6584" y="8402"/>
                  </a:lnTo>
                  <a:lnTo>
                    <a:pt x="6600" y="8387"/>
                  </a:lnTo>
                  <a:cubicBezTo>
                    <a:pt x="6600" y="8387"/>
                    <a:pt x="6600" y="8402"/>
                    <a:pt x="6615" y="8402"/>
                  </a:cubicBezTo>
                  <a:lnTo>
                    <a:pt x="6600" y="8402"/>
                  </a:lnTo>
                  <a:cubicBezTo>
                    <a:pt x="6600" y="8402"/>
                    <a:pt x="6600" y="8418"/>
                    <a:pt x="6584" y="8418"/>
                  </a:cubicBezTo>
                  <a:lnTo>
                    <a:pt x="6600" y="8418"/>
                  </a:lnTo>
                  <a:lnTo>
                    <a:pt x="6584" y="8434"/>
                  </a:lnTo>
                  <a:cubicBezTo>
                    <a:pt x="6584" y="8434"/>
                    <a:pt x="6584" y="8434"/>
                    <a:pt x="6584" y="8449"/>
                  </a:cubicBezTo>
                  <a:lnTo>
                    <a:pt x="6568" y="8449"/>
                  </a:lnTo>
                  <a:cubicBezTo>
                    <a:pt x="6568" y="8465"/>
                    <a:pt x="6568" y="8465"/>
                    <a:pt x="6568" y="8465"/>
                  </a:cubicBezTo>
                  <a:lnTo>
                    <a:pt x="6553" y="8481"/>
                  </a:lnTo>
                  <a:lnTo>
                    <a:pt x="6568" y="8496"/>
                  </a:lnTo>
                  <a:lnTo>
                    <a:pt x="6584" y="8512"/>
                  </a:lnTo>
                  <a:lnTo>
                    <a:pt x="6568" y="8512"/>
                  </a:lnTo>
                  <a:cubicBezTo>
                    <a:pt x="6568" y="8512"/>
                    <a:pt x="6568" y="8528"/>
                    <a:pt x="6584" y="8528"/>
                  </a:cubicBezTo>
                  <a:cubicBezTo>
                    <a:pt x="6568" y="8543"/>
                    <a:pt x="6584" y="8543"/>
                    <a:pt x="6568" y="8543"/>
                  </a:cubicBezTo>
                  <a:cubicBezTo>
                    <a:pt x="6568" y="8543"/>
                    <a:pt x="6553" y="8543"/>
                    <a:pt x="6553" y="8528"/>
                  </a:cubicBezTo>
                  <a:cubicBezTo>
                    <a:pt x="6542" y="8528"/>
                    <a:pt x="6546" y="8535"/>
                    <a:pt x="6544" y="8535"/>
                  </a:cubicBezTo>
                  <a:cubicBezTo>
                    <a:pt x="6544" y="8535"/>
                    <a:pt x="6542" y="8533"/>
                    <a:pt x="6537" y="8528"/>
                  </a:cubicBezTo>
                  <a:lnTo>
                    <a:pt x="6521" y="8543"/>
                  </a:lnTo>
                  <a:lnTo>
                    <a:pt x="6553" y="8543"/>
                  </a:lnTo>
                  <a:cubicBezTo>
                    <a:pt x="6537" y="8559"/>
                    <a:pt x="6537" y="8559"/>
                    <a:pt x="6521" y="8559"/>
                  </a:cubicBezTo>
                  <a:cubicBezTo>
                    <a:pt x="6521" y="8559"/>
                    <a:pt x="6521" y="8559"/>
                    <a:pt x="6521" y="8543"/>
                  </a:cubicBezTo>
                  <a:cubicBezTo>
                    <a:pt x="6506" y="8543"/>
                    <a:pt x="6506" y="8528"/>
                    <a:pt x="6506" y="8528"/>
                  </a:cubicBezTo>
                  <a:lnTo>
                    <a:pt x="6490" y="8543"/>
                  </a:lnTo>
                  <a:lnTo>
                    <a:pt x="6506" y="8543"/>
                  </a:lnTo>
                  <a:cubicBezTo>
                    <a:pt x="6506" y="8559"/>
                    <a:pt x="6506" y="8559"/>
                    <a:pt x="6490" y="8559"/>
                  </a:cubicBezTo>
                  <a:cubicBezTo>
                    <a:pt x="6506" y="8590"/>
                    <a:pt x="6506" y="8575"/>
                    <a:pt x="6506" y="8590"/>
                  </a:cubicBezTo>
                  <a:lnTo>
                    <a:pt x="6506" y="8606"/>
                  </a:lnTo>
                  <a:lnTo>
                    <a:pt x="6506" y="8622"/>
                  </a:lnTo>
                  <a:lnTo>
                    <a:pt x="6521" y="8622"/>
                  </a:lnTo>
                  <a:lnTo>
                    <a:pt x="6506" y="8637"/>
                  </a:lnTo>
                  <a:cubicBezTo>
                    <a:pt x="6506" y="8637"/>
                    <a:pt x="6506" y="8637"/>
                    <a:pt x="6521" y="8653"/>
                  </a:cubicBezTo>
                  <a:lnTo>
                    <a:pt x="6506" y="8653"/>
                  </a:lnTo>
                  <a:lnTo>
                    <a:pt x="6521" y="8669"/>
                  </a:lnTo>
                  <a:lnTo>
                    <a:pt x="6506" y="8669"/>
                  </a:lnTo>
                  <a:cubicBezTo>
                    <a:pt x="6521" y="8669"/>
                    <a:pt x="6521" y="8684"/>
                    <a:pt x="6521" y="8684"/>
                  </a:cubicBezTo>
                  <a:lnTo>
                    <a:pt x="6506" y="8684"/>
                  </a:lnTo>
                  <a:cubicBezTo>
                    <a:pt x="6521" y="8684"/>
                    <a:pt x="6521" y="8700"/>
                    <a:pt x="6521" y="8700"/>
                  </a:cubicBezTo>
                  <a:lnTo>
                    <a:pt x="6458" y="8700"/>
                  </a:lnTo>
                  <a:cubicBezTo>
                    <a:pt x="6474" y="8700"/>
                    <a:pt x="6474" y="8700"/>
                    <a:pt x="6474" y="8716"/>
                  </a:cubicBezTo>
                  <a:lnTo>
                    <a:pt x="6443" y="8716"/>
                  </a:lnTo>
                  <a:cubicBezTo>
                    <a:pt x="6427" y="8700"/>
                    <a:pt x="6411" y="8684"/>
                    <a:pt x="6396" y="8669"/>
                  </a:cubicBezTo>
                  <a:lnTo>
                    <a:pt x="6380" y="8653"/>
                  </a:lnTo>
                  <a:lnTo>
                    <a:pt x="6302" y="8653"/>
                  </a:lnTo>
                  <a:lnTo>
                    <a:pt x="6317" y="8684"/>
                  </a:lnTo>
                  <a:cubicBezTo>
                    <a:pt x="6317" y="8700"/>
                    <a:pt x="6317" y="8700"/>
                    <a:pt x="6333" y="8716"/>
                  </a:cubicBezTo>
                  <a:cubicBezTo>
                    <a:pt x="6333" y="8716"/>
                    <a:pt x="6333" y="8716"/>
                    <a:pt x="6333" y="8731"/>
                  </a:cubicBezTo>
                  <a:lnTo>
                    <a:pt x="6349" y="8747"/>
                  </a:lnTo>
                  <a:lnTo>
                    <a:pt x="6349" y="8763"/>
                  </a:lnTo>
                  <a:lnTo>
                    <a:pt x="6364" y="8778"/>
                  </a:lnTo>
                  <a:lnTo>
                    <a:pt x="6396" y="8778"/>
                  </a:lnTo>
                  <a:cubicBezTo>
                    <a:pt x="6396" y="8778"/>
                    <a:pt x="6396" y="8794"/>
                    <a:pt x="6396" y="8794"/>
                  </a:cubicBezTo>
                  <a:cubicBezTo>
                    <a:pt x="6396" y="8810"/>
                    <a:pt x="6411" y="8810"/>
                    <a:pt x="6411" y="8825"/>
                  </a:cubicBezTo>
                  <a:cubicBezTo>
                    <a:pt x="6427" y="8810"/>
                    <a:pt x="6427" y="8810"/>
                    <a:pt x="6427" y="8810"/>
                  </a:cubicBezTo>
                  <a:lnTo>
                    <a:pt x="6443" y="8810"/>
                  </a:lnTo>
                  <a:cubicBezTo>
                    <a:pt x="6443" y="8810"/>
                    <a:pt x="6443" y="8810"/>
                    <a:pt x="6443" y="8794"/>
                  </a:cubicBezTo>
                  <a:lnTo>
                    <a:pt x="6458" y="8794"/>
                  </a:lnTo>
                  <a:lnTo>
                    <a:pt x="6458" y="8778"/>
                  </a:lnTo>
                  <a:lnTo>
                    <a:pt x="6474" y="8778"/>
                  </a:lnTo>
                  <a:cubicBezTo>
                    <a:pt x="6474" y="8778"/>
                    <a:pt x="6474" y="8778"/>
                    <a:pt x="6474" y="8763"/>
                  </a:cubicBezTo>
                  <a:lnTo>
                    <a:pt x="6490" y="8747"/>
                  </a:lnTo>
                  <a:cubicBezTo>
                    <a:pt x="6490" y="8743"/>
                    <a:pt x="6490" y="8739"/>
                    <a:pt x="6490" y="8731"/>
                  </a:cubicBezTo>
                  <a:lnTo>
                    <a:pt x="6506" y="8731"/>
                  </a:lnTo>
                  <a:cubicBezTo>
                    <a:pt x="6521" y="8716"/>
                    <a:pt x="6521" y="8716"/>
                    <a:pt x="6521" y="8716"/>
                  </a:cubicBezTo>
                  <a:lnTo>
                    <a:pt x="6553" y="8716"/>
                  </a:lnTo>
                  <a:cubicBezTo>
                    <a:pt x="6553" y="8716"/>
                    <a:pt x="6553" y="8700"/>
                    <a:pt x="6553" y="8700"/>
                  </a:cubicBezTo>
                  <a:lnTo>
                    <a:pt x="6553" y="8684"/>
                  </a:lnTo>
                  <a:cubicBezTo>
                    <a:pt x="6568" y="8700"/>
                    <a:pt x="6568" y="8716"/>
                    <a:pt x="6568" y="8716"/>
                  </a:cubicBezTo>
                  <a:lnTo>
                    <a:pt x="6600" y="8716"/>
                  </a:lnTo>
                  <a:cubicBezTo>
                    <a:pt x="6615" y="8700"/>
                    <a:pt x="6615" y="8700"/>
                    <a:pt x="6615" y="8684"/>
                  </a:cubicBezTo>
                  <a:cubicBezTo>
                    <a:pt x="6631" y="8684"/>
                    <a:pt x="6631" y="8700"/>
                    <a:pt x="6631" y="8700"/>
                  </a:cubicBezTo>
                  <a:lnTo>
                    <a:pt x="6647" y="8684"/>
                  </a:lnTo>
                  <a:cubicBezTo>
                    <a:pt x="6647" y="8669"/>
                    <a:pt x="6647" y="8669"/>
                    <a:pt x="6647" y="8669"/>
                  </a:cubicBezTo>
                  <a:lnTo>
                    <a:pt x="6647" y="8653"/>
                  </a:lnTo>
                  <a:cubicBezTo>
                    <a:pt x="6647" y="8653"/>
                    <a:pt x="6662" y="8653"/>
                    <a:pt x="6662" y="8637"/>
                  </a:cubicBezTo>
                  <a:lnTo>
                    <a:pt x="6662" y="8622"/>
                  </a:lnTo>
                  <a:lnTo>
                    <a:pt x="6647" y="8637"/>
                  </a:lnTo>
                  <a:lnTo>
                    <a:pt x="6631" y="8637"/>
                  </a:lnTo>
                  <a:lnTo>
                    <a:pt x="6631" y="8622"/>
                  </a:lnTo>
                  <a:cubicBezTo>
                    <a:pt x="6631" y="8622"/>
                    <a:pt x="6631" y="8606"/>
                    <a:pt x="6631" y="8606"/>
                  </a:cubicBezTo>
                  <a:lnTo>
                    <a:pt x="6631" y="8590"/>
                  </a:lnTo>
                  <a:lnTo>
                    <a:pt x="6631" y="8575"/>
                  </a:lnTo>
                  <a:lnTo>
                    <a:pt x="6600" y="8575"/>
                  </a:lnTo>
                  <a:cubicBezTo>
                    <a:pt x="6600" y="8559"/>
                    <a:pt x="6600" y="8559"/>
                    <a:pt x="6584" y="8559"/>
                  </a:cubicBezTo>
                  <a:cubicBezTo>
                    <a:pt x="6584" y="8559"/>
                    <a:pt x="6584" y="8559"/>
                    <a:pt x="6584" y="8543"/>
                  </a:cubicBezTo>
                  <a:lnTo>
                    <a:pt x="6600" y="8559"/>
                  </a:lnTo>
                  <a:lnTo>
                    <a:pt x="6615" y="8559"/>
                  </a:lnTo>
                  <a:lnTo>
                    <a:pt x="6631" y="8543"/>
                  </a:lnTo>
                  <a:cubicBezTo>
                    <a:pt x="6631" y="8543"/>
                    <a:pt x="6631" y="8559"/>
                    <a:pt x="6631" y="8559"/>
                  </a:cubicBezTo>
                  <a:lnTo>
                    <a:pt x="6647" y="8559"/>
                  </a:lnTo>
                  <a:cubicBezTo>
                    <a:pt x="6647" y="8559"/>
                    <a:pt x="6647" y="8575"/>
                    <a:pt x="6647" y="8575"/>
                  </a:cubicBezTo>
                  <a:lnTo>
                    <a:pt x="6662" y="8575"/>
                  </a:lnTo>
                  <a:cubicBezTo>
                    <a:pt x="6662" y="8575"/>
                    <a:pt x="6662" y="8575"/>
                    <a:pt x="6662" y="8559"/>
                  </a:cubicBezTo>
                  <a:lnTo>
                    <a:pt x="6694" y="8559"/>
                  </a:lnTo>
                  <a:cubicBezTo>
                    <a:pt x="6678" y="8543"/>
                    <a:pt x="6678" y="8543"/>
                    <a:pt x="6662" y="8543"/>
                  </a:cubicBezTo>
                  <a:lnTo>
                    <a:pt x="6662" y="8528"/>
                  </a:lnTo>
                  <a:cubicBezTo>
                    <a:pt x="6667" y="8522"/>
                    <a:pt x="6671" y="8521"/>
                    <a:pt x="6673" y="8521"/>
                  </a:cubicBezTo>
                  <a:cubicBezTo>
                    <a:pt x="6678" y="8521"/>
                    <a:pt x="6678" y="8528"/>
                    <a:pt x="6678" y="8528"/>
                  </a:cubicBezTo>
                  <a:lnTo>
                    <a:pt x="6694" y="8528"/>
                  </a:lnTo>
                  <a:lnTo>
                    <a:pt x="6709" y="8543"/>
                  </a:lnTo>
                  <a:lnTo>
                    <a:pt x="6741" y="8543"/>
                  </a:lnTo>
                  <a:cubicBezTo>
                    <a:pt x="6741" y="8543"/>
                    <a:pt x="6756" y="8543"/>
                    <a:pt x="6756" y="8559"/>
                  </a:cubicBezTo>
                  <a:lnTo>
                    <a:pt x="6772" y="8543"/>
                  </a:lnTo>
                  <a:cubicBezTo>
                    <a:pt x="6780" y="8551"/>
                    <a:pt x="6784" y="8555"/>
                    <a:pt x="6786" y="8555"/>
                  </a:cubicBezTo>
                  <a:cubicBezTo>
                    <a:pt x="6788" y="8555"/>
                    <a:pt x="6788" y="8551"/>
                    <a:pt x="6788" y="8543"/>
                  </a:cubicBezTo>
                  <a:cubicBezTo>
                    <a:pt x="6788" y="8535"/>
                    <a:pt x="6788" y="8535"/>
                    <a:pt x="6790" y="8535"/>
                  </a:cubicBezTo>
                  <a:cubicBezTo>
                    <a:pt x="6792" y="8535"/>
                    <a:pt x="6795" y="8535"/>
                    <a:pt x="6803" y="8528"/>
                  </a:cubicBezTo>
                  <a:cubicBezTo>
                    <a:pt x="6803" y="8512"/>
                    <a:pt x="6803" y="8512"/>
                    <a:pt x="6788" y="8512"/>
                  </a:cubicBezTo>
                  <a:lnTo>
                    <a:pt x="6819" y="8512"/>
                  </a:lnTo>
                  <a:lnTo>
                    <a:pt x="6803" y="8528"/>
                  </a:lnTo>
                  <a:cubicBezTo>
                    <a:pt x="6819" y="8528"/>
                    <a:pt x="6819" y="8528"/>
                    <a:pt x="6819" y="8543"/>
                  </a:cubicBezTo>
                  <a:lnTo>
                    <a:pt x="6803" y="8543"/>
                  </a:lnTo>
                  <a:cubicBezTo>
                    <a:pt x="6819" y="8559"/>
                    <a:pt x="6819" y="8559"/>
                    <a:pt x="6819" y="8575"/>
                  </a:cubicBezTo>
                  <a:lnTo>
                    <a:pt x="6803" y="8575"/>
                  </a:lnTo>
                  <a:lnTo>
                    <a:pt x="6788" y="8590"/>
                  </a:lnTo>
                  <a:lnTo>
                    <a:pt x="6788" y="8606"/>
                  </a:lnTo>
                  <a:lnTo>
                    <a:pt x="6788" y="8622"/>
                  </a:lnTo>
                  <a:cubicBezTo>
                    <a:pt x="6788" y="8622"/>
                    <a:pt x="6788" y="8622"/>
                    <a:pt x="6788" y="8637"/>
                  </a:cubicBezTo>
                  <a:cubicBezTo>
                    <a:pt x="6788" y="8653"/>
                    <a:pt x="6788" y="8653"/>
                    <a:pt x="6788" y="8669"/>
                  </a:cubicBezTo>
                  <a:cubicBezTo>
                    <a:pt x="6803" y="8669"/>
                    <a:pt x="6788" y="8669"/>
                    <a:pt x="6803" y="8653"/>
                  </a:cubicBezTo>
                  <a:cubicBezTo>
                    <a:pt x="6803" y="8669"/>
                    <a:pt x="6803" y="8669"/>
                    <a:pt x="6803" y="8669"/>
                  </a:cubicBezTo>
                  <a:cubicBezTo>
                    <a:pt x="6819" y="8653"/>
                    <a:pt x="6819" y="8653"/>
                    <a:pt x="6835" y="8637"/>
                  </a:cubicBezTo>
                  <a:cubicBezTo>
                    <a:pt x="6835" y="8645"/>
                    <a:pt x="6835" y="8645"/>
                    <a:pt x="6837" y="8645"/>
                  </a:cubicBezTo>
                  <a:cubicBezTo>
                    <a:pt x="6839" y="8645"/>
                    <a:pt x="6842" y="8645"/>
                    <a:pt x="6850" y="8653"/>
                  </a:cubicBezTo>
                  <a:lnTo>
                    <a:pt x="6866" y="8669"/>
                  </a:lnTo>
                  <a:lnTo>
                    <a:pt x="6882" y="8684"/>
                  </a:lnTo>
                  <a:cubicBezTo>
                    <a:pt x="6882" y="8684"/>
                    <a:pt x="6866" y="8700"/>
                    <a:pt x="6882" y="8716"/>
                  </a:cubicBezTo>
                  <a:lnTo>
                    <a:pt x="6882" y="8700"/>
                  </a:lnTo>
                  <a:lnTo>
                    <a:pt x="6897" y="8716"/>
                  </a:lnTo>
                  <a:lnTo>
                    <a:pt x="6913" y="8716"/>
                  </a:lnTo>
                  <a:cubicBezTo>
                    <a:pt x="6913" y="8716"/>
                    <a:pt x="6913" y="8716"/>
                    <a:pt x="6929" y="8731"/>
                  </a:cubicBezTo>
                  <a:cubicBezTo>
                    <a:pt x="6913" y="8731"/>
                    <a:pt x="6913" y="8731"/>
                    <a:pt x="6929" y="8747"/>
                  </a:cubicBezTo>
                  <a:cubicBezTo>
                    <a:pt x="6929" y="8747"/>
                    <a:pt x="6929" y="8747"/>
                    <a:pt x="6929" y="8763"/>
                  </a:cubicBezTo>
                  <a:cubicBezTo>
                    <a:pt x="6944" y="8763"/>
                    <a:pt x="6944" y="8778"/>
                    <a:pt x="6929" y="8778"/>
                  </a:cubicBezTo>
                  <a:lnTo>
                    <a:pt x="6944" y="8794"/>
                  </a:lnTo>
                  <a:lnTo>
                    <a:pt x="6929" y="8794"/>
                  </a:lnTo>
                  <a:cubicBezTo>
                    <a:pt x="6944" y="8794"/>
                    <a:pt x="6944" y="8794"/>
                    <a:pt x="6944" y="8810"/>
                  </a:cubicBezTo>
                  <a:lnTo>
                    <a:pt x="6960" y="8825"/>
                  </a:lnTo>
                  <a:cubicBezTo>
                    <a:pt x="6944" y="8841"/>
                    <a:pt x="6944" y="8841"/>
                    <a:pt x="6960" y="8841"/>
                  </a:cubicBezTo>
                  <a:cubicBezTo>
                    <a:pt x="6960" y="8849"/>
                    <a:pt x="6960" y="8853"/>
                    <a:pt x="6962" y="8853"/>
                  </a:cubicBezTo>
                  <a:cubicBezTo>
                    <a:pt x="6964" y="8853"/>
                    <a:pt x="6968" y="8849"/>
                    <a:pt x="6976" y="8841"/>
                  </a:cubicBezTo>
                  <a:cubicBezTo>
                    <a:pt x="6976" y="8857"/>
                    <a:pt x="6976" y="8857"/>
                    <a:pt x="6976" y="8857"/>
                  </a:cubicBezTo>
                  <a:lnTo>
                    <a:pt x="6976" y="8872"/>
                  </a:lnTo>
                  <a:lnTo>
                    <a:pt x="6960" y="8872"/>
                  </a:lnTo>
                  <a:cubicBezTo>
                    <a:pt x="6960" y="8888"/>
                    <a:pt x="6960" y="8888"/>
                    <a:pt x="6944" y="8888"/>
                  </a:cubicBezTo>
                  <a:cubicBezTo>
                    <a:pt x="6960" y="8904"/>
                    <a:pt x="6960" y="8919"/>
                    <a:pt x="6960" y="8919"/>
                  </a:cubicBezTo>
                  <a:lnTo>
                    <a:pt x="6976" y="8935"/>
                  </a:lnTo>
                  <a:cubicBezTo>
                    <a:pt x="6976" y="8935"/>
                    <a:pt x="6991" y="8951"/>
                    <a:pt x="6991" y="8951"/>
                  </a:cubicBezTo>
                  <a:lnTo>
                    <a:pt x="7007" y="8951"/>
                  </a:lnTo>
                  <a:cubicBezTo>
                    <a:pt x="7007" y="8951"/>
                    <a:pt x="7007" y="8966"/>
                    <a:pt x="7007" y="8966"/>
                  </a:cubicBezTo>
                  <a:cubicBezTo>
                    <a:pt x="7007" y="8966"/>
                    <a:pt x="7023" y="8982"/>
                    <a:pt x="7023" y="8982"/>
                  </a:cubicBezTo>
                  <a:cubicBezTo>
                    <a:pt x="7023" y="8982"/>
                    <a:pt x="7023" y="8982"/>
                    <a:pt x="7023" y="8966"/>
                  </a:cubicBezTo>
                  <a:lnTo>
                    <a:pt x="7038" y="8982"/>
                  </a:lnTo>
                  <a:cubicBezTo>
                    <a:pt x="7038" y="8966"/>
                    <a:pt x="7038" y="8966"/>
                    <a:pt x="7038" y="8966"/>
                  </a:cubicBezTo>
                  <a:lnTo>
                    <a:pt x="7070" y="8966"/>
                  </a:lnTo>
                  <a:cubicBezTo>
                    <a:pt x="7070" y="8966"/>
                    <a:pt x="7054" y="8951"/>
                    <a:pt x="7054" y="8951"/>
                  </a:cubicBezTo>
                  <a:lnTo>
                    <a:pt x="7038" y="8951"/>
                  </a:lnTo>
                  <a:cubicBezTo>
                    <a:pt x="7038" y="8935"/>
                    <a:pt x="7038" y="8935"/>
                    <a:pt x="7038" y="8935"/>
                  </a:cubicBezTo>
                  <a:lnTo>
                    <a:pt x="7023" y="8935"/>
                  </a:lnTo>
                  <a:cubicBezTo>
                    <a:pt x="7007" y="8935"/>
                    <a:pt x="7007" y="8919"/>
                    <a:pt x="7007" y="8919"/>
                  </a:cubicBezTo>
                  <a:lnTo>
                    <a:pt x="6998" y="8910"/>
                  </a:lnTo>
                  <a:lnTo>
                    <a:pt x="6998" y="8910"/>
                  </a:lnTo>
                  <a:cubicBezTo>
                    <a:pt x="7000" y="8910"/>
                    <a:pt x="7003" y="8908"/>
                    <a:pt x="7007" y="8904"/>
                  </a:cubicBezTo>
                  <a:cubicBezTo>
                    <a:pt x="7007" y="8919"/>
                    <a:pt x="7007" y="8919"/>
                    <a:pt x="7023" y="8919"/>
                  </a:cubicBezTo>
                  <a:lnTo>
                    <a:pt x="7038" y="8919"/>
                  </a:lnTo>
                  <a:lnTo>
                    <a:pt x="7038" y="8935"/>
                  </a:lnTo>
                  <a:lnTo>
                    <a:pt x="7054" y="8919"/>
                  </a:lnTo>
                  <a:cubicBezTo>
                    <a:pt x="7054" y="8935"/>
                    <a:pt x="7054" y="8935"/>
                    <a:pt x="7054" y="8935"/>
                  </a:cubicBezTo>
                  <a:lnTo>
                    <a:pt x="7085" y="8935"/>
                  </a:lnTo>
                  <a:cubicBezTo>
                    <a:pt x="7085" y="8935"/>
                    <a:pt x="7085" y="8935"/>
                    <a:pt x="7101" y="8919"/>
                  </a:cubicBezTo>
                  <a:cubicBezTo>
                    <a:pt x="7101" y="8919"/>
                    <a:pt x="7101" y="8919"/>
                    <a:pt x="7101" y="8904"/>
                  </a:cubicBezTo>
                  <a:lnTo>
                    <a:pt x="7117" y="8904"/>
                  </a:lnTo>
                  <a:cubicBezTo>
                    <a:pt x="7117" y="8904"/>
                    <a:pt x="7101" y="8904"/>
                    <a:pt x="7117" y="8888"/>
                  </a:cubicBezTo>
                  <a:cubicBezTo>
                    <a:pt x="7125" y="8896"/>
                    <a:pt x="7129" y="8900"/>
                    <a:pt x="7131" y="8900"/>
                  </a:cubicBezTo>
                  <a:cubicBezTo>
                    <a:pt x="7132" y="8900"/>
                    <a:pt x="7132" y="8896"/>
                    <a:pt x="7132" y="8888"/>
                  </a:cubicBezTo>
                  <a:cubicBezTo>
                    <a:pt x="7132" y="8904"/>
                    <a:pt x="7132" y="8904"/>
                    <a:pt x="7132" y="8919"/>
                  </a:cubicBezTo>
                  <a:cubicBezTo>
                    <a:pt x="7117" y="8935"/>
                    <a:pt x="7117" y="8935"/>
                    <a:pt x="7101" y="8951"/>
                  </a:cubicBezTo>
                  <a:cubicBezTo>
                    <a:pt x="7117" y="8951"/>
                    <a:pt x="7117" y="8951"/>
                    <a:pt x="7132" y="8935"/>
                  </a:cubicBezTo>
                  <a:lnTo>
                    <a:pt x="7132" y="8935"/>
                  </a:lnTo>
                  <a:cubicBezTo>
                    <a:pt x="7132" y="8951"/>
                    <a:pt x="7132" y="8951"/>
                    <a:pt x="7117" y="8951"/>
                  </a:cubicBezTo>
                  <a:lnTo>
                    <a:pt x="7117" y="8966"/>
                  </a:lnTo>
                  <a:lnTo>
                    <a:pt x="7101" y="8966"/>
                  </a:lnTo>
                  <a:lnTo>
                    <a:pt x="7117" y="8982"/>
                  </a:lnTo>
                  <a:cubicBezTo>
                    <a:pt x="7132" y="8998"/>
                    <a:pt x="7117" y="8998"/>
                    <a:pt x="7117" y="9014"/>
                  </a:cubicBezTo>
                  <a:cubicBezTo>
                    <a:pt x="7125" y="9021"/>
                    <a:pt x="7129" y="9021"/>
                    <a:pt x="7132" y="9021"/>
                  </a:cubicBezTo>
                  <a:cubicBezTo>
                    <a:pt x="7136" y="9021"/>
                    <a:pt x="7140" y="9021"/>
                    <a:pt x="7148" y="9029"/>
                  </a:cubicBezTo>
                  <a:lnTo>
                    <a:pt x="7164" y="9045"/>
                  </a:lnTo>
                  <a:lnTo>
                    <a:pt x="7179" y="9045"/>
                  </a:lnTo>
                  <a:lnTo>
                    <a:pt x="7179" y="9061"/>
                  </a:lnTo>
                  <a:lnTo>
                    <a:pt x="7195" y="9061"/>
                  </a:lnTo>
                  <a:lnTo>
                    <a:pt x="7211" y="9076"/>
                  </a:lnTo>
                  <a:cubicBezTo>
                    <a:pt x="7211" y="9076"/>
                    <a:pt x="7211" y="9076"/>
                    <a:pt x="7211" y="9092"/>
                  </a:cubicBezTo>
                  <a:cubicBezTo>
                    <a:pt x="7211" y="9092"/>
                    <a:pt x="7227" y="9108"/>
                    <a:pt x="7227" y="9108"/>
                  </a:cubicBezTo>
                  <a:cubicBezTo>
                    <a:pt x="7227" y="9123"/>
                    <a:pt x="7242" y="9123"/>
                    <a:pt x="7242" y="9123"/>
                  </a:cubicBezTo>
                  <a:lnTo>
                    <a:pt x="7227" y="9139"/>
                  </a:lnTo>
                  <a:lnTo>
                    <a:pt x="7195" y="9139"/>
                  </a:lnTo>
                  <a:cubicBezTo>
                    <a:pt x="7195" y="9139"/>
                    <a:pt x="7195" y="9123"/>
                    <a:pt x="7179" y="9123"/>
                  </a:cubicBezTo>
                  <a:cubicBezTo>
                    <a:pt x="7179" y="9139"/>
                    <a:pt x="7179" y="9139"/>
                    <a:pt x="7179" y="9139"/>
                  </a:cubicBezTo>
                  <a:lnTo>
                    <a:pt x="7179" y="9155"/>
                  </a:lnTo>
                  <a:cubicBezTo>
                    <a:pt x="7179" y="9155"/>
                    <a:pt x="7179" y="9155"/>
                    <a:pt x="7179" y="9170"/>
                  </a:cubicBezTo>
                  <a:cubicBezTo>
                    <a:pt x="7179" y="9170"/>
                    <a:pt x="7179" y="9186"/>
                    <a:pt x="7179" y="9186"/>
                  </a:cubicBezTo>
                  <a:cubicBezTo>
                    <a:pt x="7179" y="9186"/>
                    <a:pt x="7195" y="9202"/>
                    <a:pt x="7195" y="9202"/>
                  </a:cubicBezTo>
                  <a:cubicBezTo>
                    <a:pt x="7211" y="9202"/>
                    <a:pt x="7195" y="9202"/>
                    <a:pt x="7195" y="9186"/>
                  </a:cubicBezTo>
                  <a:lnTo>
                    <a:pt x="7211" y="9186"/>
                  </a:lnTo>
                  <a:lnTo>
                    <a:pt x="7211" y="9202"/>
                  </a:lnTo>
                  <a:cubicBezTo>
                    <a:pt x="7211" y="9202"/>
                    <a:pt x="7211" y="9217"/>
                    <a:pt x="7211" y="9217"/>
                  </a:cubicBezTo>
                  <a:lnTo>
                    <a:pt x="7227" y="9217"/>
                  </a:lnTo>
                  <a:lnTo>
                    <a:pt x="7227" y="9233"/>
                  </a:lnTo>
                  <a:cubicBezTo>
                    <a:pt x="7227" y="9249"/>
                    <a:pt x="7227" y="9249"/>
                    <a:pt x="7227" y="9249"/>
                  </a:cubicBezTo>
                  <a:lnTo>
                    <a:pt x="7242" y="9264"/>
                  </a:lnTo>
                  <a:lnTo>
                    <a:pt x="7242" y="9280"/>
                  </a:lnTo>
                  <a:cubicBezTo>
                    <a:pt x="7242" y="9296"/>
                    <a:pt x="7242" y="9296"/>
                    <a:pt x="7242" y="9296"/>
                  </a:cubicBezTo>
                  <a:cubicBezTo>
                    <a:pt x="7242" y="9311"/>
                    <a:pt x="7258" y="9311"/>
                    <a:pt x="7258" y="9327"/>
                  </a:cubicBezTo>
                  <a:lnTo>
                    <a:pt x="7258" y="9343"/>
                  </a:lnTo>
                  <a:cubicBezTo>
                    <a:pt x="7258" y="9358"/>
                    <a:pt x="7258" y="9358"/>
                    <a:pt x="7258" y="9358"/>
                  </a:cubicBezTo>
                  <a:cubicBezTo>
                    <a:pt x="7274" y="9374"/>
                    <a:pt x="7274" y="9390"/>
                    <a:pt x="7274" y="9390"/>
                  </a:cubicBezTo>
                  <a:lnTo>
                    <a:pt x="7274" y="9405"/>
                  </a:lnTo>
                  <a:lnTo>
                    <a:pt x="7289" y="9421"/>
                  </a:lnTo>
                  <a:cubicBezTo>
                    <a:pt x="7305" y="9437"/>
                    <a:pt x="7305" y="9437"/>
                    <a:pt x="7305" y="9437"/>
                  </a:cubicBezTo>
                  <a:lnTo>
                    <a:pt x="7336" y="9437"/>
                  </a:lnTo>
                  <a:lnTo>
                    <a:pt x="7352" y="9452"/>
                  </a:lnTo>
                  <a:lnTo>
                    <a:pt x="7336" y="9452"/>
                  </a:lnTo>
                  <a:cubicBezTo>
                    <a:pt x="7336" y="9468"/>
                    <a:pt x="7336" y="9468"/>
                    <a:pt x="7336" y="9468"/>
                  </a:cubicBezTo>
                  <a:cubicBezTo>
                    <a:pt x="7321" y="9484"/>
                    <a:pt x="7321" y="9484"/>
                    <a:pt x="7321" y="9484"/>
                  </a:cubicBezTo>
                  <a:lnTo>
                    <a:pt x="7305" y="9484"/>
                  </a:lnTo>
                  <a:cubicBezTo>
                    <a:pt x="7305" y="9484"/>
                    <a:pt x="7305" y="9484"/>
                    <a:pt x="7321" y="9499"/>
                  </a:cubicBezTo>
                  <a:cubicBezTo>
                    <a:pt x="7336" y="9484"/>
                    <a:pt x="7336" y="9484"/>
                    <a:pt x="7336" y="9484"/>
                  </a:cubicBezTo>
                  <a:cubicBezTo>
                    <a:pt x="7352" y="9468"/>
                    <a:pt x="7352" y="9468"/>
                    <a:pt x="7368" y="9468"/>
                  </a:cubicBezTo>
                  <a:lnTo>
                    <a:pt x="7383" y="9468"/>
                  </a:lnTo>
                  <a:lnTo>
                    <a:pt x="7368" y="9484"/>
                  </a:lnTo>
                  <a:lnTo>
                    <a:pt x="7368" y="9499"/>
                  </a:lnTo>
                  <a:lnTo>
                    <a:pt x="7383" y="9499"/>
                  </a:lnTo>
                  <a:cubicBezTo>
                    <a:pt x="7368" y="9515"/>
                    <a:pt x="7368" y="9515"/>
                    <a:pt x="7368" y="9531"/>
                  </a:cubicBezTo>
                  <a:lnTo>
                    <a:pt x="7383" y="9531"/>
                  </a:lnTo>
                  <a:lnTo>
                    <a:pt x="7368" y="9546"/>
                  </a:lnTo>
                  <a:lnTo>
                    <a:pt x="7383" y="9546"/>
                  </a:lnTo>
                  <a:lnTo>
                    <a:pt x="7368" y="9562"/>
                  </a:lnTo>
                  <a:lnTo>
                    <a:pt x="7383" y="9593"/>
                  </a:lnTo>
                  <a:lnTo>
                    <a:pt x="7368" y="9609"/>
                  </a:lnTo>
                  <a:lnTo>
                    <a:pt x="7383" y="9625"/>
                  </a:lnTo>
                  <a:cubicBezTo>
                    <a:pt x="7383" y="9625"/>
                    <a:pt x="7368" y="9625"/>
                    <a:pt x="7368" y="9640"/>
                  </a:cubicBezTo>
                  <a:cubicBezTo>
                    <a:pt x="7368" y="9640"/>
                    <a:pt x="7368" y="9656"/>
                    <a:pt x="7368" y="9672"/>
                  </a:cubicBezTo>
                  <a:lnTo>
                    <a:pt x="7383" y="9672"/>
                  </a:lnTo>
                  <a:cubicBezTo>
                    <a:pt x="7383" y="9672"/>
                    <a:pt x="7399" y="9656"/>
                    <a:pt x="7399" y="9656"/>
                  </a:cubicBezTo>
                  <a:cubicBezTo>
                    <a:pt x="7415" y="9640"/>
                    <a:pt x="7430" y="9640"/>
                    <a:pt x="7446" y="9640"/>
                  </a:cubicBezTo>
                  <a:cubicBezTo>
                    <a:pt x="7462" y="9640"/>
                    <a:pt x="7462" y="9656"/>
                    <a:pt x="7462" y="9656"/>
                  </a:cubicBezTo>
                  <a:lnTo>
                    <a:pt x="7477" y="9656"/>
                  </a:lnTo>
                  <a:cubicBezTo>
                    <a:pt x="7477" y="9672"/>
                    <a:pt x="7477" y="9672"/>
                    <a:pt x="7493" y="9672"/>
                  </a:cubicBezTo>
                  <a:lnTo>
                    <a:pt x="7509" y="9672"/>
                  </a:lnTo>
                  <a:cubicBezTo>
                    <a:pt x="7524" y="9672"/>
                    <a:pt x="7524" y="9672"/>
                    <a:pt x="7524" y="9688"/>
                  </a:cubicBezTo>
                  <a:lnTo>
                    <a:pt x="7540" y="9672"/>
                  </a:lnTo>
                  <a:lnTo>
                    <a:pt x="7540" y="9688"/>
                  </a:lnTo>
                  <a:cubicBezTo>
                    <a:pt x="7540" y="9688"/>
                    <a:pt x="7540" y="9703"/>
                    <a:pt x="7540" y="9703"/>
                  </a:cubicBezTo>
                  <a:cubicBezTo>
                    <a:pt x="7540" y="9703"/>
                    <a:pt x="7556" y="9688"/>
                    <a:pt x="7556" y="9688"/>
                  </a:cubicBezTo>
                  <a:cubicBezTo>
                    <a:pt x="7556" y="9688"/>
                    <a:pt x="7556" y="9703"/>
                    <a:pt x="7556" y="9703"/>
                  </a:cubicBezTo>
                  <a:lnTo>
                    <a:pt x="7587" y="9703"/>
                  </a:lnTo>
                  <a:cubicBezTo>
                    <a:pt x="7603" y="9703"/>
                    <a:pt x="7603" y="9703"/>
                    <a:pt x="7603" y="9688"/>
                  </a:cubicBezTo>
                  <a:lnTo>
                    <a:pt x="7618" y="9703"/>
                  </a:lnTo>
                  <a:cubicBezTo>
                    <a:pt x="7618" y="9719"/>
                    <a:pt x="7618" y="9719"/>
                    <a:pt x="7603" y="9719"/>
                  </a:cubicBezTo>
                  <a:cubicBezTo>
                    <a:pt x="7603" y="9719"/>
                    <a:pt x="7603" y="9719"/>
                    <a:pt x="7587" y="9703"/>
                  </a:cubicBezTo>
                  <a:cubicBezTo>
                    <a:pt x="7587" y="9719"/>
                    <a:pt x="7587" y="9719"/>
                    <a:pt x="7587" y="9719"/>
                  </a:cubicBezTo>
                  <a:lnTo>
                    <a:pt x="7540" y="9719"/>
                  </a:lnTo>
                  <a:cubicBezTo>
                    <a:pt x="7524" y="9703"/>
                    <a:pt x="7509" y="9688"/>
                    <a:pt x="7493" y="9672"/>
                  </a:cubicBezTo>
                  <a:cubicBezTo>
                    <a:pt x="7488" y="9677"/>
                    <a:pt x="7484" y="9679"/>
                    <a:pt x="7482" y="9679"/>
                  </a:cubicBezTo>
                  <a:cubicBezTo>
                    <a:pt x="7477" y="9679"/>
                    <a:pt x="7477" y="9672"/>
                    <a:pt x="7477" y="9672"/>
                  </a:cubicBezTo>
                  <a:lnTo>
                    <a:pt x="7477" y="9688"/>
                  </a:lnTo>
                  <a:cubicBezTo>
                    <a:pt x="7462" y="9672"/>
                    <a:pt x="7462" y="9672"/>
                    <a:pt x="7462" y="9672"/>
                  </a:cubicBezTo>
                  <a:lnTo>
                    <a:pt x="7446" y="9688"/>
                  </a:lnTo>
                  <a:cubicBezTo>
                    <a:pt x="7462" y="9703"/>
                    <a:pt x="7462" y="9719"/>
                    <a:pt x="7477" y="9719"/>
                  </a:cubicBezTo>
                  <a:cubicBezTo>
                    <a:pt x="7477" y="9719"/>
                    <a:pt x="7493" y="9719"/>
                    <a:pt x="7509" y="9703"/>
                  </a:cubicBezTo>
                  <a:cubicBezTo>
                    <a:pt x="7509" y="9719"/>
                    <a:pt x="7509" y="9719"/>
                    <a:pt x="7509" y="9719"/>
                  </a:cubicBezTo>
                  <a:lnTo>
                    <a:pt x="7509" y="9735"/>
                  </a:lnTo>
                  <a:lnTo>
                    <a:pt x="7524" y="9735"/>
                  </a:lnTo>
                  <a:lnTo>
                    <a:pt x="7540" y="9750"/>
                  </a:lnTo>
                  <a:lnTo>
                    <a:pt x="7571" y="9750"/>
                  </a:lnTo>
                  <a:cubicBezTo>
                    <a:pt x="7571" y="9750"/>
                    <a:pt x="7587" y="9766"/>
                    <a:pt x="7587" y="9766"/>
                  </a:cubicBezTo>
                  <a:cubicBezTo>
                    <a:pt x="7571" y="9782"/>
                    <a:pt x="7587" y="9782"/>
                    <a:pt x="7587" y="9797"/>
                  </a:cubicBezTo>
                  <a:lnTo>
                    <a:pt x="7603" y="9797"/>
                  </a:lnTo>
                  <a:cubicBezTo>
                    <a:pt x="7618" y="9797"/>
                    <a:pt x="7618" y="9797"/>
                    <a:pt x="7618" y="9782"/>
                  </a:cubicBezTo>
                  <a:lnTo>
                    <a:pt x="7618" y="9797"/>
                  </a:lnTo>
                  <a:lnTo>
                    <a:pt x="7634" y="9797"/>
                  </a:lnTo>
                  <a:lnTo>
                    <a:pt x="7650" y="9813"/>
                  </a:lnTo>
                  <a:cubicBezTo>
                    <a:pt x="7650" y="9813"/>
                    <a:pt x="7650" y="9813"/>
                    <a:pt x="7650" y="9829"/>
                  </a:cubicBezTo>
                  <a:cubicBezTo>
                    <a:pt x="7665" y="9813"/>
                    <a:pt x="7665" y="9813"/>
                    <a:pt x="7665" y="9813"/>
                  </a:cubicBezTo>
                  <a:cubicBezTo>
                    <a:pt x="7665" y="9797"/>
                    <a:pt x="7665" y="9797"/>
                    <a:pt x="7650" y="9797"/>
                  </a:cubicBezTo>
                  <a:cubicBezTo>
                    <a:pt x="7665" y="9797"/>
                    <a:pt x="7665" y="9782"/>
                    <a:pt x="7665" y="9782"/>
                  </a:cubicBezTo>
                  <a:cubicBezTo>
                    <a:pt x="7665" y="9782"/>
                    <a:pt x="7681" y="9782"/>
                    <a:pt x="7681" y="9766"/>
                  </a:cubicBezTo>
                  <a:lnTo>
                    <a:pt x="7681" y="9782"/>
                  </a:lnTo>
                  <a:cubicBezTo>
                    <a:pt x="7681" y="9782"/>
                    <a:pt x="7681" y="9797"/>
                    <a:pt x="7681" y="9797"/>
                  </a:cubicBezTo>
                  <a:lnTo>
                    <a:pt x="7665" y="9797"/>
                  </a:lnTo>
                  <a:lnTo>
                    <a:pt x="7665" y="9813"/>
                  </a:lnTo>
                  <a:cubicBezTo>
                    <a:pt x="7681" y="9829"/>
                    <a:pt x="7681" y="9829"/>
                    <a:pt x="7681" y="9829"/>
                  </a:cubicBezTo>
                  <a:lnTo>
                    <a:pt x="7681" y="9844"/>
                  </a:lnTo>
                  <a:lnTo>
                    <a:pt x="7681" y="9860"/>
                  </a:lnTo>
                  <a:lnTo>
                    <a:pt x="7697" y="9860"/>
                  </a:lnTo>
                  <a:cubicBezTo>
                    <a:pt x="7697" y="9860"/>
                    <a:pt x="7681" y="9876"/>
                    <a:pt x="7681" y="9876"/>
                  </a:cubicBezTo>
                  <a:cubicBezTo>
                    <a:pt x="7681" y="9876"/>
                    <a:pt x="7697" y="9891"/>
                    <a:pt x="7697" y="9891"/>
                  </a:cubicBezTo>
                  <a:cubicBezTo>
                    <a:pt x="7697" y="9891"/>
                    <a:pt x="7697" y="9907"/>
                    <a:pt x="7697" y="9907"/>
                  </a:cubicBezTo>
                  <a:lnTo>
                    <a:pt x="7697" y="9923"/>
                  </a:lnTo>
                  <a:cubicBezTo>
                    <a:pt x="7697" y="9923"/>
                    <a:pt x="7697" y="9938"/>
                    <a:pt x="7697" y="9938"/>
                  </a:cubicBezTo>
                  <a:cubicBezTo>
                    <a:pt x="7697" y="9938"/>
                    <a:pt x="7728" y="9970"/>
                    <a:pt x="7728" y="9970"/>
                  </a:cubicBezTo>
                  <a:cubicBezTo>
                    <a:pt x="7728" y="9970"/>
                    <a:pt x="7728" y="9970"/>
                    <a:pt x="7744" y="9985"/>
                  </a:cubicBezTo>
                  <a:lnTo>
                    <a:pt x="7728" y="9985"/>
                  </a:lnTo>
                  <a:lnTo>
                    <a:pt x="7744" y="10001"/>
                  </a:lnTo>
                  <a:lnTo>
                    <a:pt x="7744" y="10017"/>
                  </a:lnTo>
                  <a:lnTo>
                    <a:pt x="7759" y="10032"/>
                  </a:lnTo>
                  <a:lnTo>
                    <a:pt x="7759" y="10048"/>
                  </a:lnTo>
                  <a:cubicBezTo>
                    <a:pt x="7759" y="10056"/>
                    <a:pt x="7759" y="10056"/>
                    <a:pt x="7759" y="10056"/>
                  </a:cubicBezTo>
                  <a:cubicBezTo>
                    <a:pt x="7759" y="10056"/>
                    <a:pt x="7759" y="10056"/>
                    <a:pt x="7759" y="10064"/>
                  </a:cubicBezTo>
                  <a:lnTo>
                    <a:pt x="7775" y="10064"/>
                  </a:lnTo>
                  <a:cubicBezTo>
                    <a:pt x="7775" y="10072"/>
                    <a:pt x="7775" y="10072"/>
                    <a:pt x="7775" y="10072"/>
                  </a:cubicBezTo>
                  <a:cubicBezTo>
                    <a:pt x="7775" y="10072"/>
                    <a:pt x="7775" y="10072"/>
                    <a:pt x="7775" y="10079"/>
                  </a:cubicBezTo>
                  <a:cubicBezTo>
                    <a:pt x="7783" y="10087"/>
                    <a:pt x="7787" y="10091"/>
                    <a:pt x="7791" y="10091"/>
                  </a:cubicBezTo>
                  <a:cubicBezTo>
                    <a:pt x="7795" y="10091"/>
                    <a:pt x="7799" y="10087"/>
                    <a:pt x="7806" y="10079"/>
                  </a:cubicBezTo>
                  <a:lnTo>
                    <a:pt x="7806" y="10095"/>
                  </a:lnTo>
                  <a:lnTo>
                    <a:pt x="7806" y="10111"/>
                  </a:lnTo>
                  <a:cubicBezTo>
                    <a:pt x="7822" y="10126"/>
                    <a:pt x="7822" y="10142"/>
                    <a:pt x="7838" y="10158"/>
                  </a:cubicBezTo>
                  <a:lnTo>
                    <a:pt x="7853" y="10173"/>
                  </a:lnTo>
                  <a:cubicBezTo>
                    <a:pt x="7853" y="10173"/>
                    <a:pt x="7853" y="10173"/>
                    <a:pt x="7853" y="10189"/>
                  </a:cubicBezTo>
                  <a:lnTo>
                    <a:pt x="7869" y="10205"/>
                  </a:lnTo>
                  <a:cubicBezTo>
                    <a:pt x="7869" y="10220"/>
                    <a:pt x="7885" y="10220"/>
                    <a:pt x="7885" y="10220"/>
                  </a:cubicBezTo>
                  <a:cubicBezTo>
                    <a:pt x="7885" y="10236"/>
                    <a:pt x="7885" y="10236"/>
                    <a:pt x="7885" y="10236"/>
                  </a:cubicBezTo>
                  <a:cubicBezTo>
                    <a:pt x="7885" y="10236"/>
                    <a:pt x="7901" y="10236"/>
                    <a:pt x="7901" y="10252"/>
                  </a:cubicBezTo>
                  <a:cubicBezTo>
                    <a:pt x="7901" y="10267"/>
                    <a:pt x="7901" y="10267"/>
                    <a:pt x="7901" y="10267"/>
                  </a:cubicBezTo>
                  <a:cubicBezTo>
                    <a:pt x="7901" y="10283"/>
                    <a:pt x="7901" y="10283"/>
                    <a:pt x="7901" y="10283"/>
                  </a:cubicBezTo>
                  <a:cubicBezTo>
                    <a:pt x="7908" y="10291"/>
                    <a:pt x="7912" y="10291"/>
                    <a:pt x="7916" y="10291"/>
                  </a:cubicBezTo>
                  <a:cubicBezTo>
                    <a:pt x="7920" y="10291"/>
                    <a:pt x="7924" y="10291"/>
                    <a:pt x="7932" y="10299"/>
                  </a:cubicBezTo>
                  <a:lnTo>
                    <a:pt x="7932" y="10314"/>
                  </a:lnTo>
                  <a:lnTo>
                    <a:pt x="7948" y="10299"/>
                  </a:lnTo>
                  <a:cubicBezTo>
                    <a:pt x="7948" y="10314"/>
                    <a:pt x="7948" y="10314"/>
                    <a:pt x="7948" y="10314"/>
                  </a:cubicBezTo>
                  <a:lnTo>
                    <a:pt x="7963" y="10330"/>
                  </a:lnTo>
                  <a:lnTo>
                    <a:pt x="7963" y="10346"/>
                  </a:lnTo>
                  <a:lnTo>
                    <a:pt x="7963" y="10361"/>
                  </a:lnTo>
                  <a:lnTo>
                    <a:pt x="7979" y="10377"/>
                  </a:lnTo>
                  <a:cubicBezTo>
                    <a:pt x="7979" y="10393"/>
                    <a:pt x="7979" y="10409"/>
                    <a:pt x="7995" y="10409"/>
                  </a:cubicBezTo>
                  <a:lnTo>
                    <a:pt x="8010" y="10440"/>
                  </a:lnTo>
                  <a:lnTo>
                    <a:pt x="8010" y="10424"/>
                  </a:lnTo>
                  <a:cubicBezTo>
                    <a:pt x="8026" y="10440"/>
                    <a:pt x="8026" y="10440"/>
                    <a:pt x="8026" y="10440"/>
                  </a:cubicBezTo>
                  <a:lnTo>
                    <a:pt x="8026" y="10456"/>
                  </a:lnTo>
                  <a:lnTo>
                    <a:pt x="8042" y="10471"/>
                  </a:lnTo>
                  <a:lnTo>
                    <a:pt x="8057" y="10471"/>
                  </a:lnTo>
                  <a:lnTo>
                    <a:pt x="8042" y="10487"/>
                  </a:lnTo>
                  <a:lnTo>
                    <a:pt x="8042" y="10503"/>
                  </a:lnTo>
                  <a:cubicBezTo>
                    <a:pt x="8042" y="10503"/>
                    <a:pt x="8042" y="10503"/>
                    <a:pt x="8042" y="10518"/>
                  </a:cubicBezTo>
                  <a:lnTo>
                    <a:pt x="8057" y="10534"/>
                  </a:lnTo>
                  <a:lnTo>
                    <a:pt x="8089" y="10534"/>
                  </a:lnTo>
                  <a:cubicBezTo>
                    <a:pt x="8104" y="10550"/>
                    <a:pt x="8104" y="10550"/>
                    <a:pt x="8104" y="10550"/>
                  </a:cubicBezTo>
                  <a:lnTo>
                    <a:pt x="8136" y="10565"/>
                  </a:lnTo>
                  <a:cubicBezTo>
                    <a:pt x="8136" y="10565"/>
                    <a:pt x="8136" y="10581"/>
                    <a:pt x="8136" y="10581"/>
                  </a:cubicBezTo>
                  <a:lnTo>
                    <a:pt x="8151" y="10581"/>
                  </a:lnTo>
                  <a:cubicBezTo>
                    <a:pt x="8151" y="10581"/>
                    <a:pt x="8151" y="10597"/>
                    <a:pt x="8167" y="10597"/>
                  </a:cubicBezTo>
                  <a:lnTo>
                    <a:pt x="8183" y="10597"/>
                  </a:lnTo>
                  <a:lnTo>
                    <a:pt x="8198" y="10628"/>
                  </a:lnTo>
                  <a:lnTo>
                    <a:pt x="8245" y="10628"/>
                  </a:lnTo>
                  <a:cubicBezTo>
                    <a:pt x="8261" y="10628"/>
                    <a:pt x="8261" y="10628"/>
                    <a:pt x="8261" y="10644"/>
                  </a:cubicBezTo>
                  <a:cubicBezTo>
                    <a:pt x="8277" y="10628"/>
                    <a:pt x="8292" y="10628"/>
                    <a:pt x="8292" y="10628"/>
                  </a:cubicBezTo>
                  <a:lnTo>
                    <a:pt x="8308" y="10628"/>
                  </a:lnTo>
                  <a:lnTo>
                    <a:pt x="8324" y="10612"/>
                  </a:lnTo>
                  <a:lnTo>
                    <a:pt x="8339" y="10612"/>
                  </a:lnTo>
                  <a:lnTo>
                    <a:pt x="8355" y="10628"/>
                  </a:lnTo>
                  <a:lnTo>
                    <a:pt x="8371" y="10644"/>
                  </a:lnTo>
                  <a:cubicBezTo>
                    <a:pt x="8371" y="10644"/>
                    <a:pt x="8371" y="10659"/>
                    <a:pt x="8386" y="10659"/>
                  </a:cubicBezTo>
                  <a:lnTo>
                    <a:pt x="8402" y="10675"/>
                  </a:lnTo>
                  <a:lnTo>
                    <a:pt x="8386" y="10675"/>
                  </a:lnTo>
                  <a:lnTo>
                    <a:pt x="8402" y="10691"/>
                  </a:lnTo>
                  <a:lnTo>
                    <a:pt x="8418" y="10691"/>
                  </a:lnTo>
                  <a:cubicBezTo>
                    <a:pt x="8418" y="10691"/>
                    <a:pt x="8433" y="10675"/>
                    <a:pt x="8433" y="10675"/>
                  </a:cubicBezTo>
                  <a:lnTo>
                    <a:pt x="8449" y="10675"/>
                  </a:lnTo>
                  <a:cubicBezTo>
                    <a:pt x="8449" y="10659"/>
                    <a:pt x="8449" y="10659"/>
                    <a:pt x="8449" y="10659"/>
                  </a:cubicBezTo>
                  <a:cubicBezTo>
                    <a:pt x="8449" y="10659"/>
                    <a:pt x="8449" y="10644"/>
                    <a:pt x="8449" y="10644"/>
                  </a:cubicBezTo>
                  <a:cubicBezTo>
                    <a:pt x="8433" y="10628"/>
                    <a:pt x="8433" y="10628"/>
                    <a:pt x="8433" y="10628"/>
                  </a:cubicBezTo>
                  <a:cubicBezTo>
                    <a:pt x="8433" y="10612"/>
                    <a:pt x="8433" y="10612"/>
                    <a:pt x="8433" y="10612"/>
                  </a:cubicBezTo>
                  <a:cubicBezTo>
                    <a:pt x="8433" y="10597"/>
                    <a:pt x="8433" y="10597"/>
                    <a:pt x="8433" y="10597"/>
                  </a:cubicBezTo>
                  <a:cubicBezTo>
                    <a:pt x="8433" y="10597"/>
                    <a:pt x="8433" y="10581"/>
                    <a:pt x="8433" y="10581"/>
                  </a:cubicBezTo>
                  <a:lnTo>
                    <a:pt x="8418" y="10565"/>
                  </a:lnTo>
                  <a:cubicBezTo>
                    <a:pt x="8433" y="10565"/>
                    <a:pt x="8433" y="10565"/>
                    <a:pt x="8449" y="10550"/>
                  </a:cubicBezTo>
                  <a:cubicBezTo>
                    <a:pt x="8433" y="10550"/>
                    <a:pt x="8433" y="10534"/>
                    <a:pt x="8433" y="10534"/>
                  </a:cubicBezTo>
                  <a:lnTo>
                    <a:pt x="8418" y="10518"/>
                  </a:lnTo>
                  <a:cubicBezTo>
                    <a:pt x="8402" y="10503"/>
                    <a:pt x="8402" y="10503"/>
                    <a:pt x="8402" y="10503"/>
                  </a:cubicBezTo>
                  <a:lnTo>
                    <a:pt x="8386" y="10487"/>
                  </a:lnTo>
                  <a:lnTo>
                    <a:pt x="8418" y="10487"/>
                  </a:lnTo>
                  <a:cubicBezTo>
                    <a:pt x="8418" y="10487"/>
                    <a:pt x="8402" y="10487"/>
                    <a:pt x="8402" y="10471"/>
                  </a:cubicBezTo>
                  <a:lnTo>
                    <a:pt x="8418" y="10471"/>
                  </a:lnTo>
                  <a:lnTo>
                    <a:pt x="8386" y="10440"/>
                  </a:lnTo>
                  <a:lnTo>
                    <a:pt x="8402" y="10440"/>
                  </a:lnTo>
                  <a:lnTo>
                    <a:pt x="8418" y="10456"/>
                  </a:lnTo>
                  <a:cubicBezTo>
                    <a:pt x="8418" y="10471"/>
                    <a:pt x="8433" y="10471"/>
                    <a:pt x="8433" y="10471"/>
                  </a:cubicBezTo>
                  <a:cubicBezTo>
                    <a:pt x="8433" y="10471"/>
                    <a:pt x="8433" y="10471"/>
                    <a:pt x="8433" y="10456"/>
                  </a:cubicBezTo>
                  <a:lnTo>
                    <a:pt x="8418" y="10440"/>
                  </a:lnTo>
                  <a:lnTo>
                    <a:pt x="8433" y="10440"/>
                  </a:lnTo>
                  <a:cubicBezTo>
                    <a:pt x="8449" y="10456"/>
                    <a:pt x="8449" y="10456"/>
                    <a:pt x="8449" y="10456"/>
                  </a:cubicBezTo>
                  <a:cubicBezTo>
                    <a:pt x="8465" y="10471"/>
                    <a:pt x="8480" y="10487"/>
                    <a:pt x="8496" y="10503"/>
                  </a:cubicBezTo>
                  <a:cubicBezTo>
                    <a:pt x="8496" y="10518"/>
                    <a:pt x="8496" y="10518"/>
                    <a:pt x="8496" y="10534"/>
                  </a:cubicBezTo>
                  <a:cubicBezTo>
                    <a:pt x="8496" y="10534"/>
                    <a:pt x="8496" y="10518"/>
                    <a:pt x="8480" y="10518"/>
                  </a:cubicBezTo>
                  <a:lnTo>
                    <a:pt x="8480" y="10534"/>
                  </a:lnTo>
                  <a:cubicBezTo>
                    <a:pt x="8473" y="10542"/>
                    <a:pt x="8469" y="10542"/>
                    <a:pt x="8467" y="10542"/>
                  </a:cubicBezTo>
                  <a:cubicBezTo>
                    <a:pt x="8465" y="10542"/>
                    <a:pt x="8465" y="10542"/>
                    <a:pt x="8465" y="10550"/>
                  </a:cubicBezTo>
                  <a:cubicBezTo>
                    <a:pt x="8465" y="10550"/>
                    <a:pt x="8480" y="10565"/>
                    <a:pt x="8480" y="10565"/>
                  </a:cubicBezTo>
                  <a:lnTo>
                    <a:pt x="8496" y="10565"/>
                  </a:lnTo>
                  <a:lnTo>
                    <a:pt x="8512" y="10581"/>
                  </a:lnTo>
                  <a:lnTo>
                    <a:pt x="8543" y="10581"/>
                  </a:lnTo>
                  <a:cubicBezTo>
                    <a:pt x="8543" y="10581"/>
                    <a:pt x="8559" y="10581"/>
                    <a:pt x="8559" y="10597"/>
                  </a:cubicBezTo>
                  <a:cubicBezTo>
                    <a:pt x="8559" y="10597"/>
                    <a:pt x="8575" y="10612"/>
                    <a:pt x="8575" y="10612"/>
                  </a:cubicBezTo>
                  <a:lnTo>
                    <a:pt x="8590" y="10612"/>
                  </a:lnTo>
                  <a:lnTo>
                    <a:pt x="8590" y="10628"/>
                  </a:lnTo>
                  <a:cubicBezTo>
                    <a:pt x="8601" y="10628"/>
                    <a:pt x="8604" y="10621"/>
                    <a:pt x="8605" y="10621"/>
                  </a:cubicBezTo>
                  <a:cubicBezTo>
                    <a:pt x="8606" y="10621"/>
                    <a:pt x="8606" y="10623"/>
                    <a:pt x="8606" y="10628"/>
                  </a:cubicBezTo>
                  <a:cubicBezTo>
                    <a:pt x="8606" y="10612"/>
                    <a:pt x="8606" y="10612"/>
                    <a:pt x="8606" y="10612"/>
                  </a:cubicBezTo>
                  <a:lnTo>
                    <a:pt x="8622" y="10612"/>
                  </a:lnTo>
                  <a:cubicBezTo>
                    <a:pt x="8606" y="10597"/>
                    <a:pt x="8606" y="10597"/>
                    <a:pt x="8590" y="10597"/>
                  </a:cubicBezTo>
                  <a:lnTo>
                    <a:pt x="8606" y="10597"/>
                  </a:lnTo>
                  <a:cubicBezTo>
                    <a:pt x="8590" y="10581"/>
                    <a:pt x="8590" y="10581"/>
                    <a:pt x="8590" y="10565"/>
                  </a:cubicBezTo>
                  <a:cubicBezTo>
                    <a:pt x="8606" y="10565"/>
                    <a:pt x="8606" y="10565"/>
                    <a:pt x="8606" y="10581"/>
                  </a:cubicBezTo>
                  <a:cubicBezTo>
                    <a:pt x="8606" y="10581"/>
                    <a:pt x="8606" y="10565"/>
                    <a:pt x="8622" y="10565"/>
                  </a:cubicBezTo>
                  <a:lnTo>
                    <a:pt x="8606" y="10565"/>
                  </a:lnTo>
                  <a:cubicBezTo>
                    <a:pt x="8606" y="10565"/>
                    <a:pt x="8606" y="10550"/>
                    <a:pt x="8606" y="10550"/>
                  </a:cubicBezTo>
                  <a:cubicBezTo>
                    <a:pt x="8622" y="10550"/>
                    <a:pt x="8622" y="10550"/>
                    <a:pt x="8622" y="10534"/>
                  </a:cubicBezTo>
                  <a:cubicBezTo>
                    <a:pt x="8622" y="10534"/>
                    <a:pt x="8606" y="10503"/>
                    <a:pt x="8590" y="10487"/>
                  </a:cubicBezTo>
                  <a:lnTo>
                    <a:pt x="8575" y="10471"/>
                  </a:lnTo>
                  <a:lnTo>
                    <a:pt x="8559" y="10471"/>
                  </a:lnTo>
                  <a:cubicBezTo>
                    <a:pt x="8559" y="10471"/>
                    <a:pt x="8559" y="10456"/>
                    <a:pt x="8543" y="10456"/>
                  </a:cubicBezTo>
                  <a:lnTo>
                    <a:pt x="8543" y="10424"/>
                  </a:lnTo>
                  <a:cubicBezTo>
                    <a:pt x="8543" y="10424"/>
                    <a:pt x="8527" y="10409"/>
                    <a:pt x="8527" y="10409"/>
                  </a:cubicBezTo>
                  <a:lnTo>
                    <a:pt x="8496" y="10393"/>
                  </a:lnTo>
                  <a:cubicBezTo>
                    <a:pt x="8496" y="10393"/>
                    <a:pt x="8480" y="10377"/>
                    <a:pt x="8480" y="10377"/>
                  </a:cubicBezTo>
                  <a:cubicBezTo>
                    <a:pt x="8496" y="10361"/>
                    <a:pt x="8496" y="10361"/>
                    <a:pt x="8512" y="10361"/>
                  </a:cubicBezTo>
                  <a:cubicBezTo>
                    <a:pt x="8512" y="10361"/>
                    <a:pt x="8512" y="10346"/>
                    <a:pt x="8527" y="10346"/>
                  </a:cubicBezTo>
                  <a:lnTo>
                    <a:pt x="8543" y="10330"/>
                  </a:lnTo>
                  <a:lnTo>
                    <a:pt x="8559" y="10330"/>
                  </a:lnTo>
                  <a:cubicBezTo>
                    <a:pt x="8559" y="10346"/>
                    <a:pt x="8575" y="10346"/>
                    <a:pt x="8575" y="10361"/>
                  </a:cubicBezTo>
                  <a:lnTo>
                    <a:pt x="8606" y="10361"/>
                  </a:lnTo>
                  <a:lnTo>
                    <a:pt x="8622" y="10393"/>
                  </a:lnTo>
                  <a:cubicBezTo>
                    <a:pt x="8622" y="10393"/>
                    <a:pt x="8637" y="10393"/>
                    <a:pt x="8622" y="10409"/>
                  </a:cubicBezTo>
                  <a:cubicBezTo>
                    <a:pt x="8622" y="10409"/>
                    <a:pt x="8622" y="10409"/>
                    <a:pt x="8637" y="10424"/>
                  </a:cubicBezTo>
                  <a:lnTo>
                    <a:pt x="8653" y="10424"/>
                  </a:lnTo>
                  <a:cubicBezTo>
                    <a:pt x="8653" y="10424"/>
                    <a:pt x="8653" y="10409"/>
                    <a:pt x="8653" y="10409"/>
                  </a:cubicBezTo>
                  <a:cubicBezTo>
                    <a:pt x="8653" y="10393"/>
                    <a:pt x="8669" y="10393"/>
                    <a:pt x="8669" y="10393"/>
                  </a:cubicBezTo>
                  <a:cubicBezTo>
                    <a:pt x="8669" y="10409"/>
                    <a:pt x="8669" y="10409"/>
                    <a:pt x="8669" y="10409"/>
                  </a:cubicBezTo>
                  <a:lnTo>
                    <a:pt x="8763" y="10409"/>
                  </a:lnTo>
                  <a:lnTo>
                    <a:pt x="8763" y="10393"/>
                  </a:lnTo>
                  <a:cubicBezTo>
                    <a:pt x="8763" y="10393"/>
                    <a:pt x="8763" y="10377"/>
                    <a:pt x="8763" y="10377"/>
                  </a:cubicBezTo>
                  <a:cubicBezTo>
                    <a:pt x="8763" y="10377"/>
                    <a:pt x="8763" y="10377"/>
                    <a:pt x="8763" y="10361"/>
                  </a:cubicBezTo>
                  <a:lnTo>
                    <a:pt x="8747" y="10346"/>
                  </a:lnTo>
                  <a:cubicBezTo>
                    <a:pt x="8747" y="10346"/>
                    <a:pt x="8747" y="10330"/>
                    <a:pt x="8747" y="10330"/>
                  </a:cubicBezTo>
                  <a:lnTo>
                    <a:pt x="8731" y="10330"/>
                  </a:lnTo>
                  <a:cubicBezTo>
                    <a:pt x="8731" y="10314"/>
                    <a:pt x="8731" y="10314"/>
                    <a:pt x="8731" y="10314"/>
                  </a:cubicBezTo>
                  <a:lnTo>
                    <a:pt x="8778" y="10314"/>
                  </a:lnTo>
                  <a:cubicBezTo>
                    <a:pt x="8778" y="10314"/>
                    <a:pt x="8778" y="10314"/>
                    <a:pt x="8778" y="10299"/>
                  </a:cubicBezTo>
                  <a:cubicBezTo>
                    <a:pt x="8778" y="10283"/>
                    <a:pt x="8778" y="10283"/>
                    <a:pt x="8778" y="10283"/>
                  </a:cubicBezTo>
                  <a:cubicBezTo>
                    <a:pt x="8778" y="10267"/>
                    <a:pt x="8778" y="10267"/>
                    <a:pt x="8763" y="10252"/>
                  </a:cubicBezTo>
                  <a:lnTo>
                    <a:pt x="8731" y="10252"/>
                  </a:lnTo>
                  <a:cubicBezTo>
                    <a:pt x="8731" y="10252"/>
                    <a:pt x="8731" y="10267"/>
                    <a:pt x="8731" y="10267"/>
                  </a:cubicBezTo>
                  <a:lnTo>
                    <a:pt x="8716" y="10267"/>
                  </a:lnTo>
                  <a:lnTo>
                    <a:pt x="8716" y="10252"/>
                  </a:lnTo>
                  <a:lnTo>
                    <a:pt x="8731" y="10252"/>
                  </a:lnTo>
                  <a:lnTo>
                    <a:pt x="8747" y="10236"/>
                  </a:lnTo>
                  <a:cubicBezTo>
                    <a:pt x="8747" y="10236"/>
                    <a:pt x="8747" y="10236"/>
                    <a:pt x="8747" y="10220"/>
                  </a:cubicBezTo>
                  <a:lnTo>
                    <a:pt x="8747" y="10205"/>
                  </a:lnTo>
                  <a:lnTo>
                    <a:pt x="8778" y="10205"/>
                  </a:lnTo>
                  <a:lnTo>
                    <a:pt x="8763" y="10189"/>
                  </a:lnTo>
                  <a:lnTo>
                    <a:pt x="8778" y="10189"/>
                  </a:lnTo>
                  <a:cubicBezTo>
                    <a:pt x="8778" y="10189"/>
                    <a:pt x="8794" y="10189"/>
                    <a:pt x="8778" y="10173"/>
                  </a:cubicBezTo>
                  <a:lnTo>
                    <a:pt x="8794" y="10173"/>
                  </a:lnTo>
                  <a:cubicBezTo>
                    <a:pt x="8786" y="10166"/>
                    <a:pt x="8782" y="10166"/>
                    <a:pt x="8780" y="10166"/>
                  </a:cubicBezTo>
                  <a:cubicBezTo>
                    <a:pt x="8778" y="10166"/>
                    <a:pt x="8778" y="10166"/>
                    <a:pt x="8778" y="10158"/>
                  </a:cubicBezTo>
                  <a:cubicBezTo>
                    <a:pt x="8774" y="10162"/>
                    <a:pt x="8768" y="10164"/>
                    <a:pt x="8762" y="10164"/>
                  </a:cubicBezTo>
                  <a:cubicBezTo>
                    <a:pt x="8747" y="10164"/>
                    <a:pt x="8731" y="10153"/>
                    <a:pt x="8731" y="10142"/>
                  </a:cubicBezTo>
                  <a:cubicBezTo>
                    <a:pt x="8731" y="10126"/>
                    <a:pt x="8731" y="10126"/>
                    <a:pt x="8716" y="10126"/>
                  </a:cubicBezTo>
                  <a:cubicBezTo>
                    <a:pt x="8716" y="10111"/>
                    <a:pt x="8716" y="10111"/>
                    <a:pt x="8716" y="10111"/>
                  </a:cubicBezTo>
                  <a:cubicBezTo>
                    <a:pt x="8716" y="10111"/>
                    <a:pt x="8716" y="10095"/>
                    <a:pt x="8716" y="10095"/>
                  </a:cubicBezTo>
                  <a:lnTo>
                    <a:pt x="8700" y="10079"/>
                  </a:lnTo>
                  <a:lnTo>
                    <a:pt x="8684" y="10079"/>
                  </a:lnTo>
                  <a:lnTo>
                    <a:pt x="8700" y="10064"/>
                  </a:lnTo>
                  <a:cubicBezTo>
                    <a:pt x="8684" y="10048"/>
                    <a:pt x="8684" y="10048"/>
                    <a:pt x="8669" y="10048"/>
                  </a:cubicBezTo>
                  <a:lnTo>
                    <a:pt x="8653" y="10048"/>
                  </a:lnTo>
                  <a:cubicBezTo>
                    <a:pt x="8653" y="10048"/>
                    <a:pt x="8653" y="10048"/>
                    <a:pt x="8653" y="10032"/>
                  </a:cubicBezTo>
                  <a:lnTo>
                    <a:pt x="8716" y="10032"/>
                  </a:lnTo>
                  <a:cubicBezTo>
                    <a:pt x="8731" y="10032"/>
                    <a:pt x="8731" y="10017"/>
                    <a:pt x="8747" y="10017"/>
                  </a:cubicBezTo>
                  <a:lnTo>
                    <a:pt x="8778" y="10017"/>
                  </a:lnTo>
                  <a:cubicBezTo>
                    <a:pt x="8778" y="10017"/>
                    <a:pt x="8794" y="10017"/>
                    <a:pt x="8794" y="10001"/>
                  </a:cubicBezTo>
                  <a:cubicBezTo>
                    <a:pt x="8810" y="10017"/>
                    <a:pt x="8810" y="10017"/>
                    <a:pt x="8825" y="10017"/>
                  </a:cubicBezTo>
                  <a:cubicBezTo>
                    <a:pt x="8825" y="10017"/>
                    <a:pt x="8841" y="10032"/>
                    <a:pt x="8841" y="10032"/>
                  </a:cubicBezTo>
                  <a:lnTo>
                    <a:pt x="8904" y="10032"/>
                  </a:lnTo>
                  <a:cubicBezTo>
                    <a:pt x="8904" y="10048"/>
                    <a:pt x="8904" y="10048"/>
                    <a:pt x="8888" y="10048"/>
                  </a:cubicBezTo>
                  <a:cubicBezTo>
                    <a:pt x="8904" y="10064"/>
                    <a:pt x="8919" y="10064"/>
                    <a:pt x="8935" y="10079"/>
                  </a:cubicBezTo>
                  <a:cubicBezTo>
                    <a:pt x="8935" y="10079"/>
                    <a:pt x="8935" y="10064"/>
                    <a:pt x="8951" y="10064"/>
                  </a:cubicBezTo>
                  <a:cubicBezTo>
                    <a:pt x="8951" y="10064"/>
                    <a:pt x="8951" y="10064"/>
                    <a:pt x="8951" y="10079"/>
                  </a:cubicBezTo>
                  <a:cubicBezTo>
                    <a:pt x="8966" y="10064"/>
                    <a:pt x="8966" y="10064"/>
                    <a:pt x="8966" y="10064"/>
                  </a:cubicBezTo>
                  <a:lnTo>
                    <a:pt x="8982" y="10064"/>
                  </a:lnTo>
                  <a:cubicBezTo>
                    <a:pt x="8982" y="10048"/>
                    <a:pt x="8982" y="10048"/>
                    <a:pt x="8982" y="10048"/>
                  </a:cubicBezTo>
                  <a:lnTo>
                    <a:pt x="8951" y="10048"/>
                  </a:lnTo>
                  <a:lnTo>
                    <a:pt x="8935" y="10064"/>
                  </a:lnTo>
                  <a:lnTo>
                    <a:pt x="8919" y="10048"/>
                  </a:lnTo>
                  <a:lnTo>
                    <a:pt x="8935" y="10048"/>
                  </a:lnTo>
                  <a:lnTo>
                    <a:pt x="8919" y="10032"/>
                  </a:lnTo>
                  <a:cubicBezTo>
                    <a:pt x="8904" y="10032"/>
                    <a:pt x="8904" y="10017"/>
                    <a:pt x="8904" y="10017"/>
                  </a:cubicBezTo>
                  <a:cubicBezTo>
                    <a:pt x="8888" y="10017"/>
                    <a:pt x="8888" y="10017"/>
                    <a:pt x="8872" y="10001"/>
                  </a:cubicBezTo>
                  <a:cubicBezTo>
                    <a:pt x="8864" y="9993"/>
                    <a:pt x="8861" y="9989"/>
                    <a:pt x="8857" y="9989"/>
                  </a:cubicBezTo>
                  <a:cubicBezTo>
                    <a:pt x="8853" y="9989"/>
                    <a:pt x="8849" y="9993"/>
                    <a:pt x="8841" y="10001"/>
                  </a:cubicBezTo>
                  <a:cubicBezTo>
                    <a:pt x="8841" y="9985"/>
                    <a:pt x="8841" y="9985"/>
                    <a:pt x="8841" y="9985"/>
                  </a:cubicBezTo>
                  <a:lnTo>
                    <a:pt x="8825" y="9985"/>
                  </a:lnTo>
                  <a:lnTo>
                    <a:pt x="8825" y="10001"/>
                  </a:lnTo>
                  <a:cubicBezTo>
                    <a:pt x="8825" y="9985"/>
                    <a:pt x="8810" y="9985"/>
                    <a:pt x="8810" y="9985"/>
                  </a:cubicBezTo>
                  <a:lnTo>
                    <a:pt x="8794" y="9985"/>
                  </a:lnTo>
                  <a:cubicBezTo>
                    <a:pt x="8794" y="9985"/>
                    <a:pt x="8794" y="9985"/>
                    <a:pt x="8794" y="9970"/>
                  </a:cubicBezTo>
                  <a:lnTo>
                    <a:pt x="8778" y="9985"/>
                  </a:lnTo>
                  <a:cubicBezTo>
                    <a:pt x="8778" y="9970"/>
                    <a:pt x="8763" y="9970"/>
                    <a:pt x="8763" y="9970"/>
                  </a:cubicBezTo>
                  <a:lnTo>
                    <a:pt x="8747" y="9970"/>
                  </a:lnTo>
                  <a:cubicBezTo>
                    <a:pt x="8747" y="9970"/>
                    <a:pt x="8747" y="9970"/>
                    <a:pt x="8731" y="9985"/>
                  </a:cubicBezTo>
                  <a:cubicBezTo>
                    <a:pt x="8731" y="9970"/>
                    <a:pt x="8731" y="9970"/>
                    <a:pt x="8716" y="9970"/>
                  </a:cubicBezTo>
                  <a:lnTo>
                    <a:pt x="8684" y="9970"/>
                  </a:lnTo>
                  <a:cubicBezTo>
                    <a:pt x="8669" y="9970"/>
                    <a:pt x="8669" y="9954"/>
                    <a:pt x="8669" y="9954"/>
                  </a:cubicBezTo>
                  <a:cubicBezTo>
                    <a:pt x="8669" y="9954"/>
                    <a:pt x="8669" y="9970"/>
                    <a:pt x="8653" y="9970"/>
                  </a:cubicBezTo>
                  <a:lnTo>
                    <a:pt x="8653" y="9954"/>
                  </a:lnTo>
                  <a:lnTo>
                    <a:pt x="8637" y="9954"/>
                  </a:lnTo>
                  <a:cubicBezTo>
                    <a:pt x="8637" y="9954"/>
                    <a:pt x="8637" y="9938"/>
                    <a:pt x="8622" y="9938"/>
                  </a:cubicBezTo>
                  <a:cubicBezTo>
                    <a:pt x="8622" y="9938"/>
                    <a:pt x="8622" y="9938"/>
                    <a:pt x="8606" y="9954"/>
                  </a:cubicBezTo>
                  <a:cubicBezTo>
                    <a:pt x="8606" y="9954"/>
                    <a:pt x="8606" y="9954"/>
                    <a:pt x="8590" y="9938"/>
                  </a:cubicBezTo>
                  <a:lnTo>
                    <a:pt x="8590" y="9954"/>
                  </a:lnTo>
                  <a:cubicBezTo>
                    <a:pt x="8590" y="9954"/>
                    <a:pt x="8590" y="9938"/>
                    <a:pt x="8575" y="9938"/>
                  </a:cubicBezTo>
                  <a:lnTo>
                    <a:pt x="8575" y="9954"/>
                  </a:lnTo>
                  <a:cubicBezTo>
                    <a:pt x="8575" y="9954"/>
                    <a:pt x="8590" y="9970"/>
                    <a:pt x="8590" y="9970"/>
                  </a:cubicBezTo>
                  <a:cubicBezTo>
                    <a:pt x="8575" y="9970"/>
                    <a:pt x="8575" y="9985"/>
                    <a:pt x="8575" y="9985"/>
                  </a:cubicBezTo>
                  <a:lnTo>
                    <a:pt x="8543" y="9985"/>
                  </a:lnTo>
                  <a:cubicBezTo>
                    <a:pt x="8543" y="9985"/>
                    <a:pt x="8543" y="9985"/>
                    <a:pt x="8527" y="9970"/>
                  </a:cubicBezTo>
                  <a:lnTo>
                    <a:pt x="8512" y="9970"/>
                  </a:lnTo>
                  <a:cubicBezTo>
                    <a:pt x="8512" y="9970"/>
                    <a:pt x="8512" y="9970"/>
                    <a:pt x="8496" y="9985"/>
                  </a:cubicBezTo>
                  <a:cubicBezTo>
                    <a:pt x="8496" y="9970"/>
                    <a:pt x="8496" y="9970"/>
                    <a:pt x="8496" y="9970"/>
                  </a:cubicBezTo>
                  <a:lnTo>
                    <a:pt x="8465" y="9970"/>
                  </a:lnTo>
                  <a:cubicBezTo>
                    <a:pt x="8465" y="9970"/>
                    <a:pt x="8449" y="9970"/>
                    <a:pt x="8449" y="9954"/>
                  </a:cubicBezTo>
                  <a:lnTo>
                    <a:pt x="8433" y="9970"/>
                  </a:lnTo>
                  <a:lnTo>
                    <a:pt x="8433" y="9954"/>
                  </a:lnTo>
                  <a:cubicBezTo>
                    <a:pt x="8428" y="9959"/>
                    <a:pt x="8425" y="9961"/>
                    <a:pt x="8422" y="9961"/>
                  </a:cubicBezTo>
                  <a:cubicBezTo>
                    <a:pt x="8418" y="9961"/>
                    <a:pt x="8418" y="9954"/>
                    <a:pt x="8418" y="9954"/>
                  </a:cubicBezTo>
                  <a:lnTo>
                    <a:pt x="8386" y="9954"/>
                  </a:lnTo>
                  <a:lnTo>
                    <a:pt x="8386" y="9938"/>
                  </a:lnTo>
                  <a:cubicBezTo>
                    <a:pt x="8386" y="9938"/>
                    <a:pt x="8371" y="9938"/>
                    <a:pt x="8371" y="9923"/>
                  </a:cubicBezTo>
                  <a:cubicBezTo>
                    <a:pt x="8386" y="9907"/>
                    <a:pt x="8386" y="9907"/>
                    <a:pt x="8386" y="9891"/>
                  </a:cubicBezTo>
                  <a:lnTo>
                    <a:pt x="8402" y="9923"/>
                  </a:lnTo>
                  <a:lnTo>
                    <a:pt x="8402" y="9938"/>
                  </a:lnTo>
                  <a:lnTo>
                    <a:pt x="8433" y="9938"/>
                  </a:lnTo>
                  <a:cubicBezTo>
                    <a:pt x="8449" y="9938"/>
                    <a:pt x="8465" y="9938"/>
                    <a:pt x="8465" y="9923"/>
                  </a:cubicBezTo>
                  <a:lnTo>
                    <a:pt x="8480" y="9923"/>
                  </a:lnTo>
                  <a:cubicBezTo>
                    <a:pt x="8496" y="9923"/>
                    <a:pt x="8496" y="9923"/>
                    <a:pt x="8496" y="9907"/>
                  </a:cubicBezTo>
                  <a:lnTo>
                    <a:pt x="8480" y="9907"/>
                  </a:lnTo>
                  <a:lnTo>
                    <a:pt x="8496" y="9892"/>
                  </a:lnTo>
                  <a:lnTo>
                    <a:pt x="8496" y="9892"/>
                  </a:lnTo>
                  <a:cubicBezTo>
                    <a:pt x="8505" y="9893"/>
                    <a:pt x="8512" y="9896"/>
                    <a:pt x="8512" y="9907"/>
                  </a:cubicBezTo>
                  <a:lnTo>
                    <a:pt x="8527" y="9907"/>
                  </a:lnTo>
                  <a:cubicBezTo>
                    <a:pt x="8527" y="9891"/>
                    <a:pt x="8512" y="9891"/>
                    <a:pt x="8512" y="9891"/>
                  </a:cubicBezTo>
                  <a:cubicBezTo>
                    <a:pt x="8512" y="9891"/>
                    <a:pt x="8512" y="9876"/>
                    <a:pt x="8496" y="9876"/>
                  </a:cubicBezTo>
                  <a:lnTo>
                    <a:pt x="8480" y="9876"/>
                  </a:lnTo>
                  <a:lnTo>
                    <a:pt x="8480" y="9860"/>
                  </a:lnTo>
                  <a:lnTo>
                    <a:pt x="8465" y="9876"/>
                  </a:lnTo>
                  <a:cubicBezTo>
                    <a:pt x="8465" y="9860"/>
                    <a:pt x="8449" y="9860"/>
                    <a:pt x="8449" y="9860"/>
                  </a:cubicBezTo>
                  <a:lnTo>
                    <a:pt x="8418" y="9860"/>
                  </a:lnTo>
                  <a:lnTo>
                    <a:pt x="8418" y="9844"/>
                  </a:lnTo>
                  <a:lnTo>
                    <a:pt x="8402" y="9844"/>
                  </a:lnTo>
                  <a:cubicBezTo>
                    <a:pt x="8402" y="9844"/>
                    <a:pt x="8402" y="9829"/>
                    <a:pt x="8386" y="9829"/>
                  </a:cubicBezTo>
                  <a:lnTo>
                    <a:pt x="8371" y="9813"/>
                  </a:lnTo>
                  <a:cubicBezTo>
                    <a:pt x="8371" y="9829"/>
                    <a:pt x="8371" y="9829"/>
                    <a:pt x="8355" y="9829"/>
                  </a:cubicBezTo>
                  <a:cubicBezTo>
                    <a:pt x="8355" y="9844"/>
                    <a:pt x="8355" y="9844"/>
                    <a:pt x="8371" y="9844"/>
                  </a:cubicBezTo>
                  <a:lnTo>
                    <a:pt x="8371" y="9860"/>
                  </a:lnTo>
                  <a:lnTo>
                    <a:pt x="8355" y="9876"/>
                  </a:lnTo>
                  <a:cubicBezTo>
                    <a:pt x="8339" y="9860"/>
                    <a:pt x="8339" y="9860"/>
                    <a:pt x="8324" y="9844"/>
                  </a:cubicBezTo>
                  <a:cubicBezTo>
                    <a:pt x="8324" y="9833"/>
                    <a:pt x="8316" y="9822"/>
                    <a:pt x="8311" y="9822"/>
                  </a:cubicBezTo>
                  <a:cubicBezTo>
                    <a:pt x="8309" y="9822"/>
                    <a:pt x="8308" y="9824"/>
                    <a:pt x="8308" y="9829"/>
                  </a:cubicBezTo>
                  <a:lnTo>
                    <a:pt x="8292" y="9813"/>
                  </a:lnTo>
                  <a:lnTo>
                    <a:pt x="8308" y="9813"/>
                  </a:lnTo>
                  <a:cubicBezTo>
                    <a:pt x="8308" y="9813"/>
                    <a:pt x="8308" y="9797"/>
                    <a:pt x="8308" y="9797"/>
                  </a:cubicBezTo>
                  <a:lnTo>
                    <a:pt x="8324" y="9813"/>
                  </a:lnTo>
                  <a:lnTo>
                    <a:pt x="8308" y="9782"/>
                  </a:lnTo>
                  <a:cubicBezTo>
                    <a:pt x="8308" y="9766"/>
                    <a:pt x="8308" y="9766"/>
                    <a:pt x="8324" y="9766"/>
                  </a:cubicBezTo>
                  <a:cubicBezTo>
                    <a:pt x="8308" y="9750"/>
                    <a:pt x="8308" y="9750"/>
                    <a:pt x="8292" y="9750"/>
                  </a:cubicBezTo>
                  <a:lnTo>
                    <a:pt x="8308" y="9735"/>
                  </a:lnTo>
                  <a:lnTo>
                    <a:pt x="8292" y="9719"/>
                  </a:lnTo>
                  <a:lnTo>
                    <a:pt x="8308" y="9719"/>
                  </a:lnTo>
                  <a:lnTo>
                    <a:pt x="8292" y="9703"/>
                  </a:lnTo>
                  <a:lnTo>
                    <a:pt x="8292" y="9688"/>
                  </a:lnTo>
                  <a:cubicBezTo>
                    <a:pt x="8292" y="9688"/>
                    <a:pt x="8292" y="9672"/>
                    <a:pt x="8277" y="9672"/>
                  </a:cubicBezTo>
                  <a:lnTo>
                    <a:pt x="8261" y="9656"/>
                  </a:lnTo>
                  <a:lnTo>
                    <a:pt x="8245" y="9640"/>
                  </a:lnTo>
                  <a:lnTo>
                    <a:pt x="8245" y="9625"/>
                  </a:lnTo>
                  <a:cubicBezTo>
                    <a:pt x="8245" y="9609"/>
                    <a:pt x="8245" y="9609"/>
                    <a:pt x="8245" y="9609"/>
                  </a:cubicBezTo>
                  <a:lnTo>
                    <a:pt x="8230" y="9593"/>
                  </a:lnTo>
                  <a:lnTo>
                    <a:pt x="8230" y="9578"/>
                  </a:lnTo>
                  <a:cubicBezTo>
                    <a:pt x="8214" y="9562"/>
                    <a:pt x="8214" y="9562"/>
                    <a:pt x="8198" y="9562"/>
                  </a:cubicBezTo>
                  <a:lnTo>
                    <a:pt x="8198" y="9546"/>
                  </a:lnTo>
                  <a:lnTo>
                    <a:pt x="8214" y="9546"/>
                  </a:lnTo>
                  <a:cubicBezTo>
                    <a:pt x="8230" y="9531"/>
                    <a:pt x="8214" y="9531"/>
                    <a:pt x="8214" y="9531"/>
                  </a:cubicBezTo>
                  <a:cubicBezTo>
                    <a:pt x="8214" y="9515"/>
                    <a:pt x="8214" y="9515"/>
                    <a:pt x="8214" y="9515"/>
                  </a:cubicBezTo>
                  <a:cubicBezTo>
                    <a:pt x="8214" y="9515"/>
                    <a:pt x="8214" y="9499"/>
                    <a:pt x="8198" y="9499"/>
                  </a:cubicBezTo>
                  <a:cubicBezTo>
                    <a:pt x="8198" y="9499"/>
                    <a:pt x="8198" y="9499"/>
                    <a:pt x="8198" y="9515"/>
                  </a:cubicBezTo>
                  <a:lnTo>
                    <a:pt x="8183" y="9499"/>
                  </a:lnTo>
                  <a:cubicBezTo>
                    <a:pt x="8198" y="9484"/>
                    <a:pt x="8198" y="9484"/>
                    <a:pt x="8214" y="9484"/>
                  </a:cubicBezTo>
                  <a:cubicBezTo>
                    <a:pt x="8214" y="9484"/>
                    <a:pt x="8214" y="9468"/>
                    <a:pt x="8214" y="9468"/>
                  </a:cubicBezTo>
                  <a:lnTo>
                    <a:pt x="8214" y="9452"/>
                  </a:lnTo>
                  <a:cubicBezTo>
                    <a:pt x="8214" y="9452"/>
                    <a:pt x="8214" y="9437"/>
                    <a:pt x="8214" y="9437"/>
                  </a:cubicBezTo>
                  <a:cubicBezTo>
                    <a:pt x="8214" y="9437"/>
                    <a:pt x="8214" y="9421"/>
                    <a:pt x="8198" y="9421"/>
                  </a:cubicBezTo>
                  <a:cubicBezTo>
                    <a:pt x="8198" y="9421"/>
                    <a:pt x="8214" y="9421"/>
                    <a:pt x="8214" y="9405"/>
                  </a:cubicBezTo>
                  <a:cubicBezTo>
                    <a:pt x="8214" y="9398"/>
                    <a:pt x="8214" y="9398"/>
                    <a:pt x="8214" y="9398"/>
                  </a:cubicBezTo>
                  <a:cubicBezTo>
                    <a:pt x="8214" y="9398"/>
                    <a:pt x="8214" y="9398"/>
                    <a:pt x="8214" y="9390"/>
                  </a:cubicBezTo>
                  <a:cubicBezTo>
                    <a:pt x="8214" y="9390"/>
                    <a:pt x="8214" y="9390"/>
                    <a:pt x="8214" y="9374"/>
                  </a:cubicBezTo>
                  <a:cubicBezTo>
                    <a:pt x="8230" y="9374"/>
                    <a:pt x="8214" y="9374"/>
                    <a:pt x="8230" y="9358"/>
                  </a:cubicBezTo>
                  <a:lnTo>
                    <a:pt x="8214" y="9358"/>
                  </a:lnTo>
                  <a:cubicBezTo>
                    <a:pt x="8214" y="9358"/>
                    <a:pt x="8230" y="9343"/>
                    <a:pt x="8230" y="9343"/>
                  </a:cubicBezTo>
                  <a:lnTo>
                    <a:pt x="8183" y="9343"/>
                  </a:lnTo>
                  <a:cubicBezTo>
                    <a:pt x="8183" y="9343"/>
                    <a:pt x="8183" y="9343"/>
                    <a:pt x="8183" y="9358"/>
                  </a:cubicBezTo>
                  <a:cubicBezTo>
                    <a:pt x="8183" y="9374"/>
                    <a:pt x="8198" y="9374"/>
                    <a:pt x="8198" y="9390"/>
                  </a:cubicBezTo>
                  <a:cubicBezTo>
                    <a:pt x="8190" y="9382"/>
                    <a:pt x="8187" y="9382"/>
                    <a:pt x="8185" y="9382"/>
                  </a:cubicBezTo>
                  <a:cubicBezTo>
                    <a:pt x="8183" y="9382"/>
                    <a:pt x="8183" y="9382"/>
                    <a:pt x="8183" y="9374"/>
                  </a:cubicBezTo>
                  <a:lnTo>
                    <a:pt x="8183" y="9390"/>
                  </a:lnTo>
                  <a:cubicBezTo>
                    <a:pt x="8167" y="9374"/>
                    <a:pt x="8183" y="9374"/>
                    <a:pt x="8167" y="9374"/>
                  </a:cubicBezTo>
                  <a:cubicBezTo>
                    <a:pt x="8167" y="9374"/>
                    <a:pt x="8167" y="9358"/>
                    <a:pt x="8167" y="9358"/>
                  </a:cubicBezTo>
                  <a:cubicBezTo>
                    <a:pt x="8167" y="9358"/>
                    <a:pt x="8151" y="9374"/>
                    <a:pt x="8151" y="9374"/>
                  </a:cubicBezTo>
                  <a:lnTo>
                    <a:pt x="8136" y="9390"/>
                  </a:lnTo>
                  <a:lnTo>
                    <a:pt x="8136" y="9374"/>
                  </a:lnTo>
                  <a:cubicBezTo>
                    <a:pt x="8136" y="9374"/>
                    <a:pt x="8151" y="9358"/>
                    <a:pt x="8151" y="9358"/>
                  </a:cubicBezTo>
                  <a:cubicBezTo>
                    <a:pt x="8151" y="9343"/>
                    <a:pt x="8151" y="9343"/>
                    <a:pt x="8136" y="9327"/>
                  </a:cubicBezTo>
                  <a:lnTo>
                    <a:pt x="8151" y="9327"/>
                  </a:lnTo>
                  <a:lnTo>
                    <a:pt x="8151" y="9311"/>
                  </a:lnTo>
                  <a:lnTo>
                    <a:pt x="8136" y="9311"/>
                  </a:lnTo>
                  <a:cubicBezTo>
                    <a:pt x="8151" y="9311"/>
                    <a:pt x="8151" y="9311"/>
                    <a:pt x="8151" y="9296"/>
                  </a:cubicBezTo>
                  <a:cubicBezTo>
                    <a:pt x="8151" y="9296"/>
                    <a:pt x="8151" y="9296"/>
                    <a:pt x="8151" y="9280"/>
                  </a:cubicBezTo>
                  <a:lnTo>
                    <a:pt x="8167" y="9280"/>
                  </a:lnTo>
                  <a:cubicBezTo>
                    <a:pt x="8167" y="9280"/>
                    <a:pt x="8167" y="9280"/>
                    <a:pt x="8167" y="9264"/>
                  </a:cubicBezTo>
                  <a:lnTo>
                    <a:pt x="8183" y="9264"/>
                  </a:lnTo>
                  <a:cubicBezTo>
                    <a:pt x="8183" y="9264"/>
                    <a:pt x="8183" y="9249"/>
                    <a:pt x="8183" y="9249"/>
                  </a:cubicBezTo>
                  <a:lnTo>
                    <a:pt x="8167" y="9249"/>
                  </a:lnTo>
                  <a:lnTo>
                    <a:pt x="8183" y="9233"/>
                  </a:lnTo>
                  <a:lnTo>
                    <a:pt x="8183" y="9217"/>
                  </a:lnTo>
                  <a:cubicBezTo>
                    <a:pt x="8183" y="9202"/>
                    <a:pt x="8183" y="9202"/>
                    <a:pt x="8183" y="9186"/>
                  </a:cubicBezTo>
                  <a:lnTo>
                    <a:pt x="8198" y="9170"/>
                  </a:lnTo>
                  <a:lnTo>
                    <a:pt x="8183" y="9170"/>
                  </a:lnTo>
                  <a:cubicBezTo>
                    <a:pt x="8183" y="9155"/>
                    <a:pt x="8183" y="9155"/>
                    <a:pt x="8183" y="9155"/>
                  </a:cubicBezTo>
                  <a:lnTo>
                    <a:pt x="8198" y="9155"/>
                  </a:lnTo>
                  <a:cubicBezTo>
                    <a:pt x="8198" y="9155"/>
                    <a:pt x="8198" y="9139"/>
                    <a:pt x="8214" y="9139"/>
                  </a:cubicBezTo>
                  <a:cubicBezTo>
                    <a:pt x="8214" y="9123"/>
                    <a:pt x="8198" y="9123"/>
                    <a:pt x="8198" y="9123"/>
                  </a:cubicBezTo>
                  <a:cubicBezTo>
                    <a:pt x="8198" y="9123"/>
                    <a:pt x="8198" y="9123"/>
                    <a:pt x="8183" y="9139"/>
                  </a:cubicBezTo>
                  <a:cubicBezTo>
                    <a:pt x="8183" y="9123"/>
                    <a:pt x="8183" y="9123"/>
                    <a:pt x="8198" y="9123"/>
                  </a:cubicBezTo>
                  <a:lnTo>
                    <a:pt x="8198" y="9108"/>
                  </a:lnTo>
                  <a:lnTo>
                    <a:pt x="8214" y="9123"/>
                  </a:lnTo>
                  <a:cubicBezTo>
                    <a:pt x="8214" y="9123"/>
                    <a:pt x="8214" y="9108"/>
                    <a:pt x="8214" y="9108"/>
                  </a:cubicBezTo>
                  <a:lnTo>
                    <a:pt x="8230" y="9108"/>
                  </a:lnTo>
                  <a:cubicBezTo>
                    <a:pt x="8230" y="9100"/>
                    <a:pt x="8230" y="9100"/>
                    <a:pt x="8230" y="9100"/>
                  </a:cubicBezTo>
                  <a:cubicBezTo>
                    <a:pt x="8230" y="9100"/>
                    <a:pt x="8230" y="9100"/>
                    <a:pt x="8230" y="9092"/>
                  </a:cubicBezTo>
                  <a:cubicBezTo>
                    <a:pt x="8230" y="9092"/>
                    <a:pt x="8230" y="9092"/>
                    <a:pt x="8214" y="9076"/>
                  </a:cubicBezTo>
                  <a:cubicBezTo>
                    <a:pt x="8214" y="9076"/>
                    <a:pt x="8214" y="9076"/>
                    <a:pt x="8214" y="9092"/>
                  </a:cubicBezTo>
                  <a:cubicBezTo>
                    <a:pt x="8206" y="9084"/>
                    <a:pt x="8202" y="9080"/>
                    <a:pt x="8198" y="9080"/>
                  </a:cubicBezTo>
                  <a:cubicBezTo>
                    <a:pt x="8194" y="9080"/>
                    <a:pt x="8190" y="9084"/>
                    <a:pt x="8183" y="9092"/>
                  </a:cubicBezTo>
                  <a:cubicBezTo>
                    <a:pt x="8183" y="9076"/>
                    <a:pt x="8183" y="9076"/>
                    <a:pt x="8183" y="9076"/>
                  </a:cubicBezTo>
                  <a:cubicBezTo>
                    <a:pt x="8183" y="9076"/>
                    <a:pt x="8183" y="9076"/>
                    <a:pt x="8198" y="9061"/>
                  </a:cubicBezTo>
                  <a:cubicBezTo>
                    <a:pt x="8198" y="9076"/>
                    <a:pt x="8198" y="9076"/>
                    <a:pt x="8198" y="9076"/>
                  </a:cubicBezTo>
                  <a:lnTo>
                    <a:pt x="8245" y="9076"/>
                  </a:lnTo>
                  <a:lnTo>
                    <a:pt x="8245" y="9061"/>
                  </a:lnTo>
                  <a:lnTo>
                    <a:pt x="8261" y="9045"/>
                  </a:lnTo>
                  <a:lnTo>
                    <a:pt x="8245" y="9045"/>
                  </a:lnTo>
                  <a:lnTo>
                    <a:pt x="8261" y="9029"/>
                  </a:lnTo>
                  <a:lnTo>
                    <a:pt x="8261" y="9045"/>
                  </a:lnTo>
                  <a:cubicBezTo>
                    <a:pt x="8261" y="9029"/>
                    <a:pt x="8277" y="9029"/>
                    <a:pt x="8277" y="9014"/>
                  </a:cubicBezTo>
                  <a:cubicBezTo>
                    <a:pt x="8277" y="9014"/>
                    <a:pt x="8277" y="9014"/>
                    <a:pt x="8277" y="8998"/>
                  </a:cubicBezTo>
                  <a:lnTo>
                    <a:pt x="8245" y="8998"/>
                  </a:lnTo>
                  <a:cubicBezTo>
                    <a:pt x="8261" y="8982"/>
                    <a:pt x="8261" y="8982"/>
                    <a:pt x="8261" y="8966"/>
                  </a:cubicBezTo>
                  <a:cubicBezTo>
                    <a:pt x="8261" y="8982"/>
                    <a:pt x="8261" y="8982"/>
                    <a:pt x="8261" y="8982"/>
                  </a:cubicBezTo>
                  <a:lnTo>
                    <a:pt x="8277" y="8982"/>
                  </a:lnTo>
                  <a:cubicBezTo>
                    <a:pt x="8277" y="8982"/>
                    <a:pt x="8277" y="8966"/>
                    <a:pt x="8277" y="8966"/>
                  </a:cubicBezTo>
                  <a:lnTo>
                    <a:pt x="8277" y="8951"/>
                  </a:lnTo>
                  <a:lnTo>
                    <a:pt x="8277" y="8935"/>
                  </a:lnTo>
                  <a:cubicBezTo>
                    <a:pt x="8277" y="8919"/>
                    <a:pt x="8277" y="8919"/>
                    <a:pt x="8277" y="8919"/>
                  </a:cubicBezTo>
                  <a:lnTo>
                    <a:pt x="8277" y="8904"/>
                  </a:lnTo>
                  <a:lnTo>
                    <a:pt x="8292" y="8904"/>
                  </a:lnTo>
                  <a:cubicBezTo>
                    <a:pt x="8292" y="8888"/>
                    <a:pt x="8292" y="8888"/>
                    <a:pt x="8292" y="8888"/>
                  </a:cubicBezTo>
                  <a:lnTo>
                    <a:pt x="8308" y="8888"/>
                  </a:lnTo>
                  <a:cubicBezTo>
                    <a:pt x="8324" y="8888"/>
                    <a:pt x="8324" y="8888"/>
                    <a:pt x="8324" y="8872"/>
                  </a:cubicBezTo>
                  <a:lnTo>
                    <a:pt x="8324" y="8857"/>
                  </a:lnTo>
                  <a:lnTo>
                    <a:pt x="8308" y="8857"/>
                  </a:lnTo>
                  <a:cubicBezTo>
                    <a:pt x="8292" y="8841"/>
                    <a:pt x="8292" y="8841"/>
                    <a:pt x="8292" y="8841"/>
                  </a:cubicBezTo>
                  <a:lnTo>
                    <a:pt x="8308" y="8841"/>
                  </a:lnTo>
                  <a:cubicBezTo>
                    <a:pt x="8308" y="8841"/>
                    <a:pt x="8308" y="8841"/>
                    <a:pt x="8308" y="8825"/>
                  </a:cubicBezTo>
                  <a:lnTo>
                    <a:pt x="8292" y="8810"/>
                  </a:lnTo>
                  <a:cubicBezTo>
                    <a:pt x="8292" y="8810"/>
                    <a:pt x="8292" y="8810"/>
                    <a:pt x="8277" y="8794"/>
                  </a:cubicBezTo>
                  <a:lnTo>
                    <a:pt x="8277" y="8778"/>
                  </a:lnTo>
                  <a:cubicBezTo>
                    <a:pt x="8277" y="8763"/>
                    <a:pt x="8277" y="8763"/>
                    <a:pt x="8277" y="8763"/>
                  </a:cubicBezTo>
                  <a:lnTo>
                    <a:pt x="8277" y="8747"/>
                  </a:lnTo>
                  <a:lnTo>
                    <a:pt x="8261" y="8747"/>
                  </a:lnTo>
                  <a:lnTo>
                    <a:pt x="8261" y="8731"/>
                  </a:lnTo>
                  <a:lnTo>
                    <a:pt x="8277" y="8731"/>
                  </a:lnTo>
                  <a:cubicBezTo>
                    <a:pt x="8277" y="8716"/>
                    <a:pt x="8277" y="8716"/>
                    <a:pt x="8277" y="8716"/>
                  </a:cubicBezTo>
                  <a:lnTo>
                    <a:pt x="8261" y="8716"/>
                  </a:lnTo>
                  <a:cubicBezTo>
                    <a:pt x="8277" y="8700"/>
                    <a:pt x="8277" y="8700"/>
                    <a:pt x="8261" y="8684"/>
                  </a:cubicBezTo>
                  <a:lnTo>
                    <a:pt x="8277" y="8669"/>
                  </a:lnTo>
                  <a:cubicBezTo>
                    <a:pt x="8277" y="8669"/>
                    <a:pt x="8277" y="8653"/>
                    <a:pt x="8277" y="8653"/>
                  </a:cubicBezTo>
                  <a:lnTo>
                    <a:pt x="8292" y="8653"/>
                  </a:lnTo>
                  <a:cubicBezTo>
                    <a:pt x="8292" y="8653"/>
                    <a:pt x="8292" y="8637"/>
                    <a:pt x="8308" y="8637"/>
                  </a:cubicBezTo>
                  <a:cubicBezTo>
                    <a:pt x="8292" y="8622"/>
                    <a:pt x="8292" y="8622"/>
                    <a:pt x="8292" y="8622"/>
                  </a:cubicBezTo>
                  <a:cubicBezTo>
                    <a:pt x="8308" y="8622"/>
                    <a:pt x="8324" y="8622"/>
                    <a:pt x="8324" y="8606"/>
                  </a:cubicBezTo>
                  <a:cubicBezTo>
                    <a:pt x="8324" y="8606"/>
                    <a:pt x="8324" y="8622"/>
                    <a:pt x="8324" y="8622"/>
                  </a:cubicBezTo>
                  <a:lnTo>
                    <a:pt x="8308" y="8637"/>
                  </a:lnTo>
                  <a:lnTo>
                    <a:pt x="8324" y="8637"/>
                  </a:lnTo>
                  <a:cubicBezTo>
                    <a:pt x="8324" y="8653"/>
                    <a:pt x="8324" y="8653"/>
                    <a:pt x="8324" y="8653"/>
                  </a:cubicBezTo>
                  <a:cubicBezTo>
                    <a:pt x="8339" y="8653"/>
                    <a:pt x="8339" y="8669"/>
                    <a:pt x="8339" y="8669"/>
                  </a:cubicBezTo>
                  <a:lnTo>
                    <a:pt x="8355" y="8684"/>
                  </a:lnTo>
                  <a:lnTo>
                    <a:pt x="8355" y="8700"/>
                  </a:lnTo>
                  <a:cubicBezTo>
                    <a:pt x="8355" y="8700"/>
                    <a:pt x="8371" y="8700"/>
                    <a:pt x="8371" y="8684"/>
                  </a:cubicBezTo>
                  <a:cubicBezTo>
                    <a:pt x="8371" y="8669"/>
                    <a:pt x="8386" y="8653"/>
                    <a:pt x="8386" y="8637"/>
                  </a:cubicBezTo>
                  <a:lnTo>
                    <a:pt x="8402" y="8637"/>
                  </a:lnTo>
                  <a:lnTo>
                    <a:pt x="8402" y="8622"/>
                  </a:lnTo>
                  <a:lnTo>
                    <a:pt x="8418" y="8606"/>
                  </a:lnTo>
                  <a:cubicBezTo>
                    <a:pt x="8418" y="8614"/>
                    <a:pt x="8418" y="8614"/>
                    <a:pt x="8418" y="8614"/>
                  </a:cubicBezTo>
                  <a:cubicBezTo>
                    <a:pt x="8418" y="8614"/>
                    <a:pt x="8418" y="8614"/>
                    <a:pt x="8418" y="8622"/>
                  </a:cubicBezTo>
                  <a:lnTo>
                    <a:pt x="8433" y="8606"/>
                  </a:lnTo>
                  <a:cubicBezTo>
                    <a:pt x="8449" y="8590"/>
                    <a:pt x="8449" y="8590"/>
                    <a:pt x="8465" y="8590"/>
                  </a:cubicBezTo>
                  <a:lnTo>
                    <a:pt x="8449" y="8575"/>
                  </a:lnTo>
                  <a:lnTo>
                    <a:pt x="8465" y="8575"/>
                  </a:lnTo>
                  <a:lnTo>
                    <a:pt x="8480" y="8559"/>
                  </a:lnTo>
                  <a:lnTo>
                    <a:pt x="8496" y="8559"/>
                  </a:lnTo>
                  <a:cubicBezTo>
                    <a:pt x="8512" y="8559"/>
                    <a:pt x="8512" y="8543"/>
                    <a:pt x="8512" y="8543"/>
                  </a:cubicBezTo>
                  <a:cubicBezTo>
                    <a:pt x="8512" y="8543"/>
                    <a:pt x="8543" y="8528"/>
                    <a:pt x="8543" y="8528"/>
                  </a:cubicBezTo>
                  <a:cubicBezTo>
                    <a:pt x="8548" y="8522"/>
                    <a:pt x="8552" y="8521"/>
                    <a:pt x="8554" y="8521"/>
                  </a:cubicBezTo>
                  <a:cubicBezTo>
                    <a:pt x="8559" y="8521"/>
                    <a:pt x="8559" y="8528"/>
                    <a:pt x="8559" y="8528"/>
                  </a:cubicBezTo>
                  <a:cubicBezTo>
                    <a:pt x="8559" y="8512"/>
                    <a:pt x="8575" y="8512"/>
                    <a:pt x="8575" y="8496"/>
                  </a:cubicBezTo>
                  <a:cubicBezTo>
                    <a:pt x="8590" y="8481"/>
                    <a:pt x="8606" y="8481"/>
                    <a:pt x="8606" y="8465"/>
                  </a:cubicBezTo>
                  <a:lnTo>
                    <a:pt x="8622" y="8465"/>
                  </a:lnTo>
                  <a:lnTo>
                    <a:pt x="8622" y="8449"/>
                  </a:lnTo>
                  <a:lnTo>
                    <a:pt x="8637" y="8449"/>
                  </a:lnTo>
                  <a:cubicBezTo>
                    <a:pt x="8653" y="8434"/>
                    <a:pt x="8653" y="8434"/>
                    <a:pt x="8669" y="8418"/>
                  </a:cubicBezTo>
                  <a:lnTo>
                    <a:pt x="8684" y="8418"/>
                  </a:lnTo>
                  <a:cubicBezTo>
                    <a:pt x="8684" y="8402"/>
                    <a:pt x="8684" y="8402"/>
                    <a:pt x="8684" y="8402"/>
                  </a:cubicBezTo>
                  <a:lnTo>
                    <a:pt x="8684" y="8387"/>
                  </a:lnTo>
                  <a:lnTo>
                    <a:pt x="8700" y="8387"/>
                  </a:lnTo>
                  <a:lnTo>
                    <a:pt x="8700" y="8371"/>
                  </a:lnTo>
                  <a:cubicBezTo>
                    <a:pt x="8700" y="8371"/>
                    <a:pt x="8716" y="8355"/>
                    <a:pt x="8716" y="8355"/>
                  </a:cubicBezTo>
                  <a:cubicBezTo>
                    <a:pt x="8716" y="8355"/>
                    <a:pt x="8716" y="8340"/>
                    <a:pt x="8716" y="8340"/>
                  </a:cubicBezTo>
                  <a:cubicBezTo>
                    <a:pt x="8716" y="8332"/>
                    <a:pt x="8716" y="8332"/>
                    <a:pt x="8716" y="8332"/>
                  </a:cubicBezTo>
                  <a:cubicBezTo>
                    <a:pt x="8716" y="8332"/>
                    <a:pt x="8716" y="8332"/>
                    <a:pt x="8716" y="8324"/>
                  </a:cubicBezTo>
                  <a:lnTo>
                    <a:pt x="8731" y="8308"/>
                  </a:lnTo>
                  <a:cubicBezTo>
                    <a:pt x="8731" y="8308"/>
                    <a:pt x="8731" y="8308"/>
                    <a:pt x="8731" y="8292"/>
                  </a:cubicBezTo>
                  <a:lnTo>
                    <a:pt x="8716" y="8308"/>
                  </a:lnTo>
                  <a:lnTo>
                    <a:pt x="8716" y="8292"/>
                  </a:lnTo>
                  <a:cubicBezTo>
                    <a:pt x="8716" y="8292"/>
                    <a:pt x="8731" y="8292"/>
                    <a:pt x="8731" y="8277"/>
                  </a:cubicBezTo>
                  <a:cubicBezTo>
                    <a:pt x="8731" y="8277"/>
                    <a:pt x="8731" y="8277"/>
                    <a:pt x="8731" y="8292"/>
                  </a:cubicBezTo>
                  <a:cubicBezTo>
                    <a:pt x="8747" y="8277"/>
                    <a:pt x="8747" y="8277"/>
                    <a:pt x="8747" y="8277"/>
                  </a:cubicBezTo>
                  <a:cubicBezTo>
                    <a:pt x="8747" y="8261"/>
                    <a:pt x="8747" y="8261"/>
                    <a:pt x="8747" y="8261"/>
                  </a:cubicBezTo>
                  <a:cubicBezTo>
                    <a:pt x="8747" y="8261"/>
                    <a:pt x="8747" y="8245"/>
                    <a:pt x="8747" y="8245"/>
                  </a:cubicBezTo>
                  <a:lnTo>
                    <a:pt x="8763" y="8245"/>
                  </a:lnTo>
                  <a:cubicBezTo>
                    <a:pt x="8763" y="8230"/>
                    <a:pt x="8763" y="8230"/>
                    <a:pt x="8778" y="8214"/>
                  </a:cubicBezTo>
                  <a:lnTo>
                    <a:pt x="8778" y="8198"/>
                  </a:lnTo>
                  <a:cubicBezTo>
                    <a:pt x="8778" y="8183"/>
                    <a:pt x="8778" y="8183"/>
                    <a:pt x="8778" y="8183"/>
                  </a:cubicBezTo>
                  <a:lnTo>
                    <a:pt x="8794" y="8167"/>
                  </a:lnTo>
                  <a:cubicBezTo>
                    <a:pt x="8794" y="8151"/>
                    <a:pt x="8794" y="8151"/>
                    <a:pt x="8794" y="8151"/>
                  </a:cubicBezTo>
                  <a:cubicBezTo>
                    <a:pt x="8794" y="8136"/>
                    <a:pt x="8794" y="8136"/>
                    <a:pt x="8810" y="8136"/>
                  </a:cubicBezTo>
                  <a:cubicBezTo>
                    <a:pt x="8810" y="8120"/>
                    <a:pt x="8794" y="8120"/>
                    <a:pt x="8794" y="8104"/>
                  </a:cubicBezTo>
                  <a:cubicBezTo>
                    <a:pt x="8794" y="8089"/>
                    <a:pt x="8794" y="8073"/>
                    <a:pt x="8778" y="8073"/>
                  </a:cubicBezTo>
                  <a:lnTo>
                    <a:pt x="8794" y="8057"/>
                  </a:lnTo>
                  <a:cubicBezTo>
                    <a:pt x="8794" y="8042"/>
                    <a:pt x="8794" y="8042"/>
                    <a:pt x="8778" y="8042"/>
                  </a:cubicBezTo>
                  <a:cubicBezTo>
                    <a:pt x="8778" y="8042"/>
                    <a:pt x="8778" y="8042"/>
                    <a:pt x="8778" y="8026"/>
                  </a:cubicBezTo>
                  <a:cubicBezTo>
                    <a:pt x="8794" y="8010"/>
                    <a:pt x="8794" y="8010"/>
                    <a:pt x="8794" y="8010"/>
                  </a:cubicBezTo>
                  <a:lnTo>
                    <a:pt x="8778" y="8010"/>
                  </a:lnTo>
                  <a:cubicBezTo>
                    <a:pt x="8794" y="8010"/>
                    <a:pt x="8794" y="7995"/>
                    <a:pt x="8794" y="7995"/>
                  </a:cubicBezTo>
                  <a:lnTo>
                    <a:pt x="8794" y="7979"/>
                  </a:lnTo>
                  <a:cubicBezTo>
                    <a:pt x="8799" y="7974"/>
                    <a:pt x="8803" y="7972"/>
                    <a:pt x="8805" y="7972"/>
                  </a:cubicBezTo>
                  <a:cubicBezTo>
                    <a:pt x="8810" y="7972"/>
                    <a:pt x="8810" y="7979"/>
                    <a:pt x="8810" y="7979"/>
                  </a:cubicBezTo>
                  <a:cubicBezTo>
                    <a:pt x="8810" y="7963"/>
                    <a:pt x="8810" y="7963"/>
                    <a:pt x="8810" y="7963"/>
                  </a:cubicBezTo>
                  <a:lnTo>
                    <a:pt x="8825" y="7948"/>
                  </a:lnTo>
                  <a:cubicBezTo>
                    <a:pt x="8825" y="7948"/>
                    <a:pt x="8825" y="7948"/>
                    <a:pt x="8825" y="7932"/>
                  </a:cubicBezTo>
                  <a:cubicBezTo>
                    <a:pt x="8825" y="7932"/>
                    <a:pt x="8825" y="7916"/>
                    <a:pt x="8825" y="7916"/>
                  </a:cubicBezTo>
                  <a:cubicBezTo>
                    <a:pt x="8825" y="7908"/>
                    <a:pt x="8829" y="7908"/>
                    <a:pt x="8833" y="7908"/>
                  </a:cubicBezTo>
                  <a:cubicBezTo>
                    <a:pt x="8837" y="7908"/>
                    <a:pt x="8841" y="7908"/>
                    <a:pt x="8841" y="7901"/>
                  </a:cubicBezTo>
                  <a:cubicBezTo>
                    <a:pt x="8841" y="7901"/>
                    <a:pt x="8857" y="7885"/>
                    <a:pt x="8857" y="7885"/>
                  </a:cubicBezTo>
                  <a:cubicBezTo>
                    <a:pt x="8849" y="7877"/>
                    <a:pt x="8849" y="7877"/>
                    <a:pt x="8851" y="7877"/>
                  </a:cubicBezTo>
                  <a:cubicBezTo>
                    <a:pt x="8853" y="7877"/>
                    <a:pt x="8857" y="7877"/>
                    <a:pt x="8857" y="7869"/>
                  </a:cubicBezTo>
                  <a:cubicBezTo>
                    <a:pt x="8857" y="7869"/>
                    <a:pt x="8857" y="7854"/>
                    <a:pt x="8857" y="7854"/>
                  </a:cubicBezTo>
                  <a:lnTo>
                    <a:pt x="8841" y="7838"/>
                  </a:lnTo>
                  <a:lnTo>
                    <a:pt x="8857" y="7822"/>
                  </a:lnTo>
                  <a:cubicBezTo>
                    <a:pt x="8857" y="7807"/>
                    <a:pt x="8857" y="7807"/>
                    <a:pt x="8857" y="7791"/>
                  </a:cubicBezTo>
                  <a:lnTo>
                    <a:pt x="8872" y="7791"/>
                  </a:lnTo>
                  <a:lnTo>
                    <a:pt x="8872" y="7775"/>
                  </a:lnTo>
                  <a:lnTo>
                    <a:pt x="8888" y="7775"/>
                  </a:lnTo>
                  <a:cubicBezTo>
                    <a:pt x="8888" y="7760"/>
                    <a:pt x="8888" y="7760"/>
                    <a:pt x="8904" y="7760"/>
                  </a:cubicBezTo>
                  <a:lnTo>
                    <a:pt x="8919" y="7744"/>
                  </a:lnTo>
                  <a:lnTo>
                    <a:pt x="8919" y="7744"/>
                  </a:lnTo>
                  <a:cubicBezTo>
                    <a:pt x="8904" y="7760"/>
                    <a:pt x="8919" y="7760"/>
                    <a:pt x="8935" y="7775"/>
                  </a:cubicBezTo>
                  <a:cubicBezTo>
                    <a:pt x="8935" y="7760"/>
                    <a:pt x="8935" y="7760"/>
                    <a:pt x="8935" y="7760"/>
                  </a:cubicBezTo>
                  <a:lnTo>
                    <a:pt x="8935" y="7728"/>
                  </a:lnTo>
                  <a:lnTo>
                    <a:pt x="8935" y="7713"/>
                  </a:lnTo>
                  <a:lnTo>
                    <a:pt x="8935" y="7697"/>
                  </a:lnTo>
                  <a:cubicBezTo>
                    <a:pt x="8935" y="7681"/>
                    <a:pt x="8935" y="7681"/>
                    <a:pt x="8919" y="7681"/>
                  </a:cubicBezTo>
                  <a:cubicBezTo>
                    <a:pt x="8919" y="7681"/>
                    <a:pt x="8935" y="7681"/>
                    <a:pt x="8935" y="7666"/>
                  </a:cubicBezTo>
                  <a:lnTo>
                    <a:pt x="8919" y="7666"/>
                  </a:lnTo>
                  <a:lnTo>
                    <a:pt x="8919" y="7650"/>
                  </a:lnTo>
                  <a:lnTo>
                    <a:pt x="8935" y="7650"/>
                  </a:lnTo>
                  <a:cubicBezTo>
                    <a:pt x="8935" y="7650"/>
                    <a:pt x="8935" y="7650"/>
                    <a:pt x="8935" y="7634"/>
                  </a:cubicBezTo>
                  <a:lnTo>
                    <a:pt x="8951" y="7618"/>
                  </a:lnTo>
                  <a:lnTo>
                    <a:pt x="8966" y="7603"/>
                  </a:lnTo>
                  <a:cubicBezTo>
                    <a:pt x="8966" y="7603"/>
                    <a:pt x="8966" y="7587"/>
                    <a:pt x="8966" y="7587"/>
                  </a:cubicBezTo>
                  <a:lnTo>
                    <a:pt x="8966" y="7571"/>
                  </a:lnTo>
                  <a:lnTo>
                    <a:pt x="8982" y="7571"/>
                  </a:lnTo>
                  <a:cubicBezTo>
                    <a:pt x="8966" y="7556"/>
                    <a:pt x="8982" y="7556"/>
                    <a:pt x="8982" y="7540"/>
                  </a:cubicBezTo>
                  <a:cubicBezTo>
                    <a:pt x="8982" y="7524"/>
                    <a:pt x="8982" y="7524"/>
                    <a:pt x="8982" y="7509"/>
                  </a:cubicBezTo>
                  <a:lnTo>
                    <a:pt x="8982" y="7493"/>
                  </a:lnTo>
                  <a:lnTo>
                    <a:pt x="8998" y="7493"/>
                  </a:lnTo>
                  <a:lnTo>
                    <a:pt x="8998" y="7477"/>
                  </a:lnTo>
                  <a:lnTo>
                    <a:pt x="8982" y="7477"/>
                  </a:lnTo>
                  <a:cubicBezTo>
                    <a:pt x="8966" y="7477"/>
                    <a:pt x="8966" y="7477"/>
                    <a:pt x="8966" y="7493"/>
                  </a:cubicBezTo>
                  <a:cubicBezTo>
                    <a:pt x="8966" y="7493"/>
                    <a:pt x="8966" y="7493"/>
                    <a:pt x="8951" y="7509"/>
                  </a:cubicBezTo>
                  <a:cubicBezTo>
                    <a:pt x="8959" y="7517"/>
                    <a:pt x="8959" y="7517"/>
                    <a:pt x="8957" y="7517"/>
                  </a:cubicBezTo>
                  <a:cubicBezTo>
                    <a:pt x="8955" y="7517"/>
                    <a:pt x="8951" y="7517"/>
                    <a:pt x="8951" y="7524"/>
                  </a:cubicBezTo>
                  <a:cubicBezTo>
                    <a:pt x="8951" y="7524"/>
                    <a:pt x="8951" y="7540"/>
                    <a:pt x="8966" y="7540"/>
                  </a:cubicBezTo>
                  <a:cubicBezTo>
                    <a:pt x="8951" y="7540"/>
                    <a:pt x="8951" y="7556"/>
                    <a:pt x="8951" y="7556"/>
                  </a:cubicBezTo>
                  <a:lnTo>
                    <a:pt x="8935" y="7556"/>
                  </a:lnTo>
                  <a:cubicBezTo>
                    <a:pt x="8935" y="7556"/>
                    <a:pt x="8935" y="7571"/>
                    <a:pt x="8935" y="7571"/>
                  </a:cubicBezTo>
                  <a:cubicBezTo>
                    <a:pt x="8935" y="7571"/>
                    <a:pt x="8935" y="7571"/>
                    <a:pt x="8919" y="7587"/>
                  </a:cubicBezTo>
                  <a:lnTo>
                    <a:pt x="8919" y="7603"/>
                  </a:lnTo>
                  <a:lnTo>
                    <a:pt x="8904" y="7618"/>
                  </a:lnTo>
                  <a:lnTo>
                    <a:pt x="8904" y="7634"/>
                  </a:lnTo>
                  <a:cubicBezTo>
                    <a:pt x="8904" y="7634"/>
                    <a:pt x="8888" y="7634"/>
                    <a:pt x="8888" y="7650"/>
                  </a:cubicBezTo>
                  <a:lnTo>
                    <a:pt x="8904" y="7666"/>
                  </a:lnTo>
                  <a:lnTo>
                    <a:pt x="8888" y="7666"/>
                  </a:lnTo>
                  <a:cubicBezTo>
                    <a:pt x="8872" y="7681"/>
                    <a:pt x="8872" y="7681"/>
                    <a:pt x="8888" y="7681"/>
                  </a:cubicBezTo>
                  <a:cubicBezTo>
                    <a:pt x="8872" y="7697"/>
                    <a:pt x="8872" y="7697"/>
                    <a:pt x="8872" y="7713"/>
                  </a:cubicBezTo>
                  <a:cubicBezTo>
                    <a:pt x="8872" y="7713"/>
                    <a:pt x="8857" y="7728"/>
                    <a:pt x="8857" y="7728"/>
                  </a:cubicBezTo>
                  <a:cubicBezTo>
                    <a:pt x="8857" y="7744"/>
                    <a:pt x="8857" y="7744"/>
                    <a:pt x="8841" y="7744"/>
                  </a:cubicBezTo>
                  <a:cubicBezTo>
                    <a:pt x="8841" y="7744"/>
                    <a:pt x="8857" y="7760"/>
                    <a:pt x="8857" y="7760"/>
                  </a:cubicBezTo>
                  <a:cubicBezTo>
                    <a:pt x="8857" y="7767"/>
                    <a:pt x="8853" y="7767"/>
                    <a:pt x="8849" y="7767"/>
                  </a:cubicBezTo>
                  <a:cubicBezTo>
                    <a:pt x="8845" y="7767"/>
                    <a:pt x="8841" y="7767"/>
                    <a:pt x="8841" y="7775"/>
                  </a:cubicBezTo>
                  <a:cubicBezTo>
                    <a:pt x="8841" y="7775"/>
                    <a:pt x="8825" y="7791"/>
                    <a:pt x="8825" y="7791"/>
                  </a:cubicBezTo>
                  <a:cubicBezTo>
                    <a:pt x="8825" y="7791"/>
                    <a:pt x="8825" y="7807"/>
                    <a:pt x="8841" y="7807"/>
                  </a:cubicBezTo>
                  <a:cubicBezTo>
                    <a:pt x="8825" y="7807"/>
                    <a:pt x="8825" y="7807"/>
                    <a:pt x="8825" y="7822"/>
                  </a:cubicBezTo>
                  <a:lnTo>
                    <a:pt x="8810" y="7838"/>
                  </a:lnTo>
                  <a:cubicBezTo>
                    <a:pt x="8810" y="7854"/>
                    <a:pt x="8810" y="7854"/>
                    <a:pt x="8810" y="7854"/>
                  </a:cubicBezTo>
                  <a:lnTo>
                    <a:pt x="8810" y="7869"/>
                  </a:lnTo>
                  <a:cubicBezTo>
                    <a:pt x="8794" y="7885"/>
                    <a:pt x="8778" y="7885"/>
                    <a:pt x="8778" y="7885"/>
                  </a:cubicBezTo>
                  <a:cubicBezTo>
                    <a:pt x="8763" y="7869"/>
                    <a:pt x="8778" y="7869"/>
                    <a:pt x="8763" y="7854"/>
                  </a:cubicBezTo>
                  <a:cubicBezTo>
                    <a:pt x="8763" y="7854"/>
                    <a:pt x="8747" y="7838"/>
                    <a:pt x="8747" y="7838"/>
                  </a:cubicBezTo>
                  <a:cubicBezTo>
                    <a:pt x="8755" y="7830"/>
                    <a:pt x="8759" y="7830"/>
                    <a:pt x="8761" y="7830"/>
                  </a:cubicBezTo>
                  <a:cubicBezTo>
                    <a:pt x="8763" y="7830"/>
                    <a:pt x="8763" y="7830"/>
                    <a:pt x="8763" y="7822"/>
                  </a:cubicBezTo>
                  <a:lnTo>
                    <a:pt x="8778" y="7807"/>
                  </a:lnTo>
                  <a:lnTo>
                    <a:pt x="8778" y="7791"/>
                  </a:lnTo>
                  <a:cubicBezTo>
                    <a:pt x="8778" y="7791"/>
                    <a:pt x="8778" y="7791"/>
                    <a:pt x="8778" y="7775"/>
                  </a:cubicBezTo>
                  <a:cubicBezTo>
                    <a:pt x="8794" y="7760"/>
                    <a:pt x="8794" y="7744"/>
                    <a:pt x="8810" y="7744"/>
                  </a:cubicBezTo>
                  <a:cubicBezTo>
                    <a:pt x="8810" y="7744"/>
                    <a:pt x="8810" y="7728"/>
                    <a:pt x="8794" y="7728"/>
                  </a:cubicBezTo>
                  <a:cubicBezTo>
                    <a:pt x="8810" y="7728"/>
                    <a:pt x="8810" y="7728"/>
                    <a:pt x="8810" y="7713"/>
                  </a:cubicBezTo>
                  <a:cubicBezTo>
                    <a:pt x="8810" y="7697"/>
                    <a:pt x="8825" y="7697"/>
                    <a:pt x="8825" y="7697"/>
                  </a:cubicBezTo>
                  <a:lnTo>
                    <a:pt x="8810" y="7681"/>
                  </a:lnTo>
                  <a:cubicBezTo>
                    <a:pt x="8810" y="7666"/>
                    <a:pt x="8825" y="7666"/>
                    <a:pt x="8825" y="7666"/>
                  </a:cubicBezTo>
                  <a:lnTo>
                    <a:pt x="8825" y="7650"/>
                  </a:lnTo>
                  <a:lnTo>
                    <a:pt x="8810" y="7634"/>
                  </a:lnTo>
                  <a:cubicBezTo>
                    <a:pt x="8825" y="7634"/>
                    <a:pt x="8825" y="7634"/>
                    <a:pt x="8825" y="7618"/>
                  </a:cubicBezTo>
                  <a:cubicBezTo>
                    <a:pt x="8841" y="7618"/>
                    <a:pt x="8841" y="7603"/>
                    <a:pt x="8825" y="7603"/>
                  </a:cubicBezTo>
                  <a:lnTo>
                    <a:pt x="8841" y="7587"/>
                  </a:lnTo>
                  <a:cubicBezTo>
                    <a:pt x="8841" y="7571"/>
                    <a:pt x="8825" y="7571"/>
                    <a:pt x="8825" y="7556"/>
                  </a:cubicBezTo>
                  <a:lnTo>
                    <a:pt x="8857" y="7556"/>
                  </a:lnTo>
                  <a:cubicBezTo>
                    <a:pt x="8857" y="7556"/>
                    <a:pt x="8872" y="7540"/>
                    <a:pt x="8872" y="7540"/>
                  </a:cubicBezTo>
                  <a:lnTo>
                    <a:pt x="8857" y="7540"/>
                  </a:lnTo>
                  <a:cubicBezTo>
                    <a:pt x="8857" y="7524"/>
                    <a:pt x="8857" y="7524"/>
                    <a:pt x="8872" y="7524"/>
                  </a:cubicBezTo>
                  <a:cubicBezTo>
                    <a:pt x="8857" y="7524"/>
                    <a:pt x="8857" y="7509"/>
                    <a:pt x="8857" y="7509"/>
                  </a:cubicBezTo>
                  <a:lnTo>
                    <a:pt x="8872" y="7509"/>
                  </a:lnTo>
                  <a:cubicBezTo>
                    <a:pt x="8872" y="7509"/>
                    <a:pt x="8857" y="7509"/>
                    <a:pt x="8857" y="7493"/>
                  </a:cubicBezTo>
                  <a:cubicBezTo>
                    <a:pt x="8872" y="7477"/>
                    <a:pt x="8872" y="7446"/>
                    <a:pt x="8872" y="7446"/>
                  </a:cubicBezTo>
                  <a:cubicBezTo>
                    <a:pt x="8872" y="7430"/>
                    <a:pt x="8872" y="7430"/>
                    <a:pt x="8872" y="7430"/>
                  </a:cubicBezTo>
                  <a:lnTo>
                    <a:pt x="8888" y="7415"/>
                  </a:lnTo>
                  <a:lnTo>
                    <a:pt x="8888" y="7399"/>
                  </a:lnTo>
                  <a:lnTo>
                    <a:pt x="8888" y="7383"/>
                  </a:lnTo>
                  <a:lnTo>
                    <a:pt x="8904" y="7368"/>
                  </a:lnTo>
                  <a:lnTo>
                    <a:pt x="8904" y="7352"/>
                  </a:lnTo>
                  <a:cubicBezTo>
                    <a:pt x="8904" y="7352"/>
                    <a:pt x="8904" y="7352"/>
                    <a:pt x="8904" y="7336"/>
                  </a:cubicBezTo>
                  <a:cubicBezTo>
                    <a:pt x="8904" y="7336"/>
                    <a:pt x="8919" y="7321"/>
                    <a:pt x="8919" y="7321"/>
                  </a:cubicBezTo>
                  <a:lnTo>
                    <a:pt x="8935" y="7305"/>
                  </a:lnTo>
                  <a:cubicBezTo>
                    <a:pt x="8935" y="7289"/>
                    <a:pt x="8935" y="7289"/>
                    <a:pt x="8951" y="7274"/>
                  </a:cubicBezTo>
                  <a:lnTo>
                    <a:pt x="8966" y="7274"/>
                  </a:lnTo>
                  <a:cubicBezTo>
                    <a:pt x="8972" y="7268"/>
                    <a:pt x="8975" y="7267"/>
                    <a:pt x="8977" y="7267"/>
                  </a:cubicBezTo>
                  <a:cubicBezTo>
                    <a:pt x="8982" y="7267"/>
                    <a:pt x="8982" y="7274"/>
                    <a:pt x="8982" y="7274"/>
                  </a:cubicBezTo>
                  <a:cubicBezTo>
                    <a:pt x="8982" y="7258"/>
                    <a:pt x="8998" y="7258"/>
                    <a:pt x="8998" y="7242"/>
                  </a:cubicBezTo>
                  <a:cubicBezTo>
                    <a:pt x="8998" y="7227"/>
                    <a:pt x="8998" y="7227"/>
                    <a:pt x="8998" y="7211"/>
                  </a:cubicBezTo>
                  <a:cubicBezTo>
                    <a:pt x="8998" y="7195"/>
                    <a:pt x="8998" y="7195"/>
                    <a:pt x="8998" y="7195"/>
                  </a:cubicBezTo>
                  <a:lnTo>
                    <a:pt x="8998" y="7180"/>
                  </a:lnTo>
                  <a:cubicBezTo>
                    <a:pt x="8998" y="7164"/>
                    <a:pt x="8998" y="7164"/>
                    <a:pt x="8998" y="7164"/>
                  </a:cubicBezTo>
                  <a:lnTo>
                    <a:pt x="8998" y="7148"/>
                  </a:lnTo>
                  <a:lnTo>
                    <a:pt x="9013" y="7133"/>
                  </a:lnTo>
                  <a:cubicBezTo>
                    <a:pt x="8998" y="7133"/>
                    <a:pt x="9013" y="7133"/>
                    <a:pt x="9013" y="7117"/>
                  </a:cubicBezTo>
                  <a:lnTo>
                    <a:pt x="8998" y="7101"/>
                  </a:lnTo>
                  <a:lnTo>
                    <a:pt x="8998" y="7086"/>
                  </a:lnTo>
                  <a:lnTo>
                    <a:pt x="8982" y="7086"/>
                  </a:lnTo>
                  <a:cubicBezTo>
                    <a:pt x="8998" y="7070"/>
                    <a:pt x="8998" y="7070"/>
                    <a:pt x="8998" y="7054"/>
                  </a:cubicBezTo>
                  <a:lnTo>
                    <a:pt x="8982" y="7054"/>
                  </a:lnTo>
                  <a:cubicBezTo>
                    <a:pt x="8982" y="7039"/>
                    <a:pt x="8982" y="7039"/>
                    <a:pt x="8982" y="7039"/>
                  </a:cubicBezTo>
                  <a:lnTo>
                    <a:pt x="8982" y="7023"/>
                  </a:lnTo>
                  <a:cubicBezTo>
                    <a:pt x="8982" y="7023"/>
                    <a:pt x="8982" y="7007"/>
                    <a:pt x="8982" y="7007"/>
                  </a:cubicBezTo>
                  <a:lnTo>
                    <a:pt x="8982" y="6992"/>
                  </a:lnTo>
                  <a:lnTo>
                    <a:pt x="8966" y="6976"/>
                  </a:lnTo>
                  <a:lnTo>
                    <a:pt x="8966" y="6960"/>
                  </a:lnTo>
                  <a:lnTo>
                    <a:pt x="8951" y="6960"/>
                  </a:lnTo>
                  <a:cubicBezTo>
                    <a:pt x="8951" y="6960"/>
                    <a:pt x="8951" y="6944"/>
                    <a:pt x="8966" y="6944"/>
                  </a:cubicBezTo>
                  <a:cubicBezTo>
                    <a:pt x="8951" y="6944"/>
                    <a:pt x="8951" y="6944"/>
                    <a:pt x="8951" y="6929"/>
                  </a:cubicBezTo>
                  <a:lnTo>
                    <a:pt x="8951" y="6913"/>
                  </a:lnTo>
                  <a:lnTo>
                    <a:pt x="8935" y="6913"/>
                  </a:lnTo>
                  <a:cubicBezTo>
                    <a:pt x="8935" y="6897"/>
                    <a:pt x="8951" y="6897"/>
                    <a:pt x="8951" y="6897"/>
                  </a:cubicBezTo>
                  <a:cubicBezTo>
                    <a:pt x="8935" y="6897"/>
                    <a:pt x="8935" y="6882"/>
                    <a:pt x="8935" y="6882"/>
                  </a:cubicBezTo>
                  <a:cubicBezTo>
                    <a:pt x="8935" y="6866"/>
                    <a:pt x="8919" y="6866"/>
                    <a:pt x="8919" y="6850"/>
                  </a:cubicBezTo>
                  <a:lnTo>
                    <a:pt x="8904" y="6850"/>
                  </a:lnTo>
                  <a:lnTo>
                    <a:pt x="8888" y="6835"/>
                  </a:lnTo>
                  <a:lnTo>
                    <a:pt x="8872" y="6819"/>
                  </a:lnTo>
                  <a:lnTo>
                    <a:pt x="8857" y="6788"/>
                  </a:lnTo>
                  <a:cubicBezTo>
                    <a:pt x="8857" y="6788"/>
                    <a:pt x="8857" y="6772"/>
                    <a:pt x="8857" y="6772"/>
                  </a:cubicBezTo>
                  <a:lnTo>
                    <a:pt x="8841" y="6756"/>
                  </a:lnTo>
                  <a:cubicBezTo>
                    <a:pt x="8841" y="6756"/>
                    <a:pt x="8841" y="6741"/>
                    <a:pt x="8857" y="6741"/>
                  </a:cubicBezTo>
                  <a:lnTo>
                    <a:pt x="8841" y="6741"/>
                  </a:lnTo>
                  <a:lnTo>
                    <a:pt x="8857" y="6725"/>
                  </a:lnTo>
                  <a:lnTo>
                    <a:pt x="8857" y="6709"/>
                  </a:lnTo>
                  <a:cubicBezTo>
                    <a:pt x="8857" y="6709"/>
                    <a:pt x="8857" y="6709"/>
                    <a:pt x="8857" y="6694"/>
                  </a:cubicBezTo>
                  <a:cubicBezTo>
                    <a:pt x="8857" y="6678"/>
                    <a:pt x="8857" y="6678"/>
                    <a:pt x="8857" y="6662"/>
                  </a:cubicBezTo>
                  <a:cubicBezTo>
                    <a:pt x="8857" y="6647"/>
                    <a:pt x="8857" y="6647"/>
                    <a:pt x="8857" y="6647"/>
                  </a:cubicBezTo>
                  <a:cubicBezTo>
                    <a:pt x="8857" y="6647"/>
                    <a:pt x="8857" y="6647"/>
                    <a:pt x="8857" y="6631"/>
                  </a:cubicBezTo>
                  <a:lnTo>
                    <a:pt x="8841" y="6631"/>
                  </a:lnTo>
                  <a:cubicBezTo>
                    <a:pt x="8841" y="6615"/>
                    <a:pt x="8841" y="6615"/>
                    <a:pt x="8841" y="6615"/>
                  </a:cubicBezTo>
                  <a:cubicBezTo>
                    <a:pt x="8841" y="6615"/>
                    <a:pt x="8841" y="6600"/>
                    <a:pt x="8841" y="6600"/>
                  </a:cubicBezTo>
                  <a:cubicBezTo>
                    <a:pt x="8841" y="6584"/>
                    <a:pt x="8841" y="6584"/>
                    <a:pt x="8841" y="6568"/>
                  </a:cubicBezTo>
                  <a:lnTo>
                    <a:pt x="8825" y="6568"/>
                  </a:lnTo>
                  <a:cubicBezTo>
                    <a:pt x="8825" y="6568"/>
                    <a:pt x="8825" y="6553"/>
                    <a:pt x="8810" y="6537"/>
                  </a:cubicBezTo>
                  <a:cubicBezTo>
                    <a:pt x="8810" y="6529"/>
                    <a:pt x="8810" y="6525"/>
                    <a:pt x="8808" y="6525"/>
                  </a:cubicBezTo>
                  <a:cubicBezTo>
                    <a:pt x="8806" y="6525"/>
                    <a:pt x="8802" y="6529"/>
                    <a:pt x="8794" y="6537"/>
                  </a:cubicBezTo>
                  <a:lnTo>
                    <a:pt x="8794" y="6521"/>
                  </a:lnTo>
                  <a:lnTo>
                    <a:pt x="8810" y="6506"/>
                  </a:lnTo>
                  <a:cubicBezTo>
                    <a:pt x="8810" y="6490"/>
                    <a:pt x="8810" y="6490"/>
                    <a:pt x="8810" y="6490"/>
                  </a:cubicBezTo>
                  <a:cubicBezTo>
                    <a:pt x="8810" y="6490"/>
                    <a:pt x="8810" y="6490"/>
                    <a:pt x="8810" y="6474"/>
                  </a:cubicBezTo>
                  <a:lnTo>
                    <a:pt x="8825" y="6459"/>
                  </a:lnTo>
                  <a:cubicBezTo>
                    <a:pt x="8825" y="6443"/>
                    <a:pt x="8825" y="6443"/>
                    <a:pt x="8825" y="6443"/>
                  </a:cubicBezTo>
                  <a:cubicBezTo>
                    <a:pt x="8825" y="6443"/>
                    <a:pt x="8825" y="6427"/>
                    <a:pt x="8825" y="6427"/>
                  </a:cubicBezTo>
                  <a:lnTo>
                    <a:pt x="8841" y="6427"/>
                  </a:lnTo>
                  <a:lnTo>
                    <a:pt x="8825" y="6412"/>
                  </a:lnTo>
                  <a:lnTo>
                    <a:pt x="8841" y="6412"/>
                  </a:lnTo>
                  <a:lnTo>
                    <a:pt x="8841" y="6396"/>
                  </a:lnTo>
                  <a:lnTo>
                    <a:pt x="8872" y="6396"/>
                  </a:lnTo>
                  <a:cubicBezTo>
                    <a:pt x="8888" y="6380"/>
                    <a:pt x="8872" y="6380"/>
                    <a:pt x="8872" y="6365"/>
                  </a:cubicBezTo>
                  <a:lnTo>
                    <a:pt x="8872" y="6349"/>
                  </a:lnTo>
                  <a:cubicBezTo>
                    <a:pt x="8857" y="6349"/>
                    <a:pt x="8857" y="6349"/>
                    <a:pt x="8857" y="6365"/>
                  </a:cubicBezTo>
                  <a:cubicBezTo>
                    <a:pt x="8857" y="6357"/>
                    <a:pt x="8857" y="6357"/>
                    <a:pt x="8857" y="6357"/>
                  </a:cubicBezTo>
                  <a:cubicBezTo>
                    <a:pt x="8857" y="6357"/>
                    <a:pt x="8857" y="6357"/>
                    <a:pt x="8857" y="6349"/>
                  </a:cubicBezTo>
                  <a:cubicBezTo>
                    <a:pt x="8857" y="6349"/>
                    <a:pt x="8857" y="6333"/>
                    <a:pt x="8857" y="6333"/>
                  </a:cubicBezTo>
                  <a:cubicBezTo>
                    <a:pt x="8857" y="6318"/>
                    <a:pt x="8857" y="6318"/>
                    <a:pt x="8857" y="6318"/>
                  </a:cubicBezTo>
                  <a:cubicBezTo>
                    <a:pt x="8857" y="6302"/>
                    <a:pt x="8857" y="6302"/>
                    <a:pt x="8857" y="6286"/>
                  </a:cubicBezTo>
                  <a:lnTo>
                    <a:pt x="8872" y="6286"/>
                  </a:lnTo>
                  <a:cubicBezTo>
                    <a:pt x="8872" y="6286"/>
                    <a:pt x="8872" y="6286"/>
                    <a:pt x="8872" y="6271"/>
                  </a:cubicBezTo>
                  <a:lnTo>
                    <a:pt x="8857" y="6271"/>
                  </a:lnTo>
                  <a:cubicBezTo>
                    <a:pt x="8857" y="6263"/>
                    <a:pt x="8857" y="6263"/>
                    <a:pt x="8859" y="6263"/>
                  </a:cubicBezTo>
                  <a:cubicBezTo>
                    <a:pt x="8861" y="6263"/>
                    <a:pt x="8864" y="6263"/>
                    <a:pt x="8872" y="6255"/>
                  </a:cubicBezTo>
                  <a:cubicBezTo>
                    <a:pt x="8857" y="6239"/>
                    <a:pt x="8857" y="6239"/>
                    <a:pt x="8857" y="6239"/>
                  </a:cubicBezTo>
                  <a:cubicBezTo>
                    <a:pt x="8857" y="6239"/>
                    <a:pt x="8857" y="6239"/>
                    <a:pt x="8857" y="6223"/>
                  </a:cubicBezTo>
                  <a:cubicBezTo>
                    <a:pt x="8857" y="6223"/>
                    <a:pt x="8841" y="6208"/>
                    <a:pt x="8841" y="6208"/>
                  </a:cubicBezTo>
                  <a:cubicBezTo>
                    <a:pt x="8841" y="6208"/>
                    <a:pt x="8841" y="6192"/>
                    <a:pt x="8857" y="6192"/>
                  </a:cubicBezTo>
                  <a:cubicBezTo>
                    <a:pt x="8841" y="6192"/>
                    <a:pt x="8841" y="6176"/>
                    <a:pt x="8841" y="6176"/>
                  </a:cubicBezTo>
                  <a:cubicBezTo>
                    <a:pt x="8841" y="6176"/>
                    <a:pt x="8841" y="6161"/>
                    <a:pt x="8841" y="6161"/>
                  </a:cubicBezTo>
                  <a:cubicBezTo>
                    <a:pt x="8841" y="6161"/>
                    <a:pt x="8841" y="6145"/>
                    <a:pt x="8841" y="6145"/>
                  </a:cubicBezTo>
                  <a:cubicBezTo>
                    <a:pt x="8831" y="6145"/>
                    <a:pt x="8827" y="6152"/>
                    <a:pt x="8826" y="6152"/>
                  </a:cubicBezTo>
                  <a:cubicBezTo>
                    <a:pt x="8825" y="6152"/>
                    <a:pt x="8825" y="6150"/>
                    <a:pt x="8825" y="6145"/>
                  </a:cubicBezTo>
                  <a:cubicBezTo>
                    <a:pt x="8810" y="6145"/>
                    <a:pt x="8810" y="6161"/>
                    <a:pt x="8810" y="6161"/>
                  </a:cubicBezTo>
                  <a:lnTo>
                    <a:pt x="8810" y="6176"/>
                  </a:lnTo>
                  <a:lnTo>
                    <a:pt x="8794" y="6176"/>
                  </a:lnTo>
                  <a:lnTo>
                    <a:pt x="8794" y="6161"/>
                  </a:lnTo>
                  <a:lnTo>
                    <a:pt x="8778" y="6161"/>
                  </a:lnTo>
                  <a:lnTo>
                    <a:pt x="8778" y="6176"/>
                  </a:lnTo>
                  <a:cubicBezTo>
                    <a:pt x="8763" y="6161"/>
                    <a:pt x="8763" y="6161"/>
                    <a:pt x="8763" y="6161"/>
                  </a:cubicBezTo>
                  <a:cubicBezTo>
                    <a:pt x="8747" y="6161"/>
                    <a:pt x="8763" y="6161"/>
                    <a:pt x="8747" y="6145"/>
                  </a:cubicBezTo>
                  <a:cubicBezTo>
                    <a:pt x="8763" y="6145"/>
                    <a:pt x="8763" y="6145"/>
                    <a:pt x="8763" y="6129"/>
                  </a:cubicBezTo>
                  <a:cubicBezTo>
                    <a:pt x="8763" y="6129"/>
                    <a:pt x="8763" y="6114"/>
                    <a:pt x="8763" y="6114"/>
                  </a:cubicBezTo>
                  <a:cubicBezTo>
                    <a:pt x="8763" y="6114"/>
                    <a:pt x="8763" y="6114"/>
                    <a:pt x="8747" y="6098"/>
                  </a:cubicBezTo>
                  <a:lnTo>
                    <a:pt x="8778" y="6098"/>
                  </a:lnTo>
                  <a:lnTo>
                    <a:pt x="8794" y="6082"/>
                  </a:lnTo>
                  <a:cubicBezTo>
                    <a:pt x="8794" y="6082"/>
                    <a:pt x="8794" y="6067"/>
                    <a:pt x="8794" y="6067"/>
                  </a:cubicBezTo>
                  <a:lnTo>
                    <a:pt x="8778" y="6051"/>
                  </a:lnTo>
                  <a:lnTo>
                    <a:pt x="8794" y="6035"/>
                  </a:lnTo>
                  <a:cubicBezTo>
                    <a:pt x="8794" y="6035"/>
                    <a:pt x="8794" y="6035"/>
                    <a:pt x="8810" y="6020"/>
                  </a:cubicBezTo>
                  <a:lnTo>
                    <a:pt x="8825" y="6020"/>
                  </a:lnTo>
                  <a:cubicBezTo>
                    <a:pt x="8825" y="6012"/>
                    <a:pt x="8825" y="6008"/>
                    <a:pt x="8827" y="6008"/>
                  </a:cubicBezTo>
                  <a:cubicBezTo>
                    <a:pt x="8829" y="6008"/>
                    <a:pt x="8833" y="6012"/>
                    <a:pt x="8841" y="6020"/>
                  </a:cubicBezTo>
                  <a:cubicBezTo>
                    <a:pt x="8841" y="6004"/>
                    <a:pt x="8841" y="6004"/>
                    <a:pt x="8841" y="6004"/>
                  </a:cubicBezTo>
                  <a:cubicBezTo>
                    <a:pt x="8841" y="6004"/>
                    <a:pt x="8857" y="5988"/>
                    <a:pt x="8857" y="5988"/>
                  </a:cubicBezTo>
                  <a:cubicBezTo>
                    <a:pt x="8872" y="5988"/>
                    <a:pt x="8888" y="5973"/>
                    <a:pt x="8888" y="5973"/>
                  </a:cubicBezTo>
                  <a:lnTo>
                    <a:pt x="8904" y="5973"/>
                  </a:lnTo>
                  <a:cubicBezTo>
                    <a:pt x="8904" y="5973"/>
                    <a:pt x="8904" y="5957"/>
                    <a:pt x="8888" y="5957"/>
                  </a:cubicBezTo>
                  <a:cubicBezTo>
                    <a:pt x="8893" y="5952"/>
                    <a:pt x="8897" y="5950"/>
                    <a:pt x="8900" y="5950"/>
                  </a:cubicBezTo>
                  <a:cubicBezTo>
                    <a:pt x="8905" y="5950"/>
                    <a:pt x="8909" y="5957"/>
                    <a:pt x="8919" y="5957"/>
                  </a:cubicBezTo>
                  <a:lnTo>
                    <a:pt x="8935" y="5941"/>
                  </a:lnTo>
                  <a:cubicBezTo>
                    <a:pt x="8951" y="5957"/>
                    <a:pt x="8951" y="5957"/>
                    <a:pt x="8951" y="5957"/>
                  </a:cubicBezTo>
                  <a:lnTo>
                    <a:pt x="8998" y="5957"/>
                  </a:lnTo>
                  <a:cubicBezTo>
                    <a:pt x="8998" y="5957"/>
                    <a:pt x="8998" y="5941"/>
                    <a:pt x="8998" y="5941"/>
                  </a:cubicBezTo>
                  <a:lnTo>
                    <a:pt x="9013" y="5957"/>
                  </a:lnTo>
                  <a:lnTo>
                    <a:pt x="9013" y="5941"/>
                  </a:lnTo>
                  <a:lnTo>
                    <a:pt x="9045" y="5941"/>
                  </a:lnTo>
                  <a:lnTo>
                    <a:pt x="9045" y="5957"/>
                  </a:lnTo>
                  <a:lnTo>
                    <a:pt x="9076" y="5957"/>
                  </a:lnTo>
                  <a:lnTo>
                    <a:pt x="9076" y="5941"/>
                  </a:lnTo>
                  <a:cubicBezTo>
                    <a:pt x="9076" y="5926"/>
                    <a:pt x="9076" y="5926"/>
                    <a:pt x="9092" y="5926"/>
                  </a:cubicBezTo>
                  <a:lnTo>
                    <a:pt x="9107" y="5941"/>
                  </a:lnTo>
                  <a:cubicBezTo>
                    <a:pt x="9107" y="5926"/>
                    <a:pt x="9123" y="5926"/>
                    <a:pt x="9123" y="5926"/>
                  </a:cubicBezTo>
                  <a:cubicBezTo>
                    <a:pt x="9123" y="5926"/>
                    <a:pt x="9123" y="5926"/>
                    <a:pt x="9123" y="5910"/>
                  </a:cubicBezTo>
                  <a:lnTo>
                    <a:pt x="9154" y="5910"/>
                  </a:lnTo>
                  <a:cubicBezTo>
                    <a:pt x="9170" y="5910"/>
                    <a:pt x="9154" y="5910"/>
                    <a:pt x="9170" y="5894"/>
                  </a:cubicBezTo>
                  <a:lnTo>
                    <a:pt x="9186" y="5894"/>
                  </a:lnTo>
                  <a:cubicBezTo>
                    <a:pt x="9186" y="5894"/>
                    <a:pt x="9186" y="5894"/>
                    <a:pt x="9186" y="5879"/>
                  </a:cubicBezTo>
                  <a:lnTo>
                    <a:pt x="9217" y="5879"/>
                  </a:lnTo>
                  <a:cubicBezTo>
                    <a:pt x="9201" y="5863"/>
                    <a:pt x="9217" y="5863"/>
                    <a:pt x="9201" y="5847"/>
                  </a:cubicBezTo>
                  <a:lnTo>
                    <a:pt x="9186" y="5847"/>
                  </a:lnTo>
                  <a:lnTo>
                    <a:pt x="9201" y="5832"/>
                  </a:lnTo>
                  <a:lnTo>
                    <a:pt x="9201" y="5847"/>
                  </a:lnTo>
                  <a:lnTo>
                    <a:pt x="9217" y="5847"/>
                  </a:lnTo>
                  <a:cubicBezTo>
                    <a:pt x="9217" y="5832"/>
                    <a:pt x="9217" y="5832"/>
                    <a:pt x="9217" y="5832"/>
                  </a:cubicBezTo>
                  <a:cubicBezTo>
                    <a:pt x="9217" y="5832"/>
                    <a:pt x="9264" y="5847"/>
                    <a:pt x="9280" y="5847"/>
                  </a:cubicBezTo>
                  <a:cubicBezTo>
                    <a:pt x="9280" y="5832"/>
                    <a:pt x="9296" y="5832"/>
                    <a:pt x="9296" y="5832"/>
                  </a:cubicBezTo>
                  <a:cubicBezTo>
                    <a:pt x="9296" y="5816"/>
                    <a:pt x="9296" y="5816"/>
                    <a:pt x="9296" y="5816"/>
                  </a:cubicBezTo>
                  <a:lnTo>
                    <a:pt x="9311" y="5816"/>
                  </a:lnTo>
                  <a:cubicBezTo>
                    <a:pt x="9311" y="5800"/>
                    <a:pt x="9311" y="5800"/>
                    <a:pt x="9327" y="5785"/>
                  </a:cubicBezTo>
                  <a:lnTo>
                    <a:pt x="9343" y="5785"/>
                  </a:lnTo>
                  <a:cubicBezTo>
                    <a:pt x="9343" y="5769"/>
                    <a:pt x="9327" y="5769"/>
                    <a:pt x="9327" y="5753"/>
                  </a:cubicBezTo>
                  <a:lnTo>
                    <a:pt x="9343" y="5753"/>
                  </a:lnTo>
                  <a:lnTo>
                    <a:pt x="9327" y="5738"/>
                  </a:lnTo>
                  <a:lnTo>
                    <a:pt x="9343" y="5722"/>
                  </a:lnTo>
                  <a:lnTo>
                    <a:pt x="9343" y="5706"/>
                  </a:lnTo>
                  <a:cubicBezTo>
                    <a:pt x="9343" y="5706"/>
                    <a:pt x="9343" y="5691"/>
                    <a:pt x="9343" y="5691"/>
                  </a:cubicBezTo>
                  <a:cubicBezTo>
                    <a:pt x="9343" y="5691"/>
                    <a:pt x="9343" y="5675"/>
                    <a:pt x="9343" y="5675"/>
                  </a:cubicBezTo>
                  <a:cubicBezTo>
                    <a:pt x="9343" y="5675"/>
                    <a:pt x="9343" y="5659"/>
                    <a:pt x="9343" y="5644"/>
                  </a:cubicBezTo>
                  <a:lnTo>
                    <a:pt x="9358" y="5644"/>
                  </a:lnTo>
                  <a:lnTo>
                    <a:pt x="9358" y="5628"/>
                  </a:lnTo>
                  <a:cubicBezTo>
                    <a:pt x="9358" y="5612"/>
                    <a:pt x="9358" y="5612"/>
                    <a:pt x="9358" y="5612"/>
                  </a:cubicBezTo>
                  <a:cubicBezTo>
                    <a:pt x="9358" y="5612"/>
                    <a:pt x="9358" y="5612"/>
                    <a:pt x="9374" y="5597"/>
                  </a:cubicBezTo>
                  <a:lnTo>
                    <a:pt x="9390" y="5581"/>
                  </a:lnTo>
                  <a:lnTo>
                    <a:pt x="9374" y="5581"/>
                  </a:lnTo>
                  <a:cubicBezTo>
                    <a:pt x="9390" y="5581"/>
                    <a:pt x="9390" y="5565"/>
                    <a:pt x="9390" y="5565"/>
                  </a:cubicBezTo>
                  <a:lnTo>
                    <a:pt x="9405" y="5549"/>
                  </a:lnTo>
                  <a:lnTo>
                    <a:pt x="9405" y="5534"/>
                  </a:lnTo>
                  <a:lnTo>
                    <a:pt x="9421" y="5534"/>
                  </a:lnTo>
                  <a:cubicBezTo>
                    <a:pt x="9421" y="5518"/>
                    <a:pt x="9421" y="5518"/>
                    <a:pt x="9421" y="5518"/>
                  </a:cubicBezTo>
                  <a:cubicBezTo>
                    <a:pt x="9421" y="5518"/>
                    <a:pt x="9421" y="5502"/>
                    <a:pt x="9421" y="5502"/>
                  </a:cubicBezTo>
                  <a:cubicBezTo>
                    <a:pt x="9421" y="5502"/>
                    <a:pt x="9437" y="5487"/>
                    <a:pt x="9452" y="5487"/>
                  </a:cubicBezTo>
                  <a:cubicBezTo>
                    <a:pt x="9437" y="5487"/>
                    <a:pt x="9437" y="5487"/>
                    <a:pt x="9437" y="5471"/>
                  </a:cubicBezTo>
                  <a:cubicBezTo>
                    <a:pt x="9437" y="5471"/>
                    <a:pt x="9452" y="5471"/>
                    <a:pt x="9452" y="5455"/>
                  </a:cubicBezTo>
                  <a:cubicBezTo>
                    <a:pt x="9452" y="5455"/>
                    <a:pt x="9452" y="5455"/>
                    <a:pt x="9452" y="5440"/>
                  </a:cubicBezTo>
                  <a:cubicBezTo>
                    <a:pt x="9468" y="5424"/>
                    <a:pt x="9468" y="5424"/>
                    <a:pt x="9484" y="5408"/>
                  </a:cubicBezTo>
                  <a:lnTo>
                    <a:pt x="9499" y="5408"/>
                  </a:lnTo>
                  <a:lnTo>
                    <a:pt x="9499" y="5393"/>
                  </a:lnTo>
                  <a:cubicBezTo>
                    <a:pt x="9499" y="5393"/>
                    <a:pt x="9499" y="5393"/>
                    <a:pt x="9499" y="5377"/>
                  </a:cubicBezTo>
                  <a:lnTo>
                    <a:pt x="9515" y="5361"/>
                  </a:lnTo>
                  <a:lnTo>
                    <a:pt x="9499" y="5361"/>
                  </a:lnTo>
                  <a:cubicBezTo>
                    <a:pt x="9515" y="5361"/>
                    <a:pt x="9515" y="5361"/>
                    <a:pt x="9515" y="5346"/>
                  </a:cubicBezTo>
                  <a:lnTo>
                    <a:pt x="9515" y="5330"/>
                  </a:lnTo>
                  <a:cubicBezTo>
                    <a:pt x="9515" y="5330"/>
                    <a:pt x="9515" y="5330"/>
                    <a:pt x="9515" y="5314"/>
                  </a:cubicBezTo>
                  <a:cubicBezTo>
                    <a:pt x="9515" y="5299"/>
                    <a:pt x="9515" y="5299"/>
                    <a:pt x="9515" y="5283"/>
                  </a:cubicBezTo>
                  <a:cubicBezTo>
                    <a:pt x="9515" y="5283"/>
                    <a:pt x="9515" y="5267"/>
                    <a:pt x="9499" y="5267"/>
                  </a:cubicBezTo>
                  <a:lnTo>
                    <a:pt x="9515" y="5267"/>
                  </a:lnTo>
                  <a:lnTo>
                    <a:pt x="9499" y="5252"/>
                  </a:lnTo>
                  <a:cubicBezTo>
                    <a:pt x="9499" y="5252"/>
                    <a:pt x="9499" y="5236"/>
                    <a:pt x="9499" y="5236"/>
                  </a:cubicBezTo>
                  <a:cubicBezTo>
                    <a:pt x="9499" y="5220"/>
                    <a:pt x="9499" y="5220"/>
                    <a:pt x="9499" y="5220"/>
                  </a:cubicBezTo>
                  <a:cubicBezTo>
                    <a:pt x="9499" y="5220"/>
                    <a:pt x="9499" y="5220"/>
                    <a:pt x="9499" y="5205"/>
                  </a:cubicBezTo>
                  <a:lnTo>
                    <a:pt x="9484" y="5205"/>
                  </a:lnTo>
                  <a:cubicBezTo>
                    <a:pt x="9484" y="5205"/>
                    <a:pt x="9499" y="5189"/>
                    <a:pt x="9499" y="5189"/>
                  </a:cubicBezTo>
                  <a:lnTo>
                    <a:pt x="9484" y="5189"/>
                  </a:lnTo>
                  <a:lnTo>
                    <a:pt x="9484" y="5173"/>
                  </a:lnTo>
                  <a:cubicBezTo>
                    <a:pt x="9484" y="5165"/>
                    <a:pt x="9484" y="5165"/>
                    <a:pt x="9484" y="5165"/>
                  </a:cubicBezTo>
                  <a:cubicBezTo>
                    <a:pt x="9484" y="5165"/>
                    <a:pt x="9484" y="5165"/>
                    <a:pt x="9484" y="5158"/>
                  </a:cubicBezTo>
                  <a:lnTo>
                    <a:pt x="9499" y="5142"/>
                  </a:lnTo>
                  <a:cubicBezTo>
                    <a:pt x="9499" y="5142"/>
                    <a:pt x="9499" y="5142"/>
                    <a:pt x="9499" y="5126"/>
                  </a:cubicBezTo>
                  <a:lnTo>
                    <a:pt x="9499" y="5111"/>
                  </a:lnTo>
                  <a:cubicBezTo>
                    <a:pt x="9499" y="5111"/>
                    <a:pt x="9515" y="5095"/>
                    <a:pt x="9515" y="5095"/>
                  </a:cubicBezTo>
                  <a:cubicBezTo>
                    <a:pt x="9531" y="5079"/>
                    <a:pt x="9562" y="5048"/>
                    <a:pt x="9593" y="5048"/>
                  </a:cubicBezTo>
                  <a:cubicBezTo>
                    <a:pt x="9593" y="5032"/>
                    <a:pt x="9593" y="5032"/>
                    <a:pt x="9609" y="5017"/>
                  </a:cubicBezTo>
                  <a:lnTo>
                    <a:pt x="9625" y="5017"/>
                  </a:lnTo>
                  <a:cubicBezTo>
                    <a:pt x="9640" y="5001"/>
                    <a:pt x="9656" y="5001"/>
                    <a:pt x="9672" y="4985"/>
                  </a:cubicBezTo>
                  <a:lnTo>
                    <a:pt x="9687" y="4985"/>
                  </a:lnTo>
                  <a:cubicBezTo>
                    <a:pt x="9687" y="4985"/>
                    <a:pt x="9703" y="4985"/>
                    <a:pt x="9703" y="4970"/>
                  </a:cubicBezTo>
                  <a:cubicBezTo>
                    <a:pt x="9703" y="4954"/>
                    <a:pt x="9719" y="4954"/>
                    <a:pt x="9734" y="4954"/>
                  </a:cubicBezTo>
                  <a:lnTo>
                    <a:pt x="9766" y="4923"/>
                  </a:lnTo>
                  <a:cubicBezTo>
                    <a:pt x="9766" y="4923"/>
                    <a:pt x="9766" y="4923"/>
                    <a:pt x="9766" y="4907"/>
                  </a:cubicBezTo>
                  <a:lnTo>
                    <a:pt x="9797" y="4907"/>
                  </a:lnTo>
                  <a:cubicBezTo>
                    <a:pt x="9797" y="4907"/>
                    <a:pt x="9797" y="4891"/>
                    <a:pt x="9813" y="4891"/>
                  </a:cubicBezTo>
                  <a:cubicBezTo>
                    <a:pt x="9828" y="4875"/>
                    <a:pt x="9828" y="4875"/>
                    <a:pt x="9844" y="4875"/>
                  </a:cubicBezTo>
                  <a:lnTo>
                    <a:pt x="9875" y="4860"/>
                  </a:lnTo>
                  <a:lnTo>
                    <a:pt x="9891" y="4844"/>
                  </a:lnTo>
                  <a:lnTo>
                    <a:pt x="9923" y="4844"/>
                  </a:lnTo>
                  <a:cubicBezTo>
                    <a:pt x="9938" y="4828"/>
                    <a:pt x="9923" y="4813"/>
                    <a:pt x="9954" y="4797"/>
                  </a:cubicBezTo>
                  <a:lnTo>
                    <a:pt x="9970" y="4781"/>
                  </a:lnTo>
                  <a:cubicBezTo>
                    <a:pt x="9970" y="4781"/>
                    <a:pt x="9970" y="4797"/>
                    <a:pt x="9970" y="4797"/>
                  </a:cubicBezTo>
                  <a:cubicBezTo>
                    <a:pt x="9985" y="4781"/>
                    <a:pt x="9985" y="4781"/>
                    <a:pt x="9985" y="4781"/>
                  </a:cubicBezTo>
                  <a:lnTo>
                    <a:pt x="10001" y="4781"/>
                  </a:lnTo>
                  <a:cubicBezTo>
                    <a:pt x="10001" y="4781"/>
                    <a:pt x="10001" y="4766"/>
                    <a:pt x="10017" y="4750"/>
                  </a:cubicBezTo>
                  <a:lnTo>
                    <a:pt x="10064" y="4719"/>
                  </a:lnTo>
                  <a:lnTo>
                    <a:pt x="10095" y="4719"/>
                  </a:lnTo>
                  <a:cubicBezTo>
                    <a:pt x="10095" y="4719"/>
                    <a:pt x="10095" y="4703"/>
                    <a:pt x="10095" y="4703"/>
                  </a:cubicBezTo>
                  <a:lnTo>
                    <a:pt x="10126" y="4703"/>
                  </a:lnTo>
                  <a:lnTo>
                    <a:pt x="10142" y="4687"/>
                  </a:lnTo>
                  <a:lnTo>
                    <a:pt x="10173" y="4687"/>
                  </a:lnTo>
                  <a:lnTo>
                    <a:pt x="10173" y="4672"/>
                  </a:lnTo>
                  <a:lnTo>
                    <a:pt x="10189" y="4687"/>
                  </a:lnTo>
                  <a:cubicBezTo>
                    <a:pt x="10189" y="4672"/>
                    <a:pt x="10189" y="4672"/>
                    <a:pt x="10189" y="4672"/>
                  </a:cubicBezTo>
                  <a:cubicBezTo>
                    <a:pt x="10205" y="4656"/>
                    <a:pt x="10205" y="4656"/>
                    <a:pt x="10220" y="4656"/>
                  </a:cubicBezTo>
                  <a:lnTo>
                    <a:pt x="10236" y="4656"/>
                  </a:lnTo>
                  <a:cubicBezTo>
                    <a:pt x="10236" y="4656"/>
                    <a:pt x="10252" y="4640"/>
                    <a:pt x="10252" y="4640"/>
                  </a:cubicBezTo>
                  <a:lnTo>
                    <a:pt x="10267" y="4640"/>
                  </a:lnTo>
                  <a:cubicBezTo>
                    <a:pt x="10267" y="4640"/>
                    <a:pt x="10267" y="4640"/>
                    <a:pt x="10283" y="4625"/>
                  </a:cubicBezTo>
                  <a:cubicBezTo>
                    <a:pt x="10283" y="4640"/>
                    <a:pt x="10283" y="4640"/>
                    <a:pt x="10299" y="4640"/>
                  </a:cubicBezTo>
                  <a:lnTo>
                    <a:pt x="10299" y="4625"/>
                  </a:lnTo>
                  <a:lnTo>
                    <a:pt x="10314" y="4625"/>
                  </a:lnTo>
                  <a:cubicBezTo>
                    <a:pt x="10314" y="4625"/>
                    <a:pt x="10314" y="4609"/>
                    <a:pt x="10314" y="4609"/>
                  </a:cubicBezTo>
                  <a:cubicBezTo>
                    <a:pt x="10314" y="4601"/>
                    <a:pt x="10318" y="4601"/>
                    <a:pt x="10322" y="4601"/>
                  </a:cubicBezTo>
                  <a:cubicBezTo>
                    <a:pt x="10326" y="4601"/>
                    <a:pt x="10330" y="4601"/>
                    <a:pt x="10330" y="4593"/>
                  </a:cubicBezTo>
                  <a:lnTo>
                    <a:pt x="10346" y="4593"/>
                  </a:lnTo>
                  <a:lnTo>
                    <a:pt x="10361" y="4578"/>
                  </a:lnTo>
                  <a:cubicBezTo>
                    <a:pt x="10361" y="4562"/>
                    <a:pt x="10377" y="4562"/>
                    <a:pt x="10377" y="4546"/>
                  </a:cubicBezTo>
                  <a:lnTo>
                    <a:pt x="10393" y="4562"/>
                  </a:lnTo>
                  <a:lnTo>
                    <a:pt x="10408" y="4546"/>
                  </a:lnTo>
                  <a:lnTo>
                    <a:pt x="10440" y="4531"/>
                  </a:lnTo>
                  <a:lnTo>
                    <a:pt x="10455" y="4515"/>
                  </a:lnTo>
                  <a:cubicBezTo>
                    <a:pt x="10455" y="4515"/>
                    <a:pt x="10455" y="4515"/>
                    <a:pt x="10471" y="4499"/>
                  </a:cubicBezTo>
                  <a:lnTo>
                    <a:pt x="10440" y="4499"/>
                  </a:lnTo>
                  <a:cubicBezTo>
                    <a:pt x="10440" y="4484"/>
                    <a:pt x="10440" y="4484"/>
                    <a:pt x="10440" y="4484"/>
                  </a:cubicBezTo>
                  <a:cubicBezTo>
                    <a:pt x="10445" y="4478"/>
                    <a:pt x="10447" y="4477"/>
                    <a:pt x="10447" y="4477"/>
                  </a:cubicBezTo>
                  <a:lnTo>
                    <a:pt x="10447" y="4477"/>
                  </a:lnTo>
                  <a:cubicBezTo>
                    <a:pt x="10448" y="4477"/>
                    <a:pt x="10445" y="4484"/>
                    <a:pt x="10455" y="4484"/>
                  </a:cubicBezTo>
                  <a:cubicBezTo>
                    <a:pt x="10455" y="4468"/>
                    <a:pt x="10455" y="4468"/>
                    <a:pt x="10471" y="4468"/>
                  </a:cubicBezTo>
                  <a:cubicBezTo>
                    <a:pt x="10471" y="4452"/>
                    <a:pt x="10487" y="4452"/>
                    <a:pt x="10487" y="4452"/>
                  </a:cubicBezTo>
                  <a:cubicBezTo>
                    <a:pt x="10487" y="4437"/>
                    <a:pt x="10502" y="4437"/>
                    <a:pt x="10502" y="4437"/>
                  </a:cubicBezTo>
                  <a:lnTo>
                    <a:pt x="10502" y="4437"/>
                  </a:lnTo>
                  <a:cubicBezTo>
                    <a:pt x="10502" y="4437"/>
                    <a:pt x="10487" y="4452"/>
                    <a:pt x="10502" y="4452"/>
                  </a:cubicBezTo>
                  <a:cubicBezTo>
                    <a:pt x="10502" y="4452"/>
                    <a:pt x="10518" y="4437"/>
                    <a:pt x="10518" y="4437"/>
                  </a:cubicBezTo>
                  <a:cubicBezTo>
                    <a:pt x="10534" y="4421"/>
                    <a:pt x="10518" y="4421"/>
                    <a:pt x="10534" y="4421"/>
                  </a:cubicBezTo>
                  <a:lnTo>
                    <a:pt x="10549" y="4421"/>
                  </a:lnTo>
                  <a:cubicBezTo>
                    <a:pt x="10565" y="4421"/>
                    <a:pt x="10565" y="4421"/>
                    <a:pt x="10549" y="4405"/>
                  </a:cubicBezTo>
                  <a:lnTo>
                    <a:pt x="10565" y="4405"/>
                  </a:lnTo>
                  <a:cubicBezTo>
                    <a:pt x="10565" y="4405"/>
                    <a:pt x="10565" y="4421"/>
                    <a:pt x="10565" y="4421"/>
                  </a:cubicBezTo>
                  <a:cubicBezTo>
                    <a:pt x="10581" y="4421"/>
                    <a:pt x="10581" y="4421"/>
                    <a:pt x="10565" y="4405"/>
                  </a:cubicBezTo>
                  <a:lnTo>
                    <a:pt x="10581" y="4405"/>
                  </a:lnTo>
                  <a:cubicBezTo>
                    <a:pt x="10581" y="4405"/>
                    <a:pt x="10596" y="4405"/>
                    <a:pt x="10596" y="4390"/>
                  </a:cubicBezTo>
                  <a:lnTo>
                    <a:pt x="10612" y="4390"/>
                  </a:lnTo>
                  <a:lnTo>
                    <a:pt x="10612" y="4374"/>
                  </a:lnTo>
                  <a:lnTo>
                    <a:pt x="10628" y="4374"/>
                  </a:lnTo>
                  <a:lnTo>
                    <a:pt x="10659" y="4358"/>
                  </a:lnTo>
                  <a:lnTo>
                    <a:pt x="10659" y="4374"/>
                  </a:lnTo>
                  <a:lnTo>
                    <a:pt x="10675" y="4374"/>
                  </a:lnTo>
                  <a:lnTo>
                    <a:pt x="10659" y="4390"/>
                  </a:lnTo>
                  <a:lnTo>
                    <a:pt x="10675" y="4390"/>
                  </a:lnTo>
                  <a:lnTo>
                    <a:pt x="10675" y="4405"/>
                  </a:lnTo>
                  <a:cubicBezTo>
                    <a:pt x="10675" y="4405"/>
                    <a:pt x="10691" y="4405"/>
                    <a:pt x="10691" y="4421"/>
                  </a:cubicBezTo>
                  <a:cubicBezTo>
                    <a:pt x="10691" y="4405"/>
                    <a:pt x="10691" y="4405"/>
                    <a:pt x="10691" y="4405"/>
                  </a:cubicBezTo>
                  <a:cubicBezTo>
                    <a:pt x="10698" y="4397"/>
                    <a:pt x="10702" y="4397"/>
                    <a:pt x="10706" y="4397"/>
                  </a:cubicBezTo>
                  <a:cubicBezTo>
                    <a:pt x="10710" y="4397"/>
                    <a:pt x="10714" y="4397"/>
                    <a:pt x="10722" y="4390"/>
                  </a:cubicBezTo>
                  <a:lnTo>
                    <a:pt x="10706" y="4390"/>
                  </a:lnTo>
                  <a:cubicBezTo>
                    <a:pt x="10722" y="4374"/>
                    <a:pt x="10722" y="4374"/>
                    <a:pt x="10722" y="4374"/>
                  </a:cubicBezTo>
                  <a:lnTo>
                    <a:pt x="10706" y="4358"/>
                  </a:lnTo>
                  <a:lnTo>
                    <a:pt x="10706" y="4374"/>
                  </a:lnTo>
                  <a:cubicBezTo>
                    <a:pt x="10691" y="4358"/>
                    <a:pt x="10691" y="4358"/>
                    <a:pt x="10691" y="4358"/>
                  </a:cubicBezTo>
                  <a:lnTo>
                    <a:pt x="10691" y="4343"/>
                  </a:lnTo>
                  <a:lnTo>
                    <a:pt x="10706" y="4343"/>
                  </a:lnTo>
                  <a:lnTo>
                    <a:pt x="10706" y="4327"/>
                  </a:lnTo>
                  <a:cubicBezTo>
                    <a:pt x="10706" y="4327"/>
                    <a:pt x="10706" y="4334"/>
                    <a:pt x="10711" y="4334"/>
                  </a:cubicBezTo>
                  <a:cubicBezTo>
                    <a:pt x="10713" y="4334"/>
                    <a:pt x="10717" y="4332"/>
                    <a:pt x="10722" y="4327"/>
                  </a:cubicBezTo>
                  <a:cubicBezTo>
                    <a:pt x="10722" y="4327"/>
                    <a:pt x="10722" y="4311"/>
                    <a:pt x="10722" y="4311"/>
                  </a:cubicBezTo>
                  <a:cubicBezTo>
                    <a:pt x="10738" y="4327"/>
                    <a:pt x="10722" y="4327"/>
                    <a:pt x="10738" y="4327"/>
                  </a:cubicBezTo>
                  <a:lnTo>
                    <a:pt x="10769" y="4296"/>
                  </a:lnTo>
                  <a:cubicBezTo>
                    <a:pt x="10785" y="4296"/>
                    <a:pt x="10785" y="4280"/>
                    <a:pt x="10800" y="4280"/>
                  </a:cubicBezTo>
                  <a:lnTo>
                    <a:pt x="10800" y="4264"/>
                  </a:lnTo>
                  <a:lnTo>
                    <a:pt x="10832" y="4264"/>
                  </a:lnTo>
                  <a:cubicBezTo>
                    <a:pt x="10832" y="4264"/>
                    <a:pt x="10832" y="4264"/>
                    <a:pt x="10847" y="4249"/>
                  </a:cubicBezTo>
                  <a:cubicBezTo>
                    <a:pt x="10847" y="4249"/>
                    <a:pt x="10832" y="4233"/>
                    <a:pt x="10832" y="4233"/>
                  </a:cubicBezTo>
                  <a:lnTo>
                    <a:pt x="10847" y="4233"/>
                  </a:lnTo>
                  <a:cubicBezTo>
                    <a:pt x="10847" y="4217"/>
                    <a:pt x="10847" y="4217"/>
                    <a:pt x="10847" y="4201"/>
                  </a:cubicBezTo>
                  <a:cubicBezTo>
                    <a:pt x="10847" y="4217"/>
                    <a:pt x="10863" y="4217"/>
                    <a:pt x="10863" y="4217"/>
                  </a:cubicBezTo>
                  <a:cubicBezTo>
                    <a:pt x="10879" y="4201"/>
                    <a:pt x="10863" y="4201"/>
                    <a:pt x="10879" y="4201"/>
                  </a:cubicBezTo>
                  <a:lnTo>
                    <a:pt x="10879" y="4186"/>
                  </a:lnTo>
                  <a:lnTo>
                    <a:pt x="10894" y="4186"/>
                  </a:lnTo>
                  <a:lnTo>
                    <a:pt x="10894" y="4170"/>
                  </a:lnTo>
                  <a:cubicBezTo>
                    <a:pt x="10894" y="4154"/>
                    <a:pt x="10894" y="4154"/>
                    <a:pt x="10879" y="4154"/>
                  </a:cubicBezTo>
                  <a:cubicBezTo>
                    <a:pt x="10863" y="4154"/>
                    <a:pt x="10863" y="4154"/>
                    <a:pt x="10863" y="4170"/>
                  </a:cubicBezTo>
                  <a:lnTo>
                    <a:pt x="10863" y="4154"/>
                  </a:lnTo>
                  <a:cubicBezTo>
                    <a:pt x="10863" y="4154"/>
                    <a:pt x="10863" y="4154"/>
                    <a:pt x="10847" y="4139"/>
                  </a:cubicBezTo>
                  <a:lnTo>
                    <a:pt x="10879" y="4139"/>
                  </a:lnTo>
                  <a:cubicBezTo>
                    <a:pt x="10879" y="4139"/>
                    <a:pt x="10879" y="4154"/>
                    <a:pt x="10879" y="4154"/>
                  </a:cubicBezTo>
                  <a:cubicBezTo>
                    <a:pt x="10879" y="4139"/>
                    <a:pt x="10894" y="4139"/>
                    <a:pt x="10894" y="4139"/>
                  </a:cubicBezTo>
                  <a:lnTo>
                    <a:pt x="10894" y="4154"/>
                  </a:lnTo>
                  <a:cubicBezTo>
                    <a:pt x="10894" y="4154"/>
                    <a:pt x="10894" y="4154"/>
                    <a:pt x="10910" y="4170"/>
                  </a:cubicBezTo>
                  <a:cubicBezTo>
                    <a:pt x="10910" y="4170"/>
                    <a:pt x="10910" y="4154"/>
                    <a:pt x="10910" y="4154"/>
                  </a:cubicBezTo>
                  <a:lnTo>
                    <a:pt x="10926" y="4154"/>
                  </a:lnTo>
                  <a:cubicBezTo>
                    <a:pt x="10926" y="4139"/>
                    <a:pt x="10926" y="4139"/>
                    <a:pt x="10926" y="4139"/>
                  </a:cubicBezTo>
                  <a:lnTo>
                    <a:pt x="10941" y="4139"/>
                  </a:lnTo>
                  <a:cubicBezTo>
                    <a:pt x="10926" y="4139"/>
                    <a:pt x="10941" y="4123"/>
                    <a:pt x="10926" y="4123"/>
                  </a:cubicBezTo>
                  <a:cubicBezTo>
                    <a:pt x="10926" y="4107"/>
                    <a:pt x="10926" y="4107"/>
                    <a:pt x="10941" y="4107"/>
                  </a:cubicBezTo>
                  <a:lnTo>
                    <a:pt x="10926" y="4092"/>
                  </a:lnTo>
                  <a:lnTo>
                    <a:pt x="10910" y="4092"/>
                  </a:lnTo>
                  <a:cubicBezTo>
                    <a:pt x="10910" y="4092"/>
                    <a:pt x="10926" y="4076"/>
                    <a:pt x="10926" y="4076"/>
                  </a:cubicBezTo>
                  <a:cubicBezTo>
                    <a:pt x="10926" y="4060"/>
                    <a:pt x="10926" y="4060"/>
                    <a:pt x="10926" y="4045"/>
                  </a:cubicBezTo>
                  <a:lnTo>
                    <a:pt x="10910" y="4045"/>
                  </a:lnTo>
                  <a:lnTo>
                    <a:pt x="10879" y="4060"/>
                  </a:lnTo>
                  <a:lnTo>
                    <a:pt x="10863" y="4060"/>
                  </a:lnTo>
                  <a:lnTo>
                    <a:pt x="10863" y="4076"/>
                  </a:lnTo>
                  <a:cubicBezTo>
                    <a:pt x="10847" y="4060"/>
                    <a:pt x="10832" y="4060"/>
                    <a:pt x="10832" y="4045"/>
                  </a:cubicBezTo>
                  <a:lnTo>
                    <a:pt x="10800" y="4045"/>
                  </a:lnTo>
                  <a:cubicBezTo>
                    <a:pt x="10800" y="4029"/>
                    <a:pt x="10785" y="4029"/>
                    <a:pt x="10785" y="40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rot="-6603543">
              <a:off x="1626870" y="1127140"/>
              <a:ext cx="477320" cy="582450"/>
            </a:xfrm>
            <a:custGeom>
              <a:avLst/>
              <a:gdLst/>
              <a:ahLst/>
              <a:cxnLst/>
              <a:rect l="l" t="t" r="r" b="b"/>
              <a:pathLst>
                <a:path w="11177" h="13638" extrusionOk="0">
                  <a:moveTo>
                    <a:pt x="5079" y="48"/>
                  </a:moveTo>
                  <a:cubicBezTo>
                    <a:pt x="5079" y="63"/>
                    <a:pt x="5079" y="63"/>
                    <a:pt x="5079" y="63"/>
                  </a:cubicBezTo>
                  <a:cubicBezTo>
                    <a:pt x="5079" y="63"/>
                    <a:pt x="5079" y="79"/>
                    <a:pt x="5079" y="95"/>
                  </a:cubicBezTo>
                  <a:cubicBezTo>
                    <a:pt x="5079" y="79"/>
                    <a:pt x="5095" y="79"/>
                    <a:pt x="5095" y="79"/>
                  </a:cubicBezTo>
                  <a:cubicBezTo>
                    <a:pt x="5111" y="79"/>
                    <a:pt x="5111" y="79"/>
                    <a:pt x="5111" y="63"/>
                  </a:cubicBezTo>
                  <a:cubicBezTo>
                    <a:pt x="5095" y="63"/>
                    <a:pt x="5095" y="48"/>
                    <a:pt x="5079" y="48"/>
                  </a:cubicBezTo>
                  <a:close/>
                  <a:moveTo>
                    <a:pt x="4829" y="16"/>
                  </a:moveTo>
                  <a:lnTo>
                    <a:pt x="4844" y="32"/>
                  </a:lnTo>
                  <a:cubicBezTo>
                    <a:pt x="4844" y="32"/>
                    <a:pt x="4829" y="32"/>
                    <a:pt x="4829" y="48"/>
                  </a:cubicBezTo>
                  <a:cubicBezTo>
                    <a:pt x="4829" y="32"/>
                    <a:pt x="4813" y="32"/>
                    <a:pt x="4813" y="32"/>
                  </a:cubicBezTo>
                  <a:lnTo>
                    <a:pt x="4782" y="32"/>
                  </a:lnTo>
                  <a:lnTo>
                    <a:pt x="4782" y="48"/>
                  </a:lnTo>
                  <a:cubicBezTo>
                    <a:pt x="4766" y="48"/>
                    <a:pt x="4766" y="32"/>
                    <a:pt x="4766" y="32"/>
                  </a:cubicBezTo>
                  <a:cubicBezTo>
                    <a:pt x="4766" y="32"/>
                    <a:pt x="4750" y="48"/>
                    <a:pt x="4750" y="48"/>
                  </a:cubicBezTo>
                  <a:lnTo>
                    <a:pt x="4735" y="48"/>
                  </a:lnTo>
                  <a:lnTo>
                    <a:pt x="4735" y="32"/>
                  </a:lnTo>
                  <a:cubicBezTo>
                    <a:pt x="4735" y="48"/>
                    <a:pt x="4719" y="63"/>
                    <a:pt x="4719" y="63"/>
                  </a:cubicBezTo>
                  <a:lnTo>
                    <a:pt x="4703" y="48"/>
                  </a:lnTo>
                  <a:cubicBezTo>
                    <a:pt x="4703" y="48"/>
                    <a:pt x="4703" y="63"/>
                    <a:pt x="4688" y="63"/>
                  </a:cubicBezTo>
                  <a:cubicBezTo>
                    <a:pt x="4695" y="71"/>
                    <a:pt x="4699" y="71"/>
                    <a:pt x="4701" y="71"/>
                  </a:cubicBezTo>
                  <a:cubicBezTo>
                    <a:pt x="4703" y="71"/>
                    <a:pt x="4703" y="71"/>
                    <a:pt x="4703" y="79"/>
                  </a:cubicBezTo>
                  <a:cubicBezTo>
                    <a:pt x="4719" y="95"/>
                    <a:pt x="4719" y="95"/>
                    <a:pt x="4719" y="95"/>
                  </a:cubicBezTo>
                  <a:lnTo>
                    <a:pt x="4719" y="110"/>
                  </a:lnTo>
                  <a:cubicBezTo>
                    <a:pt x="4719" y="110"/>
                    <a:pt x="4719" y="126"/>
                    <a:pt x="4719" y="126"/>
                  </a:cubicBezTo>
                  <a:lnTo>
                    <a:pt x="4703" y="126"/>
                  </a:lnTo>
                  <a:lnTo>
                    <a:pt x="4719" y="142"/>
                  </a:lnTo>
                  <a:lnTo>
                    <a:pt x="4750" y="142"/>
                  </a:lnTo>
                  <a:lnTo>
                    <a:pt x="4766" y="126"/>
                  </a:lnTo>
                  <a:lnTo>
                    <a:pt x="4782" y="126"/>
                  </a:lnTo>
                  <a:cubicBezTo>
                    <a:pt x="4792" y="126"/>
                    <a:pt x="4795" y="119"/>
                    <a:pt x="4801" y="119"/>
                  </a:cubicBezTo>
                  <a:cubicBezTo>
                    <a:pt x="4804" y="119"/>
                    <a:pt x="4808" y="121"/>
                    <a:pt x="4813" y="126"/>
                  </a:cubicBezTo>
                  <a:cubicBezTo>
                    <a:pt x="4813" y="110"/>
                    <a:pt x="4844" y="110"/>
                    <a:pt x="4860" y="110"/>
                  </a:cubicBezTo>
                  <a:lnTo>
                    <a:pt x="4891" y="110"/>
                  </a:lnTo>
                  <a:lnTo>
                    <a:pt x="4907" y="126"/>
                  </a:lnTo>
                  <a:lnTo>
                    <a:pt x="4938" y="126"/>
                  </a:lnTo>
                  <a:lnTo>
                    <a:pt x="4938" y="142"/>
                  </a:lnTo>
                  <a:lnTo>
                    <a:pt x="4985" y="142"/>
                  </a:lnTo>
                  <a:lnTo>
                    <a:pt x="5001" y="157"/>
                  </a:lnTo>
                  <a:lnTo>
                    <a:pt x="5048" y="157"/>
                  </a:lnTo>
                  <a:cubicBezTo>
                    <a:pt x="5048" y="150"/>
                    <a:pt x="5052" y="150"/>
                    <a:pt x="5056" y="150"/>
                  </a:cubicBezTo>
                  <a:cubicBezTo>
                    <a:pt x="5060" y="150"/>
                    <a:pt x="5064" y="150"/>
                    <a:pt x="5064" y="142"/>
                  </a:cubicBezTo>
                  <a:lnTo>
                    <a:pt x="5079" y="157"/>
                  </a:lnTo>
                  <a:cubicBezTo>
                    <a:pt x="5079" y="142"/>
                    <a:pt x="5079" y="142"/>
                    <a:pt x="5079" y="126"/>
                  </a:cubicBezTo>
                  <a:lnTo>
                    <a:pt x="5079" y="110"/>
                  </a:lnTo>
                  <a:cubicBezTo>
                    <a:pt x="5079" y="110"/>
                    <a:pt x="5064" y="110"/>
                    <a:pt x="5064" y="95"/>
                  </a:cubicBezTo>
                  <a:lnTo>
                    <a:pt x="5064" y="79"/>
                  </a:lnTo>
                  <a:cubicBezTo>
                    <a:pt x="5064" y="79"/>
                    <a:pt x="5064" y="79"/>
                    <a:pt x="5064" y="63"/>
                  </a:cubicBezTo>
                  <a:cubicBezTo>
                    <a:pt x="5048" y="48"/>
                    <a:pt x="5048" y="48"/>
                    <a:pt x="5048" y="32"/>
                  </a:cubicBezTo>
                  <a:lnTo>
                    <a:pt x="4954" y="32"/>
                  </a:lnTo>
                  <a:lnTo>
                    <a:pt x="4938" y="48"/>
                  </a:lnTo>
                  <a:cubicBezTo>
                    <a:pt x="4938" y="48"/>
                    <a:pt x="4938" y="32"/>
                    <a:pt x="4938" y="32"/>
                  </a:cubicBezTo>
                  <a:lnTo>
                    <a:pt x="4923" y="48"/>
                  </a:lnTo>
                  <a:lnTo>
                    <a:pt x="4907" y="63"/>
                  </a:lnTo>
                  <a:lnTo>
                    <a:pt x="4907" y="48"/>
                  </a:lnTo>
                  <a:lnTo>
                    <a:pt x="4891" y="48"/>
                  </a:lnTo>
                  <a:cubicBezTo>
                    <a:pt x="4876" y="32"/>
                    <a:pt x="4876" y="32"/>
                    <a:pt x="4860" y="32"/>
                  </a:cubicBezTo>
                  <a:cubicBezTo>
                    <a:pt x="4860" y="32"/>
                    <a:pt x="4844" y="16"/>
                    <a:pt x="4844" y="16"/>
                  </a:cubicBezTo>
                  <a:close/>
                  <a:moveTo>
                    <a:pt x="4531" y="1"/>
                  </a:moveTo>
                  <a:cubicBezTo>
                    <a:pt x="4531" y="16"/>
                    <a:pt x="4531" y="16"/>
                    <a:pt x="4515" y="16"/>
                  </a:cubicBezTo>
                  <a:lnTo>
                    <a:pt x="4499" y="16"/>
                  </a:lnTo>
                  <a:lnTo>
                    <a:pt x="4499" y="32"/>
                  </a:lnTo>
                  <a:lnTo>
                    <a:pt x="4468" y="32"/>
                  </a:lnTo>
                  <a:cubicBezTo>
                    <a:pt x="4468" y="32"/>
                    <a:pt x="4468" y="32"/>
                    <a:pt x="4468" y="48"/>
                  </a:cubicBezTo>
                  <a:cubicBezTo>
                    <a:pt x="4484" y="63"/>
                    <a:pt x="4484" y="63"/>
                    <a:pt x="4499" y="63"/>
                  </a:cubicBezTo>
                  <a:lnTo>
                    <a:pt x="4515" y="63"/>
                  </a:lnTo>
                  <a:lnTo>
                    <a:pt x="4515" y="79"/>
                  </a:lnTo>
                  <a:cubicBezTo>
                    <a:pt x="4515" y="95"/>
                    <a:pt x="4515" y="95"/>
                    <a:pt x="4515" y="95"/>
                  </a:cubicBezTo>
                  <a:cubicBezTo>
                    <a:pt x="4515" y="110"/>
                    <a:pt x="4515" y="110"/>
                    <a:pt x="4515" y="110"/>
                  </a:cubicBezTo>
                  <a:lnTo>
                    <a:pt x="4499" y="126"/>
                  </a:lnTo>
                  <a:cubicBezTo>
                    <a:pt x="4499" y="126"/>
                    <a:pt x="4499" y="142"/>
                    <a:pt x="4484" y="142"/>
                  </a:cubicBezTo>
                  <a:lnTo>
                    <a:pt x="4499" y="142"/>
                  </a:lnTo>
                  <a:cubicBezTo>
                    <a:pt x="4499" y="157"/>
                    <a:pt x="4484" y="157"/>
                    <a:pt x="4484" y="157"/>
                  </a:cubicBezTo>
                  <a:lnTo>
                    <a:pt x="4468" y="173"/>
                  </a:lnTo>
                  <a:lnTo>
                    <a:pt x="4484" y="173"/>
                  </a:lnTo>
                  <a:lnTo>
                    <a:pt x="4499" y="157"/>
                  </a:lnTo>
                  <a:lnTo>
                    <a:pt x="4515" y="142"/>
                  </a:lnTo>
                  <a:lnTo>
                    <a:pt x="4515" y="157"/>
                  </a:lnTo>
                  <a:lnTo>
                    <a:pt x="4515" y="173"/>
                  </a:lnTo>
                  <a:cubicBezTo>
                    <a:pt x="4515" y="173"/>
                    <a:pt x="4499" y="189"/>
                    <a:pt x="4499" y="189"/>
                  </a:cubicBezTo>
                  <a:lnTo>
                    <a:pt x="4484" y="204"/>
                  </a:lnTo>
                  <a:lnTo>
                    <a:pt x="4515" y="204"/>
                  </a:lnTo>
                  <a:cubicBezTo>
                    <a:pt x="4531" y="189"/>
                    <a:pt x="4531" y="189"/>
                    <a:pt x="4531" y="189"/>
                  </a:cubicBezTo>
                  <a:lnTo>
                    <a:pt x="4531" y="173"/>
                  </a:lnTo>
                  <a:cubicBezTo>
                    <a:pt x="4546" y="173"/>
                    <a:pt x="4546" y="157"/>
                    <a:pt x="4562" y="142"/>
                  </a:cubicBezTo>
                  <a:lnTo>
                    <a:pt x="4593" y="142"/>
                  </a:lnTo>
                  <a:lnTo>
                    <a:pt x="4609" y="126"/>
                  </a:lnTo>
                  <a:cubicBezTo>
                    <a:pt x="4625" y="142"/>
                    <a:pt x="4625" y="142"/>
                    <a:pt x="4625" y="142"/>
                  </a:cubicBezTo>
                  <a:lnTo>
                    <a:pt x="4640" y="142"/>
                  </a:lnTo>
                  <a:cubicBezTo>
                    <a:pt x="4656" y="126"/>
                    <a:pt x="4640" y="110"/>
                    <a:pt x="4640" y="95"/>
                  </a:cubicBezTo>
                  <a:cubicBezTo>
                    <a:pt x="4640" y="95"/>
                    <a:pt x="4640" y="95"/>
                    <a:pt x="4640" y="79"/>
                  </a:cubicBezTo>
                  <a:cubicBezTo>
                    <a:pt x="4640" y="79"/>
                    <a:pt x="4640" y="63"/>
                    <a:pt x="4656" y="48"/>
                  </a:cubicBezTo>
                  <a:lnTo>
                    <a:pt x="4688" y="48"/>
                  </a:lnTo>
                  <a:cubicBezTo>
                    <a:pt x="4688" y="32"/>
                    <a:pt x="4688" y="32"/>
                    <a:pt x="4688" y="32"/>
                  </a:cubicBezTo>
                  <a:cubicBezTo>
                    <a:pt x="4672" y="16"/>
                    <a:pt x="4688" y="16"/>
                    <a:pt x="4688" y="16"/>
                  </a:cubicBezTo>
                  <a:lnTo>
                    <a:pt x="4672" y="1"/>
                  </a:lnTo>
                  <a:lnTo>
                    <a:pt x="4640" y="1"/>
                  </a:lnTo>
                  <a:cubicBezTo>
                    <a:pt x="4640" y="1"/>
                    <a:pt x="4640" y="16"/>
                    <a:pt x="4640" y="16"/>
                  </a:cubicBezTo>
                  <a:lnTo>
                    <a:pt x="4625" y="16"/>
                  </a:lnTo>
                  <a:cubicBezTo>
                    <a:pt x="4609" y="16"/>
                    <a:pt x="4609" y="16"/>
                    <a:pt x="4593" y="1"/>
                  </a:cubicBezTo>
                  <a:lnTo>
                    <a:pt x="4578" y="16"/>
                  </a:lnTo>
                  <a:cubicBezTo>
                    <a:pt x="4578" y="16"/>
                    <a:pt x="4578" y="16"/>
                    <a:pt x="4578" y="32"/>
                  </a:cubicBezTo>
                  <a:cubicBezTo>
                    <a:pt x="4567" y="32"/>
                    <a:pt x="4557" y="25"/>
                    <a:pt x="4551" y="25"/>
                  </a:cubicBezTo>
                  <a:cubicBezTo>
                    <a:pt x="4548" y="25"/>
                    <a:pt x="4546" y="27"/>
                    <a:pt x="4546" y="32"/>
                  </a:cubicBezTo>
                  <a:cubicBezTo>
                    <a:pt x="4531" y="16"/>
                    <a:pt x="4531" y="16"/>
                    <a:pt x="4531" y="16"/>
                  </a:cubicBezTo>
                  <a:lnTo>
                    <a:pt x="4531" y="1"/>
                  </a:lnTo>
                  <a:close/>
                  <a:moveTo>
                    <a:pt x="4499" y="204"/>
                  </a:moveTo>
                  <a:cubicBezTo>
                    <a:pt x="4484" y="204"/>
                    <a:pt x="4484" y="220"/>
                    <a:pt x="4484" y="220"/>
                  </a:cubicBezTo>
                  <a:lnTo>
                    <a:pt x="4468" y="220"/>
                  </a:lnTo>
                  <a:cubicBezTo>
                    <a:pt x="4468" y="220"/>
                    <a:pt x="4468" y="220"/>
                    <a:pt x="4468" y="236"/>
                  </a:cubicBezTo>
                  <a:lnTo>
                    <a:pt x="4468" y="251"/>
                  </a:lnTo>
                  <a:cubicBezTo>
                    <a:pt x="4468" y="251"/>
                    <a:pt x="4468" y="267"/>
                    <a:pt x="4468" y="267"/>
                  </a:cubicBezTo>
                  <a:cubicBezTo>
                    <a:pt x="4468" y="283"/>
                    <a:pt x="4468" y="283"/>
                    <a:pt x="4468" y="283"/>
                  </a:cubicBezTo>
                  <a:lnTo>
                    <a:pt x="4484" y="299"/>
                  </a:lnTo>
                  <a:lnTo>
                    <a:pt x="4484" y="283"/>
                  </a:lnTo>
                  <a:cubicBezTo>
                    <a:pt x="4484" y="283"/>
                    <a:pt x="4499" y="267"/>
                    <a:pt x="4499" y="267"/>
                  </a:cubicBezTo>
                  <a:cubicBezTo>
                    <a:pt x="4499" y="267"/>
                    <a:pt x="4499" y="267"/>
                    <a:pt x="4499" y="251"/>
                  </a:cubicBezTo>
                  <a:lnTo>
                    <a:pt x="4499" y="236"/>
                  </a:lnTo>
                  <a:cubicBezTo>
                    <a:pt x="4515" y="220"/>
                    <a:pt x="4515" y="220"/>
                    <a:pt x="4499" y="204"/>
                  </a:cubicBezTo>
                  <a:close/>
                  <a:moveTo>
                    <a:pt x="4468" y="299"/>
                  </a:moveTo>
                  <a:cubicBezTo>
                    <a:pt x="4468" y="299"/>
                    <a:pt x="4468" y="314"/>
                    <a:pt x="4468" y="314"/>
                  </a:cubicBezTo>
                  <a:cubicBezTo>
                    <a:pt x="4468" y="314"/>
                    <a:pt x="4468" y="330"/>
                    <a:pt x="4468" y="330"/>
                  </a:cubicBezTo>
                  <a:lnTo>
                    <a:pt x="4484" y="314"/>
                  </a:lnTo>
                  <a:cubicBezTo>
                    <a:pt x="4484" y="314"/>
                    <a:pt x="4484" y="314"/>
                    <a:pt x="4484" y="299"/>
                  </a:cubicBezTo>
                  <a:close/>
                  <a:moveTo>
                    <a:pt x="3622" y="628"/>
                  </a:moveTo>
                  <a:cubicBezTo>
                    <a:pt x="3637" y="659"/>
                    <a:pt x="3669" y="659"/>
                    <a:pt x="3684" y="659"/>
                  </a:cubicBezTo>
                  <a:cubicBezTo>
                    <a:pt x="3684" y="659"/>
                    <a:pt x="3684" y="659"/>
                    <a:pt x="3684" y="643"/>
                  </a:cubicBezTo>
                  <a:cubicBezTo>
                    <a:pt x="3669" y="643"/>
                    <a:pt x="3669" y="643"/>
                    <a:pt x="3653" y="628"/>
                  </a:cubicBezTo>
                  <a:lnTo>
                    <a:pt x="3637" y="643"/>
                  </a:lnTo>
                  <a:cubicBezTo>
                    <a:pt x="3637" y="628"/>
                    <a:pt x="3637" y="628"/>
                    <a:pt x="3622" y="628"/>
                  </a:cubicBezTo>
                  <a:close/>
                  <a:moveTo>
                    <a:pt x="3731" y="612"/>
                  </a:moveTo>
                  <a:cubicBezTo>
                    <a:pt x="3716" y="628"/>
                    <a:pt x="3716" y="628"/>
                    <a:pt x="3716" y="643"/>
                  </a:cubicBezTo>
                  <a:cubicBezTo>
                    <a:pt x="3716" y="643"/>
                    <a:pt x="3731" y="659"/>
                    <a:pt x="3731" y="659"/>
                  </a:cubicBezTo>
                  <a:lnTo>
                    <a:pt x="3763" y="659"/>
                  </a:lnTo>
                  <a:cubicBezTo>
                    <a:pt x="3747" y="643"/>
                    <a:pt x="3747" y="643"/>
                    <a:pt x="3747" y="643"/>
                  </a:cubicBezTo>
                  <a:lnTo>
                    <a:pt x="3747" y="628"/>
                  </a:lnTo>
                  <a:cubicBezTo>
                    <a:pt x="3747" y="628"/>
                    <a:pt x="3731" y="628"/>
                    <a:pt x="3731" y="612"/>
                  </a:cubicBezTo>
                  <a:close/>
                  <a:moveTo>
                    <a:pt x="5409" y="800"/>
                  </a:moveTo>
                  <a:cubicBezTo>
                    <a:pt x="5409" y="800"/>
                    <a:pt x="5409" y="816"/>
                    <a:pt x="5409" y="816"/>
                  </a:cubicBezTo>
                  <a:cubicBezTo>
                    <a:pt x="5424" y="816"/>
                    <a:pt x="5424" y="816"/>
                    <a:pt x="5424" y="800"/>
                  </a:cubicBezTo>
                  <a:close/>
                  <a:moveTo>
                    <a:pt x="4108" y="831"/>
                  </a:moveTo>
                  <a:lnTo>
                    <a:pt x="4108" y="847"/>
                  </a:lnTo>
                  <a:cubicBezTo>
                    <a:pt x="4123" y="847"/>
                    <a:pt x="4123" y="847"/>
                    <a:pt x="4108" y="831"/>
                  </a:cubicBezTo>
                  <a:close/>
                  <a:moveTo>
                    <a:pt x="4108" y="878"/>
                  </a:moveTo>
                  <a:cubicBezTo>
                    <a:pt x="4108" y="878"/>
                    <a:pt x="4108" y="894"/>
                    <a:pt x="4092" y="894"/>
                  </a:cubicBezTo>
                  <a:lnTo>
                    <a:pt x="4123" y="894"/>
                  </a:lnTo>
                  <a:cubicBezTo>
                    <a:pt x="4108" y="878"/>
                    <a:pt x="4108" y="878"/>
                    <a:pt x="4108" y="878"/>
                  </a:cubicBezTo>
                  <a:close/>
                  <a:moveTo>
                    <a:pt x="5283" y="878"/>
                  </a:moveTo>
                  <a:cubicBezTo>
                    <a:pt x="5283" y="878"/>
                    <a:pt x="5283" y="878"/>
                    <a:pt x="5283" y="894"/>
                  </a:cubicBezTo>
                  <a:cubicBezTo>
                    <a:pt x="5283" y="894"/>
                    <a:pt x="5283" y="894"/>
                    <a:pt x="5283" y="910"/>
                  </a:cubicBezTo>
                  <a:lnTo>
                    <a:pt x="5299" y="910"/>
                  </a:lnTo>
                  <a:lnTo>
                    <a:pt x="5299" y="894"/>
                  </a:lnTo>
                  <a:cubicBezTo>
                    <a:pt x="5299" y="878"/>
                    <a:pt x="5299" y="878"/>
                    <a:pt x="5299" y="878"/>
                  </a:cubicBezTo>
                  <a:close/>
                  <a:moveTo>
                    <a:pt x="3935" y="941"/>
                  </a:moveTo>
                  <a:cubicBezTo>
                    <a:pt x="3935" y="949"/>
                    <a:pt x="3935" y="949"/>
                    <a:pt x="3935" y="949"/>
                  </a:cubicBezTo>
                  <a:cubicBezTo>
                    <a:pt x="3935" y="949"/>
                    <a:pt x="3935" y="949"/>
                    <a:pt x="3935" y="957"/>
                  </a:cubicBezTo>
                  <a:lnTo>
                    <a:pt x="3935" y="973"/>
                  </a:lnTo>
                  <a:cubicBezTo>
                    <a:pt x="3951" y="957"/>
                    <a:pt x="3951" y="957"/>
                    <a:pt x="3951" y="941"/>
                  </a:cubicBezTo>
                  <a:close/>
                  <a:moveTo>
                    <a:pt x="5393" y="816"/>
                  </a:moveTo>
                  <a:lnTo>
                    <a:pt x="5377" y="831"/>
                  </a:lnTo>
                  <a:lnTo>
                    <a:pt x="5362" y="831"/>
                  </a:lnTo>
                  <a:cubicBezTo>
                    <a:pt x="5346" y="831"/>
                    <a:pt x="5314" y="863"/>
                    <a:pt x="5314" y="878"/>
                  </a:cubicBezTo>
                  <a:lnTo>
                    <a:pt x="5330" y="878"/>
                  </a:lnTo>
                  <a:cubicBezTo>
                    <a:pt x="5346" y="878"/>
                    <a:pt x="5346" y="878"/>
                    <a:pt x="5346" y="894"/>
                  </a:cubicBezTo>
                  <a:cubicBezTo>
                    <a:pt x="5362" y="894"/>
                    <a:pt x="5362" y="894"/>
                    <a:pt x="5377" y="910"/>
                  </a:cubicBezTo>
                  <a:lnTo>
                    <a:pt x="5377" y="925"/>
                  </a:lnTo>
                  <a:cubicBezTo>
                    <a:pt x="5377" y="941"/>
                    <a:pt x="5377" y="941"/>
                    <a:pt x="5377" y="941"/>
                  </a:cubicBezTo>
                  <a:lnTo>
                    <a:pt x="5377" y="957"/>
                  </a:lnTo>
                  <a:cubicBezTo>
                    <a:pt x="5393" y="957"/>
                    <a:pt x="5393" y="957"/>
                    <a:pt x="5393" y="973"/>
                  </a:cubicBezTo>
                  <a:cubicBezTo>
                    <a:pt x="5409" y="973"/>
                    <a:pt x="5409" y="957"/>
                    <a:pt x="5424" y="957"/>
                  </a:cubicBezTo>
                  <a:cubicBezTo>
                    <a:pt x="5424" y="957"/>
                    <a:pt x="5424" y="941"/>
                    <a:pt x="5424" y="941"/>
                  </a:cubicBezTo>
                  <a:lnTo>
                    <a:pt x="5424" y="925"/>
                  </a:lnTo>
                  <a:lnTo>
                    <a:pt x="5440" y="910"/>
                  </a:lnTo>
                  <a:cubicBezTo>
                    <a:pt x="5440" y="910"/>
                    <a:pt x="5440" y="910"/>
                    <a:pt x="5424" y="894"/>
                  </a:cubicBezTo>
                  <a:lnTo>
                    <a:pt x="5440" y="894"/>
                  </a:lnTo>
                  <a:lnTo>
                    <a:pt x="5440" y="910"/>
                  </a:lnTo>
                  <a:lnTo>
                    <a:pt x="5456" y="894"/>
                  </a:lnTo>
                  <a:cubicBezTo>
                    <a:pt x="5456" y="894"/>
                    <a:pt x="5456" y="894"/>
                    <a:pt x="5456" y="878"/>
                  </a:cubicBezTo>
                  <a:cubicBezTo>
                    <a:pt x="5456" y="871"/>
                    <a:pt x="5456" y="871"/>
                    <a:pt x="5458" y="871"/>
                  </a:cubicBezTo>
                  <a:cubicBezTo>
                    <a:pt x="5459" y="871"/>
                    <a:pt x="5463" y="871"/>
                    <a:pt x="5471" y="863"/>
                  </a:cubicBezTo>
                  <a:cubicBezTo>
                    <a:pt x="5471" y="847"/>
                    <a:pt x="5456" y="847"/>
                    <a:pt x="5456" y="847"/>
                  </a:cubicBezTo>
                  <a:lnTo>
                    <a:pt x="5471" y="847"/>
                  </a:lnTo>
                  <a:cubicBezTo>
                    <a:pt x="5471" y="847"/>
                    <a:pt x="5471" y="831"/>
                    <a:pt x="5471" y="831"/>
                  </a:cubicBezTo>
                  <a:lnTo>
                    <a:pt x="5456" y="831"/>
                  </a:lnTo>
                  <a:cubicBezTo>
                    <a:pt x="5456" y="831"/>
                    <a:pt x="5456" y="816"/>
                    <a:pt x="5456" y="816"/>
                  </a:cubicBezTo>
                  <a:lnTo>
                    <a:pt x="5440" y="816"/>
                  </a:lnTo>
                  <a:cubicBezTo>
                    <a:pt x="5440" y="816"/>
                    <a:pt x="5440" y="816"/>
                    <a:pt x="5440" y="831"/>
                  </a:cubicBezTo>
                  <a:cubicBezTo>
                    <a:pt x="5432" y="824"/>
                    <a:pt x="5428" y="824"/>
                    <a:pt x="5426" y="824"/>
                  </a:cubicBezTo>
                  <a:cubicBezTo>
                    <a:pt x="5424" y="824"/>
                    <a:pt x="5424" y="824"/>
                    <a:pt x="5424" y="816"/>
                  </a:cubicBezTo>
                  <a:lnTo>
                    <a:pt x="5424" y="831"/>
                  </a:lnTo>
                  <a:lnTo>
                    <a:pt x="5409" y="816"/>
                  </a:lnTo>
                  <a:close/>
                  <a:moveTo>
                    <a:pt x="3888" y="988"/>
                  </a:moveTo>
                  <a:cubicBezTo>
                    <a:pt x="3896" y="996"/>
                    <a:pt x="3900" y="1000"/>
                    <a:pt x="3902" y="1000"/>
                  </a:cubicBezTo>
                  <a:cubicBezTo>
                    <a:pt x="3904" y="1000"/>
                    <a:pt x="3904" y="996"/>
                    <a:pt x="3904" y="988"/>
                  </a:cubicBezTo>
                  <a:close/>
                  <a:moveTo>
                    <a:pt x="4155" y="847"/>
                  </a:moveTo>
                  <a:cubicBezTo>
                    <a:pt x="4155" y="847"/>
                    <a:pt x="4155" y="863"/>
                    <a:pt x="4155" y="863"/>
                  </a:cubicBezTo>
                  <a:lnTo>
                    <a:pt x="4139" y="878"/>
                  </a:lnTo>
                  <a:lnTo>
                    <a:pt x="4155" y="878"/>
                  </a:lnTo>
                  <a:lnTo>
                    <a:pt x="4139" y="894"/>
                  </a:lnTo>
                  <a:cubicBezTo>
                    <a:pt x="4139" y="894"/>
                    <a:pt x="4155" y="894"/>
                    <a:pt x="4155" y="910"/>
                  </a:cubicBezTo>
                  <a:lnTo>
                    <a:pt x="4155" y="925"/>
                  </a:lnTo>
                  <a:lnTo>
                    <a:pt x="4155" y="941"/>
                  </a:lnTo>
                  <a:lnTo>
                    <a:pt x="4139" y="941"/>
                  </a:lnTo>
                  <a:cubicBezTo>
                    <a:pt x="4139" y="957"/>
                    <a:pt x="4139" y="957"/>
                    <a:pt x="4155" y="957"/>
                  </a:cubicBezTo>
                  <a:cubicBezTo>
                    <a:pt x="4155" y="957"/>
                    <a:pt x="4139" y="973"/>
                    <a:pt x="4139" y="973"/>
                  </a:cubicBezTo>
                  <a:cubicBezTo>
                    <a:pt x="4139" y="988"/>
                    <a:pt x="4139" y="988"/>
                    <a:pt x="4139" y="1004"/>
                  </a:cubicBezTo>
                  <a:cubicBezTo>
                    <a:pt x="4139" y="988"/>
                    <a:pt x="4155" y="988"/>
                    <a:pt x="4155" y="988"/>
                  </a:cubicBezTo>
                  <a:cubicBezTo>
                    <a:pt x="4155" y="988"/>
                    <a:pt x="4155" y="988"/>
                    <a:pt x="4155" y="973"/>
                  </a:cubicBezTo>
                  <a:lnTo>
                    <a:pt x="4170" y="973"/>
                  </a:lnTo>
                  <a:cubicBezTo>
                    <a:pt x="4170" y="957"/>
                    <a:pt x="4170" y="957"/>
                    <a:pt x="4170" y="957"/>
                  </a:cubicBezTo>
                  <a:lnTo>
                    <a:pt x="4170" y="941"/>
                  </a:lnTo>
                  <a:lnTo>
                    <a:pt x="4170" y="925"/>
                  </a:lnTo>
                  <a:lnTo>
                    <a:pt x="4170" y="910"/>
                  </a:lnTo>
                  <a:lnTo>
                    <a:pt x="4170" y="894"/>
                  </a:lnTo>
                  <a:lnTo>
                    <a:pt x="4170" y="878"/>
                  </a:lnTo>
                  <a:lnTo>
                    <a:pt x="4170" y="863"/>
                  </a:lnTo>
                  <a:lnTo>
                    <a:pt x="4170" y="847"/>
                  </a:lnTo>
                  <a:close/>
                  <a:moveTo>
                    <a:pt x="3904" y="973"/>
                  </a:moveTo>
                  <a:lnTo>
                    <a:pt x="3904" y="988"/>
                  </a:lnTo>
                  <a:lnTo>
                    <a:pt x="3904" y="1004"/>
                  </a:lnTo>
                  <a:cubicBezTo>
                    <a:pt x="3904" y="1004"/>
                    <a:pt x="3904" y="1004"/>
                    <a:pt x="3904" y="1020"/>
                  </a:cubicBezTo>
                  <a:cubicBezTo>
                    <a:pt x="3904" y="1020"/>
                    <a:pt x="3919" y="1004"/>
                    <a:pt x="3919" y="1004"/>
                  </a:cubicBezTo>
                  <a:cubicBezTo>
                    <a:pt x="3935" y="988"/>
                    <a:pt x="3935" y="988"/>
                    <a:pt x="3935" y="988"/>
                  </a:cubicBezTo>
                  <a:cubicBezTo>
                    <a:pt x="3935" y="988"/>
                    <a:pt x="3935" y="988"/>
                    <a:pt x="3919" y="973"/>
                  </a:cubicBezTo>
                  <a:cubicBezTo>
                    <a:pt x="3919" y="978"/>
                    <a:pt x="3918" y="979"/>
                    <a:pt x="3915" y="979"/>
                  </a:cubicBezTo>
                  <a:cubicBezTo>
                    <a:pt x="3911" y="979"/>
                    <a:pt x="3904" y="973"/>
                    <a:pt x="3904" y="973"/>
                  </a:cubicBezTo>
                  <a:close/>
                  <a:moveTo>
                    <a:pt x="5393" y="1020"/>
                  </a:moveTo>
                  <a:cubicBezTo>
                    <a:pt x="5377" y="1020"/>
                    <a:pt x="5377" y="1020"/>
                    <a:pt x="5377" y="1035"/>
                  </a:cubicBezTo>
                  <a:cubicBezTo>
                    <a:pt x="5377" y="1035"/>
                    <a:pt x="5393" y="1035"/>
                    <a:pt x="5393" y="1020"/>
                  </a:cubicBezTo>
                  <a:close/>
                  <a:moveTo>
                    <a:pt x="5362" y="1317"/>
                  </a:moveTo>
                  <a:lnTo>
                    <a:pt x="5362" y="1333"/>
                  </a:lnTo>
                  <a:cubicBezTo>
                    <a:pt x="5362" y="1349"/>
                    <a:pt x="5362" y="1349"/>
                    <a:pt x="5377" y="1349"/>
                  </a:cubicBezTo>
                  <a:cubicBezTo>
                    <a:pt x="5377" y="1333"/>
                    <a:pt x="5377" y="1333"/>
                    <a:pt x="5362" y="1317"/>
                  </a:cubicBezTo>
                  <a:close/>
                  <a:moveTo>
                    <a:pt x="3872" y="1333"/>
                  </a:moveTo>
                  <a:cubicBezTo>
                    <a:pt x="3872" y="1333"/>
                    <a:pt x="3872" y="1333"/>
                    <a:pt x="3857" y="1349"/>
                  </a:cubicBezTo>
                  <a:cubicBezTo>
                    <a:pt x="3872" y="1364"/>
                    <a:pt x="3872" y="1364"/>
                    <a:pt x="3872" y="1364"/>
                  </a:cubicBezTo>
                  <a:lnTo>
                    <a:pt x="3872" y="1349"/>
                  </a:lnTo>
                  <a:cubicBezTo>
                    <a:pt x="3872" y="1349"/>
                    <a:pt x="3872" y="1333"/>
                    <a:pt x="3872" y="1333"/>
                  </a:cubicBezTo>
                  <a:close/>
                  <a:moveTo>
                    <a:pt x="5330" y="1364"/>
                  </a:moveTo>
                  <a:cubicBezTo>
                    <a:pt x="5330" y="1364"/>
                    <a:pt x="5314" y="1364"/>
                    <a:pt x="5314" y="1380"/>
                  </a:cubicBezTo>
                  <a:lnTo>
                    <a:pt x="5330" y="1380"/>
                  </a:lnTo>
                  <a:cubicBezTo>
                    <a:pt x="5346" y="1380"/>
                    <a:pt x="5346" y="1380"/>
                    <a:pt x="5346" y="1396"/>
                  </a:cubicBezTo>
                  <a:lnTo>
                    <a:pt x="5362" y="1380"/>
                  </a:lnTo>
                  <a:lnTo>
                    <a:pt x="5346" y="1380"/>
                  </a:lnTo>
                  <a:cubicBezTo>
                    <a:pt x="5330" y="1364"/>
                    <a:pt x="5330" y="1364"/>
                    <a:pt x="5330" y="1364"/>
                  </a:cubicBezTo>
                  <a:close/>
                  <a:moveTo>
                    <a:pt x="3841" y="1396"/>
                  </a:moveTo>
                  <a:lnTo>
                    <a:pt x="3825" y="1411"/>
                  </a:lnTo>
                  <a:lnTo>
                    <a:pt x="3841" y="1411"/>
                  </a:lnTo>
                  <a:lnTo>
                    <a:pt x="3841" y="1396"/>
                  </a:lnTo>
                  <a:close/>
                  <a:moveTo>
                    <a:pt x="3841" y="1411"/>
                  </a:moveTo>
                  <a:cubicBezTo>
                    <a:pt x="3825" y="1411"/>
                    <a:pt x="3825" y="1411"/>
                    <a:pt x="3841" y="1427"/>
                  </a:cubicBezTo>
                  <a:lnTo>
                    <a:pt x="3841" y="1411"/>
                  </a:lnTo>
                  <a:close/>
                  <a:moveTo>
                    <a:pt x="3825" y="1427"/>
                  </a:moveTo>
                  <a:lnTo>
                    <a:pt x="3830" y="1431"/>
                  </a:lnTo>
                  <a:lnTo>
                    <a:pt x="3830" y="1431"/>
                  </a:lnTo>
                  <a:cubicBezTo>
                    <a:pt x="3832" y="1429"/>
                    <a:pt x="3836" y="1427"/>
                    <a:pt x="3841" y="1427"/>
                  </a:cubicBezTo>
                  <a:close/>
                  <a:moveTo>
                    <a:pt x="3830" y="1431"/>
                  </a:moveTo>
                  <a:cubicBezTo>
                    <a:pt x="3825" y="1436"/>
                    <a:pt x="3825" y="1443"/>
                    <a:pt x="3825" y="1443"/>
                  </a:cubicBezTo>
                  <a:lnTo>
                    <a:pt x="3841" y="1443"/>
                  </a:lnTo>
                  <a:lnTo>
                    <a:pt x="3830" y="1431"/>
                  </a:lnTo>
                  <a:close/>
                  <a:moveTo>
                    <a:pt x="3872" y="1396"/>
                  </a:moveTo>
                  <a:lnTo>
                    <a:pt x="3857" y="1411"/>
                  </a:lnTo>
                  <a:lnTo>
                    <a:pt x="3872" y="1411"/>
                  </a:lnTo>
                  <a:lnTo>
                    <a:pt x="3872" y="1427"/>
                  </a:lnTo>
                  <a:lnTo>
                    <a:pt x="3872" y="1443"/>
                  </a:lnTo>
                  <a:cubicBezTo>
                    <a:pt x="3872" y="1443"/>
                    <a:pt x="3872" y="1443"/>
                    <a:pt x="3888" y="1458"/>
                  </a:cubicBezTo>
                  <a:cubicBezTo>
                    <a:pt x="3888" y="1443"/>
                    <a:pt x="3888" y="1443"/>
                    <a:pt x="3888" y="1427"/>
                  </a:cubicBezTo>
                  <a:cubicBezTo>
                    <a:pt x="3888" y="1411"/>
                    <a:pt x="3888" y="1411"/>
                    <a:pt x="3872" y="1396"/>
                  </a:cubicBezTo>
                  <a:close/>
                  <a:moveTo>
                    <a:pt x="3841" y="1474"/>
                  </a:moveTo>
                  <a:lnTo>
                    <a:pt x="3841" y="1490"/>
                  </a:lnTo>
                  <a:cubicBezTo>
                    <a:pt x="3841" y="1490"/>
                    <a:pt x="3841" y="1490"/>
                    <a:pt x="3841" y="1505"/>
                  </a:cubicBezTo>
                  <a:cubicBezTo>
                    <a:pt x="3841" y="1505"/>
                    <a:pt x="3841" y="1505"/>
                    <a:pt x="3857" y="1490"/>
                  </a:cubicBezTo>
                  <a:cubicBezTo>
                    <a:pt x="3841" y="1490"/>
                    <a:pt x="3841" y="1490"/>
                    <a:pt x="3841" y="1474"/>
                  </a:cubicBezTo>
                  <a:close/>
                  <a:moveTo>
                    <a:pt x="5189" y="1458"/>
                  </a:moveTo>
                  <a:cubicBezTo>
                    <a:pt x="5189" y="1474"/>
                    <a:pt x="5173" y="1490"/>
                    <a:pt x="5173" y="1505"/>
                  </a:cubicBezTo>
                  <a:lnTo>
                    <a:pt x="5173" y="1490"/>
                  </a:lnTo>
                  <a:cubicBezTo>
                    <a:pt x="5173" y="1490"/>
                    <a:pt x="5173" y="1490"/>
                    <a:pt x="5173" y="1474"/>
                  </a:cubicBezTo>
                  <a:lnTo>
                    <a:pt x="5189" y="1458"/>
                  </a:lnTo>
                  <a:close/>
                  <a:moveTo>
                    <a:pt x="3841" y="1505"/>
                  </a:moveTo>
                  <a:cubicBezTo>
                    <a:pt x="3841" y="1505"/>
                    <a:pt x="3825" y="1505"/>
                    <a:pt x="3825" y="1521"/>
                  </a:cubicBezTo>
                  <a:lnTo>
                    <a:pt x="3857" y="1521"/>
                  </a:lnTo>
                  <a:lnTo>
                    <a:pt x="3857" y="1505"/>
                  </a:lnTo>
                  <a:close/>
                  <a:moveTo>
                    <a:pt x="3841" y="1521"/>
                  </a:moveTo>
                  <a:cubicBezTo>
                    <a:pt x="3841" y="1521"/>
                    <a:pt x="3841" y="1521"/>
                    <a:pt x="3841" y="1537"/>
                  </a:cubicBezTo>
                  <a:lnTo>
                    <a:pt x="3857" y="1537"/>
                  </a:lnTo>
                  <a:lnTo>
                    <a:pt x="3841" y="1521"/>
                  </a:lnTo>
                  <a:close/>
                  <a:moveTo>
                    <a:pt x="5252" y="1490"/>
                  </a:moveTo>
                  <a:cubicBezTo>
                    <a:pt x="5252" y="1505"/>
                    <a:pt x="5252" y="1505"/>
                    <a:pt x="5252" y="1505"/>
                  </a:cubicBezTo>
                  <a:cubicBezTo>
                    <a:pt x="5236" y="1521"/>
                    <a:pt x="5236" y="1521"/>
                    <a:pt x="5236" y="1537"/>
                  </a:cubicBezTo>
                  <a:cubicBezTo>
                    <a:pt x="5220" y="1521"/>
                    <a:pt x="5236" y="1521"/>
                    <a:pt x="5236" y="1505"/>
                  </a:cubicBezTo>
                  <a:lnTo>
                    <a:pt x="5236" y="1490"/>
                  </a:lnTo>
                  <a:close/>
                  <a:moveTo>
                    <a:pt x="3888" y="1521"/>
                  </a:moveTo>
                  <a:cubicBezTo>
                    <a:pt x="3888" y="1537"/>
                    <a:pt x="3888" y="1537"/>
                    <a:pt x="3888" y="1552"/>
                  </a:cubicBezTo>
                  <a:lnTo>
                    <a:pt x="3904" y="1552"/>
                  </a:lnTo>
                  <a:cubicBezTo>
                    <a:pt x="3888" y="1537"/>
                    <a:pt x="3904" y="1552"/>
                    <a:pt x="3888" y="1521"/>
                  </a:cubicBezTo>
                  <a:close/>
                  <a:moveTo>
                    <a:pt x="3857" y="1568"/>
                  </a:moveTo>
                  <a:cubicBezTo>
                    <a:pt x="3857" y="1584"/>
                    <a:pt x="3872" y="1584"/>
                    <a:pt x="3857" y="1599"/>
                  </a:cubicBezTo>
                  <a:cubicBezTo>
                    <a:pt x="3857" y="1599"/>
                    <a:pt x="3857" y="1615"/>
                    <a:pt x="3857" y="1615"/>
                  </a:cubicBezTo>
                  <a:cubicBezTo>
                    <a:pt x="3872" y="1615"/>
                    <a:pt x="3872" y="1599"/>
                    <a:pt x="3872" y="1599"/>
                  </a:cubicBezTo>
                  <a:cubicBezTo>
                    <a:pt x="3872" y="1584"/>
                    <a:pt x="3872" y="1584"/>
                    <a:pt x="3872" y="1584"/>
                  </a:cubicBezTo>
                  <a:lnTo>
                    <a:pt x="3857" y="1568"/>
                  </a:lnTo>
                  <a:close/>
                  <a:moveTo>
                    <a:pt x="3872" y="1631"/>
                  </a:moveTo>
                  <a:cubicBezTo>
                    <a:pt x="3872" y="1647"/>
                    <a:pt x="3857" y="1647"/>
                    <a:pt x="3857" y="1662"/>
                  </a:cubicBezTo>
                  <a:cubicBezTo>
                    <a:pt x="3857" y="1678"/>
                    <a:pt x="3857" y="1678"/>
                    <a:pt x="3857" y="1694"/>
                  </a:cubicBezTo>
                  <a:cubicBezTo>
                    <a:pt x="3857" y="1709"/>
                    <a:pt x="3857" y="1709"/>
                    <a:pt x="3857" y="1709"/>
                  </a:cubicBezTo>
                  <a:cubicBezTo>
                    <a:pt x="3857" y="1725"/>
                    <a:pt x="3841" y="1725"/>
                    <a:pt x="3841" y="1725"/>
                  </a:cubicBezTo>
                  <a:lnTo>
                    <a:pt x="3857" y="1725"/>
                  </a:lnTo>
                  <a:cubicBezTo>
                    <a:pt x="3857" y="1725"/>
                    <a:pt x="3872" y="1709"/>
                    <a:pt x="3872" y="1709"/>
                  </a:cubicBezTo>
                  <a:lnTo>
                    <a:pt x="3872" y="1694"/>
                  </a:lnTo>
                  <a:cubicBezTo>
                    <a:pt x="3888" y="1694"/>
                    <a:pt x="3888" y="1694"/>
                    <a:pt x="3888" y="1678"/>
                  </a:cubicBezTo>
                  <a:cubicBezTo>
                    <a:pt x="3888" y="1678"/>
                    <a:pt x="3888" y="1678"/>
                    <a:pt x="3888" y="1662"/>
                  </a:cubicBezTo>
                  <a:lnTo>
                    <a:pt x="3888" y="1647"/>
                  </a:lnTo>
                  <a:cubicBezTo>
                    <a:pt x="3888" y="1647"/>
                    <a:pt x="3888" y="1631"/>
                    <a:pt x="3888" y="1631"/>
                  </a:cubicBezTo>
                  <a:close/>
                  <a:moveTo>
                    <a:pt x="4092" y="1709"/>
                  </a:moveTo>
                  <a:cubicBezTo>
                    <a:pt x="4092" y="1709"/>
                    <a:pt x="4092" y="1709"/>
                    <a:pt x="4092" y="1725"/>
                  </a:cubicBezTo>
                  <a:lnTo>
                    <a:pt x="4108" y="1725"/>
                  </a:lnTo>
                  <a:cubicBezTo>
                    <a:pt x="4108" y="1709"/>
                    <a:pt x="4108" y="1709"/>
                    <a:pt x="4092" y="1709"/>
                  </a:cubicBezTo>
                  <a:close/>
                  <a:moveTo>
                    <a:pt x="3857" y="1788"/>
                  </a:moveTo>
                  <a:cubicBezTo>
                    <a:pt x="3841" y="1803"/>
                    <a:pt x="3841" y="1803"/>
                    <a:pt x="3857" y="1803"/>
                  </a:cubicBezTo>
                  <a:lnTo>
                    <a:pt x="3857" y="1788"/>
                  </a:lnTo>
                  <a:close/>
                  <a:moveTo>
                    <a:pt x="3872" y="1788"/>
                  </a:moveTo>
                  <a:cubicBezTo>
                    <a:pt x="3872" y="1788"/>
                    <a:pt x="3857" y="1788"/>
                    <a:pt x="3857" y="1803"/>
                  </a:cubicBezTo>
                  <a:cubicBezTo>
                    <a:pt x="3841" y="1819"/>
                    <a:pt x="3841" y="1835"/>
                    <a:pt x="3857" y="1835"/>
                  </a:cubicBezTo>
                  <a:cubicBezTo>
                    <a:pt x="3872" y="1819"/>
                    <a:pt x="3857" y="1819"/>
                    <a:pt x="3872" y="1803"/>
                  </a:cubicBezTo>
                  <a:cubicBezTo>
                    <a:pt x="3872" y="1788"/>
                    <a:pt x="3872" y="1788"/>
                    <a:pt x="3872" y="1788"/>
                  </a:cubicBezTo>
                  <a:close/>
                  <a:moveTo>
                    <a:pt x="4609" y="1835"/>
                  </a:moveTo>
                  <a:lnTo>
                    <a:pt x="4609" y="1850"/>
                  </a:lnTo>
                  <a:cubicBezTo>
                    <a:pt x="4609" y="1842"/>
                    <a:pt x="4609" y="1839"/>
                    <a:pt x="4611" y="1839"/>
                  </a:cubicBezTo>
                  <a:cubicBezTo>
                    <a:pt x="4613" y="1839"/>
                    <a:pt x="4617" y="1842"/>
                    <a:pt x="4625" y="1850"/>
                  </a:cubicBezTo>
                  <a:lnTo>
                    <a:pt x="4625" y="1835"/>
                  </a:lnTo>
                  <a:close/>
                  <a:moveTo>
                    <a:pt x="3888" y="1788"/>
                  </a:moveTo>
                  <a:lnTo>
                    <a:pt x="3888" y="1803"/>
                  </a:lnTo>
                  <a:lnTo>
                    <a:pt x="3872" y="1803"/>
                  </a:lnTo>
                  <a:lnTo>
                    <a:pt x="3888" y="1819"/>
                  </a:lnTo>
                  <a:lnTo>
                    <a:pt x="3872" y="1819"/>
                  </a:lnTo>
                  <a:cubicBezTo>
                    <a:pt x="3888" y="1819"/>
                    <a:pt x="3888" y="1819"/>
                    <a:pt x="3888" y="1835"/>
                  </a:cubicBezTo>
                  <a:lnTo>
                    <a:pt x="3904" y="1819"/>
                  </a:lnTo>
                  <a:lnTo>
                    <a:pt x="3951" y="1819"/>
                  </a:lnTo>
                  <a:cubicBezTo>
                    <a:pt x="3951" y="1835"/>
                    <a:pt x="3951" y="1835"/>
                    <a:pt x="3951" y="1850"/>
                  </a:cubicBezTo>
                  <a:lnTo>
                    <a:pt x="3982" y="1850"/>
                  </a:lnTo>
                  <a:cubicBezTo>
                    <a:pt x="3998" y="1866"/>
                    <a:pt x="3982" y="1882"/>
                    <a:pt x="3998" y="1882"/>
                  </a:cubicBezTo>
                  <a:lnTo>
                    <a:pt x="4014" y="1882"/>
                  </a:lnTo>
                  <a:cubicBezTo>
                    <a:pt x="4014" y="1882"/>
                    <a:pt x="4014" y="1866"/>
                    <a:pt x="4014" y="1866"/>
                  </a:cubicBezTo>
                  <a:lnTo>
                    <a:pt x="4014" y="1850"/>
                  </a:lnTo>
                  <a:cubicBezTo>
                    <a:pt x="4014" y="1850"/>
                    <a:pt x="3998" y="1835"/>
                    <a:pt x="3982" y="1819"/>
                  </a:cubicBezTo>
                  <a:cubicBezTo>
                    <a:pt x="3966" y="1819"/>
                    <a:pt x="3966" y="1803"/>
                    <a:pt x="3966" y="1803"/>
                  </a:cubicBezTo>
                  <a:lnTo>
                    <a:pt x="3919" y="1803"/>
                  </a:lnTo>
                  <a:cubicBezTo>
                    <a:pt x="3919" y="1803"/>
                    <a:pt x="3919" y="1788"/>
                    <a:pt x="3919" y="1788"/>
                  </a:cubicBezTo>
                  <a:lnTo>
                    <a:pt x="3904" y="1788"/>
                  </a:lnTo>
                  <a:cubicBezTo>
                    <a:pt x="3904" y="1788"/>
                    <a:pt x="3904" y="1803"/>
                    <a:pt x="3904" y="1803"/>
                  </a:cubicBezTo>
                  <a:cubicBezTo>
                    <a:pt x="3904" y="1803"/>
                    <a:pt x="3888" y="1803"/>
                    <a:pt x="3888" y="1788"/>
                  </a:cubicBezTo>
                  <a:close/>
                  <a:moveTo>
                    <a:pt x="3841" y="1850"/>
                  </a:moveTo>
                  <a:cubicBezTo>
                    <a:pt x="3857" y="1866"/>
                    <a:pt x="3841" y="1882"/>
                    <a:pt x="3857" y="1897"/>
                  </a:cubicBezTo>
                  <a:cubicBezTo>
                    <a:pt x="3857" y="1882"/>
                    <a:pt x="3857" y="1866"/>
                    <a:pt x="3857" y="1850"/>
                  </a:cubicBezTo>
                  <a:close/>
                  <a:moveTo>
                    <a:pt x="3857" y="1913"/>
                  </a:moveTo>
                  <a:lnTo>
                    <a:pt x="3872" y="1929"/>
                  </a:lnTo>
                  <a:cubicBezTo>
                    <a:pt x="3872" y="1921"/>
                    <a:pt x="3872" y="1917"/>
                    <a:pt x="3872" y="1913"/>
                  </a:cubicBezTo>
                  <a:close/>
                  <a:moveTo>
                    <a:pt x="4593" y="1976"/>
                  </a:moveTo>
                  <a:cubicBezTo>
                    <a:pt x="4593" y="1991"/>
                    <a:pt x="4593" y="1991"/>
                    <a:pt x="4578" y="1991"/>
                  </a:cubicBezTo>
                  <a:cubicBezTo>
                    <a:pt x="4578" y="1999"/>
                    <a:pt x="4578" y="1999"/>
                    <a:pt x="4580" y="1999"/>
                  </a:cubicBezTo>
                  <a:cubicBezTo>
                    <a:pt x="4582" y="1999"/>
                    <a:pt x="4586" y="1999"/>
                    <a:pt x="4593" y="2007"/>
                  </a:cubicBezTo>
                  <a:cubicBezTo>
                    <a:pt x="4593" y="2007"/>
                    <a:pt x="4593" y="2007"/>
                    <a:pt x="4609" y="1991"/>
                  </a:cubicBezTo>
                  <a:lnTo>
                    <a:pt x="4593" y="1991"/>
                  </a:lnTo>
                  <a:lnTo>
                    <a:pt x="4593" y="1976"/>
                  </a:lnTo>
                  <a:close/>
                  <a:moveTo>
                    <a:pt x="3919" y="2023"/>
                  </a:moveTo>
                  <a:cubicBezTo>
                    <a:pt x="3919" y="2023"/>
                    <a:pt x="3935" y="2038"/>
                    <a:pt x="3935" y="2038"/>
                  </a:cubicBezTo>
                  <a:lnTo>
                    <a:pt x="3951" y="2038"/>
                  </a:lnTo>
                  <a:cubicBezTo>
                    <a:pt x="3935" y="2038"/>
                    <a:pt x="3935" y="2023"/>
                    <a:pt x="3935" y="2023"/>
                  </a:cubicBezTo>
                  <a:close/>
                  <a:moveTo>
                    <a:pt x="4343" y="2101"/>
                  </a:moveTo>
                  <a:cubicBezTo>
                    <a:pt x="4327" y="2101"/>
                    <a:pt x="4327" y="2117"/>
                    <a:pt x="4327" y="2117"/>
                  </a:cubicBezTo>
                  <a:cubicBezTo>
                    <a:pt x="4327" y="2101"/>
                    <a:pt x="4327" y="2101"/>
                    <a:pt x="4327" y="2101"/>
                  </a:cubicBezTo>
                  <a:cubicBezTo>
                    <a:pt x="4327" y="2117"/>
                    <a:pt x="4311" y="2117"/>
                    <a:pt x="4311" y="2117"/>
                  </a:cubicBezTo>
                  <a:cubicBezTo>
                    <a:pt x="4311" y="2117"/>
                    <a:pt x="4327" y="2132"/>
                    <a:pt x="4327" y="2132"/>
                  </a:cubicBezTo>
                  <a:lnTo>
                    <a:pt x="4374" y="2132"/>
                  </a:lnTo>
                  <a:cubicBezTo>
                    <a:pt x="4358" y="2132"/>
                    <a:pt x="4343" y="2117"/>
                    <a:pt x="4343" y="2101"/>
                  </a:cubicBezTo>
                  <a:close/>
                  <a:moveTo>
                    <a:pt x="4311" y="2132"/>
                  </a:moveTo>
                  <a:lnTo>
                    <a:pt x="4296" y="2148"/>
                  </a:lnTo>
                  <a:lnTo>
                    <a:pt x="4311" y="2148"/>
                  </a:lnTo>
                  <a:lnTo>
                    <a:pt x="4311" y="2132"/>
                  </a:lnTo>
                  <a:close/>
                  <a:moveTo>
                    <a:pt x="502" y="2179"/>
                  </a:moveTo>
                  <a:lnTo>
                    <a:pt x="471" y="2195"/>
                  </a:lnTo>
                  <a:lnTo>
                    <a:pt x="502" y="2195"/>
                  </a:lnTo>
                  <a:lnTo>
                    <a:pt x="502" y="2179"/>
                  </a:lnTo>
                  <a:close/>
                  <a:moveTo>
                    <a:pt x="4593" y="2179"/>
                  </a:moveTo>
                  <a:lnTo>
                    <a:pt x="4593" y="2195"/>
                  </a:lnTo>
                  <a:lnTo>
                    <a:pt x="4609" y="2195"/>
                  </a:lnTo>
                  <a:cubicBezTo>
                    <a:pt x="4609" y="2211"/>
                    <a:pt x="4609" y="2211"/>
                    <a:pt x="4609" y="2211"/>
                  </a:cubicBezTo>
                  <a:cubicBezTo>
                    <a:pt x="4625" y="2195"/>
                    <a:pt x="4625" y="2179"/>
                    <a:pt x="4609" y="2179"/>
                  </a:cubicBezTo>
                  <a:close/>
                  <a:moveTo>
                    <a:pt x="487" y="2211"/>
                  </a:moveTo>
                  <a:lnTo>
                    <a:pt x="487" y="2226"/>
                  </a:lnTo>
                  <a:cubicBezTo>
                    <a:pt x="502" y="2226"/>
                    <a:pt x="502" y="2211"/>
                    <a:pt x="502" y="2211"/>
                  </a:cubicBezTo>
                  <a:close/>
                  <a:moveTo>
                    <a:pt x="4625" y="2211"/>
                  </a:moveTo>
                  <a:lnTo>
                    <a:pt x="4640" y="2226"/>
                  </a:lnTo>
                  <a:lnTo>
                    <a:pt x="4640" y="2211"/>
                  </a:lnTo>
                  <a:close/>
                  <a:moveTo>
                    <a:pt x="4688" y="2211"/>
                  </a:moveTo>
                  <a:cubicBezTo>
                    <a:pt x="4672" y="2211"/>
                    <a:pt x="4672" y="2211"/>
                    <a:pt x="4688" y="2226"/>
                  </a:cubicBezTo>
                  <a:lnTo>
                    <a:pt x="4688" y="2211"/>
                  </a:lnTo>
                  <a:close/>
                  <a:moveTo>
                    <a:pt x="440" y="2211"/>
                  </a:moveTo>
                  <a:lnTo>
                    <a:pt x="408" y="2242"/>
                  </a:lnTo>
                  <a:lnTo>
                    <a:pt x="440" y="2242"/>
                  </a:lnTo>
                  <a:cubicBezTo>
                    <a:pt x="440" y="2242"/>
                    <a:pt x="455" y="2242"/>
                    <a:pt x="455" y="2226"/>
                  </a:cubicBezTo>
                  <a:lnTo>
                    <a:pt x="440" y="2226"/>
                  </a:lnTo>
                  <a:lnTo>
                    <a:pt x="440" y="2211"/>
                  </a:lnTo>
                  <a:close/>
                  <a:moveTo>
                    <a:pt x="455" y="2226"/>
                  </a:moveTo>
                  <a:cubicBezTo>
                    <a:pt x="455" y="2242"/>
                    <a:pt x="455" y="2242"/>
                    <a:pt x="471" y="2242"/>
                  </a:cubicBezTo>
                  <a:cubicBezTo>
                    <a:pt x="471" y="2242"/>
                    <a:pt x="471" y="2242"/>
                    <a:pt x="471" y="2226"/>
                  </a:cubicBezTo>
                  <a:close/>
                  <a:moveTo>
                    <a:pt x="4640" y="2226"/>
                  </a:moveTo>
                  <a:cubicBezTo>
                    <a:pt x="4640" y="2226"/>
                    <a:pt x="4640" y="2226"/>
                    <a:pt x="4640" y="2242"/>
                  </a:cubicBezTo>
                  <a:cubicBezTo>
                    <a:pt x="4656" y="2226"/>
                    <a:pt x="4656" y="2226"/>
                    <a:pt x="4656" y="2226"/>
                  </a:cubicBezTo>
                  <a:close/>
                  <a:moveTo>
                    <a:pt x="4672" y="2226"/>
                  </a:moveTo>
                  <a:cubicBezTo>
                    <a:pt x="4656" y="2242"/>
                    <a:pt x="4656" y="2242"/>
                    <a:pt x="4656" y="2242"/>
                  </a:cubicBezTo>
                  <a:lnTo>
                    <a:pt x="4656" y="2258"/>
                  </a:lnTo>
                  <a:cubicBezTo>
                    <a:pt x="4672" y="2258"/>
                    <a:pt x="4656" y="2242"/>
                    <a:pt x="4672" y="2242"/>
                  </a:cubicBezTo>
                  <a:lnTo>
                    <a:pt x="4672" y="2226"/>
                  </a:lnTo>
                  <a:close/>
                  <a:moveTo>
                    <a:pt x="471" y="2242"/>
                  </a:moveTo>
                  <a:lnTo>
                    <a:pt x="455" y="2258"/>
                  </a:lnTo>
                  <a:lnTo>
                    <a:pt x="471" y="2258"/>
                  </a:lnTo>
                  <a:cubicBezTo>
                    <a:pt x="487" y="2273"/>
                    <a:pt x="471" y="2273"/>
                    <a:pt x="487" y="2273"/>
                  </a:cubicBezTo>
                  <a:lnTo>
                    <a:pt x="502" y="2273"/>
                  </a:lnTo>
                  <a:cubicBezTo>
                    <a:pt x="487" y="2258"/>
                    <a:pt x="487" y="2258"/>
                    <a:pt x="502" y="2258"/>
                  </a:cubicBezTo>
                  <a:cubicBezTo>
                    <a:pt x="487" y="2242"/>
                    <a:pt x="487" y="2242"/>
                    <a:pt x="471" y="2242"/>
                  </a:cubicBezTo>
                  <a:close/>
                  <a:moveTo>
                    <a:pt x="502" y="2258"/>
                  </a:moveTo>
                  <a:lnTo>
                    <a:pt x="502" y="2273"/>
                  </a:lnTo>
                  <a:lnTo>
                    <a:pt x="518" y="2273"/>
                  </a:lnTo>
                  <a:lnTo>
                    <a:pt x="518" y="2289"/>
                  </a:lnTo>
                  <a:lnTo>
                    <a:pt x="534" y="2273"/>
                  </a:lnTo>
                  <a:lnTo>
                    <a:pt x="549" y="2273"/>
                  </a:lnTo>
                  <a:lnTo>
                    <a:pt x="534" y="2258"/>
                  </a:lnTo>
                  <a:close/>
                  <a:moveTo>
                    <a:pt x="549" y="2273"/>
                  </a:moveTo>
                  <a:cubicBezTo>
                    <a:pt x="549" y="2273"/>
                    <a:pt x="549" y="2289"/>
                    <a:pt x="549" y="2289"/>
                  </a:cubicBezTo>
                  <a:lnTo>
                    <a:pt x="565" y="2273"/>
                  </a:lnTo>
                  <a:close/>
                  <a:moveTo>
                    <a:pt x="4405" y="2258"/>
                  </a:moveTo>
                  <a:lnTo>
                    <a:pt x="4390" y="2273"/>
                  </a:lnTo>
                  <a:lnTo>
                    <a:pt x="4374" y="2273"/>
                  </a:lnTo>
                  <a:cubicBezTo>
                    <a:pt x="4390" y="2289"/>
                    <a:pt x="4390" y="2289"/>
                    <a:pt x="4390" y="2289"/>
                  </a:cubicBezTo>
                  <a:cubicBezTo>
                    <a:pt x="4405" y="2273"/>
                    <a:pt x="4390" y="2273"/>
                    <a:pt x="4405" y="2273"/>
                  </a:cubicBezTo>
                  <a:lnTo>
                    <a:pt x="4405" y="2258"/>
                  </a:lnTo>
                  <a:close/>
                  <a:moveTo>
                    <a:pt x="4358" y="2273"/>
                  </a:moveTo>
                  <a:cubicBezTo>
                    <a:pt x="4358" y="2273"/>
                    <a:pt x="4343" y="2273"/>
                    <a:pt x="4343" y="2289"/>
                  </a:cubicBezTo>
                  <a:cubicBezTo>
                    <a:pt x="4343" y="2289"/>
                    <a:pt x="4343" y="2289"/>
                    <a:pt x="4343" y="2305"/>
                  </a:cubicBezTo>
                  <a:lnTo>
                    <a:pt x="4358" y="2305"/>
                  </a:lnTo>
                  <a:lnTo>
                    <a:pt x="4358" y="2289"/>
                  </a:lnTo>
                  <a:cubicBezTo>
                    <a:pt x="4374" y="2289"/>
                    <a:pt x="4374" y="2289"/>
                    <a:pt x="4374" y="2273"/>
                  </a:cubicBezTo>
                  <a:close/>
                  <a:moveTo>
                    <a:pt x="4844" y="2300"/>
                  </a:moveTo>
                  <a:cubicBezTo>
                    <a:pt x="4839" y="2303"/>
                    <a:pt x="4834" y="2305"/>
                    <a:pt x="4829" y="2305"/>
                  </a:cubicBezTo>
                  <a:lnTo>
                    <a:pt x="4844" y="2305"/>
                  </a:lnTo>
                  <a:lnTo>
                    <a:pt x="4844" y="2300"/>
                  </a:lnTo>
                  <a:close/>
                  <a:moveTo>
                    <a:pt x="581" y="2273"/>
                  </a:moveTo>
                  <a:cubicBezTo>
                    <a:pt x="581" y="2289"/>
                    <a:pt x="581" y="2289"/>
                    <a:pt x="581" y="2289"/>
                  </a:cubicBezTo>
                  <a:lnTo>
                    <a:pt x="581" y="2305"/>
                  </a:lnTo>
                  <a:cubicBezTo>
                    <a:pt x="581" y="2305"/>
                    <a:pt x="597" y="2305"/>
                    <a:pt x="597" y="2320"/>
                  </a:cubicBezTo>
                  <a:lnTo>
                    <a:pt x="628" y="2320"/>
                  </a:lnTo>
                  <a:cubicBezTo>
                    <a:pt x="628" y="2305"/>
                    <a:pt x="628" y="2305"/>
                    <a:pt x="612" y="2305"/>
                  </a:cubicBezTo>
                  <a:lnTo>
                    <a:pt x="597" y="2289"/>
                  </a:lnTo>
                  <a:cubicBezTo>
                    <a:pt x="581" y="2289"/>
                    <a:pt x="581" y="2289"/>
                    <a:pt x="581" y="2273"/>
                  </a:cubicBezTo>
                  <a:close/>
                  <a:moveTo>
                    <a:pt x="4484" y="2336"/>
                  </a:moveTo>
                  <a:cubicBezTo>
                    <a:pt x="4492" y="2344"/>
                    <a:pt x="4496" y="2348"/>
                    <a:pt x="4497" y="2348"/>
                  </a:cubicBezTo>
                  <a:cubicBezTo>
                    <a:pt x="4499" y="2348"/>
                    <a:pt x="4499" y="2344"/>
                    <a:pt x="4499" y="2336"/>
                  </a:cubicBezTo>
                  <a:close/>
                  <a:moveTo>
                    <a:pt x="706" y="2336"/>
                  </a:moveTo>
                  <a:cubicBezTo>
                    <a:pt x="706" y="2344"/>
                    <a:pt x="706" y="2344"/>
                    <a:pt x="706" y="2344"/>
                  </a:cubicBezTo>
                  <a:cubicBezTo>
                    <a:pt x="706" y="2344"/>
                    <a:pt x="706" y="2344"/>
                    <a:pt x="706" y="2352"/>
                  </a:cubicBezTo>
                  <a:cubicBezTo>
                    <a:pt x="714" y="2344"/>
                    <a:pt x="718" y="2344"/>
                    <a:pt x="720" y="2344"/>
                  </a:cubicBezTo>
                  <a:cubicBezTo>
                    <a:pt x="722" y="2344"/>
                    <a:pt x="722" y="2344"/>
                    <a:pt x="722" y="2336"/>
                  </a:cubicBezTo>
                  <a:close/>
                  <a:moveTo>
                    <a:pt x="722" y="2336"/>
                  </a:moveTo>
                  <a:cubicBezTo>
                    <a:pt x="722" y="2336"/>
                    <a:pt x="738" y="2336"/>
                    <a:pt x="738" y="2352"/>
                  </a:cubicBezTo>
                  <a:cubicBezTo>
                    <a:pt x="738" y="2336"/>
                    <a:pt x="738" y="2336"/>
                    <a:pt x="722" y="2336"/>
                  </a:cubicBezTo>
                  <a:close/>
                  <a:moveTo>
                    <a:pt x="4499" y="2336"/>
                  </a:moveTo>
                  <a:lnTo>
                    <a:pt x="4515" y="2352"/>
                  </a:lnTo>
                  <a:lnTo>
                    <a:pt x="4515" y="2336"/>
                  </a:lnTo>
                  <a:close/>
                  <a:moveTo>
                    <a:pt x="5581" y="2320"/>
                  </a:moveTo>
                  <a:lnTo>
                    <a:pt x="5581" y="2336"/>
                  </a:lnTo>
                  <a:cubicBezTo>
                    <a:pt x="5581" y="2336"/>
                    <a:pt x="5565" y="2352"/>
                    <a:pt x="5565" y="2352"/>
                  </a:cubicBezTo>
                  <a:cubicBezTo>
                    <a:pt x="5581" y="2352"/>
                    <a:pt x="5581" y="2336"/>
                    <a:pt x="5597" y="2336"/>
                  </a:cubicBezTo>
                  <a:cubicBezTo>
                    <a:pt x="5597" y="2320"/>
                    <a:pt x="5597" y="2320"/>
                    <a:pt x="5597" y="2320"/>
                  </a:cubicBezTo>
                  <a:close/>
                  <a:moveTo>
                    <a:pt x="738" y="2368"/>
                  </a:moveTo>
                  <a:cubicBezTo>
                    <a:pt x="738" y="2375"/>
                    <a:pt x="738" y="2375"/>
                    <a:pt x="740" y="2375"/>
                  </a:cubicBezTo>
                  <a:cubicBezTo>
                    <a:pt x="742" y="2375"/>
                    <a:pt x="745" y="2375"/>
                    <a:pt x="753" y="2383"/>
                  </a:cubicBezTo>
                  <a:lnTo>
                    <a:pt x="753" y="2368"/>
                  </a:lnTo>
                  <a:close/>
                  <a:moveTo>
                    <a:pt x="753" y="2368"/>
                  </a:moveTo>
                  <a:cubicBezTo>
                    <a:pt x="769" y="2383"/>
                    <a:pt x="769" y="2383"/>
                    <a:pt x="769" y="2383"/>
                  </a:cubicBezTo>
                  <a:cubicBezTo>
                    <a:pt x="785" y="2383"/>
                    <a:pt x="785" y="2368"/>
                    <a:pt x="800" y="2368"/>
                  </a:cubicBezTo>
                  <a:close/>
                  <a:moveTo>
                    <a:pt x="847" y="2415"/>
                  </a:moveTo>
                  <a:lnTo>
                    <a:pt x="847" y="2430"/>
                  </a:lnTo>
                  <a:lnTo>
                    <a:pt x="863" y="2415"/>
                  </a:lnTo>
                  <a:close/>
                  <a:moveTo>
                    <a:pt x="5142" y="910"/>
                  </a:moveTo>
                  <a:cubicBezTo>
                    <a:pt x="5142" y="925"/>
                    <a:pt x="5142" y="925"/>
                    <a:pt x="5126" y="925"/>
                  </a:cubicBezTo>
                  <a:cubicBezTo>
                    <a:pt x="5126" y="925"/>
                    <a:pt x="5126" y="925"/>
                    <a:pt x="5126" y="941"/>
                  </a:cubicBezTo>
                  <a:cubicBezTo>
                    <a:pt x="5111" y="957"/>
                    <a:pt x="5111" y="957"/>
                    <a:pt x="5095" y="957"/>
                  </a:cubicBezTo>
                  <a:cubicBezTo>
                    <a:pt x="5095" y="957"/>
                    <a:pt x="5095" y="957"/>
                    <a:pt x="5095" y="941"/>
                  </a:cubicBezTo>
                  <a:cubicBezTo>
                    <a:pt x="5079" y="957"/>
                    <a:pt x="5079" y="957"/>
                    <a:pt x="5064" y="973"/>
                  </a:cubicBezTo>
                  <a:lnTo>
                    <a:pt x="5017" y="973"/>
                  </a:lnTo>
                  <a:cubicBezTo>
                    <a:pt x="5017" y="973"/>
                    <a:pt x="5017" y="988"/>
                    <a:pt x="5017" y="988"/>
                  </a:cubicBezTo>
                  <a:lnTo>
                    <a:pt x="4985" y="988"/>
                  </a:lnTo>
                  <a:cubicBezTo>
                    <a:pt x="4970" y="1004"/>
                    <a:pt x="4970" y="1004"/>
                    <a:pt x="4954" y="1020"/>
                  </a:cubicBezTo>
                  <a:lnTo>
                    <a:pt x="4938" y="1004"/>
                  </a:lnTo>
                  <a:cubicBezTo>
                    <a:pt x="4938" y="1012"/>
                    <a:pt x="4938" y="1016"/>
                    <a:pt x="4936" y="1016"/>
                  </a:cubicBezTo>
                  <a:cubicBezTo>
                    <a:pt x="4934" y="1016"/>
                    <a:pt x="4930" y="1012"/>
                    <a:pt x="4923" y="1004"/>
                  </a:cubicBezTo>
                  <a:lnTo>
                    <a:pt x="4923" y="1020"/>
                  </a:lnTo>
                  <a:lnTo>
                    <a:pt x="4907" y="1004"/>
                  </a:lnTo>
                  <a:lnTo>
                    <a:pt x="4876" y="1004"/>
                  </a:lnTo>
                  <a:lnTo>
                    <a:pt x="4876" y="1020"/>
                  </a:lnTo>
                  <a:cubicBezTo>
                    <a:pt x="4876" y="1020"/>
                    <a:pt x="4860" y="1004"/>
                    <a:pt x="4860" y="1004"/>
                  </a:cubicBezTo>
                  <a:cubicBezTo>
                    <a:pt x="4844" y="1004"/>
                    <a:pt x="4829" y="1020"/>
                    <a:pt x="4829" y="1020"/>
                  </a:cubicBezTo>
                  <a:cubicBezTo>
                    <a:pt x="4813" y="1020"/>
                    <a:pt x="4813" y="1035"/>
                    <a:pt x="4813" y="1035"/>
                  </a:cubicBezTo>
                  <a:lnTo>
                    <a:pt x="4797" y="1035"/>
                  </a:lnTo>
                  <a:cubicBezTo>
                    <a:pt x="4786" y="1046"/>
                    <a:pt x="4783" y="1057"/>
                    <a:pt x="4776" y="1057"/>
                  </a:cubicBezTo>
                  <a:cubicBezTo>
                    <a:pt x="4774" y="1057"/>
                    <a:pt x="4770" y="1055"/>
                    <a:pt x="4766" y="1051"/>
                  </a:cubicBezTo>
                  <a:cubicBezTo>
                    <a:pt x="4766" y="1067"/>
                    <a:pt x="4766" y="1067"/>
                    <a:pt x="4766" y="1067"/>
                  </a:cubicBezTo>
                  <a:lnTo>
                    <a:pt x="4735" y="1067"/>
                  </a:lnTo>
                  <a:cubicBezTo>
                    <a:pt x="4735" y="1082"/>
                    <a:pt x="4735" y="1082"/>
                    <a:pt x="4735" y="1082"/>
                  </a:cubicBezTo>
                  <a:lnTo>
                    <a:pt x="4719" y="1082"/>
                  </a:lnTo>
                  <a:lnTo>
                    <a:pt x="4703" y="1098"/>
                  </a:lnTo>
                  <a:cubicBezTo>
                    <a:pt x="4703" y="1114"/>
                    <a:pt x="4703" y="1114"/>
                    <a:pt x="4703" y="1114"/>
                  </a:cubicBezTo>
                  <a:lnTo>
                    <a:pt x="4688" y="1114"/>
                  </a:lnTo>
                  <a:lnTo>
                    <a:pt x="4703" y="1129"/>
                  </a:lnTo>
                  <a:lnTo>
                    <a:pt x="4688" y="1129"/>
                  </a:lnTo>
                  <a:cubicBezTo>
                    <a:pt x="4688" y="1129"/>
                    <a:pt x="4688" y="1145"/>
                    <a:pt x="4672" y="1145"/>
                  </a:cubicBezTo>
                  <a:lnTo>
                    <a:pt x="4656" y="1161"/>
                  </a:lnTo>
                  <a:lnTo>
                    <a:pt x="4640" y="1176"/>
                  </a:lnTo>
                  <a:lnTo>
                    <a:pt x="4625" y="1192"/>
                  </a:lnTo>
                  <a:lnTo>
                    <a:pt x="4609" y="1192"/>
                  </a:lnTo>
                  <a:cubicBezTo>
                    <a:pt x="4609" y="1208"/>
                    <a:pt x="4625" y="1208"/>
                    <a:pt x="4625" y="1208"/>
                  </a:cubicBezTo>
                  <a:lnTo>
                    <a:pt x="4609" y="1208"/>
                  </a:lnTo>
                  <a:lnTo>
                    <a:pt x="4625" y="1223"/>
                  </a:lnTo>
                  <a:cubicBezTo>
                    <a:pt x="4609" y="1223"/>
                    <a:pt x="4609" y="1223"/>
                    <a:pt x="4609" y="1239"/>
                  </a:cubicBezTo>
                  <a:lnTo>
                    <a:pt x="4609" y="1255"/>
                  </a:lnTo>
                  <a:cubicBezTo>
                    <a:pt x="4609" y="1255"/>
                    <a:pt x="4593" y="1270"/>
                    <a:pt x="4593" y="1270"/>
                  </a:cubicBezTo>
                  <a:cubicBezTo>
                    <a:pt x="4593" y="1270"/>
                    <a:pt x="4593" y="1286"/>
                    <a:pt x="4593" y="1286"/>
                  </a:cubicBezTo>
                  <a:lnTo>
                    <a:pt x="4609" y="1286"/>
                  </a:lnTo>
                  <a:lnTo>
                    <a:pt x="4593" y="1302"/>
                  </a:lnTo>
                  <a:lnTo>
                    <a:pt x="4578" y="1333"/>
                  </a:lnTo>
                  <a:lnTo>
                    <a:pt x="4562" y="1333"/>
                  </a:lnTo>
                  <a:cubicBezTo>
                    <a:pt x="4562" y="1349"/>
                    <a:pt x="4562" y="1349"/>
                    <a:pt x="4578" y="1349"/>
                  </a:cubicBezTo>
                  <a:lnTo>
                    <a:pt x="4562" y="1364"/>
                  </a:lnTo>
                  <a:lnTo>
                    <a:pt x="4578" y="1364"/>
                  </a:lnTo>
                  <a:cubicBezTo>
                    <a:pt x="4578" y="1364"/>
                    <a:pt x="4578" y="1380"/>
                    <a:pt x="4578" y="1380"/>
                  </a:cubicBezTo>
                  <a:cubicBezTo>
                    <a:pt x="4578" y="1380"/>
                    <a:pt x="4578" y="1396"/>
                    <a:pt x="4562" y="1396"/>
                  </a:cubicBezTo>
                  <a:lnTo>
                    <a:pt x="4546" y="1396"/>
                  </a:lnTo>
                  <a:cubicBezTo>
                    <a:pt x="4546" y="1396"/>
                    <a:pt x="4546" y="1411"/>
                    <a:pt x="4546" y="1411"/>
                  </a:cubicBezTo>
                  <a:lnTo>
                    <a:pt x="4546" y="1427"/>
                  </a:lnTo>
                  <a:lnTo>
                    <a:pt x="4531" y="1427"/>
                  </a:lnTo>
                  <a:lnTo>
                    <a:pt x="4546" y="1443"/>
                  </a:lnTo>
                  <a:cubicBezTo>
                    <a:pt x="4531" y="1458"/>
                    <a:pt x="4531" y="1458"/>
                    <a:pt x="4531" y="1458"/>
                  </a:cubicBezTo>
                  <a:cubicBezTo>
                    <a:pt x="4515" y="1458"/>
                    <a:pt x="4515" y="1458"/>
                    <a:pt x="4515" y="1474"/>
                  </a:cubicBezTo>
                  <a:lnTo>
                    <a:pt x="4531" y="1474"/>
                  </a:lnTo>
                  <a:cubicBezTo>
                    <a:pt x="4515" y="1490"/>
                    <a:pt x="4515" y="1490"/>
                    <a:pt x="4515" y="1490"/>
                  </a:cubicBezTo>
                  <a:lnTo>
                    <a:pt x="4515" y="1505"/>
                  </a:lnTo>
                  <a:lnTo>
                    <a:pt x="4531" y="1505"/>
                  </a:lnTo>
                  <a:cubicBezTo>
                    <a:pt x="4531" y="1521"/>
                    <a:pt x="4531" y="1521"/>
                    <a:pt x="4531" y="1521"/>
                  </a:cubicBezTo>
                  <a:lnTo>
                    <a:pt x="4515" y="1537"/>
                  </a:lnTo>
                  <a:cubicBezTo>
                    <a:pt x="4531" y="1537"/>
                    <a:pt x="4531" y="1552"/>
                    <a:pt x="4531" y="1552"/>
                  </a:cubicBezTo>
                  <a:cubicBezTo>
                    <a:pt x="4531" y="1568"/>
                    <a:pt x="4531" y="1568"/>
                    <a:pt x="4531" y="1568"/>
                  </a:cubicBezTo>
                  <a:cubicBezTo>
                    <a:pt x="4531" y="1568"/>
                    <a:pt x="4531" y="1584"/>
                    <a:pt x="4515" y="1584"/>
                  </a:cubicBezTo>
                  <a:lnTo>
                    <a:pt x="4515" y="1599"/>
                  </a:lnTo>
                  <a:lnTo>
                    <a:pt x="4484" y="1615"/>
                  </a:lnTo>
                  <a:lnTo>
                    <a:pt x="4484" y="1631"/>
                  </a:lnTo>
                  <a:lnTo>
                    <a:pt x="4468" y="1647"/>
                  </a:lnTo>
                  <a:cubicBezTo>
                    <a:pt x="4468" y="1662"/>
                    <a:pt x="4468" y="1662"/>
                    <a:pt x="4468" y="1662"/>
                  </a:cubicBezTo>
                  <a:cubicBezTo>
                    <a:pt x="4468" y="1678"/>
                    <a:pt x="4452" y="1678"/>
                    <a:pt x="4452" y="1678"/>
                  </a:cubicBezTo>
                  <a:lnTo>
                    <a:pt x="4452" y="1694"/>
                  </a:lnTo>
                  <a:lnTo>
                    <a:pt x="4437" y="1694"/>
                  </a:lnTo>
                  <a:lnTo>
                    <a:pt x="4437" y="1709"/>
                  </a:lnTo>
                  <a:lnTo>
                    <a:pt x="4421" y="1709"/>
                  </a:lnTo>
                  <a:cubicBezTo>
                    <a:pt x="4421" y="1709"/>
                    <a:pt x="4421" y="1709"/>
                    <a:pt x="4405" y="1725"/>
                  </a:cubicBezTo>
                  <a:lnTo>
                    <a:pt x="4421" y="1725"/>
                  </a:lnTo>
                  <a:cubicBezTo>
                    <a:pt x="4421" y="1725"/>
                    <a:pt x="4421" y="1725"/>
                    <a:pt x="4421" y="1741"/>
                  </a:cubicBezTo>
                  <a:cubicBezTo>
                    <a:pt x="4421" y="1741"/>
                    <a:pt x="4405" y="1756"/>
                    <a:pt x="4405" y="1756"/>
                  </a:cubicBezTo>
                  <a:lnTo>
                    <a:pt x="4421" y="1756"/>
                  </a:lnTo>
                  <a:cubicBezTo>
                    <a:pt x="4421" y="1761"/>
                    <a:pt x="4421" y="1763"/>
                    <a:pt x="4422" y="1763"/>
                  </a:cubicBezTo>
                  <a:cubicBezTo>
                    <a:pt x="4423" y="1763"/>
                    <a:pt x="4426" y="1756"/>
                    <a:pt x="4437" y="1756"/>
                  </a:cubicBezTo>
                  <a:cubicBezTo>
                    <a:pt x="4437" y="1772"/>
                    <a:pt x="4437" y="1772"/>
                    <a:pt x="4437" y="1772"/>
                  </a:cubicBezTo>
                  <a:lnTo>
                    <a:pt x="4421" y="1803"/>
                  </a:lnTo>
                  <a:lnTo>
                    <a:pt x="4421" y="1788"/>
                  </a:lnTo>
                  <a:cubicBezTo>
                    <a:pt x="4405" y="1788"/>
                    <a:pt x="4390" y="1803"/>
                    <a:pt x="4390" y="1819"/>
                  </a:cubicBezTo>
                  <a:lnTo>
                    <a:pt x="4390" y="1835"/>
                  </a:lnTo>
                  <a:cubicBezTo>
                    <a:pt x="4390" y="1835"/>
                    <a:pt x="4374" y="1850"/>
                    <a:pt x="4374" y="1850"/>
                  </a:cubicBezTo>
                  <a:cubicBezTo>
                    <a:pt x="4374" y="1866"/>
                    <a:pt x="4374" y="1866"/>
                    <a:pt x="4374" y="1866"/>
                  </a:cubicBezTo>
                  <a:lnTo>
                    <a:pt x="4358" y="1882"/>
                  </a:lnTo>
                  <a:lnTo>
                    <a:pt x="4358" y="1897"/>
                  </a:lnTo>
                  <a:cubicBezTo>
                    <a:pt x="4358" y="1897"/>
                    <a:pt x="4358" y="1897"/>
                    <a:pt x="4343" y="1913"/>
                  </a:cubicBezTo>
                  <a:lnTo>
                    <a:pt x="4358" y="1913"/>
                  </a:lnTo>
                  <a:cubicBezTo>
                    <a:pt x="4374" y="1913"/>
                    <a:pt x="4390" y="1897"/>
                    <a:pt x="4390" y="1897"/>
                  </a:cubicBezTo>
                  <a:lnTo>
                    <a:pt x="4421" y="1897"/>
                  </a:lnTo>
                  <a:cubicBezTo>
                    <a:pt x="4421" y="1897"/>
                    <a:pt x="4421" y="1882"/>
                    <a:pt x="4421" y="1882"/>
                  </a:cubicBezTo>
                  <a:cubicBezTo>
                    <a:pt x="4421" y="1882"/>
                    <a:pt x="4437" y="1882"/>
                    <a:pt x="4437" y="1866"/>
                  </a:cubicBezTo>
                  <a:lnTo>
                    <a:pt x="4468" y="1866"/>
                  </a:lnTo>
                  <a:cubicBezTo>
                    <a:pt x="4484" y="1850"/>
                    <a:pt x="4499" y="1835"/>
                    <a:pt x="4499" y="1819"/>
                  </a:cubicBezTo>
                  <a:lnTo>
                    <a:pt x="4515" y="1819"/>
                  </a:lnTo>
                  <a:lnTo>
                    <a:pt x="4515" y="1803"/>
                  </a:lnTo>
                  <a:cubicBezTo>
                    <a:pt x="4515" y="1803"/>
                    <a:pt x="4515" y="1803"/>
                    <a:pt x="4531" y="1819"/>
                  </a:cubicBezTo>
                  <a:lnTo>
                    <a:pt x="4546" y="1803"/>
                  </a:lnTo>
                  <a:lnTo>
                    <a:pt x="4562" y="1788"/>
                  </a:lnTo>
                  <a:lnTo>
                    <a:pt x="4593" y="1788"/>
                  </a:lnTo>
                  <a:cubicBezTo>
                    <a:pt x="4593" y="1788"/>
                    <a:pt x="4609" y="1772"/>
                    <a:pt x="4625" y="1772"/>
                  </a:cubicBezTo>
                  <a:cubicBezTo>
                    <a:pt x="4625" y="1772"/>
                    <a:pt x="4640" y="1788"/>
                    <a:pt x="4656" y="1803"/>
                  </a:cubicBezTo>
                  <a:cubicBezTo>
                    <a:pt x="4640" y="1803"/>
                    <a:pt x="4640" y="1803"/>
                    <a:pt x="4640" y="1819"/>
                  </a:cubicBezTo>
                  <a:cubicBezTo>
                    <a:pt x="4640" y="1835"/>
                    <a:pt x="4640" y="1835"/>
                    <a:pt x="4640" y="1835"/>
                  </a:cubicBezTo>
                  <a:cubicBezTo>
                    <a:pt x="4640" y="1850"/>
                    <a:pt x="4640" y="1866"/>
                    <a:pt x="4640" y="1882"/>
                  </a:cubicBezTo>
                  <a:lnTo>
                    <a:pt x="4640" y="1897"/>
                  </a:lnTo>
                  <a:cubicBezTo>
                    <a:pt x="4640" y="1897"/>
                    <a:pt x="4640" y="1913"/>
                    <a:pt x="4640" y="1913"/>
                  </a:cubicBezTo>
                  <a:cubicBezTo>
                    <a:pt x="4640" y="1913"/>
                    <a:pt x="4640" y="1913"/>
                    <a:pt x="4640" y="1929"/>
                  </a:cubicBezTo>
                  <a:lnTo>
                    <a:pt x="4656" y="1944"/>
                  </a:lnTo>
                  <a:cubicBezTo>
                    <a:pt x="4656" y="1944"/>
                    <a:pt x="4656" y="1960"/>
                    <a:pt x="4656" y="1960"/>
                  </a:cubicBezTo>
                  <a:cubicBezTo>
                    <a:pt x="4656" y="1960"/>
                    <a:pt x="4656" y="1960"/>
                    <a:pt x="4656" y="1976"/>
                  </a:cubicBezTo>
                  <a:cubicBezTo>
                    <a:pt x="4656" y="1976"/>
                    <a:pt x="4656" y="1976"/>
                    <a:pt x="4656" y="1991"/>
                  </a:cubicBezTo>
                  <a:cubicBezTo>
                    <a:pt x="4640" y="2007"/>
                    <a:pt x="4640" y="2007"/>
                    <a:pt x="4625" y="2023"/>
                  </a:cubicBezTo>
                  <a:lnTo>
                    <a:pt x="4609" y="2007"/>
                  </a:lnTo>
                  <a:cubicBezTo>
                    <a:pt x="4609" y="2023"/>
                    <a:pt x="4593" y="2023"/>
                    <a:pt x="4593" y="2023"/>
                  </a:cubicBezTo>
                  <a:lnTo>
                    <a:pt x="4593" y="2038"/>
                  </a:lnTo>
                  <a:cubicBezTo>
                    <a:pt x="4578" y="2023"/>
                    <a:pt x="4578" y="2023"/>
                    <a:pt x="4578" y="2007"/>
                  </a:cubicBezTo>
                  <a:cubicBezTo>
                    <a:pt x="4562" y="2023"/>
                    <a:pt x="4562" y="2023"/>
                    <a:pt x="4562" y="2023"/>
                  </a:cubicBezTo>
                  <a:cubicBezTo>
                    <a:pt x="4562" y="2038"/>
                    <a:pt x="4562" y="2038"/>
                    <a:pt x="4546" y="2038"/>
                  </a:cubicBezTo>
                  <a:lnTo>
                    <a:pt x="4546" y="2023"/>
                  </a:lnTo>
                  <a:lnTo>
                    <a:pt x="4531" y="2023"/>
                  </a:lnTo>
                  <a:lnTo>
                    <a:pt x="4531" y="2038"/>
                  </a:lnTo>
                  <a:cubicBezTo>
                    <a:pt x="4531" y="2038"/>
                    <a:pt x="4531" y="2038"/>
                    <a:pt x="4515" y="2054"/>
                  </a:cubicBezTo>
                  <a:lnTo>
                    <a:pt x="4546" y="2054"/>
                  </a:lnTo>
                  <a:cubicBezTo>
                    <a:pt x="4546" y="2070"/>
                    <a:pt x="4546" y="2070"/>
                    <a:pt x="4546" y="2085"/>
                  </a:cubicBezTo>
                  <a:cubicBezTo>
                    <a:pt x="4562" y="2085"/>
                    <a:pt x="4562" y="2085"/>
                    <a:pt x="4562" y="2101"/>
                  </a:cubicBezTo>
                  <a:cubicBezTo>
                    <a:pt x="4562" y="2117"/>
                    <a:pt x="4578" y="2117"/>
                    <a:pt x="4578" y="2117"/>
                  </a:cubicBezTo>
                  <a:cubicBezTo>
                    <a:pt x="4578" y="2117"/>
                    <a:pt x="4578" y="2132"/>
                    <a:pt x="4578" y="2132"/>
                  </a:cubicBezTo>
                  <a:lnTo>
                    <a:pt x="4593" y="2132"/>
                  </a:lnTo>
                  <a:lnTo>
                    <a:pt x="4593" y="2148"/>
                  </a:lnTo>
                  <a:lnTo>
                    <a:pt x="4578" y="2148"/>
                  </a:lnTo>
                  <a:lnTo>
                    <a:pt x="4593" y="2164"/>
                  </a:lnTo>
                  <a:lnTo>
                    <a:pt x="4609" y="2164"/>
                  </a:lnTo>
                  <a:cubicBezTo>
                    <a:pt x="4609" y="2164"/>
                    <a:pt x="4609" y="2179"/>
                    <a:pt x="4609" y="2179"/>
                  </a:cubicBezTo>
                  <a:cubicBezTo>
                    <a:pt x="4609" y="2164"/>
                    <a:pt x="4609" y="2164"/>
                    <a:pt x="4625" y="2148"/>
                  </a:cubicBezTo>
                  <a:cubicBezTo>
                    <a:pt x="4625" y="2156"/>
                    <a:pt x="4625" y="2156"/>
                    <a:pt x="4627" y="2156"/>
                  </a:cubicBezTo>
                  <a:cubicBezTo>
                    <a:pt x="4629" y="2156"/>
                    <a:pt x="4633" y="2156"/>
                    <a:pt x="4640" y="2164"/>
                  </a:cubicBezTo>
                  <a:cubicBezTo>
                    <a:pt x="4640" y="2179"/>
                    <a:pt x="4640" y="2195"/>
                    <a:pt x="4656" y="2195"/>
                  </a:cubicBezTo>
                  <a:cubicBezTo>
                    <a:pt x="4656" y="2211"/>
                    <a:pt x="4656" y="2211"/>
                    <a:pt x="4672" y="2211"/>
                  </a:cubicBezTo>
                  <a:lnTo>
                    <a:pt x="4688" y="2211"/>
                  </a:lnTo>
                  <a:cubicBezTo>
                    <a:pt x="4688" y="2211"/>
                    <a:pt x="4703" y="2211"/>
                    <a:pt x="4703" y="2226"/>
                  </a:cubicBezTo>
                  <a:cubicBezTo>
                    <a:pt x="4719" y="2211"/>
                    <a:pt x="4719" y="2211"/>
                    <a:pt x="4719" y="2195"/>
                  </a:cubicBezTo>
                  <a:lnTo>
                    <a:pt x="4735" y="2195"/>
                  </a:lnTo>
                  <a:cubicBezTo>
                    <a:pt x="4735" y="2195"/>
                    <a:pt x="4719" y="2211"/>
                    <a:pt x="4735" y="2211"/>
                  </a:cubicBezTo>
                  <a:cubicBezTo>
                    <a:pt x="4750" y="2211"/>
                    <a:pt x="4750" y="2195"/>
                    <a:pt x="4766" y="2195"/>
                  </a:cubicBezTo>
                  <a:cubicBezTo>
                    <a:pt x="4766" y="2195"/>
                    <a:pt x="4766" y="2195"/>
                    <a:pt x="4766" y="2211"/>
                  </a:cubicBezTo>
                  <a:cubicBezTo>
                    <a:pt x="4782" y="2195"/>
                    <a:pt x="4797" y="2179"/>
                    <a:pt x="4782" y="2179"/>
                  </a:cubicBezTo>
                  <a:lnTo>
                    <a:pt x="4797" y="2164"/>
                  </a:lnTo>
                  <a:cubicBezTo>
                    <a:pt x="4797" y="2164"/>
                    <a:pt x="4797" y="2164"/>
                    <a:pt x="4797" y="2179"/>
                  </a:cubicBezTo>
                  <a:lnTo>
                    <a:pt x="4813" y="2179"/>
                  </a:lnTo>
                  <a:cubicBezTo>
                    <a:pt x="4813" y="2179"/>
                    <a:pt x="4797" y="2195"/>
                    <a:pt x="4797" y="2195"/>
                  </a:cubicBezTo>
                  <a:cubicBezTo>
                    <a:pt x="4813" y="2195"/>
                    <a:pt x="4813" y="2195"/>
                    <a:pt x="4813" y="2211"/>
                  </a:cubicBezTo>
                  <a:lnTo>
                    <a:pt x="4844" y="2211"/>
                  </a:lnTo>
                  <a:cubicBezTo>
                    <a:pt x="4829" y="2226"/>
                    <a:pt x="4829" y="2226"/>
                    <a:pt x="4813" y="2226"/>
                  </a:cubicBezTo>
                  <a:lnTo>
                    <a:pt x="4813" y="2242"/>
                  </a:lnTo>
                  <a:cubicBezTo>
                    <a:pt x="4813" y="2242"/>
                    <a:pt x="4813" y="2242"/>
                    <a:pt x="4813" y="2258"/>
                  </a:cubicBezTo>
                  <a:cubicBezTo>
                    <a:pt x="4813" y="2258"/>
                    <a:pt x="4813" y="2273"/>
                    <a:pt x="4813" y="2273"/>
                  </a:cubicBezTo>
                  <a:lnTo>
                    <a:pt x="4813" y="2289"/>
                  </a:lnTo>
                  <a:lnTo>
                    <a:pt x="4844" y="2289"/>
                  </a:lnTo>
                  <a:lnTo>
                    <a:pt x="4844" y="2300"/>
                  </a:lnTo>
                  <a:lnTo>
                    <a:pt x="4844" y="2300"/>
                  </a:lnTo>
                  <a:cubicBezTo>
                    <a:pt x="4853" y="2296"/>
                    <a:pt x="4860" y="2289"/>
                    <a:pt x="4860" y="2289"/>
                  </a:cubicBezTo>
                  <a:lnTo>
                    <a:pt x="4860" y="2305"/>
                  </a:lnTo>
                  <a:lnTo>
                    <a:pt x="4891" y="2305"/>
                  </a:lnTo>
                  <a:cubicBezTo>
                    <a:pt x="4891" y="2305"/>
                    <a:pt x="4891" y="2305"/>
                    <a:pt x="4876" y="2289"/>
                  </a:cubicBezTo>
                  <a:lnTo>
                    <a:pt x="4891" y="2289"/>
                  </a:lnTo>
                  <a:lnTo>
                    <a:pt x="4891" y="2305"/>
                  </a:lnTo>
                  <a:cubicBezTo>
                    <a:pt x="4907" y="2289"/>
                    <a:pt x="4907" y="2289"/>
                    <a:pt x="4907" y="2289"/>
                  </a:cubicBezTo>
                  <a:lnTo>
                    <a:pt x="4907" y="2305"/>
                  </a:lnTo>
                  <a:lnTo>
                    <a:pt x="4923" y="2305"/>
                  </a:lnTo>
                  <a:cubicBezTo>
                    <a:pt x="4938" y="2305"/>
                    <a:pt x="4938" y="2305"/>
                    <a:pt x="4938" y="2289"/>
                  </a:cubicBezTo>
                  <a:lnTo>
                    <a:pt x="4954" y="2289"/>
                  </a:lnTo>
                  <a:cubicBezTo>
                    <a:pt x="4970" y="2289"/>
                    <a:pt x="4954" y="2305"/>
                    <a:pt x="4970" y="2305"/>
                  </a:cubicBezTo>
                  <a:lnTo>
                    <a:pt x="4954" y="2305"/>
                  </a:lnTo>
                  <a:cubicBezTo>
                    <a:pt x="4970" y="2320"/>
                    <a:pt x="4970" y="2320"/>
                    <a:pt x="4970" y="2320"/>
                  </a:cubicBezTo>
                  <a:cubicBezTo>
                    <a:pt x="4985" y="2305"/>
                    <a:pt x="5001" y="2305"/>
                    <a:pt x="5001" y="2289"/>
                  </a:cubicBezTo>
                  <a:lnTo>
                    <a:pt x="5017" y="2289"/>
                  </a:lnTo>
                  <a:lnTo>
                    <a:pt x="5017" y="2305"/>
                  </a:lnTo>
                  <a:cubicBezTo>
                    <a:pt x="5017" y="2320"/>
                    <a:pt x="5001" y="2320"/>
                    <a:pt x="5001" y="2320"/>
                  </a:cubicBezTo>
                  <a:cubicBezTo>
                    <a:pt x="5001" y="2320"/>
                    <a:pt x="5001" y="2336"/>
                    <a:pt x="5001" y="2336"/>
                  </a:cubicBezTo>
                  <a:lnTo>
                    <a:pt x="5017" y="2320"/>
                  </a:lnTo>
                  <a:cubicBezTo>
                    <a:pt x="5017" y="2336"/>
                    <a:pt x="5017" y="2336"/>
                    <a:pt x="5032" y="2336"/>
                  </a:cubicBezTo>
                  <a:lnTo>
                    <a:pt x="5048" y="2320"/>
                  </a:lnTo>
                  <a:lnTo>
                    <a:pt x="5048" y="2336"/>
                  </a:lnTo>
                  <a:cubicBezTo>
                    <a:pt x="5048" y="2320"/>
                    <a:pt x="5064" y="2320"/>
                    <a:pt x="5064" y="2305"/>
                  </a:cubicBezTo>
                  <a:lnTo>
                    <a:pt x="5064" y="2320"/>
                  </a:lnTo>
                  <a:cubicBezTo>
                    <a:pt x="5064" y="2320"/>
                    <a:pt x="5079" y="2305"/>
                    <a:pt x="5079" y="2305"/>
                  </a:cubicBezTo>
                  <a:lnTo>
                    <a:pt x="5158" y="2305"/>
                  </a:lnTo>
                  <a:lnTo>
                    <a:pt x="5173" y="2320"/>
                  </a:lnTo>
                  <a:lnTo>
                    <a:pt x="5189" y="2336"/>
                  </a:lnTo>
                  <a:lnTo>
                    <a:pt x="5189" y="2320"/>
                  </a:lnTo>
                  <a:cubicBezTo>
                    <a:pt x="5189" y="2336"/>
                    <a:pt x="5189" y="2336"/>
                    <a:pt x="5205" y="2336"/>
                  </a:cubicBezTo>
                  <a:cubicBezTo>
                    <a:pt x="5205" y="2336"/>
                    <a:pt x="5220" y="2352"/>
                    <a:pt x="5220" y="2352"/>
                  </a:cubicBezTo>
                  <a:lnTo>
                    <a:pt x="5252" y="2352"/>
                  </a:lnTo>
                  <a:cubicBezTo>
                    <a:pt x="5252" y="2352"/>
                    <a:pt x="5252" y="2352"/>
                    <a:pt x="5267" y="2368"/>
                  </a:cubicBezTo>
                  <a:cubicBezTo>
                    <a:pt x="5283" y="2368"/>
                    <a:pt x="5283" y="2383"/>
                    <a:pt x="5299" y="2383"/>
                  </a:cubicBezTo>
                  <a:lnTo>
                    <a:pt x="5283" y="2383"/>
                  </a:lnTo>
                  <a:lnTo>
                    <a:pt x="5299" y="2399"/>
                  </a:lnTo>
                  <a:cubicBezTo>
                    <a:pt x="5299" y="2399"/>
                    <a:pt x="5299" y="2399"/>
                    <a:pt x="5314" y="2383"/>
                  </a:cubicBezTo>
                  <a:cubicBezTo>
                    <a:pt x="5314" y="2399"/>
                    <a:pt x="5314" y="2399"/>
                    <a:pt x="5314" y="2399"/>
                  </a:cubicBezTo>
                  <a:lnTo>
                    <a:pt x="5346" y="2399"/>
                  </a:lnTo>
                  <a:lnTo>
                    <a:pt x="5362" y="2415"/>
                  </a:lnTo>
                  <a:cubicBezTo>
                    <a:pt x="5362" y="2415"/>
                    <a:pt x="5362" y="2415"/>
                    <a:pt x="5362" y="2399"/>
                  </a:cubicBezTo>
                  <a:lnTo>
                    <a:pt x="5377" y="2415"/>
                  </a:lnTo>
                  <a:lnTo>
                    <a:pt x="5424" y="2415"/>
                  </a:lnTo>
                  <a:lnTo>
                    <a:pt x="5424" y="2430"/>
                  </a:lnTo>
                  <a:lnTo>
                    <a:pt x="5456" y="2430"/>
                  </a:lnTo>
                  <a:cubicBezTo>
                    <a:pt x="5456" y="2422"/>
                    <a:pt x="5452" y="2422"/>
                    <a:pt x="5450" y="2422"/>
                  </a:cubicBezTo>
                  <a:cubicBezTo>
                    <a:pt x="5448" y="2422"/>
                    <a:pt x="5448" y="2422"/>
                    <a:pt x="5456" y="2415"/>
                  </a:cubicBezTo>
                  <a:cubicBezTo>
                    <a:pt x="5456" y="2415"/>
                    <a:pt x="5471" y="2415"/>
                    <a:pt x="5471" y="2399"/>
                  </a:cubicBezTo>
                  <a:lnTo>
                    <a:pt x="5518" y="2399"/>
                  </a:lnTo>
                  <a:cubicBezTo>
                    <a:pt x="5518" y="2383"/>
                    <a:pt x="5518" y="2383"/>
                    <a:pt x="5518" y="2368"/>
                  </a:cubicBezTo>
                  <a:cubicBezTo>
                    <a:pt x="5518" y="2368"/>
                    <a:pt x="5518" y="2368"/>
                    <a:pt x="5534" y="2352"/>
                  </a:cubicBezTo>
                  <a:cubicBezTo>
                    <a:pt x="5550" y="2336"/>
                    <a:pt x="5550" y="2320"/>
                    <a:pt x="5565" y="2320"/>
                  </a:cubicBezTo>
                  <a:cubicBezTo>
                    <a:pt x="5565" y="2320"/>
                    <a:pt x="5565" y="2320"/>
                    <a:pt x="5565" y="2336"/>
                  </a:cubicBezTo>
                  <a:lnTo>
                    <a:pt x="5565" y="2352"/>
                  </a:lnTo>
                  <a:cubicBezTo>
                    <a:pt x="5565" y="2336"/>
                    <a:pt x="5565" y="2336"/>
                    <a:pt x="5581" y="2320"/>
                  </a:cubicBezTo>
                  <a:lnTo>
                    <a:pt x="5581" y="2305"/>
                  </a:lnTo>
                  <a:cubicBezTo>
                    <a:pt x="5597" y="2320"/>
                    <a:pt x="5597" y="2320"/>
                    <a:pt x="5597" y="2320"/>
                  </a:cubicBezTo>
                  <a:cubicBezTo>
                    <a:pt x="5597" y="2305"/>
                    <a:pt x="5597" y="2305"/>
                    <a:pt x="5597" y="2289"/>
                  </a:cubicBezTo>
                  <a:cubicBezTo>
                    <a:pt x="5612" y="2273"/>
                    <a:pt x="5612" y="2273"/>
                    <a:pt x="5612" y="2273"/>
                  </a:cubicBezTo>
                  <a:lnTo>
                    <a:pt x="5612" y="2258"/>
                  </a:lnTo>
                  <a:lnTo>
                    <a:pt x="5628" y="2258"/>
                  </a:lnTo>
                  <a:cubicBezTo>
                    <a:pt x="5628" y="2242"/>
                    <a:pt x="5628" y="2242"/>
                    <a:pt x="5628" y="2226"/>
                  </a:cubicBezTo>
                  <a:lnTo>
                    <a:pt x="5644" y="2226"/>
                  </a:lnTo>
                  <a:cubicBezTo>
                    <a:pt x="5644" y="2211"/>
                    <a:pt x="5644" y="2211"/>
                    <a:pt x="5644" y="2211"/>
                  </a:cubicBezTo>
                  <a:cubicBezTo>
                    <a:pt x="5644" y="2211"/>
                    <a:pt x="5644" y="2195"/>
                    <a:pt x="5644" y="2195"/>
                  </a:cubicBezTo>
                  <a:cubicBezTo>
                    <a:pt x="5659" y="2179"/>
                    <a:pt x="5675" y="2179"/>
                    <a:pt x="5675" y="2164"/>
                  </a:cubicBezTo>
                  <a:lnTo>
                    <a:pt x="5691" y="2164"/>
                  </a:lnTo>
                  <a:lnTo>
                    <a:pt x="5691" y="2148"/>
                  </a:lnTo>
                  <a:cubicBezTo>
                    <a:pt x="5706" y="2132"/>
                    <a:pt x="5706" y="2132"/>
                    <a:pt x="5706" y="2132"/>
                  </a:cubicBezTo>
                  <a:lnTo>
                    <a:pt x="5706" y="2117"/>
                  </a:lnTo>
                  <a:lnTo>
                    <a:pt x="5722" y="2117"/>
                  </a:lnTo>
                  <a:cubicBezTo>
                    <a:pt x="5722" y="2117"/>
                    <a:pt x="5722" y="2101"/>
                    <a:pt x="5738" y="2101"/>
                  </a:cubicBezTo>
                  <a:cubicBezTo>
                    <a:pt x="5753" y="2085"/>
                    <a:pt x="5738" y="2085"/>
                    <a:pt x="5753" y="2085"/>
                  </a:cubicBezTo>
                  <a:lnTo>
                    <a:pt x="5753" y="2070"/>
                  </a:lnTo>
                  <a:cubicBezTo>
                    <a:pt x="5769" y="2070"/>
                    <a:pt x="5769" y="2085"/>
                    <a:pt x="5769" y="2085"/>
                  </a:cubicBezTo>
                  <a:lnTo>
                    <a:pt x="5785" y="2070"/>
                  </a:lnTo>
                  <a:cubicBezTo>
                    <a:pt x="5785" y="2054"/>
                    <a:pt x="5800" y="2054"/>
                    <a:pt x="5800" y="2054"/>
                  </a:cubicBezTo>
                  <a:lnTo>
                    <a:pt x="5816" y="2054"/>
                  </a:lnTo>
                  <a:cubicBezTo>
                    <a:pt x="5816" y="2054"/>
                    <a:pt x="5816" y="2070"/>
                    <a:pt x="5816" y="2070"/>
                  </a:cubicBezTo>
                  <a:cubicBezTo>
                    <a:pt x="5816" y="2070"/>
                    <a:pt x="5832" y="2054"/>
                    <a:pt x="5832" y="2054"/>
                  </a:cubicBezTo>
                  <a:cubicBezTo>
                    <a:pt x="5832" y="2038"/>
                    <a:pt x="5832" y="2038"/>
                    <a:pt x="5816" y="2023"/>
                  </a:cubicBezTo>
                  <a:lnTo>
                    <a:pt x="5832" y="2007"/>
                  </a:lnTo>
                  <a:cubicBezTo>
                    <a:pt x="5832" y="2007"/>
                    <a:pt x="5832" y="2007"/>
                    <a:pt x="5832" y="1991"/>
                  </a:cubicBezTo>
                  <a:lnTo>
                    <a:pt x="5816" y="1991"/>
                  </a:lnTo>
                  <a:cubicBezTo>
                    <a:pt x="5816" y="1976"/>
                    <a:pt x="5832" y="1976"/>
                    <a:pt x="5816" y="1976"/>
                  </a:cubicBezTo>
                  <a:lnTo>
                    <a:pt x="5800" y="1960"/>
                  </a:lnTo>
                  <a:lnTo>
                    <a:pt x="5800" y="1944"/>
                  </a:lnTo>
                  <a:lnTo>
                    <a:pt x="5785" y="1944"/>
                  </a:lnTo>
                  <a:cubicBezTo>
                    <a:pt x="5785" y="1944"/>
                    <a:pt x="5778" y="1937"/>
                    <a:pt x="5768" y="1937"/>
                  </a:cubicBezTo>
                  <a:cubicBezTo>
                    <a:pt x="5764" y="1937"/>
                    <a:pt x="5759" y="1939"/>
                    <a:pt x="5753" y="1944"/>
                  </a:cubicBezTo>
                  <a:cubicBezTo>
                    <a:pt x="5753" y="1941"/>
                    <a:pt x="5753" y="1938"/>
                    <a:pt x="5753" y="1936"/>
                  </a:cubicBezTo>
                  <a:cubicBezTo>
                    <a:pt x="5753" y="1936"/>
                    <a:pt x="5753" y="1936"/>
                    <a:pt x="5753" y="1929"/>
                  </a:cubicBezTo>
                  <a:lnTo>
                    <a:pt x="5753" y="1913"/>
                  </a:lnTo>
                  <a:cubicBezTo>
                    <a:pt x="5738" y="1913"/>
                    <a:pt x="5738" y="1913"/>
                    <a:pt x="5722" y="1929"/>
                  </a:cubicBezTo>
                  <a:cubicBezTo>
                    <a:pt x="5722" y="1913"/>
                    <a:pt x="5722" y="1913"/>
                    <a:pt x="5706" y="1913"/>
                  </a:cubicBezTo>
                  <a:cubicBezTo>
                    <a:pt x="5706" y="1897"/>
                    <a:pt x="5691" y="1897"/>
                    <a:pt x="5691" y="1897"/>
                  </a:cubicBezTo>
                  <a:cubicBezTo>
                    <a:pt x="5691" y="1897"/>
                    <a:pt x="5691" y="1897"/>
                    <a:pt x="5675" y="1882"/>
                  </a:cubicBezTo>
                  <a:cubicBezTo>
                    <a:pt x="5675" y="1882"/>
                    <a:pt x="5675" y="1882"/>
                    <a:pt x="5659" y="1866"/>
                  </a:cubicBezTo>
                  <a:cubicBezTo>
                    <a:pt x="5659" y="1866"/>
                    <a:pt x="5659" y="1866"/>
                    <a:pt x="5659" y="1850"/>
                  </a:cubicBezTo>
                  <a:lnTo>
                    <a:pt x="5644" y="1850"/>
                  </a:lnTo>
                  <a:cubicBezTo>
                    <a:pt x="5644" y="1835"/>
                    <a:pt x="5644" y="1835"/>
                    <a:pt x="5628" y="1835"/>
                  </a:cubicBezTo>
                  <a:cubicBezTo>
                    <a:pt x="5628" y="1835"/>
                    <a:pt x="5628" y="1835"/>
                    <a:pt x="5628" y="1819"/>
                  </a:cubicBezTo>
                  <a:cubicBezTo>
                    <a:pt x="5628" y="1819"/>
                    <a:pt x="5612" y="1819"/>
                    <a:pt x="5612" y="1803"/>
                  </a:cubicBezTo>
                  <a:lnTo>
                    <a:pt x="5612" y="1819"/>
                  </a:lnTo>
                  <a:lnTo>
                    <a:pt x="5597" y="1803"/>
                  </a:lnTo>
                  <a:cubicBezTo>
                    <a:pt x="5586" y="1803"/>
                    <a:pt x="5583" y="1810"/>
                    <a:pt x="5577" y="1810"/>
                  </a:cubicBezTo>
                  <a:cubicBezTo>
                    <a:pt x="5574" y="1810"/>
                    <a:pt x="5571" y="1808"/>
                    <a:pt x="5565" y="1803"/>
                  </a:cubicBezTo>
                  <a:lnTo>
                    <a:pt x="5550" y="1788"/>
                  </a:lnTo>
                  <a:cubicBezTo>
                    <a:pt x="5550" y="1795"/>
                    <a:pt x="5550" y="1795"/>
                    <a:pt x="5548" y="1795"/>
                  </a:cubicBezTo>
                  <a:cubicBezTo>
                    <a:pt x="5546" y="1795"/>
                    <a:pt x="5542" y="1795"/>
                    <a:pt x="5534" y="1803"/>
                  </a:cubicBezTo>
                  <a:cubicBezTo>
                    <a:pt x="5534" y="1788"/>
                    <a:pt x="5534" y="1788"/>
                    <a:pt x="5534" y="1788"/>
                  </a:cubicBezTo>
                  <a:lnTo>
                    <a:pt x="5503" y="1788"/>
                  </a:lnTo>
                  <a:cubicBezTo>
                    <a:pt x="5503" y="1788"/>
                    <a:pt x="5487" y="1772"/>
                    <a:pt x="5487" y="1756"/>
                  </a:cubicBezTo>
                  <a:lnTo>
                    <a:pt x="5487" y="1772"/>
                  </a:lnTo>
                  <a:cubicBezTo>
                    <a:pt x="5471" y="1756"/>
                    <a:pt x="5471" y="1756"/>
                    <a:pt x="5456" y="1741"/>
                  </a:cubicBezTo>
                  <a:cubicBezTo>
                    <a:pt x="5456" y="1741"/>
                    <a:pt x="5456" y="1725"/>
                    <a:pt x="5440" y="1725"/>
                  </a:cubicBezTo>
                  <a:lnTo>
                    <a:pt x="5424" y="1725"/>
                  </a:lnTo>
                  <a:cubicBezTo>
                    <a:pt x="5424" y="1709"/>
                    <a:pt x="5424" y="1709"/>
                    <a:pt x="5424" y="1709"/>
                  </a:cubicBezTo>
                  <a:lnTo>
                    <a:pt x="5409" y="1709"/>
                  </a:lnTo>
                  <a:cubicBezTo>
                    <a:pt x="5409" y="1694"/>
                    <a:pt x="5393" y="1694"/>
                    <a:pt x="5393" y="1678"/>
                  </a:cubicBezTo>
                  <a:lnTo>
                    <a:pt x="5393" y="1694"/>
                  </a:lnTo>
                  <a:lnTo>
                    <a:pt x="5377" y="1678"/>
                  </a:lnTo>
                  <a:cubicBezTo>
                    <a:pt x="5362" y="1662"/>
                    <a:pt x="5362" y="1662"/>
                    <a:pt x="5346" y="1662"/>
                  </a:cubicBezTo>
                  <a:cubicBezTo>
                    <a:pt x="5346" y="1647"/>
                    <a:pt x="5346" y="1631"/>
                    <a:pt x="5346" y="1631"/>
                  </a:cubicBezTo>
                  <a:cubicBezTo>
                    <a:pt x="5346" y="1615"/>
                    <a:pt x="5346" y="1615"/>
                    <a:pt x="5346" y="1615"/>
                  </a:cubicBezTo>
                  <a:lnTo>
                    <a:pt x="5346" y="1599"/>
                  </a:lnTo>
                  <a:lnTo>
                    <a:pt x="5330" y="1599"/>
                  </a:lnTo>
                  <a:cubicBezTo>
                    <a:pt x="5330" y="1599"/>
                    <a:pt x="5330" y="1584"/>
                    <a:pt x="5330" y="1584"/>
                  </a:cubicBezTo>
                  <a:cubicBezTo>
                    <a:pt x="5330" y="1576"/>
                    <a:pt x="5326" y="1572"/>
                    <a:pt x="5322" y="1572"/>
                  </a:cubicBezTo>
                  <a:cubicBezTo>
                    <a:pt x="5318" y="1572"/>
                    <a:pt x="5314" y="1576"/>
                    <a:pt x="5314" y="1584"/>
                  </a:cubicBezTo>
                  <a:cubicBezTo>
                    <a:pt x="5314" y="1568"/>
                    <a:pt x="5314" y="1568"/>
                    <a:pt x="5314" y="1552"/>
                  </a:cubicBezTo>
                  <a:lnTo>
                    <a:pt x="5330" y="1552"/>
                  </a:lnTo>
                  <a:lnTo>
                    <a:pt x="5314" y="1537"/>
                  </a:lnTo>
                  <a:cubicBezTo>
                    <a:pt x="5322" y="1529"/>
                    <a:pt x="5322" y="1525"/>
                    <a:pt x="5322" y="1525"/>
                  </a:cubicBezTo>
                  <a:cubicBezTo>
                    <a:pt x="5322" y="1525"/>
                    <a:pt x="5322" y="1529"/>
                    <a:pt x="5330" y="1537"/>
                  </a:cubicBezTo>
                  <a:cubicBezTo>
                    <a:pt x="5346" y="1521"/>
                    <a:pt x="5330" y="1505"/>
                    <a:pt x="5330" y="1505"/>
                  </a:cubicBezTo>
                  <a:cubicBezTo>
                    <a:pt x="5330" y="1490"/>
                    <a:pt x="5362" y="1474"/>
                    <a:pt x="5346" y="1458"/>
                  </a:cubicBezTo>
                  <a:lnTo>
                    <a:pt x="5362" y="1458"/>
                  </a:lnTo>
                  <a:lnTo>
                    <a:pt x="5362" y="1443"/>
                  </a:lnTo>
                  <a:cubicBezTo>
                    <a:pt x="5346" y="1427"/>
                    <a:pt x="5346" y="1427"/>
                    <a:pt x="5346" y="1427"/>
                  </a:cubicBezTo>
                  <a:lnTo>
                    <a:pt x="5330" y="1427"/>
                  </a:lnTo>
                  <a:lnTo>
                    <a:pt x="5330" y="1443"/>
                  </a:lnTo>
                  <a:cubicBezTo>
                    <a:pt x="5330" y="1443"/>
                    <a:pt x="5330" y="1427"/>
                    <a:pt x="5314" y="1427"/>
                  </a:cubicBezTo>
                  <a:lnTo>
                    <a:pt x="5283" y="1427"/>
                  </a:lnTo>
                  <a:lnTo>
                    <a:pt x="5283" y="1411"/>
                  </a:lnTo>
                  <a:cubicBezTo>
                    <a:pt x="5267" y="1427"/>
                    <a:pt x="5267" y="1427"/>
                    <a:pt x="5252" y="1427"/>
                  </a:cubicBezTo>
                  <a:lnTo>
                    <a:pt x="5252" y="1411"/>
                  </a:lnTo>
                  <a:cubicBezTo>
                    <a:pt x="5252" y="1411"/>
                    <a:pt x="5267" y="1411"/>
                    <a:pt x="5283" y="1396"/>
                  </a:cubicBezTo>
                  <a:lnTo>
                    <a:pt x="5299" y="1396"/>
                  </a:lnTo>
                  <a:lnTo>
                    <a:pt x="5314" y="1380"/>
                  </a:lnTo>
                  <a:lnTo>
                    <a:pt x="5314" y="1364"/>
                  </a:lnTo>
                  <a:cubicBezTo>
                    <a:pt x="5314" y="1380"/>
                    <a:pt x="5299" y="1380"/>
                    <a:pt x="5299" y="1380"/>
                  </a:cubicBezTo>
                  <a:cubicBezTo>
                    <a:pt x="5299" y="1380"/>
                    <a:pt x="5299" y="1380"/>
                    <a:pt x="5283" y="1364"/>
                  </a:cubicBezTo>
                  <a:cubicBezTo>
                    <a:pt x="5299" y="1364"/>
                    <a:pt x="5299" y="1364"/>
                    <a:pt x="5299" y="1349"/>
                  </a:cubicBezTo>
                  <a:lnTo>
                    <a:pt x="5314" y="1333"/>
                  </a:lnTo>
                  <a:cubicBezTo>
                    <a:pt x="5314" y="1333"/>
                    <a:pt x="5330" y="1317"/>
                    <a:pt x="5346" y="1317"/>
                  </a:cubicBezTo>
                  <a:cubicBezTo>
                    <a:pt x="5330" y="1302"/>
                    <a:pt x="5314" y="1302"/>
                    <a:pt x="5314" y="1302"/>
                  </a:cubicBezTo>
                  <a:lnTo>
                    <a:pt x="5330" y="1286"/>
                  </a:lnTo>
                  <a:lnTo>
                    <a:pt x="5330" y="1270"/>
                  </a:lnTo>
                  <a:lnTo>
                    <a:pt x="5330" y="1255"/>
                  </a:lnTo>
                  <a:lnTo>
                    <a:pt x="5346" y="1255"/>
                  </a:lnTo>
                  <a:cubicBezTo>
                    <a:pt x="5346" y="1255"/>
                    <a:pt x="5346" y="1239"/>
                    <a:pt x="5362" y="1239"/>
                  </a:cubicBezTo>
                  <a:lnTo>
                    <a:pt x="5377" y="1223"/>
                  </a:lnTo>
                  <a:cubicBezTo>
                    <a:pt x="5377" y="1208"/>
                    <a:pt x="5377" y="1208"/>
                    <a:pt x="5377" y="1208"/>
                  </a:cubicBezTo>
                  <a:cubicBezTo>
                    <a:pt x="5377" y="1208"/>
                    <a:pt x="5377" y="1208"/>
                    <a:pt x="5377" y="1192"/>
                  </a:cubicBezTo>
                  <a:cubicBezTo>
                    <a:pt x="5377" y="1192"/>
                    <a:pt x="5377" y="1176"/>
                    <a:pt x="5377" y="1176"/>
                  </a:cubicBezTo>
                  <a:lnTo>
                    <a:pt x="5377" y="1161"/>
                  </a:lnTo>
                  <a:cubicBezTo>
                    <a:pt x="5377" y="1161"/>
                    <a:pt x="5362" y="1145"/>
                    <a:pt x="5377" y="1145"/>
                  </a:cubicBezTo>
                  <a:cubicBezTo>
                    <a:pt x="5362" y="1129"/>
                    <a:pt x="5362" y="1129"/>
                    <a:pt x="5362" y="1129"/>
                  </a:cubicBezTo>
                  <a:cubicBezTo>
                    <a:pt x="5362" y="1129"/>
                    <a:pt x="5362" y="1129"/>
                    <a:pt x="5346" y="1114"/>
                  </a:cubicBezTo>
                  <a:cubicBezTo>
                    <a:pt x="5362" y="1098"/>
                    <a:pt x="5362" y="1098"/>
                    <a:pt x="5362" y="1098"/>
                  </a:cubicBezTo>
                  <a:cubicBezTo>
                    <a:pt x="5362" y="1098"/>
                    <a:pt x="5362" y="1082"/>
                    <a:pt x="5346" y="1082"/>
                  </a:cubicBezTo>
                  <a:cubicBezTo>
                    <a:pt x="5346" y="1082"/>
                    <a:pt x="5346" y="1067"/>
                    <a:pt x="5362" y="1067"/>
                  </a:cubicBezTo>
                  <a:lnTo>
                    <a:pt x="5346" y="1067"/>
                  </a:lnTo>
                  <a:lnTo>
                    <a:pt x="5330" y="1051"/>
                  </a:lnTo>
                  <a:lnTo>
                    <a:pt x="5330" y="1067"/>
                  </a:lnTo>
                  <a:lnTo>
                    <a:pt x="5314" y="1051"/>
                  </a:lnTo>
                  <a:cubicBezTo>
                    <a:pt x="5314" y="1051"/>
                    <a:pt x="5314" y="1067"/>
                    <a:pt x="5314" y="1067"/>
                  </a:cubicBezTo>
                  <a:cubicBezTo>
                    <a:pt x="5299" y="1067"/>
                    <a:pt x="5299" y="1051"/>
                    <a:pt x="5283" y="1051"/>
                  </a:cubicBezTo>
                  <a:cubicBezTo>
                    <a:pt x="5283" y="1051"/>
                    <a:pt x="5299" y="1067"/>
                    <a:pt x="5299" y="1067"/>
                  </a:cubicBezTo>
                  <a:lnTo>
                    <a:pt x="5283" y="1067"/>
                  </a:lnTo>
                  <a:cubicBezTo>
                    <a:pt x="5283" y="1067"/>
                    <a:pt x="5283" y="1067"/>
                    <a:pt x="5267" y="1051"/>
                  </a:cubicBezTo>
                  <a:cubicBezTo>
                    <a:pt x="5267" y="1051"/>
                    <a:pt x="5267" y="1051"/>
                    <a:pt x="5267" y="1035"/>
                  </a:cubicBezTo>
                  <a:lnTo>
                    <a:pt x="5283" y="1035"/>
                  </a:lnTo>
                  <a:lnTo>
                    <a:pt x="5283" y="1051"/>
                  </a:lnTo>
                  <a:lnTo>
                    <a:pt x="5299" y="1035"/>
                  </a:lnTo>
                  <a:cubicBezTo>
                    <a:pt x="5283" y="1035"/>
                    <a:pt x="5283" y="1035"/>
                    <a:pt x="5267" y="1020"/>
                  </a:cubicBezTo>
                  <a:lnTo>
                    <a:pt x="5299" y="1020"/>
                  </a:lnTo>
                  <a:cubicBezTo>
                    <a:pt x="5283" y="1020"/>
                    <a:pt x="5299" y="1020"/>
                    <a:pt x="5283" y="1004"/>
                  </a:cubicBezTo>
                  <a:cubicBezTo>
                    <a:pt x="5283" y="1004"/>
                    <a:pt x="5283" y="1004"/>
                    <a:pt x="5283" y="988"/>
                  </a:cubicBezTo>
                  <a:cubicBezTo>
                    <a:pt x="5283" y="973"/>
                    <a:pt x="5283" y="973"/>
                    <a:pt x="5299" y="973"/>
                  </a:cubicBezTo>
                  <a:cubicBezTo>
                    <a:pt x="5299" y="973"/>
                    <a:pt x="5283" y="973"/>
                    <a:pt x="5283" y="957"/>
                  </a:cubicBezTo>
                  <a:lnTo>
                    <a:pt x="5283" y="973"/>
                  </a:lnTo>
                  <a:cubicBezTo>
                    <a:pt x="5267" y="973"/>
                    <a:pt x="5267" y="973"/>
                    <a:pt x="5267" y="957"/>
                  </a:cubicBezTo>
                  <a:cubicBezTo>
                    <a:pt x="5252" y="957"/>
                    <a:pt x="5252" y="973"/>
                    <a:pt x="5236" y="973"/>
                  </a:cubicBezTo>
                  <a:cubicBezTo>
                    <a:pt x="5236" y="973"/>
                    <a:pt x="5236" y="957"/>
                    <a:pt x="5236" y="957"/>
                  </a:cubicBezTo>
                  <a:lnTo>
                    <a:pt x="5220" y="973"/>
                  </a:lnTo>
                  <a:lnTo>
                    <a:pt x="5205" y="973"/>
                  </a:lnTo>
                  <a:lnTo>
                    <a:pt x="5173" y="957"/>
                  </a:lnTo>
                  <a:lnTo>
                    <a:pt x="5189" y="941"/>
                  </a:lnTo>
                  <a:cubicBezTo>
                    <a:pt x="5173" y="941"/>
                    <a:pt x="5173" y="941"/>
                    <a:pt x="5173" y="925"/>
                  </a:cubicBezTo>
                  <a:lnTo>
                    <a:pt x="5158" y="925"/>
                  </a:lnTo>
                  <a:lnTo>
                    <a:pt x="5142" y="910"/>
                  </a:lnTo>
                  <a:close/>
                  <a:moveTo>
                    <a:pt x="5409" y="2430"/>
                  </a:moveTo>
                  <a:lnTo>
                    <a:pt x="5409" y="2446"/>
                  </a:lnTo>
                  <a:cubicBezTo>
                    <a:pt x="5424" y="2446"/>
                    <a:pt x="5424" y="2446"/>
                    <a:pt x="5424" y="2430"/>
                  </a:cubicBezTo>
                  <a:close/>
                  <a:moveTo>
                    <a:pt x="4139" y="1694"/>
                  </a:moveTo>
                  <a:cubicBezTo>
                    <a:pt x="4139" y="1694"/>
                    <a:pt x="4139" y="1694"/>
                    <a:pt x="4123" y="1709"/>
                  </a:cubicBezTo>
                  <a:cubicBezTo>
                    <a:pt x="4139" y="1709"/>
                    <a:pt x="4139" y="1709"/>
                    <a:pt x="4139" y="1725"/>
                  </a:cubicBezTo>
                  <a:lnTo>
                    <a:pt x="4123" y="1725"/>
                  </a:lnTo>
                  <a:cubicBezTo>
                    <a:pt x="4123" y="1741"/>
                    <a:pt x="4123" y="1741"/>
                    <a:pt x="4139" y="1756"/>
                  </a:cubicBezTo>
                  <a:cubicBezTo>
                    <a:pt x="4139" y="1756"/>
                    <a:pt x="4139" y="1772"/>
                    <a:pt x="4123" y="1772"/>
                  </a:cubicBezTo>
                  <a:cubicBezTo>
                    <a:pt x="4123" y="1772"/>
                    <a:pt x="4123" y="1788"/>
                    <a:pt x="4139" y="1788"/>
                  </a:cubicBezTo>
                  <a:cubicBezTo>
                    <a:pt x="4123" y="1803"/>
                    <a:pt x="4123" y="1803"/>
                    <a:pt x="4123" y="1803"/>
                  </a:cubicBezTo>
                  <a:cubicBezTo>
                    <a:pt x="4123" y="1819"/>
                    <a:pt x="4123" y="1819"/>
                    <a:pt x="4123" y="1819"/>
                  </a:cubicBezTo>
                  <a:lnTo>
                    <a:pt x="4108" y="1819"/>
                  </a:lnTo>
                  <a:cubicBezTo>
                    <a:pt x="4108" y="1835"/>
                    <a:pt x="4108" y="1835"/>
                    <a:pt x="4108" y="1835"/>
                  </a:cubicBezTo>
                  <a:lnTo>
                    <a:pt x="4123" y="1850"/>
                  </a:lnTo>
                  <a:lnTo>
                    <a:pt x="4108" y="1850"/>
                  </a:lnTo>
                  <a:lnTo>
                    <a:pt x="4108" y="1866"/>
                  </a:lnTo>
                  <a:lnTo>
                    <a:pt x="4108" y="1882"/>
                  </a:lnTo>
                  <a:lnTo>
                    <a:pt x="4092" y="1882"/>
                  </a:lnTo>
                  <a:cubicBezTo>
                    <a:pt x="4092" y="1882"/>
                    <a:pt x="4092" y="1897"/>
                    <a:pt x="4092" y="1897"/>
                  </a:cubicBezTo>
                  <a:lnTo>
                    <a:pt x="4076" y="1897"/>
                  </a:lnTo>
                  <a:cubicBezTo>
                    <a:pt x="4092" y="1882"/>
                    <a:pt x="4076" y="1882"/>
                    <a:pt x="4076" y="1882"/>
                  </a:cubicBezTo>
                  <a:lnTo>
                    <a:pt x="4045" y="1882"/>
                  </a:lnTo>
                  <a:lnTo>
                    <a:pt x="4045" y="1897"/>
                  </a:lnTo>
                  <a:cubicBezTo>
                    <a:pt x="4045" y="1913"/>
                    <a:pt x="4045" y="1913"/>
                    <a:pt x="4061" y="1913"/>
                  </a:cubicBezTo>
                  <a:cubicBezTo>
                    <a:pt x="4061" y="1929"/>
                    <a:pt x="4061" y="1929"/>
                    <a:pt x="4061" y="1944"/>
                  </a:cubicBezTo>
                  <a:lnTo>
                    <a:pt x="4045" y="1944"/>
                  </a:lnTo>
                  <a:cubicBezTo>
                    <a:pt x="4061" y="1960"/>
                    <a:pt x="4061" y="1976"/>
                    <a:pt x="4061" y="1976"/>
                  </a:cubicBezTo>
                  <a:cubicBezTo>
                    <a:pt x="4061" y="1976"/>
                    <a:pt x="4061" y="1991"/>
                    <a:pt x="4061" y="1991"/>
                  </a:cubicBezTo>
                  <a:cubicBezTo>
                    <a:pt x="4061" y="1991"/>
                    <a:pt x="4045" y="2007"/>
                    <a:pt x="4045" y="2007"/>
                  </a:cubicBezTo>
                  <a:lnTo>
                    <a:pt x="4045" y="2023"/>
                  </a:lnTo>
                  <a:lnTo>
                    <a:pt x="4061" y="2038"/>
                  </a:lnTo>
                  <a:lnTo>
                    <a:pt x="4045" y="2054"/>
                  </a:lnTo>
                  <a:lnTo>
                    <a:pt x="4045" y="2070"/>
                  </a:lnTo>
                  <a:lnTo>
                    <a:pt x="4061" y="2085"/>
                  </a:lnTo>
                  <a:lnTo>
                    <a:pt x="4061" y="2101"/>
                  </a:lnTo>
                  <a:lnTo>
                    <a:pt x="4076" y="2117"/>
                  </a:lnTo>
                  <a:lnTo>
                    <a:pt x="4061" y="2132"/>
                  </a:lnTo>
                  <a:lnTo>
                    <a:pt x="4076" y="2132"/>
                  </a:lnTo>
                  <a:lnTo>
                    <a:pt x="4076" y="2148"/>
                  </a:lnTo>
                  <a:cubicBezTo>
                    <a:pt x="4076" y="2148"/>
                    <a:pt x="4076" y="2148"/>
                    <a:pt x="4076" y="2164"/>
                  </a:cubicBezTo>
                  <a:cubicBezTo>
                    <a:pt x="4076" y="2164"/>
                    <a:pt x="4076" y="2179"/>
                    <a:pt x="4092" y="2179"/>
                  </a:cubicBezTo>
                  <a:lnTo>
                    <a:pt x="4076" y="2195"/>
                  </a:lnTo>
                  <a:cubicBezTo>
                    <a:pt x="4092" y="2195"/>
                    <a:pt x="4092" y="2195"/>
                    <a:pt x="4092" y="2211"/>
                  </a:cubicBezTo>
                  <a:cubicBezTo>
                    <a:pt x="4092" y="2226"/>
                    <a:pt x="4092" y="2226"/>
                    <a:pt x="4092" y="2226"/>
                  </a:cubicBezTo>
                  <a:lnTo>
                    <a:pt x="4108" y="2226"/>
                  </a:lnTo>
                  <a:lnTo>
                    <a:pt x="4092" y="2242"/>
                  </a:lnTo>
                  <a:lnTo>
                    <a:pt x="4108" y="2258"/>
                  </a:lnTo>
                  <a:lnTo>
                    <a:pt x="4123" y="2273"/>
                  </a:lnTo>
                  <a:cubicBezTo>
                    <a:pt x="4123" y="2273"/>
                    <a:pt x="4123" y="2289"/>
                    <a:pt x="4123" y="2289"/>
                  </a:cubicBezTo>
                  <a:cubicBezTo>
                    <a:pt x="4123" y="2289"/>
                    <a:pt x="4123" y="2305"/>
                    <a:pt x="4123" y="2305"/>
                  </a:cubicBezTo>
                  <a:cubicBezTo>
                    <a:pt x="4123" y="2305"/>
                    <a:pt x="4123" y="2305"/>
                    <a:pt x="4123" y="2320"/>
                  </a:cubicBezTo>
                  <a:lnTo>
                    <a:pt x="4139" y="2320"/>
                  </a:lnTo>
                  <a:cubicBezTo>
                    <a:pt x="4139" y="2336"/>
                    <a:pt x="4155" y="2336"/>
                    <a:pt x="4155" y="2336"/>
                  </a:cubicBezTo>
                  <a:lnTo>
                    <a:pt x="4233" y="2336"/>
                  </a:lnTo>
                  <a:lnTo>
                    <a:pt x="4233" y="2352"/>
                  </a:lnTo>
                  <a:lnTo>
                    <a:pt x="4249" y="2336"/>
                  </a:lnTo>
                  <a:cubicBezTo>
                    <a:pt x="4249" y="2352"/>
                    <a:pt x="4249" y="2352"/>
                    <a:pt x="4249" y="2352"/>
                  </a:cubicBezTo>
                  <a:lnTo>
                    <a:pt x="4233" y="2368"/>
                  </a:lnTo>
                  <a:lnTo>
                    <a:pt x="4249" y="2368"/>
                  </a:lnTo>
                  <a:lnTo>
                    <a:pt x="4233" y="2383"/>
                  </a:lnTo>
                  <a:lnTo>
                    <a:pt x="4249" y="2383"/>
                  </a:lnTo>
                  <a:cubicBezTo>
                    <a:pt x="4233" y="2399"/>
                    <a:pt x="4233" y="2399"/>
                    <a:pt x="4233" y="2415"/>
                  </a:cubicBezTo>
                  <a:lnTo>
                    <a:pt x="4249" y="2415"/>
                  </a:lnTo>
                  <a:cubicBezTo>
                    <a:pt x="4249" y="2415"/>
                    <a:pt x="4249" y="2415"/>
                    <a:pt x="4264" y="2430"/>
                  </a:cubicBezTo>
                  <a:lnTo>
                    <a:pt x="4280" y="2430"/>
                  </a:lnTo>
                  <a:lnTo>
                    <a:pt x="4280" y="2446"/>
                  </a:lnTo>
                  <a:cubicBezTo>
                    <a:pt x="4296" y="2446"/>
                    <a:pt x="4296" y="2462"/>
                    <a:pt x="4296" y="2462"/>
                  </a:cubicBezTo>
                  <a:lnTo>
                    <a:pt x="4311" y="2462"/>
                  </a:lnTo>
                  <a:cubicBezTo>
                    <a:pt x="4296" y="2462"/>
                    <a:pt x="4296" y="2446"/>
                    <a:pt x="4296" y="2446"/>
                  </a:cubicBezTo>
                  <a:cubicBezTo>
                    <a:pt x="4296" y="2446"/>
                    <a:pt x="4296" y="2430"/>
                    <a:pt x="4311" y="2430"/>
                  </a:cubicBezTo>
                  <a:cubicBezTo>
                    <a:pt x="4311" y="2430"/>
                    <a:pt x="4296" y="2430"/>
                    <a:pt x="4296" y="2415"/>
                  </a:cubicBezTo>
                  <a:lnTo>
                    <a:pt x="4311" y="2415"/>
                  </a:lnTo>
                  <a:cubicBezTo>
                    <a:pt x="4311" y="2415"/>
                    <a:pt x="4311" y="2399"/>
                    <a:pt x="4311" y="2399"/>
                  </a:cubicBezTo>
                  <a:cubicBezTo>
                    <a:pt x="4306" y="2394"/>
                    <a:pt x="4303" y="2392"/>
                    <a:pt x="4300" y="2392"/>
                  </a:cubicBezTo>
                  <a:cubicBezTo>
                    <a:pt x="4294" y="2392"/>
                    <a:pt x="4290" y="2399"/>
                    <a:pt x="4280" y="2399"/>
                  </a:cubicBezTo>
                  <a:cubicBezTo>
                    <a:pt x="4280" y="2399"/>
                    <a:pt x="4280" y="2383"/>
                    <a:pt x="4280" y="2383"/>
                  </a:cubicBezTo>
                  <a:cubicBezTo>
                    <a:pt x="4280" y="2383"/>
                    <a:pt x="4280" y="2383"/>
                    <a:pt x="4280" y="2368"/>
                  </a:cubicBezTo>
                  <a:cubicBezTo>
                    <a:pt x="4280" y="2352"/>
                    <a:pt x="4280" y="2352"/>
                    <a:pt x="4280" y="2352"/>
                  </a:cubicBezTo>
                  <a:lnTo>
                    <a:pt x="4296" y="2352"/>
                  </a:lnTo>
                  <a:cubicBezTo>
                    <a:pt x="4296" y="2336"/>
                    <a:pt x="4296" y="2336"/>
                    <a:pt x="4280" y="2336"/>
                  </a:cubicBezTo>
                  <a:lnTo>
                    <a:pt x="4296" y="2336"/>
                  </a:lnTo>
                  <a:cubicBezTo>
                    <a:pt x="4280" y="2320"/>
                    <a:pt x="4280" y="2320"/>
                    <a:pt x="4280" y="2320"/>
                  </a:cubicBezTo>
                  <a:lnTo>
                    <a:pt x="4280" y="2305"/>
                  </a:lnTo>
                  <a:cubicBezTo>
                    <a:pt x="4264" y="2305"/>
                    <a:pt x="4264" y="2305"/>
                    <a:pt x="4264" y="2289"/>
                  </a:cubicBezTo>
                  <a:cubicBezTo>
                    <a:pt x="4264" y="2289"/>
                    <a:pt x="4264" y="2273"/>
                    <a:pt x="4264" y="2273"/>
                  </a:cubicBezTo>
                  <a:lnTo>
                    <a:pt x="4264" y="2258"/>
                  </a:lnTo>
                  <a:cubicBezTo>
                    <a:pt x="4264" y="2242"/>
                    <a:pt x="4249" y="2242"/>
                    <a:pt x="4249" y="2242"/>
                  </a:cubicBezTo>
                  <a:cubicBezTo>
                    <a:pt x="4249" y="2226"/>
                    <a:pt x="4249" y="2226"/>
                    <a:pt x="4249" y="2226"/>
                  </a:cubicBezTo>
                  <a:cubicBezTo>
                    <a:pt x="4249" y="2226"/>
                    <a:pt x="4249" y="2211"/>
                    <a:pt x="4249" y="2211"/>
                  </a:cubicBezTo>
                  <a:cubicBezTo>
                    <a:pt x="4249" y="2211"/>
                    <a:pt x="4249" y="2211"/>
                    <a:pt x="4249" y="2195"/>
                  </a:cubicBezTo>
                  <a:cubicBezTo>
                    <a:pt x="4249" y="2179"/>
                    <a:pt x="4264" y="2179"/>
                    <a:pt x="4280" y="2179"/>
                  </a:cubicBezTo>
                  <a:lnTo>
                    <a:pt x="4264" y="2179"/>
                  </a:lnTo>
                  <a:lnTo>
                    <a:pt x="4280" y="2164"/>
                  </a:lnTo>
                  <a:cubicBezTo>
                    <a:pt x="4280" y="2148"/>
                    <a:pt x="4296" y="2148"/>
                    <a:pt x="4296" y="2148"/>
                  </a:cubicBezTo>
                  <a:lnTo>
                    <a:pt x="4296" y="2132"/>
                  </a:lnTo>
                  <a:cubicBezTo>
                    <a:pt x="4296" y="2125"/>
                    <a:pt x="4300" y="2125"/>
                    <a:pt x="4303" y="2125"/>
                  </a:cubicBezTo>
                  <a:cubicBezTo>
                    <a:pt x="4307" y="2125"/>
                    <a:pt x="4311" y="2125"/>
                    <a:pt x="4311" y="2117"/>
                  </a:cubicBezTo>
                  <a:lnTo>
                    <a:pt x="4327" y="2101"/>
                  </a:lnTo>
                  <a:lnTo>
                    <a:pt x="4327" y="2101"/>
                  </a:lnTo>
                  <a:cubicBezTo>
                    <a:pt x="4327" y="2101"/>
                    <a:pt x="4327" y="2101"/>
                    <a:pt x="4327" y="2101"/>
                  </a:cubicBezTo>
                  <a:cubicBezTo>
                    <a:pt x="4327" y="2085"/>
                    <a:pt x="4311" y="2085"/>
                    <a:pt x="4311" y="2070"/>
                  </a:cubicBezTo>
                  <a:cubicBezTo>
                    <a:pt x="4311" y="2070"/>
                    <a:pt x="4311" y="2054"/>
                    <a:pt x="4311" y="2054"/>
                  </a:cubicBezTo>
                  <a:cubicBezTo>
                    <a:pt x="4311" y="2054"/>
                    <a:pt x="4311" y="2054"/>
                    <a:pt x="4311" y="2038"/>
                  </a:cubicBezTo>
                  <a:cubicBezTo>
                    <a:pt x="4311" y="2038"/>
                    <a:pt x="4311" y="2038"/>
                    <a:pt x="4311" y="2023"/>
                  </a:cubicBezTo>
                  <a:lnTo>
                    <a:pt x="4296" y="1991"/>
                  </a:lnTo>
                  <a:lnTo>
                    <a:pt x="4280" y="1991"/>
                  </a:lnTo>
                  <a:cubicBezTo>
                    <a:pt x="4280" y="1991"/>
                    <a:pt x="4280" y="1991"/>
                    <a:pt x="4280" y="1976"/>
                  </a:cubicBezTo>
                  <a:lnTo>
                    <a:pt x="4264" y="1960"/>
                  </a:lnTo>
                  <a:lnTo>
                    <a:pt x="4249" y="1960"/>
                  </a:lnTo>
                  <a:cubicBezTo>
                    <a:pt x="4233" y="1960"/>
                    <a:pt x="4233" y="1960"/>
                    <a:pt x="4233" y="1944"/>
                  </a:cubicBezTo>
                  <a:cubicBezTo>
                    <a:pt x="4233" y="1960"/>
                    <a:pt x="4233" y="1960"/>
                    <a:pt x="4233" y="1960"/>
                  </a:cubicBezTo>
                  <a:lnTo>
                    <a:pt x="4202" y="1960"/>
                  </a:lnTo>
                  <a:cubicBezTo>
                    <a:pt x="4186" y="1944"/>
                    <a:pt x="4186" y="1944"/>
                    <a:pt x="4186" y="1929"/>
                  </a:cubicBezTo>
                  <a:lnTo>
                    <a:pt x="4170" y="1929"/>
                  </a:lnTo>
                  <a:lnTo>
                    <a:pt x="4170" y="1913"/>
                  </a:lnTo>
                  <a:lnTo>
                    <a:pt x="4170" y="1897"/>
                  </a:lnTo>
                  <a:cubicBezTo>
                    <a:pt x="4170" y="1897"/>
                    <a:pt x="4170" y="1897"/>
                    <a:pt x="4155" y="1882"/>
                  </a:cubicBezTo>
                  <a:cubicBezTo>
                    <a:pt x="4170" y="1866"/>
                    <a:pt x="4170" y="1866"/>
                    <a:pt x="4186" y="1850"/>
                  </a:cubicBezTo>
                  <a:lnTo>
                    <a:pt x="4170" y="1850"/>
                  </a:lnTo>
                  <a:cubicBezTo>
                    <a:pt x="4186" y="1850"/>
                    <a:pt x="4186" y="1850"/>
                    <a:pt x="4186" y="1835"/>
                  </a:cubicBezTo>
                  <a:cubicBezTo>
                    <a:pt x="4186" y="1835"/>
                    <a:pt x="4186" y="1835"/>
                    <a:pt x="4170" y="1819"/>
                  </a:cubicBezTo>
                  <a:lnTo>
                    <a:pt x="4186" y="1819"/>
                  </a:lnTo>
                  <a:lnTo>
                    <a:pt x="4186" y="1788"/>
                  </a:lnTo>
                  <a:cubicBezTo>
                    <a:pt x="4186" y="1788"/>
                    <a:pt x="4186" y="1772"/>
                    <a:pt x="4186" y="1772"/>
                  </a:cubicBezTo>
                  <a:lnTo>
                    <a:pt x="4170" y="1772"/>
                  </a:lnTo>
                  <a:lnTo>
                    <a:pt x="4186" y="1756"/>
                  </a:lnTo>
                  <a:lnTo>
                    <a:pt x="4170" y="1756"/>
                  </a:lnTo>
                  <a:lnTo>
                    <a:pt x="4170" y="1741"/>
                  </a:lnTo>
                  <a:cubicBezTo>
                    <a:pt x="4170" y="1741"/>
                    <a:pt x="4155" y="1725"/>
                    <a:pt x="4155" y="1725"/>
                  </a:cubicBezTo>
                  <a:cubicBezTo>
                    <a:pt x="4155" y="1725"/>
                    <a:pt x="4155" y="1725"/>
                    <a:pt x="4155" y="1709"/>
                  </a:cubicBezTo>
                  <a:lnTo>
                    <a:pt x="4139" y="1694"/>
                  </a:lnTo>
                  <a:close/>
                  <a:moveTo>
                    <a:pt x="4609" y="2462"/>
                  </a:moveTo>
                  <a:lnTo>
                    <a:pt x="4625" y="2477"/>
                  </a:lnTo>
                  <a:lnTo>
                    <a:pt x="4640" y="2493"/>
                  </a:lnTo>
                  <a:lnTo>
                    <a:pt x="4640" y="2477"/>
                  </a:lnTo>
                  <a:lnTo>
                    <a:pt x="4625" y="2462"/>
                  </a:lnTo>
                  <a:close/>
                  <a:moveTo>
                    <a:pt x="4625" y="2430"/>
                  </a:moveTo>
                  <a:cubicBezTo>
                    <a:pt x="4625" y="2446"/>
                    <a:pt x="4640" y="2446"/>
                    <a:pt x="4640" y="2446"/>
                  </a:cubicBezTo>
                  <a:lnTo>
                    <a:pt x="4656" y="2462"/>
                  </a:lnTo>
                  <a:lnTo>
                    <a:pt x="4672" y="2462"/>
                  </a:lnTo>
                  <a:cubicBezTo>
                    <a:pt x="4672" y="2462"/>
                    <a:pt x="4672" y="2477"/>
                    <a:pt x="4672" y="2477"/>
                  </a:cubicBezTo>
                  <a:cubicBezTo>
                    <a:pt x="4688" y="2477"/>
                    <a:pt x="4688" y="2493"/>
                    <a:pt x="4688" y="2493"/>
                  </a:cubicBezTo>
                  <a:lnTo>
                    <a:pt x="4750" y="2493"/>
                  </a:lnTo>
                  <a:cubicBezTo>
                    <a:pt x="4750" y="2493"/>
                    <a:pt x="4750" y="2500"/>
                    <a:pt x="4755" y="2500"/>
                  </a:cubicBezTo>
                  <a:cubicBezTo>
                    <a:pt x="4757" y="2500"/>
                    <a:pt x="4761" y="2498"/>
                    <a:pt x="4766" y="2493"/>
                  </a:cubicBezTo>
                  <a:lnTo>
                    <a:pt x="4782" y="2493"/>
                  </a:lnTo>
                  <a:cubicBezTo>
                    <a:pt x="4782" y="2493"/>
                    <a:pt x="4782" y="2477"/>
                    <a:pt x="4782" y="2477"/>
                  </a:cubicBezTo>
                  <a:lnTo>
                    <a:pt x="4750" y="2477"/>
                  </a:lnTo>
                  <a:lnTo>
                    <a:pt x="4735" y="2462"/>
                  </a:lnTo>
                  <a:lnTo>
                    <a:pt x="4719" y="2462"/>
                  </a:lnTo>
                  <a:cubicBezTo>
                    <a:pt x="4703" y="2462"/>
                    <a:pt x="4703" y="2446"/>
                    <a:pt x="4703" y="2446"/>
                  </a:cubicBezTo>
                  <a:lnTo>
                    <a:pt x="4703" y="2462"/>
                  </a:lnTo>
                  <a:cubicBezTo>
                    <a:pt x="4703" y="2446"/>
                    <a:pt x="4688" y="2446"/>
                    <a:pt x="4688" y="2446"/>
                  </a:cubicBezTo>
                  <a:lnTo>
                    <a:pt x="4656" y="2446"/>
                  </a:lnTo>
                  <a:lnTo>
                    <a:pt x="4656" y="2430"/>
                  </a:lnTo>
                  <a:close/>
                  <a:moveTo>
                    <a:pt x="4688" y="2493"/>
                  </a:moveTo>
                  <a:lnTo>
                    <a:pt x="4672" y="2509"/>
                  </a:lnTo>
                  <a:lnTo>
                    <a:pt x="4688" y="2509"/>
                  </a:lnTo>
                  <a:lnTo>
                    <a:pt x="4688" y="2493"/>
                  </a:lnTo>
                  <a:close/>
                  <a:moveTo>
                    <a:pt x="4797" y="2477"/>
                  </a:moveTo>
                  <a:lnTo>
                    <a:pt x="4797" y="2493"/>
                  </a:lnTo>
                  <a:cubicBezTo>
                    <a:pt x="4797" y="2493"/>
                    <a:pt x="4797" y="2509"/>
                    <a:pt x="4797" y="2509"/>
                  </a:cubicBezTo>
                  <a:lnTo>
                    <a:pt x="4813" y="2509"/>
                  </a:lnTo>
                  <a:cubicBezTo>
                    <a:pt x="4813" y="2509"/>
                    <a:pt x="4813" y="2509"/>
                    <a:pt x="4813" y="2493"/>
                  </a:cubicBezTo>
                  <a:cubicBezTo>
                    <a:pt x="4813" y="2493"/>
                    <a:pt x="4813" y="2493"/>
                    <a:pt x="4797" y="2477"/>
                  </a:cubicBezTo>
                  <a:close/>
                  <a:moveTo>
                    <a:pt x="957" y="2509"/>
                  </a:moveTo>
                  <a:cubicBezTo>
                    <a:pt x="957" y="2509"/>
                    <a:pt x="941" y="2524"/>
                    <a:pt x="941" y="2524"/>
                  </a:cubicBezTo>
                  <a:cubicBezTo>
                    <a:pt x="941" y="2524"/>
                    <a:pt x="957" y="2524"/>
                    <a:pt x="957" y="2540"/>
                  </a:cubicBezTo>
                  <a:lnTo>
                    <a:pt x="973" y="2524"/>
                  </a:lnTo>
                  <a:lnTo>
                    <a:pt x="957" y="2509"/>
                  </a:lnTo>
                  <a:close/>
                  <a:moveTo>
                    <a:pt x="4233" y="2415"/>
                  </a:moveTo>
                  <a:lnTo>
                    <a:pt x="4202" y="2430"/>
                  </a:lnTo>
                  <a:cubicBezTo>
                    <a:pt x="4186" y="2430"/>
                    <a:pt x="4186" y="2446"/>
                    <a:pt x="4186" y="2446"/>
                  </a:cubicBezTo>
                  <a:cubicBezTo>
                    <a:pt x="4186" y="2446"/>
                    <a:pt x="4186" y="2446"/>
                    <a:pt x="4186" y="2462"/>
                  </a:cubicBezTo>
                  <a:lnTo>
                    <a:pt x="4202" y="2462"/>
                  </a:lnTo>
                  <a:lnTo>
                    <a:pt x="4186" y="2477"/>
                  </a:lnTo>
                  <a:lnTo>
                    <a:pt x="4202" y="2477"/>
                  </a:lnTo>
                  <a:cubicBezTo>
                    <a:pt x="4202" y="2477"/>
                    <a:pt x="4202" y="2493"/>
                    <a:pt x="4217" y="2493"/>
                  </a:cubicBezTo>
                  <a:cubicBezTo>
                    <a:pt x="4217" y="2493"/>
                    <a:pt x="4217" y="2509"/>
                    <a:pt x="4217" y="2509"/>
                  </a:cubicBezTo>
                  <a:cubicBezTo>
                    <a:pt x="4217" y="2509"/>
                    <a:pt x="4217" y="2509"/>
                    <a:pt x="4233" y="2524"/>
                  </a:cubicBezTo>
                  <a:lnTo>
                    <a:pt x="4233" y="2509"/>
                  </a:lnTo>
                  <a:cubicBezTo>
                    <a:pt x="4249" y="2524"/>
                    <a:pt x="4249" y="2524"/>
                    <a:pt x="4249" y="2540"/>
                  </a:cubicBezTo>
                  <a:cubicBezTo>
                    <a:pt x="4264" y="2524"/>
                    <a:pt x="4264" y="2524"/>
                    <a:pt x="4264" y="2524"/>
                  </a:cubicBezTo>
                  <a:lnTo>
                    <a:pt x="4280" y="2524"/>
                  </a:lnTo>
                  <a:cubicBezTo>
                    <a:pt x="4280" y="2516"/>
                    <a:pt x="4280" y="2516"/>
                    <a:pt x="4280" y="2516"/>
                  </a:cubicBezTo>
                  <a:cubicBezTo>
                    <a:pt x="4280" y="2516"/>
                    <a:pt x="4280" y="2516"/>
                    <a:pt x="4280" y="2509"/>
                  </a:cubicBezTo>
                  <a:cubicBezTo>
                    <a:pt x="4280" y="2509"/>
                    <a:pt x="4264" y="2509"/>
                    <a:pt x="4264" y="2493"/>
                  </a:cubicBezTo>
                  <a:cubicBezTo>
                    <a:pt x="4264" y="2493"/>
                    <a:pt x="4264" y="2493"/>
                    <a:pt x="4264" y="2477"/>
                  </a:cubicBezTo>
                  <a:lnTo>
                    <a:pt x="4280" y="2477"/>
                  </a:lnTo>
                  <a:cubicBezTo>
                    <a:pt x="4280" y="2462"/>
                    <a:pt x="4264" y="2462"/>
                    <a:pt x="4264" y="2446"/>
                  </a:cubicBezTo>
                  <a:lnTo>
                    <a:pt x="4249" y="2446"/>
                  </a:lnTo>
                  <a:cubicBezTo>
                    <a:pt x="4249" y="2430"/>
                    <a:pt x="4249" y="2430"/>
                    <a:pt x="4233" y="2415"/>
                  </a:cubicBezTo>
                  <a:close/>
                  <a:moveTo>
                    <a:pt x="4280" y="2524"/>
                  </a:moveTo>
                  <a:lnTo>
                    <a:pt x="4264" y="2540"/>
                  </a:lnTo>
                  <a:lnTo>
                    <a:pt x="4280" y="2540"/>
                  </a:lnTo>
                  <a:cubicBezTo>
                    <a:pt x="4280" y="2524"/>
                    <a:pt x="4280" y="2524"/>
                    <a:pt x="4280" y="2524"/>
                  </a:cubicBezTo>
                  <a:close/>
                  <a:moveTo>
                    <a:pt x="4296" y="2540"/>
                  </a:moveTo>
                  <a:cubicBezTo>
                    <a:pt x="4303" y="2548"/>
                    <a:pt x="4307" y="2552"/>
                    <a:pt x="4309" y="2552"/>
                  </a:cubicBezTo>
                  <a:cubicBezTo>
                    <a:pt x="4311" y="2552"/>
                    <a:pt x="4311" y="2548"/>
                    <a:pt x="4311" y="2540"/>
                  </a:cubicBezTo>
                  <a:close/>
                  <a:moveTo>
                    <a:pt x="4358" y="2477"/>
                  </a:moveTo>
                  <a:cubicBezTo>
                    <a:pt x="4343" y="2477"/>
                    <a:pt x="4358" y="2477"/>
                    <a:pt x="4343" y="2493"/>
                  </a:cubicBezTo>
                  <a:cubicBezTo>
                    <a:pt x="4358" y="2493"/>
                    <a:pt x="4358" y="2509"/>
                    <a:pt x="4358" y="2509"/>
                  </a:cubicBezTo>
                  <a:cubicBezTo>
                    <a:pt x="4358" y="2524"/>
                    <a:pt x="4374" y="2524"/>
                    <a:pt x="4374" y="2524"/>
                  </a:cubicBezTo>
                  <a:cubicBezTo>
                    <a:pt x="4374" y="2540"/>
                    <a:pt x="4374" y="2540"/>
                    <a:pt x="4374" y="2540"/>
                  </a:cubicBezTo>
                  <a:cubicBezTo>
                    <a:pt x="4390" y="2540"/>
                    <a:pt x="4390" y="2556"/>
                    <a:pt x="4390" y="2556"/>
                  </a:cubicBezTo>
                  <a:cubicBezTo>
                    <a:pt x="4405" y="2556"/>
                    <a:pt x="4405" y="2556"/>
                    <a:pt x="4405" y="2571"/>
                  </a:cubicBezTo>
                  <a:lnTo>
                    <a:pt x="4421" y="2571"/>
                  </a:lnTo>
                  <a:lnTo>
                    <a:pt x="4405" y="2556"/>
                  </a:lnTo>
                  <a:cubicBezTo>
                    <a:pt x="4405" y="2540"/>
                    <a:pt x="4405" y="2540"/>
                    <a:pt x="4405" y="2540"/>
                  </a:cubicBezTo>
                  <a:lnTo>
                    <a:pt x="4390" y="2540"/>
                  </a:lnTo>
                  <a:lnTo>
                    <a:pt x="4390" y="2524"/>
                  </a:lnTo>
                  <a:lnTo>
                    <a:pt x="4374" y="2509"/>
                  </a:lnTo>
                  <a:cubicBezTo>
                    <a:pt x="4374" y="2509"/>
                    <a:pt x="4374" y="2493"/>
                    <a:pt x="4358" y="2493"/>
                  </a:cubicBezTo>
                  <a:lnTo>
                    <a:pt x="4374" y="2477"/>
                  </a:lnTo>
                  <a:close/>
                  <a:moveTo>
                    <a:pt x="377" y="2540"/>
                  </a:moveTo>
                  <a:cubicBezTo>
                    <a:pt x="377" y="2540"/>
                    <a:pt x="361" y="2556"/>
                    <a:pt x="361" y="2556"/>
                  </a:cubicBezTo>
                  <a:lnTo>
                    <a:pt x="377" y="2571"/>
                  </a:lnTo>
                  <a:lnTo>
                    <a:pt x="393" y="2571"/>
                  </a:lnTo>
                  <a:cubicBezTo>
                    <a:pt x="408" y="2587"/>
                    <a:pt x="393" y="2587"/>
                    <a:pt x="408" y="2587"/>
                  </a:cubicBezTo>
                  <a:cubicBezTo>
                    <a:pt x="408" y="2571"/>
                    <a:pt x="408" y="2571"/>
                    <a:pt x="408" y="2556"/>
                  </a:cubicBezTo>
                  <a:cubicBezTo>
                    <a:pt x="393" y="2556"/>
                    <a:pt x="393" y="2556"/>
                    <a:pt x="377" y="2540"/>
                  </a:cubicBezTo>
                  <a:close/>
                  <a:moveTo>
                    <a:pt x="4233" y="2540"/>
                  </a:moveTo>
                  <a:lnTo>
                    <a:pt x="4233" y="2556"/>
                  </a:lnTo>
                  <a:lnTo>
                    <a:pt x="4233" y="2571"/>
                  </a:lnTo>
                  <a:cubicBezTo>
                    <a:pt x="4233" y="2571"/>
                    <a:pt x="4249" y="2571"/>
                    <a:pt x="4249" y="2587"/>
                  </a:cubicBezTo>
                  <a:lnTo>
                    <a:pt x="4264" y="2587"/>
                  </a:lnTo>
                  <a:cubicBezTo>
                    <a:pt x="4264" y="2579"/>
                    <a:pt x="4260" y="2579"/>
                    <a:pt x="4256" y="2579"/>
                  </a:cubicBezTo>
                  <a:cubicBezTo>
                    <a:pt x="4253" y="2579"/>
                    <a:pt x="4249" y="2579"/>
                    <a:pt x="4249" y="2571"/>
                  </a:cubicBezTo>
                  <a:cubicBezTo>
                    <a:pt x="4249" y="2571"/>
                    <a:pt x="4233" y="2540"/>
                    <a:pt x="4233" y="2540"/>
                  </a:cubicBezTo>
                  <a:close/>
                  <a:moveTo>
                    <a:pt x="1035" y="2603"/>
                  </a:moveTo>
                  <a:cubicBezTo>
                    <a:pt x="1035" y="2603"/>
                    <a:pt x="1051" y="2618"/>
                    <a:pt x="1051" y="2618"/>
                  </a:cubicBezTo>
                  <a:cubicBezTo>
                    <a:pt x="1051" y="2618"/>
                    <a:pt x="1051" y="2618"/>
                    <a:pt x="1051" y="2603"/>
                  </a:cubicBezTo>
                  <a:close/>
                  <a:moveTo>
                    <a:pt x="4440" y="2580"/>
                  </a:moveTo>
                  <a:cubicBezTo>
                    <a:pt x="4437" y="2580"/>
                    <a:pt x="4432" y="2582"/>
                    <a:pt x="4421" y="2587"/>
                  </a:cubicBezTo>
                  <a:cubicBezTo>
                    <a:pt x="4437" y="2603"/>
                    <a:pt x="4452" y="2618"/>
                    <a:pt x="4452" y="2634"/>
                  </a:cubicBezTo>
                  <a:lnTo>
                    <a:pt x="4468" y="2618"/>
                  </a:lnTo>
                  <a:cubicBezTo>
                    <a:pt x="4468" y="2618"/>
                    <a:pt x="4468" y="2618"/>
                    <a:pt x="4452" y="2603"/>
                  </a:cubicBezTo>
                  <a:lnTo>
                    <a:pt x="4468" y="2603"/>
                  </a:lnTo>
                  <a:lnTo>
                    <a:pt x="4452" y="2587"/>
                  </a:lnTo>
                  <a:cubicBezTo>
                    <a:pt x="4442" y="2587"/>
                    <a:pt x="4445" y="2580"/>
                    <a:pt x="4440" y="2580"/>
                  </a:cubicBezTo>
                  <a:close/>
                  <a:moveTo>
                    <a:pt x="4829" y="2571"/>
                  </a:moveTo>
                  <a:cubicBezTo>
                    <a:pt x="4829" y="2571"/>
                    <a:pt x="4829" y="2587"/>
                    <a:pt x="4829" y="2587"/>
                  </a:cubicBezTo>
                  <a:cubicBezTo>
                    <a:pt x="4829" y="2587"/>
                    <a:pt x="4829" y="2603"/>
                    <a:pt x="4844" y="2603"/>
                  </a:cubicBezTo>
                  <a:cubicBezTo>
                    <a:pt x="4844" y="2618"/>
                    <a:pt x="4844" y="2618"/>
                    <a:pt x="4860" y="2634"/>
                  </a:cubicBezTo>
                  <a:cubicBezTo>
                    <a:pt x="4860" y="2618"/>
                    <a:pt x="4860" y="2603"/>
                    <a:pt x="4860" y="2603"/>
                  </a:cubicBezTo>
                  <a:cubicBezTo>
                    <a:pt x="4860" y="2587"/>
                    <a:pt x="4860" y="2587"/>
                    <a:pt x="4860" y="2587"/>
                  </a:cubicBezTo>
                  <a:lnTo>
                    <a:pt x="4844" y="2571"/>
                  </a:lnTo>
                  <a:close/>
                  <a:moveTo>
                    <a:pt x="4719" y="2556"/>
                  </a:moveTo>
                  <a:cubicBezTo>
                    <a:pt x="4735" y="2571"/>
                    <a:pt x="4750" y="2571"/>
                    <a:pt x="4750" y="2587"/>
                  </a:cubicBezTo>
                  <a:cubicBezTo>
                    <a:pt x="4750" y="2587"/>
                    <a:pt x="4750" y="2603"/>
                    <a:pt x="4766" y="2603"/>
                  </a:cubicBezTo>
                  <a:lnTo>
                    <a:pt x="4766" y="2618"/>
                  </a:lnTo>
                  <a:cubicBezTo>
                    <a:pt x="4766" y="2618"/>
                    <a:pt x="4782" y="2634"/>
                    <a:pt x="4782" y="2650"/>
                  </a:cubicBezTo>
                  <a:lnTo>
                    <a:pt x="4813" y="2650"/>
                  </a:lnTo>
                  <a:cubicBezTo>
                    <a:pt x="4797" y="2634"/>
                    <a:pt x="4797" y="2618"/>
                    <a:pt x="4797" y="2618"/>
                  </a:cubicBezTo>
                  <a:cubicBezTo>
                    <a:pt x="4782" y="2603"/>
                    <a:pt x="4782" y="2603"/>
                    <a:pt x="4782" y="2587"/>
                  </a:cubicBezTo>
                  <a:lnTo>
                    <a:pt x="4766" y="2587"/>
                  </a:lnTo>
                  <a:lnTo>
                    <a:pt x="4750" y="2571"/>
                  </a:lnTo>
                  <a:cubicBezTo>
                    <a:pt x="4750" y="2571"/>
                    <a:pt x="4750" y="2571"/>
                    <a:pt x="4735" y="2556"/>
                  </a:cubicBezTo>
                  <a:close/>
                  <a:moveTo>
                    <a:pt x="4327" y="2634"/>
                  </a:moveTo>
                  <a:lnTo>
                    <a:pt x="4327" y="2650"/>
                  </a:lnTo>
                  <a:cubicBezTo>
                    <a:pt x="4327" y="2650"/>
                    <a:pt x="4327" y="2650"/>
                    <a:pt x="4327" y="2665"/>
                  </a:cubicBezTo>
                  <a:lnTo>
                    <a:pt x="4343" y="2650"/>
                  </a:lnTo>
                  <a:cubicBezTo>
                    <a:pt x="4343" y="2650"/>
                    <a:pt x="4343" y="2650"/>
                    <a:pt x="4327" y="2634"/>
                  </a:cubicBezTo>
                  <a:close/>
                  <a:moveTo>
                    <a:pt x="4311" y="2650"/>
                  </a:moveTo>
                  <a:cubicBezTo>
                    <a:pt x="4296" y="2665"/>
                    <a:pt x="4311" y="2665"/>
                    <a:pt x="4296" y="2681"/>
                  </a:cubicBezTo>
                  <a:lnTo>
                    <a:pt x="4311" y="2681"/>
                  </a:lnTo>
                  <a:cubicBezTo>
                    <a:pt x="4311" y="2665"/>
                    <a:pt x="4311" y="2665"/>
                    <a:pt x="4311" y="2665"/>
                  </a:cubicBezTo>
                  <a:cubicBezTo>
                    <a:pt x="4311" y="2657"/>
                    <a:pt x="4311" y="2654"/>
                    <a:pt x="4311" y="2650"/>
                  </a:cubicBezTo>
                  <a:close/>
                  <a:moveTo>
                    <a:pt x="4405" y="2665"/>
                  </a:moveTo>
                  <a:cubicBezTo>
                    <a:pt x="4405" y="2665"/>
                    <a:pt x="4405" y="2681"/>
                    <a:pt x="4421" y="2681"/>
                  </a:cubicBezTo>
                  <a:lnTo>
                    <a:pt x="4405" y="2665"/>
                  </a:lnTo>
                  <a:close/>
                  <a:moveTo>
                    <a:pt x="4593" y="2634"/>
                  </a:moveTo>
                  <a:lnTo>
                    <a:pt x="4593" y="2650"/>
                  </a:lnTo>
                  <a:lnTo>
                    <a:pt x="4562" y="2650"/>
                  </a:lnTo>
                  <a:lnTo>
                    <a:pt x="4562" y="2665"/>
                  </a:lnTo>
                  <a:lnTo>
                    <a:pt x="4593" y="2665"/>
                  </a:lnTo>
                  <a:lnTo>
                    <a:pt x="4593" y="2681"/>
                  </a:lnTo>
                  <a:lnTo>
                    <a:pt x="4609" y="2665"/>
                  </a:lnTo>
                  <a:cubicBezTo>
                    <a:pt x="4609" y="2665"/>
                    <a:pt x="4609" y="2665"/>
                    <a:pt x="4609" y="2650"/>
                  </a:cubicBezTo>
                  <a:cubicBezTo>
                    <a:pt x="4609" y="2634"/>
                    <a:pt x="4609" y="2634"/>
                    <a:pt x="4593" y="2634"/>
                  </a:cubicBezTo>
                  <a:close/>
                  <a:moveTo>
                    <a:pt x="1129" y="2681"/>
                  </a:moveTo>
                  <a:cubicBezTo>
                    <a:pt x="1129" y="2689"/>
                    <a:pt x="1129" y="2689"/>
                    <a:pt x="1129" y="2689"/>
                  </a:cubicBezTo>
                  <a:cubicBezTo>
                    <a:pt x="1129" y="2689"/>
                    <a:pt x="1129" y="2689"/>
                    <a:pt x="1129" y="2697"/>
                  </a:cubicBezTo>
                  <a:lnTo>
                    <a:pt x="1145" y="2697"/>
                  </a:lnTo>
                  <a:lnTo>
                    <a:pt x="1129" y="2681"/>
                  </a:lnTo>
                  <a:close/>
                  <a:moveTo>
                    <a:pt x="4437" y="2681"/>
                  </a:moveTo>
                  <a:cubicBezTo>
                    <a:pt x="4437" y="2697"/>
                    <a:pt x="4452" y="2712"/>
                    <a:pt x="4452" y="2712"/>
                  </a:cubicBezTo>
                  <a:cubicBezTo>
                    <a:pt x="4452" y="2697"/>
                    <a:pt x="4452" y="2697"/>
                    <a:pt x="4437" y="2681"/>
                  </a:cubicBezTo>
                  <a:close/>
                  <a:moveTo>
                    <a:pt x="4186" y="2697"/>
                  </a:moveTo>
                  <a:lnTo>
                    <a:pt x="4186" y="2712"/>
                  </a:lnTo>
                  <a:cubicBezTo>
                    <a:pt x="4186" y="2712"/>
                    <a:pt x="4186" y="2712"/>
                    <a:pt x="4186" y="2728"/>
                  </a:cubicBezTo>
                  <a:lnTo>
                    <a:pt x="4202" y="2712"/>
                  </a:lnTo>
                  <a:cubicBezTo>
                    <a:pt x="4202" y="2697"/>
                    <a:pt x="4202" y="2697"/>
                    <a:pt x="4217" y="2697"/>
                  </a:cubicBezTo>
                  <a:close/>
                  <a:moveTo>
                    <a:pt x="4264" y="2650"/>
                  </a:moveTo>
                  <a:cubicBezTo>
                    <a:pt x="4264" y="2650"/>
                    <a:pt x="4264" y="2650"/>
                    <a:pt x="4249" y="2665"/>
                  </a:cubicBezTo>
                  <a:lnTo>
                    <a:pt x="4233" y="2665"/>
                  </a:lnTo>
                  <a:cubicBezTo>
                    <a:pt x="4233" y="2665"/>
                    <a:pt x="4233" y="2665"/>
                    <a:pt x="4233" y="2681"/>
                  </a:cubicBezTo>
                  <a:lnTo>
                    <a:pt x="4264" y="2681"/>
                  </a:lnTo>
                  <a:cubicBezTo>
                    <a:pt x="4249" y="2697"/>
                    <a:pt x="4249" y="2697"/>
                    <a:pt x="4233" y="2697"/>
                  </a:cubicBezTo>
                  <a:cubicBezTo>
                    <a:pt x="4233" y="2697"/>
                    <a:pt x="4233" y="2697"/>
                    <a:pt x="4233" y="2712"/>
                  </a:cubicBezTo>
                  <a:lnTo>
                    <a:pt x="4217" y="2712"/>
                  </a:lnTo>
                  <a:cubicBezTo>
                    <a:pt x="4217" y="2728"/>
                    <a:pt x="4217" y="2728"/>
                    <a:pt x="4217" y="2728"/>
                  </a:cubicBezTo>
                  <a:lnTo>
                    <a:pt x="4249" y="2728"/>
                  </a:lnTo>
                  <a:cubicBezTo>
                    <a:pt x="4249" y="2712"/>
                    <a:pt x="4264" y="2712"/>
                    <a:pt x="4264" y="2712"/>
                  </a:cubicBezTo>
                  <a:cubicBezTo>
                    <a:pt x="4280" y="2712"/>
                    <a:pt x="4280" y="2697"/>
                    <a:pt x="4280" y="2697"/>
                  </a:cubicBezTo>
                  <a:cubicBezTo>
                    <a:pt x="4280" y="2681"/>
                    <a:pt x="4296" y="2681"/>
                    <a:pt x="4296" y="2681"/>
                  </a:cubicBezTo>
                  <a:cubicBezTo>
                    <a:pt x="4288" y="2673"/>
                    <a:pt x="4284" y="2673"/>
                    <a:pt x="4282" y="2673"/>
                  </a:cubicBezTo>
                  <a:cubicBezTo>
                    <a:pt x="4280" y="2673"/>
                    <a:pt x="4280" y="2673"/>
                    <a:pt x="4280" y="2665"/>
                  </a:cubicBezTo>
                  <a:cubicBezTo>
                    <a:pt x="4280" y="2665"/>
                    <a:pt x="4280" y="2650"/>
                    <a:pt x="4280" y="2650"/>
                  </a:cubicBezTo>
                  <a:close/>
                  <a:moveTo>
                    <a:pt x="4829" y="2665"/>
                  </a:moveTo>
                  <a:cubicBezTo>
                    <a:pt x="4829" y="2665"/>
                    <a:pt x="4829" y="2665"/>
                    <a:pt x="4829" y="2681"/>
                  </a:cubicBezTo>
                  <a:cubicBezTo>
                    <a:pt x="4829" y="2681"/>
                    <a:pt x="4829" y="2697"/>
                    <a:pt x="4829" y="2697"/>
                  </a:cubicBezTo>
                  <a:cubicBezTo>
                    <a:pt x="4829" y="2697"/>
                    <a:pt x="4829" y="2697"/>
                    <a:pt x="4829" y="2712"/>
                  </a:cubicBezTo>
                  <a:lnTo>
                    <a:pt x="4844" y="2712"/>
                  </a:lnTo>
                  <a:lnTo>
                    <a:pt x="4844" y="2697"/>
                  </a:lnTo>
                  <a:cubicBezTo>
                    <a:pt x="4860" y="2712"/>
                    <a:pt x="4860" y="2712"/>
                    <a:pt x="4860" y="2712"/>
                  </a:cubicBezTo>
                  <a:cubicBezTo>
                    <a:pt x="4860" y="2728"/>
                    <a:pt x="4860" y="2728"/>
                    <a:pt x="4860" y="2728"/>
                  </a:cubicBezTo>
                  <a:lnTo>
                    <a:pt x="4891" y="2728"/>
                  </a:lnTo>
                  <a:lnTo>
                    <a:pt x="4876" y="2712"/>
                  </a:lnTo>
                  <a:cubicBezTo>
                    <a:pt x="4876" y="2712"/>
                    <a:pt x="4876" y="2697"/>
                    <a:pt x="4876" y="2697"/>
                  </a:cubicBezTo>
                  <a:lnTo>
                    <a:pt x="4860" y="2681"/>
                  </a:lnTo>
                  <a:lnTo>
                    <a:pt x="4844" y="2681"/>
                  </a:lnTo>
                  <a:cubicBezTo>
                    <a:pt x="4844" y="2681"/>
                    <a:pt x="4844" y="2665"/>
                    <a:pt x="4829" y="2665"/>
                  </a:cubicBezTo>
                  <a:close/>
                  <a:moveTo>
                    <a:pt x="1153" y="2748"/>
                  </a:moveTo>
                  <a:cubicBezTo>
                    <a:pt x="1149" y="2748"/>
                    <a:pt x="1145" y="2752"/>
                    <a:pt x="1145" y="2759"/>
                  </a:cubicBezTo>
                  <a:lnTo>
                    <a:pt x="1161" y="2759"/>
                  </a:lnTo>
                  <a:cubicBezTo>
                    <a:pt x="1161" y="2752"/>
                    <a:pt x="1157" y="2748"/>
                    <a:pt x="1153" y="2748"/>
                  </a:cubicBezTo>
                  <a:close/>
                  <a:moveTo>
                    <a:pt x="4468" y="2744"/>
                  </a:moveTo>
                  <a:lnTo>
                    <a:pt x="4468" y="2759"/>
                  </a:lnTo>
                  <a:lnTo>
                    <a:pt x="4484" y="2759"/>
                  </a:lnTo>
                  <a:cubicBezTo>
                    <a:pt x="4484" y="2759"/>
                    <a:pt x="4484" y="2744"/>
                    <a:pt x="4468" y="2744"/>
                  </a:cubicBezTo>
                  <a:close/>
                  <a:moveTo>
                    <a:pt x="4860" y="2744"/>
                  </a:moveTo>
                  <a:lnTo>
                    <a:pt x="4860" y="2759"/>
                  </a:lnTo>
                  <a:lnTo>
                    <a:pt x="4891" y="2759"/>
                  </a:lnTo>
                  <a:lnTo>
                    <a:pt x="4891" y="2744"/>
                  </a:lnTo>
                  <a:close/>
                  <a:moveTo>
                    <a:pt x="502" y="2728"/>
                  </a:moveTo>
                  <a:cubicBezTo>
                    <a:pt x="502" y="2728"/>
                    <a:pt x="502" y="2728"/>
                    <a:pt x="502" y="2744"/>
                  </a:cubicBezTo>
                  <a:cubicBezTo>
                    <a:pt x="518" y="2759"/>
                    <a:pt x="518" y="2759"/>
                    <a:pt x="518" y="2775"/>
                  </a:cubicBezTo>
                  <a:cubicBezTo>
                    <a:pt x="534" y="2759"/>
                    <a:pt x="534" y="2759"/>
                    <a:pt x="534" y="2759"/>
                  </a:cubicBezTo>
                  <a:cubicBezTo>
                    <a:pt x="549" y="2759"/>
                    <a:pt x="549" y="2759"/>
                    <a:pt x="549" y="2744"/>
                  </a:cubicBezTo>
                  <a:cubicBezTo>
                    <a:pt x="534" y="2728"/>
                    <a:pt x="518" y="2728"/>
                    <a:pt x="518" y="2728"/>
                  </a:cubicBezTo>
                  <a:close/>
                  <a:moveTo>
                    <a:pt x="4876" y="2791"/>
                  </a:moveTo>
                  <a:cubicBezTo>
                    <a:pt x="4868" y="2799"/>
                    <a:pt x="4872" y="2799"/>
                    <a:pt x="4878" y="2799"/>
                  </a:cubicBezTo>
                  <a:cubicBezTo>
                    <a:pt x="4883" y="2799"/>
                    <a:pt x="4891" y="2799"/>
                    <a:pt x="4891" y="2806"/>
                  </a:cubicBezTo>
                  <a:cubicBezTo>
                    <a:pt x="4891" y="2791"/>
                    <a:pt x="4907" y="2791"/>
                    <a:pt x="4907" y="2791"/>
                  </a:cubicBezTo>
                  <a:close/>
                  <a:moveTo>
                    <a:pt x="4891" y="2806"/>
                  </a:moveTo>
                  <a:cubicBezTo>
                    <a:pt x="4891" y="2806"/>
                    <a:pt x="4891" y="2806"/>
                    <a:pt x="4891" y="2822"/>
                  </a:cubicBezTo>
                  <a:cubicBezTo>
                    <a:pt x="4891" y="2822"/>
                    <a:pt x="4907" y="2806"/>
                    <a:pt x="4907" y="2806"/>
                  </a:cubicBezTo>
                  <a:close/>
                  <a:moveTo>
                    <a:pt x="4907" y="2806"/>
                  </a:moveTo>
                  <a:lnTo>
                    <a:pt x="4907" y="2822"/>
                  </a:lnTo>
                  <a:cubicBezTo>
                    <a:pt x="4907" y="2806"/>
                    <a:pt x="4923" y="2806"/>
                    <a:pt x="4923" y="2806"/>
                  </a:cubicBezTo>
                  <a:close/>
                  <a:moveTo>
                    <a:pt x="299" y="2744"/>
                  </a:moveTo>
                  <a:cubicBezTo>
                    <a:pt x="314" y="2744"/>
                    <a:pt x="314" y="2759"/>
                    <a:pt x="314" y="2759"/>
                  </a:cubicBezTo>
                  <a:lnTo>
                    <a:pt x="314" y="2775"/>
                  </a:lnTo>
                  <a:lnTo>
                    <a:pt x="314" y="2791"/>
                  </a:lnTo>
                  <a:lnTo>
                    <a:pt x="314" y="2806"/>
                  </a:lnTo>
                  <a:lnTo>
                    <a:pt x="314" y="2822"/>
                  </a:lnTo>
                  <a:lnTo>
                    <a:pt x="330" y="2806"/>
                  </a:lnTo>
                  <a:cubicBezTo>
                    <a:pt x="330" y="2822"/>
                    <a:pt x="346" y="2822"/>
                    <a:pt x="346" y="2822"/>
                  </a:cubicBezTo>
                  <a:cubicBezTo>
                    <a:pt x="346" y="2838"/>
                    <a:pt x="346" y="2838"/>
                    <a:pt x="346" y="2838"/>
                  </a:cubicBezTo>
                  <a:cubicBezTo>
                    <a:pt x="346" y="2853"/>
                    <a:pt x="346" y="2853"/>
                    <a:pt x="346" y="2853"/>
                  </a:cubicBezTo>
                  <a:cubicBezTo>
                    <a:pt x="361" y="2853"/>
                    <a:pt x="361" y="2838"/>
                    <a:pt x="361" y="2838"/>
                  </a:cubicBezTo>
                  <a:cubicBezTo>
                    <a:pt x="377" y="2838"/>
                    <a:pt x="377" y="2838"/>
                    <a:pt x="377" y="2822"/>
                  </a:cubicBezTo>
                  <a:cubicBezTo>
                    <a:pt x="361" y="2822"/>
                    <a:pt x="346" y="2822"/>
                    <a:pt x="330" y="2791"/>
                  </a:cubicBezTo>
                  <a:cubicBezTo>
                    <a:pt x="330" y="2791"/>
                    <a:pt x="330" y="2791"/>
                    <a:pt x="330" y="2775"/>
                  </a:cubicBezTo>
                  <a:lnTo>
                    <a:pt x="330" y="2759"/>
                  </a:lnTo>
                  <a:lnTo>
                    <a:pt x="346" y="2744"/>
                  </a:lnTo>
                  <a:close/>
                  <a:moveTo>
                    <a:pt x="1" y="2885"/>
                  </a:moveTo>
                  <a:lnTo>
                    <a:pt x="17" y="2900"/>
                  </a:lnTo>
                  <a:cubicBezTo>
                    <a:pt x="17" y="2885"/>
                    <a:pt x="17" y="2885"/>
                    <a:pt x="17" y="2885"/>
                  </a:cubicBezTo>
                  <a:close/>
                  <a:moveTo>
                    <a:pt x="4860" y="2885"/>
                  </a:moveTo>
                  <a:lnTo>
                    <a:pt x="4876" y="2900"/>
                  </a:lnTo>
                  <a:cubicBezTo>
                    <a:pt x="4876" y="2885"/>
                    <a:pt x="4876" y="2885"/>
                    <a:pt x="4860" y="2885"/>
                  </a:cubicBezTo>
                  <a:close/>
                  <a:moveTo>
                    <a:pt x="4123" y="2900"/>
                  </a:moveTo>
                  <a:cubicBezTo>
                    <a:pt x="4108" y="2900"/>
                    <a:pt x="4108" y="2916"/>
                    <a:pt x="4108" y="2916"/>
                  </a:cubicBezTo>
                  <a:lnTo>
                    <a:pt x="4123" y="2900"/>
                  </a:lnTo>
                  <a:close/>
                  <a:moveTo>
                    <a:pt x="4578" y="2665"/>
                  </a:moveTo>
                  <a:lnTo>
                    <a:pt x="4562" y="2681"/>
                  </a:lnTo>
                  <a:lnTo>
                    <a:pt x="4562" y="2697"/>
                  </a:lnTo>
                  <a:cubicBezTo>
                    <a:pt x="4562" y="2697"/>
                    <a:pt x="4562" y="2712"/>
                    <a:pt x="4562" y="2712"/>
                  </a:cubicBezTo>
                  <a:lnTo>
                    <a:pt x="4546" y="2712"/>
                  </a:lnTo>
                  <a:lnTo>
                    <a:pt x="4546" y="2728"/>
                  </a:lnTo>
                  <a:cubicBezTo>
                    <a:pt x="4546" y="2728"/>
                    <a:pt x="4546" y="2744"/>
                    <a:pt x="4546" y="2744"/>
                  </a:cubicBezTo>
                  <a:cubicBezTo>
                    <a:pt x="4546" y="2744"/>
                    <a:pt x="4531" y="2759"/>
                    <a:pt x="4531" y="2759"/>
                  </a:cubicBezTo>
                  <a:cubicBezTo>
                    <a:pt x="4546" y="2775"/>
                    <a:pt x="4531" y="2791"/>
                    <a:pt x="4546" y="2791"/>
                  </a:cubicBezTo>
                  <a:lnTo>
                    <a:pt x="4515" y="2791"/>
                  </a:lnTo>
                  <a:lnTo>
                    <a:pt x="4515" y="2775"/>
                  </a:lnTo>
                  <a:lnTo>
                    <a:pt x="4468" y="2775"/>
                  </a:lnTo>
                  <a:cubicBezTo>
                    <a:pt x="4468" y="2775"/>
                    <a:pt x="4468" y="2775"/>
                    <a:pt x="4452" y="2759"/>
                  </a:cubicBezTo>
                  <a:lnTo>
                    <a:pt x="4437" y="2759"/>
                  </a:lnTo>
                  <a:cubicBezTo>
                    <a:pt x="4452" y="2775"/>
                    <a:pt x="4468" y="2791"/>
                    <a:pt x="4468" y="2806"/>
                  </a:cubicBezTo>
                  <a:cubicBezTo>
                    <a:pt x="4468" y="2806"/>
                    <a:pt x="4484" y="2806"/>
                    <a:pt x="4484" y="2822"/>
                  </a:cubicBezTo>
                  <a:lnTo>
                    <a:pt x="4515" y="2822"/>
                  </a:lnTo>
                  <a:cubicBezTo>
                    <a:pt x="4499" y="2822"/>
                    <a:pt x="4499" y="2838"/>
                    <a:pt x="4499" y="2838"/>
                  </a:cubicBezTo>
                  <a:lnTo>
                    <a:pt x="4499" y="2853"/>
                  </a:lnTo>
                  <a:cubicBezTo>
                    <a:pt x="4499" y="2869"/>
                    <a:pt x="4484" y="2869"/>
                    <a:pt x="4468" y="2885"/>
                  </a:cubicBezTo>
                  <a:cubicBezTo>
                    <a:pt x="4452" y="2885"/>
                    <a:pt x="4452" y="2869"/>
                    <a:pt x="4452" y="2869"/>
                  </a:cubicBezTo>
                  <a:lnTo>
                    <a:pt x="4452" y="2885"/>
                  </a:lnTo>
                  <a:lnTo>
                    <a:pt x="4437" y="2869"/>
                  </a:lnTo>
                  <a:lnTo>
                    <a:pt x="4437" y="2853"/>
                  </a:lnTo>
                  <a:lnTo>
                    <a:pt x="4405" y="2822"/>
                  </a:lnTo>
                  <a:lnTo>
                    <a:pt x="4405" y="2806"/>
                  </a:lnTo>
                  <a:cubicBezTo>
                    <a:pt x="4405" y="2791"/>
                    <a:pt x="4390" y="2791"/>
                    <a:pt x="4390" y="2791"/>
                  </a:cubicBezTo>
                  <a:cubicBezTo>
                    <a:pt x="4390" y="2791"/>
                    <a:pt x="4390" y="2791"/>
                    <a:pt x="4390" y="2775"/>
                  </a:cubicBezTo>
                  <a:lnTo>
                    <a:pt x="4311" y="2775"/>
                  </a:lnTo>
                  <a:cubicBezTo>
                    <a:pt x="4311" y="2791"/>
                    <a:pt x="4311" y="2791"/>
                    <a:pt x="4311" y="2791"/>
                  </a:cubicBezTo>
                  <a:lnTo>
                    <a:pt x="4327" y="2791"/>
                  </a:lnTo>
                  <a:cubicBezTo>
                    <a:pt x="4327" y="2791"/>
                    <a:pt x="4327" y="2791"/>
                    <a:pt x="4343" y="2806"/>
                  </a:cubicBezTo>
                  <a:lnTo>
                    <a:pt x="4343" y="2791"/>
                  </a:lnTo>
                  <a:cubicBezTo>
                    <a:pt x="4343" y="2791"/>
                    <a:pt x="4343" y="2791"/>
                    <a:pt x="4358" y="2806"/>
                  </a:cubicBezTo>
                  <a:lnTo>
                    <a:pt x="4374" y="2806"/>
                  </a:lnTo>
                  <a:lnTo>
                    <a:pt x="4390" y="2838"/>
                  </a:lnTo>
                  <a:lnTo>
                    <a:pt x="4421" y="2869"/>
                  </a:lnTo>
                  <a:cubicBezTo>
                    <a:pt x="4421" y="2885"/>
                    <a:pt x="4421" y="2885"/>
                    <a:pt x="4405" y="2885"/>
                  </a:cubicBezTo>
                  <a:cubicBezTo>
                    <a:pt x="4421" y="2900"/>
                    <a:pt x="4437" y="2900"/>
                    <a:pt x="4437" y="2916"/>
                  </a:cubicBezTo>
                  <a:lnTo>
                    <a:pt x="4452" y="2900"/>
                  </a:lnTo>
                  <a:cubicBezTo>
                    <a:pt x="4452" y="2916"/>
                    <a:pt x="4452" y="2916"/>
                    <a:pt x="4452" y="2916"/>
                  </a:cubicBezTo>
                  <a:lnTo>
                    <a:pt x="4484" y="2916"/>
                  </a:lnTo>
                  <a:lnTo>
                    <a:pt x="4484" y="2900"/>
                  </a:lnTo>
                  <a:lnTo>
                    <a:pt x="4499" y="2900"/>
                  </a:lnTo>
                  <a:cubicBezTo>
                    <a:pt x="4499" y="2900"/>
                    <a:pt x="4515" y="2885"/>
                    <a:pt x="4531" y="2885"/>
                  </a:cubicBezTo>
                  <a:cubicBezTo>
                    <a:pt x="4546" y="2885"/>
                    <a:pt x="4546" y="2869"/>
                    <a:pt x="4546" y="2869"/>
                  </a:cubicBezTo>
                  <a:lnTo>
                    <a:pt x="4578" y="2853"/>
                  </a:lnTo>
                  <a:lnTo>
                    <a:pt x="4609" y="2853"/>
                  </a:lnTo>
                  <a:lnTo>
                    <a:pt x="4625" y="2838"/>
                  </a:lnTo>
                  <a:cubicBezTo>
                    <a:pt x="4625" y="2838"/>
                    <a:pt x="4640" y="2822"/>
                    <a:pt x="4640" y="2822"/>
                  </a:cubicBezTo>
                  <a:cubicBezTo>
                    <a:pt x="4625" y="2806"/>
                    <a:pt x="4625" y="2806"/>
                    <a:pt x="4625" y="2806"/>
                  </a:cubicBezTo>
                  <a:cubicBezTo>
                    <a:pt x="4625" y="2806"/>
                    <a:pt x="4640" y="2806"/>
                    <a:pt x="4640" y="2791"/>
                  </a:cubicBezTo>
                  <a:lnTo>
                    <a:pt x="4656" y="2791"/>
                  </a:lnTo>
                  <a:cubicBezTo>
                    <a:pt x="4667" y="2791"/>
                    <a:pt x="4663" y="2784"/>
                    <a:pt x="4664" y="2784"/>
                  </a:cubicBezTo>
                  <a:lnTo>
                    <a:pt x="4664" y="2784"/>
                  </a:lnTo>
                  <a:cubicBezTo>
                    <a:pt x="4665" y="2784"/>
                    <a:pt x="4667" y="2786"/>
                    <a:pt x="4672" y="2791"/>
                  </a:cubicBezTo>
                  <a:cubicBezTo>
                    <a:pt x="4688" y="2775"/>
                    <a:pt x="4688" y="2759"/>
                    <a:pt x="4703" y="2759"/>
                  </a:cubicBezTo>
                  <a:lnTo>
                    <a:pt x="4688" y="2744"/>
                  </a:lnTo>
                  <a:cubicBezTo>
                    <a:pt x="4688" y="2744"/>
                    <a:pt x="4672" y="2728"/>
                    <a:pt x="4672" y="2728"/>
                  </a:cubicBezTo>
                  <a:lnTo>
                    <a:pt x="4656" y="2728"/>
                  </a:lnTo>
                  <a:cubicBezTo>
                    <a:pt x="4656" y="2728"/>
                    <a:pt x="4656" y="2744"/>
                    <a:pt x="4656" y="2744"/>
                  </a:cubicBezTo>
                  <a:lnTo>
                    <a:pt x="4640" y="2744"/>
                  </a:lnTo>
                  <a:cubicBezTo>
                    <a:pt x="4640" y="2744"/>
                    <a:pt x="4625" y="2759"/>
                    <a:pt x="4625" y="2759"/>
                  </a:cubicBezTo>
                  <a:lnTo>
                    <a:pt x="4609" y="2759"/>
                  </a:lnTo>
                  <a:cubicBezTo>
                    <a:pt x="4609" y="2775"/>
                    <a:pt x="4593" y="2775"/>
                    <a:pt x="4593" y="2775"/>
                  </a:cubicBezTo>
                  <a:lnTo>
                    <a:pt x="4578" y="2775"/>
                  </a:lnTo>
                  <a:lnTo>
                    <a:pt x="4578" y="2759"/>
                  </a:lnTo>
                  <a:cubicBezTo>
                    <a:pt x="4578" y="2759"/>
                    <a:pt x="4593" y="2759"/>
                    <a:pt x="4593" y="2744"/>
                  </a:cubicBezTo>
                  <a:lnTo>
                    <a:pt x="4593" y="2728"/>
                  </a:lnTo>
                  <a:lnTo>
                    <a:pt x="4609" y="2728"/>
                  </a:lnTo>
                  <a:cubicBezTo>
                    <a:pt x="4609" y="2712"/>
                    <a:pt x="4625" y="2712"/>
                    <a:pt x="4625" y="2697"/>
                  </a:cubicBezTo>
                  <a:cubicBezTo>
                    <a:pt x="4609" y="2681"/>
                    <a:pt x="4609" y="2681"/>
                    <a:pt x="4609" y="2681"/>
                  </a:cubicBezTo>
                  <a:cubicBezTo>
                    <a:pt x="4609" y="2681"/>
                    <a:pt x="4593" y="2697"/>
                    <a:pt x="4593" y="2697"/>
                  </a:cubicBezTo>
                  <a:cubicBezTo>
                    <a:pt x="4593" y="2697"/>
                    <a:pt x="4578" y="2681"/>
                    <a:pt x="4578" y="2665"/>
                  </a:cubicBezTo>
                  <a:close/>
                  <a:moveTo>
                    <a:pt x="4860" y="2900"/>
                  </a:moveTo>
                  <a:lnTo>
                    <a:pt x="4876" y="2916"/>
                  </a:lnTo>
                  <a:lnTo>
                    <a:pt x="4891" y="2900"/>
                  </a:lnTo>
                  <a:close/>
                  <a:moveTo>
                    <a:pt x="1239" y="2947"/>
                  </a:moveTo>
                  <a:cubicBezTo>
                    <a:pt x="1255" y="2947"/>
                    <a:pt x="1255" y="2963"/>
                    <a:pt x="1255" y="2963"/>
                  </a:cubicBezTo>
                  <a:lnTo>
                    <a:pt x="1255" y="2947"/>
                  </a:lnTo>
                  <a:close/>
                  <a:moveTo>
                    <a:pt x="4186" y="3026"/>
                  </a:moveTo>
                  <a:cubicBezTo>
                    <a:pt x="4186" y="3026"/>
                    <a:pt x="4170" y="3026"/>
                    <a:pt x="4170" y="3042"/>
                  </a:cubicBezTo>
                  <a:lnTo>
                    <a:pt x="4202" y="3042"/>
                  </a:lnTo>
                  <a:lnTo>
                    <a:pt x="4186" y="3026"/>
                  </a:lnTo>
                  <a:close/>
                  <a:moveTo>
                    <a:pt x="4029" y="3026"/>
                  </a:moveTo>
                  <a:cubicBezTo>
                    <a:pt x="4029" y="3042"/>
                    <a:pt x="4014" y="3042"/>
                    <a:pt x="4014" y="3042"/>
                  </a:cubicBezTo>
                  <a:cubicBezTo>
                    <a:pt x="4029" y="3057"/>
                    <a:pt x="4029" y="3057"/>
                    <a:pt x="4029" y="3057"/>
                  </a:cubicBezTo>
                  <a:lnTo>
                    <a:pt x="4045" y="3057"/>
                  </a:lnTo>
                  <a:cubicBezTo>
                    <a:pt x="4045" y="3042"/>
                    <a:pt x="4045" y="3042"/>
                    <a:pt x="4029" y="3026"/>
                  </a:cubicBezTo>
                  <a:close/>
                  <a:moveTo>
                    <a:pt x="4155" y="2885"/>
                  </a:moveTo>
                  <a:cubicBezTo>
                    <a:pt x="4155" y="2900"/>
                    <a:pt x="4139" y="2900"/>
                    <a:pt x="4139" y="2900"/>
                  </a:cubicBezTo>
                  <a:lnTo>
                    <a:pt x="4139" y="2916"/>
                  </a:lnTo>
                  <a:lnTo>
                    <a:pt x="4108" y="2916"/>
                  </a:lnTo>
                  <a:cubicBezTo>
                    <a:pt x="4102" y="2921"/>
                    <a:pt x="4099" y="2923"/>
                    <a:pt x="4097" y="2923"/>
                  </a:cubicBezTo>
                  <a:cubicBezTo>
                    <a:pt x="4092" y="2923"/>
                    <a:pt x="4092" y="2916"/>
                    <a:pt x="4092" y="2916"/>
                  </a:cubicBezTo>
                  <a:lnTo>
                    <a:pt x="4076" y="2916"/>
                  </a:lnTo>
                  <a:lnTo>
                    <a:pt x="4076" y="2932"/>
                  </a:lnTo>
                  <a:cubicBezTo>
                    <a:pt x="4076" y="2932"/>
                    <a:pt x="4061" y="2916"/>
                    <a:pt x="4061" y="2916"/>
                  </a:cubicBezTo>
                  <a:cubicBezTo>
                    <a:pt x="4029" y="2932"/>
                    <a:pt x="4029" y="2963"/>
                    <a:pt x="4014" y="2979"/>
                  </a:cubicBezTo>
                  <a:cubicBezTo>
                    <a:pt x="4014" y="2994"/>
                    <a:pt x="4014" y="2994"/>
                    <a:pt x="4029" y="2994"/>
                  </a:cubicBezTo>
                  <a:lnTo>
                    <a:pt x="4045" y="2979"/>
                  </a:lnTo>
                  <a:lnTo>
                    <a:pt x="4061" y="2994"/>
                  </a:lnTo>
                  <a:lnTo>
                    <a:pt x="4076" y="2994"/>
                  </a:lnTo>
                  <a:cubicBezTo>
                    <a:pt x="4076" y="2994"/>
                    <a:pt x="4076" y="2994"/>
                    <a:pt x="4092" y="3010"/>
                  </a:cubicBezTo>
                  <a:cubicBezTo>
                    <a:pt x="4108" y="3010"/>
                    <a:pt x="4108" y="3010"/>
                    <a:pt x="4123" y="3026"/>
                  </a:cubicBezTo>
                  <a:lnTo>
                    <a:pt x="4108" y="3026"/>
                  </a:lnTo>
                  <a:cubicBezTo>
                    <a:pt x="4108" y="3042"/>
                    <a:pt x="4108" y="3042"/>
                    <a:pt x="4108" y="3042"/>
                  </a:cubicBezTo>
                  <a:lnTo>
                    <a:pt x="4139" y="3042"/>
                  </a:lnTo>
                  <a:cubicBezTo>
                    <a:pt x="4139" y="3042"/>
                    <a:pt x="4139" y="3057"/>
                    <a:pt x="4155" y="3057"/>
                  </a:cubicBezTo>
                  <a:cubicBezTo>
                    <a:pt x="4170" y="3057"/>
                    <a:pt x="4155" y="3057"/>
                    <a:pt x="4170" y="3042"/>
                  </a:cubicBezTo>
                  <a:cubicBezTo>
                    <a:pt x="4170" y="3026"/>
                    <a:pt x="4170" y="3026"/>
                    <a:pt x="4155" y="3026"/>
                  </a:cubicBezTo>
                  <a:lnTo>
                    <a:pt x="4170" y="3026"/>
                  </a:lnTo>
                  <a:lnTo>
                    <a:pt x="4155" y="3010"/>
                  </a:lnTo>
                  <a:cubicBezTo>
                    <a:pt x="4155" y="3010"/>
                    <a:pt x="4155" y="2994"/>
                    <a:pt x="4139" y="2994"/>
                  </a:cubicBezTo>
                  <a:lnTo>
                    <a:pt x="4139" y="2979"/>
                  </a:lnTo>
                  <a:lnTo>
                    <a:pt x="4155" y="2979"/>
                  </a:lnTo>
                  <a:cubicBezTo>
                    <a:pt x="4170" y="2979"/>
                    <a:pt x="4170" y="2963"/>
                    <a:pt x="4170" y="2947"/>
                  </a:cubicBezTo>
                  <a:cubicBezTo>
                    <a:pt x="4170" y="2947"/>
                    <a:pt x="4170" y="2932"/>
                    <a:pt x="4170" y="2932"/>
                  </a:cubicBezTo>
                  <a:cubicBezTo>
                    <a:pt x="4170" y="2916"/>
                    <a:pt x="4155" y="2916"/>
                    <a:pt x="4155" y="2900"/>
                  </a:cubicBezTo>
                  <a:lnTo>
                    <a:pt x="4170" y="2900"/>
                  </a:lnTo>
                  <a:cubicBezTo>
                    <a:pt x="4162" y="2893"/>
                    <a:pt x="4159" y="2893"/>
                    <a:pt x="4157" y="2893"/>
                  </a:cubicBezTo>
                  <a:cubicBezTo>
                    <a:pt x="4155" y="2893"/>
                    <a:pt x="4155" y="2893"/>
                    <a:pt x="4155" y="2885"/>
                  </a:cubicBezTo>
                  <a:close/>
                  <a:moveTo>
                    <a:pt x="3962" y="3050"/>
                  </a:moveTo>
                  <a:cubicBezTo>
                    <a:pt x="3958" y="3050"/>
                    <a:pt x="3951" y="3057"/>
                    <a:pt x="3951" y="3057"/>
                  </a:cubicBezTo>
                  <a:cubicBezTo>
                    <a:pt x="3951" y="3057"/>
                    <a:pt x="3951" y="3073"/>
                    <a:pt x="3951" y="3073"/>
                  </a:cubicBezTo>
                  <a:lnTo>
                    <a:pt x="3966" y="3073"/>
                  </a:lnTo>
                  <a:lnTo>
                    <a:pt x="3966" y="3057"/>
                  </a:lnTo>
                  <a:cubicBezTo>
                    <a:pt x="3966" y="3052"/>
                    <a:pt x="3965" y="3050"/>
                    <a:pt x="3962" y="3050"/>
                  </a:cubicBezTo>
                  <a:close/>
                  <a:moveTo>
                    <a:pt x="3982" y="3026"/>
                  </a:moveTo>
                  <a:lnTo>
                    <a:pt x="3982" y="3042"/>
                  </a:lnTo>
                  <a:lnTo>
                    <a:pt x="3966" y="3042"/>
                  </a:lnTo>
                  <a:cubicBezTo>
                    <a:pt x="3966" y="3057"/>
                    <a:pt x="3966" y="3057"/>
                    <a:pt x="3966" y="3057"/>
                  </a:cubicBezTo>
                  <a:cubicBezTo>
                    <a:pt x="3966" y="3057"/>
                    <a:pt x="3966" y="3073"/>
                    <a:pt x="3982" y="3073"/>
                  </a:cubicBezTo>
                  <a:lnTo>
                    <a:pt x="3982" y="3057"/>
                  </a:lnTo>
                  <a:cubicBezTo>
                    <a:pt x="3998" y="3057"/>
                    <a:pt x="3998" y="3026"/>
                    <a:pt x="3998" y="3026"/>
                  </a:cubicBezTo>
                  <a:close/>
                  <a:moveTo>
                    <a:pt x="4029" y="3057"/>
                  </a:moveTo>
                  <a:cubicBezTo>
                    <a:pt x="4014" y="3073"/>
                    <a:pt x="4014" y="3073"/>
                    <a:pt x="4014" y="3073"/>
                  </a:cubicBezTo>
                  <a:lnTo>
                    <a:pt x="3998" y="3089"/>
                  </a:lnTo>
                  <a:lnTo>
                    <a:pt x="4014" y="3089"/>
                  </a:lnTo>
                  <a:lnTo>
                    <a:pt x="4029" y="3073"/>
                  </a:lnTo>
                  <a:cubicBezTo>
                    <a:pt x="4029" y="3073"/>
                    <a:pt x="4045" y="3073"/>
                    <a:pt x="4045" y="3089"/>
                  </a:cubicBezTo>
                  <a:cubicBezTo>
                    <a:pt x="4045" y="3089"/>
                    <a:pt x="4061" y="3073"/>
                    <a:pt x="4061" y="3073"/>
                  </a:cubicBezTo>
                  <a:cubicBezTo>
                    <a:pt x="4061" y="3073"/>
                    <a:pt x="4061" y="3057"/>
                    <a:pt x="4061" y="3057"/>
                  </a:cubicBezTo>
                  <a:cubicBezTo>
                    <a:pt x="4045" y="3073"/>
                    <a:pt x="4045" y="3073"/>
                    <a:pt x="4045" y="3073"/>
                  </a:cubicBezTo>
                  <a:cubicBezTo>
                    <a:pt x="4037" y="3065"/>
                    <a:pt x="4033" y="3065"/>
                    <a:pt x="4031" y="3065"/>
                  </a:cubicBezTo>
                  <a:cubicBezTo>
                    <a:pt x="4029" y="3065"/>
                    <a:pt x="4029" y="3065"/>
                    <a:pt x="4029" y="3057"/>
                  </a:cubicBezTo>
                  <a:close/>
                  <a:moveTo>
                    <a:pt x="3951" y="3073"/>
                  </a:moveTo>
                  <a:cubicBezTo>
                    <a:pt x="3951" y="3073"/>
                    <a:pt x="3919" y="3089"/>
                    <a:pt x="3919" y="3089"/>
                  </a:cubicBezTo>
                  <a:cubicBezTo>
                    <a:pt x="3919" y="3096"/>
                    <a:pt x="3919" y="3096"/>
                    <a:pt x="3919" y="3096"/>
                  </a:cubicBezTo>
                  <a:cubicBezTo>
                    <a:pt x="3919" y="3096"/>
                    <a:pt x="3919" y="3096"/>
                    <a:pt x="3919" y="3104"/>
                  </a:cubicBezTo>
                  <a:cubicBezTo>
                    <a:pt x="3919" y="3104"/>
                    <a:pt x="3935" y="3120"/>
                    <a:pt x="3935" y="3120"/>
                  </a:cubicBezTo>
                  <a:cubicBezTo>
                    <a:pt x="3951" y="3104"/>
                    <a:pt x="3951" y="3104"/>
                    <a:pt x="3951" y="3104"/>
                  </a:cubicBezTo>
                  <a:lnTo>
                    <a:pt x="3951" y="3089"/>
                  </a:lnTo>
                  <a:cubicBezTo>
                    <a:pt x="3951" y="3089"/>
                    <a:pt x="3951" y="3089"/>
                    <a:pt x="3951" y="3073"/>
                  </a:cubicBezTo>
                  <a:close/>
                  <a:moveTo>
                    <a:pt x="4061" y="3104"/>
                  </a:moveTo>
                  <a:cubicBezTo>
                    <a:pt x="4053" y="3112"/>
                    <a:pt x="4049" y="3112"/>
                    <a:pt x="4047" y="3112"/>
                  </a:cubicBezTo>
                  <a:cubicBezTo>
                    <a:pt x="4045" y="3112"/>
                    <a:pt x="4045" y="3112"/>
                    <a:pt x="4045" y="3120"/>
                  </a:cubicBezTo>
                  <a:lnTo>
                    <a:pt x="4061" y="3120"/>
                  </a:lnTo>
                  <a:lnTo>
                    <a:pt x="4061" y="3104"/>
                  </a:lnTo>
                  <a:close/>
                  <a:moveTo>
                    <a:pt x="4092" y="3057"/>
                  </a:moveTo>
                  <a:cubicBezTo>
                    <a:pt x="4076" y="3057"/>
                    <a:pt x="4076" y="3057"/>
                    <a:pt x="4076" y="3073"/>
                  </a:cubicBezTo>
                  <a:lnTo>
                    <a:pt x="4061" y="3089"/>
                  </a:lnTo>
                  <a:lnTo>
                    <a:pt x="4029" y="3089"/>
                  </a:lnTo>
                  <a:cubicBezTo>
                    <a:pt x="4029" y="3089"/>
                    <a:pt x="4029" y="3104"/>
                    <a:pt x="4014" y="3104"/>
                  </a:cubicBezTo>
                  <a:lnTo>
                    <a:pt x="4061" y="3104"/>
                  </a:lnTo>
                  <a:cubicBezTo>
                    <a:pt x="4061" y="3104"/>
                    <a:pt x="4076" y="3104"/>
                    <a:pt x="4076" y="3120"/>
                  </a:cubicBezTo>
                  <a:lnTo>
                    <a:pt x="4092" y="3104"/>
                  </a:lnTo>
                  <a:cubicBezTo>
                    <a:pt x="4092" y="3104"/>
                    <a:pt x="4092" y="3089"/>
                    <a:pt x="4092" y="3089"/>
                  </a:cubicBezTo>
                  <a:lnTo>
                    <a:pt x="4092" y="3073"/>
                  </a:lnTo>
                  <a:lnTo>
                    <a:pt x="4092" y="3057"/>
                  </a:lnTo>
                  <a:close/>
                  <a:moveTo>
                    <a:pt x="3966" y="3104"/>
                  </a:moveTo>
                  <a:cubicBezTo>
                    <a:pt x="3982" y="3120"/>
                    <a:pt x="3966" y="3136"/>
                    <a:pt x="3982" y="3136"/>
                  </a:cubicBezTo>
                  <a:lnTo>
                    <a:pt x="3998" y="3136"/>
                  </a:lnTo>
                  <a:cubicBezTo>
                    <a:pt x="3982" y="3120"/>
                    <a:pt x="3982" y="3120"/>
                    <a:pt x="3982" y="3104"/>
                  </a:cubicBezTo>
                  <a:close/>
                  <a:moveTo>
                    <a:pt x="4907" y="2822"/>
                  </a:moveTo>
                  <a:cubicBezTo>
                    <a:pt x="4891" y="2838"/>
                    <a:pt x="4891" y="2838"/>
                    <a:pt x="4891" y="2838"/>
                  </a:cubicBezTo>
                  <a:lnTo>
                    <a:pt x="4876" y="2838"/>
                  </a:lnTo>
                  <a:cubicBezTo>
                    <a:pt x="4876" y="2853"/>
                    <a:pt x="4876" y="2853"/>
                    <a:pt x="4876" y="2853"/>
                  </a:cubicBezTo>
                  <a:lnTo>
                    <a:pt x="4891" y="2869"/>
                  </a:lnTo>
                  <a:lnTo>
                    <a:pt x="4891" y="2885"/>
                  </a:lnTo>
                  <a:lnTo>
                    <a:pt x="4907" y="2885"/>
                  </a:lnTo>
                  <a:cubicBezTo>
                    <a:pt x="4907" y="2885"/>
                    <a:pt x="4907" y="2885"/>
                    <a:pt x="4907" y="2900"/>
                  </a:cubicBezTo>
                  <a:lnTo>
                    <a:pt x="4891" y="2900"/>
                  </a:lnTo>
                  <a:cubicBezTo>
                    <a:pt x="4891" y="2900"/>
                    <a:pt x="4891" y="2900"/>
                    <a:pt x="4891" y="2916"/>
                  </a:cubicBezTo>
                  <a:lnTo>
                    <a:pt x="4876" y="2932"/>
                  </a:lnTo>
                  <a:cubicBezTo>
                    <a:pt x="4891" y="2932"/>
                    <a:pt x="4891" y="2932"/>
                    <a:pt x="4891" y="2947"/>
                  </a:cubicBezTo>
                  <a:cubicBezTo>
                    <a:pt x="4891" y="2947"/>
                    <a:pt x="4891" y="2963"/>
                    <a:pt x="4907" y="2963"/>
                  </a:cubicBezTo>
                  <a:cubicBezTo>
                    <a:pt x="4907" y="2979"/>
                    <a:pt x="4923" y="2963"/>
                    <a:pt x="4907" y="2994"/>
                  </a:cubicBezTo>
                  <a:lnTo>
                    <a:pt x="4923" y="2994"/>
                  </a:lnTo>
                  <a:lnTo>
                    <a:pt x="4954" y="3026"/>
                  </a:lnTo>
                  <a:cubicBezTo>
                    <a:pt x="4954" y="3042"/>
                    <a:pt x="4970" y="3042"/>
                    <a:pt x="4970" y="3057"/>
                  </a:cubicBezTo>
                  <a:cubicBezTo>
                    <a:pt x="4970" y="3065"/>
                    <a:pt x="4970" y="3065"/>
                    <a:pt x="4968" y="3065"/>
                  </a:cubicBezTo>
                  <a:cubicBezTo>
                    <a:pt x="4966" y="3065"/>
                    <a:pt x="4962" y="3065"/>
                    <a:pt x="4954" y="3073"/>
                  </a:cubicBezTo>
                  <a:lnTo>
                    <a:pt x="4970" y="3073"/>
                  </a:lnTo>
                  <a:cubicBezTo>
                    <a:pt x="4970" y="3073"/>
                    <a:pt x="4970" y="3089"/>
                    <a:pt x="4970" y="3089"/>
                  </a:cubicBezTo>
                  <a:lnTo>
                    <a:pt x="4985" y="3089"/>
                  </a:lnTo>
                  <a:cubicBezTo>
                    <a:pt x="4985" y="3089"/>
                    <a:pt x="4985" y="3104"/>
                    <a:pt x="4985" y="3104"/>
                  </a:cubicBezTo>
                  <a:cubicBezTo>
                    <a:pt x="4985" y="3104"/>
                    <a:pt x="4985" y="3104"/>
                    <a:pt x="4985" y="3120"/>
                  </a:cubicBezTo>
                  <a:lnTo>
                    <a:pt x="5001" y="3120"/>
                  </a:lnTo>
                  <a:cubicBezTo>
                    <a:pt x="5001" y="3136"/>
                    <a:pt x="5017" y="3136"/>
                    <a:pt x="5017" y="3151"/>
                  </a:cubicBezTo>
                  <a:cubicBezTo>
                    <a:pt x="5032" y="3151"/>
                    <a:pt x="5048" y="3136"/>
                    <a:pt x="5064" y="3136"/>
                  </a:cubicBezTo>
                  <a:cubicBezTo>
                    <a:pt x="5064" y="3120"/>
                    <a:pt x="5048" y="3120"/>
                    <a:pt x="5048" y="3104"/>
                  </a:cubicBezTo>
                  <a:lnTo>
                    <a:pt x="5064" y="3104"/>
                  </a:lnTo>
                  <a:cubicBezTo>
                    <a:pt x="5064" y="3089"/>
                    <a:pt x="5048" y="3089"/>
                    <a:pt x="5048" y="3089"/>
                  </a:cubicBezTo>
                  <a:lnTo>
                    <a:pt x="5048" y="3073"/>
                  </a:lnTo>
                  <a:lnTo>
                    <a:pt x="5032" y="3057"/>
                  </a:lnTo>
                  <a:lnTo>
                    <a:pt x="5032" y="3042"/>
                  </a:lnTo>
                  <a:lnTo>
                    <a:pt x="5048" y="3042"/>
                  </a:lnTo>
                  <a:lnTo>
                    <a:pt x="5032" y="3026"/>
                  </a:lnTo>
                  <a:cubicBezTo>
                    <a:pt x="5017" y="3010"/>
                    <a:pt x="5017" y="3010"/>
                    <a:pt x="5001" y="2994"/>
                  </a:cubicBezTo>
                  <a:lnTo>
                    <a:pt x="5001" y="2979"/>
                  </a:lnTo>
                  <a:cubicBezTo>
                    <a:pt x="4985" y="2979"/>
                    <a:pt x="4985" y="2963"/>
                    <a:pt x="4985" y="2963"/>
                  </a:cubicBezTo>
                  <a:lnTo>
                    <a:pt x="4985" y="2947"/>
                  </a:lnTo>
                  <a:lnTo>
                    <a:pt x="4970" y="2932"/>
                  </a:lnTo>
                  <a:lnTo>
                    <a:pt x="4970" y="2916"/>
                  </a:lnTo>
                  <a:cubicBezTo>
                    <a:pt x="4970" y="2916"/>
                    <a:pt x="4954" y="2916"/>
                    <a:pt x="4954" y="2900"/>
                  </a:cubicBezTo>
                  <a:lnTo>
                    <a:pt x="4954" y="2885"/>
                  </a:lnTo>
                  <a:cubicBezTo>
                    <a:pt x="4938" y="2869"/>
                    <a:pt x="4923" y="2869"/>
                    <a:pt x="4923" y="2853"/>
                  </a:cubicBezTo>
                  <a:cubicBezTo>
                    <a:pt x="4923" y="2853"/>
                    <a:pt x="4923" y="2853"/>
                    <a:pt x="4923" y="2838"/>
                  </a:cubicBezTo>
                  <a:lnTo>
                    <a:pt x="4923" y="2822"/>
                  </a:lnTo>
                  <a:close/>
                  <a:moveTo>
                    <a:pt x="3888" y="3151"/>
                  </a:moveTo>
                  <a:lnTo>
                    <a:pt x="3888" y="3167"/>
                  </a:lnTo>
                  <a:lnTo>
                    <a:pt x="3904" y="3151"/>
                  </a:lnTo>
                  <a:close/>
                  <a:moveTo>
                    <a:pt x="4045" y="3120"/>
                  </a:moveTo>
                  <a:cubicBezTo>
                    <a:pt x="4029" y="3120"/>
                    <a:pt x="4029" y="3120"/>
                    <a:pt x="4014" y="3136"/>
                  </a:cubicBezTo>
                  <a:cubicBezTo>
                    <a:pt x="4029" y="3136"/>
                    <a:pt x="4029" y="3151"/>
                    <a:pt x="4029" y="3167"/>
                  </a:cubicBezTo>
                  <a:cubicBezTo>
                    <a:pt x="4045" y="3151"/>
                    <a:pt x="4045" y="3151"/>
                    <a:pt x="4061" y="3136"/>
                  </a:cubicBezTo>
                  <a:cubicBezTo>
                    <a:pt x="4061" y="3151"/>
                    <a:pt x="4061" y="3151"/>
                    <a:pt x="4061" y="3151"/>
                  </a:cubicBezTo>
                  <a:lnTo>
                    <a:pt x="4076" y="3136"/>
                  </a:lnTo>
                  <a:cubicBezTo>
                    <a:pt x="4068" y="3128"/>
                    <a:pt x="4064" y="3128"/>
                    <a:pt x="4061" y="3128"/>
                  </a:cubicBezTo>
                  <a:cubicBezTo>
                    <a:pt x="4057" y="3128"/>
                    <a:pt x="4053" y="3128"/>
                    <a:pt x="4045" y="3120"/>
                  </a:cubicBezTo>
                  <a:close/>
                  <a:moveTo>
                    <a:pt x="4880" y="3144"/>
                  </a:moveTo>
                  <a:cubicBezTo>
                    <a:pt x="4874" y="3144"/>
                    <a:pt x="4870" y="3151"/>
                    <a:pt x="4860" y="3151"/>
                  </a:cubicBezTo>
                  <a:cubicBezTo>
                    <a:pt x="4876" y="3167"/>
                    <a:pt x="4876" y="3167"/>
                    <a:pt x="4876" y="3167"/>
                  </a:cubicBezTo>
                  <a:lnTo>
                    <a:pt x="4876" y="3183"/>
                  </a:lnTo>
                  <a:cubicBezTo>
                    <a:pt x="4891" y="3167"/>
                    <a:pt x="4891" y="3167"/>
                    <a:pt x="4891" y="3167"/>
                  </a:cubicBezTo>
                  <a:lnTo>
                    <a:pt x="4891" y="3151"/>
                  </a:lnTo>
                  <a:cubicBezTo>
                    <a:pt x="4886" y="3146"/>
                    <a:pt x="4883" y="3144"/>
                    <a:pt x="4880" y="3144"/>
                  </a:cubicBezTo>
                  <a:close/>
                  <a:moveTo>
                    <a:pt x="3998" y="3183"/>
                  </a:moveTo>
                  <a:cubicBezTo>
                    <a:pt x="3998" y="3183"/>
                    <a:pt x="3998" y="3183"/>
                    <a:pt x="3998" y="3198"/>
                  </a:cubicBezTo>
                  <a:cubicBezTo>
                    <a:pt x="4014" y="3183"/>
                    <a:pt x="4014" y="3183"/>
                    <a:pt x="3998" y="3183"/>
                  </a:cubicBezTo>
                  <a:close/>
                  <a:moveTo>
                    <a:pt x="3904" y="3198"/>
                  </a:moveTo>
                  <a:lnTo>
                    <a:pt x="3904" y="3214"/>
                  </a:lnTo>
                  <a:lnTo>
                    <a:pt x="3919" y="3214"/>
                  </a:lnTo>
                  <a:lnTo>
                    <a:pt x="3904" y="3198"/>
                  </a:lnTo>
                  <a:close/>
                  <a:moveTo>
                    <a:pt x="4108" y="3214"/>
                  </a:moveTo>
                  <a:lnTo>
                    <a:pt x="4108" y="3230"/>
                  </a:lnTo>
                  <a:lnTo>
                    <a:pt x="4123" y="3214"/>
                  </a:lnTo>
                  <a:close/>
                  <a:moveTo>
                    <a:pt x="4123" y="3198"/>
                  </a:moveTo>
                  <a:lnTo>
                    <a:pt x="4123" y="3214"/>
                  </a:lnTo>
                  <a:lnTo>
                    <a:pt x="4123" y="3230"/>
                  </a:lnTo>
                  <a:cubicBezTo>
                    <a:pt x="4128" y="3224"/>
                    <a:pt x="4132" y="3223"/>
                    <a:pt x="4134" y="3223"/>
                  </a:cubicBezTo>
                  <a:cubicBezTo>
                    <a:pt x="4139" y="3223"/>
                    <a:pt x="4139" y="3230"/>
                    <a:pt x="4139" y="3230"/>
                  </a:cubicBezTo>
                  <a:cubicBezTo>
                    <a:pt x="4155" y="3230"/>
                    <a:pt x="4155" y="3214"/>
                    <a:pt x="4155" y="3214"/>
                  </a:cubicBezTo>
                  <a:lnTo>
                    <a:pt x="4217" y="3214"/>
                  </a:lnTo>
                  <a:cubicBezTo>
                    <a:pt x="4233" y="3214"/>
                    <a:pt x="4217" y="3214"/>
                    <a:pt x="4233" y="3230"/>
                  </a:cubicBezTo>
                  <a:cubicBezTo>
                    <a:pt x="4249" y="3230"/>
                    <a:pt x="4249" y="3214"/>
                    <a:pt x="4249" y="3214"/>
                  </a:cubicBezTo>
                  <a:lnTo>
                    <a:pt x="4233" y="3214"/>
                  </a:lnTo>
                  <a:lnTo>
                    <a:pt x="4233" y="3198"/>
                  </a:lnTo>
                  <a:close/>
                  <a:moveTo>
                    <a:pt x="4061" y="3230"/>
                  </a:moveTo>
                  <a:cubicBezTo>
                    <a:pt x="4061" y="3230"/>
                    <a:pt x="4061" y="3245"/>
                    <a:pt x="4061" y="3245"/>
                  </a:cubicBezTo>
                  <a:lnTo>
                    <a:pt x="4076" y="3245"/>
                  </a:lnTo>
                  <a:cubicBezTo>
                    <a:pt x="4076" y="3230"/>
                    <a:pt x="4061" y="3230"/>
                    <a:pt x="4061" y="3230"/>
                  </a:cubicBezTo>
                  <a:close/>
                  <a:moveTo>
                    <a:pt x="4907" y="3198"/>
                  </a:moveTo>
                  <a:cubicBezTo>
                    <a:pt x="4907" y="3198"/>
                    <a:pt x="4891" y="3214"/>
                    <a:pt x="4891" y="3214"/>
                  </a:cubicBezTo>
                  <a:lnTo>
                    <a:pt x="4891" y="3230"/>
                  </a:lnTo>
                  <a:lnTo>
                    <a:pt x="4876" y="3230"/>
                  </a:lnTo>
                  <a:cubicBezTo>
                    <a:pt x="4876" y="3230"/>
                    <a:pt x="4891" y="3230"/>
                    <a:pt x="4891" y="3245"/>
                  </a:cubicBezTo>
                  <a:cubicBezTo>
                    <a:pt x="4907" y="3230"/>
                    <a:pt x="4907" y="3230"/>
                    <a:pt x="4907" y="3230"/>
                  </a:cubicBezTo>
                  <a:lnTo>
                    <a:pt x="4923" y="3214"/>
                  </a:lnTo>
                  <a:cubicBezTo>
                    <a:pt x="4923" y="3214"/>
                    <a:pt x="4907" y="3198"/>
                    <a:pt x="4907" y="3198"/>
                  </a:cubicBezTo>
                  <a:close/>
                  <a:moveTo>
                    <a:pt x="4014" y="3198"/>
                  </a:moveTo>
                  <a:cubicBezTo>
                    <a:pt x="3998" y="3214"/>
                    <a:pt x="3998" y="3230"/>
                    <a:pt x="3982" y="3245"/>
                  </a:cubicBezTo>
                  <a:cubicBezTo>
                    <a:pt x="3998" y="3261"/>
                    <a:pt x="3998" y="3261"/>
                    <a:pt x="4014" y="3261"/>
                  </a:cubicBezTo>
                  <a:cubicBezTo>
                    <a:pt x="4014" y="3261"/>
                    <a:pt x="3998" y="3261"/>
                    <a:pt x="3998" y="3245"/>
                  </a:cubicBezTo>
                  <a:lnTo>
                    <a:pt x="4014" y="3245"/>
                  </a:lnTo>
                  <a:cubicBezTo>
                    <a:pt x="4014" y="3245"/>
                    <a:pt x="4014" y="3230"/>
                    <a:pt x="4014" y="3230"/>
                  </a:cubicBezTo>
                  <a:lnTo>
                    <a:pt x="4014" y="3214"/>
                  </a:lnTo>
                  <a:lnTo>
                    <a:pt x="4029" y="3214"/>
                  </a:lnTo>
                  <a:cubicBezTo>
                    <a:pt x="4029" y="3214"/>
                    <a:pt x="4029" y="3198"/>
                    <a:pt x="4029" y="3198"/>
                  </a:cubicBezTo>
                  <a:close/>
                  <a:moveTo>
                    <a:pt x="4688" y="2900"/>
                  </a:moveTo>
                  <a:cubicBezTo>
                    <a:pt x="4688" y="2916"/>
                    <a:pt x="4672" y="2916"/>
                    <a:pt x="4672" y="2916"/>
                  </a:cubicBezTo>
                  <a:lnTo>
                    <a:pt x="4625" y="2916"/>
                  </a:lnTo>
                  <a:cubicBezTo>
                    <a:pt x="4625" y="2925"/>
                    <a:pt x="4625" y="2932"/>
                    <a:pt x="4625" y="2932"/>
                  </a:cubicBezTo>
                  <a:lnTo>
                    <a:pt x="4578" y="2932"/>
                  </a:lnTo>
                  <a:cubicBezTo>
                    <a:pt x="4578" y="2932"/>
                    <a:pt x="4578" y="2932"/>
                    <a:pt x="4578" y="2947"/>
                  </a:cubicBezTo>
                  <a:lnTo>
                    <a:pt x="4546" y="2947"/>
                  </a:lnTo>
                  <a:lnTo>
                    <a:pt x="4546" y="2963"/>
                  </a:lnTo>
                  <a:lnTo>
                    <a:pt x="4531" y="2963"/>
                  </a:lnTo>
                  <a:lnTo>
                    <a:pt x="4515" y="2979"/>
                  </a:lnTo>
                  <a:cubicBezTo>
                    <a:pt x="4515" y="2979"/>
                    <a:pt x="4484" y="2963"/>
                    <a:pt x="4484" y="2947"/>
                  </a:cubicBezTo>
                  <a:cubicBezTo>
                    <a:pt x="4484" y="2947"/>
                    <a:pt x="4484" y="2963"/>
                    <a:pt x="4468" y="2963"/>
                  </a:cubicBezTo>
                  <a:lnTo>
                    <a:pt x="4484" y="2979"/>
                  </a:lnTo>
                  <a:lnTo>
                    <a:pt x="4484" y="2994"/>
                  </a:lnTo>
                  <a:lnTo>
                    <a:pt x="4468" y="2994"/>
                  </a:lnTo>
                  <a:lnTo>
                    <a:pt x="4484" y="3010"/>
                  </a:lnTo>
                  <a:lnTo>
                    <a:pt x="4452" y="3010"/>
                  </a:lnTo>
                  <a:cubicBezTo>
                    <a:pt x="4452" y="3026"/>
                    <a:pt x="4452" y="3026"/>
                    <a:pt x="4452" y="3026"/>
                  </a:cubicBezTo>
                  <a:lnTo>
                    <a:pt x="4437" y="3042"/>
                  </a:lnTo>
                  <a:cubicBezTo>
                    <a:pt x="4437" y="3042"/>
                    <a:pt x="4437" y="3042"/>
                    <a:pt x="4437" y="3057"/>
                  </a:cubicBezTo>
                  <a:lnTo>
                    <a:pt x="4405" y="3057"/>
                  </a:lnTo>
                  <a:cubicBezTo>
                    <a:pt x="4405" y="3073"/>
                    <a:pt x="4405" y="3073"/>
                    <a:pt x="4405" y="3073"/>
                  </a:cubicBezTo>
                  <a:lnTo>
                    <a:pt x="4390" y="3073"/>
                  </a:lnTo>
                  <a:cubicBezTo>
                    <a:pt x="4390" y="3073"/>
                    <a:pt x="4390" y="3073"/>
                    <a:pt x="4390" y="3057"/>
                  </a:cubicBezTo>
                  <a:lnTo>
                    <a:pt x="4358" y="3057"/>
                  </a:lnTo>
                  <a:cubicBezTo>
                    <a:pt x="4358" y="3073"/>
                    <a:pt x="4358" y="3073"/>
                    <a:pt x="4358" y="3073"/>
                  </a:cubicBezTo>
                  <a:lnTo>
                    <a:pt x="4343" y="3073"/>
                  </a:lnTo>
                  <a:lnTo>
                    <a:pt x="4343" y="3057"/>
                  </a:lnTo>
                  <a:lnTo>
                    <a:pt x="4311" y="3057"/>
                  </a:lnTo>
                  <a:lnTo>
                    <a:pt x="4327" y="3073"/>
                  </a:lnTo>
                  <a:lnTo>
                    <a:pt x="4311" y="3089"/>
                  </a:lnTo>
                  <a:cubicBezTo>
                    <a:pt x="4311" y="3089"/>
                    <a:pt x="4327" y="3089"/>
                    <a:pt x="4327" y="3104"/>
                  </a:cubicBezTo>
                  <a:lnTo>
                    <a:pt x="4311" y="3104"/>
                  </a:lnTo>
                  <a:lnTo>
                    <a:pt x="4327" y="3120"/>
                  </a:lnTo>
                  <a:cubicBezTo>
                    <a:pt x="4311" y="3120"/>
                    <a:pt x="4311" y="3120"/>
                    <a:pt x="4311" y="3136"/>
                  </a:cubicBezTo>
                  <a:lnTo>
                    <a:pt x="4296" y="3136"/>
                  </a:lnTo>
                  <a:lnTo>
                    <a:pt x="4311" y="3151"/>
                  </a:lnTo>
                  <a:lnTo>
                    <a:pt x="4311" y="3167"/>
                  </a:lnTo>
                  <a:lnTo>
                    <a:pt x="4311" y="3183"/>
                  </a:lnTo>
                  <a:lnTo>
                    <a:pt x="4327" y="3183"/>
                  </a:lnTo>
                  <a:lnTo>
                    <a:pt x="4327" y="3167"/>
                  </a:lnTo>
                  <a:lnTo>
                    <a:pt x="4374" y="3167"/>
                  </a:lnTo>
                  <a:cubicBezTo>
                    <a:pt x="4384" y="3167"/>
                    <a:pt x="4388" y="3174"/>
                    <a:pt x="4394" y="3174"/>
                  </a:cubicBezTo>
                  <a:cubicBezTo>
                    <a:pt x="4397" y="3174"/>
                    <a:pt x="4400" y="3172"/>
                    <a:pt x="4405" y="3167"/>
                  </a:cubicBezTo>
                  <a:lnTo>
                    <a:pt x="4390" y="3167"/>
                  </a:lnTo>
                  <a:lnTo>
                    <a:pt x="4405" y="3151"/>
                  </a:lnTo>
                  <a:lnTo>
                    <a:pt x="4421" y="3151"/>
                  </a:lnTo>
                  <a:lnTo>
                    <a:pt x="4437" y="3167"/>
                  </a:lnTo>
                  <a:lnTo>
                    <a:pt x="4452" y="3167"/>
                  </a:lnTo>
                  <a:cubicBezTo>
                    <a:pt x="4452" y="3167"/>
                    <a:pt x="4468" y="3183"/>
                    <a:pt x="4468" y="3183"/>
                  </a:cubicBezTo>
                  <a:lnTo>
                    <a:pt x="4484" y="3183"/>
                  </a:lnTo>
                  <a:lnTo>
                    <a:pt x="4499" y="3167"/>
                  </a:lnTo>
                  <a:lnTo>
                    <a:pt x="4499" y="3183"/>
                  </a:lnTo>
                  <a:lnTo>
                    <a:pt x="4515" y="3167"/>
                  </a:lnTo>
                  <a:lnTo>
                    <a:pt x="4531" y="3167"/>
                  </a:lnTo>
                  <a:lnTo>
                    <a:pt x="4546" y="3183"/>
                  </a:lnTo>
                  <a:lnTo>
                    <a:pt x="4562" y="3183"/>
                  </a:lnTo>
                  <a:lnTo>
                    <a:pt x="4562" y="3198"/>
                  </a:lnTo>
                  <a:lnTo>
                    <a:pt x="4578" y="3198"/>
                  </a:lnTo>
                  <a:cubicBezTo>
                    <a:pt x="4578" y="3214"/>
                    <a:pt x="4593" y="3214"/>
                    <a:pt x="4593" y="3214"/>
                  </a:cubicBezTo>
                  <a:cubicBezTo>
                    <a:pt x="4609" y="3214"/>
                    <a:pt x="4609" y="3198"/>
                    <a:pt x="4609" y="3198"/>
                  </a:cubicBezTo>
                  <a:lnTo>
                    <a:pt x="4640" y="3198"/>
                  </a:lnTo>
                  <a:cubicBezTo>
                    <a:pt x="4640" y="3198"/>
                    <a:pt x="4640" y="3198"/>
                    <a:pt x="4656" y="3214"/>
                  </a:cubicBezTo>
                  <a:lnTo>
                    <a:pt x="4640" y="3214"/>
                  </a:lnTo>
                  <a:lnTo>
                    <a:pt x="4640" y="3230"/>
                  </a:lnTo>
                  <a:lnTo>
                    <a:pt x="4656" y="3230"/>
                  </a:lnTo>
                  <a:cubicBezTo>
                    <a:pt x="4656" y="3245"/>
                    <a:pt x="4656" y="3245"/>
                    <a:pt x="4656" y="3261"/>
                  </a:cubicBezTo>
                  <a:lnTo>
                    <a:pt x="4672" y="3245"/>
                  </a:lnTo>
                  <a:cubicBezTo>
                    <a:pt x="4672" y="3245"/>
                    <a:pt x="4672" y="3245"/>
                    <a:pt x="4688" y="3261"/>
                  </a:cubicBezTo>
                  <a:cubicBezTo>
                    <a:pt x="4688" y="3245"/>
                    <a:pt x="4703" y="3245"/>
                    <a:pt x="4703" y="3245"/>
                  </a:cubicBezTo>
                  <a:lnTo>
                    <a:pt x="4719" y="3245"/>
                  </a:lnTo>
                  <a:cubicBezTo>
                    <a:pt x="4735" y="3230"/>
                    <a:pt x="4735" y="3230"/>
                    <a:pt x="4735" y="3230"/>
                  </a:cubicBezTo>
                  <a:lnTo>
                    <a:pt x="4750" y="3230"/>
                  </a:lnTo>
                  <a:cubicBezTo>
                    <a:pt x="4750" y="3214"/>
                    <a:pt x="4735" y="3214"/>
                    <a:pt x="4735" y="3214"/>
                  </a:cubicBezTo>
                  <a:cubicBezTo>
                    <a:pt x="4750" y="3214"/>
                    <a:pt x="4750" y="3198"/>
                    <a:pt x="4750" y="3198"/>
                  </a:cubicBezTo>
                  <a:lnTo>
                    <a:pt x="4766" y="3198"/>
                  </a:lnTo>
                  <a:cubicBezTo>
                    <a:pt x="4766" y="3183"/>
                    <a:pt x="4750" y="3183"/>
                    <a:pt x="4782" y="3183"/>
                  </a:cubicBezTo>
                  <a:cubicBezTo>
                    <a:pt x="4782" y="3183"/>
                    <a:pt x="4766" y="3167"/>
                    <a:pt x="4766" y="3167"/>
                  </a:cubicBezTo>
                  <a:lnTo>
                    <a:pt x="4782" y="3167"/>
                  </a:lnTo>
                  <a:cubicBezTo>
                    <a:pt x="4782" y="3151"/>
                    <a:pt x="4782" y="3151"/>
                    <a:pt x="4766" y="3151"/>
                  </a:cubicBezTo>
                  <a:lnTo>
                    <a:pt x="4782" y="3136"/>
                  </a:lnTo>
                  <a:cubicBezTo>
                    <a:pt x="4782" y="3120"/>
                    <a:pt x="4782" y="3120"/>
                    <a:pt x="4797" y="3120"/>
                  </a:cubicBezTo>
                  <a:lnTo>
                    <a:pt x="4797" y="3104"/>
                  </a:lnTo>
                  <a:cubicBezTo>
                    <a:pt x="4797" y="3104"/>
                    <a:pt x="4797" y="3089"/>
                    <a:pt x="4813" y="3089"/>
                  </a:cubicBezTo>
                  <a:cubicBezTo>
                    <a:pt x="4813" y="3073"/>
                    <a:pt x="4813" y="3057"/>
                    <a:pt x="4797" y="3057"/>
                  </a:cubicBezTo>
                  <a:lnTo>
                    <a:pt x="4782" y="3057"/>
                  </a:lnTo>
                  <a:lnTo>
                    <a:pt x="4782" y="3042"/>
                  </a:lnTo>
                  <a:lnTo>
                    <a:pt x="4797" y="3026"/>
                  </a:lnTo>
                  <a:cubicBezTo>
                    <a:pt x="4782" y="3026"/>
                    <a:pt x="4782" y="3010"/>
                    <a:pt x="4782" y="2994"/>
                  </a:cubicBezTo>
                  <a:lnTo>
                    <a:pt x="4766" y="3010"/>
                  </a:lnTo>
                  <a:lnTo>
                    <a:pt x="4766" y="2994"/>
                  </a:lnTo>
                  <a:lnTo>
                    <a:pt x="4750" y="2994"/>
                  </a:lnTo>
                  <a:cubicBezTo>
                    <a:pt x="4750" y="2979"/>
                    <a:pt x="4750" y="2979"/>
                    <a:pt x="4750" y="2979"/>
                  </a:cubicBezTo>
                  <a:cubicBezTo>
                    <a:pt x="4750" y="2963"/>
                    <a:pt x="4750" y="2963"/>
                    <a:pt x="4735" y="2963"/>
                  </a:cubicBezTo>
                  <a:lnTo>
                    <a:pt x="4735" y="2947"/>
                  </a:lnTo>
                  <a:cubicBezTo>
                    <a:pt x="4735" y="2947"/>
                    <a:pt x="4735" y="2947"/>
                    <a:pt x="4735" y="2932"/>
                  </a:cubicBezTo>
                  <a:lnTo>
                    <a:pt x="4719" y="2932"/>
                  </a:lnTo>
                  <a:lnTo>
                    <a:pt x="4703" y="2916"/>
                  </a:lnTo>
                  <a:cubicBezTo>
                    <a:pt x="4703" y="2916"/>
                    <a:pt x="4703" y="2916"/>
                    <a:pt x="4688" y="2900"/>
                  </a:cubicBezTo>
                  <a:close/>
                  <a:moveTo>
                    <a:pt x="4891" y="3245"/>
                  </a:moveTo>
                  <a:cubicBezTo>
                    <a:pt x="4891" y="3245"/>
                    <a:pt x="4891" y="3261"/>
                    <a:pt x="4891" y="3261"/>
                  </a:cubicBezTo>
                  <a:lnTo>
                    <a:pt x="4907" y="3261"/>
                  </a:lnTo>
                  <a:lnTo>
                    <a:pt x="4891" y="3245"/>
                  </a:lnTo>
                  <a:close/>
                  <a:moveTo>
                    <a:pt x="2728" y="3308"/>
                  </a:moveTo>
                  <a:lnTo>
                    <a:pt x="2728" y="3324"/>
                  </a:lnTo>
                  <a:lnTo>
                    <a:pt x="2713" y="3324"/>
                  </a:lnTo>
                  <a:cubicBezTo>
                    <a:pt x="2713" y="3308"/>
                    <a:pt x="2713" y="3308"/>
                    <a:pt x="2728" y="3308"/>
                  </a:cubicBezTo>
                  <a:close/>
                  <a:moveTo>
                    <a:pt x="1803" y="3324"/>
                  </a:moveTo>
                  <a:cubicBezTo>
                    <a:pt x="1788" y="3324"/>
                    <a:pt x="1788" y="3324"/>
                    <a:pt x="1788" y="3339"/>
                  </a:cubicBezTo>
                  <a:lnTo>
                    <a:pt x="1803" y="3339"/>
                  </a:lnTo>
                  <a:lnTo>
                    <a:pt x="1803" y="3324"/>
                  </a:lnTo>
                  <a:close/>
                  <a:moveTo>
                    <a:pt x="1835" y="3324"/>
                  </a:moveTo>
                  <a:cubicBezTo>
                    <a:pt x="1835" y="3331"/>
                    <a:pt x="1835" y="3331"/>
                    <a:pt x="1835" y="3331"/>
                  </a:cubicBezTo>
                  <a:cubicBezTo>
                    <a:pt x="1835" y="3331"/>
                    <a:pt x="1835" y="3331"/>
                    <a:pt x="1835" y="3339"/>
                  </a:cubicBezTo>
                  <a:lnTo>
                    <a:pt x="1850" y="3324"/>
                  </a:lnTo>
                  <a:close/>
                  <a:moveTo>
                    <a:pt x="1976" y="3324"/>
                  </a:moveTo>
                  <a:lnTo>
                    <a:pt x="1960" y="3339"/>
                  </a:lnTo>
                  <a:lnTo>
                    <a:pt x="1992" y="3339"/>
                  </a:lnTo>
                  <a:lnTo>
                    <a:pt x="1992" y="3324"/>
                  </a:lnTo>
                  <a:cubicBezTo>
                    <a:pt x="1981" y="3324"/>
                    <a:pt x="1978" y="3331"/>
                    <a:pt x="1976" y="3331"/>
                  </a:cubicBezTo>
                  <a:cubicBezTo>
                    <a:pt x="1976" y="3331"/>
                    <a:pt x="1976" y="3329"/>
                    <a:pt x="1976" y="3324"/>
                  </a:cubicBezTo>
                  <a:close/>
                  <a:moveTo>
                    <a:pt x="1709" y="3324"/>
                  </a:moveTo>
                  <a:cubicBezTo>
                    <a:pt x="1725" y="3339"/>
                    <a:pt x="1725" y="3339"/>
                    <a:pt x="1741" y="3355"/>
                  </a:cubicBezTo>
                  <a:cubicBezTo>
                    <a:pt x="1741" y="3339"/>
                    <a:pt x="1741" y="3339"/>
                    <a:pt x="1756" y="3339"/>
                  </a:cubicBezTo>
                  <a:cubicBezTo>
                    <a:pt x="1741" y="3339"/>
                    <a:pt x="1725" y="3324"/>
                    <a:pt x="1725" y="3324"/>
                  </a:cubicBezTo>
                  <a:close/>
                  <a:moveTo>
                    <a:pt x="4625" y="3339"/>
                  </a:moveTo>
                  <a:lnTo>
                    <a:pt x="4625" y="3355"/>
                  </a:lnTo>
                  <a:lnTo>
                    <a:pt x="4640" y="3355"/>
                  </a:lnTo>
                  <a:cubicBezTo>
                    <a:pt x="4640" y="3355"/>
                    <a:pt x="4625" y="3355"/>
                    <a:pt x="4625" y="3339"/>
                  </a:cubicBezTo>
                  <a:close/>
                  <a:moveTo>
                    <a:pt x="2070" y="3339"/>
                  </a:moveTo>
                  <a:cubicBezTo>
                    <a:pt x="2054" y="3355"/>
                    <a:pt x="2054" y="3355"/>
                    <a:pt x="2054" y="3355"/>
                  </a:cubicBezTo>
                  <a:lnTo>
                    <a:pt x="2070" y="3371"/>
                  </a:lnTo>
                  <a:cubicBezTo>
                    <a:pt x="2070" y="3371"/>
                    <a:pt x="2070" y="3355"/>
                    <a:pt x="2070" y="3355"/>
                  </a:cubicBezTo>
                  <a:lnTo>
                    <a:pt x="2070" y="3339"/>
                  </a:lnTo>
                  <a:close/>
                  <a:moveTo>
                    <a:pt x="2117" y="3371"/>
                  </a:moveTo>
                  <a:lnTo>
                    <a:pt x="2101" y="3386"/>
                  </a:lnTo>
                  <a:cubicBezTo>
                    <a:pt x="2117" y="3386"/>
                    <a:pt x="2133" y="3386"/>
                    <a:pt x="2133" y="3371"/>
                  </a:cubicBezTo>
                  <a:close/>
                  <a:moveTo>
                    <a:pt x="2133" y="3371"/>
                  </a:moveTo>
                  <a:cubicBezTo>
                    <a:pt x="2140" y="3379"/>
                    <a:pt x="2140" y="3379"/>
                    <a:pt x="2140" y="3379"/>
                  </a:cubicBezTo>
                  <a:cubicBezTo>
                    <a:pt x="2140" y="3379"/>
                    <a:pt x="2140" y="3379"/>
                    <a:pt x="2148" y="3386"/>
                  </a:cubicBezTo>
                  <a:lnTo>
                    <a:pt x="2148" y="3371"/>
                  </a:lnTo>
                  <a:close/>
                  <a:moveTo>
                    <a:pt x="2227" y="3371"/>
                  </a:moveTo>
                  <a:cubicBezTo>
                    <a:pt x="2227" y="3371"/>
                    <a:pt x="2227" y="3371"/>
                    <a:pt x="2227" y="3386"/>
                  </a:cubicBezTo>
                  <a:cubicBezTo>
                    <a:pt x="2234" y="3379"/>
                    <a:pt x="2238" y="3379"/>
                    <a:pt x="2240" y="3379"/>
                  </a:cubicBezTo>
                  <a:cubicBezTo>
                    <a:pt x="2242" y="3379"/>
                    <a:pt x="2242" y="3379"/>
                    <a:pt x="2242" y="3371"/>
                  </a:cubicBezTo>
                  <a:close/>
                  <a:moveTo>
                    <a:pt x="2854" y="3371"/>
                  </a:moveTo>
                  <a:cubicBezTo>
                    <a:pt x="2854" y="3386"/>
                    <a:pt x="2854" y="3386"/>
                    <a:pt x="2838" y="3386"/>
                  </a:cubicBezTo>
                  <a:lnTo>
                    <a:pt x="2854" y="3386"/>
                  </a:lnTo>
                  <a:lnTo>
                    <a:pt x="2854" y="3371"/>
                  </a:lnTo>
                  <a:close/>
                  <a:moveTo>
                    <a:pt x="4797" y="3371"/>
                  </a:moveTo>
                  <a:lnTo>
                    <a:pt x="4813" y="3386"/>
                  </a:lnTo>
                  <a:lnTo>
                    <a:pt x="4813" y="3371"/>
                  </a:lnTo>
                  <a:close/>
                  <a:moveTo>
                    <a:pt x="2133" y="3386"/>
                  </a:moveTo>
                  <a:cubicBezTo>
                    <a:pt x="2138" y="3392"/>
                    <a:pt x="2141" y="3393"/>
                    <a:pt x="2144" y="3393"/>
                  </a:cubicBezTo>
                  <a:cubicBezTo>
                    <a:pt x="2148" y="3393"/>
                    <a:pt x="2148" y="3386"/>
                    <a:pt x="2148" y="3386"/>
                  </a:cubicBezTo>
                  <a:close/>
                  <a:moveTo>
                    <a:pt x="2148" y="3386"/>
                  </a:moveTo>
                  <a:lnTo>
                    <a:pt x="2164" y="3402"/>
                  </a:lnTo>
                  <a:lnTo>
                    <a:pt x="2195" y="3402"/>
                  </a:lnTo>
                  <a:cubicBezTo>
                    <a:pt x="2195" y="3394"/>
                    <a:pt x="2195" y="3394"/>
                    <a:pt x="2195" y="3394"/>
                  </a:cubicBezTo>
                  <a:cubicBezTo>
                    <a:pt x="2195" y="3394"/>
                    <a:pt x="2195" y="3394"/>
                    <a:pt x="2195" y="3386"/>
                  </a:cubicBezTo>
                  <a:close/>
                  <a:moveTo>
                    <a:pt x="3935" y="3136"/>
                  </a:moveTo>
                  <a:cubicBezTo>
                    <a:pt x="3919" y="3151"/>
                    <a:pt x="3919" y="3151"/>
                    <a:pt x="3919" y="3151"/>
                  </a:cubicBezTo>
                  <a:cubicBezTo>
                    <a:pt x="3919" y="3167"/>
                    <a:pt x="3919" y="3167"/>
                    <a:pt x="3904" y="3167"/>
                  </a:cubicBezTo>
                  <a:cubicBezTo>
                    <a:pt x="3904" y="3183"/>
                    <a:pt x="3888" y="3183"/>
                    <a:pt x="3904" y="3198"/>
                  </a:cubicBezTo>
                  <a:lnTo>
                    <a:pt x="3919" y="3198"/>
                  </a:lnTo>
                  <a:cubicBezTo>
                    <a:pt x="3919" y="3198"/>
                    <a:pt x="3919" y="3198"/>
                    <a:pt x="3919" y="3214"/>
                  </a:cubicBezTo>
                  <a:lnTo>
                    <a:pt x="3919" y="3230"/>
                  </a:lnTo>
                  <a:lnTo>
                    <a:pt x="3935" y="3230"/>
                  </a:lnTo>
                  <a:lnTo>
                    <a:pt x="3951" y="3245"/>
                  </a:lnTo>
                  <a:cubicBezTo>
                    <a:pt x="3935" y="3261"/>
                    <a:pt x="3935" y="3261"/>
                    <a:pt x="3935" y="3261"/>
                  </a:cubicBezTo>
                  <a:lnTo>
                    <a:pt x="3935" y="3277"/>
                  </a:lnTo>
                  <a:lnTo>
                    <a:pt x="3904" y="3277"/>
                  </a:lnTo>
                  <a:lnTo>
                    <a:pt x="3904" y="3292"/>
                  </a:lnTo>
                  <a:cubicBezTo>
                    <a:pt x="3904" y="3292"/>
                    <a:pt x="3888" y="3292"/>
                    <a:pt x="3888" y="3308"/>
                  </a:cubicBezTo>
                  <a:cubicBezTo>
                    <a:pt x="3888" y="3292"/>
                    <a:pt x="3872" y="3292"/>
                    <a:pt x="3872" y="3292"/>
                  </a:cubicBezTo>
                  <a:lnTo>
                    <a:pt x="3857" y="3292"/>
                  </a:lnTo>
                  <a:cubicBezTo>
                    <a:pt x="3857" y="3292"/>
                    <a:pt x="3857" y="3308"/>
                    <a:pt x="3857" y="3308"/>
                  </a:cubicBezTo>
                  <a:lnTo>
                    <a:pt x="3841" y="3308"/>
                  </a:lnTo>
                  <a:cubicBezTo>
                    <a:pt x="3841" y="3308"/>
                    <a:pt x="3841" y="3292"/>
                    <a:pt x="3841" y="3292"/>
                  </a:cubicBezTo>
                  <a:lnTo>
                    <a:pt x="3825" y="3292"/>
                  </a:lnTo>
                  <a:cubicBezTo>
                    <a:pt x="3825" y="3308"/>
                    <a:pt x="3825" y="3308"/>
                    <a:pt x="3825" y="3308"/>
                  </a:cubicBezTo>
                  <a:lnTo>
                    <a:pt x="3810" y="3324"/>
                  </a:lnTo>
                  <a:lnTo>
                    <a:pt x="3794" y="3339"/>
                  </a:lnTo>
                  <a:lnTo>
                    <a:pt x="3778" y="3355"/>
                  </a:lnTo>
                  <a:lnTo>
                    <a:pt x="3794" y="3355"/>
                  </a:lnTo>
                  <a:cubicBezTo>
                    <a:pt x="3810" y="3371"/>
                    <a:pt x="3810" y="3386"/>
                    <a:pt x="3794" y="3386"/>
                  </a:cubicBezTo>
                  <a:cubicBezTo>
                    <a:pt x="3810" y="3402"/>
                    <a:pt x="3810" y="3402"/>
                    <a:pt x="3810" y="3402"/>
                  </a:cubicBezTo>
                  <a:lnTo>
                    <a:pt x="3825" y="3386"/>
                  </a:lnTo>
                  <a:lnTo>
                    <a:pt x="3857" y="3386"/>
                  </a:lnTo>
                  <a:cubicBezTo>
                    <a:pt x="3857" y="3371"/>
                    <a:pt x="3857" y="3371"/>
                    <a:pt x="3872" y="3371"/>
                  </a:cubicBezTo>
                  <a:lnTo>
                    <a:pt x="3872" y="3355"/>
                  </a:lnTo>
                  <a:cubicBezTo>
                    <a:pt x="3876" y="3351"/>
                    <a:pt x="3880" y="3350"/>
                    <a:pt x="3883" y="3350"/>
                  </a:cubicBezTo>
                  <a:cubicBezTo>
                    <a:pt x="3889" y="3350"/>
                    <a:pt x="3894" y="3354"/>
                    <a:pt x="3898" y="3354"/>
                  </a:cubicBezTo>
                  <a:cubicBezTo>
                    <a:pt x="3902" y="3354"/>
                    <a:pt x="3904" y="3351"/>
                    <a:pt x="3904" y="3339"/>
                  </a:cubicBezTo>
                  <a:lnTo>
                    <a:pt x="3919" y="3339"/>
                  </a:lnTo>
                  <a:cubicBezTo>
                    <a:pt x="3919" y="3355"/>
                    <a:pt x="3919" y="3355"/>
                    <a:pt x="3919" y="3355"/>
                  </a:cubicBezTo>
                  <a:lnTo>
                    <a:pt x="3935" y="3355"/>
                  </a:lnTo>
                  <a:lnTo>
                    <a:pt x="3935" y="3339"/>
                  </a:lnTo>
                  <a:lnTo>
                    <a:pt x="3951" y="3324"/>
                  </a:lnTo>
                  <a:cubicBezTo>
                    <a:pt x="3951" y="3308"/>
                    <a:pt x="3951" y="3308"/>
                    <a:pt x="3951" y="3308"/>
                  </a:cubicBezTo>
                  <a:cubicBezTo>
                    <a:pt x="3951" y="3300"/>
                    <a:pt x="3951" y="3300"/>
                    <a:pt x="3951" y="3300"/>
                  </a:cubicBezTo>
                  <a:cubicBezTo>
                    <a:pt x="3951" y="3300"/>
                    <a:pt x="3951" y="3300"/>
                    <a:pt x="3951" y="3292"/>
                  </a:cubicBezTo>
                  <a:lnTo>
                    <a:pt x="3935" y="3292"/>
                  </a:lnTo>
                  <a:lnTo>
                    <a:pt x="3951" y="3277"/>
                  </a:lnTo>
                  <a:lnTo>
                    <a:pt x="3966" y="3277"/>
                  </a:lnTo>
                  <a:cubicBezTo>
                    <a:pt x="3966" y="3277"/>
                    <a:pt x="3982" y="3261"/>
                    <a:pt x="3982" y="3261"/>
                  </a:cubicBezTo>
                  <a:lnTo>
                    <a:pt x="3966" y="3261"/>
                  </a:lnTo>
                  <a:cubicBezTo>
                    <a:pt x="3982" y="3245"/>
                    <a:pt x="3982" y="3245"/>
                    <a:pt x="3982" y="3245"/>
                  </a:cubicBezTo>
                  <a:cubicBezTo>
                    <a:pt x="3982" y="3245"/>
                    <a:pt x="3966" y="3230"/>
                    <a:pt x="3966" y="3230"/>
                  </a:cubicBezTo>
                  <a:cubicBezTo>
                    <a:pt x="3951" y="3230"/>
                    <a:pt x="3951" y="3214"/>
                    <a:pt x="3951" y="3214"/>
                  </a:cubicBezTo>
                  <a:cubicBezTo>
                    <a:pt x="3951" y="3198"/>
                    <a:pt x="3951" y="3198"/>
                    <a:pt x="3951" y="3198"/>
                  </a:cubicBezTo>
                  <a:lnTo>
                    <a:pt x="3935" y="3214"/>
                  </a:lnTo>
                  <a:lnTo>
                    <a:pt x="3935" y="3198"/>
                  </a:lnTo>
                  <a:cubicBezTo>
                    <a:pt x="3935" y="3198"/>
                    <a:pt x="3935" y="3183"/>
                    <a:pt x="3935" y="3183"/>
                  </a:cubicBezTo>
                  <a:cubicBezTo>
                    <a:pt x="3935" y="3167"/>
                    <a:pt x="3935" y="3167"/>
                    <a:pt x="3951" y="3167"/>
                  </a:cubicBezTo>
                  <a:cubicBezTo>
                    <a:pt x="3951" y="3167"/>
                    <a:pt x="3935" y="3167"/>
                    <a:pt x="3935" y="3151"/>
                  </a:cubicBezTo>
                  <a:cubicBezTo>
                    <a:pt x="3935" y="3151"/>
                    <a:pt x="3951" y="3151"/>
                    <a:pt x="3935" y="3136"/>
                  </a:cubicBezTo>
                  <a:close/>
                  <a:moveTo>
                    <a:pt x="5048" y="3386"/>
                  </a:moveTo>
                  <a:cubicBezTo>
                    <a:pt x="5048" y="3394"/>
                    <a:pt x="5048" y="3394"/>
                    <a:pt x="5048" y="3394"/>
                  </a:cubicBezTo>
                  <a:cubicBezTo>
                    <a:pt x="5048" y="3394"/>
                    <a:pt x="5048" y="3394"/>
                    <a:pt x="5048" y="3402"/>
                  </a:cubicBezTo>
                  <a:cubicBezTo>
                    <a:pt x="5064" y="3402"/>
                    <a:pt x="5064" y="3402"/>
                    <a:pt x="5048" y="3386"/>
                  </a:cubicBezTo>
                  <a:close/>
                  <a:moveTo>
                    <a:pt x="111" y="3308"/>
                  </a:moveTo>
                  <a:lnTo>
                    <a:pt x="111" y="3339"/>
                  </a:lnTo>
                  <a:lnTo>
                    <a:pt x="111" y="3355"/>
                  </a:lnTo>
                  <a:lnTo>
                    <a:pt x="126" y="3371"/>
                  </a:lnTo>
                  <a:lnTo>
                    <a:pt x="126" y="3386"/>
                  </a:lnTo>
                  <a:lnTo>
                    <a:pt x="142" y="3386"/>
                  </a:lnTo>
                  <a:cubicBezTo>
                    <a:pt x="126" y="3386"/>
                    <a:pt x="126" y="3386"/>
                    <a:pt x="126" y="3402"/>
                  </a:cubicBezTo>
                  <a:lnTo>
                    <a:pt x="158" y="3402"/>
                  </a:lnTo>
                  <a:lnTo>
                    <a:pt x="173" y="3418"/>
                  </a:lnTo>
                  <a:lnTo>
                    <a:pt x="205" y="3418"/>
                  </a:lnTo>
                  <a:lnTo>
                    <a:pt x="189" y="3402"/>
                  </a:lnTo>
                  <a:cubicBezTo>
                    <a:pt x="189" y="3386"/>
                    <a:pt x="189" y="3371"/>
                    <a:pt x="173" y="3371"/>
                  </a:cubicBezTo>
                  <a:lnTo>
                    <a:pt x="158" y="3371"/>
                  </a:lnTo>
                  <a:cubicBezTo>
                    <a:pt x="158" y="3355"/>
                    <a:pt x="158" y="3355"/>
                    <a:pt x="158" y="3355"/>
                  </a:cubicBezTo>
                  <a:cubicBezTo>
                    <a:pt x="142" y="3339"/>
                    <a:pt x="142" y="3324"/>
                    <a:pt x="126" y="3308"/>
                  </a:cubicBezTo>
                  <a:close/>
                  <a:moveTo>
                    <a:pt x="1145" y="3386"/>
                  </a:moveTo>
                  <a:cubicBezTo>
                    <a:pt x="1145" y="3386"/>
                    <a:pt x="1129" y="3402"/>
                    <a:pt x="1129" y="3402"/>
                  </a:cubicBezTo>
                  <a:lnTo>
                    <a:pt x="1145" y="3402"/>
                  </a:lnTo>
                  <a:lnTo>
                    <a:pt x="1145" y="3418"/>
                  </a:lnTo>
                  <a:lnTo>
                    <a:pt x="1161" y="3418"/>
                  </a:lnTo>
                  <a:cubicBezTo>
                    <a:pt x="1176" y="3402"/>
                    <a:pt x="1176" y="3402"/>
                    <a:pt x="1192" y="3402"/>
                  </a:cubicBezTo>
                  <a:lnTo>
                    <a:pt x="1192" y="3386"/>
                  </a:lnTo>
                  <a:close/>
                  <a:moveTo>
                    <a:pt x="2211" y="3402"/>
                  </a:moveTo>
                  <a:lnTo>
                    <a:pt x="2227" y="3418"/>
                  </a:lnTo>
                  <a:cubicBezTo>
                    <a:pt x="2227" y="3418"/>
                    <a:pt x="2258" y="3418"/>
                    <a:pt x="2258" y="3402"/>
                  </a:cubicBezTo>
                  <a:close/>
                  <a:moveTo>
                    <a:pt x="3324" y="3402"/>
                  </a:moveTo>
                  <a:cubicBezTo>
                    <a:pt x="3324" y="3418"/>
                    <a:pt x="3324" y="3418"/>
                    <a:pt x="3324" y="3418"/>
                  </a:cubicBezTo>
                  <a:lnTo>
                    <a:pt x="3340" y="3418"/>
                  </a:lnTo>
                  <a:cubicBezTo>
                    <a:pt x="3340" y="3418"/>
                    <a:pt x="3340" y="3418"/>
                    <a:pt x="3324" y="3402"/>
                  </a:cubicBezTo>
                  <a:close/>
                  <a:moveTo>
                    <a:pt x="3120" y="3433"/>
                  </a:moveTo>
                  <a:cubicBezTo>
                    <a:pt x="3120" y="3441"/>
                    <a:pt x="3120" y="3445"/>
                    <a:pt x="3122" y="3445"/>
                  </a:cubicBezTo>
                  <a:cubicBezTo>
                    <a:pt x="3124" y="3445"/>
                    <a:pt x="3128" y="3441"/>
                    <a:pt x="3136" y="3433"/>
                  </a:cubicBezTo>
                  <a:close/>
                  <a:moveTo>
                    <a:pt x="3355" y="3433"/>
                  </a:moveTo>
                  <a:lnTo>
                    <a:pt x="3340" y="3449"/>
                  </a:lnTo>
                  <a:lnTo>
                    <a:pt x="3355" y="3449"/>
                  </a:lnTo>
                  <a:lnTo>
                    <a:pt x="3355" y="3433"/>
                  </a:lnTo>
                  <a:close/>
                  <a:moveTo>
                    <a:pt x="2446" y="3465"/>
                  </a:moveTo>
                  <a:cubicBezTo>
                    <a:pt x="2462" y="3480"/>
                    <a:pt x="2462" y="3480"/>
                    <a:pt x="2462" y="3480"/>
                  </a:cubicBezTo>
                  <a:cubicBezTo>
                    <a:pt x="2462" y="3480"/>
                    <a:pt x="2462" y="3465"/>
                    <a:pt x="2462" y="3465"/>
                  </a:cubicBezTo>
                  <a:close/>
                  <a:moveTo>
                    <a:pt x="2713" y="3465"/>
                  </a:moveTo>
                  <a:cubicBezTo>
                    <a:pt x="2728" y="3480"/>
                    <a:pt x="2728" y="3480"/>
                    <a:pt x="2744" y="3480"/>
                  </a:cubicBezTo>
                  <a:cubicBezTo>
                    <a:pt x="2744" y="3465"/>
                    <a:pt x="2744" y="3465"/>
                    <a:pt x="2728" y="3465"/>
                  </a:cubicBezTo>
                  <a:close/>
                  <a:moveTo>
                    <a:pt x="2744" y="3465"/>
                  </a:moveTo>
                  <a:lnTo>
                    <a:pt x="2744" y="3480"/>
                  </a:lnTo>
                  <a:lnTo>
                    <a:pt x="2760" y="3465"/>
                  </a:lnTo>
                  <a:close/>
                  <a:moveTo>
                    <a:pt x="5048" y="3433"/>
                  </a:moveTo>
                  <a:cubicBezTo>
                    <a:pt x="5032" y="3449"/>
                    <a:pt x="5032" y="3465"/>
                    <a:pt x="5017" y="3465"/>
                  </a:cubicBezTo>
                  <a:cubicBezTo>
                    <a:pt x="5032" y="3480"/>
                    <a:pt x="5032" y="3480"/>
                    <a:pt x="5032" y="3480"/>
                  </a:cubicBezTo>
                  <a:cubicBezTo>
                    <a:pt x="5032" y="3480"/>
                    <a:pt x="5048" y="3465"/>
                    <a:pt x="5048" y="3465"/>
                  </a:cubicBezTo>
                  <a:cubicBezTo>
                    <a:pt x="5048" y="3449"/>
                    <a:pt x="5048" y="3449"/>
                    <a:pt x="5048" y="3449"/>
                  </a:cubicBezTo>
                  <a:lnTo>
                    <a:pt x="5048" y="3433"/>
                  </a:lnTo>
                  <a:close/>
                  <a:moveTo>
                    <a:pt x="2948" y="3418"/>
                  </a:moveTo>
                  <a:cubicBezTo>
                    <a:pt x="2932" y="3433"/>
                    <a:pt x="2932" y="3433"/>
                    <a:pt x="2916" y="3433"/>
                  </a:cubicBezTo>
                  <a:cubicBezTo>
                    <a:pt x="2916" y="3449"/>
                    <a:pt x="2916" y="3449"/>
                    <a:pt x="2916" y="3449"/>
                  </a:cubicBezTo>
                  <a:cubicBezTo>
                    <a:pt x="2916" y="3449"/>
                    <a:pt x="2901" y="3449"/>
                    <a:pt x="2901" y="3465"/>
                  </a:cubicBezTo>
                  <a:cubicBezTo>
                    <a:pt x="2916" y="3465"/>
                    <a:pt x="2916" y="3465"/>
                    <a:pt x="2916" y="3480"/>
                  </a:cubicBezTo>
                  <a:lnTo>
                    <a:pt x="2932" y="3465"/>
                  </a:lnTo>
                  <a:cubicBezTo>
                    <a:pt x="2932" y="3465"/>
                    <a:pt x="2932" y="3465"/>
                    <a:pt x="2932" y="3480"/>
                  </a:cubicBezTo>
                  <a:lnTo>
                    <a:pt x="2948" y="3480"/>
                  </a:lnTo>
                  <a:cubicBezTo>
                    <a:pt x="2948" y="3486"/>
                    <a:pt x="2949" y="3487"/>
                    <a:pt x="2952" y="3487"/>
                  </a:cubicBezTo>
                  <a:cubicBezTo>
                    <a:pt x="2956" y="3487"/>
                    <a:pt x="2963" y="3480"/>
                    <a:pt x="2963" y="3480"/>
                  </a:cubicBezTo>
                  <a:cubicBezTo>
                    <a:pt x="2974" y="3480"/>
                    <a:pt x="2977" y="3487"/>
                    <a:pt x="2983" y="3487"/>
                  </a:cubicBezTo>
                  <a:cubicBezTo>
                    <a:pt x="2986" y="3487"/>
                    <a:pt x="2989" y="3486"/>
                    <a:pt x="2995" y="3480"/>
                  </a:cubicBezTo>
                  <a:cubicBezTo>
                    <a:pt x="2995" y="3480"/>
                    <a:pt x="2979" y="3465"/>
                    <a:pt x="2995" y="3465"/>
                  </a:cubicBezTo>
                  <a:cubicBezTo>
                    <a:pt x="2995" y="3449"/>
                    <a:pt x="2995" y="3449"/>
                    <a:pt x="2995" y="3433"/>
                  </a:cubicBezTo>
                  <a:cubicBezTo>
                    <a:pt x="2995" y="3433"/>
                    <a:pt x="2979" y="3449"/>
                    <a:pt x="2963" y="3449"/>
                  </a:cubicBezTo>
                  <a:lnTo>
                    <a:pt x="2963" y="3433"/>
                  </a:lnTo>
                  <a:lnTo>
                    <a:pt x="2948" y="3449"/>
                  </a:lnTo>
                  <a:cubicBezTo>
                    <a:pt x="2948" y="3449"/>
                    <a:pt x="2948" y="3433"/>
                    <a:pt x="2948" y="3433"/>
                  </a:cubicBezTo>
                  <a:lnTo>
                    <a:pt x="2948" y="3418"/>
                  </a:lnTo>
                  <a:close/>
                  <a:moveTo>
                    <a:pt x="2916" y="3496"/>
                  </a:moveTo>
                  <a:lnTo>
                    <a:pt x="2916" y="3512"/>
                  </a:lnTo>
                  <a:lnTo>
                    <a:pt x="2901" y="3512"/>
                  </a:lnTo>
                  <a:lnTo>
                    <a:pt x="2901" y="3496"/>
                  </a:lnTo>
                  <a:close/>
                  <a:moveTo>
                    <a:pt x="3057" y="3512"/>
                  </a:moveTo>
                  <a:cubicBezTo>
                    <a:pt x="3057" y="3512"/>
                    <a:pt x="3057" y="3527"/>
                    <a:pt x="3042" y="3527"/>
                  </a:cubicBezTo>
                  <a:cubicBezTo>
                    <a:pt x="3042" y="3512"/>
                    <a:pt x="3057" y="3512"/>
                    <a:pt x="3057" y="3512"/>
                  </a:cubicBezTo>
                  <a:close/>
                  <a:moveTo>
                    <a:pt x="2697" y="3292"/>
                  </a:moveTo>
                  <a:lnTo>
                    <a:pt x="2697" y="3308"/>
                  </a:lnTo>
                  <a:cubicBezTo>
                    <a:pt x="2697" y="3308"/>
                    <a:pt x="2697" y="3308"/>
                    <a:pt x="2697" y="3324"/>
                  </a:cubicBezTo>
                  <a:lnTo>
                    <a:pt x="2681" y="3324"/>
                  </a:lnTo>
                  <a:lnTo>
                    <a:pt x="2666" y="3339"/>
                  </a:lnTo>
                  <a:lnTo>
                    <a:pt x="2650" y="3355"/>
                  </a:lnTo>
                  <a:lnTo>
                    <a:pt x="2650" y="3339"/>
                  </a:lnTo>
                  <a:lnTo>
                    <a:pt x="2634" y="3355"/>
                  </a:lnTo>
                  <a:lnTo>
                    <a:pt x="2619" y="3355"/>
                  </a:lnTo>
                  <a:cubicBezTo>
                    <a:pt x="2603" y="3371"/>
                    <a:pt x="2603" y="3386"/>
                    <a:pt x="2587" y="3386"/>
                  </a:cubicBezTo>
                  <a:lnTo>
                    <a:pt x="2571" y="3371"/>
                  </a:lnTo>
                  <a:cubicBezTo>
                    <a:pt x="2571" y="3379"/>
                    <a:pt x="2571" y="3379"/>
                    <a:pt x="2570" y="3379"/>
                  </a:cubicBezTo>
                  <a:cubicBezTo>
                    <a:pt x="2568" y="3379"/>
                    <a:pt x="2564" y="3379"/>
                    <a:pt x="2556" y="3386"/>
                  </a:cubicBezTo>
                  <a:lnTo>
                    <a:pt x="2524" y="3386"/>
                  </a:lnTo>
                  <a:cubicBezTo>
                    <a:pt x="2509" y="3402"/>
                    <a:pt x="2509" y="3402"/>
                    <a:pt x="2493" y="3418"/>
                  </a:cubicBezTo>
                  <a:lnTo>
                    <a:pt x="2493" y="3433"/>
                  </a:lnTo>
                  <a:cubicBezTo>
                    <a:pt x="2477" y="3449"/>
                    <a:pt x="2477" y="3449"/>
                    <a:pt x="2477" y="3449"/>
                  </a:cubicBezTo>
                  <a:cubicBezTo>
                    <a:pt x="2477" y="3465"/>
                    <a:pt x="2477" y="3465"/>
                    <a:pt x="2493" y="3480"/>
                  </a:cubicBezTo>
                  <a:lnTo>
                    <a:pt x="2477" y="3480"/>
                  </a:lnTo>
                  <a:lnTo>
                    <a:pt x="2477" y="3496"/>
                  </a:lnTo>
                  <a:lnTo>
                    <a:pt x="2493" y="3496"/>
                  </a:lnTo>
                  <a:cubicBezTo>
                    <a:pt x="2493" y="3480"/>
                    <a:pt x="2509" y="3480"/>
                    <a:pt x="2509" y="3480"/>
                  </a:cubicBezTo>
                  <a:lnTo>
                    <a:pt x="2524" y="3496"/>
                  </a:lnTo>
                  <a:cubicBezTo>
                    <a:pt x="2524" y="3496"/>
                    <a:pt x="2524" y="3480"/>
                    <a:pt x="2524" y="3480"/>
                  </a:cubicBezTo>
                  <a:cubicBezTo>
                    <a:pt x="2540" y="3465"/>
                    <a:pt x="2540" y="3465"/>
                    <a:pt x="2556" y="3465"/>
                  </a:cubicBezTo>
                  <a:cubicBezTo>
                    <a:pt x="2556" y="3449"/>
                    <a:pt x="2571" y="3449"/>
                    <a:pt x="2571" y="3449"/>
                  </a:cubicBezTo>
                  <a:lnTo>
                    <a:pt x="2587" y="3449"/>
                  </a:lnTo>
                  <a:cubicBezTo>
                    <a:pt x="2587" y="3449"/>
                    <a:pt x="2603" y="3433"/>
                    <a:pt x="2603" y="3433"/>
                  </a:cubicBezTo>
                  <a:lnTo>
                    <a:pt x="2728" y="3433"/>
                  </a:lnTo>
                  <a:cubicBezTo>
                    <a:pt x="2728" y="3433"/>
                    <a:pt x="2728" y="3449"/>
                    <a:pt x="2728" y="3449"/>
                  </a:cubicBezTo>
                  <a:lnTo>
                    <a:pt x="2760" y="3449"/>
                  </a:lnTo>
                  <a:cubicBezTo>
                    <a:pt x="2760" y="3449"/>
                    <a:pt x="2760" y="3449"/>
                    <a:pt x="2760" y="3465"/>
                  </a:cubicBezTo>
                  <a:lnTo>
                    <a:pt x="2807" y="3465"/>
                  </a:lnTo>
                  <a:lnTo>
                    <a:pt x="2807" y="3449"/>
                  </a:lnTo>
                  <a:lnTo>
                    <a:pt x="2838" y="3449"/>
                  </a:lnTo>
                  <a:cubicBezTo>
                    <a:pt x="2838" y="3465"/>
                    <a:pt x="2838" y="3465"/>
                    <a:pt x="2838" y="3465"/>
                  </a:cubicBezTo>
                  <a:cubicBezTo>
                    <a:pt x="2854" y="3480"/>
                    <a:pt x="2854" y="3480"/>
                    <a:pt x="2854" y="3496"/>
                  </a:cubicBezTo>
                  <a:lnTo>
                    <a:pt x="2869" y="3496"/>
                  </a:lnTo>
                  <a:lnTo>
                    <a:pt x="2885" y="3512"/>
                  </a:lnTo>
                  <a:cubicBezTo>
                    <a:pt x="2901" y="3527"/>
                    <a:pt x="2901" y="3527"/>
                    <a:pt x="2901" y="3527"/>
                  </a:cubicBezTo>
                  <a:cubicBezTo>
                    <a:pt x="2906" y="3522"/>
                    <a:pt x="2909" y="3520"/>
                    <a:pt x="2912" y="3520"/>
                  </a:cubicBezTo>
                  <a:cubicBezTo>
                    <a:pt x="2918" y="3520"/>
                    <a:pt x="2922" y="3527"/>
                    <a:pt x="2932" y="3527"/>
                  </a:cubicBezTo>
                  <a:lnTo>
                    <a:pt x="2948" y="3527"/>
                  </a:lnTo>
                  <a:cubicBezTo>
                    <a:pt x="2963" y="3527"/>
                    <a:pt x="2963" y="3543"/>
                    <a:pt x="2979" y="3543"/>
                  </a:cubicBezTo>
                  <a:cubicBezTo>
                    <a:pt x="2979" y="3543"/>
                    <a:pt x="2979" y="3543"/>
                    <a:pt x="2979" y="3559"/>
                  </a:cubicBezTo>
                  <a:lnTo>
                    <a:pt x="2995" y="3559"/>
                  </a:lnTo>
                  <a:cubicBezTo>
                    <a:pt x="2995" y="3559"/>
                    <a:pt x="2995" y="3543"/>
                    <a:pt x="2995" y="3543"/>
                  </a:cubicBezTo>
                  <a:lnTo>
                    <a:pt x="2963" y="3512"/>
                  </a:lnTo>
                  <a:lnTo>
                    <a:pt x="2948" y="3512"/>
                  </a:lnTo>
                  <a:cubicBezTo>
                    <a:pt x="2948" y="3512"/>
                    <a:pt x="2948" y="3496"/>
                    <a:pt x="2932" y="3496"/>
                  </a:cubicBezTo>
                  <a:lnTo>
                    <a:pt x="2916" y="3480"/>
                  </a:lnTo>
                  <a:lnTo>
                    <a:pt x="2901" y="3480"/>
                  </a:lnTo>
                  <a:cubicBezTo>
                    <a:pt x="2901" y="3480"/>
                    <a:pt x="2916" y="3465"/>
                    <a:pt x="2901" y="3465"/>
                  </a:cubicBezTo>
                  <a:lnTo>
                    <a:pt x="2885" y="3465"/>
                  </a:lnTo>
                  <a:cubicBezTo>
                    <a:pt x="2885" y="3465"/>
                    <a:pt x="2885" y="3449"/>
                    <a:pt x="2885" y="3449"/>
                  </a:cubicBezTo>
                  <a:lnTo>
                    <a:pt x="2869" y="3433"/>
                  </a:lnTo>
                  <a:lnTo>
                    <a:pt x="2885" y="3433"/>
                  </a:lnTo>
                  <a:cubicBezTo>
                    <a:pt x="2901" y="3433"/>
                    <a:pt x="2901" y="3433"/>
                    <a:pt x="2901" y="3418"/>
                  </a:cubicBezTo>
                  <a:lnTo>
                    <a:pt x="2901" y="3433"/>
                  </a:lnTo>
                  <a:lnTo>
                    <a:pt x="2916" y="3418"/>
                  </a:lnTo>
                  <a:lnTo>
                    <a:pt x="2916" y="3402"/>
                  </a:lnTo>
                  <a:cubicBezTo>
                    <a:pt x="2901" y="3386"/>
                    <a:pt x="2901" y="3386"/>
                    <a:pt x="2885" y="3386"/>
                  </a:cubicBezTo>
                  <a:lnTo>
                    <a:pt x="2854" y="3386"/>
                  </a:lnTo>
                  <a:cubicBezTo>
                    <a:pt x="2838" y="3402"/>
                    <a:pt x="2838" y="3402"/>
                    <a:pt x="2838" y="3402"/>
                  </a:cubicBezTo>
                  <a:lnTo>
                    <a:pt x="2838" y="3386"/>
                  </a:lnTo>
                  <a:lnTo>
                    <a:pt x="2822" y="3386"/>
                  </a:lnTo>
                  <a:cubicBezTo>
                    <a:pt x="2822" y="3386"/>
                    <a:pt x="2822" y="3386"/>
                    <a:pt x="2822" y="3371"/>
                  </a:cubicBezTo>
                  <a:lnTo>
                    <a:pt x="2838" y="3371"/>
                  </a:lnTo>
                  <a:cubicBezTo>
                    <a:pt x="2830" y="3363"/>
                    <a:pt x="2826" y="3363"/>
                    <a:pt x="2824" y="3363"/>
                  </a:cubicBezTo>
                  <a:cubicBezTo>
                    <a:pt x="2822" y="3363"/>
                    <a:pt x="2822" y="3363"/>
                    <a:pt x="2822" y="3355"/>
                  </a:cubicBezTo>
                  <a:cubicBezTo>
                    <a:pt x="2807" y="3339"/>
                    <a:pt x="2807" y="3339"/>
                    <a:pt x="2791" y="3339"/>
                  </a:cubicBezTo>
                  <a:lnTo>
                    <a:pt x="2775" y="3339"/>
                  </a:lnTo>
                  <a:lnTo>
                    <a:pt x="2791" y="3324"/>
                  </a:lnTo>
                  <a:cubicBezTo>
                    <a:pt x="2791" y="3316"/>
                    <a:pt x="2791" y="3316"/>
                    <a:pt x="2791" y="3316"/>
                  </a:cubicBezTo>
                  <a:cubicBezTo>
                    <a:pt x="2791" y="3316"/>
                    <a:pt x="2791" y="3316"/>
                    <a:pt x="2791" y="3308"/>
                  </a:cubicBezTo>
                  <a:cubicBezTo>
                    <a:pt x="2775" y="3308"/>
                    <a:pt x="2775" y="3324"/>
                    <a:pt x="2760" y="3324"/>
                  </a:cubicBezTo>
                  <a:cubicBezTo>
                    <a:pt x="2760" y="3324"/>
                    <a:pt x="2760" y="3324"/>
                    <a:pt x="2760" y="3308"/>
                  </a:cubicBezTo>
                  <a:lnTo>
                    <a:pt x="2744" y="3308"/>
                  </a:lnTo>
                  <a:lnTo>
                    <a:pt x="2744" y="3324"/>
                  </a:lnTo>
                  <a:lnTo>
                    <a:pt x="2728" y="3324"/>
                  </a:lnTo>
                  <a:cubicBezTo>
                    <a:pt x="2744" y="3308"/>
                    <a:pt x="2744" y="3308"/>
                    <a:pt x="2744" y="3292"/>
                  </a:cubicBezTo>
                  <a:cubicBezTo>
                    <a:pt x="2733" y="3292"/>
                    <a:pt x="2723" y="3299"/>
                    <a:pt x="2713" y="3299"/>
                  </a:cubicBezTo>
                  <a:cubicBezTo>
                    <a:pt x="2707" y="3299"/>
                    <a:pt x="2702" y="3298"/>
                    <a:pt x="2697" y="3292"/>
                  </a:cubicBezTo>
                  <a:close/>
                  <a:moveTo>
                    <a:pt x="3622" y="3496"/>
                  </a:moveTo>
                  <a:lnTo>
                    <a:pt x="3606" y="3512"/>
                  </a:lnTo>
                  <a:cubicBezTo>
                    <a:pt x="3575" y="3527"/>
                    <a:pt x="3559" y="3527"/>
                    <a:pt x="3543" y="3543"/>
                  </a:cubicBezTo>
                  <a:cubicBezTo>
                    <a:pt x="3543" y="3543"/>
                    <a:pt x="3528" y="3543"/>
                    <a:pt x="3528" y="3559"/>
                  </a:cubicBezTo>
                  <a:lnTo>
                    <a:pt x="3543" y="3559"/>
                  </a:lnTo>
                  <a:cubicBezTo>
                    <a:pt x="3549" y="3564"/>
                    <a:pt x="3550" y="3566"/>
                    <a:pt x="3551" y="3566"/>
                  </a:cubicBezTo>
                  <a:cubicBezTo>
                    <a:pt x="3552" y="3566"/>
                    <a:pt x="3549" y="3559"/>
                    <a:pt x="3559" y="3559"/>
                  </a:cubicBezTo>
                  <a:lnTo>
                    <a:pt x="3606" y="3559"/>
                  </a:lnTo>
                  <a:lnTo>
                    <a:pt x="3606" y="3543"/>
                  </a:lnTo>
                  <a:lnTo>
                    <a:pt x="3622" y="3559"/>
                  </a:lnTo>
                  <a:lnTo>
                    <a:pt x="3622" y="3543"/>
                  </a:lnTo>
                  <a:lnTo>
                    <a:pt x="3637" y="3543"/>
                  </a:lnTo>
                  <a:cubicBezTo>
                    <a:pt x="3653" y="3543"/>
                    <a:pt x="3669" y="3527"/>
                    <a:pt x="3669" y="3527"/>
                  </a:cubicBezTo>
                  <a:cubicBezTo>
                    <a:pt x="3669" y="3512"/>
                    <a:pt x="3669" y="3496"/>
                    <a:pt x="3669" y="3496"/>
                  </a:cubicBezTo>
                  <a:close/>
                  <a:moveTo>
                    <a:pt x="3097" y="3453"/>
                  </a:moveTo>
                  <a:cubicBezTo>
                    <a:pt x="3093" y="3453"/>
                    <a:pt x="3089" y="3457"/>
                    <a:pt x="3089" y="3465"/>
                  </a:cubicBezTo>
                  <a:lnTo>
                    <a:pt x="3057" y="3465"/>
                  </a:lnTo>
                  <a:lnTo>
                    <a:pt x="3057" y="3480"/>
                  </a:lnTo>
                  <a:lnTo>
                    <a:pt x="3010" y="3480"/>
                  </a:lnTo>
                  <a:cubicBezTo>
                    <a:pt x="3010" y="3480"/>
                    <a:pt x="3010" y="3480"/>
                    <a:pt x="3010" y="3496"/>
                  </a:cubicBezTo>
                  <a:cubicBezTo>
                    <a:pt x="3010" y="3504"/>
                    <a:pt x="3010" y="3504"/>
                    <a:pt x="3010" y="3504"/>
                  </a:cubicBezTo>
                  <a:cubicBezTo>
                    <a:pt x="3010" y="3504"/>
                    <a:pt x="3010" y="3504"/>
                    <a:pt x="3010" y="3512"/>
                  </a:cubicBezTo>
                  <a:lnTo>
                    <a:pt x="2995" y="3512"/>
                  </a:lnTo>
                  <a:lnTo>
                    <a:pt x="3010" y="3527"/>
                  </a:lnTo>
                  <a:cubicBezTo>
                    <a:pt x="2995" y="3527"/>
                    <a:pt x="2995" y="3527"/>
                    <a:pt x="2995" y="3543"/>
                  </a:cubicBezTo>
                  <a:cubicBezTo>
                    <a:pt x="2995" y="3543"/>
                    <a:pt x="2995" y="3543"/>
                    <a:pt x="3010" y="3559"/>
                  </a:cubicBezTo>
                  <a:lnTo>
                    <a:pt x="3010" y="3543"/>
                  </a:lnTo>
                  <a:cubicBezTo>
                    <a:pt x="3010" y="3559"/>
                    <a:pt x="3026" y="3559"/>
                    <a:pt x="3026" y="3559"/>
                  </a:cubicBezTo>
                  <a:lnTo>
                    <a:pt x="3042" y="3559"/>
                  </a:lnTo>
                  <a:lnTo>
                    <a:pt x="3057" y="3574"/>
                  </a:lnTo>
                  <a:cubicBezTo>
                    <a:pt x="3057" y="3559"/>
                    <a:pt x="3057" y="3559"/>
                    <a:pt x="3057" y="3559"/>
                  </a:cubicBezTo>
                  <a:cubicBezTo>
                    <a:pt x="3057" y="3559"/>
                    <a:pt x="3057" y="3543"/>
                    <a:pt x="3057" y="3543"/>
                  </a:cubicBezTo>
                  <a:lnTo>
                    <a:pt x="3073" y="3543"/>
                  </a:lnTo>
                  <a:cubicBezTo>
                    <a:pt x="3073" y="3543"/>
                    <a:pt x="3073" y="3527"/>
                    <a:pt x="3073" y="3527"/>
                  </a:cubicBezTo>
                  <a:cubicBezTo>
                    <a:pt x="3073" y="3527"/>
                    <a:pt x="3073" y="3527"/>
                    <a:pt x="3073" y="3512"/>
                  </a:cubicBezTo>
                  <a:lnTo>
                    <a:pt x="3057" y="3512"/>
                  </a:lnTo>
                  <a:cubicBezTo>
                    <a:pt x="3057" y="3512"/>
                    <a:pt x="3073" y="3512"/>
                    <a:pt x="3073" y="3496"/>
                  </a:cubicBezTo>
                  <a:cubicBezTo>
                    <a:pt x="3073" y="3512"/>
                    <a:pt x="3073" y="3512"/>
                    <a:pt x="3073" y="3512"/>
                  </a:cubicBezTo>
                  <a:lnTo>
                    <a:pt x="3089" y="3512"/>
                  </a:lnTo>
                  <a:cubicBezTo>
                    <a:pt x="3089" y="3512"/>
                    <a:pt x="3104" y="3496"/>
                    <a:pt x="3104" y="3496"/>
                  </a:cubicBezTo>
                  <a:lnTo>
                    <a:pt x="3120" y="3496"/>
                  </a:lnTo>
                  <a:lnTo>
                    <a:pt x="3104" y="3480"/>
                  </a:lnTo>
                  <a:cubicBezTo>
                    <a:pt x="3104" y="3480"/>
                    <a:pt x="3104" y="3487"/>
                    <a:pt x="3100" y="3487"/>
                  </a:cubicBezTo>
                  <a:cubicBezTo>
                    <a:pt x="3097" y="3487"/>
                    <a:pt x="3094" y="3486"/>
                    <a:pt x="3089" y="3480"/>
                  </a:cubicBezTo>
                  <a:cubicBezTo>
                    <a:pt x="3089" y="3480"/>
                    <a:pt x="3104" y="3480"/>
                    <a:pt x="3120" y="3465"/>
                  </a:cubicBezTo>
                  <a:lnTo>
                    <a:pt x="3104" y="3465"/>
                  </a:lnTo>
                  <a:cubicBezTo>
                    <a:pt x="3104" y="3457"/>
                    <a:pt x="3100" y="3453"/>
                    <a:pt x="3097" y="3453"/>
                  </a:cubicBezTo>
                  <a:close/>
                  <a:moveTo>
                    <a:pt x="4985" y="3559"/>
                  </a:moveTo>
                  <a:lnTo>
                    <a:pt x="4970" y="3574"/>
                  </a:lnTo>
                  <a:cubicBezTo>
                    <a:pt x="4970" y="3574"/>
                    <a:pt x="4970" y="3590"/>
                    <a:pt x="4970" y="3590"/>
                  </a:cubicBezTo>
                  <a:lnTo>
                    <a:pt x="4985" y="3590"/>
                  </a:lnTo>
                  <a:cubicBezTo>
                    <a:pt x="4985" y="3590"/>
                    <a:pt x="4985" y="3574"/>
                    <a:pt x="4985" y="3574"/>
                  </a:cubicBezTo>
                  <a:cubicBezTo>
                    <a:pt x="4985" y="3574"/>
                    <a:pt x="4985" y="3574"/>
                    <a:pt x="4985" y="3559"/>
                  </a:cubicBezTo>
                  <a:close/>
                  <a:moveTo>
                    <a:pt x="2242" y="3590"/>
                  </a:moveTo>
                  <a:lnTo>
                    <a:pt x="2242" y="3606"/>
                  </a:lnTo>
                  <a:lnTo>
                    <a:pt x="2258" y="3590"/>
                  </a:lnTo>
                  <a:close/>
                  <a:moveTo>
                    <a:pt x="2289" y="3402"/>
                  </a:moveTo>
                  <a:lnTo>
                    <a:pt x="2274" y="3418"/>
                  </a:lnTo>
                  <a:cubicBezTo>
                    <a:pt x="2274" y="3426"/>
                    <a:pt x="2274" y="3426"/>
                    <a:pt x="2272" y="3426"/>
                  </a:cubicBezTo>
                  <a:cubicBezTo>
                    <a:pt x="2270" y="3426"/>
                    <a:pt x="2266" y="3426"/>
                    <a:pt x="2258" y="3433"/>
                  </a:cubicBezTo>
                  <a:cubicBezTo>
                    <a:pt x="2274" y="3433"/>
                    <a:pt x="2274" y="3433"/>
                    <a:pt x="2274" y="3449"/>
                  </a:cubicBezTo>
                  <a:cubicBezTo>
                    <a:pt x="2274" y="3465"/>
                    <a:pt x="2274" y="3465"/>
                    <a:pt x="2274" y="3465"/>
                  </a:cubicBezTo>
                  <a:cubicBezTo>
                    <a:pt x="2274" y="3465"/>
                    <a:pt x="2289" y="3480"/>
                    <a:pt x="2289" y="3480"/>
                  </a:cubicBezTo>
                  <a:cubicBezTo>
                    <a:pt x="2289" y="3480"/>
                    <a:pt x="2305" y="3496"/>
                    <a:pt x="2305" y="3496"/>
                  </a:cubicBezTo>
                  <a:cubicBezTo>
                    <a:pt x="2289" y="3512"/>
                    <a:pt x="2289" y="3527"/>
                    <a:pt x="2289" y="3543"/>
                  </a:cubicBezTo>
                  <a:lnTo>
                    <a:pt x="2274" y="3543"/>
                  </a:lnTo>
                  <a:lnTo>
                    <a:pt x="2289" y="3559"/>
                  </a:lnTo>
                  <a:lnTo>
                    <a:pt x="2274" y="3574"/>
                  </a:lnTo>
                  <a:cubicBezTo>
                    <a:pt x="2274" y="3590"/>
                    <a:pt x="2274" y="3590"/>
                    <a:pt x="2274" y="3590"/>
                  </a:cubicBezTo>
                  <a:lnTo>
                    <a:pt x="2289" y="3606"/>
                  </a:lnTo>
                  <a:cubicBezTo>
                    <a:pt x="2289" y="3590"/>
                    <a:pt x="2289" y="3590"/>
                    <a:pt x="2305" y="3590"/>
                  </a:cubicBezTo>
                  <a:cubicBezTo>
                    <a:pt x="2305" y="3590"/>
                    <a:pt x="2305" y="3574"/>
                    <a:pt x="2305" y="3559"/>
                  </a:cubicBezTo>
                  <a:lnTo>
                    <a:pt x="2336" y="3559"/>
                  </a:lnTo>
                  <a:lnTo>
                    <a:pt x="2352" y="3543"/>
                  </a:lnTo>
                  <a:lnTo>
                    <a:pt x="2368" y="3543"/>
                  </a:lnTo>
                  <a:cubicBezTo>
                    <a:pt x="2368" y="3543"/>
                    <a:pt x="2383" y="3527"/>
                    <a:pt x="2383" y="3527"/>
                  </a:cubicBezTo>
                  <a:cubicBezTo>
                    <a:pt x="2399" y="3527"/>
                    <a:pt x="2399" y="3527"/>
                    <a:pt x="2399" y="3543"/>
                  </a:cubicBezTo>
                  <a:cubicBezTo>
                    <a:pt x="2399" y="3543"/>
                    <a:pt x="2399" y="3543"/>
                    <a:pt x="2399" y="3559"/>
                  </a:cubicBezTo>
                  <a:cubicBezTo>
                    <a:pt x="2415" y="3559"/>
                    <a:pt x="2415" y="3543"/>
                    <a:pt x="2430" y="3543"/>
                  </a:cubicBezTo>
                  <a:cubicBezTo>
                    <a:pt x="2430" y="3559"/>
                    <a:pt x="2430" y="3559"/>
                    <a:pt x="2446" y="3559"/>
                  </a:cubicBezTo>
                  <a:cubicBezTo>
                    <a:pt x="2446" y="3543"/>
                    <a:pt x="2462" y="3543"/>
                    <a:pt x="2462" y="3543"/>
                  </a:cubicBezTo>
                  <a:cubicBezTo>
                    <a:pt x="2462" y="3527"/>
                    <a:pt x="2462" y="3527"/>
                    <a:pt x="2462" y="3527"/>
                  </a:cubicBezTo>
                  <a:lnTo>
                    <a:pt x="2477" y="3512"/>
                  </a:lnTo>
                  <a:lnTo>
                    <a:pt x="2462" y="3512"/>
                  </a:lnTo>
                  <a:cubicBezTo>
                    <a:pt x="2462" y="3512"/>
                    <a:pt x="2462" y="3496"/>
                    <a:pt x="2462" y="3496"/>
                  </a:cubicBezTo>
                  <a:lnTo>
                    <a:pt x="2430" y="3496"/>
                  </a:lnTo>
                  <a:cubicBezTo>
                    <a:pt x="2446" y="3496"/>
                    <a:pt x="2446" y="3496"/>
                    <a:pt x="2446" y="3512"/>
                  </a:cubicBezTo>
                  <a:lnTo>
                    <a:pt x="2430" y="3512"/>
                  </a:lnTo>
                  <a:cubicBezTo>
                    <a:pt x="2446" y="3512"/>
                    <a:pt x="2446" y="3512"/>
                    <a:pt x="2446" y="3527"/>
                  </a:cubicBezTo>
                  <a:lnTo>
                    <a:pt x="2415" y="3527"/>
                  </a:lnTo>
                  <a:cubicBezTo>
                    <a:pt x="2415" y="3512"/>
                    <a:pt x="2415" y="3512"/>
                    <a:pt x="2415" y="3512"/>
                  </a:cubicBezTo>
                  <a:lnTo>
                    <a:pt x="2399" y="3512"/>
                  </a:lnTo>
                  <a:cubicBezTo>
                    <a:pt x="2399" y="3496"/>
                    <a:pt x="2399" y="3496"/>
                    <a:pt x="2399" y="3496"/>
                  </a:cubicBezTo>
                  <a:cubicBezTo>
                    <a:pt x="2399" y="3480"/>
                    <a:pt x="2399" y="3480"/>
                    <a:pt x="2399" y="3480"/>
                  </a:cubicBezTo>
                  <a:cubicBezTo>
                    <a:pt x="2399" y="3465"/>
                    <a:pt x="2399" y="3465"/>
                    <a:pt x="2399" y="3465"/>
                  </a:cubicBezTo>
                  <a:lnTo>
                    <a:pt x="2383" y="3433"/>
                  </a:lnTo>
                  <a:cubicBezTo>
                    <a:pt x="2368" y="3449"/>
                    <a:pt x="2352" y="3449"/>
                    <a:pt x="2352" y="3449"/>
                  </a:cubicBezTo>
                  <a:cubicBezTo>
                    <a:pt x="2336" y="3449"/>
                    <a:pt x="2336" y="3449"/>
                    <a:pt x="2321" y="3433"/>
                  </a:cubicBezTo>
                  <a:cubicBezTo>
                    <a:pt x="2321" y="3433"/>
                    <a:pt x="2321" y="3418"/>
                    <a:pt x="2321" y="3418"/>
                  </a:cubicBezTo>
                  <a:lnTo>
                    <a:pt x="2305" y="3418"/>
                  </a:lnTo>
                  <a:cubicBezTo>
                    <a:pt x="2289" y="3402"/>
                    <a:pt x="2289" y="3402"/>
                    <a:pt x="2289" y="3402"/>
                  </a:cubicBezTo>
                  <a:close/>
                  <a:moveTo>
                    <a:pt x="4970" y="3590"/>
                  </a:moveTo>
                  <a:lnTo>
                    <a:pt x="4970" y="3606"/>
                  </a:lnTo>
                  <a:lnTo>
                    <a:pt x="4985" y="3606"/>
                  </a:lnTo>
                  <a:lnTo>
                    <a:pt x="4970" y="3590"/>
                  </a:lnTo>
                  <a:close/>
                  <a:moveTo>
                    <a:pt x="2227" y="3606"/>
                  </a:moveTo>
                  <a:lnTo>
                    <a:pt x="2227" y="3621"/>
                  </a:lnTo>
                  <a:lnTo>
                    <a:pt x="2242" y="3606"/>
                  </a:lnTo>
                  <a:close/>
                  <a:moveTo>
                    <a:pt x="2054" y="3621"/>
                  </a:moveTo>
                  <a:cubicBezTo>
                    <a:pt x="2054" y="3637"/>
                    <a:pt x="2054" y="3637"/>
                    <a:pt x="2054" y="3637"/>
                  </a:cubicBezTo>
                  <a:lnTo>
                    <a:pt x="2070" y="3637"/>
                  </a:lnTo>
                  <a:cubicBezTo>
                    <a:pt x="2070" y="3637"/>
                    <a:pt x="2070" y="3621"/>
                    <a:pt x="2070" y="3621"/>
                  </a:cubicBezTo>
                  <a:close/>
                  <a:moveTo>
                    <a:pt x="3120" y="3653"/>
                  </a:moveTo>
                  <a:cubicBezTo>
                    <a:pt x="3120" y="3653"/>
                    <a:pt x="3136" y="3653"/>
                    <a:pt x="3136" y="3668"/>
                  </a:cubicBezTo>
                  <a:cubicBezTo>
                    <a:pt x="3136" y="3653"/>
                    <a:pt x="3136" y="3653"/>
                    <a:pt x="3136" y="3653"/>
                  </a:cubicBezTo>
                  <a:close/>
                  <a:moveTo>
                    <a:pt x="4954" y="3668"/>
                  </a:moveTo>
                  <a:cubicBezTo>
                    <a:pt x="4954" y="3668"/>
                    <a:pt x="4954" y="3668"/>
                    <a:pt x="4954" y="3684"/>
                  </a:cubicBezTo>
                  <a:cubicBezTo>
                    <a:pt x="4954" y="3684"/>
                    <a:pt x="4970" y="3668"/>
                    <a:pt x="4954" y="3668"/>
                  </a:cubicBezTo>
                  <a:close/>
                  <a:moveTo>
                    <a:pt x="471" y="3668"/>
                  </a:moveTo>
                  <a:cubicBezTo>
                    <a:pt x="471" y="3684"/>
                    <a:pt x="471" y="3700"/>
                    <a:pt x="471" y="3716"/>
                  </a:cubicBezTo>
                  <a:lnTo>
                    <a:pt x="487" y="3716"/>
                  </a:lnTo>
                  <a:cubicBezTo>
                    <a:pt x="502" y="3700"/>
                    <a:pt x="487" y="3700"/>
                    <a:pt x="487" y="3684"/>
                  </a:cubicBezTo>
                  <a:cubicBezTo>
                    <a:pt x="487" y="3668"/>
                    <a:pt x="487" y="3668"/>
                    <a:pt x="471" y="3668"/>
                  </a:cubicBezTo>
                  <a:close/>
                  <a:moveTo>
                    <a:pt x="3998" y="3684"/>
                  </a:moveTo>
                  <a:cubicBezTo>
                    <a:pt x="3998" y="3700"/>
                    <a:pt x="3998" y="3700"/>
                    <a:pt x="3998" y="3716"/>
                  </a:cubicBezTo>
                  <a:cubicBezTo>
                    <a:pt x="3998" y="3716"/>
                    <a:pt x="4014" y="3731"/>
                    <a:pt x="4014" y="3731"/>
                  </a:cubicBezTo>
                  <a:lnTo>
                    <a:pt x="4029" y="3731"/>
                  </a:lnTo>
                  <a:cubicBezTo>
                    <a:pt x="4045" y="3747"/>
                    <a:pt x="4045" y="3747"/>
                    <a:pt x="4045" y="3747"/>
                  </a:cubicBezTo>
                  <a:lnTo>
                    <a:pt x="4076" y="3747"/>
                  </a:lnTo>
                  <a:lnTo>
                    <a:pt x="4076" y="3763"/>
                  </a:lnTo>
                  <a:lnTo>
                    <a:pt x="4092" y="3763"/>
                  </a:lnTo>
                  <a:cubicBezTo>
                    <a:pt x="4092" y="3747"/>
                    <a:pt x="4108" y="3747"/>
                    <a:pt x="4108" y="3731"/>
                  </a:cubicBezTo>
                  <a:cubicBezTo>
                    <a:pt x="4108" y="3731"/>
                    <a:pt x="4108" y="3731"/>
                    <a:pt x="4108" y="3716"/>
                  </a:cubicBezTo>
                  <a:lnTo>
                    <a:pt x="4108" y="3700"/>
                  </a:lnTo>
                  <a:lnTo>
                    <a:pt x="4092" y="3684"/>
                  </a:lnTo>
                  <a:lnTo>
                    <a:pt x="4029" y="3684"/>
                  </a:lnTo>
                  <a:lnTo>
                    <a:pt x="4014" y="3700"/>
                  </a:lnTo>
                  <a:cubicBezTo>
                    <a:pt x="4014" y="3700"/>
                    <a:pt x="4014" y="3700"/>
                    <a:pt x="3998" y="3684"/>
                  </a:cubicBezTo>
                  <a:close/>
                  <a:moveTo>
                    <a:pt x="5001" y="3151"/>
                  </a:moveTo>
                  <a:cubicBezTo>
                    <a:pt x="5001" y="3167"/>
                    <a:pt x="4985" y="3167"/>
                    <a:pt x="4970" y="3183"/>
                  </a:cubicBezTo>
                  <a:cubicBezTo>
                    <a:pt x="4954" y="3198"/>
                    <a:pt x="4938" y="3198"/>
                    <a:pt x="4938" y="3198"/>
                  </a:cubicBezTo>
                  <a:cubicBezTo>
                    <a:pt x="4923" y="3214"/>
                    <a:pt x="4923" y="3214"/>
                    <a:pt x="4923" y="3214"/>
                  </a:cubicBezTo>
                  <a:lnTo>
                    <a:pt x="4923" y="3230"/>
                  </a:lnTo>
                  <a:cubicBezTo>
                    <a:pt x="4923" y="3230"/>
                    <a:pt x="4923" y="3230"/>
                    <a:pt x="4907" y="3245"/>
                  </a:cubicBezTo>
                  <a:cubicBezTo>
                    <a:pt x="4907" y="3245"/>
                    <a:pt x="4923" y="3261"/>
                    <a:pt x="4923" y="3261"/>
                  </a:cubicBezTo>
                  <a:cubicBezTo>
                    <a:pt x="4923" y="3277"/>
                    <a:pt x="4923" y="3277"/>
                    <a:pt x="4923" y="3277"/>
                  </a:cubicBezTo>
                  <a:cubicBezTo>
                    <a:pt x="4907" y="3277"/>
                    <a:pt x="4923" y="3277"/>
                    <a:pt x="4923" y="3292"/>
                  </a:cubicBezTo>
                  <a:cubicBezTo>
                    <a:pt x="4907" y="3292"/>
                    <a:pt x="4891" y="3308"/>
                    <a:pt x="4891" y="3308"/>
                  </a:cubicBezTo>
                  <a:cubicBezTo>
                    <a:pt x="4891" y="3308"/>
                    <a:pt x="4891" y="3308"/>
                    <a:pt x="4907" y="3324"/>
                  </a:cubicBezTo>
                  <a:cubicBezTo>
                    <a:pt x="4907" y="3339"/>
                    <a:pt x="4907" y="3339"/>
                    <a:pt x="4907" y="3339"/>
                  </a:cubicBezTo>
                  <a:lnTo>
                    <a:pt x="4891" y="3355"/>
                  </a:lnTo>
                  <a:lnTo>
                    <a:pt x="4876" y="3355"/>
                  </a:lnTo>
                  <a:lnTo>
                    <a:pt x="4876" y="3371"/>
                  </a:lnTo>
                  <a:lnTo>
                    <a:pt x="4860" y="3371"/>
                  </a:lnTo>
                  <a:lnTo>
                    <a:pt x="4860" y="3386"/>
                  </a:lnTo>
                  <a:cubicBezTo>
                    <a:pt x="4860" y="3386"/>
                    <a:pt x="4860" y="3386"/>
                    <a:pt x="4860" y="3402"/>
                  </a:cubicBezTo>
                  <a:lnTo>
                    <a:pt x="4844" y="3418"/>
                  </a:lnTo>
                  <a:lnTo>
                    <a:pt x="4860" y="3418"/>
                  </a:lnTo>
                  <a:cubicBezTo>
                    <a:pt x="4868" y="3426"/>
                    <a:pt x="4868" y="3426"/>
                    <a:pt x="4868" y="3426"/>
                  </a:cubicBezTo>
                  <a:cubicBezTo>
                    <a:pt x="4868" y="3426"/>
                    <a:pt x="4868" y="3426"/>
                    <a:pt x="4876" y="3433"/>
                  </a:cubicBezTo>
                  <a:cubicBezTo>
                    <a:pt x="4860" y="3449"/>
                    <a:pt x="4876" y="3449"/>
                    <a:pt x="4876" y="3449"/>
                  </a:cubicBezTo>
                  <a:lnTo>
                    <a:pt x="4860" y="3449"/>
                  </a:lnTo>
                  <a:cubicBezTo>
                    <a:pt x="4860" y="3465"/>
                    <a:pt x="4860" y="3465"/>
                    <a:pt x="4860" y="3480"/>
                  </a:cubicBezTo>
                  <a:cubicBezTo>
                    <a:pt x="4860" y="3496"/>
                    <a:pt x="4844" y="3496"/>
                    <a:pt x="4844" y="3496"/>
                  </a:cubicBezTo>
                  <a:cubicBezTo>
                    <a:pt x="4844" y="3504"/>
                    <a:pt x="4844" y="3504"/>
                    <a:pt x="4846" y="3504"/>
                  </a:cubicBezTo>
                  <a:cubicBezTo>
                    <a:pt x="4848" y="3504"/>
                    <a:pt x="4852" y="3504"/>
                    <a:pt x="4860" y="3512"/>
                  </a:cubicBezTo>
                  <a:cubicBezTo>
                    <a:pt x="4860" y="3512"/>
                    <a:pt x="4860" y="3527"/>
                    <a:pt x="4860" y="3543"/>
                  </a:cubicBezTo>
                  <a:lnTo>
                    <a:pt x="4844" y="3543"/>
                  </a:lnTo>
                  <a:cubicBezTo>
                    <a:pt x="4860" y="3574"/>
                    <a:pt x="4844" y="3559"/>
                    <a:pt x="4844" y="3574"/>
                  </a:cubicBezTo>
                  <a:lnTo>
                    <a:pt x="4844" y="3590"/>
                  </a:lnTo>
                  <a:lnTo>
                    <a:pt x="4844" y="3606"/>
                  </a:lnTo>
                  <a:cubicBezTo>
                    <a:pt x="4844" y="3606"/>
                    <a:pt x="4844" y="3606"/>
                    <a:pt x="4844" y="3621"/>
                  </a:cubicBezTo>
                  <a:cubicBezTo>
                    <a:pt x="4844" y="3637"/>
                    <a:pt x="4844" y="3637"/>
                    <a:pt x="4829" y="3637"/>
                  </a:cubicBezTo>
                  <a:lnTo>
                    <a:pt x="4829" y="3653"/>
                  </a:lnTo>
                  <a:lnTo>
                    <a:pt x="4844" y="3668"/>
                  </a:lnTo>
                  <a:cubicBezTo>
                    <a:pt x="4829" y="3668"/>
                    <a:pt x="4829" y="3684"/>
                    <a:pt x="4829" y="3684"/>
                  </a:cubicBezTo>
                  <a:cubicBezTo>
                    <a:pt x="4829" y="3700"/>
                    <a:pt x="4829" y="3700"/>
                    <a:pt x="4829" y="3700"/>
                  </a:cubicBezTo>
                  <a:cubicBezTo>
                    <a:pt x="4829" y="3716"/>
                    <a:pt x="4829" y="3716"/>
                    <a:pt x="4844" y="3731"/>
                  </a:cubicBezTo>
                  <a:cubicBezTo>
                    <a:pt x="4844" y="3731"/>
                    <a:pt x="4860" y="3731"/>
                    <a:pt x="4860" y="3747"/>
                  </a:cubicBezTo>
                  <a:lnTo>
                    <a:pt x="4860" y="3763"/>
                  </a:lnTo>
                  <a:cubicBezTo>
                    <a:pt x="4860" y="3763"/>
                    <a:pt x="4860" y="3778"/>
                    <a:pt x="4876" y="3794"/>
                  </a:cubicBezTo>
                  <a:lnTo>
                    <a:pt x="4891" y="3778"/>
                  </a:lnTo>
                  <a:lnTo>
                    <a:pt x="4891" y="3763"/>
                  </a:lnTo>
                  <a:lnTo>
                    <a:pt x="4891" y="3747"/>
                  </a:lnTo>
                  <a:lnTo>
                    <a:pt x="4907" y="3747"/>
                  </a:lnTo>
                  <a:cubicBezTo>
                    <a:pt x="4907" y="3747"/>
                    <a:pt x="4907" y="3747"/>
                    <a:pt x="4907" y="3731"/>
                  </a:cubicBezTo>
                  <a:cubicBezTo>
                    <a:pt x="4907" y="3731"/>
                    <a:pt x="4907" y="3731"/>
                    <a:pt x="4907" y="3716"/>
                  </a:cubicBezTo>
                  <a:cubicBezTo>
                    <a:pt x="4907" y="3700"/>
                    <a:pt x="4907" y="3700"/>
                    <a:pt x="4907" y="3700"/>
                  </a:cubicBezTo>
                  <a:cubicBezTo>
                    <a:pt x="4907" y="3700"/>
                    <a:pt x="4907" y="3700"/>
                    <a:pt x="4907" y="3684"/>
                  </a:cubicBezTo>
                  <a:cubicBezTo>
                    <a:pt x="4907" y="3684"/>
                    <a:pt x="4907" y="3684"/>
                    <a:pt x="4907" y="3668"/>
                  </a:cubicBezTo>
                  <a:cubicBezTo>
                    <a:pt x="4907" y="3653"/>
                    <a:pt x="4907" y="3653"/>
                    <a:pt x="4907" y="3653"/>
                  </a:cubicBezTo>
                  <a:cubicBezTo>
                    <a:pt x="4907" y="3653"/>
                    <a:pt x="4907" y="3653"/>
                    <a:pt x="4923" y="3637"/>
                  </a:cubicBezTo>
                  <a:cubicBezTo>
                    <a:pt x="4923" y="3621"/>
                    <a:pt x="4923" y="3621"/>
                    <a:pt x="4923" y="3621"/>
                  </a:cubicBezTo>
                  <a:cubicBezTo>
                    <a:pt x="4923" y="3621"/>
                    <a:pt x="4923" y="3606"/>
                    <a:pt x="4938" y="3606"/>
                  </a:cubicBezTo>
                  <a:cubicBezTo>
                    <a:pt x="4923" y="3590"/>
                    <a:pt x="4923" y="3574"/>
                    <a:pt x="4923" y="3559"/>
                  </a:cubicBezTo>
                  <a:cubicBezTo>
                    <a:pt x="4923" y="3559"/>
                    <a:pt x="4938" y="3559"/>
                    <a:pt x="4954" y="3543"/>
                  </a:cubicBezTo>
                  <a:lnTo>
                    <a:pt x="4938" y="3543"/>
                  </a:lnTo>
                  <a:cubicBezTo>
                    <a:pt x="4954" y="3543"/>
                    <a:pt x="4954" y="3527"/>
                    <a:pt x="4954" y="3527"/>
                  </a:cubicBezTo>
                  <a:lnTo>
                    <a:pt x="4954" y="3512"/>
                  </a:lnTo>
                  <a:lnTo>
                    <a:pt x="4970" y="3512"/>
                  </a:lnTo>
                  <a:cubicBezTo>
                    <a:pt x="4970" y="3496"/>
                    <a:pt x="4970" y="3496"/>
                    <a:pt x="4970" y="3496"/>
                  </a:cubicBezTo>
                  <a:cubicBezTo>
                    <a:pt x="4970" y="3496"/>
                    <a:pt x="4970" y="3480"/>
                    <a:pt x="4970" y="3480"/>
                  </a:cubicBezTo>
                  <a:lnTo>
                    <a:pt x="4970" y="3465"/>
                  </a:lnTo>
                  <a:lnTo>
                    <a:pt x="4970" y="3449"/>
                  </a:lnTo>
                  <a:lnTo>
                    <a:pt x="4970" y="3433"/>
                  </a:lnTo>
                  <a:lnTo>
                    <a:pt x="4985" y="3433"/>
                  </a:lnTo>
                  <a:lnTo>
                    <a:pt x="4985" y="3418"/>
                  </a:lnTo>
                  <a:cubicBezTo>
                    <a:pt x="4985" y="3418"/>
                    <a:pt x="4985" y="3418"/>
                    <a:pt x="4985" y="3402"/>
                  </a:cubicBezTo>
                  <a:lnTo>
                    <a:pt x="5001" y="3402"/>
                  </a:lnTo>
                  <a:lnTo>
                    <a:pt x="4985" y="3386"/>
                  </a:lnTo>
                  <a:lnTo>
                    <a:pt x="5017" y="3386"/>
                  </a:lnTo>
                  <a:cubicBezTo>
                    <a:pt x="5017" y="3371"/>
                    <a:pt x="5001" y="3371"/>
                    <a:pt x="5001" y="3371"/>
                  </a:cubicBezTo>
                  <a:lnTo>
                    <a:pt x="5017" y="3371"/>
                  </a:lnTo>
                  <a:cubicBezTo>
                    <a:pt x="5017" y="3355"/>
                    <a:pt x="5017" y="3355"/>
                    <a:pt x="5017" y="3355"/>
                  </a:cubicBezTo>
                  <a:cubicBezTo>
                    <a:pt x="5017" y="3339"/>
                    <a:pt x="5032" y="3324"/>
                    <a:pt x="5032" y="3324"/>
                  </a:cubicBezTo>
                  <a:lnTo>
                    <a:pt x="5017" y="3324"/>
                  </a:lnTo>
                  <a:cubicBezTo>
                    <a:pt x="5032" y="3324"/>
                    <a:pt x="5032" y="3308"/>
                    <a:pt x="5032" y="3308"/>
                  </a:cubicBezTo>
                  <a:lnTo>
                    <a:pt x="5048" y="3292"/>
                  </a:lnTo>
                  <a:lnTo>
                    <a:pt x="5048" y="3277"/>
                  </a:lnTo>
                  <a:cubicBezTo>
                    <a:pt x="5048" y="3277"/>
                    <a:pt x="5048" y="3277"/>
                    <a:pt x="5064" y="3261"/>
                  </a:cubicBezTo>
                  <a:cubicBezTo>
                    <a:pt x="5048" y="3261"/>
                    <a:pt x="5048" y="3245"/>
                    <a:pt x="5048" y="3245"/>
                  </a:cubicBezTo>
                  <a:cubicBezTo>
                    <a:pt x="5048" y="3245"/>
                    <a:pt x="5048" y="3245"/>
                    <a:pt x="5048" y="3230"/>
                  </a:cubicBezTo>
                  <a:cubicBezTo>
                    <a:pt x="5048" y="3230"/>
                    <a:pt x="5048" y="3230"/>
                    <a:pt x="5048" y="3214"/>
                  </a:cubicBezTo>
                  <a:cubicBezTo>
                    <a:pt x="5048" y="3198"/>
                    <a:pt x="5048" y="3198"/>
                    <a:pt x="5048" y="3198"/>
                  </a:cubicBezTo>
                  <a:cubicBezTo>
                    <a:pt x="5048" y="3198"/>
                    <a:pt x="5048" y="3183"/>
                    <a:pt x="5032" y="3183"/>
                  </a:cubicBezTo>
                  <a:cubicBezTo>
                    <a:pt x="5032" y="3183"/>
                    <a:pt x="5032" y="3183"/>
                    <a:pt x="5032" y="3198"/>
                  </a:cubicBezTo>
                  <a:cubicBezTo>
                    <a:pt x="5032" y="3183"/>
                    <a:pt x="5032" y="3183"/>
                    <a:pt x="5017" y="3167"/>
                  </a:cubicBezTo>
                  <a:cubicBezTo>
                    <a:pt x="5017" y="3167"/>
                    <a:pt x="5017" y="3167"/>
                    <a:pt x="5001" y="3151"/>
                  </a:cubicBezTo>
                  <a:close/>
                  <a:moveTo>
                    <a:pt x="2227" y="3543"/>
                  </a:moveTo>
                  <a:cubicBezTo>
                    <a:pt x="2227" y="3543"/>
                    <a:pt x="2211" y="3559"/>
                    <a:pt x="2211" y="3559"/>
                  </a:cubicBezTo>
                  <a:lnTo>
                    <a:pt x="2195" y="3574"/>
                  </a:lnTo>
                  <a:cubicBezTo>
                    <a:pt x="2195" y="3590"/>
                    <a:pt x="2195" y="3590"/>
                    <a:pt x="2195" y="3590"/>
                  </a:cubicBezTo>
                  <a:lnTo>
                    <a:pt x="2180" y="3606"/>
                  </a:lnTo>
                  <a:lnTo>
                    <a:pt x="2180" y="3621"/>
                  </a:lnTo>
                  <a:lnTo>
                    <a:pt x="2164" y="3621"/>
                  </a:lnTo>
                  <a:cubicBezTo>
                    <a:pt x="2164" y="3637"/>
                    <a:pt x="2148" y="3637"/>
                    <a:pt x="2133" y="3637"/>
                  </a:cubicBezTo>
                  <a:lnTo>
                    <a:pt x="2117" y="3653"/>
                  </a:lnTo>
                  <a:lnTo>
                    <a:pt x="2101" y="3653"/>
                  </a:lnTo>
                  <a:cubicBezTo>
                    <a:pt x="2101" y="3668"/>
                    <a:pt x="2086" y="3668"/>
                    <a:pt x="2086" y="3668"/>
                  </a:cubicBezTo>
                  <a:cubicBezTo>
                    <a:pt x="2070" y="3668"/>
                    <a:pt x="2070" y="3653"/>
                    <a:pt x="2070" y="3653"/>
                  </a:cubicBezTo>
                  <a:cubicBezTo>
                    <a:pt x="2070" y="3653"/>
                    <a:pt x="2054" y="3653"/>
                    <a:pt x="2054" y="3637"/>
                  </a:cubicBezTo>
                  <a:lnTo>
                    <a:pt x="2054" y="3653"/>
                  </a:lnTo>
                  <a:lnTo>
                    <a:pt x="2039" y="3653"/>
                  </a:lnTo>
                  <a:lnTo>
                    <a:pt x="2054" y="3668"/>
                  </a:lnTo>
                  <a:cubicBezTo>
                    <a:pt x="2039" y="3668"/>
                    <a:pt x="2039" y="3684"/>
                    <a:pt x="2039" y="3684"/>
                  </a:cubicBezTo>
                  <a:cubicBezTo>
                    <a:pt x="2039" y="3684"/>
                    <a:pt x="2039" y="3684"/>
                    <a:pt x="2039" y="3700"/>
                  </a:cubicBezTo>
                  <a:cubicBezTo>
                    <a:pt x="2023" y="3700"/>
                    <a:pt x="2023" y="3684"/>
                    <a:pt x="2023" y="3684"/>
                  </a:cubicBezTo>
                  <a:lnTo>
                    <a:pt x="2023" y="3700"/>
                  </a:lnTo>
                  <a:lnTo>
                    <a:pt x="2007" y="3700"/>
                  </a:lnTo>
                  <a:cubicBezTo>
                    <a:pt x="2007" y="3716"/>
                    <a:pt x="2007" y="3716"/>
                    <a:pt x="2007" y="3716"/>
                  </a:cubicBezTo>
                  <a:cubicBezTo>
                    <a:pt x="1992" y="3731"/>
                    <a:pt x="1992" y="3731"/>
                    <a:pt x="1976" y="3747"/>
                  </a:cubicBezTo>
                  <a:cubicBezTo>
                    <a:pt x="1976" y="3747"/>
                    <a:pt x="1945" y="3763"/>
                    <a:pt x="1929" y="3763"/>
                  </a:cubicBezTo>
                  <a:lnTo>
                    <a:pt x="1945" y="3763"/>
                  </a:lnTo>
                  <a:lnTo>
                    <a:pt x="1929" y="3778"/>
                  </a:lnTo>
                  <a:cubicBezTo>
                    <a:pt x="1929" y="3778"/>
                    <a:pt x="1929" y="3778"/>
                    <a:pt x="1929" y="3794"/>
                  </a:cubicBezTo>
                  <a:lnTo>
                    <a:pt x="1913" y="3810"/>
                  </a:lnTo>
                  <a:lnTo>
                    <a:pt x="1897" y="3810"/>
                  </a:lnTo>
                  <a:lnTo>
                    <a:pt x="1882" y="3825"/>
                  </a:lnTo>
                  <a:cubicBezTo>
                    <a:pt x="1882" y="3825"/>
                    <a:pt x="1882" y="3825"/>
                    <a:pt x="1882" y="3841"/>
                  </a:cubicBezTo>
                  <a:lnTo>
                    <a:pt x="1897" y="3841"/>
                  </a:lnTo>
                  <a:cubicBezTo>
                    <a:pt x="1913" y="3841"/>
                    <a:pt x="1913" y="3825"/>
                    <a:pt x="1929" y="3825"/>
                  </a:cubicBezTo>
                  <a:lnTo>
                    <a:pt x="1929" y="3810"/>
                  </a:lnTo>
                  <a:cubicBezTo>
                    <a:pt x="1929" y="3810"/>
                    <a:pt x="1945" y="3810"/>
                    <a:pt x="1960" y="3825"/>
                  </a:cubicBezTo>
                  <a:lnTo>
                    <a:pt x="1976" y="3810"/>
                  </a:lnTo>
                  <a:cubicBezTo>
                    <a:pt x="1992" y="3810"/>
                    <a:pt x="1992" y="3810"/>
                    <a:pt x="1992" y="3794"/>
                  </a:cubicBezTo>
                  <a:lnTo>
                    <a:pt x="2007" y="3794"/>
                  </a:lnTo>
                  <a:cubicBezTo>
                    <a:pt x="2023" y="3794"/>
                    <a:pt x="2023" y="3778"/>
                    <a:pt x="2023" y="3778"/>
                  </a:cubicBezTo>
                  <a:lnTo>
                    <a:pt x="2039" y="3763"/>
                  </a:lnTo>
                  <a:cubicBezTo>
                    <a:pt x="2039" y="3747"/>
                    <a:pt x="2054" y="3747"/>
                    <a:pt x="2054" y="3747"/>
                  </a:cubicBezTo>
                  <a:cubicBezTo>
                    <a:pt x="2070" y="3731"/>
                    <a:pt x="2070" y="3716"/>
                    <a:pt x="2086" y="3716"/>
                  </a:cubicBezTo>
                  <a:lnTo>
                    <a:pt x="2117" y="3700"/>
                  </a:lnTo>
                  <a:cubicBezTo>
                    <a:pt x="2117" y="3700"/>
                    <a:pt x="2133" y="3684"/>
                    <a:pt x="2133" y="3684"/>
                  </a:cubicBezTo>
                  <a:lnTo>
                    <a:pt x="2148" y="3668"/>
                  </a:lnTo>
                  <a:lnTo>
                    <a:pt x="2148" y="3684"/>
                  </a:lnTo>
                  <a:cubicBezTo>
                    <a:pt x="2148" y="3668"/>
                    <a:pt x="2164" y="3653"/>
                    <a:pt x="2164" y="3653"/>
                  </a:cubicBezTo>
                  <a:cubicBezTo>
                    <a:pt x="2180" y="3637"/>
                    <a:pt x="2180" y="3637"/>
                    <a:pt x="2195" y="3637"/>
                  </a:cubicBezTo>
                  <a:lnTo>
                    <a:pt x="2211" y="3621"/>
                  </a:lnTo>
                  <a:cubicBezTo>
                    <a:pt x="2211" y="3621"/>
                    <a:pt x="2227" y="3621"/>
                    <a:pt x="2227" y="3606"/>
                  </a:cubicBezTo>
                  <a:lnTo>
                    <a:pt x="2211" y="3606"/>
                  </a:lnTo>
                  <a:lnTo>
                    <a:pt x="2211" y="3590"/>
                  </a:lnTo>
                  <a:cubicBezTo>
                    <a:pt x="2227" y="3590"/>
                    <a:pt x="2227" y="3574"/>
                    <a:pt x="2227" y="3559"/>
                  </a:cubicBezTo>
                  <a:lnTo>
                    <a:pt x="2227" y="3543"/>
                  </a:lnTo>
                  <a:close/>
                  <a:moveTo>
                    <a:pt x="4860" y="3841"/>
                  </a:moveTo>
                  <a:lnTo>
                    <a:pt x="4844" y="3857"/>
                  </a:lnTo>
                  <a:lnTo>
                    <a:pt x="4860" y="3857"/>
                  </a:lnTo>
                  <a:lnTo>
                    <a:pt x="4860" y="3841"/>
                  </a:lnTo>
                  <a:close/>
                  <a:moveTo>
                    <a:pt x="4719" y="3998"/>
                  </a:moveTo>
                  <a:lnTo>
                    <a:pt x="4703" y="4013"/>
                  </a:lnTo>
                  <a:lnTo>
                    <a:pt x="4719" y="4013"/>
                  </a:lnTo>
                  <a:lnTo>
                    <a:pt x="4719" y="3998"/>
                  </a:lnTo>
                  <a:close/>
                  <a:moveTo>
                    <a:pt x="1976" y="3998"/>
                  </a:moveTo>
                  <a:cubicBezTo>
                    <a:pt x="1976" y="4013"/>
                    <a:pt x="1976" y="4013"/>
                    <a:pt x="1976" y="4029"/>
                  </a:cubicBezTo>
                  <a:lnTo>
                    <a:pt x="2007" y="4029"/>
                  </a:lnTo>
                  <a:cubicBezTo>
                    <a:pt x="1992" y="4013"/>
                    <a:pt x="1992" y="4013"/>
                    <a:pt x="1992" y="3998"/>
                  </a:cubicBezTo>
                  <a:close/>
                  <a:moveTo>
                    <a:pt x="4688" y="4013"/>
                  </a:moveTo>
                  <a:lnTo>
                    <a:pt x="4688" y="4029"/>
                  </a:lnTo>
                  <a:lnTo>
                    <a:pt x="4703" y="4013"/>
                  </a:lnTo>
                  <a:close/>
                  <a:moveTo>
                    <a:pt x="4656" y="4045"/>
                  </a:moveTo>
                  <a:cubicBezTo>
                    <a:pt x="4656" y="4045"/>
                    <a:pt x="4640" y="4045"/>
                    <a:pt x="4640" y="4060"/>
                  </a:cubicBezTo>
                  <a:lnTo>
                    <a:pt x="4656" y="4060"/>
                  </a:lnTo>
                  <a:lnTo>
                    <a:pt x="4656" y="4045"/>
                  </a:lnTo>
                  <a:close/>
                  <a:moveTo>
                    <a:pt x="6710" y="4154"/>
                  </a:moveTo>
                  <a:cubicBezTo>
                    <a:pt x="6694" y="4154"/>
                    <a:pt x="6694" y="4154"/>
                    <a:pt x="6694" y="4170"/>
                  </a:cubicBezTo>
                  <a:lnTo>
                    <a:pt x="6725" y="4170"/>
                  </a:lnTo>
                  <a:lnTo>
                    <a:pt x="6725" y="4154"/>
                  </a:lnTo>
                  <a:close/>
                  <a:moveTo>
                    <a:pt x="6788" y="4186"/>
                  </a:moveTo>
                  <a:cubicBezTo>
                    <a:pt x="6788" y="4186"/>
                    <a:pt x="6788" y="4186"/>
                    <a:pt x="6788" y="4201"/>
                  </a:cubicBezTo>
                  <a:cubicBezTo>
                    <a:pt x="6788" y="4201"/>
                    <a:pt x="6788" y="4201"/>
                    <a:pt x="6804" y="4217"/>
                  </a:cubicBezTo>
                  <a:lnTo>
                    <a:pt x="6804" y="4201"/>
                  </a:lnTo>
                  <a:lnTo>
                    <a:pt x="6788" y="4186"/>
                  </a:lnTo>
                  <a:close/>
                  <a:moveTo>
                    <a:pt x="832" y="4217"/>
                  </a:moveTo>
                  <a:cubicBezTo>
                    <a:pt x="832" y="4233"/>
                    <a:pt x="832" y="4233"/>
                    <a:pt x="832" y="4233"/>
                  </a:cubicBezTo>
                  <a:cubicBezTo>
                    <a:pt x="832" y="4248"/>
                    <a:pt x="832" y="4248"/>
                    <a:pt x="832" y="4264"/>
                  </a:cubicBezTo>
                  <a:lnTo>
                    <a:pt x="847" y="4248"/>
                  </a:lnTo>
                  <a:cubicBezTo>
                    <a:pt x="847" y="4264"/>
                    <a:pt x="847" y="4264"/>
                    <a:pt x="863" y="4264"/>
                  </a:cubicBezTo>
                  <a:cubicBezTo>
                    <a:pt x="863" y="4264"/>
                    <a:pt x="863" y="4248"/>
                    <a:pt x="863" y="4248"/>
                  </a:cubicBezTo>
                  <a:lnTo>
                    <a:pt x="879" y="4248"/>
                  </a:lnTo>
                  <a:cubicBezTo>
                    <a:pt x="863" y="4233"/>
                    <a:pt x="847" y="4217"/>
                    <a:pt x="832" y="4217"/>
                  </a:cubicBezTo>
                  <a:close/>
                  <a:moveTo>
                    <a:pt x="847" y="4264"/>
                  </a:moveTo>
                  <a:cubicBezTo>
                    <a:pt x="863" y="4280"/>
                    <a:pt x="879" y="4280"/>
                    <a:pt x="879" y="4280"/>
                  </a:cubicBezTo>
                  <a:cubicBezTo>
                    <a:pt x="879" y="4264"/>
                    <a:pt x="879" y="4264"/>
                    <a:pt x="863" y="4264"/>
                  </a:cubicBezTo>
                  <a:close/>
                  <a:moveTo>
                    <a:pt x="863" y="4280"/>
                  </a:moveTo>
                  <a:lnTo>
                    <a:pt x="847" y="4295"/>
                  </a:lnTo>
                  <a:lnTo>
                    <a:pt x="863" y="4295"/>
                  </a:lnTo>
                  <a:lnTo>
                    <a:pt x="863" y="4280"/>
                  </a:lnTo>
                  <a:close/>
                  <a:moveTo>
                    <a:pt x="863" y="4295"/>
                  </a:moveTo>
                  <a:cubicBezTo>
                    <a:pt x="863" y="4295"/>
                    <a:pt x="847" y="4295"/>
                    <a:pt x="847" y="4311"/>
                  </a:cubicBezTo>
                  <a:cubicBezTo>
                    <a:pt x="863" y="4311"/>
                    <a:pt x="863" y="4311"/>
                    <a:pt x="863" y="4295"/>
                  </a:cubicBezTo>
                  <a:close/>
                  <a:moveTo>
                    <a:pt x="914" y="4288"/>
                  </a:moveTo>
                  <a:cubicBezTo>
                    <a:pt x="908" y="4288"/>
                    <a:pt x="905" y="4295"/>
                    <a:pt x="894" y="4295"/>
                  </a:cubicBezTo>
                  <a:lnTo>
                    <a:pt x="879" y="4295"/>
                  </a:lnTo>
                  <a:cubicBezTo>
                    <a:pt x="879" y="4295"/>
                    <a:pt x="879" y="4295"/>
                    <a:pt x="894" y="4311"/>
                  </a:cubicBezTo>
                  <a:lnTo>
                    <a:pt x="910" y="4311"/>
                  </a:lnTo>
                  <a:cubicBezTo>
                    <a:pt x="910" y="4295"/>
                    <a:pt x="910" y="4295"/>
                    <a:pt x="926" y="4295"/>
                  </a:cubicBezTo>
                  <a:cubicBezTo>
                    <a:pt x="920" y="4290"/>
                    <a:pt x="917" y="4288"/>
                    <a:pt x="914" y="4288"/>
                  </a:cubicBezTo>
                  <a:close/>
                  <a:moveTo>
                    <a:pt x="5173" y="4201"/>
                  </a:moveTo>
                  <a:cubicBezTo>
                    <a:pt x="5173" y="4217"/>
                    <a:pt x="5158" y="4217"/>
                    <a:pt x="5142" y="4233"/>
                  </a:cubicBezTo>
                  <a:cubicBezTo>
                    <a:pt x="5142" y="4233"/>
                    <a:pt x="5142" y="4248"/>
                    <a:pt x="5126" y="4248"/>
                  </a:cubicBezTo>
                  <a:cubicBezTo>
                    <a:pt x="5126" y="4264"/>
                    <a:pt x="5126" y="4264"/>
                    <a:pt x="5126" y="4280"/>
                  </a:cubicBezTo>
                  <a:cubicBezTo>
                    <a:pt x="5126" y="4288"/>
                    <a:pt x="5126" y="4288"/>
                    <a:pt x="5126" y="4288"/>
                  </a:cubicBezTo>
                  <a:cubicBezTo>
                    <a:pt x="5126" y="4288"/>
                    <a:pt x="5126" y="4288"/>
                    <a:pt x="5126" y="4295"/>
                  </a:cubicBezTo>
                  <a:lnTo>
                    <a:pt x="5111" y="4295"/>
                  </a:lnTo>
                  <a:lnTo>
                    <a:pt x="5126" y="4311"/>
                  </a:lnTo>
                  <a:lnTo>
                    <a:pt x="5111" y="4311"/>
                  </a:lnTo>
                  <a:cubicBezTo>
                    <a:pt x="5111" y="4311"/>
                    <a:pt x="5111" y="4327"/>
                    <a:pt x="5111" y="4327"/>
                  </a:cubicBezTo>
                  <a:cubicBezTo>
                    <a:pt x="5111" y="4342"/>
                    <a:pt x="5111" y="4342"/>
                    <a:pt x="5095" y="4342"/>
                  </a:cubicBezTo>
                  <a:lnTo>
                    <a:pt x="5111" y="4358"/>
                  </a:lnTo>
                  <a:cubicBezTo>
                    <a:pt x="5111" y="4342"/>
                    <a:pt x="5126" y="4342"/>
                    <a:pt x="5126" y="4342"/>
                  </a:cubicBezTo>
                  <a:cubicBezTo>
                    <a:pt x="5126" y="4342"/>
                    <a:pt x="5126" y="4327"/>
                    <a:pt x="5126" y="4327"/>
                  </a:cubicBezTo>
                  <a:lnTo>
                    <a:pt x="5142" y="4327"/>
                  </a:lnTo>
                  <a:cubicBezTo>
                    <a:pt x="5142" y="4327"/>
                    <a:pt x="5142" y="4327"/>
                    <a:pt x="5142" y="4311"/>
                  </a:cubicBezTo>
                  <a:lnTo>
                    <a:pt x="5158" y="4327"/>
                  </a:lnTo>
                  <a:lnTo>
                    <a:pt x="5173" y="4311"/>
                  </a:lnTo>
                  <a:lnTo>
                    <a:pt x="5189" y="4311"/>
                  </a:lnTo>
                  <a:cubicBezTo>
                    <a:pt x="5189" y="4311"/>
                    <a:pt x="5189" y="4295"/>
                    <a:pt x="5189" y="4295"/>
                  </a:cubicBezTo>
                  <a:cubicBezTo>
                    <a:pt x="5205" y="4280"/>
                    <a:pt x="5220" y="4264"/>
                    <a:pt x="5236" y="4264"/>
                  </a:cubicBezTo>
                  <a:cubicBezTo>
                    <a:pt x="5220" y="4248"/>
                    <a:pt x="5236" y="4248"/>
                    <a:pt x="5236" y="4233"/>
                  </a:cubicBezTo>
                  <a:cubicBezTo>
                    <a:pt x="5220" y="4217"/>
                    <a:pt x="5205" y="4217"/>
                    <a:pt x="5205" y="4217"/>
                  </a:cubicBezTo>
                  <a:lnTo>
                    <a:pt x="5189" y="4217"/>
                  </a:lnTo>
                  <a:cubicBezTo>
                    <a:pt x="5189" y="4217"/>
                    <a:pt x="5189" y="4201"/>
                    <a:pt x="5173" y="4201"/>
                  </a:cubicBezTo>
                  <a:close/>
                  <a:moveTo>
                    <a:pt x="7101" y="4342"/>
                  </a:moveTo>
                  <a:lnTo>
                    <a:pt x="7101" y="4358"/>
                  </a:lnTo>
                  <a:lnTo>
                    <a:pt x="7086" y="4358"/>
                  </a:lnTo>
                  <a:cubicBezTo>
                    <a:pt x="7070" y="4358"/>
                    <a:pt x="7070" y="4358"/>
                    <a:pt x="7054" y="4374"/>
                  </a:cubicBezTo>
                  <a:lnTo>
                    <a:pt x="7039" y="4374"/>
                  </a:lnTo>
                  <a:cubicBezTo>
                    <a:pt x="7023" y="4374"/>
                    <a:pt x="7007" y="4390"/>
                    <a:pt x="7007" y="4390"/>
                  </a:cubicBezTo>
                  <a:lnTo>
                    <a:pt x="6992" y="4390"/>
                  </a:lnTo>
                  <a:cubicBezTo>
                    <a:pt x="6976" y="4390"/>
                    <a:pt x="6976" y="4405"/>
                    <a:pt x="6976" y="4405"/>
                  </a:cubicBezTo>
                  <a:lnTo>
                    <a:pt x="6960" y="4405"/>
                  </a:lnTo>
                  <a:lnTo>
                    <a:pt x="6945" y="4421"/>
                  </a:lnTo>
                  <a:lnTo>
                    <a:pt x="6945" y="4405"/>
                  </a:lnTo>
                  <a:lnTo>
                    <a:pt x="6929" y="4421"/>
                  </a:lnTo>
                  <a:lnTo>
                    <a:pt x="6913" y="4421"/>
                  </a:lnTo>
                  <a:cubicBezTo>
                    <a:pt x="6913" y="4421"/>
                    <a:pt x="6913" y="4437"/>
                    <a:pt x="6898" y="4437"/>
                  </a:cubicBezTo>
                  <a:lnTo>
                    <a:pt x="6882" y="4437"/>
                  </a:lnTo>
                  <a:lnTo>
                    <a:pt x="6866" y="4452"/>
                  </a:lnTo>
                  <a:lnTo>
                    <a:pt x="6835" y="4452"/>
                  </a:lnTo>
                  <a:lnTo>
                    <a:pt x="6819" y="4468"/>
                  </a:lnTo>
                  <a:cubicBezTo>
                    <a:pt x="6804" y="4468"/>
                    <a:pt x="6804" y="4468"/>
                    <a:pt x="6788" y="4484"/>
                  </a:cubicBezTo>
                  <a:lnTo>
                    <a:pt x="6757" y="4484"/>
                  </a:lnTo>
                  <a:cubicBezTo>
                    <a:pt x="6757" y="4484"/>
                    <a:pt x="6757" y="4499"/>
                    <a:pt x="6757" y="4499"/>
                  </a:cubicBezTo>
                  <a:lnTo>
                    <a:pt x="6741" y="4515"/>
                  </a:lnTo>
                  <a:cubicBezTo>
                    <a:pt x="6741" y="4515"/>
                    <a:pt x="6725" y="4531"/>
                    <a:pt x="6725" y="4531"/>
                  </a:cubicBezTo>
                  <a:lnTo>
                    <a:pt x="6725" y="4515"/>
                  </a:lnTo>
                  <a:cubicBezTo>
                    <a:pt x="6725" y="4515"/>
                    <a:pt x="6725" y="4515"/>
                    <a:pt x="6725" y="4499"/>
                  </a:cubicBezTo>
                  <a:cubicBezTo>
                    <a:pt x="6725" y="4499"/>
                    <a:pt x="6694" y="4515"/>
                    <a:pt x="6678" y="4531"/>
                  </a:cubicBezTo>
                  <a:lnTo>
                    <a:pt x="6678" y="4546"/>
                  </a:lnTo>
                  <a:cubicBezTo>
                    <a:pt x="6662" y="4546"/>
                    <a:pt x="6662" y="4546"/>
                    <a:pt x="6662" y="4562"/>
                  </a:cubicBezTo>
                  <a:cubicBezTo>
                    <a:pt x="6647" y="4562"/>
                    <a:pt x="6647" y="4562"/>
                    <a:pt x="6631" y="4578"/>
                  </a:cubicBezTo>
                  <a:lnTo>
                    <a:pt x="6647" y="4578"/>
                  </a:lnTo>
                  <a:cubicBezTo>
                    <a:pt x="6631" y="4578"/>
                    <a:pt x="6631" y="4593"/>
                    <a:pt x="6631" y="4593"/>
                  </a:cubicBezTo>
                  <a:cubicBezTo>
                    <a:pt x="6631" y="4593"/>
                    <a:pt x="6631" y="4593"/>
                    <a:pt x="6631" y="4609"/>
                  </a:cubicBezTo>
                  <a:cubicBezTo>
                    <a:pt x="6631" y="4609"/>
                    <a:pt x="6631" y="4625"/>
                    <a:pt x="6631" y="4625"/>
                  </a:cubicBezTo>
                  <a:cubicBezTo>
                    <a:pt x="6631" y="4640"/>
                    <a:pt x="6631" y="4640"/>
                    <a:pt x="6631" y="4640"/>
                  </a:cubicBezTo>
                  <a:cubicBezTo>
                    <a:pt x="6631" y="4640"/>
                    <a:pt x="6647" y="4640"/>
                    <a:pt x="6647" y="4625"/>
                  </a:cubicBezTo>
                  <a:lnTo>
                    <a:pt x="6647" y="4640"/>
                  </a:lnTo>
                  <a:lnTo>
                    <a:pt x="6662" y="4625"/>
                  </a:lnTo>
                  <a:lnTo>
                    <a:pt x="6678" y="4609"/>
                  </a:lnTo>
                  <a:lnTo>
                    <a:pt x="6710" y="4609"/>
                  </a:lnTo>
                  <a:lnTo>
                    <a:pt x="6710" y="4625"/>
                  </a:lnTo>
                  <a:lnTo>
                    <a:pt x="6725" y="4625"/>
                  </a:lnTo>
                  <a:cubicBezTo>
                    <a:pt x="6725" y="4609"/>
                    <a:pt x="6725" y="4609"/>
                    <a:pt x="6725" y="4609"/>
                  </a:cubicBezTo>
                  <a:lnTo>
                    <a:pt x="6741" y="4609"/>
                  </a:lnTo>
                  <a:lnTo>
                    <a:pt x="6741" y="4593"/>
                  </a:lnTo>
                  <a:lnTo>
                    <a:pt x="6757" y="4609"/>
                  </a:lnTo>
                  <a:cubicBezTo>
                    <a:pt x="6772" y="4609"/>
                    <a:pt x="6772" y="4609"/>
                    <a:pt x="6772" y="4625"/>
                  </a:cubicBezTo>
                  <a:lnTo>
                    <a:pt x="6788" y="4593"/>
                  </a:lnTo>
                  <a:lnTo>
                    <a:pt x="6804" y="4609"/>
                  </a:lnTo>
                  <a:lnTo>
                    <a:pt x="6788" y="4609"/>
                  </a:lnTo>
                  <a:cubicBezTo>
                    <a:pt x="6819" y="4625"/>
                    <a:pt x="6819" y="4609"/>
                    <a:pt x="6835" y="4640"/>
                  </a:cubicBezTo>
                  <a:lnTo>
                    <a:pt x="6851" y="4640"/>
                  </a:lnTo>
                  <a:cubicBezTo>
                    <a:pt x="6851" y="4648"/>
                    <a:pt x="6851" y="4648"/>
                    <a:pt x="6853" y="4648"/>
                  </a:cubicBezTo>
                  <a:cubicBezTo>
                    <a:pt x="6854" y="4648"/>
                    <a:pt x="6858" y="4648"/>
                    <a:pt x="6866" y="4656"/>
                  </a:cubicBezTo>
                  <a:lnTo>
                    <a:pt x="6929" y="4656"/>
                  </a:lnTo>
                  <a:cubicBezTo>
                    <a:pt x="6945" y="4656"/>
                    <a:pt x="6945" y="4640"/>
                    <a:pt x="6960" y="4625"/>
                  </a:cubicBezTo>
                  <a:cubicBezTo>
                    <a:pt x="6960" y="4625"/>
                    <a:pt x="6960" y="4625"/>
                    <a:pt x="6960" y="4609"/>
                  </a:cubicBezTo>
                  <a:lnTo>
                    <a:pt x="6976" y="4593"/>
                  </a:lnTo>
                  <a:lnTo>
                    <a:pt x="6992" y="4593"/>
                  </a:lnTo>
                  <a:lnTo>
                    <a:pt x="6992" y="4578"/>
                  </a:lnTo>
                  <a:cubicBezTo>
                    <a:pt x="6992" y="4578"/>
                    <a:pt x="7007" y="4578"/>
                    <a:pt x="7007" y="4562"/>
                  </a:cubicBezTo>
                  <a:lnTo>
                    <a:pt x="7070" y="4562"/>
                  </a:lnTo>
                  <a:cubicBezTo>
                    <a:pt x="7070" y="4557"/>
                    <a:pt x="7072" y="4555"/>
                    <a:pt x="7074" y="4555"/>
                  </a:cubicBezTo>
                  <a:cubicBezTo>
                    <a:pt x="7079" y="4555"/>
                    <a:pt x="7086" y="4562"/>
                    <a:pt x="7086" y="4562"/>
                  </a:cubicBezTo>
                  <a:cubicBezTo>
                    <a:pt x="7101" y="4562"/>
                    <a:pt x="7101" y="4546"/>
                    <a:pt x="7101" y="4546"/>
                  </a:cubicBezTo>
                  <a:lnTo>
                    <a:pt x="7117" y="4546"/>
                  </a:lnTo>
                  <a:lnTo>
                    <a:pt x="7133" y="4531"/>
                  </a:lnTo>
                  <a:cubicBezTo>
                    <a:pt x="7133" y="4531"/>
                    <a:pt x="7148" y="4531"/>
                    <a:pt x="7148" y="4515"/>
                  </a:cubicBezTo>
                  <a:cubicBezTo>
                    <a:pt x="7148" y="4499"/>
                    <a:pt x="7164" y="4499"/>
                    <a:pt x="7164" y="4499"/>
                  </a:cubicBezTo>
                  <a:cubicBezTo>
                    <a:pt x="7164" y="4499"/>
                    <a:pt x="7164" y="4484"/>
                    <a:pt x="7164" y="4484"/>
                  </a:cubicBezTo>
                  <a:lnTo>
                    <a:pt x="7180" y="4468"/>
                  </a:lnTo>
                  <a:lnTo>
                    <a:pt x="7180" y="4452"/>
                  </a:lnTo>
                  <a:cubicBezTo>
                    <a:pt x="7180" y="4452"/>
                    <a:pt x="7195" y="4452"/>
                    <a:pt x="7195" y="4437"/>
                  </a:cubicBezTo>
                  <a:cubicBezTo>
                    <a:pt x="7195" y="4437"/>
                    <a:pt x="7195" y="4437"/>
                    <a:pt x="7195" y="4421"/>
                  </a:cubicBezTo>
                  <a:lnTo>
                    <a:pt x="7195" y="4405"/>
                  </a:lnTo>
                  <a:lnTo>
                    <a:pt x="7195" y="4390"/>
                  </a:lnTo>
                  <a:cubicBezTo>
                    <a:pt x="7195" y="4390"/>
                    <a:pt x="7195" y="4374"/>
                    <a:pt x="7195" y="4374"/>
                  </a:cubicBezTo>
                  <a:cubicBezTo>
                    <a:pt x="7180" y="4358"/>
                    <a:pt x="7180" y="4358"/>
                    <a:pt x="7164" y="4358"/>
                  </a:cubicBezTo>
                  <a:lnTo>
                    <a:pt x="7148" y="4342"/>
                  </a:lnTo>
                  <a:close/>
                  <a:moveTo>
                    <a:pt x="910" y="4578"/>
                  </a:moveTo>
                  <a:lnTo>
                    <a:pt x="894" y="4593"/>
                  </a:lnTo>
                  <a:lnTo>
                    <a:pt x="910" y="4609"/>
                  </a:lnTo>
                  <a:lnTo>
                    <a:pt x="894" y="4609"/>
                  </a:lnTo>
                  <a:lnTo>
                    <a:pt x="910" y="4625"/>
                  </a:lnTo>
                  <a:lnTo>
                    <a:pt x="894" y="4640"/>
                  </a:lnTo>
                  <a:cubicBezTo>
                    <a:pt x="894" y="4656"/>
                    <a:pt x="910" y="4656"/>
                    <a:pt x="910" y="4656"/>
                  </a:cubicBezTo>
                  <a:lnTo>
                    <a:pt x="910" y="4672"/>
                  </a:lnTo>
                  <a:cubicBezTo>
                    <a:pt x="926" y="4672"/>
                    <a:pt x="926" y="4672"/>
                    <a:pt x="941" y="4687"/>
                  </a:cubicBezTo>
                  <a:lnTo>
                    <a:pt x="973" y="4687"/>
                  </a:lnTo>
                  <a:lnTo>
                    <a:pt x="988" y="4703"/>
                  </a:lnTo>
                  <a:cubicBezTo>
                    <a:pt x="988" y="4695"/>
                    <a:pt x="988" y="4695"/>
                    <a:pt x="988" y="4695"/>
                  </a:cubicBezTo>
                  <a:cubicBezTo>
                    <a:pt x="988" y="4695"/>
                    <a:pt x="988" y="4695"/>
                    <a:pt x="988" y="4687"/>
                  </a:cubicBezTo>
                  <a:lnTo>
                    <a:pt x="1004" y="4687"/>
                  </a:lnTo>
                  <a:lnTo>
                    <a:pt x="988" y="4672"/>
                  </a:lnTo>
                  <a:cubicBezTo>
                    <a:pt x="988" y="4672"/>
                    <a:pt x="973" y="4656"/>
                    <a:pt x="973" y="4656"/>
                  </a:cubicBezTo>
                  <a:cubicBezTo>
                    <a:pt x="973" y="4656"/>
                    <a:pt x="957" y="4640"/>
                    <a:pt x="957" y="4640"/>
                  </a:cubicBezTo>
                  <a:cubicBezTo>
                    <a:pt x="957" y="4640"/>
                    <a:pt x="957" y="4640"/>
                    <a:pt x="957" y="4625"/>
                  </a:cubicBezTo>
                  <a:lnTo>
                    <a:pt x="957" y="4609"/>
                  </a:lnTo>
                  <a:cubicBezTo>
                    <a:pt x="941" y="4609"/>
                    <a:pt x="941" y="4593"/>
                    <a:pt x="941" y="4593"/>
                  </a:cubicBezTo>
                  <a:lnTo>
                    <a:pt x="926" y="4578"/>
                  </a:lnTo>
                  <a:cubicBezTo>
                    <a:pt x="926" y="4578"/>
                    <a:pt x="926" y="4578"/>
                    <a:pt x="910" y="4593"/>
                  </a:cubicBezTo>
                  <a:lnTo>
                    <a:pt x="910" y="4578"/>
                  </a:lnTo>
                  <a:close/>
                  <a:moveTo>
                    <a:pt x="941" y="4703"/>
                  </a:moveTo>
                  <a:cubicBezTo>
                    <a:pt x="941" y="4703"/>
                    <a:pt x="941" y="4719"/>
                    <a:pt x="941" y="4719"/>
                  </a:cubicBezTo>
                  <a:lnTo>
                    <a:pt x="941" y="4734"/>
                  </a:lnTo>
                  <a:cubicBezTo>
                    <a:pt x="941" y="4719"/>
                    <a:pt x="941" y="4719"/>
                    <a:pt x="957" y="4719"/>
                  </a:cubicBezTo>
                  <a:lnTo>
                    <a:pt x="957" y="4703"/>
                  </a:lnTo>
                  <a:close/>
                  <a:moveTo>
                    <a:pt x="1333" y="4969"/>
                  </a:moveTo>
                  <a:cubicBezTo>
                    <a:pt x="1318" y="4969"/>
                    <a:pt x="1318" y="4969"/>
                    <a:pt x="1318" y="4985"/>
                  </a:cubicBezTo>
                  <a:cubicBezTo>
                    <a:pt x="1318" y="4985"/>
                    <a:pt x="1318" y="4985"/>
                    <a:pt x="1318" y="5001"/>
                  </a:cubicBezTo>
                  <a:cubicBezTo>
                    <a:pt x="1333" y="4985"/>
                    <a:pt x="1333" y="4985"/>
                    <a:pt x="1333" y="4985"/>
                  </a:cubicBezTo>
                  <a:cubicBezTo>
                    <a:pt x="1333" y="4985"/>
                    <a:pt x="1333" y="4985"/>
                    <a:pt x="1333" y="4969"/>
                  </a:cubicBezTo>
                  <a:close/>
                  <a:moveTo>
                    <a:pt x="1302" y="4985"/>
                  </a:moveTo>
                  <a:cubicBezTo>
                    <a:pt x="1302" y="4985"/>
                    <a:pt x="1302" y="5001"/>
                    <a:pt x="1286" y="5001"/>
                  </a:cubicBezTo>
                  <a:cubicBezTo>
                    <a:pt x="1302" y="5001"/>
                    <a:pt x="1302" y="5016"/>
                    <a:pt x="1318" y="5016"/>
                  </a:cubicBezTo>
                  <a:cubicBezTo>
                    <a:pt x="1318" y="5001"/>
                    <a:pt x="1318" y="5001"/>
                    <a:pt x="1302" y="4985"/>
                  </a:cubicBezTo>
                  <a:close/>
                  <a:moveTo>
                    <a:pt x="1349" y="4985"/>
                  </a:moveTo>
                  <a:lnTo>
                    <a:pt x="1349" y="5016"/>
                  </a:lnTo>
                  <a:lnTo>
                    <a:pt x="1365" y="5016"/>
                  </a:lnTo>
                  <a:cubicBezTo>
                    <a:pt x="1365" y="5016"/>
                    <a:pt x="1365" y="5001"/>
                    <a:pt x="1365" y="5001"/>
                  </a:cubicBezTo>
                  <a:cubicBezTo>
                    <a:pt x="1365" y="5001"/>
                    <a:pt x="1365" y="4985"/>
                    <a:pt x="1365" y="4985"/>
                  </a:cubicBezTo>
                  <a:close/>
                  <a:moveTo>
                    <a:pt x="1302" y="5032"/>
                  </a:moveTo>
                  <a:lnTo>
                    <a:pt x="1318" y="5048"/>
                  </a:lnTo>
                  <a:lnTo>
                    <a:pt x="1318" y="5032"/>
                  </a:lnTo>
                  <a:close/>
                  <a:moveTo>
                    <a:pt x="1333" y="5032"/>
                  </a:moveTo>
                  <a:lnTo>
                    <a:pt x="1333" y="5048"/>
                  </a:lnTo>
                  <a:lnTo>
                    <a:pt x="1349" y="5048"/>
                  </a:lnTo>
                  <a:lnTo>
                    <a:pt x="1333" y="5032"/>
                  </a:lnTo>
                  <a:close/>
                  <a:moveTo>
                    <a:pt x="1351" y="5036"/>
                  </a:moveTo>
                  <a:cubicBezTo>
                    <a:pt x="1349" y="5036"/>
                    <a:pt x="1349" y="5040"/>
                    <a:pt x="1349" y="5048"/>
                  </a:cubicBezTo>
                  <a:lnTo>
                    <a:pt x="1365" y="5048"/>
                  </a:lnTo>
                  <a:cubicBezTo>
                    <a:pt x="1357" y="5040"/>
                    <a:pt x="1353" y="5036"/>
                    <a:pt x="1351" y="5036"/>
                  </a:cubicBezTo>
                  <a:close/>
                  <a:moveTo>
                    <a:pt x="1380" y="5032"/>
                  </a:moveTo>
                  <a:lnTo>
                    <a:pt x="1380" y="5048"/>
                  </a:lnTo>
                  <a:lnTo>
                    <a:pt x="1396" y="5048"/>
                  </a:lnTo>
                  <a:cubicBezTo>
                    <a:pt x="1396" y="5032"/>
                    <a:pt x="1396" y="5032"/>
                    <a:pt x="1396" y="5032"/>
                  </a:cubicBezTo>
                  <a:close/>
                  <a:moveTo>
                    <a:pt x="1318" y="5064"/>
                  </a:moveTo>
                  <a:cubicBezTo>
                    <a:pt x="1318" y="5079"/>
                    <a:pt x="1318" y="5079"/>
                    <a:pt x="1318" y="5079"/>
                  </a:cubicBezTo>
                  <a:cubicBezTo>
                    <a:pt x="1318" y="5079"/>
                    <a:pt x="1333" y="5064"/>
                    <a:pt x="1333" y="5064"/>
                  </a:cubicBezTo>
                  <a:close/>
                  <a:moveTo>
                    <a:pt x="1396" y="5048"/>
                  </a:moveTo>
                  <a:cubicBezTo>
                    <a:pt x="1396" y="5064"/>
                    <a:pt x="1396" y="5064"/>
                    <a:pt x="1396" y="5064"/>
                  </a:cubicBezTo>
                  <a:cubicBezTo>
                    <a:pt x="1396" y="5079"/>
                    <a:pt x="1396" y="5079"/>
                    <a:pt x="1412" y="5079"/>
                  </a:cubicBezTo>
                  <a:cubicBezTo>
                    <a:pt x="1412" y="5064"/>
                    <a:pt x="1412" y="5064"/>
                    <a:pt x="1396" y="5048"/>
                  </a:cubicBezTo>
                  <a:close/>
                  <a:moveTo>
                    <a:pt x="1380" y="5079"/>
                  </a:moveTo>
                  <a:cubicBezTo>
                    <a:pt x="1365" y="5079"/>
                    <a:pt x="1365" y="5095"/>
                    <a:pt x="1365" y="5095"/>
                  </a:cubicBezTo>
                  <a:lnTo>
                    <a:pt x="1380" y="5095"/>
                  </a:lnTo>
                  <a:cubicBezTo>
                    <a:pt x="1380" y="5079"/>
                    <a:pt x="1380" y="5079"/>
                    <a:pt x="1380" y="5079"/>
                  </a:cubicBezTo>
                  <a:close/>
                  <a:moveTo>
                    <a:pt x="6631" y="5079"/>
                  </a:moveTo>
                  <a:cubicBezTo>
                    <a:pt x="6631" y="5095"/>
                    <a:pt x="6631" y="5095"/>
                    <a:pt x="6631" y="5095"/>
                  </a:cubicBezTo>
                  <a:lnTo>
                    <a:pt x="6647" y="5095"/>
                  </a:lnTo>
                  <a:cubicBezTo>
                    <a:pt x="6647" y="5079"/>
                    <a:pt x="6647" y="5079"/>
                    <a:pt x="6647" y="5079"/>
                  </a:cubicBezTo>
                  <a:close/>
                  <a:moveTo>
                    <a:pt x="1396" y="5126"/>
                  </a:moveTo>
                  <a:lnTo>
                    <a:pt x="1412" y="5142"/>
                  </a:lnTo>
                  <a:cubicBezTo>
                    <a:pt x="1412" y="5142"/>
                    <a:pt x="1412" y="5126"/>
                    <a:pt x="1427" y="5126"/>
                  </a:cubicBezTo>
                  <a:close/>
                  <a:moveTo>
                    <a:pt x="1443" y="5158"/>
                  </a:moveTo>
                  <a:lnTo>
                    <a:pt x="1443" y="5173"/>
                  </a:lnTo>
                  <a:lnTo>
                    <a:pt x="1459" y="5173"/>
                  </a:lnTo>
                  <a:cubicBezTo>
                    <a:pt x="1443" y="5173"/>
                    <a:pt x="1443" y="5158"/>
                    <a:pt x="1443" y="5158"/>
                  </a:cubicBezTo>
                  <a:close/>
                  <a:moveTo>
                    <a:pt x="5628" y="5173"/>
                  </a:moveTo>
                  <a:cubicBezTo>
                    <a:pt x="5628" y="5173"/>
                    <a:pt x="5628" y="5173"/>
                    <a:pt x="5628" y="5189"/>
                  </a:cubicBezTo>
                  <a:cubicBezTo>
                    <a:pt x="5644" y="5189"/>
                    <a:pt x="5644" y="5189"/>
                    <a:pt x="5644" y="5205"/>
                  </a:cubicBezTo>
                  <a:cubicBezTo>
                    <a:pt x="5644" y="5189"/>
                    <a:pt x="5644" y="5189"/>
                    <a:pt x="5644" y="5189"/>
                  </a:cubicBezTo>
                  <a:lnTo>
                    <a:pt x="5628" y="5173"/>
                  </a:lnTo>
                  <a:close/>
                  <a:moveTo>
                    <a:pt x="1349" y="5079"/>
                  </a:moveTo>
                  <a:cubicBezTo>
                    <a:pt x="1349" y="5095"/>
                    <a:pt x="1349" y="5095"/>
                    <a:pt x="1349" y="5095"/>
                  </a:cubicBezTo>
                  <a:lnTo>
                    <a:pt x="1333" y="5095"/>
                  </a:lnTo>
                  <a:lnTo>
                    <a:pt x="1318" y="5111"/>
                  </a:lnTo>
                  <a:lnTo>
                    <a:pt x="1333" y="5126"/>
                  </a:lnTo>
                  <a:cubicBezTo>
                    <a:pt x="1333" y="5142"/>
                    <a:pt x="1333" y="5142"/>
                    <a:pt x="1349" y="5158"/>
                  </a:cubicBezTo>
                  <a:lnTo>
                    <a:pt x="1333" y="5158"/>
                  </a:lnTo>
                  <a:cubicBezTo>
                    <a:pt x="1333" y="5173"/>
                    <a:pt x="1333" y="5173"/>
                    <a:pt x="1349" y="5173"/>
                  </a:cubicBezTo>
                  <a:lnTo>
                    <a:pt x="1333" y="5173"/>
                  </a:lnTo>
                  <a:cubicBezTo>
                    <a:pt x="1349" y="5189"/>
                    <a:pt x="1380" y="5205"/>
                    <a:pt x="1396" y="5220"/>
                  </a:cubicBezTo>
                  <a:cubicBezTo>
                    <a:pt x="1396" y="5220"/>
                    <a:pt x="1396" y="5220"/>
                    <a:pt x="1396" y="5205"/>
                  </a:cubicBezTo>
                  <a:lnTo>
                    <a:pt x="1412" y="5220"/>
                  </a:lnTo>
                  <a:cubicBezTo>
                    <a:pt x="1412" y="5205"/>
                    <a:pt x="1412" y="5205"/>
                    <a:pt x="1412" y="5205"/>
                  </a:cubicBezTo>
                  <a:cubicBezTo>
                    <a:pt x="1427" y="5205"/>
                    <a:pt x="1412" y="5189"/>
                    <a:pt x="1412" y="5189"/>
                  </a:cubicBezTo>
                  <a:lnTo>
                    <a:pt x="1427" y="5173"/>
                  </a:lnTo>
                  <a:lnTo>
                    <a:pt x="1396" y="5158"/>
                  </a:lnTo>
                  <a:cubicBezTo>
                    <a:pt x="1396" y="5142"/>
                    <a:pt x="1396" y="5142"/>
                    <a:pt x="1396" y="5142"/>
                  </a:cubicBezTo>
                  <a:lnTo>
                    <a:pt x="1396" y="5126"/>
                  </a:lnTo>
                  <a:cubicBezTo>
                    <a:pt x="1396" y="5111"/>
                    <a:pt x="1380" y="5111"/>
                    <a:pt x="1380" y="5111"/>
                  </a:cubicBezTo>
                  <a:cubicBezTo>
                    <a:pt x="1365" y="5111"/>
                    <a:pt x="1365" y="5095"/>
                    <a:pt x="1365" y="5095"/>
                  </a:cubicBezTo>
                  <a:cubicBezTo>
                    <a:pt x="1349" y="5079"/>
                    <a:pt x="1349" y="5079"/>
                    <a:pt x="1349" y="5079"/>
                  </a:cubicBezTo>
                  <a:close/>
                  <a:moveTo>
                    <a:pt x="6631" y="5361"/>
                  </a:moveTo>
                  <a:lnTo>
                    <a:pt x="6631" y="5377"/>
                  </a:lnTo>
                  <a:cubicBezTo>
                    <a:pt x="6631" y="5377"/>
                    <a:pt x="6631" y="5377"/>
                    <a:pt x="6631" y="5393"/>
                  </a:cubicBezTo>
                  <a:cubicBezTo>
                    <a:pt x="6631" y="5377"/>
                    <a:pt x="6631" y="5377"/>
                    <a:pt x="6647" y="5377"/>
                  </a:cubicBezTo>
                  <a:cubicBezTo>
                    <a:pt x="6631" y="5377"/>
                    <a:pt x="6631" y="5361"/>
                    <a:pt x="6631" y="5361"/>
                  </a:cubicBezTo>
                  <a:close/>
                  <a:moveTo>
                    <a:pt x="1600" y="5534"/>
                  </a:moveTo>
                  <a:lnTo>
                    <a:pt x="1615" y="5549"/>
                  </a:lnTo>
                  <a:lnTo>
                    <a:pt x="1631" y="5549"/>
                  </a:lnTo>
                  <a:cubicBezTo>
                    <a:pt x="1631" y="5534"/>
                    <a:pt x="1615" y="5534"/>
                    <a:pt x="1615" y="5534"/>
                  </a:cubicBezTo>
                  <a:close/>
                  <a:moveTo>
                    <a:pt x="4656" y="6004"/>
                  </a:moveTo>
                  <a:cubicBezTo>
                    <a:pt x="4648" y="6012"/>
                    <a:pt x="4644" y="6012"/>
                    <a:pt x="4642" y="6012"/>
                  </a:cubicBezTo>
                  <a:cubicBezTo>
                    <a:pt x="4640" y="6012"/>
                    <a:pt x="4640" y="6012"/>
                    <a:pt x="4640" y="6020"/>
                  </a:cubicBezTo>
                  <a:lnTo>
                    <a:pt x="4656" y="6020"/>
                  </a:lnTo>
                  <a:cubicBezTo>
                    <a:pt x="4656" y="6004"/>
                    <a:pt x="4656" y="6004"/>
                    <a:pt x="4656" y="6004"/>
                  </a:cubicBezTo>
                  <a:close/>
                  <a:moveTo>
                    <a:pt x="7023" y="6286"/>
                  </a:moveTo>
                  <a:lnTo>
                    <a:pt x="7023" y="6302"/>
                  </a:lnTo>
                  <a:lnTo>
                    <a:pt x="7039" y="6302"/>
                  </a:lnTo>
                  <a:cubicBezTo>
                    <a:pt x="7039" y="6286"/>
                    <a:pt x="7039" y="6286"/>
                    <a:pt x="7039" y="6286"/>
                  </a:cubicBezTo>
                  <a:close/>
                  <a:moveTo>
                    <a:pt x="5236" y="6427"/>
                  </a:moveTo>
                  <a:cubicBezTo>
                    <a:pt x="5252" y="6443"/>
                    <a:pt x="5252" y="6443"/>
                    <a:pt x="5252" y="6443"/>
                  </a:cubicBezTo>
                  <a:lnTo>
                    <a:pt x="5267" y="6443"/>
                  </a:lnTo>
                  <a:cubicBezTo>
                    <a:pt x="5252" y="6427"/>
                    <a:pt x="5252" y="6427"/>
                    <a:pt x="5236" y="6427"/>
                  </a:cubicBezTo>
                  <a:close/>
                  <a:moveTo>
                    <a:pt x="2462" y="6459"/>
                  </a:moveTo>
                  <a:cubicBezTo>
                    <a:pt x="2462" y="6459"/>
                    <a:pt x="2446" y="6474"/>
                    <a:pt x="2446" y="6474"/>
                  </a:cubicBezTo>
                  <a:cubicBezTo>
                    <a:pt x="2462" y="6490"/>
                    <a:pt x="2462" y="6490"/>
                    <a:pt x="2477" y="6490"/>
                  </a:cubicBezTo>
                  <a:cubicBezTo>
                    <a:pt x="2477" y="6490"/>
                    <a:pt x="2477" y="6474"/>
                    <a:pt x="2477" y="6474"/>
                  </a:cubicBezTo>
                  <a:lnTo>
                    <a:pt x="2477" y="6459"/>
                  </a:lnTo>
                  <a:close/>
                  <a:moveTo>
                    <a:pt x="5283" y="6427"/>
                  </a:moveTo>
                  <a:lnTo>
                    <a:pt x="5283" y="6443"/>
                  </a:lnTo>
                  <a:lnTo>
                    <a:pt x="5267" y="6443"/>
                  </a:lnTo>
                  <a:lnTo>
                    <a:pt x="5283" y="6459"/>
                  </a:lnTo>
                  <a:lnTo>
                    <a:pt x="5299" y="6474"/>
                  </a:lnTo>
                  <a:cubicBezTo>
                    <a:pt x="5299" y="6474"/>
                    <a:pt x="5299" y="6474"/>
                    <a:pt x="5299" y="6459"/>
                  </a:cubicBezTo>
                  <a:cubicBezTo>
                    <a:pt x="5314" y="6474"/>
                    <a:pt x="5314" y="6474"/>
                    <a:pt x="5314" y="6474"/>
                  </a:cubicBezTo>
                  <a:cubicBezTo>
                    <a:pt x="5314" y="6474"/>
                    <a:pt x="5330" y="6490"/>
                    <a:pt x="5330" y="6490"/>
                  </a:cubicBezTo>
                  <a:cubicBezTo>
                    <a:pt x="5330" y="6474"/>
                    <a:pt x="5330" y="6459"/>
                    <a:pt x="5330" y="6459"/>
                  </a:cubicBezTo>
                  <a:cubicBezTo>
                    <a:pt x="5314" y="6443"/>
                    <a:pt x="5314" y="6443"/>
                    <a:pt x="5299" y="6443"/>
                  </a:cubicBezTo>
                  <a:lnTo>
                    <a:pt x="5299" y="6427"/>
                  </a:lnTo>
                  <a:close/>
                  <a:moveTo>
                    <a:pt x="2509" y="6459"/>
                  </a:moveTo>
                  <a:cubicBezTo>
                    <a:pt x="2493" y="6459"/>
                    <a:pt x="2509" y="6474"/>
                    <a:pt x="2509" y="6474"/>
                  </a:cubicBezTo>
                  <a:cubicBezTo>
                    <a:pt x="2509" y="6490"/>
                    <a:pt x="2509" y="6490"/>
                    <a:pt x="2509" y="6490"/>
                  </a:cubicBezTo>
                  <a:cubicBezTo>
                    <a:pt x="2524" y="6490"/>
                    <a:pt x="2540" y="6490"/>
                    <a:pt x="2540" y="6506"/>
                  </a:cubicBezTo>
                  <a:lnTo>
                    <a:pt x="2556" y="6490"/>
                  </a:lnTo>
                  <a:cubicBezTo>
                    <a:pt x="2556" y="6490"/>
                    <a:pt x="2540" y="6474"/>
                    <a:pt x="2540" y="6474"/>
                  </a:cubicBezTo>
                  <a:lnTo>
                    <a:pt x="2524" y="6474"/>
                  </a:lnTo>
                  <a:lnTo>
                    <a:pt x="2524" y="6459"/>
                  </a:lnTo>
                  <a:close/>
                  <a:moveTo>
                    <a:pt x="10706" y="6600"/>
                  </a:moveTo>
                  <a:cubicBezTo>
                    <a:pt x="10706" y="6600"/>
                    <a:pt x="10706" y="6600"/>
                    <a:pt x="10706" y="6615"/>
                  </a:cubicBezTo>
                  <a:lnTo>
                    <a:pt x="10722" y="6615"/>
                  </a:lnTo>
                  <a:cubicBezTo>
                    <a:pt x="10722" y="6600"/>
                    <a:pt x="10722" y="6600"/>
                    <a:pt x="10706" y="6600"/>
                  </a:cubicBezTo>
                  <a:close/>
                  <a:moveTo>
                    <a:pt x="2587" y="6615"/>
                  </a:moveTo>
                  <a:cubicBezTo>
                    <a:pt x="2587" y="6631"/>
                    <a:pt x="2587" y="6631"/>
                    <a:pt x="2603" y="6631"/>
                  </a:cubicBezTo>
                  <a:cubicBezTo>
                    <a:pt x="2603" y="6623"/>
                    <a:pt x="2603" y="6623"/>
                    <a:pt x="2603" y="6623"/>
                  </a:cubicBezTo>
                  <a:cubicBezTo>
                    <a:pt x="2603" y="6623"/>
                    <a:pt x="2603" y="6623"/>
                    <a:pt x="2603" y="6615"/>
                  </a:cubicBezTo>
                  <a:close/>
                  <a:moveTo>
                    <a:pt x="10722" y="6615"/>
                  </a:moveTo>
                  <a:cubicBezTo>
                    <a:pt x="10722" y="6623"/>
                    <a:pt x="10722" y="6623"/>
                    <a:pt x="10722" y="6623"/>
                  </a:cubicBezTo>
                  <a:cubicBezTo>
                    <a:pt x="10722" y="6623"/>
                    <a:pt x="10722" y="6623"/>
                    <a:pt x="10722" y="6631"/>
                  </a:cubicBezTo>
                  <a:lnTo>
                    <a:pt x="10706" y="6631"/>
                  </a:lnTo>
                  <a:cubicBezTo>
                    <a:pt x="10722" y="6647"/>
                    <a:pt x="10722" y="6647"/>
                    <a:pt x="10722" y="6647"/>
                  </a:cubicBezTo>
                  <a:lnTo>
                    <a:pt x="10785" y="6647"/>
                  </a:lnTo>
                  <a:cubicBezTo>
                    <a:pt x="10785" y="6647"/>
                    <a:pt x="10785" y="6631"/>
                    <a:pt x="10785" y="6631"/>
                  </a:cubicBezTo>
                  <a:lnTo>
                    <a:pt x="10769" y="6631"/>
                  </a:lnTo>
                  <a:cubicBezTo>
                    <a:pt x="10769" y="6631"/>
                    <a:pt x="10753" y="6615"/>
                    <a:pt x="10753" y="6615"/>
                  </a:cubicBezTo>
                  <a:cubicBezTo>
                    <a:pt x="10753" y="6615"/>
                    <a:pt x="10753" y="6615"/>
                    <a:pt x="10753" y="6631"/>
                  </a:cubicBezTo>
                  <a:cubicBezTo>
                    <a:pt x="10738" y="6615"/>
                    <a:pt x="10753" y="6615"/>
                    <a:pt x="10738" y="6615"/>
                  </a:cubicBezTo>
                  <a:close/>
                  <a:moveTo>
                    <a:pt x="10785" y="6678"/>
                  </a:moveTo>
                  <a:cubicBezTo>
                    <a:pt x="10785" y="6683"/>
                    <a:pt x="10785" y="6685"/>
                    <a:pt x="10785" y="6685"/>
                  </a:cubicBezTo>
                  <a:cubicBezTo>
                    <a:pt x="10787" y="6685"/>
                    <a:pt x="10790" y="6678"/>
                    <a:pt x="10800" y="6678"/>
                  </a:cubicBezTo>
                  <a:close/>
                  <a:moveTo>
                    <a:pt x="10738" y="6662"/>
                  </a:moveTo>
                  <a:cubicBezTo>
                    <a:pt x="10738" y="6678"/>
                    <a:pt x="10753" y="6678"/>
                    <a:pt x="10769" y="6694"/>
                  </a:cubicBezTo>
                  <a:lnTo>
                    <a:pt x="10785" y="6678"/>
                  </a:lnTo>
                  <a:cubicBezTo>
                    <a:pt x="10785" y="6678"/>
                    <a:pt x="10785" y="6662"/>
                    <a:pt x="10785" y="6662"/>
                  </a:cubicBezTo>
                  <a:close/>
                  <a:moveTo>
                    <a:pt x="10800" y="6678"/>
                  </a:moveTo>
                  <a:cubicBezTo>
                    <a:pt x="10800" y="6686"/>
                    <a:pt x="10800" y="6686"/>
                    <a:pt x="10800" y="6686"/>
                  </a:cubicBezTo>
                  <a:cubicBezTo>
                    <a:pt x="10800" y="6686"/>
                    <a:pt x="10800" y="6686"/>
                    <a:pt x="10800" y="6694"/>
                  </a:cubicBezTo>
                  <a:cubicBezTo>
                    <a:pt x="10808" y="6686"/>
                    <a:pt x="10812" y="6686"/>
                    <a:pt x="10814" y="6686"/>
                  </a:cubicBezTo>
                  <a:cubicBezTo>
                    <a:pt x="10816" y="6686"/>
                    <a:pt x="10816" y="6686"/>
                    <a:pt x="10816" y="6678"/>
                  </a:cubicBezTo>
                  <a:close/>
                  <a:moveTo>
                    <a:pt x="10973" y="6678"/>
                  </a:moveTo>
                  <a:lnTo>
                    <a:pt x="10989" y="6694"/>
                  </a:lnTo>
                  <a:lnTo>
                    <a:pt x="11004" y="6694"/>
                  </a:lnTo>
                  <a:cubicBezTo>
                    <a:pt x="10989" y="6694"/>
                    <a:pt x="10989" y="6694"/>
                    <a:pt x="10989" y="6678"/>
                  </a:cubicBezTo>
                  <a:close/>
                  <a:moveTo>
                    <a:pt x="10769" y="6694"/>
                  </a:moveTo>
                  <a:cubicBezTo>
                    <a:pt x="10769" y="6694"/>
                    <a:pt x="10753" y="6694"/>
                    <a:pt x="10769" y="6709"/>
                  </a:cubicBezTo>
                  <a:cubicBezTo>
                    <a:pt x="10769" y="6694"/>
                    <a:pt x="10769" y="6694"/>
                    <a:pt x="10785" y="6694"/>
                  </a:cubicBezTo>
                  <a:close/>
                  <a:moveTo>
                    <a:pt x="5393" y="6709"/>
                  </a:moveTo>
                  <a:lnTo>
                    <a:pt x="5409" y="6725"/>
                  </a:lnTo>
                  <a:cubicBezTo>
                    <a:pt x="5409" y="6709"/>
                    <a:pt x="5409" y="6709"/>
                    <a:pt x="5393" y="6709"/>
                  </a:cubicBezTo>
                  <a:close/>
                  <a:moveTo>
                    <a:pt x="2666" y="6741"/>
                  </a:moveTo>
                  <a:lnTo>
                    <a:pt x="2666" y="6756"/>
                  </a:lnTo>
                  <a:cubicBezTo>
                    <a:pt x="2666" y="6756"/>
                    <a:pt x="2666" y="6756"/>
                    <a:pt x="2681" y="6741"/>
                  </a:cubicBezTo>
                  <a:close/>
                  <a:moveTo>
                    <a:pt x="5471" y="6662"/>
                  </a:moveTo>
                  <a:cubicBezTo>
                    <a:pt x="5471" y="6662"/>
                    <a:pt x="5471" y="6662"/>
                    <a:pt x="5471" y="6678"/>
                  </a:cubicBezTo>
                  <a:cubicBezTo>
                    <a:pt x="5471" y="6694"/>
                    <a:pt x="5487" y="6694"/>
                    <a:pt x="5487" y="6709"/>
                  </a:cubicBezTo>
                  <a:cubicBezTo>
                    <a:pt x="5503" y="6709"/>
                    <a:pt x="5503" y="6725"/>
                    <a:pt x="5503" y="6725"/>
                  </a:cubicBezTo>
                  <a:cubicBezTo>
                    <a:pt x="5503" y="6741"/>
                    <a:pt x="5503" y="6741"/>
                    <a:pt x="5503" y="6741"/>
                  </a:cubicBezTo>
                  <a:cubicBezTo>
                    <a:pt x="5518" y="6756"/>
                    <a:pt x="5518" y="6756"/>
                    <a:pt x="5518" y="6756"/>
                  </a:cubicBezTo>
                  <a:lnTo>
                    <a:pt x="5534" y="6756"/>
                  </a:lnTo>
                  <a:cubicBezTo>
                    <a:pt x="5518" y="6741"/>
                    <a:pt x="5518" y="6725"/>
                    <a:pt x="5503" y="6709"/>
                  </a:cubicBezTo>
                  <a:cubicBezTo>
                    <a:pt x="5503" y="6709"/>
                    <a:pt x="5503" y="6694"/>
                    <a:pt x="5518" y="6694"/>
                  </a:cubicBezTo>
                  <a:lnTo>
                    <a:pt x="5503" y="6678"/>
                  </a:lnTo>
                  <a:lnTo>
                    <a:pt x="5487" y="6678"/>
                  </a:lnTo>
                  <a:cubicBezTo>
                    <a:pt x="5487" y="6662"/>
                    <a:pt x="5471" y="6662"/>
                    <a:pt x="5471" y="6662"/>
                  </a:cubicBezTo>
                  <a:close/>
                  <a:moveTo>
                    <a:pt x="11114" y="6741"/>
                  </a:moveTo>
                  <a:cubicBezTo>
                    <a:pt x="11114" y="6756"/>
                    <a:pt x="11114" y="6756"/>
                    <a:pt x="11114" y="6756"/>
                  </a:cubicBezTo>
                  <a:lnTo>
                    <a:pt x="11130" y="6756"/>
                  </a:lnTo>
                  <a:lnTo>
                    <a:pt x="11114" y="6741"/>
                  </a:lnTo>
                  <a:close/>
                  <a:moveTo>
                    <a:pt x="11130" y="6741"/>
                  </a:moveTo>
                  <a:cubicBezTo>
                    <a:pt x="11130" y="6741"/>
                    <a:pt x="11130" y="6756"/>
                    <a:pt x="11130" y="6756"/>
                  </a:cubicBezTo>
                  <a:lnTo>
                    <a:pt x="11145" y="6756"/>
                  </a:lnTo>
                  <a:lnTo>
                    <a:pt x="11130" y="6741"/>
                  </a:lnTo>
                  <a:close/>
                  <a:moveTo>
                    <a:pt x="2650" y="6725"/>
                  </a:moveTo>
                  <a:cubicBezTo>
                    <a:pt x="2650" y="6725"/>
                    <a:pt x="2634" y="6741"/>
                    <a:pt x="2634" y="6741"/>
                  </a:cubicBezTo>
                  <a:cubicBezTo>
                    <a:pt x="2641" y="6754"/>
                    <a:pt x="2645" y="6759"/>
                    <a:pt x="2648" y="6759"/>
                  </a:cubicBezTo>
                  <a:cubicBezTo>
                    <a:pt x="2653" y="6759"/>
                    <a:pt x="2656" y="6750"/>
                    <a:pt x="2666" y="6741"/>
                  </a:cubicBezTo>
                  <a:lnTo>
                    <a:pt x="2650" y="6725"/>
                  </a:lnTo>
                  <a:close/>
                  <a:moveTo>
                    <a:pt x="11130" y="6772"/>
                  </a:moveTo>
                  <a:cubicBezTo>
                    <a:pt x="11130" y="6772"/>
                    <a:pt x="11130" y="6788"/>
                    <a:pt x="11130" y="6788"/>
                  </a:cubicBezTo>
                  <a:lnTo>
                    <a:pt x="11145" y="6788"/>
                  </a:lnTo>
                  <a:cubicBezTo>
                    <a:pt x="11145" y="6772"/>
                    <a:pt x="11145" y="6772"/>
                    <a:pt x="11130" y="6772"/>
                  </a:cubicBezTo>
                  <a:close/>
                  <a:moveTo>
                    <a:pt x="11114" y="6788"/>
                  </a:moveTo>
                  <a:cubicBezTo>
                    <a:pt x="11114" y="6788"/>
                    <a:pt x="11114" y="6788"/>
                    <a:pt x="11114" y="6788"/>
                  </a:cubicBezTo>
                  <a:cubicBezTo>
                    <a:pt x="11114" y="6788"/>
                    <a:pt x="11114" y="6788"/>
                    <a:pt x="11114" y="6788"/>
                  </a:cubicBezTo>
                  <a:close/>
                  <a:moveTo>
                    <a:pt x="5299" y="6772"/>
                  </a:moveTo>
                  <a:lnTo>
                    <a:pt x="5299" y="6788"/>
                  </a:lnTo>
                  <a:cubicBezTo>
                    <a:pt x="5299" y="6788"/>
                    <a:pt x="5299" y="6803"/>
                    <a:pt x="5314" y="6803"/>
                  </a:cubicBezTo>
                  <a:lnTo>
                    <a:pt x="5314" y="6788"/>
                  </a:lnTo>
                  <a:lnTo>
                    <a:pt x="5314" y="6772"/>
                  </a:lnTo>
                  <a:close/>
                  <a:moveTo>
                    <a:pt x="11083" y="6788"/>
                  </a:moveTo>
                  <a:lnTo>
                    <a:pt x="11098" y="6803"/>
                  </a:lnTo>
                  <a:lnTo>
                    <a:pt x="11083" y="6803"/>
                  </a:lnTo>
                  <a:lnTo>
                    <a:pt x="11083" y="6788"/>
                  </a:lnTo>
                  <a:close/>
                  <a:moveTo>
                    <a:pt x="5503" y="6819"/>
                  </a:moveTo>
                  <a:lnTo>
                    <a:pt x="5503" y="6835"/>
                  </a:lnTo>
                  <a:lnTo>
                    <a:pt x="5518" y="6819"/>
                  </a:lnTo>
                  <a:close/>
                  <a:moveTo>
                    <a:pt x="11098" y="6803"/>
                  </a:moveTo>
                  <a:lnTo>
                    <a:pt x="11130" y="6819"/>
                  </a:lnTo>
                  <a:cubicBezTo>
                    <a:pt x="11130" y="6819"/>
                    <a:pt x="11130" y="6835"/>
                    <a:pt x="11130" y="6835"/>
                  </a:cubicBezTo>
                  <a:cubicBezTo>
                    <a:pt x="11145" y="6835"/>
                    <a:pt x="11145" y="6835"/>
                    <a:pt x="11145" y="6850"/>
                  </a:cubicBezTo>
                  <a:lnTo>
                    <a:pt x="11145" y="6850"/>
                  </a:lnTo>
                  <a:cubicBezTo>
                    <a:pt x="11145" y="6843"/>
                    <a:pt x="11145" y="6843"/>
                    <a:pt x="11143" y="6843"/>
                  </a:cubicBezTo>
                  <a:cubicBezTo>
                    <a:pt x="11141" y="6843"/>
                    <a:pt x="11137" y="6843"/>
                    <a:pt x="11130" y="6835"/>
                  </a:cubicBezTo>
                  <a:lnTo>
                    <a:pt x="11114" y="6819"/>
                  </a:lnTo>
                  <a:lnTo>
                    <a:pt x="11098" y="6803"/>
                  </a:lnTo>
                  <a:close/>
                  <a:moveTo>
                    <a:pt x="11145" y="6866"/>
                  </a:moveTo>
                  <a:cubicBezTo>
                    <a:pt x="11161" y="6866"/>
                    <a:pt x="11161" y="6882"/>
                    <a:pt x="11177" y="6882"/>
                  </a:cubicBezTo>
                  <a:cubicBezTo>
                    <a:pt x="11177" y="6866"/>
                    <a:pt x="11177" y="6866"/>
                    <a:pt x="11177" y="6866"/>
                  </a:cubicBezTo>
                  <a:close/>
                  <a:moveTo>
                    <a:pt x="11177" y="6882"/>
                  </a:moveTo>
                  <a:lnTo>
                    <a:pt x="11161" y="6897"/>
                  </a:lnTo>
                  <a:lnTo>
                    <a:pt x="11177" y="6897"/>
                  </a:lnTo>
                  <a:cubicBezTo>
                    <a:pt x="11177" y="6897"/>
                    <a:pt x="11177" y="6897"/>
                    <a:pt x="11177" y="6882"/>
                  </a:cubicBezTo>
                  <a:close/>
                  <a:moveTo>
                    <a:pt x="11130" y="6913"/>
                  </a:moveTo>
                  <a:cubicBezTo>
                    <a:pt x="11130" y="6929"/>
                    <a:pt x="11130" y="6929"/>
                    <a:pt x="11145" y="6929"/>
                  </a:cubicBezTo>
                  <a:cubicBezTo>
                    <a:pt x="11145" y="6913"/>
                    <a:pt x="11145" y="6913"/>
                    <a:pt x="11130" y="6913"/>
                  </a:cubicBezTo>
                  <a:close/>
                  <a:moveTo>
                    <a:pt x="11020" y="6725"/>
                  </a:moveTo>
                  <a:cubicBezTo>
                    <a:pt x="11020" y="6725"/>
                    <a:pt x="11020" y="6725"/>
                    <a:pt x="11020" y="6741"/>
                  </a:cubicBezTo>
                  <a:lnTo>
                    <a:pt x="11036" y="6756"/>
                  </a:lnTo>
                  <a:lnTo>
                    <a:pt x="11036" y="6772"/>
                  </a:lnTo>
                  <a:cubicBezTo>
                    <a:pt x="11036" y="6788"/>
                    <a:pt x="11036" y="6788"/>
                    <a:pt x="11036" y="6788"/>
                  </a:cubicBezTo>
                  <a:lnTo>
                    <a:pt x="11036" y="6803"/>
                  </a:lnTo>
                  <a:lnTo>
                    <a:pt x="11051" y="6803"/>
                  </a:lnTo>
                  <a:lnTo>
                    <a:pt x="11036" y="6819"/>
                  </a:lnTo>
                  <a:cubicBezTo>
                    <a:pt x="11036" y="6835"/>
                    <a:pt x="11036" y="6835"/>
                    <a:pt x="11036" y="6850"/>
                  </a:cubicBezTo>
                  <a:lnTo>
                    <a:pt x="11036" y="6866"/>
                  </a:lnTo>
                  <a:lnTo>
                    <a:pt x="11020" y="6866"/>
                  </a:lnTo>
                  <a:cubicBezTo>
                    <a:pt x="11020" y="6882"/>
                    <a:pt x="11004" y="6882"/>
                    <a:pt x="11004" y="6897"/>
                  </a:cubicBezTo>
                  <a:lnTo>
                    <a:pt x="11020" y="6897"/>
                  </a:lnTo>
                  <a:cubicBezTo>
                    <a:pt x="11020" y="6913"/>
                    <a:pt x="11020" y="6913"/>
                    <a:pt x="11020" y="6913"/>
                  </a:cubicBezTo>
                  <a:cubicBezTo>
                    <a:pt x="11020" y="6913"/>
                    <a:pt x="11036" y="6913"/>
                    <a:pt x="11036" y="6929"/>
                  </a:cubicBezTo>
                  <a:lnTo>
                    <a:pt x="11051" y="6929"/>
                  </a:lnTo>
                  <a:cubicBezTo>
                    <a:pt x="11051" y="6944"/>
                    <a:pt x="11051" y="6944"/>
                    <a:pt x="11067" y="6944"/>
                  </a:cubicBezTo>
                  <a:cubicBezTo>
                    <a:pt x="11067" y="6929"/>
                    <a:pt x="11067" y="6929"/>
                    <a:pt x="11083" y="6929"/>
                  </a:cubicBezTo>
                  <a:cubicBezTo>
                    <a:pt x="11083" y="6929"/>
                    <a:pt x="11083" y="6929"/>
                    <a:pt x="11083" y="6913"/>
                  </a:cubicBezTo>
                  <a:cubicBezTo>
                    <a:pt x="11083" y="6913"/>
                    <a:pt x="11067" y="6897"/>
                    <a:pt x="11067" y="6897"/>
                  </a:cubicBezTo>
                  <a:lnTo>
                    <a:pt x="11098" y="6897"/>
                  </a:lnTo>
                  <a:lnTo>
                    <a:pt x="11098" y="6913"/>
                  </a:lnTo>
                  <a:cubicBezTo>
                    <a:pt x="11114" y="6897"/>
                    <a:pt x="11114" y="6897"/>
                    <a:pt x="11114" y="6897"/>
                  </a:cubicBezTo>
                  <a:lnTo>
                    <a:pt x="11098" y="6882"/>
                  </a:lnTo>
                  <a:cubicBezTo>
                    <a:pt x="11114" y="6866"/>
                    <a:pt x="11114" y="6866"/>
                    <a:pt x="11098" y="6850"/>
                  </a:cubicBezTo>
                  <a:cubicBezTo>
                    <a:pt x="11114" y="6850"/>
                    <a:pt x="11114" y="6866"/>
                    <a:pt x="11114" y="6866"/>
                  </a:cubicBezTo>
                  <a:cubicBezTo>
                    <a:pt x="11114" y="6882"/>
                    <a:pt x="11114" y="6882"/>
                    <a:pt x="11130" y="6882"/>
                  </a:cubicBezTo>
                  <a:cubicBezTo>
                    <a:pt x="11130" y="6882"/>
                    <a:pt x="11130" y="6882"/>
                    <a:pt x="11130" y="6897"/>
                  </a:cubicBezTo>
                  <a:lnTo>
                    <a:pt x="11114" y="6897"/>
                  </a:lnTo>
                  <a:cubicBezTo>
                    <a:pt x="11114" y="6897"/>
                    <a:pt x="11114" y="6913"/>
                    <a:pt x="11114" y="6913"/>
                  </a:cubicBezTo>
                  <a:lnTo>
                    <a:pt x="11114" y="6929"/>
                  </a:lnTo>
                  <a:lnTo>
                    <a:pt x="11130" y="6913"/>
                  </a:lnTo>
                  <a:lnTo>
                    <a:pt x="11145" y="6897"/>
                  </a:lnTo>
                  <a:cubicBezTo>
                    <a:pt x="11145" y="6913"/>
                    <a:pt x="11161" y="6929"/>
                    <a:pt x="11177" y="6929"/>
                  </a:cubicBezTo>
                  <a:cubicBezTo>
                    <a:pt x="11177" y="6921"/>
                    <a:pt x="11177" y="6921"/>
                    <a:pt x="11177" y="6921"/>
                  </a:cubicBezTo>
                  <a:cubicBezTo>
                    <a:pt x="11177" y="6921"/>
                    <a:pt x="11177" y="6921"/>
                    <a:pt x="11177" y="6913"/>
                  </a:cubicBezTo>
                  <a:lnTo>
                    <a:pt x="11161" y="6913"/>
                  </a:lnTo>
                  <a:lnTo>
                    <a:pt x="11161" y="6882"/>
                  </a:lnTo>
                  <a:lnTo>
                    <a:pt x="11145" y="6866"/>
                  </a:lnTo>
                  <a:lnTo>
                    <a:pt x="11145" y="6850"/>
                  </a:lnTo>
                  <a:lnTo>
                    <a:pt x="11161" y="6850"/>
                  </a:lnTo>
                  <a:cubicBezTo>
                    <a:pt x="11161" y="6850"/>
                    <a:pt x="11161" y="6850"/>
                    <a:pt x="11161" y="6835"/>
                  </a:cubicBezTo>
                  <a:cubicBezTo>
                    <a:pt x="11161" y="6835"/>
                    <a:pt x="11161" y="6819"/>
                    <a:pt x="11145" y="6803"/>
                  </a:cubicBezTo>
                  <a:cubicBezTo>
                    <a:pt x="11145" y="6803"/>
                    <a:pt x="11145" y="6819"/>
                    <a:pt x="11145" y="6819"/>
                  </a:cubicBezTo>
                  <a:cubicBezTo>
                    <a:pt x="11130" y="6803"/>
                    <a:pt x="11130" y="6803"/>
                    <a:pt x="11114" y="6788"/>
                  </a:cubicBezTo>
                  <a:cubicBezTo>
                    <a:pt x="11114" y="6788"/>
                    <a:pt x="11114" y="6803"/>
                    <a:pt x="11098" y="6803"/>
                  </a:cubicBezTo>
                  <a:cubicBezTo>
                    <a:pt x="11114" y="6788"/>
                    <a:pt x="11098" y="6788"/>
                    <a:pt x="11098" y="6772"/>
                  </a:cubicBezTo>
                  <a:lnTo>
                    <a:pt x="11114" y="6772"/>
                  </a:lnTo>
                  <a:cubicBezTo>
                    <a:pt x="11104" y="6772"/>
                    <a:pt x="11093" y="6765"/>
                    <a:pt x="11083" y="6765"/>
                  </a:cubicBezTo>
                  <a:cubicBezTo>
                    <a:pt x="11077" y="6765"/>
                    <a:pt x="11072" y="6767"/>
                    <a:pt x="11067" y="6772"/>
                  </a:cubicBezTo>
                  <a:lnTo>
                    <a:pt x="11083" y="6788"/>
                  </a:lnTo>
                  <a:lnTo>
                    <a:pt x="11067" y="6788"/>
                  </a:lnTo>
                  <a:lnTo>
                    <a:pt x="11067" y="6772"/>
                  </a:lnTo>
                  <a:cubicBezTo>
                    <a:pt x="11067" y="6772"/>
                    <a:pt x="11067" y="6772"/>
                    <a:pt x="11067" y="6756"/>
                  </a:cubicBezTo>
                  <a:cubicBezTo>
                    <a:pt x="11051" y="6741"/>
                    <a:pt x="11036" y="6741"/>
                    <a:pt x="11036" y="6725"/>
                  </a:cubicBezTo>
                  <a:close/>
                  <a:moveTo>
                    <a:pt x="11130" y="6929"/>
                  </a:moveTo>
                  <a:cubicBezTo>
                    <a:pt x="11130" y="6944"/>
                    <a:pt x="11145" y="6944"/>
                    <a:pt x="11145" y="6944"/>
                  </a:cubicBezTo>
                  <a:cubicBezTo>
                    <a:pt x="11161" y="6929"/>
                    <a:pt x="11145" y="6929"/>
                    <a:pt x="11145" y="6929"/>
                  </a:cubicBezTo>
                  <a:close/>
                  <a:moveTo>
                    <a:pt x="3104" y="6882"/>
                  </a:moveTo>
                  <a:cubicBezTo>
                    <a:pt x="3089" y="6897"/>
                    <a:pt x="3104" y="6897"/>
                    <a:pt x="3104" y="6913"/>
                  </a:cubicBezTo>
                  <a:lnTo>
                    <a:pt x="3104" y="6929"/>
                  </a:lnTo>
                  <a:cubicBezTo>
                    <a:pt x="3104" y="6929"/>
                    <a:pt x="3104" y="6944"/>
                    <a:pt x="3104" y="6960"/>
                  </a:cubicBezTo>
                  <a:lnTo>
                    <a:pt x="3120" y="6960"/>
                  </a:lnTo>
                  <a:cubicBezTo>
                    <a:pt x="3136" y="6960"/>
                    <a:pt x="3136" y="6944"/>
                    <a:pt x="3136" y="6944"/>
                  </a:cubicBezTo>
                  <a:cubicBezTo>
                    <a:pt x="3136" y="6937"/>
                    <a:pt x="3136" y="6937"/>
                    <a:pt x="3136" y="6937"/>
                  </a:cubicBezTo>
                  <a:cubicBezTo>
                    <a:pt x="3136" y="6937"/>
                    <a:pt x="3136" y="6937"/>
                    <a:pt x="3136" y="6929"/>
                  </a:cubicBezTo>
                  <a:lnTo>
                    <a:pt x="3120" y="6913"/>
                  </a:lnTo>
                  <a:lnTo>
                    <a:pt x="3136" y="6897"/>
                  </a:lnTo>
                  <a:lnTo>
                    <a:pt x="3120" y="6882"/>
                  </a:lnTo>
                  <a:close/>
                  <a:moveTo>
                    <a:pt x="11087" y="6953"/>
                  </a:moveTo>
                  <a:cubicBezTo>
                    <a:pt x="11084" y="6953"/>
                    <a:pt x="11083" y="6955"/>
                    <a:pt x="11083" y="6960"/>
                  </a:cubicBezTo>
                  <a:lnTo>
                    <a:pt x="11083" y="6976"/>
                  </a:lnTo>
                  <a:cubicBezTo>
                    <a:pt x="11083" y="6976"/>
                    <a:pt x="11098" y="6960"/>
                    <a:pt x="11098" y="6960"/>
                  </a:cubicBezTo>
                  <a:cubicBezTo>
                    <a:pt x="11098" y="6960"/>
                    <a:pt x="11091" y="6953"/>
                    <a:pt x="11087" y="6953"/>
                  </a:cubicBezTo>
                  <a:close/>
                  <a:moveTo>
                    <a:pt x="11098" y="6960"/>
                  </a:moveTo>
                  <a:cubicBezTo>
                    <a:pt x="11098" y="6960"/>
                    <a:pt x="11098" y="6960"/>
                    <a:pt x="11098" y="6976"/>
                  </a:cubicBezTo>
                  <a:lnTo>
                    <a:pt x="11114" y="6960"/>
                  </a:lnTo>
                  <a:close/>
                  <a:moveTo>
                    <a:pt x="11114" y="6976"/>
                  </a:moveTo>
                  <a:cubicBezTo>
                    <a:pt x="11114" y="6991"/>
                    <a:pt x="11098" y="6991"/>
                    <a:pt x="11098" y="6991"/>
                  </a:cubicBezTo>
                  <a:lnTo>
                    <a:pt x="11130" y="6991"/>
                  </a:lnTo>
                  <a:lnTo>
                    <a:pt x="11114" y="6976"/>
                  </a:lnTo>
                  <a:close/>
                  <a:moveTo>
                    <a:pt x="11145" y="6944"/>
                  </a:moveTo>
                  <a:cubicBezTo>
                    <a:pt x="11145" y="6960"/>
                    <a:pt x="11145" y="6960"/>
                    <a:pt x="11145" y="6960"/>
                  </a:cubicBezTo>
                  <a:lnTo>
                    <a:pt x="11130" y="6976"/>
                  </a:lnTo>
                  <a:lnTo>
                    <a:pt x="11145" y="6976"/>
                  </a:lnTo>
                  <a:cubicBezTo>
                    <a:pt x="11145" y="6991"/>
                    <a:pt x="11145" y="6991"/>
                    <a:pt x="11145" y="6991"/>
                  </a:cubicBezTo>
                  <a:cubicBezTo>
                    <a:pt x="11145" y="7007"/>
                    <a:pt x="11145" y="7007"/>
                    <a:pt x="11145" y="7007"/>
                  </a:cubicBezTo>
                  <a:lnTo>
                    <a:pt x="11177" y="6991"/>
                  </a:lnTo>
                  <a:lnTo>
                    <a:pt x="11161" y="6991"/>
                  </a:lnTo>
                  <a:lnTo>
                    <a:pt x="11177" y="6976"/>
                  </a:lnTo>
                  <a:lnTo>
                    <a:pt x="11177" y="6960"/>
                  </a:lnTo>
                  <a:cubicBezTo>
                    <a:pt x="11161" y="6960"/>
                    <a:pt x="11161" y="6960"/>
                    <a:pt x="11161" y="6944"/>
                  </a:cubicBezTo>
                  <a:close/>
                  <a:moveTo>
                    <a:pt x="3136" y="7023"/>
                  </a:moveTo>
                  <a:cubicBezTo>
                    <a:pt x="3136" y="7023"/>
                    <a:pt x="3136" y="7023"/>
                    <a:pt x="3136" y="7038"/>
                  </a:cubicBezTo>
                  <a:lnTo>
                    <a:pt x="3151" y="7023"/>
                  </a:lnTo>
                  <a:close/>
                  <a:moveTo>
                    <a:pt x="9750" y="7038"/>
                  </a:moveTo>
                  <a:cubicBezTo>
                    <a:pt x="9758" y="7046"/>
                    <a:pt x="9762" y="7050"/>
                    <a:pt x="9764" y="7050"/>
                  </a:cubicBezTo>
                  <a:cubicBezTo>
                    <a:pt x="9766" y="7050"/>
                    <a:pt x="9766" y="7046"/>
                    <a:pt x="9766" y="7038"/>
                  </a:cubicBezTo>
                  <a:close/>
                  <a:moveTo>
                    <a:pt x="9782" y="7038"/>
                  </a:moveTo>
                  <a:cubicBezTo>
                    <a:pt x="9782" y="7038"/>
                    <a:pt x="9782" y="7038"/>
                    <a:pt x="9797" y="7054"/>
                  </a:cubicBezTo>
                  <a:cubicBezTo>
                    <a:pt x="9797" y="7038"/>
                    <a:pt x="9782" y="7038"/>
                    <a:pt x="9782" y="7038"/>
                  </a:cubicBezTo>
                  <a:close/>
                  <a:moveTo>
                    <a:pt x="9797" y="7054"/>
                  </a:moveTo>
                  <a:cubicBezTo>
                    <a:pt x="9797" y="7070"/>
                    <a:pt x="9797" y="7070"/>
                    <a:pt x="9813" y="7070"/>
                  </a:cubicBezTo>
                  <a:cubicBezTo>
                    <a:pt x="9813" y="7054"/>
                    <a:pt x="9813" y="7054"/>
                    <a:pt x="9813" y="7054"/>
                  </a:cubicBezTo>
                  <a:close/>
                  <a:moveTo>
                    <a:pt x="11145" y="7007"/>
                  </a:moveTo>
                  <a:cubicBezTo>
                    <a:pt x="11145" y="7023"/>
                    <a:pt x="11145" y="7023"/>
                    <a:pt x="11145" y="7038"/>
                  </a:cubicBezTo>
                  <a:lnTo>
                    <a:pt x="11130" y="7038"/>
                  </a:lnTo>
                  <a:lnTo>
                    <a:pt x="11130" y="7054"/>
                  </a:lnTo>
                  <a:lnTo>
                    <a:pt x="11114" y="7054"/>
                  </a:lnTo>
                  <a:cubicBezTo>
                    <a:pt x="11114" y="7070"/>
                    <a:pt x="11114" y="7070"/>
                    <a:pt x="11114" y="7070"/>
                  </a:cubicBezTo>
                  <a:lnTo>
                    <a:pt x="11114" y="7085"/>
                  </a:lnTo>
                  <a:cubicBezTo>
                    <a:pt x="11114" y="7085"/>
                    <a:pt x="11114" y="7085"/>
                    <a:pt x="11114" y="7101"/>
                  </a:cubicBezTo>
                  <a:lnTo>
                    <a:pt x="11130" y="7101"/>
                  </a:lnTo>
                  <a:cubicBezTo>
                    <a:pt x="11145" y="7101"/>
                    <a:pt x="11145" y="7085"/>
                    <a:pt x="11145" y="7085"/>
                  </a:cubicBezTo>
                  <a:cubicBezTo>
                    <a:pt x="11145" y="7085"/>
                    <a:pt x="11145" y="7070"/>
                    <a:pt x="11145" y="7070"/>
                  </a:cubicBezTo>
                  <a:cubicBezTo>
                    <a:pt x="11145" y="7070"/>
                    <a:pt x="11161" y="7070"/>
                    <a:pt x="11161" y="7054"/>
                  </a:cubicBezTo>
                  <a:cubicBezTo>
                    <a:pt x="11161" y="7038"/>
                    <a:pt x="11161" y="7023"/>
                    <a:pt x="11161" y="7007"/>
                  </a:cubicBezTo>
                  <a:close/>
                  <a:moveTo>
                    <a:pt x="11067" y="7101"/>
                  </a:moveTo>
                  <a:cubicBezTo>
                    <a:pt x="11051" y="7117"/>
                    <a:pt x="11051" y="7117"/>
                    <a:pt x="11051" y="7133"/>
                  </a:cubicBezTo>
                  <a:cubicBezTo>
                    <a:pt x="11067" y="7117"/>
                    <a:pt x="11067" y="7117"/>
                    <a:pt x="11067" y="7117"/>
                  </a:cubicBezTo>
                  <a:lnTo>
                    <a:pt x="11067" y="7101"/>
                  </a:lnTo>
                  <a:close/>
                  <a:moveTo>
                    <a:pt x="11067" y="7101"/>
                  </a:moveTo>
                  <a:lnTo>
                    <a:pt x="11083" y="7117"/>
                  </a:lnTo>
                  <a:cubicBezTo>
                    <a:pt x="11067" y="7117"/>
                    <a:pt x="11067" y="7117"/>
                    <a:pt x="11067" y="7133"/>
                  </a:cubicBezTo>
                  <a:lnTo>
                    <a:pt x="11098" y="7133"/>
                  </a:lnTo>
                  <a:cubicBezTo>
                    <a:pt x="11098" y="7133"/>
                    <a:pt x="11114" y="7117"/>
                    <a:pt x="11114" y="7117"/>
                  </a:cubicBezTo>
                  <a:lnTo>
                    <a:pt x="11114" y="7101"/>
                  </a:lnTo>
                  <a:close/>
                  <a:moveTo>
                    <a:pt x="5675" y="7054"/>
                  </a:moveTo>
                  <a:lnTo>
                    <a:pt x="5675" y="7070"/>
                  </a:lnTo>
                  <a:lnTo>
                    <a:pt x="5644" y="7070"/>
                  </a:lnTo>
                  <a:cubicBezTo>
                    <a:pt x="5644" y="7070"/>
                    <a:pt x="5644" y="7085"/>
                    <a:pt x="5628" y="7085"/>
                  </a:cubicBezTo>
                  <a:lnTo>
                    <a:pt x="5612" y="7085"/>
                  </a:lnTo>
                  <a:cubicBezTo>
                    <a:pt x="5628" y="7085"/>
                    <a:pt x="5628" y="7101"/>
                    <a:pt x="5628" y="7101"/>
                  </a:cubicBezTo>
                  <a:cubicBezTo>
                    <a:pt x="5644" y="7101"/>
                    <a:pt x="5659" y="7117"/>
                    <a:pt x="5675" y="7133"/>
                  </a:cubicBezTo>
                  <a:lnTo>
                    <a:pt x="5659" y="7133"/>
                  </a:lnTo>
                  <a:lnTo>
                    <a:pt x="5675" y="7148"/>
                  </a:lnTo>
                  <a:cubicBezTo>
                    <a:pt x="5675" y="7148"/>
                    <a:pt x="5675" y="7148"/>
                    <a:pt x="5675" y="7164"/>
                  </a:cubicBezTo>
                  <a:lnTo>
                    <a:pt x="5706" y="7164"/>
                  </a:lnTo>
                  <a:cubicBezTo>
                    <a:pt x="5691" y="7148"/>
                    <a:pt x="5691" y="7148"/>
                    <a:pt x="5691" y="7148"/>
                  </a:cubicBezTo>
                  <a:lnTo>
                    <a:pt x="5706" y="7133"/>
                  </a:lnTo>
                  <a:lnTo>
                    <a:pt x="5691" y="7133"/>
                  </a:lnTo>
                  <a:cubicBezTo>
                    <a:pt x="5691" y="7133"/>
                    <a:pt x="5691" y="7117"/>
                    <a:pt x="5691" y="7117"/>
                  </a:cubicBezTo>
                  <a:lnTo>
                    <a:pt x="5691" y="7101"/>
                  </a:lnTo>
                  <a:lnTo>
                    <a:pt x="5691" y="7085"/>
                  </a:lnTo>
                  <a:lnTo>
                    <a:pt x="5691" y="7070"/>
                  </a:lnTo>
                  <a:lnTo>
                    <a:pt x="5675" y="7054"/>
                  </a:lnTo>
                  <a:close/>
                  <a:moveTo>
                    <a:pt x="11067" y="7148"/>
                  </a:moveTo>
                  <a:cubicBezTo>
                    <a:pt x="11051" y="7148"/>
                    <a:pt x="11051" y="7148"/>
                    <a:pt x="11051" y="7164"/>
                  </a:cubicBezTo>
                  <a:lnTo>
                    <a:pt x="11083" y="7164"/>
                  </a:lnTo>
                  <a:cubicBezTo>
                    <a:pt x="11083" y="7148"/>
                    <a:pt x="11083" y="7148"/>
                    <a:pt x="11083" y="7148"/>
                  </a:cubicBezTo>
                  <a:close/>
                  <a:moveTo>
                    <a:pt x="3414" y="7173"/>
                  </a:moveTo>
                  <a:cubicBezTo>
                    <a:pt x="3409" y="7173"/>
                    <a:pt x="3402" y="7180"/>
                    <a:pt x="3402" y="7180"/>
                  </a:cubicBezTo>
                  <a:lnTo>
                    <a:pt x="3387" y="7180"/>
                  </a:lnTo>
                  <a:cubicBezTo>
                    <a:pt x="3387" y="7180"/>
                    <a:pt x="3371" y="7180"/>
                    <a:pt x="3371" y="7195"/>
                  </a:cubicBezTo>
                  <a:cubicBezTo>
                    <a:pt x="3371" y="7195"/>
                    <a:pt x="3387" y="7211"/>
                    <a:pt x="3387" y="7211"/>
                  </a:cubicBezTo>
                  <a:cubicBezTo>
                    <a:pt x="3387" y="7211"/>
                    <a:pt x="3387" y="7211"/>
                    <a:pt x="3402" y="7227"/>
                  </a:cubicBezTo>
                  <a:cubicBezTo>
                    <a:pt x="3402" y="7211"/>
                    <a:pt x="3418" y="7211"/>
                    <a:pt x="3418" y="7211"/>
                  </a:cubicBezTo>
                  <a:cubicBezTo>
                    <a:pt x="3434" y="7195"/>
                    <a:pt x="3418" y="7195"/>
                    <a:pt x="3418" y="7180"/>
                  </a:cubicBezTo>
                  <a:cubicBezTo>
                    <a:pt x="3418" y="7174"/>
                    <a:pt x="3416" y="7173"/>
                    <a:pt x="3414" y="7173"/>
                  </a:cubicBezTo>
                  <a:close/>
                  <a:moveTo>
                    <a:pt x="11036" y="7148"/>
                  </a:moveTo>
                  <a:lnTo>
                    <a:pt x="11020" y="7164"/>
                  </a:lnTo>
                  <a:lnTo>
                    <a:pt x="11004" y="7164"/>
                  </a:lnTo>
                  <a:lnTo>
                    <a:pt x="10989" y="7180"/>
                  </a:lnTo>
                  <a:lnTo>
                    <a:pt x="10973" y="7195"/>
                  </a:lnTo>
                  <a:cubicBezTo>
                    <a:pt x="10973" y="7195"/>
                    <a:pt x="10973" y="7211"/>
                    <a:pt x="10957" y="7211"/>
                  </a:cubicBezTo>
                  <a:lnTo>
                    <a:pt x="10973" y="7227"/>
                  </a:lnTo>
                  <a:lnTo>
                    <a:pt x="11004" y="7227"/>
                  </a:lnTo>
                  <a:cubicBezTo>
                    <a:pt x="11020" y="7227"/>
                    <a:pt x="11020" y="7211"/>
                    <a:pt x="11020" y="7211"/>
                  </a:cubicBezTo>
                  <a:cubicBezTo>
                    <a:pt x="11020" y="7211"/>
                    <a:pt x="11020" y="7211"/>
                    <a:pt x="11036" y="7195"/>
                  </a:cubicBezTo>
                  <a:lnTo>
                    <a:pt x="11051" y="7195"/>
                  </a:lnTo>
                  <a:cubicBezTo>
                    <a:pt x="11051" y="7180"/>
                    <a:pt x="11051" y="7180"/>
                    <a:pt x="11051" y="7164"/>
                  </a:cubicBezTo>
                  <a:cubicBezTo>
                    <a:pt x="11051" y="7164"/>
                    <a:pt x="11051" y="7148"/>
                    <a:pt x="11051" y="7148"/>
                  </a:cubicBezTo>
                  <a:close/>
                  <a:moveTo>
                    <a:pt x="10832" y="7258"/>
                  </a:moveTo>
                  <a:cubicBezTo>
                    <a:pt x="10832" y="7274"/>
                    <a:pt x="10832" y="7274"/>
                    <a:pt x="10832" y="7274"/>
                  </a:cubicBezTo>
                  <a:lnTo>
                    <a:pt x="10832" y="7289"/>
                  </a:lnTo>
                  <a:cubicBezTo>
                    <a:pt x="10832" y="7289"/>
                    <a:pt x="10832" y="7274"/>
                    <a:pt x="10816" y="7274"/>
                  </a:cubicBezTo>
                  <a:cubicBezTo>
                    <a:pt x="10816" y="7289"/>
                    <a:pt x="10816" y="7289"/>
                    <a:pt x="10800" y="7289"/>
                  </a:cubicBezTo>
                  <a:cubicBezTo>
                    <a:pt x="10816" y="7289"/>
                    <a:pt x="10816" y="7305"/>
                    <a:pt x="10816" y="7305"/>
                  </a:cubicBezTo>
                  <a:lnTo>
                    <a:pt x="10816" y="7289"/>
                  </a:lnTo>
                  <a:cubicBezTo>
                    <a:pt x="10816" y="7305"/>
                    <a:pt x="10816" y="7305"/>
                    <a:pt x="10832" y="7305"/>
                  </a:cubicBezTo>
                  <a:cubicBezTo>
                    <a:pt x="10848" y="7305"/>
                    <a:pt x="10848" y="7289"/>
                    <a:pt x="10848" y="7289"/>
                  </a:cubicBezTo>
                  <a:lnTo>
                    <a:pt x="10863" y="7289"/>
                  </a:lnTo>
                  <a:cubicBezTo>
                    <a:pt x="10863" y="7274"/>
                    <a:pt x="10863" y="7274"/>
                    <a:pt x="10863" y="7274"/>
                  </a:cubicBezTo>
                  <a:lnTo>
                    <a:pt x="10848" y="7274"/>
                  </a:lnTo>
                  <a:lnTo>
                    <a:pt x="10832" y="7258"/>
                  </a:lnTo>
                  <a:close/>
                  <a:moveTo>
                    <a:pt x="10785" y="7321"/>
                  </a:moveTo>
                  <a:lnTo>
                    <a:pt x="10785" y="7336"/>
                  </a:lnTo>
                  <a:cubicBezTo>
                    <a:pt x="10785" y="7336"/>
                    <a:pt x="10785" y="7336"/>
                    <a:pt x="10800" y="7321"/>
                  </a:cubicBezTo>
                  <a:close/>
                  <a:moveTo>
                    <a:pt x="5706" y="7289"/>
                  </a:moveTo>
                  <a:cubicBezTo>
                    <a:pt x="5691" y="7289"/>
                    <a:pt x="5675" y="7321"/>
                    <a:pt x="5659" y="7321"/>
                  </a:cubicBezTo>
                  <a:cubicBezTo>
                    <a:pt x="5644" y="7321"/>
                    <a:pt x="5644" y="7321"/>
                    <a:pt x="5644" y="7336"/>
                  </a:cubicBezTo>
                  <a:cubicBezTo>
                    <a:pt x="5644" y="7352"/>
                    <a:pt x="5628" y="7352"/>
                    <a:pt x="5644" y="7368"/>
                  </a:cubicBezTo>
                  <a:lnTo>
                    <a:pt x="5675" y="7368"/>
                  </a:lnTo>
                  <a:lnTo>
                    <a:pt x="5675" y="7383"/>
                  </a:lnTo>
                  <a:cubicBezTo>
                    <a:pt x="5675" y="7383"/>
                    <a:pt x="5691" y="7383"/>
                    <a:pt x="5691" y="7368"/>
                  </a:cubicBezTo>
                  <a:cubicBezTo>
                    <a:pt x="5706" y="7352"/>
                    <a:pt x="5722" y="7336"/>
                    <a:pt x="5722" y="7321"/>
                  </a:cubicBezTo>
                  <a:lnTo>
                    <a:pt x="5738" y="7321"/>
                  </a:lnTo>
                  <a:cubicBezTo>
                    <a:pt x="5738" y="7321"/>
                    <a:pt x="5738" y="7305"/>
                    <a:pt x="5738" y="7305"/>
                  </a:cubicBezTo>
                  <a:cubicBezTo>
                    <a:pt x="5722" y="7289"/>
                    <a:pt x="5722" y="7289"/>
                    <a:pt x="5722" y="7289"/>
                  </a:cubicBezTo>
                  <a:close/>
                  <a:moveTo>
                    <a:pt x="10722" y="7336"/>
                  </a:moveTo>
                  <a:cubicBezTo>
                    <a:pt x="10706" y="7352"/>
                    <a:pt x="10706" y="7352"/>
                    <a:pt x="10706" y="7352"/>
                  </a:cubicBezTo>
                  <a:lnTo>
                    <a:pt x="10691" y="7352"/>
                  </a:lnTo>
                  <a:cubicBezTo>
                    <a:pt x="10706" y="7352"/>
                    <a:pt x="10706" y="7352"/>
                    <a:pt x="10706" y="7368"/>
                  </a:cubicBezTo>
                  <a:lnTo>
                    <a:pt x="10691" y="7368"/>
                  </a:lnTo>
                  <a:lnTo>
                    <a:pt x="10675" y="7383"/>
                  </a:lnTo>
                  <a:cubicBezTo>
                    <a:pt x="10675" y="7383"/>
                    <a:pt x="10691" y="7399"/>
                    <a:pt x="10691" y="7399"/>
                  </a:cubicBezTo>
                  <a:lnTo>
                    <a:pt x="10706" y="7383"/>
                  </a:lnTo>
                  <a:lnTo>
                    <a:pt x="10722" y="7368"/>
                  </a:lnTo>
                  <a:lnTo>
                    <a:pt x="10738" y="7368"/>
                  </a:lnTo>
                  <a:lnTo>
                    <a:pt x="10753" y="7352"/>
                  </a:lnTo>
                  <a:cubicBezTo>
                    <a:pt x="10753" y="7352"/>
                    <a:pt x="10738" y="7336"/>
                    <a:pt x="10738" y="7336"/>
                  </a:cubicBezTo>
                  <a:close/>
                  <a:moveTo>
                    <a:pt x="5628" y="7368"/>
                  </a:moveTo>
                  <a:cubicBezTo>
                    <a:pt x="5628" y="7368"/>
                    <a:pt x="5612" y="7368"/>
                    <a:pt x="5612" y="7383"/>
                  </a:cubicBezTo>
                  <a:lnTo>
                    <a:pt x="5597" y="7383"/>
                  </a:lnTo>
                  <a:cubicBezTo>
                    <a:pt x="5581" y="7383"/>
                    <a:pt x="5581" y="7383"/>
                    <a:pt x="5581" y="7399"/>
                  </a:cubicBezTo>
                  <a:cubicBezTo>
                    <a:pt x="5581" y="7399"/>
                    <a:pt x="5565" y="7415"/>
                    <a:pt x="5565" y="7415"/>
                  </a:cubicBezTo>
                  <a:lnTo>
                    <a:pt x="5565" y="7430"/>
                  </a:lnTo>
                  <a:cubicBezTo>
                    <a:pt x="5571" y="7425"/>
                    <a:pt x="5576" y="7423"/>
                    <a:pt x="5580" y="7423"/>
                  </a:cubicBezTo>
                  <a:cubicBezTo>
                    <a:pt x="5590" y="7423"/>
                    <a:pt x="5597" y="7430"/>
                    <a:pt x="5597" y="7430"/>
                  </a:cubicBezTo>
                  <a:lnTo>
                    <a:pt x="5612" y="7430"/>
                  </a:lnTo>
                  <a:cubicBezTo>
                    <a:pt x="5612" y="7430"/>
                    <a:pt x="5612" y="7430"/>
                    <a:pt x="5612" y="7415"/>
                  </a:cubicBezTo>
                  <a:cubicBezTo>
                    <a:pt x="5628" y="7415"/>
                    <a:pt x="5628" y="7415"/>
                    <a:pt x="5628" y="7399"/>
                  </a:cubicBezTo>
                  <a:cubicBezTo>
                    <a:pt x="5628" y="7399"/>
                    <a:pt x="5644" y="7383"/>
                    <a:pt x="5628" y="7383"/>
                  </a:cubicBezTo>
                  <a:cubicBezTo>
                    <a:pt x="5628" y="7375"/>
                    <a:pt x="5628" y="7375"/>
                    <a:pt x="5628" y="7375"/>
                  </a:cubicBezTo>
                  <a:cubicBezTo>
                    <a:pt x="5628" y="7375"/>
                    <a:pt x="5628" y="7375"/>
                    <a:pt x="5628" y="7368"/>
                  </a:cubicBezTo>
                  <a:close/>
                  <a:moveTo>
                    <a:pt x="5785" y="7430"/>
                  </a:moveTo>
                  <a:cubicBezTo>
                    <a:pt x="5785" y="7446"/>
                    <a:pt x="5785" y="7446"/>
                    <a:pt x="5785" y="7446"/>
                  </a:cubicBezTo>
                  <a:cubicBezTo>
                    <a:pt x="5785" y="7462"/>
                    <a:pt x="5785" y="7462"/>
                    <a:pt x="5800" y="7462"/>
                  </a:cubicBezTo>
                  <a:cubicBezTo>
                    <a:pt x="5785" y="7446"/>
                    <a:pt x="5800" y="7446"/>
                    <a:pt x="5785" y="7430"/>
                  </a:cubicBezTo>
                  <a:close/>
                  <a:moveTo>
                    <a:pt x="5832" y="7477"/>
                  </a:moveTo>
                  <a:cubicBezTo>
                    <a:pt x="5816" y="7477"/>
                    <a:pt x="5832" y="7477"/>
                    <a:pt x="5832" y="7493"/>
                  </a:cubicBezTo>
                  <a:lnTo>
                    <a:pt x="5816" y="7493"/>
                  </a:lnTo>
                  <a:lnTo>
                    <a:pt x="5816" y="7509"/>
                  </a:lnTo>
                  <a:lnTo>
                    <a:pt x="5832" y="7509"/>
                  </a:lnTo>
                  <a:cubicBezTo>
                    <a:pt x="5832" y="7509"/>
                    <a:pt x="5832" y="7493"/>
                    <a:pt x="5847" y="7493"/>
                  </a:cubicBezTo>
                  <a:lnTo>
                    <a:pt x="5863" y="7493"/>
                  </a:lnTo>
                  <a:lnTo>
                    <a:pt x="5847" y="7477"/>
                  </a:lnTo>
                  <a:close/>
                  <a:moveTo>
                    <a:pt x="4546" y="7571"/>
                  </a:moveTo>
                  <a:cubicBezTo>
                    <a:pt x="4546" y="7571"/>
                    <a:pt x="4531" y="7587"/>
                    <a:pt x="4531" y="7587"/>
                  </a:cubicBezTo>
                  <a:lnTo>
                    <a:pt x="4546" y="7587"/>
                  </a:lnTo>
                  <a:cubicBezTo>
                    <a:pt x="4546" y="7587"/>
                    <a:pt x="4562" y="7587"/>
                    <a:pt x="4562" y="7571"/>
                  </a:cubicBezTo>
                  <a:close/>
                  <a:moveTo>
                    <a:pt x="4546" y="7540"/>
                  </a:moveTo>
                  <a:cubicBezTo>
                    <a:pt x="4562" y="7556"/>
                    <a:pt x="4562" y="7571"/>
                    <a:pt x="4562" y="7571"/>
                  </a:cubicBezTo>
                  <a:lnTo>
                    <a:pt x="4578" y="7571"/>
                  </a:lnTo>
                  <a:cubicBezTo>
                    <a:pt x="4578" y="7571"/>
                    <a:pt x="4593" y="7571"/>
                    <a:pt x="4593" y="7587"/>
                  </a:cubicBezTo>
                  <a:lnTo>
                    <a:pt x="4609" y="7571"/>
                  </a:lnTo>
                  <a:lnTo>
                    <a:pt x="4593" y="7571"/>
                  </a:lnTo>
                  <a:cubicBezTo>
                    <a:pt x="4609" y="7571"/>
                    <a:pt x="4609" y="7571"/>
                    <a:pt x="4609" y="7556"/>
                  </a:cubicBezTo>
                  <a:lnTo>
                    <a:pt x="4593" y="7556"/>
                  </a:lnTo>
                  <a:cubicBezTo>
                    <a:pt x="4593" y="7556"/>
                    <a:pt x="4593" y="7556"/>
                    <a:pt x="4578" y="7540"/>
                  </a:cubicBezTo>
                  <a:close/>
                  <a:moveTo>
                    <a:pt x="4546" y="7587"/>
                  </a:moveTo>
                  <a:cubicBezTo>
                    <a:pt x="4546" y="7587"/>
                    <a:pt x="4546" y="7603"/>
                    <a:pt x="4546" y="7603"/>
                  </a:cubicBezTo>
                  <a:lnTo>
                    <a:pt x="4562" y="7603"/>
                  </a:lnTo>
                  <a:lnTo>
                    <a:pt x="4546" y="7587"/>
                  </a:lnTo>
                  <a:close/>
                  <a:moveTo>
                    <a:pt x="4719" y="7618"/>
                  </a:moveTo>
                  <a:cubicBezTo>
                    <a:pt x="4719" y="7618"/>
                    <a:pt x="4719" y="7618"/>
                    <a:pt x="4719" y="7634"/>
                  </a:cubicBezTo>
                  <a:lnTo>
                    <a:pt x="4703" y="7634"/>
                  </a:lnTo>
                  <a:cubicBezTo>
                    <a:pt x="4703" y="7634"/>
                    <a:pt x="4703" y="7650"/>
                    <a:pt x="4703" y="7650"/>
                  </a:cubicBezTo>
                  <a:lnTo>
                    <a:pt x="4735" y="7650"/>
                  </a:lnTo>
                  <a:cubicBezTo>
                    <a:pt x="4750" y="7634"/>
                    <a:pt x="4750" y="7634"/>
                    <a:pt x="4750" y="7618"/>
                  </a:cubicBezTo>
                  <a:close/>
                  <a:moveTo>
                    <a:pt x="6678" y="7650"/>
                  </a:moveTo>
                  <a:lnTo>
                    <a:pt x="6694" y="7665"/>
                  </a:lnTo>
                  <a:cubicBezTo>
                    <a:pt x="6694" y="7650"/>
                    <a:pt x="6694" y="7650"/>
                    <a:pt x="6710" y="7650"/>
                  </a:cubicBezTo>
                  <a:close/>
                  <a:moveTo>
                    <a:pt x="4907" y="7650"/>
                  </a:moveTo>
                  <a:cubicBezTo>
                    <a:pt x="4891" y="7665"/>
                    <a:pt x="4907" y="7665"/>
                    <a:pt x="4907" y="7681"/>
                  </a:cubicBezTo>
                  <a:cubicBezTo>
                    <a:pt x="4923" y="7665"/>
                    <a:pt x="4923" y="7665"/>
                    <a:pt x="4923" y="7650"/>
                  </a:cubicBezTo>
                  <a:close/>
                  <a:moveTo>
                    <a:pt x="6741" y="7681"/>
                  </a:moveTo>
                  <a:lnTo>
                    <a:pt x="6741" y="7697"/>
                  </a:lnTo>
                  <a:lnTo>
                    <a:pt x="6757" y="7697"/>
                  </a:lnTo>
                  <a:lnTo>
                    <a:pt x="6741" y="7681"/>
                  </a:lnTo>
                  <a:close/>
                  <a:moveTo>
                    <a:pt x="4562" y="7697"/>
                  </a:moveTo>
                  <a:cubicBezTo>
                    <a:pt x="4546" y="7697"/>
                    <a:pt x="4546" y="7697"/>
                    <a:pt x="4546" y="7712"/>
                  </a:cubicBezTo>
                  <a:lnTo>
                    <a:pt x="4562" y="7712"/>
                  </a:lnTo>
                  <a:cubicBezTo>
                    <a:pt x="4562" y="7709"/>
                    <a:pt x="4562" y="7705"/>
                    <a:pt x="4562" y="7697"/>
                  </a:cubicBezTo>
                  <a:close/>
                  <a:moveTo>
                    <a:pt x="4546" y="7712"/>
                  </a:moveTo>
                  <a:lnTo>
                    <a:pt x="4546" y="7728"/>
                  </a:lnTo>
                  <a:cubicBezTo>
                    <a:pt x="4562" y="7728"/>
                    <a:pt x="4546" y="7728"/>
                    <a:pt x="4546" y="7712"/>
                  </a:cubicBezTo>
                  <a:close/>
                  <a:moveTo>
                    <a:pt x="6741" y="7728"/>
                  </a:moveTo>
                  <a:cubicBezTo>
                    <a:pt x="6757" y="7728"/>
                    <a:pt x="6757" y="7728"/>
                    <a:pt x="6757" y="7744"/>
                  </a:cubicBezTo>
                  <a:lnTo>
                    <a:pt x="6772" y="7728"/>
                  </a:lnTo>
                  <a:close/>
                  <a:moveTo>
                    <a:pt x="4985" y="7712"/>
                  </a:moveTo>
                  <a:lnTo>
                    <a:pt x="4985" y="7728"/>
                  </a:lnTo>
                  <a:lnTo>
                    <a:pt x="5001" y="7744"/>
                  </a:lnTo>
                  <a:lnTo>
                    <a:pt x="5017" y="7744"/>
                  </a:lnTo>
                  <a:cubicBezTo>
                    <a:pt x="5017" y="7744"/>
                    <a:pt x="5017" y="7759"/>
                    <a:pt x="5017" y="7759"/>
                  </a:cubicBezTo>
                  <a:lnTo>
                    <a:pt x="5032" y="7759"/>
                  </a:lnTo>
                  <a:cubicBezTo>
                    <a:pt x="5032" y="7744"/>
                    <a:pt x="5032" y="7744"/>
                    <a:pt x="5032" y="7744"/>
                  </a:cubicBezTo>
                  <a:cubicBezTo>
                    <a:pt x="5032" y="7744"/>
                    <a:pt x="5032" y="7728"/>
                    <a:pt x="5032" y="7728"/>
                  </a:cubicBezTo>
                  <a:lnTo>
                    <a:pt x="5017" y="7728"/>
                  </a:lnTo>
                  <a:cubicBezTo>
                    <a:pt x="5001" y="7728"/>
                    <a:pt x="5001" y="7728"/>
                    <a:pt x="4985" y="7712"/>
                  </a:cubicBezTo>
                  <a:close/>
                  <a:moveTo>
                    <a:pt x="5032" y="7759"/>
                  </a:moveTo>
                  <a:lnTo>
                    <a:pt x="5017" y="7775"/>
                  </a:lnTo>
                  <a:lnTo>
                    <a:pt x="5048" y="7775"/>
                  </a:lnTo>
                  <a:cubicBezTo>
                    <a:pt x="5048" y="7759"/>
                    <a:pt x="5048" y="7759"/>
                    <a:pt x="5048" y="7759"/>
                  </a:cubicBezTo>
                  <a:close/>
                  <a:moveTo>
                    <a:pt x="6772" y="7759"/>
                  </a:moveTo>
                  <a:cubicBezTo>
                    <a:pt x="6757" y="7759"/>
                    <a:pt x="6757" y="7759"/>
                    <a:pt x="6757" y="7775"/>
                  </a:cubicBezTo>
                  <a:lnTo>
                    <a:pt x="6772" y="7759"/>
                  </a:lnTo>
                  <a:close/>
                  <a:moveTo>
                    <a:pt x="4970" y="7744"/>
                  </a:moveTo>
                  <a:cubicBezTo>
                    <a:pt x="4954" y="7744"/>
                    <a:pt x="4954" y="7744"/>
                    <a:pt x="4954" y="7759"/>
                  </a:cubicBezTo>
                  <a:cubicBezTo>
                    <a:pt x="4938" y="7759"/>
                    <a:pt x="4938" y="7775"/>
                    <a:pt x="4923" y="7775"/>
                  </a:cubicBezTo>
                  <a:cubicBezTo>
                    <a:pt x="4938" y="7775"/>
                    <a:pt x="4938" y="7791"/>
                    <a:pt x="4938" y="7791"/>
                  </a:cubicBezTo>
                  <a:lnTo>
                    <a:pt x="4954" y="7791"/>
                  </a:lnTo>
                  <a:cubicBezTo>
                    <a:pt x="4954" y="7775"/>
                    <a:pt x="4954" y="7775"/>
                    <a:pt x="4954" y="7775"/>
                  </a:cubicBezTo>
                  <a:lnTo>
                    <a:pt x="4970" y="7775"/>
                  </a:lnTo>
                  <a:lnTo>
                    <a:pt x="4970" y="7791"/>
                  </a:lnTo>
                  <a:cubicBezTo>
                    <a:pt x="4970" y="7791"/>
                    <a:pt x="4970" y="7791"/>
                    <a:pt x="4970" y="7807"/>
                  </a:cubicBezTo>
                  <a:lnTo>
                    <a:pt x="4985" y="7791"/>
                  </a:lnTo>
                  <a:lnTo>
                    <a:pt x="5001" y="7775"/>
                  </a:lnTo>
                  <a:lnTo>
                    <a:pt x="5001" y="7759"/>
                  </a:lnTo>
                  <a:lnTo>
                    <a:pt x="4985" y="7759"/>
                  </a:lnTo>
                  <a:lnTo>
                    <a:pt x="5001" y="7744"/>
                  </a:lnTo>
                  <a:close/>
                  <a:moveTo>
                    <a:pt x="4985" y="7791"/>
                  </a:moveTo>
                  <a:lnTo>
                    <a:pt x="4985" y="7807"/>
                  </a:lnTo>
                  <a:cubicBezTo>
                    <a:pt x="5001" y="7791"/>
                    <a:pt x="5001" y="7791"/>
                    <a:pt x="4985" y="7791"/>
                  </a:cubicBezTo>
                  <a:close/>
                  <a:moveTo>
                    <a:pt x="5001" y="7791"/>
                  </a:moveTo>
                  <a:cubicBezTo>
                    <a:pt x="5001" y="7791"/>
                    <a:pt x="5001" y="7807"/>
                    <a:pt x="5001" y="7807"/>
                  </a:cubicBezTo>
                  <a:cubicBezTo>
                    <a:pt x="5017" y="7807"/>
                    <a:pt x="5017" y="7822"/>
                    <a:pt x="5017" y="7822"/>
                  </a:cubicBezTo>
                  <a:cubicBezTo>
                    <a:pt x="5017" y="7822"/>
                    <a:pt x="5032" y="7822"/>
                    <a:pt x="5032" y="7807"/>
                  </a:cubicBezTo>
                  <a:cubicBezTo>
                    <a:pt x="5032" y="7807"/>
                    <a:pt x="5032" y="7807"/>
                    <a:pt x="5032" y="7791"/>
                  </a:cubicBezTo>
                  <a:close/>
                  <a:moveTo>
                    <a:pt x="5205" y="7854"/>
                  </a:moveTo>
                  <a:lnTo>
                    <a:pt x="5205" y="7869"/>
                  </a:lnTo>
                  <a:lnTo>
                    <a:pt x="5220" y="7869"/>
                  </a:lnTo>
                  <a:cubicBezTo>
                    <a:pt x="5220" y="7869"/>
                    <a:pt x="5205" y="7869"/>
                    <a:pt x="5205" y="7854"/>
                  </a:cubicBezTo>
                  <a:close/>
                  <a:moveTo>
                    <a:pt x="5330" y="7854"/>
                  </a:moveTo>
                  <a:cubicBezTo>
                    <a:pt x="5330" y="7861"/>
                    <a:pt x="5330" y="7861"/>
                    <a:pt x="5330" y="7861"/>
                  </a:cubicBezTo>
                  <a:cubicBezTo>
                    <a:pt x="5330" y="7861"/>
                    <a:pt x="5330" y="7861"/>
                    <a:pt x="5330" y="7869"/>
                  </a:cubicBezTo>
                  <a:cubicBezTo>
                    <a:pt x="5330" y="7869"/>
                    <a:pt x="5330" y="7885"/>
                    <a:pt x="5346" y="7885"/>
                  </a:cubicBezTo>
                  <a:cubicBezTo>
                    <a:pt x="5346" y="7869"/>
                    <a:pt x="5346" y="7869"/>
                    <a:pt x="5346" y="7869"/>
                  </a:cubicBezTo>
                  <a:lnTo>
                    <a:pt x="5330" y="7854"/>
                  </a:lnTo>
                  <a:close/>
                  <a:moveTo>
                    <a:pt x="4970" y="7901"/>
                  </a:moveTo>
                  <a:lnTo>
                    <a:pt x="4970" y="7916"/>
                  </a:lnTo>
                  <a:lnTo>
                    <a:pt x="4985" y="7916"/>
                  </a:lnTo>
                  <a:cubicBezTo>
                    <a:pt x="4985" y="7901"/>
                    <a:pt x="4985" y="7901"/>
                    <a:pt x="4970" y="7901"/>
                  </a:cubicBezTo>
                  <a:close/>
                  <a:moveTo>
                    <a:pt x="8559" y="7838"/>
                  </a:moveTo>
                  <a:cubicBezTo>
                    <a:pt x="8559" y="7854"/>
                    <a:pt x="8559" y="7854"/>
                    <a:pt x="8543" y="7854"/>
                  </a:cubicBezTo>
                  <a:lnTo>
                    <a:pt x="8543" y="7869"/>
                  </a:lnTo>
                  <a:cubicBezTo>
                    <a:pt x="8543" y="7869"/>
                    <a:pt x="8543" y="7885"/>
                    <a:pt x="8543" y="7885"/>
                  </a:cubicBezTo>
                  <a:cubicBezTo>
                    <a:pt x="8559" y="7885"/>
                    <a:pt x="8559" y="7885"/>
                    <a:pt x="8559" y="7901"/>
                  </a:cubicBezTo>
                  <a:lnTo>
                    <a:pt x="8543" y="7901"/>
                  </a:lnTo>
                  <a:cubicBezTo>
                    <a:pt x="8543" y="7916"/>
                    <a:pt x="8543" y="7916"/>
                    <a:pt x="8559" y="7916"/>
                  </a:cubicBezTo>
                  <a:lnTo>
                    <a:pt x="8622" y="7916"/>
                  </a:lnTo>
                  <a:cubicBezTo>
                    <a:pt x="8622" y="7916"/>
                    <a:pt x="8637" y="7901"/>
                    <a:pt x="8637" y="7901"/>
                  </a:cubicBezTo>
                  <a:cubicBezTo>
                    <a:pt x="8637" y="7885"/>
                    <a:pt x="8637" y="7885"/>
                    <a:pt x="8637" y="7885"/>
                  </a:cubicBezTo>
                  <a:lnTo>
                    <a:pt x="8637" y="7869"/>
                  </a:lnTo>
                  <a:lnTo>
                    <a:pt x="8622" y="7869"/>
                  </a:lnTo>
                  <a:cubicBezTo>
                    <a:pt x="8622" y="7869"/>
                    <a:pt x="8622" y="7854"/>
                    <a:pt x="8606" y="7854"/>
                  </a:cubicBezTo>
                  <a:cubicBezTo>
                    <a:pt x="8606" y="7854"/>
                    <a:pt x="8606" y="7854"/>
                    <a:pt x="8590" y="7838"/>
                  </a:cubicBezTo>
                  <a:cubicBezTo>
                    <a:pt x="8575" y="7838"/>
                    <a:pt x="8575" y="7854"/>
                    <a:pt x="8575" y="7854"/>
                  </a:cubicBezTo>
                  <a:cubicBezTo>
                    <a:pt x="8575" y="7854"/>
                    <a:pt x="8575" y="7854"/>
                    <a:pt x="8559" y="7838"/>
                  </a:cubicBezTo>
                  <a:close/>
                  <a:moveTo>
                    <a:pt x="9656" y="7901"/>
                  </a:moveTo>
                  <a:lnTo>
                    <a:pt x="9641" y="7916"/>
                  </a:lnTo>
                  <a:cubicBezTo>
                    <a:pt x="9656" y="7916"/>
                    <a:pt x="9656" y="7901"/>
                    <a:pt x="9656" y="7901"/>
                  </a:cubicBezTo>
                  <a:close/>
                  <a:moveTo>
                    <a:pt x="3841" y="7963"/>
                  </a:moveTo>
                  <a:cubicBezTo>
                    <a:pt x="3841" y="7979"/>
                    <a:pt x="3841" y="7979"/>
                    <a:pt x="3841" y="7979"/>
                  </a:cubicBezTo>
                  <a:lnTo>
                    <a:pt x="3872" y="7979"/>
                  </a:lnTo>
                  <a:cubicBezTo>
                    <a:pt x="3872" y="7979"/>
                    <a:pt x="3872" y="7963"/>
                    <a:pt x="3857" y="7963"/>
                  </a:cubicBezTo>
                  <a:close/>
                  <a:moveTo>
                    <a:pt x="3935" y="8026"/>
                  </a:moveTo>
                  <a:cubicBezTo>
                    <a:pt x="3935" y="8034"/>
                    <a:pt x="3935" y="8034"/>
                    <a:pt x="3937" y="8034"/>
                  </a:cubicBezTo>
                  <a:cubicBezTo>
                    <a:pt x="3939" y="8034"/>
                    <a:pt x="3943" y="8034"/>
                    <a:pt x="3951" y="8042"/>
                  </a:cubicBezTo>
                  <a:cubicBezTo>
                    <a:pt x="3951" y="8042"/>
                    <a:pt x="3966" y="8042"/>
                    <a:pt x="3951" y="8026"/>
                  </a:cubicBezTo>
                  <a:close/>
                  <a:moveTo>
                    <a:pt x="9594" y="8026"/>
                  </a:moveTo>
                  <a:cubicBezTo>
                    <a:pt x="9594" y="8042"/>
                    <a:pt x="9594" y="8042"/>
                    <a:pt x="9594" y="8042"/>
                  </a:cubicBezTo>
                  <a:cubicBezTo>
                    <a:pt x="9594" y="8042"/>
                    <a:pt x="9609" y="8042"/>
                    <a:pt x="9594" y="8026"/>
                  </a:cubicBezTo>
                  <a:close/>
                  <a:moveTo>
                    <a:pt x="3966" y="8042"/>
                  </a:moveTo>
                  <a:lnTo>
                    <a:pt x="3966" y="8057"/>
                  </a:lnTo>
                  <a:lnTo>
                    <a:pt x="3982" y="8057"/>
                  </a:lnTo>
                  <a:lnTo>
                    <a:pt x="3966" y="8042"/>
                  </a:lnTo>
                  <a:close/>
                  <a:moveTo>
                    <a:pt x="9594" y="8042"/>
                  </a:moveTo>
                  <a:cubicBezTo>
                    <a:pt x="9594" y="8057"/>
                    <a:pt x="9594" y="8057"/>
                    <a:pt x="9594" y="8057"/>
                  </a:cubicBezTo>
                  <a:cubicBezTo>
                    <a:pt x="9609" y="8057"/>
                    <a:pt x="9609" y="8057"/>
                    <a:pt x="9609" y="8042"/>
                  </a:cubicBezTo>
                  <a:close/>
                  <a:moveTo>
                    <a:pt x="3919" y="8057"/>
                  </a:moveTo>
                  <a:cubicBezTo>
                    <a:pt x="3935" y="8073"/>
                    <a:pt x="3935" y="8073"/>
                    <a:pt x="3951" y="8073"/>
                  </a:cubicBezTo>
                  <a:lnTo>
                    <a:pt x="3951" y="8057"/>
                  </a:lnTo>
                  <a:close/>
                  <a:moveTo>
                    <a:pt x="5330" y="8042"/>
                  </a:moveTo>
                  <a:lnTo>
                    <a:pt x="5330" y="8057"/>
                  </a:lnTo>
                  <a:cubicBezTo>
                    <a:pt x="5330" y="8057"/>
                    <a:pt x="5330" y="8057"/>
                    <a:pt x="5330" y="8073"/>
                  </a:cubicBezTo>
                  <a:cubicBezTo>
                    <a:pt x="5330" y="8057"/>
                    <a:pt x="5346" y="8057"/>
                    <a:pt x="5330" y="8042"/>
                  </a:cubicBezTo>
                  <a:close/>
                  <a:moveTo>
                    <a:pt x="3951" y="8073"/>
                  </a:moveTo>
                  <a:lnTo>
                    <a:pt x="3966" y="8089"/>
                  </a:lnTo>
                  <a:lnTo>
                    <a:pt x="3982" y="8089"/>
                  </a:lnTo>
                  <a:lnTo>
                    <a:pt x="3982" y="8073"/>
                  </a:lnTo>
                  <a:close/>
                  <a:moveTo>
                    <a:pt x="9594" y="8057"/>
                  </a:moveTo>
                  <a:lnTo>
                    <a:pt x="9594" y="8073"/>
                  </a:lnTo>
                  <a:cubicBezTo>
                    <a:pt x="9594" y="8073"/>
                    <a:pt x="9594" y="8073"/>
                    <a:pt x="9578" y="8089"/>
                  </a:cubicBezTo>
                  <a:lnTo>
                    <a:pt x="9594" y="8089"/>
                  </a:lnTo>
                  <a:cubicBezTo>
                    <a:pt x="9609" y="8073"/>
                    <a:pt x="9594" y="8073"/>
                    <a:pt x="9609" y="8073"/>
                  </a:cubicBezTo>
                  <a:cubicBezTo>
                    <a:pt x="9609" y="8073"/>
                    <a:pt x="9609" y="8073"/>
                    <a:pt x="9594" y="8057"/>
                  </a:cubicBezTo>
                  <a:close/>
                  <a:moveTo>
                    <a:pt x="4029" y="8089"/>
                  </a:moveTo>
                  <a:cubicBezTo>
                    <a:pt x="4029" y="8104"/>
                    <a:pt x="4014" y="8104"/>
                    <a:pt x="4014" y="8104"/>
                  </a:cubicBezTo>
                  <a:lnTo>
                    <a:pt x="4029" y="8104"/>
                  </a:lnTo>
                  <a:lnTo>
                    <a:pt x="4029" y="8089"/>
                  </a:lnTo>
                  <a:close/>
                  <a:moveTo>
                    <a:pt x="4045" y="8120"/>
                  </a:moveTo>
                  <a:cubicBezTo>
                    <a:pt x="4029" y="8120"/>
                    <a:pt x="4029" y="8120"/>
                    <a:pt x="4029" y="8136"/>
                  </a:cubicBezTo>
                  <a:cubicBezTo>
                    <a:pt x="4045" y="8120"/>
                    <a:pt x="4045" y="8120"/>
                    <a:pt x="4045" y="8120"/>
                  </a:cubicBezTo>
                  <a:close/>
                  <a:moveTo>
                    <a:pt x="4076" y="8120"/>
                  </a:moveTo>
                  <a:cubicBezTo>
                    <a:pt x="4076" y="8120"/>
                    <a:pt x="4061" y="8120"/>
                    <a:pt x="4061" y="8136"/>
                  </a:cubicBezTo>
                  <a:lnTo>
                    <a:pt x="4076" y="8136"/>
                  </a:lnTo>
                  <a:cubicBezTo>
                    <a:pt x="4076" y="8136"/>
                    <a:pt x="4076" y="8120"/>
                    <a:pt x="4076" y="8120"/>
                  </a:cubicBezTo>
                  <a:close/>
                  <a:moveTo>
                    <a:pt x="4923" y="8120"/>
                  </a:moveTo>
                  <a:lnTo>
                    <a:pt x="4923" y="8136"/>
                  </a:lnTo>
                  <a:lnTo>
                    <a:pt x="4938" y="8120"/>
                  </a:lnTo>
                  <a:close/>
                  <a:moveTo>
                    <a:pt x="4092" y="8120"/>
                  </a:moveTo>
                  <a:lnTo>
                    <a:pt x="4076" y="8136"/>
                  </a:lnTo>
                  <a:cubicBezTo>
                    <a:pt x="4092" y="8136"/>
                    <a:pt x="4092" y="8136"/>
                    <a:pt x="4092" y="8151"/>
                  </a:cubicBezTo>
                  <a:lnTo>
                    <a:pt x="4108" y="8136"/>
                  </a:lnTo>
                  <a:lnTo>
                    <a:pt x="4092" y="8120"/>
                  </a:lnTo>
                  <a:close/>
                  <a:moveTo>
                    <a:pt x="4155" y="8120"/>
                  </a:moveTo>
                  <a:cubicBezTo>
                    <a:pt x="4139" y="8120"/>
                    <a:pt x="4139" y="8136"/>
                    <a:pt x="4123" y="8136"/>
                  </a:cubicBezTo>
                  <a:lnTo>
                    <a:pt x="4139" y="8136"/>
                  </a:lnTo>
                  <a:cubicBezTo>
                    <a:pt x="4139" y="8151"/>
                    <a:pt x="4139" y="8151"/>
                    <a:pt x="4155" y="8151"/>
                  </a:cubicBezTo>
                  <a:lnTo>
                    <a:pt x="4170" y="8151"/>
                  </a:lnTo>
                  <a:cubicBezTo>
                    <a:pt x="4170" y="8151"/>
                    <a:pt x="4170" y="8136"/>
                    <a:pt x="4170" y="8136"/>
                  </a:cubicBezTo>
                  <a:cubicBezTo>
                    <a:pt x="4170" y="8136"/>
                    <a:pt x="4170" y="8120"/>
                    <a:pt x="4170" y="8120"/>
                  </a:cubicBezTo>
                  <a:close/>
                  <a:moveTo>
                    <a:pt x="4170" y="8151"/>
                  </a:moveTo>
                  <a:lnTo>
                    <a:pt x="4170" y="8167"/>
                  </a:lnTo>
                  <a:cubicBezTo>
                    <a:pt x="4186" y="8167"/>
                    <a:pt x="4186" y="8151"/>
                    <a:pt x="4186" y="8151"/>
                  </a:cubicBezTo>
                  <a:close/>
                  <a:moveTo>
                    <a:pt x="4186" y="8151"/>
                  </a:moveTo>
                  <a:lnTo>
                    <a:pt x="4186" y="8167"/>
                  </a:lnTo>
                  <a:cubicBezTo>
                    <a:pt x="4186" y="8151"/>
                    <a:pt x="4186" y="8151"/>
                    <a:pt x="4202" y="8151"/>
                  </a:cubicBezTo>
                  <a:close/>
                  <a:moveTo>
                    <a:pt x="4217" y="8136"/>
                  </a:moveTo>
                  <a:cubicBezTo>
                    <a:pt x="4202" y="8136"/>
                    <a:pt x="4202" y="8136"/>
                    <a:pt x="4202" y="8151"/>
                  </a:cubicBezTo>
                  <a:lnTo>
                    <a:pt x="4217" y="8151"/>
                  </a:lnTo>
                  <a:lnTo>
                    <a:pt x="4217" y="8167"/>
                  </a:lnTo>
                  <a:lnTo>
                    <a:pt x="4264" y="8167"/>
                  </a:lnTo>
                  <a:cubicBezTo>
                    <a:pt x="4264" y="8151"/>
                    <a:pt x="4264" y="8151"/>
                    <a:pt x="4264" y="8151"/>
                  </a:cubicBezTo>
                  <a:lnTo>
                    <a:pt x="4264" y="8136"/>
                  </a:lnTo>
                  <a:lnTo>
                    <a:pt x="4249" y="8151"/>
                  </a:lnTo>
                  <a:lnTo>
                    <a:pt x="4249" y="8136"/>
                  </a:lnTo>
                  <a:close/>
                  <a:moveTo>
                    <a:pt x="4640" y="8167"/>
                  </a:moveTo>
                  <a:cubicBezTo>
                    <a:pt x="4648" y="8175"/>
                    <a:pt x="4652" y="8179"/>
                    <a:pt x="4656" y="8179"/>
                  </a:cubicBezTo>
                  <a:cubicBezTo>
                    <a:pt x="4660" y="8179"/>
                    <a:pt x="4664" y="8175"/>
                    <a:pt x="4672" y="8167"/>
                  </a:cubicBezTo>
                  <a:close/>
                  <a:moveTo>
                    <a:pt x="4249" y="8167"/>
                  </a:moveTo>
                  <a:lnTo>
                    <a:pt x="4233" y="8183"/>
                  </a:lnTo>
                  <a:lnTo>
                    <a:pt x="4249" y="8183"/>
                  </a:lnTo>
                  <a:cubicBezTo>
                    <a:pt x="4249" y="8183"/>
                    <a:pt x="4249" y="8183"/>
                    <a:pt x="4249" y="8167"/>
                  </a:cubicBezTo>
                  <a:close/>
                  <a:moveTo>
                    <a:pt x="4280" y="8167"/>
                  </a:moveTo>
                  <a:cubicBezTo>
                    <a:pt x="4264" y="8167"/>
                    <a:pt x="4264" y="8167"/>
                    <a:pt x="4264" y="8183"/>
                  </a:cubicBezTo>
                  <a:lnTo>
                    <a:pt x="4296" y="8183"/>
                  </a:lnTo>
                  <a:cubicBezTo>
                    <a:pt x="4296" y="8167"/>
                    <a:pt x="4280" y="8167"/>
                    <a:pt x="4280" y="8167"/>
                  </a:cubicBezTo>
                  <a:close/>
                  <a:moveTo>
                    <a:pt x="4311" y="8183"/>
                  </a:moveTo>
                  <a:cubicBezTo>
                    <a:pt x="4311" y="8183"/>
                    <a:pt x="4311" y="8183"/>
                    <a:pt x="4311" y="8198"/>
                  </a:cubicBezTo>
                  <a:lnTo>
                    <a:pt x="4327" y="8198"/>
                  </a:lnTo>
                  <a:lnTo>
                    <a:pt x="4311" y="8183"/>
                  </a:lnTo>
                  <a:close/>
                  <a:moveTo>
                    <a:pt x="5377" y="8308"/>
                  </a:moveTo>
                  <a:cubicBezTo>
                    <a:pt x="5362" y="8324"/>
                    <a:pt x="5362" y="8324"/>
                    <a:pt x="5362" y="8324"/>
                  </a:cubicBezTo>
                  <a:lnTo>
                    <a:pt x="5377" y="8324"/>
                  </a:lnTo>
                  <a:lnTo>
                    <a:pt x="5377" y="8308"/>
                  </a:lnTo>
                  <a:close/>
                  <a:moveTo>
                    <a:pt x="5581" y="8308"/>
                  </a:moveTo>
                  <a:lnTo>
                    <a:pt x="5565" y="8324"/>
                  </a:lnTo>
                  <a:lnTo>
                    <a:pt x="5565" y="8308"/>
                  </a:lnTo>
                  <a:close/>
                  <a:moveTo>
                    <a:pt x="5048" y="8324"/>
                  </a:moveTo>
                  <a:cubicBezTo>
                    <a:pt x="5048" y="8339"/>
                    <a:pt x="5048" y="8339"/>
                    <a:pt x="5048" y="8339"/>
                  </a:cubicBezTo>
                  <a:lnTo>
                    <a:pt x="5064" y="8339"/>
                  </a:lnTo>
                  <a:lnTo>
                    <a:pt x="5048" y="8324"/>
                  </a:lnTo>
                  <a:close/>
                  <a:moveTo>
                    <a:pt x="5064" y="8324"/>
                  </a:moveTo>
                  <a:cubicBezTo>
                    <a:pt x="5064" y="8324"/>
                    <a:pt x="5064" y="8324"/>
                    <a:pt x="5064" y="8339"/>
                  </a:cubicBezTo>
                  <a:lnTo>
                    <a:pt x="5079" y="8324"/>
                  </a:lnTo>
                  <a:close/>
                  <a:moveTo>
                    <a:pt x="5362" y="8324"/>
                  </a:moveTo>
                  <a:cubicBezTo>
                    <a:pt x="5362" y="8339"/>
                    <a:pt x="5362" y="8339"/>
                    <a:pt x="5362" y="8339"/>
                  </a:cubicBezTo>
                  <a:lnTo>
                    <a:pt x="5362" y="8355"/>
                  </a:lnTo>
                  <a:cubicBezTo>
                    <a:pt x="5362" y="8355"/>
                    <a:pt x="5362" y="8339"/>
                    <a:pt x="5377" y="8339"/>
                  </a:cubicBezTo>
                  <a:cubicBezTo>
                    <a:pt x="5377" y="8332"/>
                    <a:pt x="5373" y="8332"/>
                    <a:pt x="5369" y="8332"/>
                  </a:cubicBezTo>
                  <a:cubicBezTo>
                    <a:pt x="5365" y="8332"/>
                    <a:pt x="5362" y="8332"/>
                    <a:pt x="5362" y="8324"/>
                  </a:cubicBezTo>
                  <a:close/>
                  <a:moveTo>
                    <a:pt x="5565" y="8198"/>
                  </a:moveTo>
                  <a:cubicBezTo>
                    <a:pt x="5550" y="8214"/>
                    <a:pt x="5550" y="8214"/>
                    <a:pt x="5550" y="8214"/>
                  </a:cubicBezTo>
                  <a:lnTo>
                    <a:pt x="5534" y="8214"/>
                  </a:lnTo>
                  <a:cubicBezTo>
                    <a:pt x="5534" y="8214"/>
                    <a:pt x="5534" y="8214"/>
                    <a:pt x="5534" y="8230"/>
                  </a:cubicBezTo>
                  <a:lnTo>
                    <a:pt x="5518" y="8214"/>
                  </a:lnTo>
                  <a:lnTo>
                    <a:pt x="5518" y="8230"/>
                  </a:lnTo>
                  <a:cubicBezTo>
                    <a:pt x="5518" y="8230"/>
                    <a:pt x="5518" y="8230"/>
                    <a:pt x="5503" y="8245"/>
                  </a:cubicBezTo>
                  <a:cubicBezTo>
                    <a:pt x="5487" y="8261"/>
                    <a:pt x="5487" y="8261"/>
                    <a:pt x="5487" y="8261"/>
                  </a:cubicBezTo>
                  <a:lnTo>
                    <a:pt x="5471" y="8261"/>
                  </a:lnTo>
                  <a:cubicBezTo>
                    <a:pt x="5463" y="8253"/>
                    <a:pt x="5459" y="8253"/>
                    <a:pt x="5456" y="8253"/>
                  </a:cubicBezTo>
                  <a:cubicBezTo>
                    <a:pt x="5452" y="8253"/>
                    <a:pt x="5448" y="8253"/>
                    <a:pt x="5440" y="8245"/>
                  </a:cubicBezTo>
                  <a:cubicBezTo>
                    <a:pt x="5440" y="8245"/>
                    <a:pt x="5440" y="8245"/>
                    <a:pt x="5440" y="8261"/>
                  </a:cubicBezTo>
                  <a:lnTo>
                    <a:pt x="5424" y="8261"/>
                  </a:lnTo>
                  <a:lnTo>
                    <a:pt x="5440" y="8277"/>
                  </a:lnTo>
                  <a:lnTo>
                    <a:pt x="5424" y="8277"/>
                  </a:lnTo>
                  <a:cubicBezTo>
                    <a:pt x="5424" y="8292"/>
                    <a:pt x="5424" y="8292"/>
                    <a:pt x="5424" y="8292"/>
                  </a:cubicBezTo>
                  <a:cubicBezTo>
                    <a:pt x="5424" y="8292"/>
                    <a:pt x="5456" y="8308"/>
                    <a:pt x="5456" y="8308"/>
                  </a:cubicBezTo>
                  <a:lnTo>
                    <a:pt x="5440" y="8308"/>
                  </a:lnTo>
                  <a:lnTo>
                    <a:pt x="5440" y="8324"/>
                  </a:lnTo>
                  <a:lnTo>
                    <a:pt x="5456" y="8324"/>
                  </a:lnTo>
                  <a:lnTo>
                    <a:pt x="5456" y="8339"/>
                  </a:lnTo>
                  <a:cubicBezTo>
                    <a:pt x="5456" y="8339"/>
                    <a:pt x="5456" y="8339"/>
                    <a:pt x="5471" y="8355"/>
                  </a:cubicBezTo>
                  <a:lnTo>
                    <a:pt x="5471" y="8339"/>
                  </a:lnTo>
                  <a:lnTo>
                    <a:pt x="5487" y="8355"/>
                  </a:lnTo>
                  <a:lnTo>
                    <a:pt x="5487" y="8339"/>
                  </a:lnTo>
                  <a:cubicBezTo>
                    <a:pt x="5492" y="8334"/>
                    <a:pt x="5494" y="8332"/>
                    <a:pt x="5494" y="8332"/>
                  </a:cubicBezTo>
                  <a:lnTo>
                    <a:pt x="5494" y="8332"/>
                  </a:lnTo>
                  <a:cubicBezTo>
                    <a:pt x="5496" y="8332"/>
                    <a:pt x="5492" y="8339"/>
                    <a:pt x="5503" y="8339"/>
                  </a:cubicBezTo>
                  <a:cubicBezTo>
                    <a:pt x="5518" y="8339"/>
                    <a:pt x="5518" y="8339"/>
                    <a:pt x="5518" y="8324"/>
                  </a:cubicBezTo>
                  <a:cubicBezTo>
                    <a:pt x="5518" y="8339"/>
                    <a:pt x="5518" y="8355"/>
                    <a:pt x="5518" y="8355"/>
                  </a:cubicBezTo>
                  <a:lnTo>
                    <a:pt x="5534" y="8355"/>
                  </a:lnTo>
                  <a:lnTo>
                    <a:pt x="5534" y="8371"/>
                  </a:lnTo>
                  <a:lnTo>
                    <a:pt x="5550" y="8371"/>
                  </a:lnTo>
                  <a:lnTo>
                    <a:pt x="5550" y="8355"/>
                  </a:lnTo>
                  <a:cubicBezTo>
                    <a:pt x="5550" y="8339"/>
                    <a:pt x="5550" y="8339"/>
                    <a:pt x="5550" y="8339"/>
                  </a:cubicBezTo>
                  <a:lnTo>
                    <a:pt x="5565" y="8339"/>
                  </a:lnTo>
                  <a:lnTo>
                    <a:pt x="5565" y="8355"/>
                  </a:lnTo>
                  <a:lnTo>
                    <a:pt x="5597" y="8355"/>
                  </a:lnTo>
                  <a:cubicBezTo>
                    <a:pt x="5597" y="8339"/>
                    <a:pt x="5597" y="8339"/>
                    <a:pt x="5597" y="8339"/>
                  </a:cubicBezTo>
                  <a:cubicBezTo>
                    <a:pt x="5597" y="8324"/>
                    <a:pt x="5581" y="8324"/>
                    <a:pt x="5581" y="8324"/>
                  </a:cubicBezTo>
                  <a:lnTo>
                    <a:pt x="5581" y="8308"/>
                  </a:lnTo>
                  <a:lnTo>
                    <a:pt x="5628" y="8308"/>
                  </a:lnTo>
                  <a:lnTo>
                    <a:pt x="5612" y="8292"/>
                  </a:lnTo>
                  <a:cubicBezTo>
                    <a:pt x="5628" y="8292"/>
                    <a:pt x="5628" y="8292"/>
                    <a:pt x="5628" y="8308"/>
                  </a:cubicBezTo>
                  <a:lnTo>
                    <a:pt x="5644" y="8292"/>
                  </a:lnTo>
                  <a:cubicBezTo>
                    <a:pt x="5644" y="8292"/>
                    <a:pt x="5644" y="8308"/>
                    <a:pt x="5644" y="8308"/>
                  </a:cubicBezTo>
                  <a:lnTo>
                    <a:pt x="5659" y="8308"/>
                  </a:lnTo>
                  <a:cubicBezTo>
                    <a:pt x="5659" y="8308"/>
                    <a:pt x="5659" y="8308"/>
                    <a:pt x="5659" y="8292"/>
                  </a:cubicBezTo>
                  <a:lnTo>
                    <a:pt x="5675" y="8292"/>
                  </a:lnTo>
                  <a:cubicBezTo>
                    <a:pt x="5675" y="8292"/>
                    <a:pt x="5675" y="8277"/>
                    <a:pt x="5659" y="8277"/>
                  </a:cubicBezTo>
                  <a:lnTo>
                    <a:pt x="5675" y="8277"/>
                  </a:lnTo>
                  <a:cubicBezTo>
                    <a:pt x="5659" y="8261"/>
                    <a:pt x="5659" y="8261"/>
                    <a:pt x="5644" y="8261"/>
                  </a:cubicBezTo>
                  <a:lnTo>
                    <a:pt x="5659" y="8245"/>
                  </a:lnTo>
                  <a:lnTo>
                    <a:pt x="5644" y="8245"/>
                  </a:lnTo>
                  <a:cubicBezTo>
                    <a:pt x="5644" y="8245"/>
                    <a:pt x="5628" y="8230"/>
                    <a:pt x="5628" y="8230"/>
                  </a:cubicBezTo>
                  <a:lnTo>
                    <a:pt x="5612" y="8230"/>
                  </a:lnTo>
                  <a:cubicBezTo>
                    <a:pt x="5612" y="8230"/>
                    <a:pt x="5612" y="8230"/>
                    <a:pt x="5612" y="8214"/>
                  </a:cubicBezTo>
                  <a:cubicBezTo>
                    <a:pt x="5597" y="8214"/>
                    <a:pt x="5597" y="8214"/>
                    <a:pt x="5597" y="8230"/>
                  </a:cubicBezTo>
                  <a:lnTo>
                    <a:pt x="5597" y="8214"/>
                  </a:lnTo>
                  <a:cubicBezTo>
                    <a:pt x="5597" y="8214"/>
                    <a:pt x="5581" y="8230"/>
                    <a:pt x="5581" y="8230"/>
                  </a:cubicBezTo>
                  <a:lnTo>
                    <a:pt x="5581" y="8214"/>
                  </a:lnTo>
                  <a:lnTo>
                    <a:pt x="5565" y="8214"/>
                  </a:lnTo>
                  <a:cubicBezTo>
                    <a:pt x="5565" y="8214"/>
                    <a:pt x="5565" y="8214"/>
                    <a:pt x="5565" y="8198"/>
                  </a:cubicBezTo>
                  <a:close/>
                  <a:moveTo>
                    <a:pt x="5330" y="8355"/>
                  </a:moveTo>
                  <a:cubicBezTo>
                    <a:pt x="5330" y="8355"/>
                    <a:pt x="5330" y="8371"/>
                    <a:pt x="5330" y="8371"/>
                  </a:cubicBezTo>
                  <a:lnTo>
                    <a:pt x="5330" y="8381"/>
                  </a:lnTo>
                  <a:lnTo>
                    <a:pt x="5330" y="8381"/>
                  </a:lnTo>
                  <a:cubicBezTo>
                    <a:pt x="5334" y="8375"/>
                    <a:pt x="5338" y="8371"/>
                    <a:pt x="5346" y="8371"/>
                  </a:cubicBezTo>
                  <a:lnTo>
                    <a:pt x="5330" y="8355"/>
                  </a:lnTo>
                  <a:close/>
                  <a:moveTo>
                    <a:pt x="5409" y="7932"/>
                  </a:moveTo>
                  <a:cubicBezTo>
                    <a:pt x="5409" y="7948"/>
                    <a:pt x="5424" y="7948"/>
                    <a:pt x="5424" y="7963"/>
                  </a:cubicBezTo>
                  <a:cubicBezTo>
                    <a:pt x="5424" y="7963"/>
                    <a:pt x="5424" y="7979"/>
                    <a:pt x="5409" y="7979"/>
                  </a:cubicBezTo>
                  <a:lnTo>
                    <a:pt x="5409" y="7963"/>
                  </a:lnTo>
                  <a:lnTo>
                    <a:pt x="5393" y="7963"/>
                  </a:lnTo>
                  <a:cubicBezTo>
                    <a:pt x="5393" y="7963"/>
                    <a:pt x="5393" y="7963"/>
                    <a:pt x="5393" y="7948"/>
                  </a:cubicBezTo>
                  <a:lnTo>
                    <a:pt x="5377" y="7963"/>
                  </a:lnTo>
                  <a:cubicBezTo>
                    <a:pt x="5377" y="7948"/>
                    <a:pt x="5377" y="7948"/>
                    <a:pt x="5377" y="7948"/>
                  </a:cubicBezTo>
                  <a:cubicBezTo>
                    <a:pt x="5362" y="7963"/>
                    <a:pt x="5346" y="7963"/>
                    <a:pt x="5330" y="7963"/>
                  </a:cubicBezTo>
                  <a:cubicBezTo>
                    <a:pt x="5330" y="7979"/>
                    <a:pt x="5330" y="7979"/>
                    <a:pt x="5330" y="7979"/>
                  </a:cubicBezTo>
                  <a:cubicBezTo>
                    <a:pt x="5330" y="7979"/>
                    <a:pt x="5346" y="7995"/>
                    <a:pt x="5346" y="7995"/>
                  </a:cubicBezTo>
                  <a:cubicBezTo>
                    <a:pt x="5346" y="8010"/>
                    <a:pt x="5346" y="8010"/>
                    <a:pt x="5362" y="8010"/>
                  </a:cubicBezTo>
                  <a:lnTo>
                    <a:pt x="5377" y="8010"/>
                  </a:lnTo>
                  <a:cubicBezTo>
                    <a:pt x="5362" y="8026"/>
                    <a:pt x="5362" y="8026"/>
                    <a:pt x="5362" y="8026"/>
                  </a:cubicBezTo>
                  <a:cubicBezTo>
                    <a:pt x="5346" y="8026"/>
                    <a:pt x="5346" y="8026"/>
                    <a:pt x="5346" y="8042"/>
                  </a:cubicBezTo>
                  <a:cubicBezTo>
                    <a:pt x="5346" y="8042"/>
                    <a:pt x="5346" y="8042"/>
                    <a:pt x="5346" y="8057"/>
                  </a:cubicBezTo>
                  <a:cubicBezTo>
                    <a:pt x="5346" y="8057"/>
                    <a:pt x="5330" y="8057"/>
                    <a:pt x="5346" y="8073"/>
                  </a:cubicBezTo>
                  <a:lnTo>
                    <a:pt x="5314" y="8073"/>
                  </a:lnTo>
                  <a:cubicBezTo>
                    <a:pt x="5314" y="8089"/>
                    <a:pt x="5330" y="8089"/>
                    <a:pt x="5330" y="8089"/>
                  </a:cubicBezTo>
                  <a:cubicBezTo>
                    <a:pt x="5330" y="8089"/>
                    <a:pt x="5330" y="8089"/>
                    <a:pt x="5314" y="8104"/>
                  </a:cubicBezTo>
                  <a:cubicBezTo>
                    <a:pt x="5314" y="8104"/>
                    <a:pt x="5314" y="8120"/>
                    <a:pt x="5314" y="8120"/>
                  </a:cubicBezTo>
                  <a:cubicBezTo>
                    <a:pt x="5330" y="8136"/>
                    <a:pt x="5314" y="8136"/>
                    <a:pt x="5314" y="8151"/>
                  </a:cubicBezTo>
                  <a:cubicBezTo>
                    <a:pt x="5314" y="8151"/>
                    <a:pt x="5314" y="8151"/>
                    <a:pt x="5299" y="8167"/>
                  </a:cubicBezTo>
                  <a:cubicBezTo>
                    <a:pt x="5307" y="8175"/>
                    <a:pt x="5307" y="8175"/>
                    <a:pt x="5305" y="8175"/>
                  </a:cubicBezTo>
                  <a:cubicBezTo>
                    <a:pt x="5303" y="8175"/>
                    <a:pt x="5299" y="8175"/>
                    <a:pt x="5299" y="8183"/>
                  </a:cubicBezTo>
                  <a:lnTo>
                    <a:pt x="5299" y="8198"/>
                  </a:lnTo>
                  <a:lnTo>
                    <a:pt x="5299" y="8214"/>
                  </a:lnTo>
                  <a:cubicBezTo>
                    <a:pt x="5299" y="8214"/>
                    <a:pt x="5299" y="8214"/>
                    <a:pt x="5314" y="8230"/>
                  </a:cubicBezTo>
                  <a:lnTo>
                    <a:pt x="5283" y="8230"/>
                  </a:lnTo>
                  <a:cubicBezTo>
                    <a:pt x="5283" y="8245"/>
                    <a:pt x="5283" y="8245"/>
                    <a:pt x="5283" y="8245"/>
                  </a:cubicBezTo>
                  <a:lnTo>
                    <a:pt x="5236" y="8245"/>
                  </a:lnTo>
                  <a:lnTo>
                    <a:pt x="5220" y="8261"/>
                  </a:lnTo>
                  <a:lnTo>
                    <a:pt x="5205" y="8261"/>
                  </a:lnTo>
                  <a:cubicBezTo>
                    <a:pt x="5205" y="8261"/>
                    <a:pt x="5205" y="8261"/>
                    <a:pt x="5205" y="8277"/>
                  </a:cubicBezTo>
                  <a:cubicBezTo>
                    <a:pt x="5205" y="8277"/>
                    <a:pt x="5220" y="8277"/>
                    <a:pt x="5220" y="8292"/>
                  </a:cubicBezTo>
                  <a:cubicBezTo>
                    <a:pt x="5220" y="8308"/>
                    <a:pt x="5252" y="8324"/>
                    <a:pt x="5267" y="8324"/>
                  </a:cubicBezTo>
                  <a:cubicBezTo>
                    <a:pt x="5252" y="8324"/>
                    <a:pt x="5252" y="8339"/>
                    <a:pt x="5252" y="8339"/>
                  </a:cubicBezTo>
                  <a:lnTo>
                    <a:pt x="5252" y="8324"/>
                  </a:lnTo>
                  <a:cubicBezTo>
                    <a:pt x="5236" y="8339"/>
                    <a:pt x="5236" y="8339"/>
                    <a:pt x="5236" y="8339"/>
                  </a:cubicBezTo>
                  <a:cubicBezTo>
                    <a:pt x="5220" y="8339"/>
                    <a:pt x="5220" y="8324"/>
                    <a:pt x="5220" y="8324"/>
                  </a:cubicBezTo>
                  <a:cubicBezTo>
                    <a:pt x="5220" y="8324"/>
                    <a:pt x="5220" y="8324"/>
                    <a:pt x="5205" y="8339"/>
                  </a:cubicBezTo>
                  <a:cubicBezTo>
                    <a:pt x="5205" y="8324"/>
                    <a:pt x="5205" y="8324"/>
                    <a:pt x="5205" y="8324"/>
                  </a:cubicBezTo>
                  <a:lnTo>
                    <a:pt x="5189" y="8324"/>
                  </a:lnTo>
                  <a:cubicBezTo>
                    <a:pt x="5189" y="8339"/>
                    <a:pt x="5189" y="8339"/>
                    <a:pt x="5189" y="8339"/>
                  </a:cubicBezTo>
                  <a:cubicBezTo>
                    <a:pt x="5189" y="8355"/>
                    <a:pt x="5189" y="8355"/>
                    <a:pt x="5189" y="8355"/>
                  </a:cubicBezTo>
                  <a:cubicBezTo>
                    <a:pt x="5189" y="8355"/>
                    <a:pt x="5189" y="8355"/>
                    <a:pt x="5189" y="8371"/>
                  </a:cubicBezTo>
                  <a:lnTo>
                    <a:pt x="5220" y="8371"/>
                  </a:lnTo>
                  <a:cubicBezTo>
                    <a:pt x="5220" y="8386"/>
                    <a:pt x="5220" y="8386"/>
                    <a:pt x="5220" y="8386"/>
                  </a:cubicBezTo>
                  <a:cubicBezTo>
                    <a:pt x="5236" y="8386"/>
                    <a:pt x="5236" y="8386"/>
                    <a:pt x="5252" y="8371"/>
                  </a:cubicBezTo>
                  <a:lnTo>
                    <a:pt x="5267" y="8371"/>
                  </a:lnTo>
                  <a:cubicBezTo>
                    <a:pt x="5267" y="8371"/>
                    <a:pt x="5283" y="8371"/>
                    <a:pt x="5283" y="8386"/>
                  </a:cubicBezTo>
                  <a:cubicBezTo>
                    <a:pt x="5283" y="8371"/>
                    <a:pt x="5283" y="8371"/>
                    <a:pt x="5283" y="8371"/>
                  </a:cubicBezTo>
                  <a:lnTo>
                    <a:pt x="5299" y="8371"/>
                  </a:lnTo>
                  <a:cubicBezTo>
                    <a:pt x="5299" y="8363"/>
                    <a:pt x="5299" y="8363"/>
                    <a:pt x="5301" y="8363"/>
                  </a:cubicBezTo>
                  <a:cubicBezTo>
                    <a:pt x="5303" y="8363"/>
                    <a:pt x="5307" y="8363"/>
                    <a:pt x="5314" y="8355"/>
                  </a:cubicBezTo>
                  <a:cubicBezTo>
                    <a:pt x="5330" y="8355"/>
                    <a:pt x="5330" y="8355"/>
                    <a:pt x="5314" y="8339"/>
                  </a:cubicBezTo>
                  <a:lnTo>
                    <a:pt x="5330" y="8339"/>
                  </a:lnTo>
                  <a:cubicBezTo>
                    <a:pt x="5330" y="8339"/>
                    <a:pt x="5346" y="8324"/>
                    <a:pt x="5346" y="8324"/>
                  </a:cubicBezTo>
                  <a:cubicBezTo>
                    <a:pt x="5330" y="8324"/>
                    <a:pt x="5330" y="8324"/>
                    <a:pt x="5330" y="8308"/>
                  </a:cubicBezTo>
                  <a:cubicBezTo>
                    <a:pt x="5346" y="8308"/>
                    <a:pt x="5346" y="8308"/>
                    <a:pt x="5362" y="8324"/>
                  </a:cubicBezTo>
                  <a:cubicBezTo>
                    <a:pt x="5362" y="8308"/>
                    <a:pt x="5362" y="8308"/>
                    <a:pt x="5362" y="8308"/>
                  </a:cubicBezTo>
                  <a:lnTo>
                    <a:pt x="5377" y="8308"/>
                  </a:lnTo>
                  <a:lnTo>
                    <a:pt x="5377" y="8292"/>
                  </a:lnTo>
                  <a:cubicBezTo>
                    <a:pt x="5377" y="8300"/>
                    <a:pt x="5373" y="8304"/>
                    <a:pt x="5369" y="8304"/>
                  </a:cubicBezTo>
                  <a:cubicBezTo>
                    <a:pt x="5365" y="8304"/>
                    <a:pt x="5362" y="8300"/>
                    <a:pt x="5362" y="8292"/>
                  </a:cubicBezTo>
                  <a:lnTo>
                    <a:pt x="5346" y="8292"/>
                  </a:lnTo>
                  <a:cubicBezTo>
                    <a:pt x="5354" y="8285"/>
                    <a:pt x="5358" y="8285"/>
                    <a:pt x="5362" y="8285"/>
                  </a:cubicBezTo>
                  <a:cubicBezTo>
                    <a:pt x="5365" y="8285"/>
                    <a:pt x="5369" y="8285"/>
                    <a:pt x="5377" y="8277"/>
                  </a:cubicBezTo>
                  <a:lnTo>
                    <a:pt x="5362" y="8277"/>
                  </a:lnTo>
                  <a:cubicBezTo>
                    <a:pt x="5377" y="8277"/>
                    <a:pt x="5377" y="8261"/>
                    <a:pt x="5377" y="8261"/>
                  </a:cubicBezTo>
                  <a:lnTo>
                    <a:pt x="5409" y="8261"/>
                  </a:lnTo>
                  <a:lnTo>
                    <a:pt x="5409" y="8245"/>
                  </a:lnTo>
                  <a:cubicBezTo>
                    <a:pt x="5409" y="8245"/>
                    <a:pt x="5409" y="8230"/>
                    <a:pt x="5409" y="8230"/>
                  </a:cubicBezTo>
                  <a:lnTo>
                    <a:pt x="5393" y="8230"/>
                  </a:lnTo>
                  <a:cubicBezTo>
                    <a:pt x="5393" y="8230"/>
                    <a:pt x="5393" y="8214"/>
                    <a:pt x="5377" y="8214"/>
                  </a:cubicBezTo>
                  <a:cubicBezTo>
                    <a:pt x="5362" y="8214"/>
                    <a:pt x="5362" y="8198"/>
                    <a:pt x="5362" y="8198"/>
                  </a:cubicBezTo>
                  <a:lnTo>
                    <a:pt x="5377" y="8198"/>
                  </a:lnTo>
                  <a:cubicBezTo>
                    <a:pt x="5393" y="8183"/>
                    <a:pt x="5393" y="8183"/>
                    <a:pt x="5393" y="8183"/>
                  </a:cubicBezTo>
                  <a:lnTo>
                    <a:pt x="5377" y="8183"/>
                  </a:lnTo>
                  <a:cubicBezTo>
                    <a:pt x="5377" y="8167"/>
                    <a:pt x="5377" y="8167"/>
                    <a:pt x="5377" y="8167"/>
                  </a:cubicBezTo>
                  <a:lnTo>
                    <a:pt x="5377" y="8151"/>
                  </a:lnTo>
                  <a:cubicBezTo>
                    <a:pt x="5388" y="8151"/>
                    <a:pt x="5391" y="8158"/>
                    <a:pt x="5392" y="8158"/>
                  </a:cubicBezTo>
                  <a:cubicBezTo>
                    <a:pt x="5393" y="8158"/>
                    <a:pt x="5393" y="8157"/>
                    <a:pt x="5393" y="8151"/>
                  </a:cubicBezTo>
                  <a:cubicBezTo>
                    <a:pt x="5409" y="8151"/>
                    <a:pt x="5409" y="8151"/>
                    <a:pt x="5409" y="8136"/>
                  </a:cubicBezTo>
                  <a:lnTo>
                    <a:pt x="5424" y="8151"/>
                  </a:lnTo>
                  <a:lnTo>
                    <a:pt x="5424" y="8136"/>
                  </a:lnTo>
                  <a:cubicBezTo>
                    <a:pt x="5424" y="8151"/>
                    <a:pt x="5440" y="8151"/>
                    <a:pt x="5440" y="8167"/>
                  </a:cubicBezTo>
                  <a:lnTo>
                    <a:pt x="5440" y="8183"/>
                  </a:lnTo>
                  <a:cubicBezTo>
                    <a:pt x="5440" y="8191"/>
                    <a:pt x="5440" y="8194"/>
                    <a:pt x="5442" y="8194"/>
                  </a:cubicBezTo>
                  <a:cubicBezTo>
                    <a:pt x="5444" y="8194"/>
                    <a:pt x="5448" y="8191"/>
                    <a:pt x="5456" y="8183"/>
                  </a:cubicBezTo>
                  <a:cubicBezTo>
                    <a:pt x="5456" y="8179"/>
                    <a:pt x="5456" y="8175"/>
                    <a:pt x="5456" y="8167"/>
                  </a:cubicBezTo>
                  <a:cubicBezTo>
                    <a:pt x="5471" y="8167"/>
                    <a:pt x="5471" y="8167"/>
                    <a:pt x="5487" y="8183"/>
                  </a:cubicBezTo>
                  <a:lnTo>
                    <a:pt x="5503" y="8167"/>
                  </a:lnTo>
                  <a:cubicBezTo>
                    <a:pt x="5487" y="8167"/>
                    <a:pt x="5487" y="8167"/>
                    <a:pt x="5471" y="8151"/>
                  </a:cubicBezTo>
                  <a:lnTo>
                    <a:pt x="5487" y="8136"/>
                  </a:lnTo>
                  <a:cubicBezTo>
                    <a:pt x="5503" y="8136"/>
                    <a:pt x="5503" y="8151"/>
                    <a:pt x="5503" y="8151"/>
                  </a:cubicBezTo>
                  <a:lnTo>
                    <a:pt x="5550" y="8151"/>
                  </a:lnTo>
                  <a:lnTo>
                    <a:pt x="5550" y="8136"/>
                  </a:lnTo>
                  <a:cubicBezTo>
                    <a:pt x="5550" y="8136"/>
                    <a:pt x="5550" y="8129"/>
                    <a:pt x="5545" y="8129"/>
                  </a:cubicBezTo>
                  <a:cubicBezTo>
                    <a:pt x="5543" y="8129"/>
                    <a:pt x="5539" y="8130"/>
                    <a:pt x="5534" y="8136"/>
                  </a:cubicBezTo>
                  <a:lnTo>
                    <a:pt x="5518" y="8120"/>
                  </a:lnTo>
                  <a:lnTo>
                    <a:pt x="5534" y="8120"/>
                  </a:lnTo>
                  <a:cubicBezTo>
                    <a:pt x="5534" y="8104"/>
                    <a:pt x="5518" y="8104"/>
                    <a:pt x="5503" y="8104"/>
                  </a:cubicBezTo>
                  <a:cubicBezTo>
                    <a:pt x="5503" y="8104"/>
                    <a:pt x="5518" y="8089"/>
                    <a:pt x="5518" y="8089"/>
                  </a:cubicBezTo>
                  <a:lnTo>
                    <a:pt x="5503" y="8073"/>
                  </a:lnTo>
                  <a:lnTo>
                    <a:pt x="5503" y="8089"/>
                  </a:lnTo>
                  <a:cubicBezTo>
                    <a:pt x="5487" y="8089"/>
                    <a:pt x="5487" y="8073"/>
                    <a:pt x="5487" y="8073"/>
                  </a:cubicBezTo>
                  <a:cubicBezTo>
                    <a:pt x="5487" y="8073"/>
                    <a:pt x="5487" y="8073"/>
                    <a:pt x="5503" y="8057"/>
                  </a:cubicBezTo>
                  <a:lnTo>
                    <a:pt x="5534" y="8089"/>
                  </a:lnTo>
                  <a:cubicBezTo>
                    <a:pt x="5534" y="8089"/>
                    <a:pt x="5534" y="8089"/>
                    <a:pt x="5534" y="8104"/>
                  </a:cubicBezTo>
                  <a:lnTo>
                    <a:pt x="5550" y="8104"/>
                  </a:lnTo>
                  <a:cubicBezTo>
                    <a:pt x="5550" y="8104"/>
                    <a:pt x="5550" y="8104"/>
                    <a:pt x="5565" y="8120"/>
                  </a:cubicBezTo>
                  <a:cubicBezTo>
                    <a:pt x="5565" y="8104"/>
                    <a:pt x="5581" y="8104"/>
                    <a:pt x="5597" y="8104"/>
                  </a:cubicBezTo>
                  <a:cubicBezTo>
                    <a:pt x="5612" y="8104"/>
                    <a:pt x="5628" y="8120"/>
                    <a:pt x="5628" y="8120"/>
                  </a:cubicBezTo>
                  <a:lnTo>
                    <a:pt x="5644" y="8120"/>
                  </a:lnTo>
                  <a:cubicBezTo>
                    <a:pt x="5628" y="8104"/>
                    <a:pt x="5628" y="8104"/>
                    <a:pt x="5628" y="8089"/>
                  </a:cubicBezTo>
                  <a:lnTo>
                    <a:pt x="5597" y="8089"/>
                  </a:lnTo>
                  <a:cubicBezTo>
                    <a:pt x="5581" y="8089"/>
                    <a:pt x="5581" y="8073"/>
                    <a:pt x="5565" y="8073"/>
                  </a:cubicBezTo>
                  <a:cubicBezTo>
                    <a:pt x="5565" y="8057"/>
                    <a:pt x="5565" y="8057"/>
                    <a:pt x="5581" y="8057"/>
                  </a:cubicBezTo>
                  <a:lnTo>
                    <a:pt x="5550" y="8057"/>
                  </a:lnTo>
                  <a:lnTo>
                    <a:pt x="5534" y="8042"/>
                  </a:lnTo>
                  <a:lnTo>
                    <a:pt x="5534" y="8026"/>
                  </a:lnTo>
                  <a:cubicBezTo>
                    <a:pt x="5518" y="8026"/>
                    <a:pt x="5518" y="8026"/>
                    <a:pt x="5518" y="8010"/>
                  </a:cubicBezTo>
                  <a:lnTo>
                    <a:pt x="5518" y="8026"/>
                  </a:lnTo>
                  <a:cubicBezTo>
                    <a:pt x="5503" y="8010"/>
                    <a:pt x="5503" y="8010"/>
                    <a:pt x="5503" y="8010"/>
                  </a:cubicBezTo>
                  <a:cubicBezTo>
                    <a:pt x="5487" y="8010"/>
                    <a:pt x="5487" y="7995"/>
                    <a:pt x="5487" y="7995"/>
                  </a:cubicBezTo>
                  <a:lnTo>
                    <a:pt x="5487" y="7979"/>
                  </a:lnTo>
                  <a:lnTo>
                    <a:pt x="5471" y="7995"/>
                  </a:lnTo>
                  <a:lnTo>
                    <a:pt x="5471" y="7979"/>
                  </a:lnTo>
                  <a:cubicBezTo>
                    <a:pt x="5456" y="7963"/>
                    <a:pt x="5456" y="7963"/>
                    <a:pt x="5456" y="7948"/>
                  </a:cubicBezTo>
                  <a:lnTo>
                    <a:pt x="5440" y="7948"/>
                  </a:lnTo>
                  <a:cubicBezTo>
                    <a:pt x="5424" y="7948"/>
                    <a:pt x="5424" y="7932"/>
                    <a:pt x="5424" y="7932"/>
                  </a:cubicBezTo>
                  <a:close/>
                  <a:moveTo>
                    <a:pt x="5330" y="8381"/>
                  </a:moveTo>
                  <a:cubicBezTo>
                    <a:pt x="5329" y="8382"/>
                    <a:pt x="5328" y="8384"/>
                    <a:pt x="5326" y="8386"/>
                  </a:cubicBezTo>
                  <a:lnTo>
                    <a:pt x="5330" y="8386"/>
                  </a:lnTo>
                  <a:lnTo>
                    <a:pt x="5330" y="8381"/>
                  </a:lnTo>
                  <a:close/>
                  <a:moveTo>
                    <a:pt x="5314" y="8386"/>
                  </a:moveTo>
                  <a:lnTo>
                    <a:pt x="5314" y="8402"/>
                  </a:lnTo>
                  <a:cubicBezTo>
                    <a:pt x="5320" y="8397"/>
                    <a:pt x="5323" y="8391"/>
                    <a:pt x="5326" y="8386"/>
                  </a:cubicBezTo>
                  <a:close/>
                  <a:moveTo>
                    <a:pt x="5299" y="8402"/>
                  </a:moveTo>
                  <a:cubicBezTo>
                    <a:pt x="5283" y="8402"/>
                    <a:pt x="5267" y="8418"/>
                    <a:pt x="5267" y="8418"/>
                  </a:cubicBezTo>
                  <a:lnTo>
                    <a:pt x="5252" y="8418"/>
                  </a:lnTo>
                  <a:cubicBezTo>
                    <a:pt x="5252" y="8433"/>
                    <a:pt x="5267" y="8433"/>
                    <a:pt x="5267" y="8433"/>
                  </a:cubicBezTo>
                  <a:lnTo>
                    <a:pt x="5283" y="8433"/>
                  </a:lnTo>
                  <a:cubicBezTo>
                    <a:pt x="5299" y="8433"/>
                    <a:pt x="5299" y="8433"/>
                    <a:pt x="5299" y="8418"/>
                  </a:cubicBezTo>
                  <a:lnTo>
                    <a:pt x="5299" y="8402"/>
                  </a:lnTo>
                  <a:close/>
                  <a:moveTo>
                    <a:pt x="5314" y="8411"/>
                  </a:moveTo>
                  <a:cubicBezTo>
                    <a:pt x="5313" y="8411"/>
                    <a:pt x="5309" y="8418"/>
                    <a:pt x="5299" y="8418"/>
                  </a:cubicBezTo>
                  <a:cubicBezTo>
                    <a:pt x="5299" y="8418"/>
                    <a:pt x="5299" y="8418"/>
                    <a:pt x="5299" y="8433"/>
                  </a:cubicBezTo>
                  <a:cubicBezTo>
                    <a:pt x="5314" y="8418"/>
                    <a:pt x="5314" y="8418"/>
                    <a:pt x="5314" y="8418"/>
                  </a:cubicBezTo>
                  <a:cubicBezTo>
                    <a:pt x="5314" y="8413"/>
                    <a:pt x="5314" y="8411"/>
                    <a:pt x="5314" y="8411"/>
                  </a:cubicBezTo>
                  <a:close/>
                  <a:moveTo>
                    <a:pt x="8465" y="8528"/>
                  </a:moveTo>
                  <a:cubicBezTo>
                    <a:pt x="8465" y="8528"/>
                    <a:pt x="8465" y="8543"/>
                    <a:pt x="8449" y="8543"/>
                  </a:cubicBezTo>
                  <a:lnTo>
                    <a:pt x="8465" y="8559"/>
                  </a:lnTo>
                  <a:cubicBezTo>
                    <a:pt x="8465" y="8559"/>
                    <a:pt x="8481" y="8543"/>
                    <a:pt x="8481" y="8543"/>
                  </a:cubicBezTo>
                  <a:cubicBezTo>
                    <a:pt x="8481" y="8528"/>
                    <a:pt x="8481" y="8528"/>
                    <a:pt x="8465" y="8528"/>
                  </a:cubicBezTo>
                  <a:close/>
                  <a:moveTo>
                    <a:pt x="8324" y="8637"/>
                  </a:moveTo>
                  <a:cubicBezTo>
                    <a:pt x="8308" y="8653"/>
                    <a:pt x="8308" y="8653"/>
                    <a:pt x="8308" y="8653"/>
                  </a:cubicBezTo>
                  <a:lnTo>
                    <a:pt x="8324" y="8669"/>
                  </a:lnTo>
                  <a:cubicBezTo>
                    <a:pt x="8324" y="8653"/>
                    <a:pt x="8324" y="8653"/>
                    <a:pt x="8324" y="8637"/>
                  </a:cubicBezTo>
                  <a:close/>
                  <a:moveTo>
                    <a:pt x="8308" y="8684"/>
                  </a:moveTo>
                  <a:lnTo>
                    <a:pt x="8293" y="8700"/>
                  </a:lnTo>
                  <a:cubicBezTo>
                    <a:pt x="8308" y="8700"/>
                    <a:pt x="8308" y="8700"/>
                    <a:pt x="8308" y="8684"/>
                  </a:cubicBezTo>
                  <a:close/>
                  <a:moveTo>
                    <a:pt x="8261" y="8716"/>
                  </a:moveTo>
                  <a:lnTo>
                    <a:pt x="8277" y="8731"/>
                  </a:lnTo>
                  <a:cubicBezTo>
                    <a:pt x="8277" y="8731"/>
                    <a:pt x="8277" y="8716"/>
                    <a:pt x="8277" y="8716"/>
                  </a:cubicBezTo>
                  <a:close/>
                  <a:moveTo>
                    <a:pt x="8293" y="8904"/>
                  </a:moveTo>
                  <a:lnTo>
                    <a:pt x="8277" y="8919"/>
                  </a:lnTo>
                  <a:lnTo>
                    <a:pt x="8293" y="8919"/>
                  </a:lnTo>
                  <a:cubicBezTo>
                    <a:pt x="8308" y="8935"/>
                    <a:pt x="8308" y="8935"/>
                    <a:pt x="8308" y="8951"/>
                  </a:cubicBezTo>
                  <a:cubicBezTo>
                    <a:pt x="8324" y="8935"/>
                    <a:pt x="8324" y="8935"/>
                    <a:pt x="8324" y="8919"/>
                  </a:cubicBezTo>
                  <a:cubicBezTo>
                    <a:pt x="8308" y="8904"/>
                    <a:pt x="8293" y="8904"/>
                    <a:pt x="8293" y="8904"/>
                  </a:cubicBezTo>
                  <a:close/>
                  <a:moveTo>
                    <a:pt x="5346" y="9013"/>
                  </a:moveTo>
                  <a:cubicBezTo>
                    <a:pt x="5346" y="9029"/>
                    <a:pt x="5346" y="9029"/>
                    <a:pt x="5362" y="9029"/>
                  </a:cubicBezTo>
                  <a:cubicBezTo>
                    <a:pt x="5362" y="9013"/>
                    <a:pt x="5346" y="9013"/>
                    <a:pt x="5346" y="9013"/>
                  </a:cubicBezTo>
                  <a:close/>
                  <a:moveTo>
                    <a:pt x="9076" y="9060"/>
                  </a:moveTo>
                  <a:cubicBezTo>
                    <a:pt x="9068" y="9068"/>
                    <a:pt x="9065" y="9068"/>
                    <a:pt x="9063" y="9068"/>
                  </a:cubicBezTo>
                  <a:cubicBezTo>
                    <a:pt x="9061" y="9068"/>
                    <a:pt x="9061" y="9068"/>
                    <a:pt x="9061" y="9076"/>
                  </a:cubicBezTo>
                  <a:cubicBezTo>
                    <a:pt x="9076" y="9076"/>
                    <a:pt x="9076" y="9076"/>
                    <a:pt x="9076" y="9060"/>
                  </a:cubicBezTo>
                  <a:close/>
                  <a:moveTo>
                    <a:pt x="5362" y="9107"/>
                  </a:moveTo>
                  <a:cubicBezTo>
                    <a:pt x="5362" y="9123"/>
                    <a:pt x="5362" y="9123"/>
                    <a:pt x="5346" y="9123"/>
                  </a:cubicBezTo>
                  <a:lnTo>
                    <a:pt x="5362" y="9123"/>
                  </a:lnTo>
                  <a:lnTo>
                    <a:pt x="5362" y="9107"/>
                  </a:lnTo>
                  <a:close/>
                  <a:moveTo>
                    <a:pt x="8340" y="8982"/>
                  </a:moveTo>
                  <a:cubicBezTo>
                    <a:pt x="8324" y="8998"/>
                    <a:pt x="8340" y="9013"/>
                    <a:pt x="8324" y="9013"/>
                  </a:cubicBezTo>
                  <a:cubicBezTo>
                    <a:pt x="8340" y="9029"/>
                    <a:pt x="8340" y="9029"/>
                    <a:pt x="8355" y="9045"/>
                  </a:cubicBezTo>
                  <a:cubicBezTo>
                    <a:pt x="8355" y="9045"/>
                    <a:pt x="8355" y="9045"/>
                    <a:pt x="8355" y="9060"/>
                  </a:cubicBezTo>
                  <a:lnTo>
                    <a:pt x="8355" y="9076"/>
                  </a:lnTo>
                  <a:lnTo>
                    <a:pt x="8355" y="9092"/>
                  </a:lnTo>
                  <a:lnTo>
                    <a:pt x="8371" y="9107"/>
                  </a:lnTo>
                  <a:cubicBezTo>
                    <a:pt x="8371" y="9115"/>
                    <a:pt x="8371" y="9115"/>
                    <a:pt x="8371" y="9115"/>
                  </a:cubicBezTo>
                  <a:cubicBezTo>
                    <a:pt x="8371" y="9115"/>
                    <a:pt x="8371" y="9115"/>
                    <a:pt x="8371" y="9123"/>
                  </a:cubicBezTo>
                  <a:lnTo>
                    <a:pt x="8387" y="9123"/>
                  </a:lnTo>
                  <a:cubicBezTo>
                    <a:pt x="8387" y="9123"/>
                    <a:pt x="8387" y="9139"/>
                    <a:pt x="8402" y="9139"/>
                  </a:cubicBezTo>
                  <a:cubicBezTo>
                    <a:pt x="8402" y="9139"/>
                    <a:pt x="8402" y="9139"/>
                    <a:pt x="8402" y="9155"/>
                  </a:cubicBezTo>
                  <a:lnTo>
                    <a:pt x="8418" y="9170"/>
                  </a:lnTo>
                  <a:cubicBezTo>
                    <a:pt x="8418" y="9155"/>
                    <a:pt x="8402" y="9155"/>
                    <a:pt x="8418" y="9139"/>
                  </a:cubicBezTo>
                  <a:lnTo>
                    <a:pt x="8434" y="9139"/>
                  </a:lnTo>
                  <a:lnTo>
                    <a:pt x="8434" y="9123"/>
                  </a:lnTo>
                  <a:lnTo>
                    <a:pt x="8434" y="9107"/>
                  </a:lnTo>
                  <a:lnTo>
                    <a:pt x="8449" y="9107"/>
                  </a:lnTo>
                  <a:lnTo>
                    <a:pt x="8449" y="9123"/>
                  </a:lnTo>
                  <a:lnTo>
                    <a:pt x="8465" y="9139"/>
                  </a:lnTo>
                  <a:cubicBezTo>
                    <a:pt x="8465" y="9139"/>
                    <a:pt x="8465" y="9155"/>
                    <a:pt x="8481" y="9155"/>
                  </a:cubicBezTo>
                  <a:lnTo>
                    <a:pt x="8465" y="9155"/>
                  </a:lnTo>
                  <a:lnTo>
                    <a:pt x="8481" y="9170"/>
                  </a:lnTo>
                  <a:lnTo>
                    <a:pt x="8496" y="9170"/>
                  </a:lnTo>
                  <a:cubicBezTo>
                    <a:pt x="8496" y="9155"/>
                    <a:pt x="8496" y="9155"/>
                    <a:pt x="8496" y="9155"/>
                  </a:cubicBezTo>
                  <a:cubicBezTo>
                    <a:pt x="8496" y="9139"/>
                    <a:pt x="8481" y="9139"/>
                    <a:pt x="8481" y="9123"/>
                  </a:cubicBezTo>
                  <a:lnTo>
                    <a:pt x="8434" y="9076"/>
                  </a:lnTo>
                  <a:cubicBezTo>
                    <a:pt x="8434" y="9068"/>
                    <a:pt x="8434" y="9068"/>
                    <a:pt x="8434" y="9068"/>
                  </a:cubicBezTo>
                  <a:cubicBezTo>
                    <a:pt x="8434" y="9068"/>
                    <a:pt x="8434" y="9068"/>
                    <a:pt x="8434" y="9060"/>
                  </a:cubicBezTo>
                  <a:lnTo>
                    <a:pt x="8418" y="9060"/>
                  </a:lnTo>
                  <a:lnTo>
                    <a:pt x="8418" y="9076"/>
                  </a:lnTo>
                  <a:cubicBezTo>
                    <a:pt x="8402" y="9060"/>
                    <a:pt x="8402" y="9029"/>
                    <a:pt x="8387" y="9029"/>
                  </a:cubicBezTo>
                  <a:lnTo>
                    <a:pt x="8371" y="9029"/>
                  </a:lnTo>
                  <a:cubicBezTo>
                    <a:pt x="8371" y="9013"/>
                    <a:pt x="8371" y="9013"/>
                    <a:pt x="8355" y="8998"/>
                  </a:cubicBezTo>
                  <a:cubicBezTo>
                    <a:pt x="8355" y="8998"/>
                    <a:pt x="8340" y="8982"/>
                    <a:pt x="8340" y="8982"/>
                  </a:cubicBezTo>
                  <a:close/>
                  <a:moveTo>
                    <a:pt x="5252" y="9186"/>
                  </a:moveTo>
                  <a:cubicBezTo>
                    <a:pt x="5252" y="9202"/>
                    <a:pt x="5267" y="9202"/>
                    <a:pt x="5267" y="9217"/>
                  </a:cubicBezTo>
                  <a:lnTo>
                    <a:pt x="5283" y="9217"/>
                  </a:lnTo>
                  <a:cubicBezTo>
                    <a:pt x="5283" y="9217"/>
                    <a:pt x="5267" y="9202"/>
                    <a:pt x="5267" y="9202"/>
                  </a:cubicBezTo>
                  <a:lnTo>
                    <a:pt x="5252" y="9186"/>
                  </a:lnTo>
                  <a:close/>
                  <a:moveTo>
                    <a:pt x="5126" y="8888"/>
                  </a:moveTo>
                  <a:cubicBezTo>
                    <a:pt x="5126" y="8888"/>
                    <a:pt x="5126" y="8904"/>
                    <a:pt x="5126" y="8904"/>
                  </a:cubicBezTo>
                  <a:lnTo>
                    <a:pt x="5111" y="8904"/>
                  </a:lnTo>
                  <a:cubicBezTo>
                    <a:pt x="5111" y="8904"/>
                    <a:pt x="5111" y="8904"/>
                    <a:pt x="5111" y="8919"/>
                  </a:cubicBezTo>
                  <a:cubicBezTo>
                    <a:pt x="5111" y="8919"/>
                    <a:pt x="5111" y="8919"/>
                    <a:pt x="5111" y="8935"/>
                  </a:cubicBezTo>
                  <a:cubicBezTo>
                    <a:pt x="5111" y="8935"/>
                    <a:pt x="5126" y="8935"/>
                    <a:pt x="5126" y="8951"/>
                  </a:cubicBezTo>
                  <a:lnTo>
                    <a:pt x="5111" y="8951"/>
                  </a:lnTo>
                  <a:cubicBezTo>
                    <a:pt x="5111" y="8951"/>
                    <a:pt x="5111" y="8966"/>
                    <a:pt x="5111" y="8966"/>
                  </a:cubicBezTo>
                  <a:lnTo>
                    <a:pt x="5095" y="8966"/>
                  </a:lnTo>
                  <a:cubicBezTo>
                    <a:pt x="5095" y="8966"/>
                    <a:pt x="5095" y="8982"/>
                    <a:pt x="5111" y="8982"/>
                  </a:cubicBezTo>
                  <a:cubicBezTo>
                    <a:pt x="5111" y="8982"/>
                    <a:pt x="5111" y="8982"/>
                    <a:pt x="5111" y="8998"/>
                  </a:cubicBezTo>
                  <a:cubicBezTo>
                    <a:pt x="5111" y="8998"/>
                    <a:pt x="5111" y="9013"/>
                    <a:pt x="5111" y="9013"/>
                  </a:cubicBezTo>
                  <a:cubicBezTo>
                    <a:pt x="5111" y="9013"/>
                    <a:pt x="5111" y="9013"/>
                    <a:pt x="5126" y="9029"/>
                  </a:cubicBezTo>
                  <a:cubicBezTo>
                    <a:pt x="5126" y="9013"/>
                    <a:pt x="5126" y="9013"/>
                    <a:pt x="5142" y="9013"/>
                  </a:cubicBezTo>
                  <a:cubicBezTo>
                    <a:pt x="5142" y="9021"/>
                    <a:pt x="5146" y="9021"/>
                    <a:pt x="5148" y="9021"/>
                  </a:cubicBezTo>
                  <a:cubicBezTo>
                    <a:pt x="5150" y="9021"/>
                    <a:pt x="5150" y="9021"/>
                    <a:pt x="5142" y="9029"/>
                  </a:cubicBezTo>
                  <a:cubicBezTo>
                    <a:pt x="5150" y="9037"/>
                    <a:pt x="5154" y="9041"/>
                    <a:pt x="5156" y="9041"/>
                  </a:cubicBezTo>
                  <a:cubicBezTo>
                    <a:pt x="5158" y="9041"/>
                    <a:pt x="5158" y="9037"/>
                    <a:pt x="5158" y="9029"/>
                  </a:cubicBezTo>
                  <a:cubicBezTo>
                    <a:pt x="5158" y="9045"/>
                    <a:pt x="5173" y="9045"/>
                    <a:pt x="5173" y="9045"/>
                  </a:cubicBezTo>
                  <a:cubicBezTo>
                    <a:pt x="5173" y="9045"/>
                    <a:pt x="5173" y="9060"/>
                    <a:pt x="5189" y="9060"/>
                  </a:cubicBezTo>
                  <a:lnTo>
                    <a:pt x="5173" y="9060"/>
                  </a:lnTo>
                  <a:cubicBezTo>
                    <a:pt x="5173" y="9060"/>
                    <a:pt x="5173" y="9060"/>
                    <a:pt x="5189" y="9076"/>
                  </a:cubicBezTo>
                  <a:cubicBezTo>
                    <a:pt x="5189" y="9060"/>
                    <a:pt x="5189" y="9060"/>
                    <a:pt x="5205" y="9045"/>
                  </a:cubicBezTo>
                  <a:cubicBezTo>
                    <a:pt x="5205" y="9060"/>
                    <a:pt x="5205" y="9060"/>
                    <a:pt x="5205" y="9060"/>
                  </a:cubicBezTo>
                  <a:lnTo>
                    <a:pt x="5189" y="9076"/>
                  </a:lnTo>
                  <a:cubicBezTo>
                    <a:pt x="5189" y="9092"/>
                    <a:pt x="5189" y="9092"/>
                    <a:pt x="5205" y="9092"/>
                  </a:cubicBezTo>
                  <a:lnTo>
                    <a:pt x="5220" y="9092"/>
                  </a:lnTo>
                  <a:lnTo>
                    <a:pt x="5220" y="9107"/>
                  </a:lnTo>
                  <a:cubicBezTo>
                    <a:pt x="5220" y="9092"/>
                    <a:pt x="5220" y="9092"/>
                    <a:pt x="5236" y="9092"/>
                  </a:cubicBezTo>
                  <a:cubicBezTo>
                    <a:pt x="5236" y="9107"/>
                    <a:pt x="5236" y="9107"/>
                    <a:pt x="5220" y="9123"/>
                  </a:cubicBezTo>
                  <a:lnTo>
                    <a:pt x="5236" y="9123"/>
                  </a:lnTo>
                  <a:cubicBezTo>
                    <a:pt x="5252" y="9123"/>
                    <a:pt x="5252" y="9107"/>
                    <a:pt x="5267" y="9107"/>
                  </a:cubicBezTo>
                  <a:cubicBezTo>
                    <a:pt x="5267" y="9115"/>
                    <a:pt x="5267" y="9115"/>
                    <a:pt x="5267" y="9115"/>
                  </a:cubicBezTo>
                  <a:cubicBezTo>
                    <a:pt x="5267" y="9115"/>
                    <a:pt x="5267" y="9115"/>
                    <a:pt x="5267" y="9123"/>
                  </a:cubicBezTo>
                  <a:cubicBezTo>
                    <a:pt x="5283" y="9123"/>
                    <a:pt x="5283" y="9123"/>
                    <a:pt x="5283" y="9107"/>
                  </a:cubicBezTo>
                  <a:lnTo>
                    <a:pt x="5283" y="9123"/>
                  </a:lnTo>
                  <a:lnTo>
                    <a:pt x="5299" y="9107"/>
                  </a:lnTo>
                  <a:cubicBezTo>
                    <a:pt x="5299" y="9123"/>
                    <a:pt x="5299" y="9123"/>
                    <a:pt x="5299" y="9123"/>
                  </a:cubicBezTo>
                  <a:cubicBezTo>
                    <a:pt x="5299" y="9123"/>
                    <a:pt x="5283" y="9139"/>
                    <a:pt x="5283" y="9139"/>
                  </a:cubicBezTo>
                  <a:cubicBezTo>
                    <a:pt x="5283" y="9139"/>
                    <a:pt x="5267" y="9155"/>
                    <a:pt x="5267" y="9155"/>
                  </a:cubicBezTo>
                  <a:cubicBezTo>
                    <a:pt x="5252" y="9170"/>
                    <a:pt x="5267" y="9170"/>
                    <a:pt x="5267" y="9186"/>
                  </a:cubicBezTo>
                  <a:cubicBezTo>
                    <a:pt x="5267" y="9186"/>
                    <a:pt x="5267" y="9186"/>
                    <a:pt x="5283" y="9202"/>
                  </a:cubicBezTo>
                  <a:cubicBezTo>
                    <a:pt x="5283" y="9202"/>
                    <a:pt x="5283" y="9202"/>
                    <a:pt x="5283" y="9186"/>
                  </a:cubicBezTo>
                  <a:cubicBezTo>
                    <a:pt x="5283" y="9186"/>
                    <a:pt x="5283" y="9186"/>
                    <a:pt x="5283" y="9170"/>
                  </a:cubicBezTo>
                  <a:lnTo>
                    <a:pt x="5299" y="9170"/>
                  </a:lnTo>
                  <a:lnTo>
                    <a:pt x="5299" y="9186"/>
                  </a:lnTo>
                  <a:cubicBezTo>
                    <a:pt x="5299" y="9202"/>
                    <a:pt x="5299" y="9202"/>
                    <a:pt x="5299" y="9202"/>
                  </a:cubicBezTo>
                  <a:lnTo>
                    <a:pt x="5346" y="9202"/>
                  </a:lnTo>
                  <a:cubicBezTo>
                    <a:pt x="5346" y="9202"/>
                    <a:pt x="5346" y="9202"/>
                    <a:pt x="5362" y="9217"/>
                  </a:cubicBezTo>
                  <a:cubicBezTo>
                    <a:pt x="5362" y="9217"/>
                    <a:pt x="5362" y="9202"/>
                    <a:pt x="5362" y="9202"/>
                  </a:cubicBezTo>
                  <a:cubicBezTo>
                    <a:pt x="5362" y="9202"/>
                    <a:pt x="5362" y="9202"/>
                    <a:pt x="5346" y="9186"/>
                  </a:cubicBezTo>
                  <a:lnTo>
                    <a:pt x="5330" y="9186"/>
                  </a:lnTo>
                  <a:cubicBezTo>
                    <a:pt x="5330" y="9170"/>
                    <a:pt x="5314" y="9170"/>
                    <a:pt x="5314" y="9170"/>
                  </a:cubicBezTo>
                  <a:cubicBezTo>
                    <a:pt x="5314" y="9170"/>
                    <a:pt x="5314" y="9155"/>
                    <a:pt x="5314" y="9155"/>
                  </a:cubicBezTo>
                  <a:lnTo>
                    <a:pt x="5330" y="9155"/>
                  </a:lnTo>
                  <a:cubicBezTo>
                    <a:pt x="5330" y="9155"/>
                    <a:pt x="5330" y="9139"/>
                    <a:pt x="5314" y="9139"/>
                  </a:cubicBezTo>
                  <a:lnTo>
                    <a:pt x="5330" y="9139"/>
                  </a:lnTo>
                  <a:cubicBezTo>
                    <a:pt x="5330" y="9139"/>
                    <a:pt x="5330" y="9155"/>
                    <a:pt x="5346" y="9155"/>
                  </a:cubicBezTo>
                  <a:cubicBezTo>
                    <a:pt x="5362" y="9170"/>
                    <a:pt x="5362" y="9155"/>
                    <a:pt x="5377" y="9186"/>
                  </a:cubicBezTo>
                  <a:cubicBezTo>
                    <a:pt x="5377" y="9170"/>
                    <a:pt x="5377" y="9170"/>
                    <a:pt x="5393" y="9170"/>
                  </a:cubicBezTo>
                  <a:lnTo>
                    <a:pt x="5377" y="9155"/>
                  </a:lnTo>
                  <a:lnTo>
                    <a:pt x="5362" y="9155"/>
                  </a:lnTo>
                  <a:lnTo>
                    <a:pt x="5346" y="9123"/>
                  </a:lnTo>
                  <a:cubicBezTo>
                    <a:pt x="5346" y="9123"/>
                    <a:pt x="5346" y="9107"/>
                    <a:pt x="5346" y="9107"/>
                  </a:cubicBezTo>
                  <a:lnTo>
                    <a:pt x="5362" y="9107"/>
                  </a:lnTo>
                  <a:lnTo>
                    <a:pt x="5346" y="9092"/>
                  </a:lnTo>
                  <a:cubicBezTo>
                    <a:pt x="5356" y="9092"/>
                    <a:pt x="5360" y="9099"/>
                    <a:pt x="5361" y="9099"/>
                  </a:cubicBezTo>
                  <a:cubicBezTo>
                    <a:pt x="5362" y="9099"/>
                    <a:pt x="5362" y="9097"/>
                    <a:pt x="5362" y="9092"/>
                  </a:cubicBezTo>
                  <a:cubicBezTo>
                    <a:pt x="5377" y="9107"/>
                    <a:pt x="5377" y="9107"/>
                    <a:pt x="5377" y="9107"/>
                  </a:cubicBezTo>
                  <a:cubicBezTo>
                    <a:pt x="5393" y="9107"/>
                    <a:pt x="5377" y="9107"/>
                    <a:pt x="5393" y="9123"/>
                  </a:cubicBezTo>
                  <a:cubicBezTo>
                    <a:pt x="5393" y="9107"/>
                    <a:pt x="5393" y="9107"/>
                    <a:pt x="5393" y="9107"/>
                  </a:cubicBezTo>
                  <a:cubicBezTo>
                    <a:pt x="5393" y="9107"/>
                    <a:pt x="5393" y="9092"/>
                    <a:pt x="5377" y="9092"/>
                  </a:cubicBezTo>
                  <a:lnTo>
                    <a:pt x="5362" y="9076"/>
                  </a:lnTo>
                  <a:cubicBezTo>
                    <a:pt x="5362" y="9060"/>
                    <a:pt x="5362" y="9060"/>
                    <a:pt x="5362" y="9060"/>
                  </a:cubicBezTo>
                  <a:lnTo>
                    <a:pt x="5346" y="9060"/>
                  </a:lnTo>
                  <a:cubicBezTo>
                    <a:pt x="5346" y="9045"/>
                    <a:pt x="5346" y="9045"/>
                    <a:pt x="5346" y="9045"/>
                  </a:cubicBezTo>
                  <a:cubicBezTo>
                    <a:pt x="5346" y="9045"/>
                    <a:pt x="5346" y="9029"/>
                    <a:pt x="5346" y="9029"/>
                  </a:cubicBezTo>
                  <a:cubicBezTo>
                    <a:pt x="5346" y="9029"/>
                    <a:pt x="5346" y="9029"/>
                    <a:pt x="5346" y="9013"/>
                  </a:cubicBezTo>
                  <a:lnTo>
                    <a:pt x="5330" y="8982"/>
                  </a:lnTo>
                  <a:cubicBezTo>
                    <a:pt x="5314" y="8982"/>
                    <a:pt x="5314" y="8966"/>
                    <a:pt x="5314" y="8966"/>
                  </a:cubicBezTo>
                  <a:lnTo>
                    <a:pt x="5299" y="8966"/>
                  </a:lnTo>
                  <a:lnTo>
                    <a:pt x="5283" y="8982"/>
                  </a:lnTo>
                  <a:cubicBezTo>
                    <a:pt x="5283" y="8966"/>
                    <a:pt x="5283" y="8966"/>
                    <a:pt x="5267" y="8966"/>
                  </a:cubicBezTo>
                  <a:cubicBezTo>
                    <a:pt x="5267" y="8951"/>
                    <a:pt x="5267" y="8951"/>
                    <a:pt x="5283" y="8951"/>
                  </a:cubicBezTo>
                  <a:cubicBezTo>
                    <a:pt x="5267" y="8951"/>
                    <a:pt x="5267" y="8951"/>
                    <a:pt x="5267" y="8935"/>
                  </a:cubicBezTo>
                  <a:lnTo>
                    <a:pt x="5252" y="8951"/>
                  </a:lnTo>
                  <a:cubicBezTo>
                    <a:pt x="5252" y="8935"/>
                    <a:pt x="5252" y="8935"/>
                    <a:pt x="5252" y="8935"/>
                  </a:cubicBezTo>
                  <a:cubicBezTo>
                    <a:pt x="5252" y="8935"/>
                    <a:pt x="5252" y="8935"/>
                    <a:pt x="5236" y="8919"/>
                  </a:cubicBezTo>
                  <a:lnTo>
                    <a:pt x="5205" y="8919"/>
                  </a:lnTo>
                  <a:lnTo>
                    <a:pt x="5205" y="8904"/>
                  </a:lnTo>
                  <a:lnTo>
                    <a:pt x="5142" y="8904"/>
                  </a:lnTo>
                  <a:cubicBezTo>
                    <a:pt x="5142" y="8904"/>
                    <a:pt x="5142" y="8888"/>
                    <a:pt x="5142" y="8888"/>
                  </a:cubicBezTo>
                  <a:close/>
                  <a:moveTo>
                    <a:pt x="8543" y="9217"/>
                  </a:moveTo>
                  <a:cubicBezTo>
                    <a:pt x="8543" y="9217"/>
                    <a:pt x="8543" y="9233"/>
                    <a:pt x="8543" y="9233"/>
                  </a:cubicBezTo>
                  <a:lnTo>
                    <a:pt x="8559" y="9264"/>
                  </a:lnTo>
                  <a:cubicBezTo>
                    <a:pt x="8575" y="9280"/>
                    <a:pt x="8575" y="9280"/>
                    <a:pt x="8575" y="9280"/>
                  </a:cubicBezTo>
                  <a:lnTo>
                    <a:pt x="8590" y="9296"/>
                  </a:lnTo>
                  <a:cubicBezTo>
                    <a:pt x="8590" y="9296"/>
                    <a:pt x="8590" y="9296"/>
                    <a:pt x="8590" y="9280"/>
                  </a:cubicBezTo>
                  <a:lnTo>
                    <a:pt x="8590" y="9264"/>
                  </a:lnTo>
                  <a:cubicBezTo>
                    <a:pt x="8590" y="9264"/>
                    <a:pt x="8590" y="9264"/>
                    <a:pt x="8590" y="9249"/>
                  </a:cubicBezTo>
                  <a:cubicBezTo>
                    <a:pt x="8590" y="9249"/>
                    <a:pt x="8590" y="9233"/>
                    <a:pt x="8590" y="9233"/>
                  </a:cubicBezTo>
                  <a:cubicBezTo>
                    <a:pt x="8583" y="9225"/>
                    <a:pt x="8579" y="9221"/>
                    <a:pt x="8577" y="9221"/>
                  </a:cubicBezTo>
                  <a:cubicBezTo>
                    <a:pt x="8575" y="9221"/>
                    <a:pt x="8575" y="9225"/>
                    <a:pt x="8575" y="9233"/>
                  </a:cubicBezTo>
                  <a:lnTo>
                    <a:pt x="8559" y="9217"/>
                  </a:lnTo>
                  <a:close/>
                  <a:moveTo>
                    <a:pt x="9014" y="9264"/>
                  </a:moveTo>
                  <a:cubicBezTo>
                    <a:pt x="9014" y="9280"/>
                    <a:pt x="9014" y="9280"/>
                    <a:pt x="8998" y="9296"/>
                  </a:cubicBezTo>
                  <a:lnTo>
                    <a:pt x="9014" y="9311"/>
                  </a:lnTo>
                  <a:cubicBezTo>
                    <a:pt x="9029" y="9296"/>
                    <a:pt x="9029" y="9296"/>
                    <a:pt x="9029" y="9296"/>
                  </a:cubicBezTo>
                  <a:cubicBezTo>
                    <a:pt x="9029" y="9280"/>
                    <a:pt x="9014" y="9280"/>
                    <a:pt x="9014" y="9264"/>
                  </a:cubicBezTo>
                  <a:close/>
                  <a:moveTo>
                    <a:pt x="8998" y="9311"/>
                  </a:moveTo>
                  <a:cubicBezTo>
                    <a:pt x="8998" y="9311"/>
                    <a:pt x="8998" y="9327"/>
                    <a:pt x="8998" y="9327"/>
                  </a:cubicBezTo>
                  <a:cubicBezTo>
                    <a:pt x="9014" y="9327"/>
                    <a:pt x="9014" y="9327"/>
                    <a:pt x="9029" y="9311"/>
                  </a:cubicBezTo>
                  <a:close/>
                  <a:moveTo>
                    <a:pt x="8998" y="9343"/>
                  </a:moveTo>
                  <a:cubicBezTo>
                    <a:pt x="8998" y="9343"/>
                    <a:pt x="8998" y="9358"/>
                    <a:pt x="9014" y="9358"/>
                  </a:cubicBezTo>
                  <a:cubicBezTo>
                    <a:pt x="9014" y="9343"/>
                    <a:pt x="9014" y="9343"/>
                    <a:pt x="8998" y="9343"/>
                  </a:cubicBezTo>
                  <a:close/>
                  <a:moveTo>
                    <a:pt x="6835" y="9374"/>
                  </a:moveTo>
                  <a:lnTo>
                    <a:pt x="6819" y="9390"/>
                  </a:lnTo>
                  <a:lnTo>
                    <a:pt x="6835" y="9390"/>
                  </a:lnTo>
                  <a:lnTo>
                    <a:pt x="6835" y="9374"/>
                  </a:lnTo>
                  <a:close/>
                  <a:moveTo>
                    <a:pt x="6804" y="9390"/>
                  </a:moveTo>
                  <a:cubicBezTo>
                    <a:pt x="6809" y="9395"/>
                    <a:pt x="6812" y="9397"/>
                    <a:pt x="6815" y="9397"/>
                  </a:cubicBezTo>
                  <a:cubicBezTo>
                    <a:pt x="6819" y="9397"/>
                    <a:pt x="6819" y="9390"/>
                    <a:pt x="6819" y="9390"/>
                  </a:cubicBezTo>
                  <a:close/>
                  <a:moveTo>
                    <a:pt x="6819" y="9405"/>
                  </a:moveTo>
                  <a:cubicBezTo>
                    <a:pt x="6804" y="9405"/>
                    <a:pt x="6804" y="9405"/>
                    <a:pt x="6788" y="9421"/>
                  </a:cubicBezTo>
                  <a:lnTo>
                    <a:pt x="6819" y="9421"/>
                  </a:lnTo>
                  <a:cubicBezTo>
                    <a:pt x="6819" y="9421"/>
                    <a:pt x="6819" y="9405"/>
                    <a:pt x="6819" y="9405"/>
                  </a:cubicBezTo>
                  <a:close/>
                  <a:moveTo>
                    <a:pt x="6835" y="9405"/>
                  </a:moveTo>
                  <a:cubicBezTo>
                    <a:pt x="6835" y="9405"/>
                    <a:pt x="6819" y="9405"/>
                    <a:pt x="6819" y="9421"/>
                  </a:cubicBezTo>
                  <a:cubicBezTo>
                    <a:pt x="6819" y="9421"/>
                    <a:pt x="6819" y="9421"/>
                    <a:pt x="6835" y="9405"/>
                  </a:cubicBezTo>
                  <a:close/>
                  <a:moveTo>
                    <a:pt x="6882" y="9405"/>
                  </a:moveTo>
                  <a:cubicBezTo>
                    <a:pt x="6866" y="9405"/>
                    <a:pt x="6866" y="9405"/>
                    <a:pt x="6851" y="9421"/>
                  </a:cubicBezTo>
                  <a:lnTo>
                    <a:pt x="6882" y="9421"/>
                  </a:lnTo>
                  <a:lnTo>
                    <a:pt x="6882" y="9405"/>
                  </a:lnTo>
                  <a:close/>
                  <a:moveTo>
                    <a:pt x="6851" y="9374"/>
                  </a:moveTo>
                  <a:cubicBezTo>
                    <a:pt x="6851" y="9374"/>
                    <a:pt x="6851" y="9390"/>
                    <a:pt x="6835" y="9390"/>
                  </a:cubicBezTo>
                  <a:lnTo>
                    <a:pt x="6835" y="9405"/>
                  </a:lnTo>
                  <a:lnTo>
                    <a:pt x="6835" y="9421"/>
                  </a:lnTo>
                  <a:lnTo>
                    <a:pt x="6851" y="9437"/>
                  </a:lnTo>
                  <a:cubicBezTo>
                    <a:pt x="6851" y="9433"/>
                    <a:pt x="6851" y="9429"/>
                    <a:pt x="6851" y="9421"/>
                  </a:cubicBezTo>
                  <a:cubicBezTo>
                    <a:pt x="6851" y="9405"/>
                    <a:pt x="6851" y="9405"/>
                    <a:pt x="6851" y="9405"/>
                  </a:cubicBezTo>
                  <a:cubicBezTo>
                    <a:pt x="6866" y="9405"/>
                    <a:pt x="6866" y="9405"/>
                    <a:pt x="6866" y="9390"/>
                  </a:cubicBezTo>
                  <a:cubicBezTo>
                    <a:pt x="6866" y="9390"/>
                    <a:pt x="6851" y="9374"/>
                    <a:pt x="6851" y="9374"/>
                  </a:cubicBezTo>
                  <a:close/>
                  <a:moveTo>
                    <a:pt x="6804" y="9437"/>
                  </a:moveTo>
                  <a:lnTo>
                    <a:pt x="6788" y="9452"/>
                  </a:lnTo>
                  <a:lnTo>
                    <a:pt x="6819" y="9452"/>
                  </a:lnTo>
                  <a:cubicBezTo>
                    <a:pt x="6811" y="9444"/>
                    <a:pt x="6807" y="9444"/>
                    <a:pt x="6806" y="9444"/>
                  </a:cubicBezTo>
                  <a:cubicBezTo>
                    <a:pt x="6804" y="9444"/>
                    <a:pt x="6804" y="9444"/>
                    <a:pt x="6804" y="9437"/>
                  </a:cubicBezTo>
                  <a:close/>
                  <a:moveTo>
                    <a:pt x="8371" y="9437"/>
                  </a:moveTo>
                  <a:lnTo>
                    <a:pt x="8355" y="9452"/>
                  </a:lnTo>
                  <a:cubicBezTo>
                    <a:pt x="8355" y="9452"/>
                    <a:pt x="8355" y="9452"/>
                    <a:pt x="8355" y="9468"/>
                  </a:cubicBezTo>
                  <a:lnTo>
                    <a:pt x="8387" y="9468"/>
                  </a:lnTo>
                  <a:cubicBezTo>
                    <a:pt x="8387" y="9452"/>
                    <a:pt x="8371" y="9452"/>
                    <a:pt x="8371" y="9437"/>
                  </a:cubicBezTo>
                  <a:close/>
                  <a:moveTo>
                    <a:pt x="6929" y="9468"/>
                  </a:moveTo>
                  <a:cubicBezTo>
                    <a:pt x="6929" y="9469"/>
                    <a:pt x="6929" y="9469"/>
                    <a:pt x="6929" y="9470"/>
                  </a:cubicBezTo>
                  <a:lnTo>
                    <a:pt x="6929" y="9470"/>
                  </a:lnTo>
                  <a:cubicBezTo>
                    <a:pt x="6933" y="9468"/>
                    <a:pt x="6937" y="9468"/>
                    <a:pt x="6945" y="9468"/>
                  </a:cubicBezTo>
                  <a:close/>
                  <a:moveTo>
                    <a:pt x="4923" y="9468"/>
                  </a:moveTo>
                  <a:cubicBezTo>
                    <a:pt x="4938" y="9484"/>
                    <a:pt x="4923" y="9484"/>
                    <a:pt x="4938" y="9484"/>
                  </a:cubicBezTo>
                  <a:cubicBezTo>
                    <a:pt x="4923" y="9484"/>
                    <a:pt x="4923" y="9484"/>
                    <a:pt x="4923" y="9468"/>
                  </a:cubicBezTo>
                  <a:close/>
                  <a:moveTo>
                    <a:pt x="6929" y="9470"/>
                  </a:moveTo>
                  <a:cubicBezTo>
                    <a:pt x="6925" y="9472"/>
                    <a:pt x="6921" y="9476"/>
                    <a:pt x="6913" y="9484"/>
                  </a:cubicBezTo>
                  <a:lnTo>
                    <a:pt x="6929" y="9484"/>
                  </a:lnTo>
                  <a:cubicBezTo>
                    <a:pt x="6929" y="9484"/>
                    <a:pt x="6929" y="9484"/>
                    <a:pt x="6929" y="9470"/>
                  </a:cubicBezTo>
                  <a:close/>
                  <a:moveTo>
                    <a:pt x="8575" y="9499"/>
                  </a:moveTo>
                  <a:cubicBezTo>
                    <a:pt x="8575" y="9499"/>
                    <a:pt x="8559" y="9499"/>
                    <a:pt x="8559" y="9515"/>
                  </a:cubicBezTo>
                  <a:cubicBezTo>
                    <a:pt x="8559" y="9515"/>
                    <a:pt x="8559" y="9515"/>
                    <a:pt x="8559" y="9531"/>
                  </a:cubicBezTo>
                  <a:cubicBezTo>
                    <a:pt x="8575" y="9531"/>
                    <a:pt x="8575" y="9531"/>
                    <a:pt x="8575" y="9515"/>
                  </a:cubicBezTo>
                  <a:lnTo>
                    <a:pt x="8590" y="9515"/>
                  </a:lnTo>
                  <a:cubicBezTo>
                    <a:pt x="8590" y="9515"/>
                    <a:pt x="8575" y="9499"/>
                    <a:pt x="8575" y="9499"/>
                  </a:cubicBezTo>
                  <a:close/>
                  <a:moveTo>
                    <a:pt x="4938" y="9405"/>
                  </a:moveTo>
                  <a:cubicBezTo>
                    <a:pt x="4954" y="9405"/>
                    <a:pt x="4954" y="9421"/>
                    <a:pt x="4954" y="9421"/>
                  </a:cubicBezTo>
                  <a:lnTo>
                    <a:pt x="4938" y="9421"/>
                  </a:lnTo>
                  <a:cubicBezTo>
                    <a:pt x="4938" y="9437"/>
                    <a:pt x="4938" y="9452"/>
                    <a:pt x="4954" y="9468"/>
                  </a:cubicBezTo>
                  <a:lnTo>
                    <a:pt x="4938" y="9468"/>
                  </a:lnTo>
                  <a:cubicBezTo>
                    <a:pt x="4938" y="9452"/>
                    <a:pt x="4938" y="9452"/>
                    <a:pt x="4938" y="9452"/>
                  </a:cubicBezTo>
                  <a:cubicBezTo>
                    <a:pt x="4938" y="9437"/>
                    <a:pt x="4923" y="9437"/>
                    <a:pt x="4923" y="9437"/>
                  </a:cubicBezTo>
                  <a:lnTo>
                    <a:pt x="4907" y="9437"/>
                  </a:lnTo>
                  <a:cubicBezTo>
                    <a:pt x="4907" y="9448"/>
                    <a:pt x="4907" y="9460"/>
                    <a:pt x="4913" y="9471"/>
                  </a:cubicBezTo>
                  <a:lnTo>
                    <a:pt x="4913" y="9471"/>
                  </a:lnTo>
                  <a:cubicBezTo>
                    <a:pt x="4910" y="9473"/>
                    <a:pt x="4907" y="9477"/>
                    <a:pt x="4907" y="9484"/>
                  </a:cubicBezTo>
                  <a:lnTo>
                    <a:pt x="4923" y="9499"/>
                  </a:lnTo>
                  <a:cubicBezTo>
                    <a:pt x="4923" y="9515"/>
                    <a:pt x="4938" y="9531"/>
                    <a:pt x="4923" y="9546"/>
                  </a:cubicBezTo>
                  <a:cubicBezTo>
                    <a:pt x="4938" y="9546"/>
                    <a:pt x="4938" y="9546"/>
                    <a:pt x="4938" y="9562"/>
                  </a:cubicBezTo>
                  <a:lnTo>
                    <a:pt x="4970" y="9562"/>
                  </a:lnTo>
                  <a:cubicBezTo>
                    <a:pt x="4970" y="9562"/>
                    <a:pt x="4970" y="9562"/>
                    <a:pt x="4970" y="9546"/>
                  </a:cubicBezTo>
                  <a:cubicBezTo>
                    <a:pt x="4970" y="9531"/>
                    <a:pt x="4970" y="9531"/>
                    <a:pt x="4970" y="9531"/>
                  </a:cubicBezTo>
                  <a:lnTo>
                    <a:pt x="4970" y="9515"/>
                  </a:lnTo>
                  <a:cubicBezTo>
                    <a:pt x="4954" y="9515"/>
                    <a:pt x="4954" y="9499"/>
                    <a:pt x="4954" y="9499"/>
                  </a:cubicBezTo>
                  <a:lnTo>
                    <a:pt x="4970" y="9499"/>
                  </a:lnTo>
                  <a:cubicBezTo>
                    <a:pt x="4970" y="9499"/>
                    <a:pt x="4970" y="9499"/>
                    <a:pt x="4970" y="9484"/>
                  </a:cubicBezTo>
                  <a:lnTo>
                    <a:pt x="4985" y="9484"/>
                  </a:lnTo>
                  <a:cubicBezTo>
                    <a:pt x="4985" y="9484"/>
                    <a:pt x="4985" y="9468"/>
                    <a:pt x="4970" y="9468"/>
                  </a:cubicBezTo>
                  <a:cubicBezTo>
                    <a:pt x="4970" y="9452"/>
                    <a:pt x="4970" y="9452"/>
                    <a:pt x="4970" y="9452"/>
                  </a:cubicBezTo>
                  <a:lnTo>
                    <a:pt x="4970" y="9437"/>
                  </a:lnTo>
                  <a:lnTo>
                    <a:pt x="4970" y="9421"/>
                  </a:lnTo>
                  <a:lnTo>
                    <a:pt x="4954" y="9405"/>
                  </a:lnTo>
                  <a:close/>
                  <a:moveTo>
                    <a:pt x="5111" y="9468"/>
                  </a:moveTo>
                  <a:cubicBezTo>
                    <a:pt x="5095" y="9468"/>
                    <a:pt x="5095" y="9468"/>
                    <a:pt x="5095" y="9484"/>
                  </a:cubicBezTo>
                  <a:cubicBezTo>
                    <a:pt x="5095" y="9499"/>
                    <a:pt x="5111" y="9499"/>
                    <a:pt x="5111" y="9499"/>
                  </a:cubicBezTo>
                  <a:lnTo>
                    <a:pt x="5111" y="9515"/>
                  </a:lnTo>
                  <a:lnTo>
                    <a:pt x="5126" y="9515"/>
                  </a:lnTo>
                  <a:lnTo>
                    <a:pt x="5142" y="9531"/>
                  </a:lnTo>
                  <a:lnTo>
                    <a:pt x="5158" y="9546"/>
                  </a:lnTo>
                  <a:cubicBezTo>
                    <a:pt x="5158" y="9546"/>
                    <a:pt x="5158" y="9546"/>
                    <a:pt x="5158" y="9562"/>
                  </a:cubicBezTo>
                  <a:lnTo>
                    <a:pt x="5173" y="9546"/>
                  </a:lnTo>
                  <a:cubicBezTo>
                    <a:pt x="5173" y="9546"/>
                    <a:pt x="5173" y="9531"/>
                    <a:pt x="5158" y="9531"/>
                  </a:cubicBezTo>
                  <a:cubicBezTo>
                    <a:pt x="5158" y="9515"/>
                    <a:pt x="5142" y="9515"/>
                    <a:pt x="5142" y="9515"/>
                  </a:cubicBezTo>
                  <a:lnTo>
                    <a:pt x="5142" y="9499"/>
                  </a:lnTo>
                  <a:lnTo>
                    <a:pt x="5126" y="9484"/>
                  </a:lnTo>
                  <a:cubicBezTo>
                    <a:pt x="5111" y="9468"/>
                    <a:pt x="5111" y="9468"/>
                    <a:pt x="5111" y="9468"/>
                  </a:cubicBezTo>
                  <a:close/>
                  <a:moveTo>
                    <a:pt x="8418" y="9217"/>
                  </a:moveTo>
                  <a:lnTo>
                    <a:pt x="8418" y="9233"/>
                  </a:lnTo>
                  <a:cubicBezTo>
                    <a:pt x="8418" y="9249"/>
                    <a:pt x="8434" y="9249"/>
                    <a:pt x="8434" y="9264"/>
                  </a:cubicBezTo>
                  <a:lnTo>
                    <a:pt x="8449" y="9264"/>
                  </a:lnTo>
                  <a:cubicBezTo>
                    <a:pt x="8434" y="9280"/>
                    <a:pt x="8434" y="9280"/>
                    <a:pt x="8434" y="9280"/>
                  </a:cubicBezTo>
                  <a:lnTo>
                    <a:pt x="8434" y="9296"/>
                  </a:lnTo>
                  <a:cubicBezTo>
                    <a:pt x="8434" y="9296"/>
                    <a:pt x="8449" y="9296"/>
                    <a:pt x="8449" y="9311"/>
                  </a:cubicBezTo>
                  <a:cubicBezTo>
                    <a:pt x="8449" y="9311"/>
                    <a:pt x="8449" y="9311"/>
                    <a:pt x="8449" y="9327"/>
                  </a:cubicBezTo>
                  <a:cubicBezTo>
                    <a:pt x="8449" y="9343"/>
                    <a:pt x="8449" y="9343"/>
                    <a:pt x="8434" y="9358"/>
                  </a:cubicBezTo>
                  <a:lnTo>
                    <a:pt x="8449" y="9374"/>
                  </a:lnTo>
                  <a:cubicBezTo>
                    <a:pt x="8449" y="9374"/>
                    <a:pt x="8449" y="9374"/>
                    <a:pt x="8449" y="9390"/>
                  </a:cubicBezTo>
                  <a:lnTo>
                    <a:pt x="8465" y="9405"/>
                  </a:lnTo>
                  <a:cubicBezTo>
                    <a:pt x="8465" y="9405"/>
                    <a:pt x="8465" y="9421"/>
                    <a:pt x="8465" y="9421"/>
                  </a:cubicBezTo>
                  <a:cubicBezTo>
                    <a:pt x="8465" y="9421"/>
                    <a:pt x="8465" y="9421"/>
                    <a:pt x="8465" y="9437"/>
                  </a:cubicBezTo>
                  <a:cubicBezTo>
                    <a:pt x="8465" y="9452"/>
                    <a:pt x="8465" y="9452"/>
                    <a:pt x="8465" y="9468"/>
                  </a:cubicBezTo>
                  <a:cubicBezTo>
                    <a:pt x="8465" y="9468"/>
                    <a:pt x="8465" y="9468"/>
                    <a:pt x="8465" y="9484"/>
                  </a:cubicBezTo>
                  <a:lnTo>
                    <a:pt x="8481" y="9484"/>
                  </a:lnTo>
                  <a:cubicBezTo>
                    <a:pt x="8481" y="9499"/>
                    <a:pt x="8481" y="9499"/>
                    <a:pt x="8496" y="9515"/>
                  </a:cubicBezTo>
                  <a:lnTo>
                    <a:pt x="8512" y="9546"/>
                  </a:lnTo>
                  <a:cubicBezTo>
                    <a:pt x="8512" y="9546"/>
                    <a:pt x="8528" y="9546"/>
                    <a:pt x="8528" y="9562"/>
                  </a:cubicBezTo>
                  <a:lnTo>
                    <a:pt x="8559" y="9562"/>
                  </a:lnTo>
                  <a:lnTo>
                    <a:pt x="8559" y="9578"/>
                  </a:lnTo>
                  <a:lnTo>
                    <a:pt x="8590" y="9578"/>
                  </a:lnTo>
                  <a:cubicBezTo>
                    <a:pt x="8590" y="9578"/>
                    <a:pt x="8590" y="9562"/>
                    <a:pt x="8590" y="9562"/>
                  </a:cubicBezTo>
                  <a:lnTo>
                    <a:pt x="8606" y="9578"/>
                  </a:lnTo>
                  <a:cubicBezTo>
                    <a:pt x="8606" y="9562"/>
                    <a:pt x="8606" y="9562"/>
                    <a:pt x="8606" y="9562"/>
                  </a:cubicBezTo>
                  <a:cubicBezTo>
                    <a:pt x="8606" y="9562"/>
                    <a:pt x="8590" y="9546"/>
                    <a:pt x="8590" y="9546"/>
                  </a:cubicBezTo>
                  <a:lnTo>
                    <a:pt x="8543" y="9546"/>
                  </a:lnTo>
                  <a:lnTo>
                    <a:pt x="8543" y="9531"/>
                  </a:lnTo>
                  <a:cubicBezTo>
                    <a:pt x="8543" y="9546"/>
                    <a:pt x="8543" y="9546"/>
                    <a:pt x="8528" y="9546"/>
                  </a:cubicBezTo>
                  <a:cubicBezTo>
                    <a:pt x="8528" y="9531"/>
                    <a:pt x="8528" y="9515"/>
                    <a:pt x="8512" y="9515"/>
                  </a:cubicBezTo>
                  <a:lnTo>
                    <a:pt x="8528" y="9499"/>
                  </a:lnTo>
                  <a:cubicBezTo>
                    <a:pt x="8528" y="9499"/>
                    <a:pt x="8512" y="9499"/>
                    <a:pt x="8512" y="9484"/>
                  </a:cubicBezTo>
                  <a:lnTo>
                    <a:pt x="8512" y="9468"/>
                  </a:lnTo>
                  <a:lnTo>
                    <a:pt x="8496" y="9452"/>
                  </a:lnTo>
                  <a:cubicBezTo>
                    <a:pt x="8496" y="9452"/>
                    <a:pt x="8512" y="9437"/>
                    <a:pt x="8512" y="9437"/>
                  </a:cubicBezTo>
                  <a:lnTo>
                    <a:pt x="8496" y="9421"/>
                  </a:lnTo>
                  <a:cubicBezTo>
                    <a:pt x="8496" y="9421"/>
                    <a:pt x="8512" y="9421"/>
                    <a:pt x="8512" y="9405"/>
                  </a:cubicBezTo>
                  <a:cubicBezTo>
                    <a:pt x="8496" y="9405"/>
                    <a:pt x="8481" y="9390"/>
                    <a:pt x="8481" y="9374"/>
                  </a:cubicBezTo>
                  <a:lnTo>
                    <a:pt x="8496" y="9374"/>
                  </a:lnTo>
                  <a:cubicBezTo>
                    <a:pt x="8496" y="9358"/>
                    <a:pt x="8496" y="9358"/>
                    <a:pt x="8496" y="9358"/>
                  </a:cubicBezTo>
                  <a:cubicBezTo>
                    <a:pt x="8496" y="9343"/>
                    <a:pt x="8496" y="9343"/>
                    <a:pt x="8496" y="9343"/>
                  </a:cubicBezTo>
                  <a:cubicBezTo>
                    <a:pt x="8496" y="9327"/>
                    <a:pt x="8496" y="9327"/>
                    <a:pt x="8481" y="9311"/>
                  </a:cubicBezTo>
                  <a:cubicBezTo>
                    <a:pt x="8496" y="9311"/>
                    <a:pt x="8496" y="9311"/>
                    <a:pt x="8496" y="9296"/>
                  </a:cubicBezTo>
                  <a:cubicBezTo>
                    <a:pt x="8512" y="9311"/>
                    <a:pt x="8512" y="9311"/>
                    <a:pt x="8512" y="9311"/>
                  </a:cubicBezTo>
                  <a:cubicBezTo>
                    <a:pt x="8512" y="9311"/>
                    <a:pt x="8528" y="9311"/>
                    <a:pt x="8528" y="9296"/>
                  </a:cubicBezTo>
                  <a:cubicBezTo>
                    <a:pt x="8512" y="9296"/>
                    <a:pt x="8496" y="9280"/>
                    <a:pt x="8481" y="9264"/>
                  </a:cubicBezTo>
                  <a:cubicBezTo>
                    <a:pt x="8465" y="9249"/>
                    <a:pt x="8465" y="9233"/>
                    <a:pt x="8449" y="9217"/>
                  </a:cubicBezTo>
                  <a:close/>
                  <a:moveTo>
                    <a:pt x="4970" y="9546"/>
                  </a:moveTo>
                  <a:lnTo>
                    <a:pt x="4985" y="9562"/>
                  </a:lnTo>
                  <a:lnTo>
                    <a:pt x="4970" y="9562"/>
                  </a:lnTo>
                  <a:cubicBezTo>
                    <a:pt x="4985" y="9578"/>
                    <a:pt x="4985" y="9578"/>
                    <a:pt x="4985" y="9593"/>
                  </a:cubicBezTo>
                  <a:lnTo>
                    <a:pt x="4985" y="9578"/>
                  </a:lnTo>
                  <a:cubicBezTo>
                    <a:pt x="5001" y="9593"/>
                    <a:pt x="5001" y="9593"/>
                    <a:pt x="5001" y="9593"/>
                  </a:cubicBezTo>
                  <a:lnTo>
                    <a:pt x="5032" y="9593"/>
                  </a:lnTo>
                  <a:lnTo>
                    <a:pt x="5017" y="9578"/>
                  </a:lnTo>
                  <a:cubicBezTo>
                    <a:pt x="5017" y="9578"/>
                    <a:pt x="5017" y="9562"/>
                    <a:pt x="5017" y="9562"/>
                  </a:cubicBezTo>
                  <a:cubicBezTo>
                    <a:pt x="5017" y="9562"/>
                    <a:pt x="5017" y="9562"/>
                    <a:pt x="5001" y="9546"/>
                  </a:cubicBezTo>
                  <a:cubicBezTo>
                    <a:pt x="5001" y="9562"/>
                    <a:pt x="5001" y="9562"/>
                    <a:pt x="5001" y="9562"/>
                  </a:cubicBezTo>
                  <a:cubicBezTo>
                    <a:pt x="5001" y="9546"/>
                    <a:pt x="4985" y="9546"/>
                    <a:pt x="4985" y="9546"/>
                  </a:cubicBezTo>
                  <a:close/>
                  <a:moveTo>
                    <a:pt x="6098" y="9578"/>
                  </a:moveTo>
                  <a:cubicBezTo>
                    <a:pt x="6098" y="9578"/>
                    <a:pt x="6098" y="9578"/>
                    <a:pt x="6098" y="9593"/>
                  </a:cubicBezTo>
                  <a:cubicBezTo>
                    <a:pt x="6098" y="9593"/>
                    <a:pt x="6098" y="9593"/>
                    <a:pt x="6114" y="9578"/>
                  </a:cubicBezTo>
                  <a:close/>
                  <a:moveTo>
                    <a:pt x="7086" y="9562"/>
                  </a:moveTo>
                  <a:lnTo>
                    <a:pt x="7086" y="9578"/>
                  </a:lnTo>
                  <a:cubicBezTo>
                    <a:pt x="7101" y="9593"/>
                    <a:pt x="7101" y="9593"/>
                    <a:pt x="7101" y="9593"/>
                  </a:cubicBezTo>
                  <a:lnTo>
                    <a:pt x="7117" y="9593"/>
                  </a:lnTo>
                  <a:lnTo>
                    <a:pt x="7117" y="9578"/>
                  </a:lnTo>
                  <a:lnTo>
                    <a:pt x="7133" y="9578"/>
                  </a:lnTo>
                  <a:cubicBezTo>
                    <a:pt x="7133" y="9570"/>
                    <a:pt x="7129" y="9570"/>
                    <a:pt x="7125" y="9570"/>
                  </a:cubicBezTo>
                  <a:cubicBezTo>
                    <a:pt x="7121" y="9570"/>
                    <a:pt x="7117" y="9570"/>
                    <a:pt x="7117" y="9562"/>
                  </a:cubicBezTo>
                  <a:lnTo>
                    <a:pt x="7101" y="9562"/>
                  </a:lnTo>
                  <a:cubicBezTo>
                    <a:pt x="7101" y="9570"/>
                    <a:pt x="7101" y="9570"/>
                    <a:pt x="7101" y="9570"/>
                  </a:cubicBezTo>
                  <a:cubicBezTo>
                    <a:pt x="7101" y="9570"/>
                    <a:pt x="7101" y="9570"/>
                    <a:pt x="7101" y="9578"/>
                  </a:cubicBezTo>
                  <a:cubicBezTo>
                    <a:pt x="7086" y="9578"/>
                    <a:pt x="7086" y="9562"/>
                    <a:pt x="7086" y="9562"/>
                  </a:cubicBezTo>
                  <a:close/>
                  <a:moveTo>
                    <a:pt x="7039" y="9609"/>
                  </a:moveTo>
                  <a:cubicBezTo>
                    <a:pt x="7054" y="9609"/>
                    <a:pt x="7070" y="9609"/>
                    <a:pt x="7070" y="9625"/>
                  </a:cubicBezTo>
                  <a:cubicBezTo>
                    <a:pt x="7070" y="9625"/>
                    <a:pt x="7070" y="9640"/>
                    <a:pt x="7070" y="9640"/>
                  </a:cubicBezTo>
                  <a:cubicBezTo>
                    <a:pt x="7070" y="9640"/>
                    <a:pt x="7086" y="9640"/>
                    <a:pt x="7086" y="9625"/>
                  </a:cubicBezTo>
                  <a:lnTo>
                    <a:pt x="7086" y="9609"/>
                  </a:lnTo>
                  <a:close/>
                  <a:moveTo>
                    <a:pt x="7148" y="9593"/>
                  </a:moveTo>
                  <a:cubicBezTo>
                    <a:pt x="7133" y="9601"/>
                    <a:pt x="7125" y="9601"/>
                    <a:pt x="7119" y="9601"/>
                  </a:cubicBezTo>
                  <a:cubicBezTo>
                    <a:pt x="7113" y="9601"/>
                    <a:pt x="7109" y="9601"/>
                    <a:pt x="7101" y="9609"/>
                  </a:cubicBezTo>
                  <a:cubicBezTo>
                    <a:pt x="7101" y="9609"/>
                    <a:pt x="7101" y="9609"/>
                    <a:pt x="7086" y="9625"/>
                  </a:cubicBezTo>
                  <a:cubicBezTo>
                    <a:pt x="7086" y="9640"/>
                    <a:pt x="7086" y="9640"/>
                    <a:pt x="7086" y="9640"/>
                  </a:cubicBezTo>
                  <a:cubicBezTo>
                    <a:pt x="7086" y="9625"/>
                    <a:pt x="7101" y="9625"/>
                    <a:pt x="7101" y="9625"/>
                  </a:cubicBezTo>
                  <a:lnTo>
                    <a:pt x="7133" y="9625"/>
                  </a:lnTo>
                  <a:cubicBezTo>
                    <a:pt x="7148" y="9625"/>
                    <a:pt x="7148" y="9609"/>
                    <a:pt x="7148" y="9593"/>
                  </a:cubicBezTo>
                  <a:close/>
                  <a:moveTo>
                    <a:pt x="6819" y="9421"/>
                  </a:moveTo>
                  <a:cubicBezTo>
                    <a:pt x="6819" y="9437"/>
                    <a:pt x="6819" y="9437"/>
                    <a:pt x="6819" y="9437"/>
                  </a:cubicBezTo>
                  <a:lnTo>
                    <a:pt x="6819" y="9452"/>
                  </a:lnTo>
                  <a:lnTo>
                    <a:pt x="6819" y="9468"/>
                  </a:lnTo>
                  <a:lnTo>
                    <a:pt x="6835" y="9468"/>
                  </a:lnTo>
                  <a:cubicBezTo>
                    <a:pt x="6824" y="9468"/>
                    <a:pt x="6821" y="9475"/>
                    <a:pt x="6820" y="9475"/>
                  </a:cubicBezTo>
                  <a:cubicBezTo>
                    <a:pt x="6819" y="9475"/>
                    <a:pt x="6819" y="9473"/>
                    <a:pt x="6819" y="9468"/>
                  </a:cubicBezTo>
                  <a:lnTo>
                    <a:pt x="6804" y="9484"/>
                  </a:lnTo>
                  <a:lnTo>
                    <a:pt x="6819" y="9484"/>
                  </a:lnTo>
                  <a:lnTo>
                    <a:pt x="6819" y="9499"/>
                  </a:lnTo>
                  <a:lnTo>
                    <a:pt x="6788" y="9499"/>
                  </a:lnTo>
                  <a:cubicBezTo>
                    <a:pt x="6788" y="9499"/>
                    <a:pt x="6788" y="9515"/>
                    <a:pt x="6788" y="9515"/>
                  </a:cubicBezTo>
                  <a:lnTo>
                    <a:pt x="6804" y="9515"/>
                  </a:lnTo>
                  <a:lnTo>
                    <a:pt x="6804" y="9531"/>
                  </a:lnTo>
                  <a:cubicBezTo>
                    <a:pt x="6804" y="9531"/>
                    <a:pt x="6819" y="9546"/>
                    <a:pt x="6819" y="9546"/>
                  </a:cubicBezTo>
                  <a:lnTo>
                    <a:pt x="6835" y="9546"/>
                  </a:lnTo>
                  <a:cubicBezTo>
                    <a:pt x="6835" y="9546"/>
                    <a:pt x="6835" y="9546"/>
                    <a:pt x="6835" y="9562"/>
                  </a:cubicBezTo>
                  <a:lnTo>
                    <a:pt x="6851" y="9562"/>
                  </a:lnTo>
                  <a:cubicBezTo>
                    <a:pt x="6835" y="9562"/>
                    <a:pt x="6835" y="9562"/>
                    <a:pt x="6835" y="9578"/>
                  </a:cubicBezTo>
                  <a:lnTo>
                    <a:pt x="6819" y="9578"/>
                  </a:lnTo>
                  <a:cubicBezTo>
                    <a:pt x="6819" y="9578"/>
                    <a:pt x="6819" y="9593"/>
                    <a:pt x="6819" y="9593"/>
                  </a:cubicBezTo>
                  <a:lnTo>
                    <a:pt x="6819" y="9609"/>
                  </a:lnTo>
                  <a:lnTo>
                    <a:pt x="6835" y="9593"/>
                  </a:lnTo>
                  <a:cubicBezTo>
                    <a:pt x="6835" y="9609"/>
                    <a:pt x="6835" y="9609"/>
                    <a:pt x="6835" y="9609"/>
                  </a:cubicBezTo>
                  <a:lnTo>
                    <a:pt x="6851" y="9609"/>
                  </a:lnTo>
                  <a:lnTo>
                    <a:pt x="6851" y="9625"/>
                  </a:lnTo>
                  <a:lnTo>
                    <a:pt x="6819" y="9625"/>
                  </a:lnTo>
                  <a:lnTo>
                    <a:pt x="6804" y="9640"/>
                  </a:lnTo>
                  <a:cubicBezTo>
                    <a:pt x="6804" y="9640"/>
                    <a:pt x="6804" y="9640"/>
                    <a:pt x="6804" y="9625"/>
                  </a:cubicBezTo>
                  <a:lnTo>
                    <a:pt x="6788" y="9640"/>
                  </a:lnTo>
                  <a:cubicBezTo>
                    <a:pt x="6788" y="9633"/>
                    <a:pt x="6788" y="9629"/>
                    <a:pt x="6786" y="9629"/>
                  </a:cubicBezTo>
                  <a:cubicBezTo>
                    <a:pt x="6784" y="9629"/>
                    <a:pt x="6780" y="9633"/>
                    <a:pt x="6772" y="9640"/>
                  </a:cubicBezTo>
                  <a:lnTo>
                    <a:pt x="6757" y="9640"/>
                  </a:lnTo>
                  <a:cubicBezTo>
                    <a:pt x="6757" y="9648"/>
                    <a:pt x="6757" y="9648"/>
                    <a:pt x="6758" y="9648"/>
                  </a:cubicBezTo>
                  <a:cubicBezTo>
                    <a:pt x="6760" y="9648"/>
                    <a:pt x="6764" y="9648"/>
                    <a:pt x="6772" y="9656"/>
                  </a:cubicBezTo>
                  <a:cubicBezTo>
                    <a:pt x="6772" y="9656"/>
                    <a:pt x="6788" y="9672"/>
                    <a:pt x="6788" y="9672"/>
                  </a:cubicBezTo>
                  <a:lnTo>
                    <a:pt x="6804" y="9672"/>
                  </a:lnTo>
                  <a:cubicBezTo>
                    <a:pt x="6804" y="9672"/>
                    <a:pt x="6804" y="9672"/>
                    <a:pt x="6804" y="9656"/>
                  </a:cubicBezTo>
                  <a:cubicBezTo>
                    <a:pt x="6819" y="9656"/>
                    <a:pt x="6819" y="9672"/>
                    <a:pt x="6819" y="9672"/>
                  </a:cubicBezTo>
                  <a:lnTo>
                    <a:pt x="6835" y="9656"/>
                  </a:lnTo>
                  <a:lnTo>
                    <a:pt x="6851" y="9656"/>
                  </a:lnTo>
                  <a:cubicBezTo>
                    <a:pt x="6866" y="9640"/>
                    <a:pt x="6866" y="9640"/>
                    <a:pt x="6882" y="9640"/>
                  </a:cubicBezTo>
                  <a:lnTo>
                    <a:pt x="6898" y="9640"/>
                  </a:lnTo>
                  <a:cubicBezTo>
                    <a:pt x="6898" y="9625"/>
                    <a:pt x="6882" y="9625"/>
                    <a:pt x="6882" y="9625"/>
                  </a:cubicBezTo>
                  <a:lnTo>
                    <a:pt x="6898" y="9609"/>
                  </a:lnTo>
                  <a:cubicBezTo>
                    <a:pt x="6913" y="9625"/>
                    <a:pt x="6898" y="9625"/>
                    <a:pt x="6913" y="9640"/>
                  </a:cubicBezTo>
                  <a:lnTo>
                    <a:pt x="6945" y="9640"/>
                  </a:lnTo>
                  <a:cubicBezTo>
                    <a:pt x="6945" y="9625"/>
                    <a:pt x="6945" y="9625"/>
                    <a:pt x="6929" y="9609"/>
                  </a:cubicBezTo>
                  <a:lnTo>
                    <a:pt x="6945" y="9609"/>
                  </a:lnTo>
                  <a:lnTo>
                    <a:pt x="6945" y="9625"/>
                  </a:lnTo>
                  <a:lnTo>
                    <a:pt x="6960" y="9609"/>
                  </a:lnTo>
                  <a:cubicBezTo>
                    <a:pt x="6960" y="9625"/>
                    <a:pt x="6976" y="9625"/>
                    <a:pt x="6976" y="9625"/>
                  </a:cubicBezTo>
                  <a:cubicBezTo>
                    <a:pt x="6992" y="9625"/>
                    <a:pt x="6992" y="9609"/>
                    <a:pt x="6992" y="9609"/>
                  </a:cubicBezTo>
                  <a:cubicBezTo>
                    <a:pt x="6992" y="9593"/>
                    <a:pt x="6976" y="9593"/>
                    <a:pt x="6976" y="9593"/>
                  </a:cubicBezTo>
                  <a:cubicBezTo>
                    <a:pt x="6960" y="9593"/>
                    <a:pt x="6960" y="9593"/>
                    <a:pt x="6960" y="9578"/>
                  </a:cubicBezTo>
                  <a:lnTo>
                    <a:pt x="6945" y="9578"/>
                  </a:lnTo>
                  <a:cubicBezTo>
                    <a:pt x="6945" y="9578"/>
                    <a:pt x="6945" y="9562"/>
                    <a:pt x="6945" y="9562"/>
                  </a:cubicBezTo>
                  <a:lnTo>
                    <a:pt x="6929" y="9562"/>
                  </a:lnTo>
                  <a:lnTo>
                    <a:pt x="6945" y="9546"/>
                  </a:lnTo>
                  <a:lnTo>
                    <a:pt x="6929" y="9546"/>
                  </a:lnTo>
                  <a:lnTo>
                    <a:pt x="6929" y="9531"/>
                  </a:lnTo>
                  <a:lnTo>
                    <a:pt x="6913" y="9531"/>
                  </a:lnTo>
                  <a:cubicBezTo>
                    <a:pt x="6913" y="9515"/>
                    <a:pt x="6913" y="9515"/>
                    <a:pt x="6898" y="9515"/>
                  </a:cubicBezTo>
                  <a:lnTo>
                    <a:pt x="6898" y="9499"/>
                  </a:lnTo>
                  <a:lnTo>
                    <a:pt x="6882" y="9499"/>
                  </a:lnTo>
                  <a:lnTo>
                    <a:pt x="6882" y="9484"/>
                  </a:lnTo>
                  <a:lnTo>
                    <a:pt x="6898" y="9484"/>
                  </a:lnTo>
                  <a:cubicBezTo>
                    <a:pt x="6882" y="9468"/>
                    <a:pt x="6882" y="9468"/>
                    <a:pt x="6866" y="9468"/>
                  </a:cubicBezTo>
                  <a:lnTo>
                    <a:pt x="6913" y="9468"/>
                  </a:lnTo>
                  <a:cubicBezTo>
                    <a:pt x="6913" y="9452"/>
                    <a:pt x="6898" y="9452"/>
                    <a:pt x="6882" y="9452"/>
                  </a:cubicBezTo>
                  <a:lnTo>
                    <a:pt x="6851" y="9452"/>
                  </a:lnTo>
                  <a:cubicBezTo>
                    <a:pt x="6851" y="9444"/>
                    <a:pt x="6851" y="9441"/>
                    <a:pt x="6851" y="9437"/>
                  </a:cubicBezTo>
                  <a:lnTo>
                    <a:pt x="6835" y="9437"/>
                  </a:lnTo>
                  <a:cubicBezTo>
                    <a:pt x="6835" y="9421"/>
                    <a:pt x="6835" y="9421"/>
                    <a:pt x="6819" y="9421"/>
                  </a:cubicBezTo>
                  <a:close/>
                  <a:moveTo>
                    <a:pt x="7148" y="9640"/>
                  </a:moveTo>
                  <a:cubicBezTo>
                    <a:pt x="7148" y="9656"/>
                    <a:pt x="7148" y="9656"/>
                    <a:pt x="7148" y="9672"/>
                  </a:cubicBezTo>
                  <a:lnTo>
                    <a:pt x="7133" y="9656"/>
                  </a:lnTo>
                  <a:lnTo>
                    <a:pt x="7133" y="9656"/>
                  </a:lnTo>
                  <a:cubicBezTo>
                    <a:pt x="7148" y="9672"/>
                    <a:pt x="7148" y="9687"/>
                    <a:pt x="7164" y="9687"/>
                  </a:cubicBezTo>
                  <a:lnTo>
                    <a:pt x="7164" y="9703"/>
                  </a:lnTo>
                  <a:cubicBezTo>
                    <a:pt x="7164" y="9719"/>
                    <a:pt x="7180" y="9719"/>
                    <a:pt x="7180" y="9719"/>
                  </a:cubicBezTo>
                  <a:cubicBezTo>
                    <a:pt x="7180" y="9703"/>
                    <a:pt x="7180" y="9703"/>
                    <a:pt x="7180" y="9703"/>
                  </a:cubicBezTo>
                  <a:cubicBezTo>
                    <a:pt x="7180" y="9703"/>
                    <a:pt x="7180" y="9687"/>
                    <a:pt x="7164" y="9672"/>
                  </a:cubicBezTo>
                  <a:cubicBezTo>
                    <a:pt x="7164" y="9656"/>
                    <a:pt x="7164" y="9656"/>
                    <a:pt x="7164" y="9656"/>
                  </a:cubicBezTo>
                  <a:cubicBezTo>
                    <a:pt x="7164" y="9640"/>
                    <a:pt x="7148" y="9640"/>
                    <a:pt x="7148" y="9640"/>
                  </a:cubicBezTo>
                  <a:close/>
                  <a:moveTo>
                    <a:pt x="7963" y="9703"/>
                  </a:moveTo>
                  <a:lnTo>
                    <a:pt x="7948" y="9719"/>
                  </a:lnTo>
                  <a:lnTo>
                    <a:pt x="7963" y="9719"/>
                  </a:lnTo>
                  <a:lnTo>
                    <a:pt x="7963" y="9703"/>
                  </a:lnTo>
                  <a:close/>
                  <a:moveTo>
                    <a:pt x="7180" y="9719"/>
                  </a:moveTo>
                  <a:cubicBezTo>
                    <a:pt x="7164" y="9719"/>
                    <a:pt x="7164" y="9719"/>
                    <a:pt x="7148" y="9734"/>
                  </a:cubicBezTo>
                  <a:lnTo>
                    <a:pt x="7180" y="9734"/>
                  </a:lnTo>
                  <a:cubicBezTo>
                    <a:pt x="7180" y="9734"/>
                    <a:pt x="7180" y="9719"/>
                    <a:pt x="7180" y="9719"/>
                  </a:cubicBezTo>
                  <a:close/>
                  <a:moveTo>
                    <a:pt x="7493" y="9734"/>
                  </a:moveTo>
                  <a:cubicBezTo>
                    <a:pt x="7509" y="9734"/>
                    <a:pt x="7509" y="9750"/>
                    <a:pt x="7509" y="9750"/>
                  </a:cubicBezTo>
                  <a:lnTo>
                    <a:pt x="7509" y="9734"/>
                  </a:lnTo>
                  <a:close/>
                  <a:moveTo>
                    <a:pt x="7822" y="9766"/>
                  </a:moveTo>
                  <a:cubicBezTo>
                    <a:pt x="7822" y="9766"/>
                    <a:pt x="7807" y="9766"/>
                    <a:pt x="7807" y="9781"/>
                  </a:cubicBezTo>
                  <a:cubicBezTo>
                    <a:pt x="7822" y="9781"/>
                    <a:pt x="7822" y="9781"/>
                    <a:pt x="7822" y="9766"/>
                  </a:cubicBezTo>
                  <a:close/>
                  <a:moveTo>
                    <a:pt x="7587" y="9766"/>
                  </a:moveTo>
                  <a:cubicBezTo>
                    <a:pt x="7587" y="9766"/>
                    <a:pt x="7603" y="9781"/>
                    <a:pt x="7603" y="9781"/>
                  </a:cubicBezTo>
                  <a:lnTo>
                    <a:pt x="7619" y="9797"/>
                  </a:lnTo>
                  <a:lnTo>
                    <a:pt x="7619" y="9813"/>
                  </a:lnTo>
                  <a:lnTo>
                    <a:pt x="7634" y="9797"/>
                  </a:lnTo>
                  <a:cubicBezTo>
                    <a:pt x="7634" y="9797"/>
                    <a:pt x="7619" y="9781"/>
                    <a:pt x="7619" y="9781"/>
                  </a:cubicBezTo>
                  <a:cubicBezTo>
                    <a:pt x="7603" y="9766"/>
                    <a:pt x="7603" y="9766"/>
                    <a:pt x="7603" y="9766"/>
                  </a:cubicBezTo>
                  <a:close/>
                  <a:moveTo>
                    <a:pt x="7634" y="9797"/>
                  </a:moveTo>
                  <a:cubicBezTo>
                    <a:pt x="7634" y="9813"/>
                    <a:pt x="7634" y="9813"/>
                    <a:pt x="7634" y="9813"/>
                  </a:cubicBezTo>
                  <a:lnTo>
                    <a:pt x="7650" y="9813"/>
                  </a:lnTo>
                  <a:lnTo>
                    <a:pt x="7634" y="9797"/>
                  </a:lnTo>
                  <a:close/>
                  <a:moveTo>
                    <a:pt x="7007" y="9734"/>
                  </a:moveTo>
                  <a:cubicBezTo>
                    <a:pt x="7007" y="9750"/>
                    <a:pt x="7023" y="9750"/>
                    <a:pt x="7007" y="9750"/>
                  </a:cubicBezTo>
                  <a:lnTo>
                    <a:pt x="7023" y="9766"/>
                  </a:lnTo>
                  <a:cubicBezTo>
                    <a:pt x="7015" y="9774"/>
                    <a:pt x="7011" y="9774"/>
                    <a:pt x="7011" y="9774"/>
                  </a:cubicBezTo>
                  <a:cubicBezTo>
                    <a:pt x="7011" y="9774"/>
                    <a:pt x="7015" y="9774"/>
                    <a:pt x="7023" y="9781"/>
                  </a:cubicBezTo>
                  <a:lnTo>
                    <a:pt x="7007" y="9781"/>
                  </a:lnTo>
                  <a:cubicBezTo>
                    <a:pt x="7007" y="9797"/>
                    <a:pt x="7023" y="9797"/>
                    <a:pt x="7023" y="9813"/>
                  </a:cubicBezTo>
                  <a:cubicBezTo>
                    <a:pt x="7023" y="9813"/>
                    <a:pt x="7023" y="9828"/>
                    <a:pt x="7039" y="9844"/>
                  </a:cubicBezTo>
                  <a:lnTo>
                    <a:pt x="7054" y="9844"/>
                  </a:lnTo>
                  <a:lnTo>
                    <a:pt x="7039" y="9828"/>
                  </a:lnTo>
                  <a:cubicBezTo>
                    <a:pt x="7039" y="9828"/>
                    <a:pt x="7039" y="9813"/>
                    <a:pt x="7039" y="9813"/>
                  </a:cubicBezTo>
                  <a:lnTo>
                    <a:pt x="7054" y="9797"/>
                  </a:lnTo>
                  <a:cubicBezTo>
                    <a:pt x="7039" y="9797"/>
                    <a:pt x="7039" y="9781"/>
                    <a:pt x="7039" y="9781"/>
                  </a:cubicBezTo>
                  <a:cubicBezTo>
                    <a:pt x="7039" y="9766"/>
                    <a:pt x="7039" y="9766"/>
                    <a:pt x="7039" y="9766"/>
                  </a:cubicBezTo>
                  <a:cubicBezTo>
                    <a:pt x="7039" y="9766"/>
                    <a:pt x="7039" y="9766"/>
                    <a:pt x="7023" y="9750"/>
                  </a:cubicBezTo>
                  <a:lnTo>
                    <a:pt x="7039" y="9750"/>
                  </a:lnTo>
                  <a:lnTo>
                    <a:pt x="7023" y="9734"/>
                  </a:lnTo>
                  <a:close/>
                  <a:moveTo>
                    <a:pt x="7493" y="9907"/>
                  </a:moveTo>
                  <a:cubicBezTo>
                    <a:pt x="7478" y="9923"/>
                    <a:pt x="7478" y="9923"/>
                    <a:pt x="7462" y="9938"/>
                  </a:cubicBezTo>
                  <a:lnTo>
                    <a:pt x="7478" y="9938"/>
                  </a:lnTo>
                  <a:cubicBezTo>
                    <a:pt x="7478" y="9923"/>
                    <a:pt x="7493" y="9923"/>
                    <a:pt x="7493" y="9923"/>
                  </a:cubicBezTo>
                  <a:lnTo>
                    <a:pt x="7493" y="9907"/>
                  </a:lnTo>
                  <a:close/>
                  <a:moveTo>
                    <a:pt x="8481" y="9938"/>
                  </a:moveTo>
                  <a:lnTo>
                    <a:pt x="8465" y="9954"/>
                  </a:lnTo>
                  <a:lnTo>
                    <a:pt x="8481" y="9954"/>
                  </a:lnTo>
                  <a:cubicBezTo>
                    <a:pt x="8496" y="9954"/>
                    <a:pt x="8496" y="9954"/>
                    <a:pt x="8481" y="9938"/>
                  </a:cubicBezTo>
                  <a:close/>
                  <a:moveTo>
                    <a:pt x="6882" y="9938"/>
                  </a:moveTo>
                  <a:lnTo>
                    <a:pt x="6882" y="9954"/>
                  </a:lnTo>
                  <a:cubicBezTo>
                    <a:pt x="6882" y="9954"/>
                    <a:pt x="6882" y="9954"/>
                    <a:pt x="6882" y="9970"/>
                  </a:cubicBezTo>
                  <a:cubicBezTo>
                    <a:pt x="6898" y="9970"/>
                    <a:pt x="6898" y="9954"/>
                    <a:pt x="6898" y="9954"/>
                  </a:cubicBezTo>
                  <a:cubicBezTo>
                    <a:pt x="6898" y="9954"/>
                    <a:pt x="6898" y="9938"/>
                    <a:pt x="6882" y="9938"/>
                  </a:cubicBezTo>
                  <a:close/>
                  <a:moveTo>
                    <a:pt x="7462" y="9970"/>
                  </a:moveTo>
                  <a:cubicBezTo>
                    <a:pt x="7462" y="9970"/>
                    <a:pt x="7462" y="9985"/>
                    <a:pt x="7462" y="9985"/>
                  </a:cubicBezTo>
                  <a:lnTo>
                    <a:pt x="7478" y="9985"/>
                  </a:lnTo>
                  <a:cubicBezTo>
                    <a:pt x="7478" y="9985"/>
                    <a:pt x="7462" y="9985"/>
                    <a:pt x="7462" y="9970"/>
                  </a:cubicBezTo>
                  <a:close/>
                  <a:moveTo>
                    <a:pt x="7462" y="9970"/>
                  </a:moveTo>
                  <a:cubicBezTo>
                    <a:pt x="7478" y="9970"/>
                    <a:pt x="7478" y="9970"/>
                    <a:pt x="7493" y="9985"/>
                  </a:cubicBezTo>
                  <a:lnTo>
                    <a:pt x="7493" y="9970"/>
                  </a:lnTo>
                  <a:close/>
                  <a:moveTo>
                    <a:pt x="7556" y="9985"/>
                  </a:moveTo>
                  <a:cubicBezTo>
                    <a:pt x="7556" y="10001"/>
                    <a:pt x="7556" y="10001"/>
                    <a:pt x="7540" y="10001"/>
                  </a:cubicBezTo>
                  <a:lnTo>
                    <a:pt x="7572" y="10001"/>
                  </a:lnTo>
                  <a:cubicBezTo>
                    <a:pt x="7572" y="10001"/>
                    <a:pt x="7556" y="9985"/>
                    <a:pt x="7556" y="9985"/>
                  </a:cubicBezTo>
                  <a:close/>
                  <a:moveTo>
                    <a:pt x="7572" y="9985"/>
                  </a:moveTo>
                  <a:cubicBezTo>
                    <a:pt x="7572" y="10001"/>
                    <a:pt x="7572" y="10001"/>
                    <a:pt x="7572" y="10001"/>
                  </a:cubicBezTo>
                  <a:lnTo>
                    <a:pt x="7587" y="10032"/>
                  </a:lnTo>
                  <a:cubicBezTo>
                    <a:pt x="7603" y="10032"/>
                    <a:pt x="7603" y="10048"/>
                    <a:pt x="7603" y="10048"/>
                  </a:cubicBezTo>
                  <a:cubicBezTo>
                    <a:pt x="7619" y="10048"/>
                    <a:pt x="7603" y="10032"/>
                    <a:pt x="7603" y="10032"/>
                  </a:cubicBezTo>
                  <a:cubicBezTo>
                    <a:pt x="7619" y="10017"/>
                    <a:pt x="7603" y="10017"/>
                    <a:pt x="7603" y="10017"/>
                  </a:cubicBezTo>
                  <a:lnTo>
                    <a:pt x="7619" y="10017"/>
                  </a:lnTo>
                  <a:cubicBezTo>
                    <a:pt x="7619" y="10017"/>
                    <a:pt x="7619" y="10017"/>
                    <a:pt x="7619" y="10032"/>
                  </a:cubicBezTo>
                  <a:lnTo>
                    <a:pt x="7650" y="10079"/>
                  </a:lnTo>
                  <a:cubicBezTo>
                    <a:pt x="7650" y="10079"/>
                    <a:pt x="7650" y="10064"/>
                    <a:pt x="7650" y="10064"/>
                  </a:cubicBezTo>
                  <a:cubicBezTo>
                    <a:pt x="7666" y="10079"/>
                    <a:pt x="7666" y="10079"/>
                    <a:pt x="7666" y="10079"/>
                  </a:cubicBezTo>
                  <a:lnTo>
                    <a:pt x="7697" y="10079"/>
                  </a:lnTo>
                  <a:lnTo>
                    <a:pt x="7681" y="10064"/>
                  </a:lnTo>
                  <a:cubicBezTo>
                    <a:pt x="7681" y="10064"/>
                    <a:pt x="7681" y="10064"/>
                    <a:pt x="7666" y="10048"/>
                  </a:cubicBezTo>
                  <a:cubicBezTo>
                    <a:pt x="7666" y="10048"/>
                    <a:pt x="7666" y="10048"/>
                    <a:pt x="7650" y="10032"/>
                  </a:cubicBezTo>
                  <a:cubicBezTo>
                    <a:pt x="7650" y="10017"/>
                    <a:pt x="7650" y="10017"/>
                    <a:pt x="7650" y="10017"/>
                  </a:cubicBezTo>
                  <a:lnTo>
                    <a:pt x="7634" y="10017"/>
                  </a:lnTo>
                  <a:cubicBezTo>
                    <a:pt x="7634" y="10001"/>
                    <a:pt x="7634" y="10001"/>
                    <a:pt x="7634" y="10001"/>
                  </a:cubicBezTo>
                  <a:lnTo>
                    <a:pt x="7619" y="10001"/>
                  </a:lnTo>
                  <a:cubicBezTo>
                    <a:pt x="7619" y="10001"/>
                    <a:pt x="7603" y="9985"/>
                    <a:pt x="7603" y="9985"/>
                  </a:cubicBezTo>
                  <a:close/>
                  <a:moveTo>
                    <a:pt x="7039" y="10079"/>
                  </a:moveTo>
                  <a:cubicBezTo>
                    <a:pt x="7039" y="10079"/>
                    <a:pt x="7039" y="10079"/>
                    <a:pt x="7023" y="10095"/>
                  </a:cubicBezTo>
                  <a:lnTo>
                    <a:pt x="7070" y="10095"/>
                  </a:lnTo>
                  <a:cubicBezTo>
                    <a:pt x="7070" y="10087"/>
                    <a:pt x="7070" y="10087"/>
                    <a:pt x="7070" y="10087"/>
                  </a:cubicBezTo>
                  <a:cubicBezTo>
                    <a:pt x="7070" y="10087"/>
                    <a:pt x="7070" y="10087"/>
                    <a:pt x="7070" y="10079"/>
                  </a:cubicBezTo>
                  <a:close/>
                  <a:moveTo>
                    <a:pt x="6960" y="10095"/>
                  </a:moveTo>
                  <a:lnTo>
                    <a:pt x="6945" y="10111"/>
                  </a:lnTo>
                  <a:lnTo>
                    <a:pt x="6976" y="10111"/>
                  </a:lnTo>
                  <a:lnTo>
                    <a:pt x="6992" y="10095"/>
                  </a:lnTo>
                  <a:close/>
                  <a:moveTo>
                    <a:pt x="7164" y="10095"/>
                  </a:moveTo>
                  <a:lnTo>
                    <a:pt x="7164" y="10111"/>
                  </a:lnTo>
                  <a:lnTo>
                    <a:pt x="7180" y="10111"/>
                  </a:lnTo>
                  <a:cubicBezTo>
                    <a:pt x="7180" y="10111"/>
                    <a:pt x="7180" y="10111"/>
                    <a:pt x="7164" y="10095"/>
                  </a:cubicBezTo>
                  <a:close/>
                  <a:moveTo>
                    <a:pt x="7634" y="10095"/>
                  </a:moveTo>
                  <a:lnTo>
                    <a:pt x="7634" y="10111"/>
                  </a:lnTo>
                  <a:lnTo>
                    <a:pt x="7650" y="10111"/>
                  </a:lnTo>
                  <a:cubicBezTo>
                    <a:pt x="7650" y="10103"/>
                    <a:pt x="7650" y="10103"/>
                    <a:pt x="7650" y="10103"/>
                  </a:cubicBezTo>
                  <a:cubicBezTo>
                    <a:pt x="7650" y="10103"/>
                    <a:pt x="7650" y="10103"/>
                    <a:pt x="7650" y="10095"/>
                  </a:cubicBezTo>
                  <a:close/>
                  <a:moveTo>
                    <a:pt x="7697" y="10048"/>
                  </a:moveTo>
                  <a:cubicBezTo>
                    <a:pt x="7681" y="10048"/>
                    <a:pt x="7697" y="10048"/>
                    <a:pt x="7681" y="10064"/>
                  </a:cubicBezTo>
                  <a:lnTo>
                    <a:pt x="7697" y="10064"/>
                  </a:lnTo>
                  <a:lnTo>
                    <a:pt x="7713" y="10079"/>
                  </a:lnTo>
                  <a:cubicBezTo>
                    <a:pt x="7723" y="10079"/>
                    <a:pt x="7720" y="10086"/>
                    <a:pt x="7721" y="10086"/>
                  </a:cubicBezTo>
                  <a:cubicBezTo>
                    <a:pt x="7721" y="10086"/>
                    <a:pt x="7723" y="10085"/>
                    <a:pt x="7728" y="10079"/>
                  </a:cubicBezTo>
                  <a:cubicBezTo>
                    <a:pt x="7744" y="10095"/>
                    <a:pt x="7744" y="10095"/>
                    <a:pt x="7744" y="10111"/>
                  </a:cubicBezTo>
                  <a:lnTo>
                    <a:pt x="7807" y="10111"/>
                  </a:lnTo>
                  <a:lnTo>
                    <a:pt x="7822" y="10142"/>
                  </a:lnTo>
                  <a:lnTo>
                    <a:pt x="7854" y="10142"/>
                  </a:lnTo>
                  <a:cubicBezTo>
                    <a:pt x="7838" y="10142"/>
                    <a:pt x="7838" y="10142"/>
                    <a:pt x="7838" y="10126"/>
                  </a:cubicBezTo>
                  <a:lnTo>
                    <a:pt x="7854" y="10111"/>
                  </a:lnTo>
                  <a:lnTo>
                    <a:pt x="7838" y="10095"/>
                  </a:lnTo>
                  <a:lnTo>
                    <a:pt x="7822" y="10095"/>
                  </a:lnTo>
                  <a:cubicBezTo>
                    <a:pt x="7807" y="10079"/>
                    <a:pt x="7807" y="10079"/>
                    <a:pt x="7791" y="10079"/>
                  </a:cubicBezTo>
                  <a:cubicBezTo>
                    <a:pt x="7775" y="10079"/>
                    <a:pt x="7775" y="10079"/>
                    <a:pt x="7775" y="10064"/>
                  </a:cubicBezTo>
                  <a:lnTo>
                    <a:pt x="7744" y="10064"/>
                  </a:lnTo>
                  <a:lnTo>
                    <a:pt x="7744" y="10048"/>
                  </a:lnTo>
                  <a:close/>
                  <a:moveTo>
                    <a:pt x="7164" y="10126"/>
                  </a:moveTo>
                  <a:lnTo>
                    <a:pt x="7164" y="10142"/>
                  </a:lnTo>
                  <a:cubicBezTo>
                    <a:pt x="7185" y="10142"/>
                    <a:pt x="7192" y="10149"/>
                    <a:pt x="7204" y="10149"/>
                  </a:cubicBezTo>
                  <a:cubicBezTo>
                    <a:pt x="7209" y="10149"/>
                    <a:pt x="7216" y="10147"/>
                    <a:pt x="7227" y="10142"/>
                  </a:cubicBezTo>
                  <a:cubicBezTo>
                    <a:pt x="7227" y="10142"/>
                    <a:pt x="7227" y="10142"/>
                    <a:pt x="7227" y="10126"/>
                  </a:cubicBezTo>
                  <a:close/>
                  <a:moveTo>
                    <a:pt x="7775" y="10142"/>
                  </a:moveTo>
                  <a:lnTo>
                    <a:pt x="7791" y="10158"/>
                  </a:lnTo>
                  <a:lnTo>
                    <a:pt x="7791" y="10142"/>
                  </a:lnTo>
                  <a:close/>
                  <a:moveTo>
                    <a:pt x="7556" y="10173"/>
                  </a:moveTo>
                  <a:cubicBezTo>
                    <a:pt x="7556" y="10189"/>
                    <a:pt x="7556" y="10189"/>
                    <a:pt x="7572" y="10189"/>
                  </a:cubicBezTo>
                  <a:lnTo>
                    <a:pt x="7572" y="10173"/>
                  </a:lnTo>
                  <a:close/>
                  <a:moveTo>
                    <a:pt x="7572" y="10189"/>
                  </a:moveTo>
                  <a:lnTo>
                    <a:pt x="7587" y="10205"/>
                  </a:lnTo>
                  <a:cubicBezTo>
                    <a:pt x="7587" y="10189"/>
                    <a:pt x="7587" y="10189"/>
                    <a:pt x="7572" y="10189"/>
                  </a:cubicBezTo>
                  <a:close/>
                  <a:moveTo>
                    <a:pt x="7650" y="10205"/>
                  </a:moveTo>
                  <a:lnTo>
                    <a:pt x="7650" y="10205"/>
                  </a:lnTo>
                  <a:cubicBezTo>
                    <a:pt x="7666" y="10220"/>
                    <a:pt x="7681" y="10252"/>
                    <a:pt x="7666" y="10252"/>
                  </a:cubicBezTo>
                  <a:cubicBezTo>
                    <a:pt x="7650" y="10236"/>
                    <a:pt x="7650" y="10220"/>
                    <a:pt x="7650" y="10205"/>
                  </a:cubicBezTo>
                  <a:close/>
                  <a:moveTo>
                    <a:pt x="7039" y="10267"/>
                  </a:moveTo>
                  <a:cubicBezTo>
                    <a:pt x="7039" y="10267"/>
                    <a:pt x="7046" y="10274"/>
                    <a:pt x="7050" y="10274"/>
                  </a:cubicBezTo>
                  <a:cubicBezTo>
                    <a:pt x="7053" y="10274"/>
                    <a:pt x="7054" y="10273"/>
                    <a:pt x="7054" y="10267"/>
                  </a:cubicBezTo>
                  <a:close/>
                  <a:moveTo>
                    <a:pt x="7681" y="10267"/>
                  </a:moveTo>
                  <a:cubicBezTo>
                    <a:pt x="7681" y="10275"/>
                    <a:pt x="7681" y="10275"/>
                    <a:pt x="7681" y="10275"/>
                  </a:cubicBezTo>
                  <a:cubicBezTo>
                    <a:pt x="7681" y="10275"/>
                    <a:pt x="7681" y="10275"/>
                    <a:pt x="7681" y="10283"/>
                  </a:cubicBezTo>
                  <a:lnTo>
                    <a:pt x="7666" y="10267"/>
                  </a:lnTo>
                  <a:close/>
                  <a:moveTo>
                    <a:pt x="5722" y="10283"/>
                  </a:moveTo>
                  <a:lnTo>
                    <a:pt x="5722" y="10299"/>
                  </a:lnTo>
                  <a:lnTo>
                    <a:pt x="5738" y="10299"/>
                  </a:lnTo>
                  <a:lnTo>
                    <a:pt x="5722" y="10283"/>
                  </a:lnTo>
                  <a:close/>
                  <a:moveTo>
                    <a:pt x="6521" y="10283"/>
                  </a:moveTo>
                  <a:cubicBezTo>
                    <a:pt x="6521" y="10283"/>
                    <a:pt x="6521" y="10299"/>
                    <a:pt x="6537" y="10299"/>
                  </a:cubicBezTo>
                  <a:cubicBezTo>
                    <a:pt x="6537" y="10299"/>
                    <a:pt x="6537" y="10299"/>
                    <a:pt x="6537" y="10283"/>
                  </a:cubicBezTo>
                  <a:close/>
                  <a:moveTo>
                    <a:pt x="7007" y="10299"/>
                  </a:moveTo>
                  <a:lnTo>
                    <a:pt x="6992" y="10314"/>
                  </a:lnTo>
                  <a:lnTo>
                    <a:pt x="7007" y="10314"/>
                  </a:lnTo>
                  <a:cubicBezTo>
                    <a:pt x="7007" y="10314"/>
                    <a:pt x="7007" y="10314"/>
                    <a:pt x="7007" y="10299"/>
                  </a:cubicBezTo>
                  <a:close/>
                  <a:moveTo>
                    <a:pt x="5753" y="10314"/>
                  </a:moveTo>
                  <a:lnTo>
                    <a:pt x="5738" y="10330"/>
                  </a:lnTo>
                  <a:lnTo>
                    <a:pt x="5753" y="10330"/>
                  </a:lnTo>
                  <a:lnTo>
                    <a:pt x="5753" y="10314"/>
                  </a:lnTo>
                  <a:close/>
                  <a:moveTo>
                    <a:pt x="6412" y="10299"/>
                  </a:moveTo>
                  <a:cubicBezTo>
                    <a:pt x="6427" y="10299"/>
                    <a:pt x="6427" y="10330"/>
                    <a:pt x="6443" y="10330"/>
                  </a:cubicBezTo>
                  <a:cubicBezTo>
                    <a:pt x="6443" y="10330"/>
                    <a:pt x="6443" y="10330"/>
                    <a:pt x="6443" y="10314"/>
                  </a:cubicBezTo>
                  <a:lnTo>
                    <a:pt x="6459" y="10314"/>
                  </a:lnTo>
                  <a:lnTo>
                    <a:pt x="6443" y="10299"/>
                  </a:lnTo>
                  <a:close/>
                  <a:moveTo>
                    <a:pt x="6443" y="10346"/>
                  </a:moveTo>
                  <a:cubicBezTo>
                    <a:pt x="6443" y="10354"/>
                    <a:pt x="6443" y="10358"/>
                    <a:pt x="6443" y="10361"/>
                  </a:cubicBezTo>
                  <a:lnTo>
                    <a:pt x="6459" y="10361"/>
                  </a:lnTo>
                  <a:cubicBezTo>
                    <a:pt x="6459" y="10361"/>
                    <a:pt x="6459" y="10346"/>
                    <a:pt x="6459" y="10346"/>
                  </a:cubicBezTo>
                  <a:close/>
                  <a:moveTo>
                    <a:pt x="7007" y="10346"/>
                  </a:moveTo>
                  <a:cubicBezTo>
                    <a:pt x="7007" y="10361"/>
                    <a:pt x="6992" y="10361"/>
                    <a:pt x="7007" y="10377"/>
                  </a:cubicBezTo>
                  <a:lnTo>
                    <a:pt x="7023" y="10377"/>
                  </a:lnTo>
                  <a:cubicBezTo>
                    <a:pt x="7023" y="10361"/>
                    <a:pt x="7007" y="10361"/>
                    <a:pt x="7007" y="10361"/>
                  </a:cubicBezTo>
                  <a:lnTo>
                    <a:pt x="7007" y="10346"/>
                  </a:lnTo>
                  <a:close/>
                  <a:moveTo>
                    <a:pt x="7807" y="10361"/>
                  </a:moveTo>
                  <a:cubicBezTo>
                    <a:pt x="7807" y="10361"/>
                    <a:pt x="7807" y="10377"/>
                    <a:pt x="7822" y="10377"/>
                  </a:cubicBezTo>
                  <a:cubicBezTo>
                    <a:pt x="7822" y="10377"/>
                    <a:pt x="7822" y="10377"/>
                    <a:pt x="7838" y="10361"/>
                  </a:cubicBezTo>
                  <a:close/>
                  <a:moveTo>
                    <a:pt x="7619" y="10393"/>
                  </a:moveTo>
                  <a:lnTo>
                    <a:pt x="7634" y="10408"/>
                  </a:lnTo>
                  <a:lnTo>
                    <a:pt x="7634" y="10393"/>
                  </a:lnTo>
                  <a:close/>
                  <a:moveTo>
                    <a:pt x="6631" y="10455"/>
                  </a:moveTo>
                  <a:cubicBezTo>
                    <a:pt x="6647" y="10471"/>
                    <a:pt x="6647" y="10471"/>
                    <a:pt x="6647" y="10471"/>
                  </a:cubicBezTo>
                  <a:lnTo>
                    <a:pt x="6647" y="10455"/>
                  </a:lnTo>
                  <a:close/>
                  <a:moveTo>
                    <a:pt x="7305" y="10424"/>
                  </a:moveTo>
                  <a:cubicBezTo>
                    <a:pt x="7321" y="10440"/>
                    <a:pt x="7305" y="10440"/>
                    <a:pt x="7321" y="10455"/>
                  </a:cubicBezTo>
                  <a:cubicBezTo>
                    <a:pt x="7321" y="10455"/>
                    <a:pt x="7321" y="10455"/>
                    <a:pt x="7321" y="10471"/>
                  </a:cubicBezTo>
                  <a:lnTo>
                    <a:pt x="7336" y="10471"/>
                  </a:lnTo>
                  <a:cubicBezTo>
                    <a:pt x="7336" y="10455"/>
                    <a:pt x="7336" y="10455"/>
                    <a:pt x="7336" y="10455"/>
                  </a:cubicBezTo>
                  <a:cubicBezTo>
                    <a:pt x="7336" y="10455"/>
                    <a:pt x="7321" y="10440"/>
                    <a:pt x="7321" y="10424"/>
                  </a:cubicBezTo>
                  <a:close/>
                  <a:moveTo>
                    <a:pt x="7146" y="10506"/>
                  </a:moveTo>
                  <a:cubicBezTo>
                    <a:pt x="7144" y="10506"/>
                    <a:pt x="7141" y="10510"/>
                    <a:pt x="7133" y="10518"/>
                  </a:cubicBezTo>
                  <a:lnTo>
                    <a:pt x="7148" y="10518"/>
                  </a:lnTo>
                  <a:cubicBezTo>
                    <a:pt x="7148" y="10510"/>
                    <a:pt x="7148" y="10506"/>
                    <a:pt x="7146" y="10506"/>
                  </a:cubicBezTo>
                  <a:close/>
                  <a:moveTo>
                    <a:pt x="7117" y="10502"/>
                  </a:moveTo>
                  <a:cubicBezTo>
                    <a:pt x="7117" y="10502"/>
                    <a:pt x="7101" y="10518"/>
                    <a:pt x="7101" y="10518"/>
                  </a:cubicBezTo>
                  <a:cubicBezTo>
                    <a:pt x="7101" y="10518"/>
                    <a:pt x="7101" y="10518"/>
                    <a:pt x="7101" y="10534"/>
                  </a:cubicBezTo>
                  <a:cubicBezTo>
                    <a:pt x="7101" y="10518"/>
                    <a:pt x="7133" y="10502"/>
                    <a:pt x="7133" y="10502"/>
                  </a:cubicBezTo>
                  <a:close/>
                  <a:moveTo>
                    <a:pt x="7131" y="10522"/>
                  </a:moveTo>
                  <a:cubicBezTo>
                    <a:pt x="7129" y="10522"/>
                    <a:pt x="7125" y="10526"/>
                    <a:pt x="7117" y="10534"/>
                  </a:cubicBezTo>
                  <a:lnTo>
                    <a:pt x="7133" y="10534"/>
                  </a:lnTo>
                  <a:cubicBezTo>
                    <a:pt x="7133" y="10526"/>
                    <a:pt x="7133" y="10522"/>
                    <a:pt x="7131" y="10522"/>
                  </a:cubicBezTo>
                  <a:close/>
                  <a:moveTo>
                    <a:pt x="7101" y="10534"/>
                  </a:moveTo>
                  <a:cubicBezTo>
                    <a:pt x="7101" y="10534"/>
                    <a:pt x="7117" y="10550"/>
                    <a:pt x="7117" y="10550"/>
                  </a:cubicBezTo>
                  <a:lnTo>
                    <a:pt x="7117" y="10534"/>
                  </a:lnTo>
                  <a:close/>
                  <a:moveTo>
                    <a:pt x="7619" y="10518"/>
                  </a:moveTo>
                  <a:cubicBezTo>
                    <a:pt x="7603" y="10534"/>
                    <a:pt x="7603" y="10550"/>
                    <a:pt x="7603" y="10565"/>
                  </a:cubicBezTo>
                  <a:lnTo>
                    <a:pt x="7634" y="10565"/>
                  </a:lnTo>
                  <a:lnTo>
                    <a:pt x="7634" y="10550"/>
                  </a:lnTo>
                  <a:cubicBezTo>
                    <a:pt x="7634" y="10550"/>
                    <a:pt x="7634" y="10550"/>
                    <a:pt x="7634" y="10534"/>
                  </a:cubicBezTo>
                  <a:cubicBezTo>
                    <a:pt x="7634" y="10534"/>
                    <a:pt x="7619" y="10534"/>
                    <a:pt x="7619" y="10518"/>
                  </a:cubicBezTo>
                  <a:close/>
                  <a:moveTo>
                    <a:pt x="7619" y="10126"/>
                  </a:moveTo>
                  <a:cubicBezTo>
                    <a:pt x="7619" y="10142"/>
                    <a:pt x="7619" y="10142"/>
                    <a:pt x="7603" y="10158"/>
                  </a:cubicBezTo>
                  <a:lnTo>
                    <a:pt x="7603" y="10173"/>
                  </a:lnTo>
                  <a:cubicBezTo>
                    <a:pt x="7603" y="10173"/>
                    <a:pt x="7603" y="10189"/>
                    <a:pt x="7603" y="10189"/>
                  </a:cubicBezTo>
                  <a:cubicBezTo>
                    <a:pt x="7603" y="10189"/>
                    <a:pt x="7603" y="10189"/>
                    <a:pt x="7603" y="10205"/>
                  </a:cubicBezTo>
                  <a:cubicBezTo>
                    <a:pt x="7603" y="10205"/>
                    <a:pt x="7634" y="10220"/>
                    <a:pt x="7634" y="10220"/>
                  </a:cubicBezTo>
                  <a:cubicBezTo>
                    <a:pt x="7634" y="10220"/>
                    <a:pt x="7634" y="10236"/>
                    <a:pt x="7634" y="10236"/>
                  </a:cubicBezTo>
                  <a:lnTo>
                    <a:pt x="7650" y="10252"/>
                  </a:lnTo>
                  <a:lnTo>
                    <a:pt x="7650" y="10267"/>
                  </a:lnTo>
                  <a:lnTo>
                    <a:pt x="7666" y="10283"/>
                  </a:lnTo>
                  <a:lnTo>
                    <a:pt x="7666" y="10299"/>
                  </a:lnTo>
                  <a:cubicBezTo>
                    <a:pt x="7666" y="10299"/>
                    <a:pt x="7666" y="10314"/>
                    <a:pt x="7666" y="10314"/>
                  </a:cubicBezTo>
                  <a:cubicBezTo>
                    <a:pt x="7666" y="10314"/>
                    <a:pt x="7666" y="10314"/>
                    <a:pt x="7666" y="10330"/>
                  </a:cubicBezTo>
                  <a:lnTo>
                    <a:pt x="7650" y="10346"/>
                  </a:lnTo>
                  <a:lnTo>
                    <a:pt x="7650" y="10361"/>
                  </a:lnTo>
                  <a:lnTo>
                    <a:pt x="7634" y="10361"/>
                  </a:lnTo>
                  <a:cubicBezTo>
                    <a:pt x="7634" y="10361"/>
                    <a:pt x="7650" y="10377"/>
                    <a:pt x="7634" y="10377"/>
                  </a:cubicBezTo>
                  <a:cubicBezTo>
                    <a:pt x="7634" y="10385"/>
                    <a:pt x="7634" y="10385"/>
                    <a:pt x="7634" y="10385"/>
                  </a:cubicBezTo>
                  <a:cubicBezTo>
                    <a:pt x="7634" y="10385"/>
                    <a:pt x="7634" y="10385"/>
                    <a:pt x="7634" y="10393"/>
                  </a:cubicBezTo>
                  <a:cubicBezTo>
                    <a:pt x="7634" y="10408"/>
                    <a:pt x="7634" y="10408"/>
                    <a:pt x="7650" y="10424"/>
                  </a:cubicBezTo>
                  <a:cubicBezTo>
                    <a:pt x="7650" y="10424"/>
                    <a:pt x="7634" y="10424"/>
                    <a:pt x="7634" y="10440"/>
                  </a:cubicBezTo>
                  <a:lnTo>
                    <a:pt x="7634" y="10455"/>
                  </a:lnTo>
                  <a:cubicBezTo>
                    <a:pt x="7634" y="10455"/>
                    <a:pt x="7619" y="10471"/>
                    <a:pt x="7619" y="10471"/>
                  </a:cubicBezTo>
                  <a:cubicBezTo>
                    <a:pt x="7634" y="10471"/>
                    <a:pt x="7634" y="10471"/>
                    <a:pt x="7634" y="10487"/>
                  </a:cubicBezTo>
                  <a:cubicBezTo>
                    <a:pt x="7634" y="10487"/>
                    <a:pt x="7634" y="10502"/>
                    <a:pt x="7650" y="10502"/>
                  </a:cubicBezTo>
                  <a:cubicBezTo>
                    <a:pt x="7650" y="10502"/>
                    <a:pt x="7650" y="10518"/>
                    <a:pt x="7650" y="10518"/>
                  </a:cubicBezTo>
                  <a:lnTo>
                    <a:pt x="7666" y="10518"/>
                  </a:lnTo>
                  <a:cubicBezTo>
                    <a:pt x="7666" y="10518"/>
                    <a:pt x="7666" y="10502"/>
                    <a:pt x="7666" y="10502"/>
                  </a:cubicBezTo>
                  <a:lnTo>
                    <a:pt x="7681" y="10502"/>
                  </a:lnTo>
                  <a:lnTo>
                    <a:pt x="7681" y="10518"/>
                  </a:lnTo>
                  <a:lnTo>
                    <a:pt x="7697" y="10518"/>
                  </a:lnTo>
                  <a:lnTo>
                    <a:pt x="7697" y="10534"/>
                  </a:lnTo>
                  <a:lnTo>
                    <a:pt x="7713" y="10534"/>
                  </a:lnTo>
                  <a:lnTo>
                    <a:pt x="7713" y="10518"/>
                  </a:lnTo>
                  <a:cubicBezTo>
                    <a:pt x="7713" y="10518"/>
                    <a:pt x="7728" y="10518"/>
                    <a:pt x="7728" y="10534"/>
                  </a:cubicBezTo>
                  <a:cubicBezTo>
                    <a:pt x="7728" y="10518"/>
                    <a:pt x="7728" y="10518"/>
                    <a:pt x="7728" y="10518"/>
                  </a:cubicBezTo>
                  <a:lnTo>
                    <a:pt x="7744" y="10534"/>
                  </a:lnTo>
                  <a:lnTo>
                    <a:pt x="7760" y="10534"/>
                  </a:lnTo>
                  <a:cubicBezTo>
                    <a:pt x="7760" y="10534"/>
                    <a:pt x="7760" y="10534"/>
                    <a:pt x="7775" y="10550"/>
                  </a:cubicBezTo>
                  <a:lnTo>
                    <a:pt x="7822" y="10550"/>
                  </a:lnTo>
                  <a:lnTo>
                    <a:pt x="7822" y="10565"/>
                  </a:lnTo>
                  <a:lnTo>
                    <a:pt x="7838" y="10565"/>
                  </a:lnTo>
                  <a:lnTo>
                    <a:pt x="7838" y="10550"/>
                  </a:lnTo>
                  <a:cubicBezTo>
                    <a:pt x="7838" y="10550"/>
                    <a:pt x="7807" y="10534"/>
                    <a:pt x="7807" y="10518"/>
                  </a:cubicBezTo>
                  <a:lnTo>
                    <a:pt x="7807" y="10502"/>
                  </a:lnTo>
                  <a:lnTo>
                    <a:pt x="7791" y="10502"/>
                  </a:lnTo>
                  <a:cubicBezTo>
                    <a:pt x="7791" y="10487"/>
                    <a:pt x="7775" y="10487"/>
                    <a:pt x="7775" y="10487"/>
                  </a:cubicBezTo>
                  <a:lnTo>
                    <a:pt x="7760" y="10487"/>
                  </a:lnTo>
                  <a:lnTo>
                    <a:pt x="7744" y="10471"/>
                  </a:lnTo>
                  <a:cubicBezTo>
                    <a:pt x="7744" y="10471"/>
                    <a:pt x="7744" y="10487"/>
                    <a:pt x="7744" y="10487"/>
                  </a:cubicBezTo>
                  <a:cubicBezTo>
                    <a:pt x="7728" y="10471"/>
                    <a:pt x="7728" y="10471"/>
                    <a:pt x="7713" y="10455"/>
                  </a:cubicBezTo>
                  <a:lnTo>
                    <a:pt x="7744" y="10455"/>
                  </a:lnTo>
                  <a:lnTo>
                    <a:pt x="7744" y="10471"/>
                  </a:lnTo>
                  <a:cubicBezTo>
                    <a:pt x="7744" y="10471"/>
                    <a:pt x="7760" y="10455"/>
                    <a:pt x="7760" y="10455"/>
                  </a:cubicBezTo>
                  <a:cubicBezTo>
                    <a:pt x="7744" y="10455"/>
                    <a:pt x="7744" y="10440"/>
                    <a:pt x="7728" y="10440"/>
                  </a:cubicBezTo>
                  <a:cubicBezTo>
                    <a:pt x="7728" y="10440"/>
                    <a:pt x="7728" y="10424"/>
                    <a:pt x="7744" y="10424"/>
                  </a:cubicBezTo>
                  <a:lnTo>
                    <a:pt x="7728" y="10424"/>
                  </a:lnTo>
                  <a:cubicBezTo>
                    <a:pt x="7744" y="10424"/>
                    <a:pt x="7744" y="10424"/>
                    <a:pt x="7744" y="10408"/>
                  </a:cubicBezTo>
                  <a:lnTo>
                    <a:pt x="7728" y="10393"/>
                  </a:lnTo>
                  <a:cubicBezTo>
                    <a:pt x="7728" y="10393"/>
                    <a:pt x="7728" y="10377"/>
                    <a:pt x="7713" y="10377"/>
                  </a:cubicBezTo>
                  <a:cubicBezTo>
                    <a:pt x="7697" y="10377"/>
                    <a:pt x="7697" y="10361"/>
                    <a:pt x="7697" y="10361"/>
                  </a:cubicBezTo>
                  <a:lnTo>
                    <a:pt x="7681" y="10361"/>
                  </a:lnTo>
                  <a:lnTo>
                    <a:pt x="7681" y="10346"/>
                  </a:lnTo>
                  <a:lnTo>
                    <a:pt x="7697" y="10330"/>
                  </a:lnTo>
                  <a:cubicBezTo>
                    <a:pt x="7681" y="10330"/>
                    <a:pt x="7681" y="10330"/>
                    <a:pt x="7681" y="10314"/>
                  </a:cubicBezTo>
                  <a:cubicBezTo>
                    <a:pt x="7681" y="10314"/>
                    <a:pt x="7681" y="10299"/>
                    <a:pt x="7681" y="10299"/>
                  </a:cubicBezTo>
                  <a:lnTo>
                    <a:pt x="7697" y="10299"/>
                  </a:lnTo>
                  <a:lnTo>
                    <a:pt x="7697" y="10314"/>
                  </a:lnTo>
                  <a:cubicBezTo>
                    <a:pt x="7713" y="10330"/>
                    <a:pt x="7713" y="10330"/>
                    <a:pt x="7713" y="10346"/>
                  </a:cubicBezTo>
                  <a:lnTo>
                    <a:pt x="7728" y="10346"/>
                  </a:lnTo>
                  <a:cubicBezTo>
                    <a:pt x="7736" y="10354"/>
                    <a:pt x="7740" y="10358"/>
                    <a:pt x="7744" y="10359"/>
                  </a:cubicBezTo>
                  <a:lnTo>
                    <a:pt x="7744" y="10359"/>
                  </a:lnTo>
                  <a:cubicBezTo>
                    <a:pt x="7744" y="10354"/>
                    <a:pt x="7744" y="10354"/>
                    <a:pt x="7744" y="10354"/>
                  </a:cubicBezTo>
                  <a:cubicBezTo>
                    <a:pt x="7744" y="10354"/>
                    <a:pt x="7744" y="10354"/>
                    <a:pt x="7744" y="10346"/>
                  </a:cubicBezTo>
                  <a:lnTo>
                    <a:pt x="7760" y="10346"/>
                  </a:lnTo>
                  <a:cubicBezTo>
                    <a:pt x="7760" y="10358"/>
                    <a:pt x="7760" y="10361"/>
                    <a:pt x="7752" y="10361"/>
                  </a:cubicBezTo>
                  <a:lnTo>
                    <a:pt x="7752" y="10361"/>
                  </a:lnTo>
                  <a:cubicBezTo>
                    <a:pt x="7749" y="10361"/>
                    <a:pt x="7746" y="10361"/>
                    <a:pt x="7744" y="10359"/>
                  </a:cubicBezTo>
                  <a:lnTo>
                    <a:pt x="7744" y="10359"/>
                  </a:lnTo>
                  <a:cubicBezTo>
                    <a:pt x="7744" y="10360"/>
                    <a:pt x="7744" y="10361"/>
                    <a:pt x="7744" y="10361"/>
                  </a:cubicBezTo>
                  <a:cubicBezTo>
                    <a:pt x="7747" y="10361"/>
                    <a:pt x="7750" y="10361"/>
                    <a:pt x="7752" y="10361"/>
                  </a:cubicBezTo>
                  <a:lnTo>
                    <a:pt x="7752" y="10361"/>
                  </a:lnTo>
                  <a:cubicBezTo>
                    <a:pt x="7754" y="10361"/>
                    <a:pt x="7756" y="10361"/>
                    <a:pt x="7760" y="10361"/>
                  </a:cubicBezTo>
                  <a:lnTo>
                    <a:pt x="7760" y="10377"/>
                  </a:lnTo>
                  <a:lnTo>
                    <a:pt x="7791" y="10377"/>
                  </a:lnTo>
                  <a:cubicBezTo>
                    <a:pt x="7807" y="10377"/>
                    <a:pt x="7807" y="10377"/>
                    <a:pt x="7807" y="10361"/>
                  </a:cubicBezTo>
                  <a:cubicBezTo>
                    <a:pt x="7807" y="10346"/>
                    <a:pt x="7807" y="10346"/>
                    <a:pt x="7822" y="10346"/>
                  </a:cubicBezTo>
                  <a:cubicBezTo>
                    <a:pt x="7822" y="10346"/>
                    <a:pt x="7838" y="10346"/>
                    <a:pt x="7838" y="10330"/>
                  </a:cubicBezTo>
                  <a:cubicBezTo>
                    <a:pt x="7838" y="10346"/>
                    <a:pt x="7854" y="10346"/>
                    <a:pt x="7854" y="10346"/>
                  </a:cubicBezTo>
                  <a:lnTo>
                    <a:pt x="7869" y="10330"/>
                  </a:lnTo>
                  <a:lnTo>
                    <a:pt x="7885" y="10314"/>
                  </a:lnTo>
                  <a:lnTo>
                    <a:pt x="7901" y="10314"/>
                  </a:lnTo>
                  <a:lnTo>
                    <a:pt x="7901" y="10299"/>
                  </a:lnTo>
                  <a:lnTo>
                    <a:pt x="7916" y="10283"/>
                  </a:lnTo>
                  <a:cubicBezTo>
                    <a:pt x="7932" y="10283"/>
                    <a:pt x="7932" y="10267"/>
                    <a:pt x="7932" y="10267"/>
                  </a:cubicBezTo>
                  <a:cubicBezTo>
                    <a:pt x="7932" y="10267"/>
                    <a:pt x="7932" y="10252"/>
                    <a:pt x="7932" y="10252"/>
                  </a:cubicBezTo>
                  <a:lnTo>
                    <a:pt x="7916" y="10252"/>
                  </a:lnTo>
                  <a:lnTo>
                    <a:pt x="7916" y="10236"/>
                  </a:lnTo>
                  <a:lnTo>
                    <a:pt x="7901" y="10252"/>
                  </a:lnTo>
                  <a:lnTo>
                    <a:pt x="7869" y="10252"/>
                  </a:lnTo>
                  <a:lnTo>
                    <a:pt x="7854" y="10267"/>
                  </a:lnTo>
                  <a:lnTo>
                    <a:pt x="7854" y="10283"/>
                  </a:lnTo>
                  <a:cubicBezTo>
                    <a:pt x="7838" y="10283"/>
                    <a:pt x="7838" y="10299"/>
                    <a:pt x="7822" y="10299"/>
                  </a:cubicBezTo>
                  <a:lnTo>
                    <a:pt x="7807" y="10299"/>
                  </a:lnTo>
                  <a:cubicBezTo>
                    <a:pt x="7791" y="10314"/>
                    <a:pt x="7791" y="10314"/>
                    <a:pt x="7775" y="10314"/>
                  </a:cubicBezTo>
                  <a:cubicBezTo>
                    <a:pt x="7775" y="10314"/>
                    <a:pt x="7760" y="10314"/>
                    <a:pt x="7760" y="10299"/>
                  </a:cubicBezTo>
                  <a:cubicBezTo>
                    <a:pt x="7760" y="10314"/>
                    <a:pt x="7744" y="10314"/>
                    <a:pt x="7744" y="10314"/>
                  </a:cubicBezTo>
                  <a:cubicBezTo>
                    <a:pt x="7744" y="10314"/>
                    <a:pt x="7744" y="10299"/>
                    <a:pt x="7728" y="10299"/>
                  </a:cubicBezTo>
                  <a:lnTo>
                    <a:pt x="7728" y="10314"/>
                  </a:lnTo>
                  <a:cubicBezTo>
                    <a:pt x="7713" y="10314"/>
                    <a:pt x="7713" y="10314"/>
                    <a:pt x="7713" y="10299"/>
                  </a:cubicBezTo>
                  <a:cubicBezTo>
                    <a:pt x="7713" y="10299"/>
                    <a:pt x="7713" y="10299"/>
                    <a:pt x="7713" y="10283"/>
                  </a:cubicBezTo>
                  <a:cubicBezTo>
                    <a:pt x="7697" y="10267"/>
                    <a:pt x="7697" y="10267"/>
                    <a:pt x="7713" y="10252"/>
                  </a:cubicBezTo>
                  <a:cubicBezTo>
                    <a:pt x="7713" y="10252"/>
                    <a:pt x="7713" y="10252"/>
                    <a:pt x="7713" y="10236"/>
                  </a:cubicBezTo>
                  <a:cubicBezTo>
                    <a:pt x="7728" y="10220"/>
                    <a:pt x="7760" y="10220"/>
                    <a:pt x="7775" y="10220"/>
                  </a:cubicBezTo>
                  <a:cubicBezTo>
                    <a:pt x="7775" y="10213"/>
                    <a:pt x="7775" y="10213"/>
                    <a:pt x="7775" y="10213"/>
                  </a:cubicBezTo>
                  <a:cubicBezTo>
                    <a:pt x="7775" y="10213"/>
                    <a:pt x="7775" y="10213"/>
                    <a:pt x="7775" y="10205"/>
                  </a:cubicBezTo>
                  <a:lnTo>
                    <a:pt x="7744" y="10205"/>
                  </a:lnTo>
                  <a:lnTo>
                    <a:pt x="7744" y="10189"/>
                  </a:lnTo>
                  <a:cubicBezTo>
                    <a:pt x="7744" y="10173"/>
                    <a:pt x="7760" y="10158"/>
                    <a:pt x="7760" y="10142"/>
                  </a:cubicBezTo>
                  <a:lnTo>
                    <a:pt x="7744" y="10142"/>
                  </a:lnTo>
                  <a:cubicBezTo>
                    <a:pt x="7728" y="10142"/>
                    <a:pt x="7728" y="10158"/>
                    <a:pt x="7713" y="10158"/>
                  </a:cubicBezTo>
                  <a:lnTo>
                    <a:pt x="7728" y="10158"/>
                  </a:lnTo>
                  <a:cubicBezTo>
                    <a:pt x="7713" y="10158"/>
                    <a:pt x="7713" y="10173"/>
                    <a:pt x="7697" y="10173"/>
                  </a:cubicBezTo>
                  <a:lnTo>
                    <a:pt x="7666" y="10173"/>
                  </a:lnTo>
                  <a:cubicBezTo>
                    <a:pt x="7666" y="10189"/>
                    <a:pt x="7666" y="10189"/>
                    <a:pt x="7666" y="10189"/>
                  </a:cubicBezTo>
                  <a:lnTo>
                    <a:pt x="7650" y="10189"/>
                  </a:lnTo>
                  <a:lnTo>
                    <a:pt x="7666" y="10173"/>
                  </a:lnTo>
                  <a:cubicBezTo>
                    <a:pt x="7666" y="10165"/>
                    <a:pt x="7666" y="10165"/>
                    <a:pt x="7666" y="10165"/>
                  </a:cubicBezTo>
                  <a:cubicBezTo>
                    <a:pt x="7666" y="10165"/>
                    <a:pt x="7666" y="10165"/>
                    <a:pt x="7666" y="10158"/>
                  </a:cubicBezTo>
                  <a:lnTo>
                    <a:pt x="7666" y="10142"/>
                  </a:lnTo>
                  <a:lnTo>
                    <a:pt x="7650" y="10142"/>
                  </a:lnTo>
                  <a:lnTo>
                    <a:pt x="7666" y="10126"/>
                  </a:lnTo>
                  <a:close/>
                  <a:moveTo>
                    <a:pt x="6521" y="10534"/>
                  </a:moveTo>
                  <a:lnTo>
                    <a:pt x="6537" y="10550"/>
                  </a:lnTo>
                  <a:lnTo>
                    <a:pt x="6521" y="10550"/>
                  </a:lnTo>
                  <a:lnTo>
                    <a:pt x="6521" y="10565"/>
                  </a:lnTo>
                  <a:cubicBezTo>
                    <a:pt x="6532" y="10565"/>
                    <a:pt x="6535" y="10558"/>
                    <a:pt x="6537" y="10558"/>
                  </a:cubicBezTo>
                  <a:cubicBezTo>
                    <a:pt x="6537" y="10558"/>
                    <a:pt x="6537" y="10560"/>
                    <a:pt x="6537" y="10565"/>
                  </a:cubicBezTo>
                  <a:lnTo>
                    <a:pt x="6553" y="10581"/>
                  </a:lnTo>
                  <a:lnTo>
                    <a:pt x="6553" y="10597"/>
                  </a:lnTo>
                  <a:cubicBezTo>
                    <a:pt x="6537" y="10581"/>
                    <a:pt x="6537" y="10581"/>
                    <a:pt x="6537" y="10581"/>
                  </a:cubicBezTo>
                  <a:cubicBezTo>
                    <a:pt x="6521" y="10581"/>
                    <a:pt x="6521" y="10597"/>
                    <a:pt x="6521" y="10597"/>
                  </a:cubicBezTo>
                  <a:lnTo>
                    <a:pt x="6521" y="10612"/>
                  </a:lnTo>
                  <a:lnTo>
                    <a:pt x="6506" y="10612"/>
                  </a:lnTo>
                  <a:cubicBezTo>
                    <a:pt x="6506" y="10612"/>
                    <a:pt x="6506" y="10612"/>
                    <a:pt x="6506" y="10597"/>
                  </a:cubicBezTo>
                  <a:lnTo>
                    <a:pt x="6490" y="10581"/>
                  </a:lnTo>
                  <a:cubicBezTo>
                    <a:pt x="6506" y="10565"/>
                    <a:pt x="6506" y="10550"/>
                    <a:pt x="6521" y="10534"/>
                  </a:cubicBezTo>
                  <a:close/>
                  <a:moveTo>
                    <a:pt x="6380" y="10581"/>
                  </a:moveTo>
                  <a:cubicBezTo>
                    <a:pt x="6396" y="10581"/>
                    <a:pt x="6396" y="10581"/>
                    <a:pt x="6396" y="10597"/>
                  </a:cubicBezTo>
                  <a:lnTo>
                    <a:pt x="6412" y="10597"/>
                  </a:lnTo>
                  <a:cubicBezTo>
                    <a:pt x="6412" y="10597"/>
                    <a:pt x="6412" y="10612"/>
                    <a:pt x="6412" y="10612"/>
                  </a:cubicBezTo>
                  <a:lnTo>
                    <a:pt x="6443" y="10612"/>
                  </a:lnTo>
                  <a:cubicBezTo>
                    <a:pt x="6443" y="10612"/>
                    <a:pt x="6443" y="10628"/>
                    <a:pt x="6443" y="10628"/>
                  </a:cubicBezTo>
                  <a:cubicBezTo>
                    <a:pt x="6443" y="10628"/>
                    <a:pt x="6443" y="10644"/>
                    <a:pt x="6427" y="10644"/>
                  </a:cubicBezTo>
                  <a:cubicBezTo>
                    <a:pt x="6427" y="10659"/>
                    <a:pt x="6427" y="10659"/>
                    <a:pt x="6412" y="10675"/>
                  </a:cubicBezTo>
                  <a:lnTo>
                    <a:pt x="6380" y="10675"/>
                  </a:lnTo>
                  <a:cubicBezTo>
                    <a:pt x="6396" y="10659"/>
                    <a:pt x="6396" y="10659"/>
                    <a:pt x="6396" y="10644"/>
                  </a:cubicBezTo>
                  <a:cubicBezTo>
                    <a:pt x="6396" y="10644"/>
                    <a:pt x="6380" y="10644"/>
                    <a:pt x="6380" y="10628"/>
                  </a:cubicBezTo>
                  <a:cubicBezTo>
                    <a:pt x="6380" y="10628"/>
                    <a:pt x="6365" y="10612"/>
                    <a:pt x="6365" y="10612"/>
                  </a:cubicBezTo>
                  <a:lnTo>
                    <a:pt x="6380" y="10597"/>
                  </a:lnTo>
                  <a:lnTo>
                    <a:pt x="6365" y="10581"/>
                  </a:lnTo>
                  <a:close/>
                  <a:moveTo>
                    <a:pt x="6741" y="10675"/>
                  </a:moveTo>
                  <a:lnTo>
                    <a:pt x="6757" y="10691"/>
                  </a:lnTo>
                  <a:cubicBezTo>
                    <a:pt x="6757" y="10691"/>
                    <a:pt x="6757" y="10675"/>
                    <a:pt x="6757" y="10675"/>
                  </a:cubicBezTo>
                  <a:close/>
                  <a:moveTo>
                    <a:pt x="6772" y="10691"/>
                  </a:moveTo>
                  <a:cubicBezTo>
                    <a:pt x="6772" y="10706"/>
                    <a:pt x="6772" y="10706"/>
                    <a:pt x="6772" y="10706"/>
                  </a:cubicBezTo>
                  <a:lnTo>
                    <a:pt x="6788" y="10706"/>
                  </a:lnTo>
                  <a:lnTo>
                    <a:pt x="6772" y="10691"/>
                  </a:lnTo>
                  <a:close/>
                  <a:moveTo>
                    <a:pt x="6757" y="10706"/>
                  </a:moveTo>
                  <a:lnTo>
                    <a:pt x="6757" y="10722"/>
                  </a:lnTo>
                  <a:lnTo>
                    <a:pt x="6772" y="10722"/>
                  </a:lnTo>
                  <a:cubicBezTo>
                    <a:pt x="6772" y="10722"/>
                    <a:pt x="6772" y="10722"/>
                    <a:pt x="6757" y="10706"/>
                  </a:cubicBezTo>
                  <a:close/>
                  <a:moveTo>
                    <a:pt x="6851" y="10722"/>
                  </a:moveTo>
                  <a:cubicBezTo>
                    <a:pt x="6851" y="10738"/>
                    <a:pt x="6851" y="10738"/>
                    <a:pt x="6835" y="10738"/>
                  </a:cubicBezTo>
                  <a:cubicBezTo>
                    <a:pt x="6840" y="10743"/>
                    <a:pt x="6845" y="10745"/>
                    <a:pt x="6850" y="10745"/>
                  </a:cubicBezTo>
                  <a:cubicBezTo>
                    <a:pt x="6859" y="10745"/>
                    <a:pt x="6866" y="10738"/>
                    <a:pt x="6866" y="10738"/>
                  </a:cubicBezTo>
                  <a:cubicBezTo>
                    <a:pt x="6882" y="10738"/>
                    <a:pt x="6882" y="10738"/>
                    <a:pt x="6882" y="10722"/>
                  </a:cubicBezTo>
                  <a:close/>
                  <a:moveTo>
                    <a:pt x="6427" y="10785"/>
                  </a:moveTo>
                  <a:cubicBezTo>
                    <a:pt x="6427" y="10800"/>
                    <a:pt x="6427" y="10800"/>
                    <a:pt x="6412" y="10800"/>
                  </a:cubicBezTo>
                  <a:lnTo>
                    <a:pt x="6427" y="10800"/>
                  </a:lnTo>
                  <a:cubicBezTo>
                    <a:pt x="6427" y="10816"/>
                    <a:pt x="6427" y="10816"/>
                    <a:pt x="6443" y="10816"/>
                  </a:cubicBezTo>
                  <a:cubicBezTo>
                    <a:pt x="6443" y="10816"/>
                    <a:pt x="6443" y="10816"/>
                    <a:pt x="6443" y="10800"/>
                  </a:cubicBezTo>
                  <a:lnTo>
                    <a:pt x="6427" y="10785"/>
                  </a:lnTo>
                  <a:close/>
                  <a:moveTo>
                    <a:pt x="6396" y="10800"/>
                  </a:moveTo>
                  <a:cubicBezTo>
                    <a:pt x="6396" y="10816"/>
                    <a:pt x="6396" y="10816"/>
                    <a:pt x="6396" y="10816"/>
                  </a:cubicBezTo>
                  <a:lnTo>
                    <a:pt x="6396" y="10832"/>
                  </a:lnTo>
                  <a:cubicBezTo>
                    <a:pt x="6396" y="10816"/>
                    <a:pt x="6396" y="10816"/>
                    <a:pt x="6412" y="10816"/>
                  </a:cubicBezTo>
                  <a:lnTo>
                    <a:pt x="6396" y="10800"/>
                  </a:lnTo>
                  <a:close/>
                  <a:moveTo>
                    <a:pt x="6177" y="10847"/>
                  </a:moveTo>
                  <a:lnTo>
                    <a:pt x="6177" y="10863"/>
                  </a:lnTo>
                  <a:lnTo>
                    <a:pt x="6192" y="10863"/>
                  </a:lnTo>
                  <a:lnTo>
                    <a:pt x="6192" y="10847"/>
                  </a:lnTo>
                  <a:cubicBezTo>
                    <a:pt x="6192" y="10847"/>
                    <a:pt x="6192" y="10854"/>
                    <a:pt x="6188" y="10854"/>
                  </a:cubicBezTo>
                  <a:cubicBezTo>
                    <a:pt x="6185" y="10854"/>
                    <a:pt x="6182" y="10853"/>
                    <a:pt x="6177" y="10847"/>
                  </a:cubicBezTo>
                  <a:close/>
                  <a:moveTo>
                    <a:pt x="6483" y="10825"/>
                  </a:moveTo>
                  <a:cubicBezTo>
                    <a:pt x="6473" y="10825"/>
                    <a:pt x="6469" y="10832"/>
                    <a:pt x="6459" y="10832"/>
                  </a:cubicBezTo>
                  <a:cubicBezTo>
                    <a:pt x="6459" y="10832"/>
                    <a:pt x="6443" y="10832"/>
                    <a:pt x="6443" y="10847"/>
                  </a:cubicBezTo>
                  <a:cubicBezTo>
                    <a:pt x="6443" y="10863"/>
                    <a:pt x="6443" y="10863"/>
                    <a:pt x="6443" y="10863"/>
                  </a:cubicBezTo>
                  <a:cubicBezTo>
                    <a:pt x="6459" y="10863"/>
                    <a:pt x="6459" y="10879"/>
                    <a:pt x="6474" y="10879"/>
                  </a:cubicBezTo>
                  <a:lnTo>
                    <a:pt x="6490" y="10879"/>
                  </a:lnTo>
                  <a:cubicBezTo>
                    <a:pt x="6490" y="10863"/>
                    <a:pt x="6490" y="10863"/>
                    <a:pt x="6506" y="10863"/>
                  </a:cubicBezTo>
                  <a:lnTo>
                    <a:pt x="6490" y="10863"/>
                  </a:lnTo>
                  <a:lnTo>
                    <a:pt x="6506" y="10847"/>
                  </a:lnTo>
                  <a:cubicBezTo>
                    <a:pt x="6506" y="10847"/>
                    <a:pt x="6506" y="10832"/>
                    <a:pt x="6506" y="10832"/>
                  </a:cubicBezTo>
                  <a:cubicBezTo>
                    <a:pt x="6495" y="10826"/>
                    <a:pt x="6488" y="10825"/>
                    <a:pt x="6483" y="10825"/>
                  </a:cubicBezTo>
                  <a:close/>
                  <a:moveTo>
                    <a:pt x="6898" y="10847"/>
                  </a:moveTo>
                  <a:lnTo>
                    <a:pt x="6882" y="10863"/>
                  </a:lnTo>
                  <a:lnTo>
                    <a:pt x="6898" y="10863"/>
                  </a:lnTo>
                  <a:cubicBezTo>
                    <a:pt x="6913" y="10863"/>
                    <a:pt x="6913" y="10879"/>
                    <a:pt x="6929" y="10879"/>
                  </a:cubicBezTo>
                  <a:cubicBezTo>
                    <a:pt x="6945" y="10879"/>
                    <a:pt x="6945" y="10894"/>
                    <a:pt x="6945" y="10894"/>
                  </a:cubicBezTo>
                  <a:lnTo>
                    <a:pt x="6976" y="10894"/>
                  </a:lnTo>
                  <a:lnTo>
                    <a:pt x="6960" y="10879"/>
                  </a:lnTo>
                  <a:lnTo>
                    <a:pt x="6945" y="10879"/>
                  </a:lnTo>
                  <a:cubicBezTo>
                    <a:pt x="6945" y="10879"/>
                    <a:pt x="6929" y="10863"/>
                    <a:pt x="6929" y="10863"/>
                  </a:cubicBezTo>
                  <a:cubicBezTo>
                    <a:pt x="6929" y="10858"/>
                    <a:pt x="6927" y="10856"/>
                    <a:pt x="6925" y="10856"/>
                  </a:cubicBezTo>
                  <a:cubicBezTo>
                    <a:pt x="6920" y="10856"/>
                    <a:pt x="6913" y="10863"/>
                    <a:pt x="6913" y="10863"/>
                  </a:cubicBezTo>
                  <a:cubicBezTo>
                    <a:pt x="6905" y="10855"/>
                    <a:pt x="6902" y="10855"/>
                    <a:pt x="6900" y="10855"/>
                  </a:cubicBezTo>
                  <a:cubicBezTo>
                    <a:pt x="6898" y="10855"/>
                    <a:pt x="6898" y="10855"/>
                    <a:pt x="6898" y="10847"/>
                  </a:cubicBezTo>
                  <a:close/>
                  <a:moveTo>
                    <a:pt x="7775" y="10816"/>
                  </a:moveTo>
                  <a:lnTo>
                    <a:pt x="7760" y="10832"/>
                  </a:lnTo>
                  <a:cubicBezTo>
                    <a:pt x="7760" y="10839"/>
                    <a:pt x="7756" y="10839"/>
                    <a:pt x="7750" y="10839"/>
                  </a:cubicBezTo>
                  <a:cubicBezTo>
                    <a:pt x="7744" y="10839"/>
                    <a:pt x="7736" y="10839"/>
                    <a:pt x="7728" y="10847"/>
                  </a:cubicBezTo>
                  <a:cubicBezTo>
                    <a:pt x="7744" y="10847"/>
                    <a:pt x="7744" y="10863"/>
                    <a:pt x="7744" y="10863"/>
                  </a:cubicBezTo>
                  <a:cubicBezTo>
                    <a:pt x="7744" y="10863"/>
                    <a:pt x="7744" y="10879"/>
                    <a:pt x="7744" y="10879"/>
                  </a:cubicBezTo>
                  <a:cubicBezTo>
                    <a:pt x="7728" y="10894"/>
                    <a:pt x="7728" y="10894"/>
                    <a:pt x="7728" y="10894"/>
                  </a:cubicBezTo>
                  <a:lnTo>
                    <a:pt x="7728" y="10910"/>
                  </a:lnTo>
                  <a:lnTo>
                    <a:pt x="7760" y="10910"/>
                  </a:lnTo>
                  <a:lnTo>
                    <a:pt x="7744" y="10894"/>
                  </a:lnTo>
                  <a:cubicBezTo>
                    <a:pt x="7744" y="10894"/>
                    <a:pt x="7744" y="10879"/>
                    <a:pt x="7760" y="10879"/>
                  </a:cubicBezTo>
                  <a:lnTo>
                    <a:pt x="7760" y="10863"/>
                  </a:lnTo>
                  <a:lnTo>
                    <a:pt x="7775" y="10863"/>
                  </a:lnTo>
                  <a:lnTo>
                    <a:pt x="7791" y="10847"/>
                  </a:lnTo>
                  <a:lnTo>
                    <a:pt x="7775" y="10847"/>
                  </a:lnTo>
                  <a:cubicBezTo>
                    <a:pt x="7791" y="10847"/>
                    <a:pt x="7791" y="10832"/>
                    <a:pt x="7791" y="10832"/>
                  </a:cubicBezTo>
                  <a:lnTo>
                    <a:pt x="7791" y="10816"/>
                  </a:lnTo>
                  <a:lnTo>
                    <a:pt x="7775" y="10832"/>
                  </a:lnTo>
                  <a:cubicBezTo>
                    <a:pt x="7775" y="10832"/>
                    <a:pt x="7775" y="10816"/>
                    <a:pt x="7775" y="10816"/>
                  </a:cubicBezTo>
                  <a:close/>
                  <a:moveTo>
                    <a:pt x="6396" y="10910"/>
                  </a:moveTo>
                  <a:lnTo>
                    <a:pt x="6396" y="10926"/>
                  </a:lnTo>
                  <a:lnTo>
                    <a:pt x="6412" y="10926"/>
                  </a:lnTo>
                  <a:lnTo>
                    <a:pt x="6396" y="10910"/>
                  </a:lnTo>
                  <a:close/>
                  <a:moveTo>
                    <a:pt x="6373" y="10930"/>
                  </a:moveTo>
                  <a:cubicBezTo>
                    <a:pt x="6369" y="10930"/>
                    <a:pt x="6365" y="10934"/>
                    <a:pt x="6365" y="10941"/>
                  </a:cubicBezTo>
                  <a:lnTo>
                    <a:pt x="6380" y="10941"/>
                  </a:lnTo>
                  <a:cubicBezTo>
                    <a:pt x="6380" y="10934"/>
                    <a:pt x="6376" y="10930"/>
                    <a:pt x="6373" y="10930"/>
                  </a:cubicBezTo>
                  <a:close/>
                  <a:moveTo>
                    <a:pt x="7822" y="10863"/>
                  </a:moveTo>
                  <a:cubicBezTo>
                    <a:pt x="7822" y="10863"/>
                    <a:pt x="7822" y="10879"/>
                    <a:pt x="7822" y="10894"/>
                  </a:cubicBezTo>
                  <a:lnTo>
                    <a:pt x="7807" y="10894"/>
                  </a:lnTo>
                  <a:lnTo>
                    <a:pt x="7807" y="10910"/>
                  </a:lnTo>
                  <a:cubicBezTo>
                    <a:pt x="7807" y="10910"/>
                    <a:pt x="7807" y="10926"/>
                    <a:pt x="7791" y="10926"/>
                  </a:cubicBezTo>
                  <a:cubicBezTo>
                    <a:pt x="7791" y="10926"/>
                    <a:pt x="7791" y="10941"/>
                    <a:pt x="7807" y="10941"/>
                  </a:cubicBezTo>
                  <a:lnTo>
                    <a:pt x="7791" y="10941"/>
                  </a:lnTo>
                  <a:cubicBezTo>
                    <a:pt x="7791" y="10941"/>
                    <a:pt x="7791" y="10957"/>
                    <a:pt x="7791" y="10957"/>
                  </a:cubicBezTo>
                  <a:lnTo>
                    <a:pt x="7807" y="10957"/>
                  </a:lnTo>
                  <a:cubicBezTo>
                    <a:pt x="7807" y="10957"/>
                    <a:pt x="7822" y="10957"/>
                    <a:pt x="7822" y="10941"/>
                  </a:cubicBezTo>
                  <a:cubicBezTo>
                    <a:pt x="7822" y="10941"/>
                    <a:pt x="7807" y="10926"/>
                    <a:pt x="7822" y="10926"/>
                  </a:cubicBezTo>
                  <a:cubicBezTo>
                    <a:pt x="7822" y="10910"/>
                    <a:pt x="7822" y="10910"/>
                    <a:pt x="7822" y="10910"/>
                  </a:cubicBezTo>
                  <a:cubicBezTo>
                    <a:pt x="7822" y="10894"/>
                    <a:pt x="7838" y="10894"/>
                    <a:pt x="7854" y="10879"/>
                  </a:cubicBezTo>
                  <a:lnTo>
                    <a:pt x="7838" y="10863"/>
                  </a:lnTo>
                  <a:close/>
                  <a:moveTo>
                    <a:pt x="6443" y="10988"/>
                  </a:moveTo>
                  <a:lnTo>
                    <a:pt x="6443" y="11004"/>
                  </a:lnTo>
                  <a:lnTo>
                    <a:pt x="6459" y="10988"/>
                  </a:lnTo>
                  <a:close/>
                  <a:moveTo>
                    <a:pt x="6474" y="10988"/>
                  </a:moveTo>
                  <a:cubicBezTo>
                    <a:pt x="6474" y="10988"/>
                    <a:pt x="6459" y="11004"/>
                    <a:pt x="6459" y="11004"/>
                  </a:cubicBezTo>
                  <a:lnTo>
                    <a:pt x="6474" y="11004"/>
                  </a:lnTo>
                  <a:cubicBezTo>
                    <a:pt x="6474" y="11004"/>
                    <a:pt x="6474" y="11004"/>
                    <a:pt x="6474" y="10988"/>
                  </a:cubicBezTo>
                  <a:close/>
                  <a:moveTo>
                    <a:pt x="6506" y="10973"/>
                  </a:moveTo>
                  <a:cubicBezTo>
                    <a:pt x="6506" y="10988"/>
                    <a:pt x="6506" y="10988"/>
                    <a:pt x="6521" y="11004"/>
                  </a:cubicBezTo>
                  <a:lnTo>
                    <a:pt x="6521" y="10988"/>
                  </a:lnTo>
                  <a:cubicBezTo>
                    <a:pt x="6521" y="10988"/>
                    <a:pt x="6521" y="10988"/>
                    <a:pt x="6506" y="10973"/>
                  </a:cubicBezTo>
                  <a:close/>
                  <a:moveTo>
                    <a:pt x="7713" y="10910"/>
                  </a:moveTo>
                  <a:lnTo>
                    <a:pt x="7713" y="10926"/>
                  </a:lnTo>
                  <a:lnTo>
                    <a:pt x="7713" y="10941"/>
                  </a:lnTo>
                  <a:lnTo>
                    <a:pt x="7697" y="10957"/>
                  </a:lnTo>
                  <a:lnTo>
                    <a:pt x="7697" y="10973"/>
                  </a:lnTo>
                  <a:cubicBezTo>
                    <a:pt x="7681" y="10988"/>
                    <a:pt x="7681" y="10988"/>
                    <a:pt x="7666" y="11004"/>
                  </a:cubicBezTo>
                  <a:lnTo>
                    <a:pt x="7666" y="11020"/>
                  </a:lnTo>
                  <a:cubicBezTo>
                    <a:pt x="7666" y="11004"/>
                    <a:pt x="7681" y="11004"/>
                    <a:pt x="7681" y="11004"/>
                  </a:cubicBezTo>
                  <a:cubicBezTo>
                    <a:pt x="7681" y="11004"/>
                    <a:pt x="7697" y="11020"/>
                    <a:pt x="7697" y="11020"/>
                  </a:cubicBezTo>
                  <a:lnTo>
                    <a:pt x="7728" y="11020"/>
                  </a:lnTo>
                  <a:lnTo>
                    <a:pt x="7728" y="11004"/>
                  </a:lnTo>
                  <a:lnTo>
                    <a:pt x="7744" y="11004"/>
                  </a:lnTo>
                  <a:lnTo>
                    <a:pt x="7728" y="10988"/>
                  </a:lnTo>
                  <a:lnTo>
                    <a:pt x="7744" y="10988"/>
                  </a:lnTo>
                  <a:cubicBezTo>
                    <a:pt x="7744" y="10973"/>
                    <a:pt x="7744" y="10973"/>
                    <a:pt x="7744" y="10973"/>
                  </a:cubicBezTo>
                  <a:cubicBezTo>
                    <a:pt x="7744" y="10957"/>
                    <a:pt x="7744" y="10941"/>
                    <a:pt x="7744" y="10941"/>
                  </a:cubicBezTo>
                  <a:cubicBezTo>
                    <a:pt x="7744" y="10926"/>
                    <a:pt x="7744" y="10926"/>
                    <a:pt x="7728" y="10926"/>
                  </a:cubicBezTo>
                  <a:cubicBezTo>
                    <a:pt x="7744" y="10926"/>
                    <a:pt x="7744" y="10926"/>
                    <a:pt x="7728" y="10910"/>
                  </a:cubicBezTo>
                  <a:close/>
                  <a:moveTo>
                    <a:pt x="8543" y="10973"/>
                  </a:moveTo>
                  <a:cubicBezTo>
                    <a:pt x="8543" y="10988"/>
                    <a:pt x="8543" y="10988"/>
                    <a:pt x="8528" y="11004"/>
                  </a:cubicBezTo>
                  <a:lnTo>
                    <a:pt x="8543" y="11004"/>
                  </a:lnTo>
                  <a:cubicBezTo>
                    <a:pt x="8543" y="11004"/>
                    <a:pt x="8543" y="11020"/>
                    <a:pt x="8543" y="11020"/>
                  </a:cubicBezTo>
                  <a:lnTo>
                    <a:pt x="8559" y="11020"/>
                  </a:lnTo>
                  <a:cubicBezTo>
                    <a:pt x="8559" y="11004"/>
                    <a:pt x="8559" y="10988"/>
                    <a:pt x="8559" y="10973"/>
                  </a:cubicBezTo>
                  <a:close/>
                  <a:moveTo>
                    <a:pt x="7744" y="11020"/>
                  </a:moveTo>
                  <a:cubicBezTo>
                    <a:pt x="7744" y="11035"/>
                    <a:pt x="7744" y="11035"/>
                    <a:pt x="7760" y="11035"/>
                  </a:cubicBezTo>
                  <a:cubicBezTo>
                    <a:pt x="7760" y="11035"/>
                    <a:pt x="7760" y="11035"/>
                    <a:pt x="7760" y="11020"/>
                  </a:cubicBezTo>
                  <a:close/>
                  <a:moveTo>
                    <a:pt x="6819" y="10863"/>
                  </a:moveTo>
                  <a:cubicBezTo>
                    <a:pt x="6819" y="10879"/>
                    <a:pt x="6819" y="10879"/>
                    <a:pt x="6819" y="10879"/>
                  </a:cubicBezTo>
                  <a:lnTo>
                    <a:pt x="6835" y="10879"/>
                  </a:lnTo>
                  <a:cubicBezTo>
                    <a:pt x="6835" y="10894"/>
                    <a:pt x="6835" y="10894"/>
                    <a:pt x="6851" y="10894"/>
                  </a:cubicBezTo>
                  <a:lnTo>
                    <a:pt x="6835" y="10910"/>
                  </a:lnTo>
                  <a:cubicBezTo>
                    <a:pt x="6835" y="10910"/>
                    <a:pt x="6835" y="10926"/>
                    <a:pt x="6835" y="10926"/>
                  </a:cubicBezTo>
                  <a:cubicBezTo>
                    <a:pt x="6835" y="10941"/>
                    <a:pt x="6835" y="10941"/>
                    <a:pt x="6835" y="10941"/>
                  </a:cubicBezTo>
                  <a:cubicBezTo>
                    <a:pt x="6835" y="10957"/>
                    <a:pt x="6835" y="10957"/>
                    <a:pt x="6835" y="10957"/>
                  </a:cubicBezTo>
                  <a:cubicBezTo>
                    <a:pt x="6835" y="10973"/>
                    <a:pt x="6819" y="10973"/>
                    <a:pt x="6819" y="10973"/>
                  </a:cubicBezTo>
                  <a:lnTo>
                    <a:pt x="6835" y="10988"/>
                  </a:lnTo>
                  <a:cubicBezTo>
                    <a:pt x="6835" y="10988"/>
                    <a:pt x="6835" y="11004"/>
                    <a:pt x="6835" y="11004"/>
                  </a:cubicBezTo>
                  <a:cubicBezTo>
                    <a:pt x="6843" y="11012"/>
                    <a:pt x="6847" y="11012"/>
                    <a:pt x="6849" y="11012"/>
                  </a:cubicBezTo>
                  <a:cubicBezTo>
                    <a:pt x="6851" y="11012"/>
                    <a:pt x="6851" y="11012"/>
                    <a:pt x="6851" y="11020"/>
                  </a:cubicBezTo>
                  <a:cubicBezTo>
                    <a:pt x="6851" y="11035"/>
                    <a:pt x="6851" y="11035"/>
                    <a:pt x="6851" y="11035"/>
                  </a:cubicBezTo>
                  <a:lnTo>
                    <a:pt x="6835" y="11020"/>
                  </a:lnTo>
                  <a:cubicBezTo>
                    <a:pt x="6835" y="11020"/>
                    <a:pt x="6835" y="11020"/>
                    <a:pt x="6835" y="11035"/>
                  </a:cubicBezTo>
                  <a:lnTo>
                    <a:pt x="6835" y="11051"/>
                  </a:lnTo>
                  <a:cubicBezTo>
                    <a:pt x="6851" y="11051"/>
                    <a:pt x="6866" y="11035"/>
                    <a:pt x="6882" y="11020"/>
                  </a:cubicBezTo>
                  <a:lnTo>
                    <a:pt x="6898" y="11020"/>
                  </a:lnTo>
                  <a:cubicBezTo>
                    <a:pt x="6898" y="11004"/>
                    <a:pt x="6898" y="11004"/>
                    <a:pt x="6898" y="11004"/>
                  </a:cubicBezTo>
                  <a:lnTo>
                    <a:pt x="6913" y="10988"/>
                  </a:lnTo>
                  <a:cubicBezTo>
                    <a:pt x="6929" y="11004"/>
                    <a:pt x="6929" y="11004"/>
                    <a:pt x="6945" y="11004"/>
                  </a:cubicBezTo>
                  <a:lnTo>
                    <a:pt x="6960" y="11004"/>
                  </a:lnTo>
                  <a:cubicBezTo>
                    <a:pt x="6960" y="11004"/>
                    <a:pt x="6960" y="10988"/>
                    <a:pt x="6960" y="10988"/>
                  </a:cubicBezTo>
                  <a:lnTo>
                    <a:pt x="6945" y="10988"/>
                  </a:lnTo>
                  <a:lnTo>
                    <a:pt x="6945" y="10973"/>
                  </a:lnTo>
                  <a:lnTo>
                    <a:pt x="6929" y="10973"/>
                  </a:lnTo>
                  <a:cubicBezTo>
                    <a:pt x="6945" y="10973"/>
                    <a:pt x="6945" y="10973"/>
                    <a:pt x="6960" y="10957"/>
                  </a:cubicBezTo>
                  <a:cubicBezTo>
                    <a:pt x="6960" y="10957"/>
                    <a:pt x="6960" y="10957"/>
                    <a:pt x="6960" y="10941"/>
                  </a:cubicBezTo>
                  <a:lnTo>
                    <a:pt x="6945" y="10941"/>
                  </a:lnTo>
                  <a:cubicBezTo>
                    <a:pt x="6939" y="10936"/>
                    <a:pt x="6936" y="10934"/>
                    <a:pt x="6933" y="10934"/>
                  </a:cubicBezTo>
                  <a:cubicBezTo>
                    <a:pt x="6927" y="10934"/>
                    <a:pt x="6924" y="10941"/>
                    <a:pt x="6913" y="10941"/>
                  </a:cubicBezTo>
                  <a:lnTo>
                    <a:pt x="6882" y="10957"/>
                  </a:lnTo>
                  <a:lnTo>
                    <a:pt x="6866" y="10957"/>
                  </a:lnTo>
                  <a:cubicBezTo>
                    <a:pt x="6866" y="10957"/>
                    <a:pt x="6851" y="10941"/>
                    <a:pt x="6851" y="10941"/>
                  </a:cubicBezTo>
                  <a:cubicBezTo>
                    <a:pt x="6851" y="10941"/>
                    <a:pt x="6851" y="10941"/>
                    <a:pt x="6851" y="10926"/>
                  </a:cubicBezTo>
                  <a:lnTo>
                    <a:pt x="6882" y="10926"/>
                  </a:lnTo>
                  <a:cubicBezTo>
                    <a:pt x="6882" y="10910"/>
                    <a:pt x="6882" y="10910"/>
                    <a:pt x="6866" y="10910"/>
                  </a:cubicBezTo>
                  <a:cubicBezTo>
                    <a:pt x="6866" y="10910"/>
                    <a:pt x="6866" y="10910"/>
                    <a:pt x="6882" y="10894"/>
                  </a:cubicBezTo>
                  <a:lnTo>
                    <a:pt x="6866" y="10894"/>
                  </a:lnTo>
                  <a:cubicBezTo>
                    <a:pt x="6866" y="10894"/>
                    <a:pt x="6866" y="10879"/>
                    <a:pt x="6866" y="10879"/>
                  </a:cubicBezTo>
                  <a:lnTo>
                    <a:pt x="6851" y="10879"/>
                  </a:lnTo>
                  <a:cubicBezTo>
                    <a:pt x="6851" y="10863"/>
                    <a:pt x="6851" y="10863"/>
                    <a:pt x="6851" y="10863"/>
                  </a:cubicBezTo>
                  <a:close/>
                  <a:moveTo>
                    <a:pt x="7807" y="10973"/>
                  </a:moveTo>
                  <a:cubicBezTo>
                    <a:pt x="7791" y="10988"/>
                    <a:pt x="7775" y="10988"/>
                    <a:pt x="7760" y="11004"/>
                  </a:cubicBezTo>
                  <a:cubicBezTo>
                    <a:pt x="7760" y="11004"/>
                    <a:pt x="7760" y="11020"/>
                    <a:pt x="7760" y="11020"/>
                  </a:cubicBezTo>
                  <a:cubicBezTo>
                    <a:pt x="7775" y="11035"/>
                    <a:pt x="7775" y="11035"/>
                    <a:pt x="7775" y="11051"/>
                  </a:cubicBezTo>
                  <a:cubicBezTo>
                    <a:pt x="7775" y="11043"/>
                    <a:pt x="7775" y="11043"/>
                    <a:pt x="7775" y="11043"/>
                  </a:cubicBezTo>
                  <a:cubicBezTo>
                    <a:pt x="7775" y="11043"/>
                    <a:pt x="7775" y="11043"/>
                    <a:pt x="7775" y="11035"/>
                  </a:cubicBezTo>
                  <a:cubicBezTo>
                    <a:pt x="7775" y="11035"/>
                    <a:pt x="7775" y="11020"/>
                    <a:pt x="7791" y="11020"/>
                  </a:cubicBezTo>
                  <a:cubicBezTo>
                    <a:pt x="7791" y="11020"/>
                    <a:pt x="7775" y="11020"/>
                    <a:pt x="7791" y="11004"/>
                  </a:cubicBezTo>
                  <a:cubicBezTo>
                    <a:pt x="7791" y="10988"/>
                    <a:pt x="7807" y="10988"/>
                    <a:pt x="7807" y="10988"/>
                  </a:cubicBezTo>
                  <a:cubicBezTo>
                    <a:pt x="7822" y="10973"/>
                    <a:pt x="7807" y="10973"/>
                    <a:pt x="7807" y="10973"/>
                  </a:cubicBezTo>
                  <a:close/>
                  <a:moveTo>
                    <a:pt x="6443" y="11020"/>
                  </a:moveTo>
                  <a:cubicBezTo>
                    <a:pt x="6443" y="11020"/>
                    <a:pt x="6443" y="11035"/>
                    <a:pt x="6459" y="11035"/>
                  </a:cubicBezTo>
                  <a:lnTo>
                    <a:pt x="6490" y="11067"/>
                  </a:lnTo>
                  <a:lnTo>
                    <a:pt x="6490" y="11051"/>
                  </a:lnTo>
                  <a:cubicBezTo>
                    <a:pt x="6474" y="11035"/>
                    <a:pt x="6474" y="11035"/>
                    <a:pt x="6490" y="11035"/>
                  </a:cubicBezTo>
                  <a:cubicBezTo>
                    <a:pt x="6474" y="11020"/>
                    <a:pt x="6474" y="11020"/>
                    <a:pt x="6459" y="11020"/>
                  </a:cubicBezTo>
                  <a:close/>
                  <a:moveTo>
                    <a:pt x="7681" y="11224"/>
                  </a:moveTo>
                  <a:cubicBezTo>
                    <a:pt x="7697" y="11239"/>
                    <a:pt x="7697" y="11239"/>
                    <a:pt x="7697" y="11239"/>
                  </a:cubicBezTo>
                  <a:lnTo>
                    <a:pt x="7697" y="11224"/>
                  </a:lnTo>
                  <a:close/>
                  <a:moveTo>
                    <a:pt x="7650" y="11208"/>
                  </a:moveTo>
                  <a:cubicBezTo>
                    <a:pt x="7650" y="11224"/>
                    <a:pt x="7650" y="11224"/>
                    <a:pt x="7634" y="11224"/>
                  </a:cubicBezTo>
                  <a:lnTo>
                    <a:pt x="7619" y="11224"/>
                  </a:lnTo>
                  <a:lnTo>
                    <a:pt x="7619" y="11239"/>
                  </a:lnTo>
                  <a:lnTo>
                    <a:pt x="7587" y="11239"/>
                  </a:lnTo>
                  <a:lnTo>
                    <a:pt x="7587" y="11255"/>
                  </a:lnTo>
                  <a:lnTo>
                    <a:pt x="7650" y="11255"/>
                  </a:lnTo>
                  <a:lnTo>
                    <a:pt x="7650" y="11239"/>
                  </a:lnTo>
                  <a:cubicBezTo>
                    <a:pt x="7650" y="11239"/>
                    <a:pt x="7666" y="11239"/>
                    <a:pt x="7666" y="11224"/>
                  </a:cubicBezTo>
                  <a:lnTo>
                    <a:pt x="7666" y="11208"/>
                  </a:lnTo>
                  <a:close/>
                  <a:moveTo>
                    <a:pt x="6600" y="11255"/>
                  </a:moveTo>
                  <a:cubicBezTo>
                    <a:pt x="6600" y="11271"/>
                    <a:pt x="6600" y="11271"/>
                    <a:pt x="6600" y="11271"/>
                  </a:cubicBezTo>
                  <a:lnTo>
                    <a:pt x="6615" y="11271"/>
                  </a:lnTo>
                  <a:lnTo>
                    <a:pt x="6600" y="11255"/>
                  </a:lnTo>
                  <a:close/>
                  <a:moveTo>
                    <a:pt x="6631" y="11224"/>
                  </a:moveTo>
                  <a:cubicBezTo>
                    <a:pt x="6631" y="11239"/>
                    <a:pt x="6631" y="11255"/>
                    <a:pt x="6631" y="11255"/>
                  </a:cubicBezTo>
                  <a:lnTo>
                    <a:pt x="6631" y="11271"/>
                  </a:lnTo>
                  <a:cubicBezTo>
                    <a:pt x="6647" y="11255"/>
                    <a:pt x="6647" y="11255"/>
                    <a:pt x="6647" y="11239"/>
                  </a:cubicBezTo>
                  <a:lnTo>
                    <a:pt x="6631" y="11224"/>
                  </a:lnTo>
                  <a:close/>
                  <a:moveTo>
                    <a:pt x="7603" y="11286"/>
                  </a:moveTo>
                  <a:cubicBezTo>
                    <a:pt x="7603" y="11286"/>
                    <a:pt x="7587" y="11286"/>
                    <a:pt x="7587" y="11302"/>
                  </a:cubicBezTo>
                  <a:cubicBezTo>
                    <a:pt x="7587" y="11302"/>
                    <a:pt x="7603" y="11302"/>
                    <a:pt x="7603" y="11318"/>
                  </a:cubicBezTo>
                  <a:cubicBezTo>
                    <a:pt x="7603" y="11302"/>
                    <a:pt x="7603" y="11302"/>
                    <a:pt x="7603" y="11302"/>
                  </a:cubicBezTo>
                  <a:cubicBezTo>
                    <a:pt x="7603" y="11302"/>
                    <a:pt x="7603" y="11302"/>
                    <a:pt x="7619" y="11286"/>
                  </a:cubicBezTo>
                  <a:close/>
                  <a:moveTo>
                    <a:pt x="6521" y="10314"/>
                  </a:moveTo>
                  <a:cubicBezTo>
                    <a:pt x="6506" y="10330"/>
                    <a:pt x="6506" y="10330"/>
                    <a:pt x="6506" y="10330"/>
                  </a:cubicBezTo>
                  <a:cubicBezTo>
                    <a:pt x="6506" y="10346"/>
                    <a:pt x="6506" y="10361"/>
                    <a:pt x="6521" y="10361"/>
                  </a:cubicBezTo>
                  <a:lnTo>
                    <a:pt x="6506" y="10377"/>
                  </a:lnTo>
                  <a:cubicBezTo>
                    <a:pt x="6506" y="10393"/>
                    <a:pt x="6521" y="10408"/>
                    <a:pt x="6521" y="10408"/>
                  </a:cubicBezTo>
                  <a:lnTo>
                    <a:pt x="6521" y="10424"/>
                  </a:lnTo>
                  <a:cubicBezTo>
                    <a:pt x="6521" y="10440"/>
                    <a:pt x="6521" y="10440"/>
                    <a:pt x="6521" y="10455"/>
                  </a:cubicBezTo>
                  <a:cubicBezTo>
                    <a:pt x="6521" y="10455"/>
                    <a:pt x="6521" y="10455"/>
                    <a:pt x="6521" y="10471"/>
                  </a:cubicBezTo>
                  <a:cubicBezTo>
                    <a:pt x="6521" y="10471"/>
                    <a:pt x="6537" y="10471"/>
                    <a:pt x="6521" y="10487"/>
                  </a:cubicBezTo>
                  <a:lnTo>
                    <a:pt x="6506" y="10487"/>
                  </a:lnTo>
                  <a:lnTo>
                    <a:pt x="6506" y="10471"/>
                  </a:lnTo>
                  <a:cubicBezTo>
                    <a:pt x="6506" y="10471"/>
                    <a:pt x="6490" y="10455"/>
                    <a:pt x="6490" y="10440"/>
                  </a:cubicBezTo>
                  <a:cubicBezTo>
                    <a:pt x="6490" y="10440"/>
                    <a:pt x="6490" y="10455"/>
                    <a:pt x="6490" y="10455"/>
                  </a:cubicBezTo>
                  <a:cubicBezTo>
                    <a:pt x="6474" y="10440"/>
                    <a:pt x="6474" y="10440"/>
                    <a:pt x="6490" y="10424"/>
                  </a:cubicBezTo>
                  <a:cubicBezTo>
                    <a:pt x="6474" y="10424"/>
                    <a:pt x="6474" y="10408"/>
                    <a:pt x="6474" y="10408"/>
                  </a:cubicBezTo>
                  <a:cubicBezTo>
                    <a:pt x="6474" y="10408"/>
                    <a:pt x="6459" y="10408"/>
                    <a:pt x="6459" y="10393"/>
                  </a:cubicBezTo>
                  <a:lnTo>
                    <a:pt x="6459" y="10377"/>
                  </a:lnTo>
                  <a:lnTo>
                    <a:pt x="6443" y="10377"/>
                  </a:lnTo>
                  <a:lnTo>
                    <a:pt x="6443" y="10393"/>
                  </a:lnTo>
                  <a:lnTo>
                    <a:pt x="6427" y="10377"/>
                  </a:lnTo>
                  <a:cubicBezTo>
                    <a:pt x="6427" y="10377"/>
                    <a:pt x="6412" y="10377"/>
                    <a:pt x="6412" y="10393"/>
                  </a:cubicBezTo>
                  <a:cubicBezTo>
                    <a:pt x="6412" y="10377"/>
                    <a:pt x="6412" y="10377"/>
                    <a:pt x="6412" y="10377"/>
                  </a:cubicBezTo>
                  <a:lnTo>
                    <a:pt x="6396" y="10377"/>
                  </a:lnTo>
                  <a:cubicBezTo>
                    <a:pt x="6380" y="10393"/>
                    <a:pt x="6396" y="10393"/>
                    <a:pt x="6380" y="10408"/>
                  </a:cubicBezTo>
                  <a:lnTo>
                    <a:pt x="6396" y="10408"/>
                  </a:lnTo>
                  <a:lnTo>
                    <a:pt x="6396" y="10424"/>
                  </a:lnTo>
                  <a:lnTo>
                    <a:pt x="6412" y="10424"/>
                  </a:lnTo>
                  <a:cubicBezTo>
                    <a:pt x="6396" y="10424"/>
                    <a:pt x="6396" y="10440"/>
                    <a:pt x="6396" y="10440"/>
                  </a:cubicBezTo>
                  <a:lnTo>
                    <a:pt x="6412" y="10455"/>
                  </a:lnTo>
                  <a:cubicBezTo>
                    <a:pt x="6412" y="10471"/>
                    <a:pt x="6396" y="10471"/>
                    <a:pt x="6396" y="10487"/>
                  </a:cubicBezTo>
                  <a:lnTo>
                    <a:pt x="6396" y="10502"/>
                  </a:lnTo>
                  <a:lnTo>
                    <a:pt x="6380" y="10502"/>
                  </a:lnTo>
                  <a:cubicBezTo>
                    <a:pt x="6380" y="10518"/>
                    <a:pt x="6396" y="10518"/>
                    <a:pt x="6396" y="10518"/>
                  </a:cubicBezTo>
                  <a:cubicBezTo>
                    <a:pt x="6396" y="10534"/>
                    <a:pt x="6396" y="10534"/>
                    <a:pt x="6396" y="10534"/>
                  </a:cubicBezTo>
                  <a:lnTo>
                    <a:pt x="6396" y="10550"/>
                  </a:lnTo>
                  <a:lnTo>
                    <a:pt x="6380" y="10550"/>
                  </a:lnTo>
                  <a:lnTo>
                    <a:pt x="6380" y="10534"/>
                  </a:lnTo>
                  <a:lnTo>
                    <a:pt x="6380" y="10518"/>
                  </a:lnTo>
                  <a:cubicBezTo>
                    <a:pt x="6365" y="10518"/>
                    <a:pt x="6365" y="10534"/>
                    <a:pt x="6365" y="10534"/>
                  </a:cubicBezTo>
                  <a:cubicBezTo>
                    <a:pt x="6365" y="10534"/>
                    <a:pt x="6365" y="10534"/>
                    <a:pt x="6365" y="10550"/>
                  </a:cubicBezTo>
                  <a:lnTo>
                    <a:pt x="6349" y="10550"/>
                  </a:lnTo>
                  <a:cubicBezTo>
                    <a:pt x="6349" y="10550"/>
                    <a:pt x="6349" y="10550"/>
                    <a:pt x="6365" y="10534"/>
                  </a:cubicBezTo>
                  <a:lnTo>
                    <a:pt x="6349" y="10534"/>
                  </a:lnTo>
                  <a:lnTo>
                    <a:pt x="6333" y="10550"/>
                  </a:lnTo>
                  <a:lnTo>
                    <a:pt x="6333" y="10534"/>
                  </a:lnTo>
                  <a:cubicBezTo>
                    <a:pt x="6333" y="10526"/>
                    <a:pt x="6333" y="10526"/>
                    <a:pt x="6333" y="10526"/>
                  </a:cubicBezTo>
                  <a:cubicBezTo>
                    <a:pt x="6333" y="10526"/>
                    <a:pt x="6333" y="10526"/>
                    <a:pt x="6333" y="10518"/>
                  </a:cubicBezTo>
                  <a:cubicBezTo>
                    <a:pt x="6333" y="10502"/>
                    <a:pt x="6333" y="10502"/>
                    <a:pt x="6349" y="10502"/>
                  </a:cubicBezTo>
                  <a:cubicBezTo>
                    <a:pt x="6349" y="10502"/>
                    <a:pt x="6333" y="10502"/>
                    <a:pt x="6333" y="10487"/>
                  </a:cubicBezTo>
                  <a:cubicBezTo>
                    <a:pt x="6333" y="10471"/>
                    <a:pt x="6333" y="10471"/>
                    <a:pt x="6333" y="10471"/>
                  </a:cubicBezTo>
                  <a:lnTo>
                    <a:pt x="6318" y="10455"/>
                  </a:lnTo>
                  <a:lnTo>
                    <a:pt x="6333" y="10455"/>
                  </a:lnTo>
                  <a:lnTo>
                    <a:pt x="6333" y="10440"/>
                  </a:lnTo>
                  <a:cubicBezTo>
                    <a:pt x="6325" y="10432"/>
                    <a:pt x="6322" y="10432"/>
                    <a:pt x="6320" y="10432"/>
                  </a:cubicBezTo>
                  <a:cubicBezTo>
                    <a:pt x="6318" y="10432"/>
                    <a:pt x="6318" y="10432"/>
                    <a:pt x="6318" y="10424"/>
                  </a:cubicBezTo>
                  <a:lnTo>
                    <a:pt x="6333" y="10424"/>
                  </a:lnTo>
                  <a:cubicBezTo>
                    <a:pt x="6333" y="10408"/>
                    <a:pt x="6318" y="10408"/>
                    <a:pt x="6318" y="10408"/>
                  </a:cubicBezTo>
                  <a:lnTo>
                    <a:pt x="6318" y="10393"/>
                  </a:lnTo>
                  <a:cubicBezTo>
                    <a:pt x="6333" y="10408"/>
                    <a:pt x="6333" y="10408"/>
                    <a:pt x="6333" y="10408"/>
                  </a:cubicBezTo>
                  <a:lnTo>
                    <a:pt x="6333" y="10393"/>
                  </a:lnTo>
                  <a:lnTo>
                    <a:pt x="6333" y="10377"/>
                  </a:lnTo>
                  <a:cubicBezTo>
                    <a:pt x="6333" y="10377"/>
                    <a:pt x="6318" y="10377"/>
                    <a:pt x="6318" y="10361"/>
                  </a:cubicBezTo>
                  <a:lnTo>
                    <a:pt x="6302" y="10361"/>
                  </a:lnTo>
                  <a:cubicBezTo>
                    <a:pt x="6302" y="10361"/>
                    <a:pt x="6302" y="10377"/>
                    <a:pt x="6286" y="10377"/>
                  </a:cubicBezTo>
                  <a:lnTo>
                    <a:pt x="6271" y="10377"/>
                  </a:lnTo>
                  <a:cubicBezTo>
                    <a:pt x="6271" y="10377"/>
                    <a:pt x="6271" y="10361"/>
                    <a:pt x="6271" y="10361"/>
                  </a:cubicBezTo>
                  <a:lnTo>
                    <a:pt x="6255" y="10361"/>
                  </a:lnTo>
                  <a:cubicBezTo>
                    <a:pt x="6255" y="10361"/>
                    <a:pt x="6255" y="10377"/>
                    <a:pt x="6255" y="10377"/>
                  </a:cubicBezTo>
                  <a:cubicBezTo>
                    <a:pt x="6244" y="10382"/>
                    <a:pt x="6239" y="10384"/>
                    <a:pt x="6236" y="10384"/>
                  </a:cubicBezTo>
                  <a:cubicBezTo>
                    <a:pt x="6231" y="10384"/>
                    <a:pt x="6234" y="10377"/>
                    <a:pt x="6224" y="10377"/>
                  </a:cubicBezTo>
                  <a:lnTo>
                    <a:pt x="6208" y="10377"/>
                  </a:lnTo>
                  <a:lnTo>
                    <a:pt x="6224" y="10393"/>
                  </a:lnTo>
                  <a:lnTo>
                    <a:pt x="6208" y="10393"/>
                  </a:lnTo>
                  <a:lnTo>
                    <a:pt x="6208" y="10377"/>
                  </a:lnTo>
                  <a:cubicBezTo>
                    <a:pt x="6208" y="10369"/>
                    <a:pt x="6208" y="10369"/>
                    <a:pt x="6208" y="10369"/>
                  </a:cubicBezTo>
                  <a:cubicBezTo>
                    <a:pt x="6208" y="10369"/>
                    <a:pt x="6208" y="10369"/>
                    <a:pt x="6208" y="10361"/>
                  </a:cubicBezTo>
                  <a:lnTo>
                    <a:pt x="6192" y="10361"/>
                  </a:lnTo>
                  <a:cubicBezTo>
                    <a:pt x="6192" y="10369"/>
                    <a:pt x="6192" y="10369"/>
                    <a:pt x="6192" y="10369"/>
                  </a:cubicBezTo>
                  <a:cubicBezTo>
                    <a:pt x="6192" y="10369"/>
                    <a:pt x="6192" y="10369"/>
                    <a:pt x="6192" y="10377"/>
                  </a:cubicBezTo>
                  <a:cubicBezTo>
                    <a:pt x="6177" y="10377"/>
                    <a:pt x="6177" y="10361"/>
                    <a:pt x="6177" y="10361"/>
                  </a:cubicBezTo>
                  <a:cubicBezTo>
                    <a:pt x="6177" y="10361"/>
                    <a:pt x="6177" y="10361"/>
                    <a:pt x="6161" y="10377"/>
                  </a:cubicBezTo>
                  <a:cubicBezTo>
                    <a:pt x="6161" y="10377"/>
                    <a:pt x="6161" y="10393"/>
                    <a:pt x="6161" y="10393"/>
                  </a:cubicBezTo>
                  <a:cubicBezTo>
                    <a:pt x="6161" y="10393"/>
                    <a:pt x="6161" y="10408"/>
                    <a:pt x="6161" y="10408"/>
                  </a:cubicBezTo>
                  <a:lnTo>
                    <a:pt x="6161" y="10424"/>
                  </a:lnTo>
                  <a:cubicBezTo>
                    <a:pt x="6177" y="10424"/>
                    <a:pt x="6177" y="10408"/>
                    <a:pt x="6177" y="10408"/>
                  </a:cubicBezTo>
                  <a:cubicBezTo>
                    <a:pt x="6177" y="10408"/>
                    <a:pt x="6177" y="10408"/>
                    <a:pt x="6177" y="10424"/>
                  </a:cubicBezTo>
                  <a:cubicBezTo>
                    <a:pt x="6192" y="10408"/>
                    <a:pt x="6192" y="10408"/>
                    <a:pt x="6192" y="10408"/>
                  </a:cubicBezTo>
                  <a:lnTo>
                    <a:pt x="6192" y="10424"/>
                  </a:lnTo>
                  <a:lnTo>
                    <a:pt x="6208" y="10424"/>
                  </a:lnTo>
                  <a:cubicBezTo>
                    <a:pt x="6208" y="10440"/>
                    <a:pt x="6192" y="10440"/>
                    <a:pt x="6192" y="10440"/>
                  </a:cubicBezTo>
                  <a:cubicBezTo>
                    <a:pt x="6192" y="10440"/>
                    <a:pt x="6192" y="10440"/>
                    <a:pt x="6192" y="10455"/>
                  </a:cubicBezTo>
                  <a:cubicBezTo>
                    <a:pt x="6192" y="10455"/>
                    <a:pt x="6208" y="10440"/>
                    <a:pt x="6208" y="10440"/>
                  </a:cubicBezTo>
                  <a:lnTo>
                    <a:pt x="6208" y="10455"/>
                  </a:lnTo>
                  <a:cubicBezTo>
                    <a:pt x="6224" y="10455"/>
                    <a:pt x="6224" y="10471"/>
                    <a:pt x="6224" y="10471"/>
                  </a:cubicBezTo>
                  <a:cubicBezTo>
                    <a:pt x="6224" y="10471"/>
                    <a:pt x="6224" y="10487"/>
                    <a:pt x="6239" y="10487"/>
                  </a:cubicBezTo>
                  <a:lnTo>
                    <a:pt x="6208" y="10487"/>
                  </a:lnTo>
                  <a:cubicBezTo>
                    <a:pt x="6208" y="10487"/>
                    <a:pt x="6208" y="10487"/>
                    <a:pt x="6208" y="10502"/>
                  </a:cubicBezTo>
                  <a:cubicBezTo>
                    <a:pt x="6208" y="10502"/>
                    <a:pt x="6208" y="10518"/>
                    <a:pt x="6208" y="10518"/>
                  </a:cubicBezTo>
                  <a:lnTo>
                    <a:pt x="6224" y="10502"/>
                  </a:lnTo>
                  <a:lnTo>
                    <a:pt x="6224" y="10518"/>
                  </a:lnTo>
                  <a:cubicBezTo>
                    <a:pt x="6224" y="10534"/>
                    <a:pt x="6208" y="10534"/>
                    <a:pt x="6208" y="10534"/>
                  </a:cubicBezTo>
                  <a:lnTo>
                    <a:pt x="6224" y="10534"/>
                  </a:lnTo>
                  <a:lnTo>
                    <a:pt x="6224" y="10550"/>
                  </a:lnTo>
                  <a:cubicBezTo>
                    <a:pt x="6224" y="10534"/>
                    <a:pt x="6224" y="10534"/>
                    <a:pt x="6239" y="10534"/>
                  </a:cubicBezTo>
                  <a:lnTo>
                    <a:pt x="6224" y="10550"/>
                  </a:lnTo>
                  <a:lnTo>
                    <a:pt x="6239" y="10550"/>
                  </a:lnTo>
                  <a:cubicBezTo>
                    <a:pt x="6247" y="10557"/>
                    <a:pt x="6251" y="10561"/>
                    <a:pt x="6253" y="10561"/>
                  </a:cubicBezTo>
                  <a:cubicBezTo>
                    <a:pt x="6255" y="10561"/>
                    <a:pt x="6255" y="10557"/>
                    <a:pt x="6255" y="10550"/>
                  </a:cubicBezTo>
                  <a:lnTo>
                    <a:pt x="6271" y="10565"/>
                  </a:lnTo>
                  <a:lnTo>
                    <a:pt x="6239" y="10565"/>
                  </a:lnTo>
                  <a:cubicBezTo>
                    <a:pt x="6239" y="10581"/>
                    <a:pt x="6239" y="10581"/>
                    <a:pt x="6239" y="10581"/>
                  </a:cubicBezTo>
                  <a:lnTo>
                    <a:pt x="6255" y="10597"/>
                  </a:lnTo>
                  <a:lnTo>
                    <a:pt x="6239" y="10597"/>
                  </a:lnTo>
                  <a:lnTo>
                    <a:pt x="6248" y="10606"/>
                  </a:lnTo>
                  <a:lnTo>
                    <a:pt x="6248" y="10606"/>
                  </a:lnTo>
                  <a:cubicBezTo>
                    <a:pt x="6246" y="10606"/>
                    <a:pt x="6243" y="10608"/>
                    <a:pt x="6239" y="10612"/>
                  </a:cubicBezTo>
                  <a:cubicBezTo>
                    <a:pt x="6247" y="10620"/>
                    <a:pt x="6247" y="10624"/>
                    <a:pt x="6247" y="10624"/>
                  </a:cubicBezTo>
                  <a:cubicBezTo>
                    <a:pt x="6247" y="10624"/>
                    <a:pt x="6247" y="10620"/>
                    <a:pt x="6255" y="10612"/>
                  </a:cubicBezTo>
                  <a:lnTo>
                    <a:pt x="6255" y="10628"/>
                  </a:lnTo>
                  <a:lnTo>
                    <a:pt x="6239" y="10628"/>
                  </a:lnTo>
                  <a:cubicBezTo>
                    <a:pt x="6239" y="10644"/>
                    <a:pt x="6255" y="10644"/>
                    <a:pt x="6255" y="10644"/>
                  </a:cubicBezTo>
                  <a:lnTo>
                    <a:pt x="6255" y="10659"/>
                  </a:lnTo>
                  <a:cubicBezTo>
                    <a:pt x="6255" y="10659"/>
                    <a:pt x="6255" y="10675"/>
                    <a:pt x="6271" y="10675"/>
                  </a:cubicBezTo>
                  <a:lnTo>
                    <a:pt x="6255" y="10675"/>
                  </a:lnTo>
                  <a:cubicBezTo>
                    <a:pt x="6239" y="10659"/>
                    <a:pt x="6239" y="10659"/>
                    <a:pt x="6224" y="10659"/>
                  </a:cubicBezTo>
                  <a:cubicBezTo>
                    <a:pt x="6224" y="10659"/>
                    <a:pt x="6224" y="10675"/>
                    <a:pt x="6224" y="10675"/>
                  </a:cubicBezTo>
                  <a:cubicBezTo>
                    <a:pt x="6224" y="10675"/>
                    <a:pt x="6224" y="10691"/>
                    <a:pt x="6208" y="10691"/>
                  </a:cubicBezTo>
                  <a:cubicBezTo>
                    <a:pt x="6208" y="10691"/>
                    <a:pt x="6208" y="10691"/>
                    <a:pt x="6208" y="10675"/>
                  </a:cubicBezTo>
                  <a:cubicBezTo>
                    <a:pt x="6208" y="10675"/>
                    <a:pt x="6192" y="10659"/>
                    <a:pt x="6192" y="10659"/>
                  </a:cubicBezTo>
                  <a:cubicBezTo>
                    <a:pt x="6177" y="10659"/>
                    <a:pt x="6192" y="10675"/>
                    <a:pt x="6192" y="10675"/>
                  </a:cubicBezTo>
                  <a:lnTo>
                    <a:pt x="6192" y="10691"/>
                  </a:lnTo>
                  <a:lnTo>
                    <a:pt x="6208" y="10706"/>
                  </a:lnTo>
                  <a:cubicBezTo>
                    <a:pt x="6208" y="10706"/>
                    <a:pt x="6208" y="10722"/>
                    <a:pt x="6208" y="10722"/>
                  </a:cubicBezTo>
                  <a:lnTo>
                    <a:pt x="6192" y="10706"/>
                  </a:lnTo>
                  <a:cubicBezTo>
                    <a:pt x="6177" y="10706"/>
                    <a:pt x="6177" y="10706"/>
                    <a:pt x="6161" y="10691"/>
                  </a:cubicBezTo>
                  <a:cubicBezTo>
                    <a:pt x="6145" y="10706"/>
                    <a:pt x="6145" y="10722"/>
                    <a:pt x="6145" y="10722"/>
                  </a:cubicBezTo>
                  <a:cubicBezTo>
                    <a:pt x="6145" y="10738"/>
                    <a:pt x="6145" y="10738"/>
                    <a:pt x="6145" y="10738"/>
                  </a:cubicBezTo>
                  <a:lnTo>
                    <a:pt x="6177" y="10738"/>
                  </a:lnTo>
                  <a:lnTo>
                    <a:pt x="6177" y="10753"/>
                  </a:lnTo>
                  <a:lnTo>
                    <a:pt x="6192" y="10769"/>
                  </a:lnTo>
                  <a:cubicBezTo>
                    <a:pt x="6177" y="10753"/>
                    <a:pt x="6177" y="10753"/>
                    <a:pt x="6161" y="10753"/>
                  </a:cubicBezTo>
                  <a:lnTo>
                    <a:pt x="6161" y="10769"/>
                  </a:lnTo>
                  <a:cubicBezTo>
                    <a:pt x="6161" y="10769"/>
                    <a:pt x="6161" y="10785"/>
                    <a:pt x="6161" y="10785"/>
                  </a:cubicBezTo>
                  <a:cubicBezTo>
                    <a:pt x="6161" y="10800"/>
                    <a:pt x="6161" y="10800"/>
                    <a:pt x="6177" y="10800"/>
                  </a:cubicBezTo>
                  <a:cubicBezTo>
                    <a:pt x="6177" y="10816"/>
                    <a:pt x="6192" y="10816"/>
                    <a:pt x="6192" y="10816"/>
                  </a:cubicBezTo>
                  <a:lnTo>
                    <a:pt x="6208" y="10816"/>
                  </a:lnTo>
                  <a:cubicBezTo>
                    <a:pt x="6208" y="10816"/>
                    <a:pt x="6192" y="10816"/>
                    <a:pt x="6192" y="10800"/>
                  </a:cubicBezTo>
                  <a:lnTo>
                    <a:pt x="6208" y="10800"/>
                  </a:lnTo>
                  <a:lnTo>
                    <a:pt x="6208" y="10816"/>
                  </a:lnTo>
                  <a:lnTo>
                    <a:pt x="6192" y="10832"/>
                  </a:lnTo>
                  <a:cubicBezTo>
                    <a:pt x="6184" y="10824"/>
                    <a:pt x="6180" y="10824"/>
                    <a:pt x="6179" y="10824"/>
                  </a:cubicBezTo>
                  <a:cubicBezTo>
                    <a:pt x="6177" y="10824"/>
                    <a:pt x="6177" y="10824"/>
                    <a:pt x="6177" y="10816"/>
                  </a:cubicBezTo>
                  <a:lnTo>
                    <a:pt x="6161" y="10832"/>
                  </a:lnTo>
                  <a:lnTo>
                    <a:pt x="6177" y="10832"/>
                  </a:lnTo>
                  <a:lnTo>
                    <a:pt x="6177" y="10847"/>
                  </a:lnTo>
                  <a:lnTo>
                    <a:pt x="6208" y="10847"/>
                  </a:lnTo>
                  <a:cubicBezTo>
                    <a:pt x="6208" y="10863"/>
                    <a:pt x="6208" y="10863"/>
                    <a:pt x="6208" y="10863"/>
                  </a:cubicBezTo>
                  <a:lnTo>
                    <a:pt x="6192" y="10863"/>
                  </a:lnTo>
                  <a:lnTo>
                    <a:pt x="6192" y="10879"/>
                  </a:lnTo>
                  <a:cubicBezTo>
                    <a:pt x="6192" y="10879"/>
                    <a:pt x="6177" y="10894"/>
                    <a:pt x="6177" y="10894"/>
                  </a:cubicBezTo>
                  <a:cubicBezTo>
                    <a:pt x="6177" y="10894"/>
                    <a:pt x="6192" y="10910"/>
                    <a:pt x="6192" y="10910"/>
                  </a:cubicBezTo>
                  <a:lnTo>
                    <a:pt x="6208" y="10910"/>
                  </a:lnTo>
                  <a:cubicBezTo>
                    <a:pt x="6208" y="10894"/>
                    <a:pt x="6208" y="10894"/>
                    <a:pt x="6208" y="10894"/>
                  </a:cubicBezTo>
                  <a:cubicBezTo>
                    <a:pt x="6208" y="10910"/>
                    <a:pt x="6208" y="10910"/>
                    <a:pt x="6224" y="10910"/>
                  </a:cubicBezTo>
                  <a:lnTo>
                    <a:pt x="6208" y="10926"/>
                  </a:lnTo>
                  <a:lnTo>
                    <a:pt x="6208" y="10941"/>
                  </a:lnTo>
                  <a:cubicBezTo>
                    <a:pt x="6224" y="10941"/>
                    <a:pt x="6224" y="10941"/>
                    <a:pt x="6239" y="10926"/>
                  </a:cubicBezTo>
                  <a:cubicBezTo>
                    <a:pt x="6239" y="10941"/>
                    <a:pt x="6239" y="10941"/>
                    <a:pt x="6239" y="10941"/>
                  </a:cubicBezTo>
                  <a:cubicBezTo>
                    <a:pt x="6239" y="10957"/>
                    <a:pt x="6239" y="10957"/>
                    <a:pt x="6239" y="10957"/>
                  </a:cubicBezTo>
                  <a:lnTo>
                    <a:pt x="6208" y="10957"/>
                  </a:lnTo>
                  <a:cubicBezTo>
                    <a:pt x="6208" y="10957"/>
                    <a:pt x="6192" y="10973"/>
                    <a:pt x="6192" y="10973"/>
                  </a:cubicBezTo>
                  <a:cubicBezTo>
                    <a:pt x="6192" y="10973"/>
                    <a:pt x="6208" y="10988"/>
                    <a:pt x="6208" y="10988"/>
                  </a:cubicBezTo>
                  <a:lnTo>
                    <a:pt x="6192" y="10988"/>
                  </a:lnTo>
                  <a:cubicBezTo>
                    <a:pt x="6192" y="10988"/>
                    <a:pt x="6192" y="10988"/>
                    <a:pt x="6177" y="11004"/>
                  </a:cubicBezTo>
                  <a:lnTo>
                    <a:pt x="6192" y="11004"/>
                  </a:lnTo>
                  <a:cubicBezTo>
                    <a:pt x="6177" y="11004"/>
                    <a:pt x="6177" y="11004"/>
                    <a:pt x="6177" y="11020"/>
                  </a:cubicBezTo>
                  <a:lnTo>
                    <a:pt x="6192" y="11035"/>
                  </a:lnTo>
                  <a:lnTo>
                    <a:pt x="6208" y="11035"/>
                  </a:lnTo>
                  <a:lnTo>
                    <a:pt x="6224" y="11051"/>
                  </a:lnTo>
                  <a:lnTo>
                    <a:pt x="6224" y="11067"/>
                  </a:lnTo>
                  <a:lnTo>
                    <a:pt x="6239" y="11082"/>
                  </a:lnTo>
                  <a:lnTo>
                    <a:pt x="6224" y="11082"/>
                  </a:lnTo>
                  <a:cubicBezTo>
                    <a:pt x="6239" y="11082"/>
                    <a:pt x="6239" y="11098"/>
                    <a:pt x="6239" y="11098"/>
                  </a:cubicBezTo>
                  <a:cubicBezTo>
                    <a:pt x="6239" y="11098"/>
                    <a:pt x="6239" y="11114"/>
                    <a:pt x="6239" y="11114"/>
                  </a:cubicBezTo>
                  <a:lnTo>
                    <a:pt x="6250" y="11135"/>
                  </a:lnTo>
                  <a:lnTo>
                    <a:pt x="6250" y="11135"/>
                  </a:lnTo>
                  <a:cubicBezTo>
                    <a:pt x="6251" y="11133"/>
                    <a:pt x="6253" y="11131"/>
                    <a:pt x="6255" y="11129"/>
                  </a:cubicBezTo>
                  <a:lnTo>
                    <a:pt x="6255" y="11145"/>
                  </a:lnTo>
                  <a:lnTo>
                    <a:pt x="6250" y="11135"/>
                  </a:lnTo>
                  <a:lnTo>
                    <a:pt x="6250" y="11135"/>
                  </a:lnTo>
                  <a:cubicBezTo>
                    <a:pt x="6239" y="11145"/>
                    <a:pt x="6239" y="11145"/>
                    <a:pt x="6239" y="11145"/>
                  </a:cubicBezTo>
                  <a:cubicBezTo>
                    <a:pt x="6239" y="11129"/>
                    <a:pt x="6239" y="11129"/>
                    <a:pt x="6224" y="11114"/>
                  </a:cubicBezTo>
                  <a:lnTo>
                    <a:pt x="6208" y="11114"/>
                  </a:lnTo>
                  <a:cubicBezTo>
                    <a:pt x="6208" y="11129"/>
                    <a:pt x="6208" y="11129"/>
                    <a:pt x="6208" y="11129"/>
                  </a:cubicBezTo>
                  <a:lnTo>
                    <a:pt x="6208" y="11145"/>
                  </a:lnTo>
                  <a:cubicBezTo>
                    <a:pt x="6208" y="11145"/>
                    <a:pt x="6192" y="11145"/>
                    <a:pt x="6192" y="11161"/>
                  </a:cubicBezTo>
                  <a:lnTo>
                    <a:pt x="6192" y="11176"/>
                  </a:lnTo>
                  <a:cubicBezTo>
                    <a:pt x="6192" y="11176"/>
                    <a:pt x="6192" y="11192"/>
                    <a:pt x="6192" y="11192"/>
                  </a:cubicBezTo>
                  <a:lnTo>
                    <a:pt x="6208" y="11192"/>
                  </a:lnTo>
                  <a:lnTo>
                    <a:pt x="6208" y="11208"/>
                  </a:lnTo>
                  <a:lnTo>
                    <a:pt x="6239" y="11208"/>
                  </a:lnTo>
                  <a:lnTo>
                    <a:pt x="6239" y="11224"/>
                  </a:lnTo>
                  <a:lnTo>
                    <a:pt x="6239" y="11239"/>
                  </a:lnTo>
                  <a:lnTo>
                    <a:pt x="6255" y="11255"/>
                  </a:lnTo>
                  <a:lnTo>
                    <a:pt x="6302" y="11255"/>
                  </a:lnTo>
                  <a:cubicBezTo>
                    <a:pt x="6318" y="11255"/>
                    <a:pt x="6318" y="11239"/>
                    <a:pt x="6318" y="11239"/>
                  </a:cubicBezTo>
                  <a:lnTo>
                    <a:pt x="6333" y="11239"/>
                  </a:lnTo>
                  <a:cubicBezTo>
                    <a:pt x="6349" y="11239"/>
                    <a:pt x="6349" y="11208"/>
                    <a:pt x="6333" y="11192"/>
                  </a:cubicBezTo>
                  <a:lnTo>
                    <a:pt x="6318" y="11192"/>
                  </a:lnTo>
                  <a:cubicBezTo>
                    <a:pt x="6302" y="11176"/>
                    <a:pt x="6302" y="11161"/>
                    <a:pt x="6286" y="11161"/>
                  </a:cubicBezTo>
                  <a:lnTo>
                    <a:pt x="6271" y="11145"/>
                  </a:lnTo>
                  <a:lnTo>
                    <a:pt x="6286" y="11145"/>
                  </a:lnTo>
                  <a:cubicBezTo>
                    <a:pt x="6286" y="11145"/>
                    <a:pt x="6286" y="11129"/>
                    <a:pt x="6286" y="11129"/>
                  </a:cubicBezTo>
                  <a:lnTo>
                    <a:pt x="6286" y="11114"/>
                  </a:lnTo>
                  <a:cubicBezTo>
                    <a:pt x="6286" y="11114"/>
                    <a:pt x="6286" y="11098"/>
                    <a:pt x="6271" y="11098"/>
                  </a:cubicBezTo>
                  <a:lnTo>
                    <a:pt x="6286" y="11082"/>
                  </a:lnTo>
                  <a:lnTo>
                    <a:pt x="6286" y="11098"/>
                  </a:lnTo>
                  <a:cubicBezTo>
                    <a:pt x="6302" y="11098"/>
                    <a:pt x="6302" y="11114"/>
                    <a:pt x="6302" y="11129"/>
                  </a:cubicBezTo>
                  <a:cubicBezTo>
                    <a:pt x="6302" y="11129"/>
                    <a:pt x="6302" y="11129"/>
                    <a:pt x="6302" y="11145"/>
                  </a:cubicBezTo>
                  <a:cubicBezTo>
                    <a:pt x="6318" y="11129"/>
                    <a:pt x="6318" y="11129"/>
                    <a:pt x="6318" y="11114"/>
                  </a:cubicBezTo>
                  <a:cubicBezTo>
                    <a:pt x="6318" y="11114"/>
                    <a:pt x="6333" y="11114"/>
                    <a:pt x="6333" y="11098"/>
                  </a:cubicBezTo>
                  <a:lnTo>
                    <a:pt x="6333" y="11098"/>
                  </a:lnTo>
                  <a:cubicBezTo>
                    <a:pt x="6333" y="11114"/>
                    <a:pt x="6333" y="11114"/>
                    <a:pt x="6318" y="11114"/>
                  </a:cubicBezTo>
                  <a:cubicBezTo>
                    <a:pt x="6318" y="11114"/>
                    <a:pt x="6318" y="11129"/>
                    <a:pt x="6318" y="11129"/>
                  </a:cubicBezTo>
                  <a:lnTo>
                    <a:pt x="6333" y="11129"/>
                  </a:lnTo>
                  <a:cubicBezTo>
                    <a:pt x="6333" y="11129"/>
                    <a:pt x="6333" y="11129"/>
                    <a:pt x="6333" y="11114"/>
                  </a:cubicBezTo>
                  <a:lnTo>
                    <a:pt x="6349" y="11114"/>
                  </a:lnTo>
                  <a:cubicBezTo>
                    <a:pt x="6349" y="11129"/>
                    <a:pt x="6349" y="11129"/>
                    <a:pt x="6349" y="11129"/>
                  </a:cubicBezTo>
                  <a:lnTo>
                    <a:pt x="6333" y="11129"/>
                  </a:lnTo>
                  <a:cubicBezTo>
                    <a:pt x="6333" y="11129"/>
                    <a:pt x="6318" y="11145"/>
                    <a:pt x="6318" y="11145"/>
                  </a:cubicBezTo>
                  <a:lnTo>
                    <a:pt x="6333" y="11161"/>
                  </a:lnTo>
                  <a:lnTo>
                    <a:pt x="6333" y="11176"/>
                  </a:lnTo>
                  <a:lnTo>
                    <a:pt x="6349" y="11176"/>
                  </a:lnTo>
                  <a:lnTo>
                    <a:pt x="6349" y="11192"/>
                  </a:lnTo>
                  <a:lnTo>
                    <a:pt x="6365" y="11192"/>
                  </a:lnTo>
                  <a:cubicBezTo>
                    <a:pt x="6380" y="11192"/>
                    <a:pt x="6380" y="11176"/>
                    <a:pt x="6365" y="11176"/>
                  </a:cubicBezTo>
                  <a:lnTo>
                    <a:pt x="6380" y="11176"/>
                  </a:lnTo>
                  <a:cubicBezTo>
                    <a:pt x="6380" y="11176"/>
                    <a:pt x="6396" y="11192"/>
                    <a:pt x="6396" y="11192"/>
                  </a:cubicBezTo>
                  <a:lnTo>
                    <a:pt x="6396" y="11208"/>
                  </a:lnTo>
                  <a:lnTo>
                    <a:pt x="6380" y="11192"/>
                  </a:lnTo>
                  <a:cubicBezTo>
                    <a:pt x="6380" y="11192"/>
                    <a:pt x="6380" y="11208"/>
                    <a:pt x="6365" y="11208"/>
                  </a:cubicBezTo>
                  <a:cubicBezTo>
                    <a:pt x="6349" y="11224"/>
                    <a:pt x="6349" y="11224"/>
                    <a:pt x="6349" y="11239"/>
                  </a:cubicBezTo>
                  <a:cubicBezTo>
                    <a:pt x="6333" y="11255"/>
                    <a:pt x="6333" y="11255"/>
                    <a:pt x="6333" y="11255"/>
                  </a:cubicBezTo>
                  <a:lnTo>
                    <a:pt x="6318" y="11255"/>
                  </a:lnTo>
                  <a:cubicBezTo>
                    <a:pt x="6318" y="11255"/>
                    <a:pt x="6302" y="11271"/>
                    <a:pt x="6286" y="11271"/>
                  </a:cubicBezTo>
                  <a:cubicBezTo>
                    <a:pt x="6302" y="11286"/>
                    <a:pt x="6302" y="11302"/>
                    <a:pt x="6318" y="11318"/>
                  </a:cubicBezTo>
                  <a:cubicBezTo>
                    <a:pt x="6333" y="11318"/>
                    <a:pt x="6333" y="11318"/>
                    <a:pt x="6333" y="11333"/>
                  </a:cubicBezTo>
                  <a:lnTo>
                    <a:pt x="6349" y="11333"/>
                  </a:lnTo>
                  <a:cubicBezTo>
                    <a:pt x="6365" y="11333"/>
                    <a:pt x="6365" y="11333"/>
                    <a:pt x="6365" y="11349"/>
                  </a:cubicBezTo>
                  <a:lnTo>
                    <a:pt x="6380" y="11333"/>
                  </a:lnTo>
                  <a:cubicBezTo>
                    <a:pt x="6380" y="11349"/>
                    <a:pt x="6380" y="11349"/>
                    <a:pt x="6380" y="11349"/>
                  </a:cubicBezTo>
                  <a:lnTo>
                    <a:pt x="6412" y="11349"/>
                  </a:lnTo>
                  <a:lnTo>
                    <a:pt x="6427" y="11365"/>
                  </a:lnTo>
                  <a:cubicBezTo>
                    <a:pt x="6443" y="11349"/>
                    <a:pt x="6443" y="11349"/>
                    <a:pt x="6459" y="11333"/>
                  </a:cubicBezTo>
                  <a:cubicBezTo>
                    <a:pt x="6443" y="11318"/>
                    <a:pt x="6443" y="11318"/>
                    <a:pt x="6443" y="11318"/>
                  </a:cubicBezTo>
                  <a:lnTo>
                    <a:pt x="6427" y="11302"/>
                  </a:lnTo>
                  <a:cubicBezTo>
                    <a:pt x="6443" y="11302"/>
                    <a:pt x="6443" y="11286"/>
                    <a:pt x="6459" y="11286"/>
                  </a:cubicBezTo>
                  <a:cubicBezTo>
                    <a:pt x="6459" y="11286"/>
                    <a:pt x="6459" y="11302"/>
                    <a:pt x="6459" y="11302"/>
                  </a:cubicBezTo>
                  <a:lnTo>
                    <a:pt x="6443" y="11302"/>
                  </a:lnTo>
                  <a:cubicBezTo>
                    <a:pt x="6459" y="11318"/>
                    <a:pt x="6459" y="11318"/>
                    <a:pt x="6474" y="11333"/>
                  </a:cubicBezTo>
                  <a:cubicBezTo>
                    <a:pt x="6474" y="11333"/>
                    <a:pt x="6474" y="11318"/>
                    <a:pt x="6490" y="11318"/>
                  </a:cubicBezTo>
                  <a:cubicBezTo>
                    <a:pt x="6474" y="11302"/>
                    <a:pt x="6490" y="11302"/>
                    <a:pt x="6474" y="11286"/>
                  </a:cubicBezTo>
                  <a:lnTo>
                    <a:pt x="6490" y="11286"/>
                  </a:lnTo>
                  <a:cubicBezTo>
                    <a:pt x="6506" y="11286"/>
                    <a:pt x="6506" y="11271"/>
                    <a:pt x="6506" y="11271"/>
                  </a:cubicBezTo>
                  <a:cubicBezTo>
                    <a:pt x="6521" y="11271"/>
                    <a:pt x="6521" y="11286"/>
                    <a:pt x="6521" y="11286"/>
                  </a:cubicBezTo>
                  <a:cubicBezTo>
                    <a:pt x="6521" y="11302"/>
                    <a:pt x="6521" y="11302"/>
                    <a:pt x="6537" y="11302"/>
                  </a:cubicBezTo>
                  <a:lnTo>
                    <a:pt x="6553" y="11318"/>
                  </a:lnTo>
                  <a:cubicBezTo>
                    <a:pt x="6545" y="11310"/>
                    <a:pt x="6537" y="11310"/>
                    <a:pt x="6531" y="11310"/>
                  </a:cubicBezTo>
                  <a:cubicBezTo>
                    <a:pt x="6525" y="11310"/>
                    <a:pt x="6521" y="11310"/>
                    <a:pt x="6521" y="11302"/>
                  </a:cubicBezTo>
                  <a:cubicBezTo>
                    <a:pt x="6490" y="11318"/>
                    <a:pt x="6521" y="11318"/>
                    <a:pt x="6506" y="11333"/>
                  </a:cubicBezTo>
                  <a:cubicBezTo>
                    <a:pt x="6490" y="11349"/>
                    <a:pt x="6490" y="11349"/>
                    <a:pt x="6474" y="11365"/>
                  </a:cubicBezTo>
                  <a:cubicBezTo>
                    <a:pt x="6474" y="11365"/>
                    <a:pt x="6459" y="11365"/>
                    <a:pt x="6459" y="11380"/>
                  </a:cubicBezTo>
                  <a:lnTo>
                    <a:pt x="6443" y="11380"/>
                  </a:lnTo>
                  <a:cubicBezTo>
                    <a:pt x="6427" y="11380"/>
                    <a:pt x="6427" y="11380"/>
                    <a:pt x="6427" y="11396"/>
                  </a:cubicBezTo>
                  <a:cubicBezTo>
                    <a:pt x="6427" y="11380"/>
                    <a:pt x="6412" y="11380"/>
                    <a:pt x="6412" y="11380"/>
                  </a:cubicBezTo>
                  <a:lnTo>
                    <a:pt x="6396" y="11380"/>
                  </a:lnTo>
                  <a:cubicBezTo>
                    <a:pt x="6396" y="11380"/>
                    <a:pt x="6365" y="11365"/>
                    <a:pt x="6349" y="11333"/>
                  </a:cubicBezTo>
                  <a:cubicBezTo>
                    <a:pt x="6349" y="11349"/>
                    <a:pt x="6349" y="11349"/>
                    <a:pt x="6349" y="11349"/>
                  </a:cubicBezTo>
                  <a:lnTo>
                    <a:pt x="6349" y="11365"/>
                  </a:lnTo>
                  <a:lnTo>
                    <a:pt x="6365" y="11365"/>
                  </a:lnTo>
                  <a:lnTo>
                    <a:pt x="6396" y="11412"/>
                  </a:lnTo>
                  <a:cubicBezTo>
                    <a:pt x="6396" y="11412"/>
                    <a:pt x="6412" y="11412"/>
                    <a:pt x="6412" y="11427"/>
                  </a:cubicBezTo>
                  <a:cubicBezTo>
                    <a:pt x="6412" y="11443"/>
                    <a:pt x="6443" y="11443"/>
                    <a:pt x="6443" y="11459"/>
                  </a:cubicBezTo>
                  <a:cubicBezTo>
                    <a:pt x="6443" y="11474"/>
                    <a:pt x="6459" y="11474"/>
                    <a:pt x="6459" y="11474"/>
                  </a:cubicBezTo>
                  <a:lnTo>
                    <a:pt x="6474" y="11474"/>
                  </a:lnTo>
                  <a:lnTo>
                    <a:pt x="6490" y="11459"/>
                  </a:lnTo>
                  <a:lnTo>
                    <a:pt x="6506" y="11474"/>
                  </a:lnTo>
                  <a:cubicBezTo>
                    <a:pt x="6521" y="11474"/>
                    <a:pt x="6521" y="11459"/>
                    <a:pt x="6521" y="11459"/>
                  </a:cubicBezTo>
                  <a:lnTo>
                    <a:pt x="6568" y="11459"/>
                  </a:lnTo>
                  <a:lnTo>
                    <a:pt x="6584" y="11443"/>
                  </a:lnTo>
                  <a:cubicBezTo>
                    <a:pt x="6600" y="11443"/>
                    <a:pt x="6600" y="11459"/>
                    <a:pt x="6600" y="11459"/>
                  </a:cubicBezTo>
                  <a:lnTo>
                    <a:pt x="6615" y="11443"/>
                  </a:lnTo>
                  <a:cubicBezTo>
                    <a:pt x="6615" y="11443"/>
                    <a:pt x="6600" y="11412"/>
                    <a:pt x="6600" y="11412"/>
                  </a:cubicBezTo>
                  <a:lnTo>
                    <a:pt x="6615" y="11412"/>
                  </a:lnTo>
                  <a:cubicBezTo>
                    <a:pt x="6615" y="11412"/>
                    <a:pt x="6615" y="11396"/>
                    <a:pt x="6615" y="11396"/>
                  </a:cubicBezTo>
                  <a:cubicBezTo>
                    <a:pt x="6600" y="11380"/>
                    <a:pt x="6584" y="11365"/>
                    <a:pt x="6584" y="11349"/>
                  </a:cubicBezTo>
                  <a:lnTo>
                    <a:pt x="6600" y="11349"/>
                  </a:lnTo>
                  <a:cubicBezTo>
                    <a:pt x="6600" y="11365"/>
                    <a:pt x="6600" y="11365"/>
                    <a:pt x="6600" y="11365"/>
                  </a:cubicBezTo>
                  <a:cubicBezTo>
                    <a:pt x="6615" y="11349"/>
                    <a:pt x="6615" y="11349"/>
                    <a:pt x="6615" y="11349"/>
                  </a:cubicBezTo>
                  <a:lnTo>
                    <a:pt x="6615" y="11333"/>
                  </a:lnTo>
                  <a:cubicBezTo>
                    <a:pt x="6615" y="11318"/>
                    <a:pt x="6615" y="11318"/>
                    <a:pt x="6600" y="11318"/>
                  </a:cubicBezTo>
                  <a:lnTo>
                    <a:pt x="6615" y="11318"/>
                  </a:lnTo>
                  <a:cubicBezTo>
                    <a:pt x="6615" y="11310"/>
                    <a:pt x="6615" y="11310"/>
                    <a:pt x="6615" y="11310"/>
                  </a:cubicBezTo>
                  <a:cubicBezTo>
                    <a:pt x="6615" y="11310"/>
                    <a:pt x="6615" y="11310"/>
                    <a:pt x="6615" y="11302"/>
                  </a:cubicBezTo>
                  <a:lnTo>
                    <a:pt x="6600" y="11302"/>
                  </a:lnTo>
                  <a:cubicBezTo>
                    <a:pt x="6584" y="11286"/>
                    <a:pt x="6584" y="11286"/>
                    <a:pt x="6584" y="11286"/>
                  </a:cubicBezTo>
                  <a:lnTo>
                    <a:pt x="6584" y="11271"/>
                  </a:lnTo>
                  <a:cubicBezTo>
                    <a:pt x="6584" y="11271"/>
                    <a:pt x="6584" y="11255"/>
                    <a:pt x="6600" y="11255"/>
                  </a:cubicBezTo>
                  <a:lnTo>
                    <a:pt x="6584" y="11255"/>
                  </a:lnTo>
                  <a:cubicBezTo>
                    <a:pt x="6584" y="11239"/>
                    <a:pt x="6600" y="11239"/>
                    <a:pt x="6600" y="11239"/>
                  </a:cubicBezTo>
                  <a:lnTo>
                    <a:pt x="6584" y="11224"/>
                  </a:lnTo>
                  <a:lnTo>
                    <a:pt x="6568" y="11224"/>
                  </a:lnTo>
                  <a:cubicBezTo>
                    <a:pt x="6568" y="11208"/>
                    <a:pt x="6568" y="11208"/>
                    <a:pt x="6568" y="11208"/>
                  </a:cubicBezTo>
                  <a:lnTo>
                    <a:pt x="6553" y="11192"/>
                  </a:lnTo>
                  <a:cubicBezTo>
                    <a:pt x="6553" y="11192"/>
                    <a:pt x="6553" y="11192"/>
                    <a:pt x="6553" y="11176"/>
                  </a:cubicBezTo>
                  <a:cubicBezTo>
                    <a:pt x="6553" y="11176"/>
                    <a:pt x="6537" y="11161"/>
                    <a:pt x="6537" y="11161"/>
                  </a:cubicBezTo>
                  <a:lnTo>
                    <a:pt x="6521" y="11161"/>
                  </a:lnTo>
                  <a:cubicBezTo>
                    <a:pt x="6521" y="11145"/>
                    <a:pt x="6521" y="11145"/>
                    <a:pt x="6521" y="11145"/>
                  </a:cubicBezTo>
                  <a:cubicBezTo>
                    <a:pt x="6521" y="11129"/>
                    <a:pt x="6506" y="11129"/>
                    <a:pt x="6521" y="11114"/>
                  </a:cubicBezTo>
                  <a:lnTo>
                    <a:pt x="6506" y="11098"/>
                  </a:lnTo>
                  <a:cubicBezTo>
                    <a:pt x="6506" y="11114"/>
                    <a:pt x="6506" y="11129"/>
                    <a:pt x="6506" y="11129"/>
                  </a:cubicBezTo>
                  <a:lnTo>
                    <a:pt x="6490" y="11129"/>
                  </a:lnTo>
                  <a:cubicBezTo>
                    <a:pt x="6490" y="11145"/>
                    <a:pt x="6490" y="11145"/>
                    <a:pt x="6506" y="11161"/>
                  </a:cubicBezTo>
                  <a:lnTo>
                    <a:pt x="6490" y="11161"/>
                  </a:lnTo>
                  <a:cubicBezTo>
                    <a:pt x="6490" y="11145"/>
                    <a:pt x="6490" y="11145"/>
                    <a:pt x="6490" y="11145"/>
                  </a:cubicBezTo>
                  <a:lnTo>
                    <a:pt x="6490" y="11129"/>
                  </a:lnTo>
                  <a:lnTo>
                    <a:pt x="6490" y="11114"/>
                  </a:lnTo>
                  <a:cubicBezTo>
                    <a:pt x="6490" y="11098"/>
                    <a:pt x="6490" y="11098"/>
                    <a:pt x="6490" y="11098"/>
                  </a:cubicBezTo>
                  <a:lnTo>
                    <a:pt x="6490" y="11082"/>
                  </a:lnTo>
                  <a:lnTo>
                    <a:pt x="6490" y="11067"/>
                  </a:lnTo>
                  <a:lnTo>
                    <a:pt x="6474" y="11082"/>
                  </a:lnTo>
                  <a:cubicBezTo>
                    <a:pt x="6474" y="11090"/>
                    <a:pt x="6474" y="11090"/>
                    <a:pt x="6474" y="11090"/>
                  </a:cubicBezTo>
                  <a:cubicBezTo>
                    <a:pt x="6474" y="11090"/>
                    <a:pt x="6474" y="11090"/>
                    <a:pt x="6474" y="11098"/>
                  </a:cubicBezTo>
                  <a:cubicBezTo>
                    <a:pt x="6474" y="11098"/>
                    <a:pt x="6474" y="11098"/>
                    <a:pt x="6474" y="11114"/>
                  </a:cubicBezTo>
                  <a:lnTo>
                    <a:pt x="6459" y="11114"/>
                  </a:lnTo>
                  <a:lnTo>
                    <a:pt x="6443" y="11098"/>
                  </a:lnTo>
                  <a:cubicBezTo>
                    <a:pt x="6427" y="11082"/>
                    <a:pt x="6427" y="11067"/>
                    <a:pt x="6427" y="11067"/>
                  </a:cubicBezTo>
                  <a:cubicBezTo>
                    <a:pt x="6427" y="11067"/>
                    <a:pt x="6443" y="11051"/>
                    <a:pt x="6443" y="11051"/>
                  </a:cubicBezTo>
                  <a:cubicBezTo>
                    <a:pt x="6427" y="11035"/>
                    <a:pt x="6427" y="11035"/>
                    <a:pt x="6427" y="11035"/>
                  </a:cubicBezTo>
                  <a:cubicBezTo>
                    <a:pt x="6412" y="11020"/>
                    <a:pt x="6412" y="11020"/>
                    <a:pt x="6412" y="11020"/>
                  </a:cubicBezTo>
                  <a:cubicBezTo>
                    <a:pt x="6396" y="11035"/>
                    <a:pt x="6396" y="11035"/>
                    <a:pt x="6396" y="11035"/>
                  </a:cubicBezTo>
                  <a:cubicBezTo>
                    <a:pt x="6396" y="11051"/>
                    <a:pt x="6396" y="11051"/>
                    <a:pt x="6412" y="11051"/>
                  </a:cubicBezTo>
                  <a:lnTo>
                    <a:pt x="6412" y="11067"/>
                  </a:lnTo>
                  <a:cubicBezTo>
                    <a:pt x="6396" y="11051"/>
                    <a:pt x="6396" y="11051"/>
                    <a:pt x="6380" y="11051"/>
                  </a:cubicBezTo>
                  <a:cubicBezTo>
                    <a:pt x="6380" y="11035"/>
                    <a:pt x="6396" y="11035"/>
                    <a:pt x="6396" y="11020"/>
                  </a:cubicBezTo>
                  <a:lnTo>
                    <a:pt x="6380" y="11020"/>
                  </a:lnTo>
                  <a:lnTo>
                    <a:pt x="6380" y="11004"/>
                  </a:lnTo>
                  <a:cubicBezTo>
                    <a:pt x="6380" y="11004"/>
                    <a:pt x="6396" y="10988"/>
                    <a:pt x="6396" y="10973"/>
                  </a:cubicBezTo>
                  <a:lnTo>
                    <a:pt x="6396" y="10973"/>
                  </a:lnTo>
                  <a:lnTo>
                    <a:pt x="6380" y="10988"/>
                  </a:lnTo>
                  <a:lnTo>
                    <a:pt x="6380" y="10973"/>
                  </a:lnTo>
                  <a:lnTo>
                    <a:pt x="6365" y="10973"/>
                  </a:lnTo>
                  <a:cubicBezTo>
                    <a:pt x="6365" y="10965"/>
                    <a:pt x="6365" y="10965"/>
                    <a:pt x="6365" y="10965"/>
                  </a:cubicBezTo>
                  <a:cubicBezTo>
                    <a:pt x="6365" y="10965"/>
                    <a:pt x="6365" y="10965"/>
                    <a:pt x="6365" y="10957"/>
                  </a:cubicBezTo>
                  <a:lnTo>
                    <a:pt x="6380" y="10957"/>
                  </a:lnTo>
                  <a:lnTo>
                    <a:pt x="6365" y="10941"/>
                  </a:lnTo>
                  <a:lnTo>
                    <a:pt x="6365" y="10926"/>
                  </a:lnTo>
                  <a:lnTo>
                    <a:pt x="6349" y="10926"/>
                  </a:lnTo>
                  <a:lnTo>
                    <a:pt x="6349" y="10910"/>
                  </a:lnTo>
                  <a:cubicBezTo>
                    <a:pt x="6365" y="10910"/>
                    <a:pt x="6365" y="10926"/>
                    <a:pt x="6365" y="10926"/>
                  </a:cubicBezTo>
                  <a:lnTo>
                    <a:pt x="6380" y="10910"/>
                  </a:lnTo>
                  <a:cubicBezTo>
                    <a:pt x="6388" y="10902"/>
                    <a:pt x="6388" y="10902"/>
                    <a:pt x="6386" y="10902"/>
                  </a:cubicBezTo>
                  <a:cubicBezTo>
                    <a:pt x="6384" y="10902"/>
                    <a:pt x="6380" y="10902"/>
                    <a:pt x="6380" y="10894"/>
                  </a:cubicBezTo>
                  <a:cubicBezTo>
                    <a:pt x="6396" y="10894"/>
                    <a:pt x="6396" y="10894"/>
                    <a:pt x="6396" y="10879"/>
                  </a:cubicBezTo>
                  <a:lnTo>
                    <a:pt x="6412" y="10894"/>
                  </a:lnTo>
                  <a:cubicBezTo>
                    <a:pt x="6412" y="10879"/>
                    <a:pt x="6412" y="10879"/>
                    <a:pt x="6412" y="10879"/>
                  </a:cubicBezTo>
                  <a:lnTo>
                    <a:pt x="6412" y="10863"/>
                  </a:lnTo>
                  <a:lnTo>
                    <a:pt x="6427" y="10863"/>
                  </a:lnTo>
                  <a:cubicBezTo>
                    <a:pt x="6412" y="10847"/>
                    <a:pt x="6412" y="10847"/>
                    <a:pt x="6396" y="10847"/>
                  </a:cubicBezTo>
                  <a:lnTo>
                    <a:pt x="6365" y="10847"/>
                  </a:lnTo>
                  <a:cubicBezTo>
                    <a:pt x="6365" y="10847"/>
                    <a:pt x="6365" y="10832"/>
                    <a:pt x="6365" y="10832"/>
                  </a:cubicBezTo>
                  <a:lnTo>
                    <a:pt x="6349" y="10832"/>
                  </a:lnTo>
                  <a:cubicBezTo>
                    <a:pt x="6357" y="10824"/>
                    <a:pt x="6361" y="10820"/>
                    <a:pt x="6365" y="10820"/>
                  </a:cubicBezTo>
                  <a:cubicBezTo>
                    <a:pt x="6369" y="10820"/>
                    <a:pt x="6373" y="10824"/>
                    <a:pt x="6380" y="10832"/>
                  </a:cubicBezTo>
                  <a:cubicBezTo>
                    <a:pt x="6380" y="10816"/>
                    <a:pt x="6380" y="10816"/>
                    <a:pt x="6396" y="10816"/>
                  </a:cubicBezTo>
                  <a:cubicBezTo>
                    <a:pt x="6380" y="10800"/>
                    <a:pt x="6380" y="10800"/>
                    <a:pt x="6380" y="10800"/>
                  </a:cubicBezTo>
                  <a:cubicBezTo>
                    <a:pt x="6380" y="10785"/>
                    <a:pt x="6396" y="10785"/>
                    <a:pt x="6380" y="10769"/>
                  </a:cubicBezTo>
                  <a:lnTo>
                    <a:pt x="6396" y="10769"/>
                  </a:lnTo>
                  <a:lnTo>
                    <a:pt x="6396" y="10753"/>
                  </a:lnTo>
                  <a:cubicBezTo>
                    <a:pt x="6404" y="10745"/>
                    <a:pt x="6404" y="10742"/>
                    <a:pt x="6404" y="10742"/>
                  </a:cubicBezTo>
                  <a:cubicBezTo>
                    <a:pt x="6404" y="10742"/>
                    <a:pt x="6404" y="10745"/>
                    <a:pt x="6412" y="10753"/>
                  </a:cubicBezTo>
                  <a:lnTo>
                    <a:pt x="6412" y="10738"/>
                  </a:lnTo>
                  <a:lnTo>
                    <a:pt x="6412" y="10722"/>
                  </a:lnTo>
                  <a:lnTo>
                    <a:pt x="6427" y="10722"/>
                  </a:lnTo>
                  <a:cubicBezTo>
                    <a:pt x="6427" y="10722"/>
                    <a:pt x="6427" y="10738"/>
                    <a:pt x="6427" y="10738"/>
                  </a:cubicBezTo>
                  <a:lnTo>
                    <a:pt x="6443" y="10738"/>
                  </a:lnTo>
                  <a:cubicBezTo>
                    <a:pt x="6459" y="10722"/>
                    <a:pt x="6443" y="10722"/>
                    <a:pt x="6443" y="10706"/>
                  </a:cubicBezTo>
                  <a:lnTo>
                    <a:pt x="6459" y="10706"/>
                  </a:lnTo>
                  <a:lnTo>
                    <a:pt x="6459" y="10722"/>
                  </a:lnTo>
                  <a:lnTo>
                    <a:pt x="6521" y="10722"/>
                  </a:lnTo>
                  <a:cubicBezTo>
                    <a:pt x="6537" y="10722"/>
                    <a:pt x="6537" y="10706"/>
                    <a:pt x="6537" y="10706"/>
                  </a:cubicBezTo>
                  <a:lnTo>
                    <a:pt x="6537" y="10691"/>
                  </a:lnTo>
                  <a:cubicBezTo>
                    <a:pt x="6553" y="10675"/>
                    <a:pt x="6537" y="10659"/>
                    <a:pt x="6553" y="10644"/>
                  </a:cubicBezTo>
                  <a:lnTo>
                    <a:pt x="6553" y="10659"/>
                  </a:lnTo>
                  <a:lnTo>
                    <a:pt x="6568" y="10659"/>
                  </a:lnTo>
                  <a:lnTo>
                    <a:pt x="6584" y="10675"/>
                  </a:lnTo>
                  <a:cubicBezTo>
                    <a:pt x="6584" y="10675"/>
                    <a:pt x="6584" y="10691"/>
                    <a:pt x="6600" y="10691"/>
                  </a:cubicBezTo>
                  <a:cubicBezTo>
                    <a:pt x="6600" y="10706"/>
                    <a:pt x="6615" y="10706"/>
                    <a:pt x="6615" y="10706"/>
                  </a:cubicBezTo>
                  <a:cubicBezTo>
                    <a:pt x="6615" y="10706"/>
                    <a:pt x="6615" y="10706"/>
                    <a:pt x="6615" y="10722"/>
                  </a:cubicBezTo>
                  <a:lnTo>
                    <a:pt x="6631" y="10722"/>
                  </a:lnTo>
                  <a:lnTo>
                    <a:pt x="6647" y="10738"/>
                  </a:lnTo>
                  <a:cubicBezTo>
                    <a:pt x="6647" y="10722"/>
                    <a:pt x="6647" y="10722"/>
                    <a:pt x="6647" y="10722"/>
                  </a:cubicBezTo>
                  <a:cubicBezTo>
                    <a:pt x="6647" y="10738"/>
                    <a:pt x="6647" y="10738"/>
                    <a:pt x="6662" y="10738"/>
                  </a:cubicBezTo>
                  <a:lnTo>
                    <a:pt x="6662" y="10753"/>
                  </a:lnTo>
                  <a:cubicBezTo>
                    <a:pt x="6662" y="10769"/>
                    <a:pt x="6678" y="10769"/>
                    <a:pt x="6678" y="10769"/>
                  </a:cubicBezTo>
                  <a:lnTo>
                    <a:pt x="6694" y="10769"/>
                  </a:lnTo>
                  <a:cubicBezTo>
                    <a:pt x="6694" y="10769"/>
                    <a:pt x="6710" y="10769"/>
                    <a:pt x="6710" y="10753"/>
                  </a:cubicBezTo>
                  <a:lnTo>
                    <a:pt x="6741" y="10753"/>
                  </a:lnTo>
                  <a:cubicBezTo>
                    <a:pt x="6741" y="10738"/>
                    <a:pt x="6741" y="10738"/>
                    <a:pt x="6741" y="10738"/>
                  </a:cubicBezTo>
                  <a:lnTo>
                    <a:pt x="6741" y="10722"/>
                  </a:lnTo>
                  <a:cubicBezTo>
                    <a:pt x="6741" y="10722"/>
                    <a:pt x="6725" y="10706"/>
                    <a:pt x="6725" y="10706"/>
                  </a:cubicBezTo>
                  <a:cubicBezTo>
                    <a:pt x="6725" y="10691"/>
                    <a:pt x="6725" y="10691"/>
                    <a:pt x="6710" y="10691"/>
                  </a:cubicBezTo>
                  <a:cubicBezTo>
                    <a:pt x="6694" y="10691"/>
                    <a:pt x="6694" y="10675"/>
                    <a:pt x="6694" y="10675"/>
                  </a:cubicBezTo>
                  <a:lnTo>
                    <a:pt x="6694" y="10691"/>
                  </a:lnTo>
                  <a:cubicBezTo>
                    <a:pt x="6678" y="10675"/>
                    <a:pt x="6678" y="10675"/>
                    <a:pt x="6662" y="10675"/>
                  </a:cubicBezTo>
                  <a:lnTo>
                    <a:pt x="6678" y="10675"/>
                  </a:lnTo>
                  <a:cubicBezTo>
                    <a:pt x="6662" y="10659"/>
                    <a:pt x="6662" y="10659"/>
                    <a:pt x="6662" y="10659"/>
                  </a:cubicBezTo>
                  <a:cubicBezTo>
                    <a:pt x="6662" y="10644"/>
                    <a:pt x="6662" y="10644"/>
                    <a:pt x="6647" y="10644"/>
                  </a:cubicBezTo>
                  <a:lnTo>
                    <a:pt x="6647" y="10659"/>
                  </a:lnTo>
                  <a:lnTo>
                    <a:pt x="6647" y="10675"/>
                  </a:lnTo>
                  <a:lnTo>
                    <a:pt x="6631" y="10675"/>
                  </a:lnTo>
                  <a:cubicBezTo>
                    <a:pt x="6631" y="10659"/>
                    <a:pt x="6647" y="10659"/>
                    <a:pt x="6647" y="10659"/>
                  </a:cubicBezTo>
                  <a:cubicBezTo>
                    <a:pt x="6647" y="10651"/>
                    <a:pt x="6647" y="10651"/>
                    <a:pt x="6645" y="10651"/>
                  </a:cubicBezTo>
                  <a:cubicBezTo>
                    <a:pt x="6643" y="10651"/>
                    <a:pt x="6639" y="10651"/>
                    <a:pt x="6631" y="10644"/>
                  </a:cubicBezTo>
                  <a:cubicBezTo>
                    <a:pt x="6615" y="10628"/>
                    <a:pt x="6615" y="10628"/>
                    <a:pt x="6631" y="10612"/>
                  </a:cubicBezTo>
                  <a:lnTo>
                    <a:pt x="6615" y="10612"/>
                  </a:lnTo>
                  <a:lnTo>
                    <a:pt x="6615" y="10597"/>
                  </a:lnTo>
                  <a:cubicBezTo>
                    <a:pt x="6615" y="10581"/>
                    <a:pt x="6631" y="10581"/>
                    <a:pt x="6631" y="10581"/>
                  </a:cubicBezTo>
                  <a:cubicBezTo>
                    <a:pt x="6631" y="10565"/>
                    <a:pt x="6631" y="10565"/>
                    <a:pt x="6615" y="10565"/>
                  </a:cubicBezTo>
                  <a:cubicBezTo>
                    <a:pt x="6631" y="10565"/>
                    <a:pt x="6631" y="10550"/>
                    <a:pt x="6647" y="10550"/>
                  </a:cubicBezTo>
                  <a:cubicBezTo>
                    <a:pt x="6639" y="10542"/>
                    <a:pt x="6635" y="10538"/>
                    <a:pt x="6633" y="10538"/>
                  </a:cubicBezTo>
                  <a:cubicBezTo>
                    <a:pt x="6631" y="10538"/>
                    <a:pt x="6631" y="10542"/>
                    <a:pt x="6631" y="10550"/>
                  </a:cubicBezTo>
                  <a:lnTo>
                    <a:pt x="6631" y="10534"/>
                  </a:lnTo>
                  <a:lnTo>
                    <a:pt x="6647" y="10534"/>
                  </a:lnTo>
                  <a:cubicBezTo>
                    <a:pt x="6631" y="10534"/>
                    <a:pt x="6631" y="10518"/>
                    <a:pt x="6631" y="10518"/>
                  </a:cubicBezTo>
                  <a:lnTo>
                    <a:pt x="6615" y="10534"/>
                  </a:lnTo>
                  <a:cubicBezTo>
                    <a:pt x="6615" y="10518"/>
                    <a:pt x="6615" y="10518"/>
                    <a:pt x="6615" y="10518"/>
                  </a:cubicBezTo>
                  <a:lnTo>
                    <a:pt x="6615" y="10502"/>
                  </a:lnTo>
                  <a:lnTo>
                    <a:pt x="6631" y="10502"/>
                  </a:lnTo>
                  <a:cubicBezTo>
                    <a:pt x="6631" y="10502"/>
                    <a:pt x="6631" y="10518"/>
                    <a:pt x="6647" y="10518"/>
                  </a:cubicBezTo>
                  <a:cubicBezTo>
                    <a:pt x="6647" y="10502"/>
                    <a:pt x="6647" y="10502"/>
                    <a:pt x="6647" y="10487"/>
                  </a:cubicBezTo>
                  <a:lnTo>
                    <a:pt x="6631" y="10487"/>
                  </a:lnTo>
                  <a:cubicBezTo>
                    <a:pt x="6631" y="10471"/>
                    <a:pt x="6631" y="10471"/>
                    <a:pt x="6631" y="10471"/>
                  </a:cubicBezTo>
                  <a:cubicBezTo>
                    <a:pt x="6615" y="10455"/>
                    <a:pt x="6615" y="10455"/>
                    <a:pt x="6600" y="10455"/>
                  </a:cubicBezTo>
                  <a:cubicBezTo>
                    <a:pt x="6600" y="10455"/>
                    <a:pt x="6600" y="10455"/>
                    <a:pt x="6600" y="10440"/>
                  </a:cubicBezTo>
                  <a:cubicBezTo>
                    <a:pt x="6584" y="10440"/>
                    <a:pt x="6584" y="10424"/>
                    <a:pt x="6584" y="10424"/>
                  </a:cubicBezTo>
                  <a:cubicBezTo>
                    <a:pt x="6584" y="10408"/>
                    <a:pt x="6584" y="10408"/>
                    <a:pt x="6568" y="10408"/>
                  </a:cubicBezTo>
                  <a:lnTo>
                    <a:pt x="6568" y="10393"/>
                  </a:lnTo>
                  <a:cubicBezTo>
                    <a:pt x="6553" y="10393"/>
                    <a:pt x="6553" y="10377"/>
                    <a:pt x="6553" y="10377"/>
                  </a:cubicBezTo>
                  <a:lnTo>
                    <a:pt x="6537" y="10361"/>
                  </a:lnTo>
                  <a:lnTo>
                    <a:pt x="6537" y="10346"/>
                  </a:lnTo>
                  <a:cubicBezTo>
                    <a:pt x="6537" y="10330"/>
                    <a:pt x="6537" y="10330"/>
                    <a:pt x="6521" y="10314"/>
                  </a:cubicBezTo>
                  <a:close/>
                  <a:moveTo>
                    <a:pt x="7619" y="11459"/>
                  </a:moveTo>
                  <a:cubicBezTo>
                    <a:pt x="7634" y="11459"/>
                    <a:pt x="7634" y="11474"/>
                    <a:pt x="7634" y="11474"/>
                  </a:cubicBezTo>
                  <a:cubicBezTo>
                    <a:pt x="7634" y="11459"/>
                    <a:pt x="7634" y="11459"/>
                    <a:pt x="7619" y="11459"/>
                  </a:cubicBezTo>
                  <a:close/>
                  <a:moveTo>
                    <a:pt x="7634" y="11474"/>
                  </a:moveTo>
                  <a:cubicBezTo>
                    <a:pt x="7634" y="11474"/>
                    <a:pt x="7634" y="11490"/>
                    <a:pt x="7650" y="11490"/>
                  </a:cubicBezTo>
                  <a:cubicBezTo>
                    <a:pt x="7650" y="11490"/>
                    <a:pt x="7650" y="11474"/>
                    <a:pt x="7634" y="11474"/>
                  </a:cubicBezTo>
                  <a:close/>
                  <a:moveTo>
                    <a:pt x="8543" y="11474"/>
                  </a:moveTo>
                  <a:lnTo>
                    <a:pt x="8543" y="11490"/>
                  </a:lnTo>
                  <a:lnTo>
                    <a:pt x="8559" y="11490"/>
                  </a:lnTo>
                  <a:cubicBezTo>
                    <a:pt x="8559" y="11490"/>
                    <a:pt x="8559" y="11490"/>
                    <a:pt x="8543" y="11474"/>
                  </a:cubicBezTo>
                  <a:close/>
                  <a:moveTo>
                    <a:pt x="8567" y="11483"/>
                  </a:moveTo>
                  <a:lnTo>
                    <a:pt x="8567" y="11483"/>
                  </a:lnTo>
                  <a:cubicBezTo>
                    <a:pt x="8566" y="11483"/>
                    <a:pt x="8570" y="11490"/>
                    <a:pt x="8559" y="11490"/>
                  </a:cubicBezTo>
                  <a:lnTo>
                    <a:pt x="8575" y="11490"/>
                  </a:lnTo>
                  <a:cubicBezTo>
                    <a:pt x="8570" y="11485"/>
                    <a:pt x="8568" y="11483"/>
                    <a:pt x="8567" y="11483"/>
                  </a:cubicBezTo>
                  <a:close/>
                  <a:moveTo>
                    <a:pt x="7650" y="11490"/>
                  </a:moveTo>
                  <a:lnTo>
                    <a:pt x="7650" y="11506"/>
                  </a:lnTo>
                  <a:lnTo>
                    <a:pt x="7666" y="11506"/>
                  </a:lnTo>
                  <a:cubicBezTo>
                    <a:pt x="7666" y="11506"/>
                    <a:pt x="7681" y="11506"/>
                    <a:pt x="7681" y="11521"/>
                  </a:cubicBezTo>
                  <a:cubicBezTo>
                    <a:pt x="7681" y="11521"/>
                    <a:pt x="7666" y="11521"/>
                    <a:pt x="7681" y="11537"/>
                  </a:cubicBezTo>
                  <a:lnTo>
                    <a:pt x="7728" y="11537"/>
                  </a:lnTo>
                  <a:cubicBezTo>
                    <a:pt x="7744" y="11537"/>
                    <a:pt x="7744" y="11537"/>
                    <a:pt x="7744" y="11553"/>
                  </a:cubicBezTo>
                  <a:cubicBezTo>
                    <a:pt x="7754" y="11553"/>
                    <a:pt x="7765" y="11546"/>
                    <a:pt x="7771" y="11546"/>
                  </a:cubicBezTo>
                  <a:cubicBezTo>
                    <a:pt x="7774" y="11546"/>
                    <a:pt x="7775" y="11547"/>
                    <a:pt x="7775" y="11553"/>
                  </a:cubicBezTo>
                  <a:lnTo>
                    <a:pt x="7791" y="11537"/>
                  </a:lnTo>
                  <a:lnTo>
                    <a:pt x="7775" y="11521"/>
                  </a:lnTo>
                  <a:lnTo>
                    <a:pt x="7728" y="11521"/>
                  </a:lnTo>
                  <a:lnTo>
                    <a:pt x="7713" y="11506"/>
                  </a:lnTo>
                  <a:lnTo>
                    <a:pt x="7697" y="11506"/>
                  </a:lnTo>
                  <a:cubicBezTo>
                    <a:pt x="7681" y="11506"/>
                    <a:pt x="7666" y="11490"/>
                    <a:pt x="7666" y="11490"/>
                  </a:cubicBezTo>
                  <a:close/>
                  <a:moveTo>
                    <a:pt x="6898" y="11474"/>
                  </a:moveTo>
                  <a:lnTo>
                    <a:pt x="6913" y="11490"/>
                  </a:lnTo>
                  <a:lnTo>
                    <a:pt x="6882" y="11506"/>
                  </a:lnTo>
                  <a:cubicBezTo>
                    <a:pt x="6882" y="11521"/>
                    <a:pt x="6882" y="11521"/>
                    <a:pt x="6882" y="11521"/>
                  </a:cubicBezTo>
                  <a:cubicBezTo>
                    <a:pt x="6882" y="11537"/>
                    <a:pt x="6882" y="11537"/>
                    <a:pt x="6882" y="11537"/>
                  </a:cubicBezTo>
                  <a:lnTo>
                    <a:pt x="6882" y="11553"/>
                  </a:lnTo>
                  <a:lnTo>
                    <a:pt x="6898" y="11568"/>
                  </a:lnTo>
                  <a:cubicBezTo>
                    <a:pt x="6898" y="11584"/>
                    <a:pt x="6898" y="11584"/>
                    <a:pt x="6898" y="11584"/>
                  </a:cubicBezTo>
                  <a:cubicBezTo>
                    <a:pt x="6913" y="11600"/>
                    <a:pt x="6913" y="11600"/>
                    <a:pt x="6913" y="11600"/>
                  </a:cubicBezTo>
                  <a:lnTo>
                    <a:pt x="6929" y="11584"/>
                  </a:lnTo>
                  <a:lnTo>
                    <a:pt x="6929" y="11600"/>
                  </a:lnTo>
                  <a:cubicBezTo>
                    <a:pt x="6950" y="11600"/>
                    <a:pt x="6957" y="11593"/>
                    <a:pt x="6964" y="11593"/>
                  </a:cubicBezTo>
                  <a:cubicBezTo>
                    <a:pt x="6967" y="11593"/>
                    <a:pt x="6971" y="11594"/>
                    <a:pt x="6976" y="11600"/>
                  </a:cubicBezTo>
                  <a:cubicBezTo>
                    <a:pt x="6992" y="11600"/>
                    <a:pt x="6992" y="11600"/>
                    <a:pt x="6992" y="11584"/>
                  </a:cubicBezTo>
                  <a:lnTo>
                    <a:pt x="6976" y="11584"/>
                  </a:lnTo>
                  <a:lnTo>
                    <a:pt x="6992" y="11568"/>
                  </a:lnTo>
                  <a:lnTo>
                    <a:pt x="6960" y="11568"/>
                  </a:lnTo>
                  <a:lnTo>
                    <a:pt x="6976" y="11553"/>
                  </a:lnTo>
                  <a:cubicBezTo>
                    <a:pt x="6976" y="11553"/>
                    <a:pt x="6976" y="11553"/>
                    <a:pt x="6976" y="11537"/>
                  </a:cubicBezTo>
                  <a:lnTo>
                    <a:pt x="6976" y="11521"/>
                  </a:lnTo>
                  <a:cubicBezTo>
                    <a:pt x="6960" y="11506"/>
                    <a:pt x="6960" y="11506"/>
                    <a:pt x="6960" y="11506"/>
                  </a:cubicBezTo>
                  <a:cubicBezTo>
                    <a:pt x="6960" y="11506"/>
                    <a:pt x="6960" y="11506"/>
                    <a:pt x="6945" y="11521"/>
                  </a:cubicBezTo>
                  <a:cubicBezTo>
                    <a:pt x="6945" y="11506"/>
                    <a:pt x="6945" y="11506"/>
                    <a:pt x="6945" y="11506"/>
                  </a:cubicBezTo>
                  <a:cubicBezTo>
                    <a:pt x="6945" y="11506"/>
                    <a:pt x="6929" y="11490"/>
                    <a:pt x="6929" y="11490"/>
                  </a:cubicBezTo>
                  <a:cubicBezTo>
                    <a:pt x="6929" y="11490"/>
                    <a:pt x="6913" y="11474"/>
                    <a:pt x="6913" y="11474"/>
                  </a:cubicBezTo>
                  <a:close/>
                  <a:moveTo>
                    <a:pt x="6662" y="11615"/>
                  </a:moveTo>
                  <a:cubicBezTo>
                    <a:pt x="6662" y="11615"/>
                    <a:pt x="6662" y="11615"/>
                    <a:pt x="6662" y="11631"/>
                  </a:cubicBezTo>
                  <a:lnTo>
                    <a:pt x="6678" y="11631"/>
                  </a:lnTo>
                  <a:cubicBezTo>
                    <a:pt x="6678" y="11631"/>
                    <a:pt x="6678" y="11631"/>
                    <a:pt x="6678" y="11615"/>
                  </a:cubicBezTo>
                  <a:close/>
                  <a:moveTo>
                    <a:pt x="7007" y="11615"/>
                  </a:moveTo>
                  <a:cubicBezTo>
                    <a:pt x="7007" y="11631"/>
                    <a:pt x="7007" y="11631"/>
                    <a:pt x="6992" y="11631"/>
                  </a:cubicBezTo>
                  <a:lnTo>
                    <a:pt x="7007" y="11631"/>
                  </a:lnTo>
                  <a:cubicBezTo>
                    <a:pt x="7007" y="11631"/>
                    <a:pt x="7007" y="11647"/>
                    <a:pt x="7023" y="11647"/>
                  </a:cubicBezTo>
                  <a:lnTo>
                    <a:pt x="7023" y="11631"/>
                  </a:lnTo>
                  <a:lnTo>
                    <a:pt x="7007" y="11615"/>
                  </a:lnTo>
                  <a:close/>
                  <a:moveTo>
                    <a:pt x="8496" y="11615"/>
                  </a:moveTo>
                  <a:cubicBezTo>
                    <a:pt x="8481" y="11615"/>
                    <a:pt x="8481" y="11631"/>
                    <a:pt x="8481" y="11631"/>
                  </a:cubicBezTo>
                  <a:lnTo>
                    <a:pt x="8481" y="11647"/>
                  </a:lnTo>
                  <a:cubicBezTo>
                    <a:pt x="8496" y="11631"/>
                    <a:pt x="8496" y="11631"/>
                    <a:pt x="8496" y="11615"/>
                  </a:cubicBezTo>
                  <a:close/>
                  <a:moveTo>
                    <a:pt x="7007" y="11647"/>
                  </a:moveTo>
                  <a:cubicBezTo>
                    <a:pt x="6992" y="11662"/>
                    <a:pt x="6992" y="11662"/>
                    <a:pt x="7007" y="11662"/>
                  </a:cubicBezTo>
                  <a:cubicBezTo>
                    <a:pt x="7007" y="11662"/>
                    <a:pt x="7007" y="11662"/>
                    <a:pt x="7007" y="11647"/>
                  </a:cubicBezTo>
                  <a:close/>
                  <a:moveTo>
                    <a:pt x="7039" y="11662"/>
                  </a:moveTo>
                  <a:cubicBezTo>
                    <a:pt x="7054" y="11662"/>
                    <a:pt x="7054" y="11662"/>
                    <a:pt x="7054" y="11678"/>
                  </a:cubicBezTo>
                  <a:lnTo>
                    <a:pt x="7070" y="11662"/>
                  </a:lnTo>
                  <a:close/>
                  <a:moveTo>
                    <a:pt x="6945" y="11694"/>
                  </a:moveTo>
                  <a:cubicBezTo>
                    <a:pt x="6929" y="11709"/>
                    <a:pt x="6929" y="11709"/>
                    <a:pt x="6913" y="11709"/>
                  </a:cubicBezTo>
                  <a:lnTo>
                    <a:pt x="6945" y="11709"/>
                  </a:lnTo>
                  <a:cubicBezTo>
                    <a:pt x="6945" y="11709"/>
                    <a:pt x="6945" y="11694"/>
                    <a:pt x="6945" y="11694"/>
                  </a:cubicBezTo>
                  <a:close/>
                  <a:moveTo>
                    <a:pt x="6678" y="11709"/>
                  </a:moveTo>
                  <a:cubicBezTo>
                    <a:pt x="6678" y="11725"/>
                    <a:pt x="6678" y="11725"/>
                    <a:pt x="6694" y="11725"/>
                  </a:cubicBezTo>
                  <a:cubicBezTo>
                    <a:pt x="6694" y="11725"/>
                    <a:pt x="6694" y="11709"/>
                    <a:pt x="6694" y="11709"/>
                  </a:cubicBezTo>
                  <a:close/>
                  <a:moveTo>
                    <a:pt x="7148" y="11725"/>
                  </a:moveTo>
                  <a:cubicBezTo>
                    <a:pt x="7133" y="11741"/>
                    <a:pt x="7133" y="11741"/>
                    <a:pt x="7133" y="11741"/>
                  </a:cubicBezTo>
                  <a:cubicBezTo>
                    <a:pt x="7133" y="11749"/>
                    <a:pt x="7137" y="11749"/>
                    <a:pt x="7141" y="11749"/>
                  </a:cubicBezTo>
                  <a:cubicBezTo>
                    <a:pt x="7144" y="11749"/>
                    <a:pt x="7148" y="11749"/>
                    <a:pt x="7148" y="11756"/>
                  </a:cubicBezTo>
                  <a:cubicBezTo>
                    <a:pt x="7148" y="11756"/>
                    <a:pt x="7148" y="11741"/>
                    <a:pt x="7148" y="11741"/>
                  </a:cubicBezTo>
                  <a:cubicBezTo>
                    <a:pt x="7148" y="11741"/>
                    <a:pt x="7148" y="11741"/>
                    <a:pt x="7148" y="11725"/>
                  </a:cubicBezTo>
                  <a:close/>
                  <a:moveTo>
                    <a:pt x="8512" y="11537"/>
                  </a:moveTo>
                  <a:cubicBezTo>
                    <a:pt x="8496" y="11537"/>
                    <a:pt x="8496" y="11537"/>
                    <a:pt x="8496" y="11553"/>
                  </a:cubicBezTo>
                  <a:cubicBezTo>
                    <a:pt x="8496" y="11553"/>
                    <a:pt x="8496" y="11568"/>
                    <a:pt x="8496" y="11568"/>
                  </a:cubicBezTo>
                  <a:cubicBezTo>
                    <a:pt x="8496" y="11568"/>
                    <a:pt x="8496" y="11584"/>
                    <a:pt x="8496" y="11584"/>
                  </a:cubicBezTo>
                  <a:cubicBezTo>
                    <a:pt x="8496" y="11584"/>
                    <a:pt x="8496" y="11584"/>
                    <a:pt x="8496" y="11600"/>
                  </a:cubicBezTo>
                  <a:cubicBezTo>
                    <a:pt x="8496" y="11615"/>
                    <a:pt x="8512" y="11631"/>
                    <a:pt x="8512" y="11647"/>
                  </a:cubicBezTo>
                  <a:lnTo>
                    <a:pt x="8496" y="11647"/>
                  </a:lnTo>
                  <a:cubicBezTo>
                    <a:pt x="8512" y="11662"/>
                    <a:pt x="8496" y="11662"/>
                    <a:pt x="8496" y="11678"/>
                  </a:cubicBezTo>
                  <a:cubicBezTo>
                    <a:pt x="8496" y="11694"/>
                    <a:pt x="8512" y="11709"/>
                    <a:pt x="8528" y="11725"/>
                  </a:cubicBezTo>
                  <a:cubicBezTo>
                    <a:pt x="8528" y="11741"/>
                    <a:pt x="8528" y="11741"/>
                    <a:pt x="8543" y="11741"/>
                  </a:cubicBezTo>
                  <a:cubicBezTo>
                    <a:pt x="8543" y="11756"/>
                    <a:pt x="8528" y="11756"/>
                    <a:pt x="8528" y="11756"/>
                  </a:cubicBezTo>
                  <a:lnTo>
                    <a:pt x="8543" y="11772"/>
                  </a:lnTo>
                  <a:cubicBezTo>
                    <a:pt x="8559" y="11772"/>
                    <a:pt x="8559" y="11772"/>
                    <a:pt x="8559" y="11756"/>
                  </a:cubicBezTo>
                  <a:cubicBezTo>
                    <a:pt x="8559" y="11756"/>
                    <a:pt x="8575" y="11741"/>
                    <a:pt x="8575" y="11741"/>
                  </a:cubicBezTo>
                  <a:cubicBezTo>
                    <a:pt x="8575" y="11741"/>
                    <a:pt x="8575" y="11725"/>
                    <a:pt x="8559" y="11725"/>
                  </a:cubicBezTo>
                  <a:cubicBezTo>
                    <a:pt x="8559" y="11725"/>
                    <a:pt x="8559" y="11709"/>
                    <a:pt x="8559" y="11709"/>
                  </a:cubicBezTo>
                  <a:cubicBezTo>
                    <a:pt x="8543" y="11709"/>
                    <a:pt x="8543" y="11694"/>
                    <a:pt x="8543" y="11694"/>
                  </a:cubicBezTo>
                  <a:cubicBezTo>
                    <a:pt x="8559" y="11694"/>
                    <a:pt x="8559" y="11694"/>
                    <a:pt x="8559" y="11678"/>
                  </a:cubicBezTo>
                  <a:lnTo>
                    <a:pt x="8543" y="11678"/>
                  </a:lnTo>
                  <a:lnTo>
                    <a:pt x="8543" y="11662"/>
                  </a:lnTo>
                  <a:cubicBezTo>
                    <a:pt x="8543" y="11662"/>
                    <a:pt x="8543" y="11662"/>
                    <a:pt x="8543" y="11647"/>
                  </a:cubicBezTo>
                  <a:cubicBezTo>
                    <a:pt x="8543" y="11647"/>
                    <a:pt x="8543" y="11631"/>
                    <a:pt x="8543" y="11631"/>
                  </a:cubicBezTo>
                  <a:lnTo>
                    <a:pt x="8528" y="11631"/>
                  </a:lnTo>
                  <a:cubicBezTo>
                    <a:pt x="8543" y="11615"/>
                    <a:pt x="8543" y="11615"/>
                    <a:pt x="8543" y="11615"/>
                  </a:cubicBezTo>
                  <a:cubicBezTo>
                    <a:pt x="8543" y="11615"/>
                    <a:pt x="8543" y="11600"/>
                    <a:pt x="8543" y="11600"/>
                  </a:cubicBezTo>
                  <a:lnTo>
                    <a:pt x="8543" y="11584"/>
                  </a:lnTo>
                  <a:lnTo>
                    <a:pt x="8528" y="11553"/>
                  </a:lnTo>
                  <a:cubicBezTo>
                    <a:pt x="8528" y="11537"/>
                    <a:pt x="8512" y="11537"/>
                    <a:pt x="8512" y="11537"/>
                  </a:cubicBezTo>
                  <a:close/>
                  <a:moveTo>
                    <a:pt x="7760" y="11819"/>
                  </a:moveTo>
                  <a:lnTo>
                    <a:pt x="7775" y="11835"/>
                  </a:lnTo>
                  <a:lnTo>
                    <a:pt x="7791" y="11850"/>
                  </a:lnTo>
                  <a:cubicBezTo>
                    <a:pt x="7791" y="11850"/>
                    <a:pt x="7791" y="11835"/>
                    <a:pt x="7791" y="11835"/>
                  </a:cubicBezTo>
                  <a:lnTo>
                    <a:pt x="7775" y="11819"/>
                  </a:lnTo>
                  <a:close/>
                  <a:moveTo>
                    <a:pt x="8481" y="11835"/>
                  </a:moveTo>
                  <a:lnTo>
                    <a:pt x="8481" y="11850"/>
                  </a:lnTo>
                  <a:lnTo>
                    <a:pt x="8496" y="11850"/>
                  </a:lnTo>
                  <a:lnTo>
                    <a:pt x="8481" y="11835"/>
                  </a:lnTo>
                  <a:close/>
                  <a:moveTo>
                    <a:pt x="7509" y="11662"/>
                  </a:moveTo>
                  <a:cubicBezTo>
                    <a:pt x="7509" y="11678"/>
                    <a:pt x="7509" y="11678"/>
                    <a:pt x="7509" y="11678"/>
                  </a:cubicBezTo>
                  <a:cubicBezTo>
                    <a:pt x="7509" y="11678"/>
                    <a:pt x="7525" y="11694"/>
                    <a:pt x="7525" y="11694"/>
                  </a:cubicBezTo>
                  <a:lnTo>
                    <a:pt x="7540" y="11709"/>
                  </a:lnTo>
                  <a:lnTo>
                    <a:pt x="7572" y="11709"/>
                  </a:lnTo>
                  <a:cubicBezTo>
                    <a:pt x="7572" y="11709"/>
                    <a:pt x="7572" y="11709"/>
                    <a:pt x="7587" y="11725"/>
                  </a:cubicBezTo>
                  <a:lnTo>
                    <a:pt x="7619" y="11725"/>
                  </a:lnTo>
                  <a:cubicBezTo>
                    <a:pt x="7634" y="11741"/>
                    <a:pt x="7650" y="11756"/>
                    <a:pt x="7666" y="11772"/>
                  </a:cubicBezTo>
                  <a:cubicBezTo>
                    <a:pt x="7666" y="11780"/>
                    <a:pt x="7666" y="11780"/>
                    <a:pt x="7666" y="11780"/>
                  </a:cubicBezTo>
                  <a:cubicBezTo>
                    <a:pt x="7666" y="11780"/>
                    <a:pt x="7666" y="11780"/>
                    <a:pt x="7666" y="11788"/>
                  </a:cubicBezTo>
                  <a:lnTo>
                    <a:pt x="7650" y="11788"/>
                  </a:lnTo>
                  <a:lnTo>
                    <a:pt x="7650" y="11803"/>
                  </a:lnTo>
                  <a:lnTo>
                    <a:pt x="7634" y="11803"/>
                  </a:lnTo>
                  <a:cubicBezTo>
                    <a:pt x="7650" y="11819"/>
                    <a:pt x="7650" y="11819"/>
                    <a:pt x="7650" y="11819"/>
                  </a:cubicBezTo>
                  <a:cubicBezTo>
                    <a:pt x="7650" y="11819"/>
                    <a:pt x="7650" y="11819"/>
                    <a:pt x="7650" y="11835"/>
                  </a:cubicBezTo>
                  <a:cubicBezTo>
                    <a:pt x="7650" y="11850"/>
                    <a:pt x="7650" y="11850"/>
                    <a:pt x="7650" y="11850"/>
                  </a:cubicBezTo>
                  <a:lnTo>
                    <a:pt x="7666" y="11866"/>
                  </a:lnTo>
                  <a:cubicBezTo>
                    <a:pt x="7666" y="11850"/>
                    <a:pt x="7666" y="11850"/>
                    <a:pt x="7666" y="11835"/>
                  </a:cubicBezTo>
                  <a:lnTo>
                    <a:pt x="7681" y="11819"/>
                  </a:lnTo>
                  <a:cubicBezTo>
                    <a:pt x="7681" y="11819"/>
                    <a:pt x="7681" y="11819"/>
                    <a:pt x="7681" y="11803"/>
                  </a:cubicBezTo>
                  <a:cubicBezTo>
                    <a:pt x="7681" y="11788"/>
                    <a:pt x="7681" y="11788"/>
                    <a:pt x="7681" y="11788"/>
                  </a:cubicBezTo>
                  <a:lnTo>
                    <a:pt x="7697" y="11788"/>
                  </a:lnTo>
                  <a:cubicBezTo>
                    <a:pt x="7697" y="11788"/>
                    <a:pt x="7697" y="11788"/>
                    <a:pt x="7697" y="11803"/>
                  </a:cubicBezTo>
                  <a:cubicBezTo>
                    <a:pt x="7713" y="11803"/>
                    <a:pt x="7760" y="11819"/>
                    <a:pt x="7775" y="11819"/>
                  </a:cubicBezTo>
                  <a:cubicBezTo>
                    <a:pt x="7775" y="11819"/>
                    <a:pt x="7775" y="11803"/>
                    <a:pt x="7775" y="11803"/>
                  </a:cubicBezTo>
                  <a:cubicBezTo>
                    <a:pt x="7775" y="11803"/>
                    <a:pt x="7775" y="11788"/>
                    <a:pt x="7775" y="11788"/>
                  </a:cubicBezTo>
                  <a:cubicBezTo>
                    <a:pt x="7775" y="11788"/>
                    <a:pt x="7775" y="11772"/>
                    <a:pt x="7775" y="11772"/>
                  </a:cubicBezTo>
                  <a:lnTo>
                    <a:pt x="7760" y="11772"/>
                  </a:lnTo>
                  <a:cubicBezTo>
                    <a:pt x="7760" y="11772"/>
                    <a:pt x="7760" y="11756"/>
                    <a:pt x="7760" y="11756"/>
                  </a:cubicBezTo>
                  <a:lnTo>
                    <a:pt x="7744" y="11741"/>
                  </a:lnTo>
                  <a:cubicBezTo>
                    <a:pt x="7728" y="11741"/>
                    <a:pt x="7728" y="11741"/>
                    <a:pt x="7728" y="11725"/>
                  </a:cubicBezTo>
                  <a:lnTo>
                    <a:pt x="7713" y="11725"/>
                  </a:lnTo>
                  <a:cubicBezTo>
                    <a:pt x="7702" y="11725"/>
                    <a:pt x="7699" y="11732"/>
                    <a:pt x="7693" y="11732"/>
                  </a:cubicBezTo>
                  <a:cubicBezTo>
                    <a:pt x="7690" y="11732"/>
                    <a:pt x="7687" y="11730"/>
                    <a:pt x="7681" y="11725"/>
                  </a:cubicBezTo>
                  <a:cubicBezTo>
                    <a:pt x="7681" y="11709"/>
                    <a:pt x="7681" y="11709"/>
                    <a:pt x="7681" y="11709"/>
                  </a:cubicBezTo>
                  <a:cubicBezTo>
                    <a:pt x="7666" y="11709"/>
                    <a:pt x="7666" y="11694"/>
                    <a:pt x="7650" y="11694"/>
                  </a:cubicBezTo>
                  <a:lnTo>
                    <a:pt x="7603" y="11694"/>
                  </a:lnTo>
                  <a:cubicBezTo>
                    <a:pt x="7587" y="11694"/>
                    <a:pt x="7603" y="11678"/>
                    <a:pt x="7587" y="11678"/>
                  </a:cubicBezTo>
                  <a:lnTo>
                    <a:pt x="7540" y="11678"/>
                  </a:lnTo>
                  <a:cubicBezTo>
                    <a:pt x="7540" y="11678"/>
                    <a:pt x="7540" y="11678"/>
                    <a:pt x="7525" y="11662"/>
                  </a:cubicBezTo>
                  <a:cubicBezTo>
                    <a:pt x="7525" y="11678"/>
                    <a:pt x="7525" y="11678"/>
                    <a:pt x="7525" y="11678"/>
                  </a:cubicBezTo>
                  <a:cubicBezTo>
                    <a:pt x="7525" y="11678"/>
                    <a:pt x="7509" y="11678"/>
                    <a:pt x="7509" y="11662"/>
                  </a:cubicBezTo>
                  <a:close/>
                  <a:moveTo>
                    <a:pt x="8559" y="11913"/>
                  </a:moveTo>
                  <a:cubicBezTo>
                    <a:pt x="8559" y="11913"/>
                    <a:pt x="8559" y="11913"/>
                    <a:pt x="8559" y="11929"/>
                  </a:cubicBezTo>
                  <a:cubicBezTo>
                    <a:pt x="8575" y="11913"/>
                    <a:pt x="8575" y="11913"/>
                    <a:pt x="8559" y="11913"/>
                  </a:cubicBezTo>
                  <a:close/>
                  <a:moveTo>
                    <a:pt x="8465" y="11929"/>
                  </a:moveTo>
                  <a:lnTo>
                    <a:pt x="8465" y="11945"/>
                  </a:lnTo>
                  <a:lnTo>
                    <a:pt x="8481" y="11945"/>
                  </a:lnTo>
                  <a:lnTo>
                    <a:pt x="8465" y="11929"/>
                  </a:lnTo>
                  <a:close/>
                  <a:moveTo>
                    <a:pt x="8543" y="11929"/>
                  </a:moveTo>
                  <a:cubicBezTo>
                    <a:pt x="8528" y="11945"/>
                    <a:pt x="8528" y="11945"/>
                    <a:pt x="8528" y="11945"/>
                  </a:cubicBezTo>
                  <a:lnTo>
                    <a:pt x="8543" y="11945"/>
                  </a:lnTo>
                  <a:cubicBezTo>
                    <a:pt x="8528" y="11945"/>
                    <a:pt x="8528" y="11945"/>
                    <a:pt x="8528" y="11960"/>
                  </a:cubicBezTo>
                  <a:cubicBezTo>
                    <a:pt x="8543" y="11960"/>
                    <a:pt x="8543" y="11976"/>
                    <a:pt x="8543" y="11976"/>
                  </a:cubicBezTo>
                  <a:lnTo>
                    <a:pt x="8559" y="11960"/>
                  </a:lnTo>
                  <a:cubicBezTo>
                    <a:pt x="8559" y="11960"/>
                    <a:pt x="8559" y="11945"/>
                    <a:pt x="8575" y="11945"/>
                  </a:cubicBezTo>
                  <a:lnTo>
                    <a:pt x="8559" y="11929"/>
                  </a:lnTo>
                  <a:close/>
                  <a:moveTo>
                    <a:pt x="7713" y="11929"/>
                  </a:moveTo>
                  <a:cubicBezTo>
                    <a:pt x="7713" y="11929"/>
                    <a:pt x="7728" y="11945"/>
                    <a:pt x="7728" y="11960"/>
                  </a:cubicBezTo>
                  <a:cubicBezTo>
                    <a:pt x="7744" y="11976"/>
                    <a:pt x="7744" y="11976"/>
                    <a:pt x="7744" y="11992"/>
                  </a:cubicBezTo>
                  <a:lnTo>
                    <a:pt x="7760" y="11992"/>
                  </a:lnTo>
                  <a:cubicBezTo>
                    <a:pt x="7760" y="11999"/>
                    <a:pt x="7760" y="11999"/>
                    <a:pt x="7762" y="11999"/>
                  </a:cubicBezTo>
                  <a:cubicBezTo>
                    <a:pt x="7764" y="11999"/>
                    <a:pt x="7768" y="11999"/>
                    <a:pt x="7775" y="12007"/>
                  </a:cubicBezTo>
                  <a:cubicBezTo>
                    <a:pt x="7775" y="11992"/>
                    <a:pt x="7775" y="11992"/>
                    <a:pt x="7760" y="11976"/>
                  </a:cubicBezTo>
                  <a:lnTo>
                    <a:pt x="7760" y="11960"/>
                  </a:lnTo>
                  <a:cubicBezTo>
                    <a:pt x="7760" y="11945"/>
                    <a:pt x="7728" y="11945"/>
                    <a:pt x="7728" y="11929"/>
                  </a:cubicBezTo>
                  <a:close/>
                  <a:moveTo>
                    <a:pt x="8512" y="11976"/>
                  </a:moveTo>
                  <a:cubicBezTo>
                    <a:pt x="8512" y="11976"/>
                    <a:pt x="8496" y="11992"/>
                    <a:pt x="8496" y="11992"/>
                  </a:cubicBezTo>
                  <a:lnTo>
                    <a:pt x="8512" y="12007"/>
                  </a:lnTo>
                  <a:cubicBezTo>
                    <a:pt x="8512" y="12023"/>
                    <a:pt x="8512" y="12023"/>
                    <a:pt x="8528" y="12023"/>
                  </a:cubicBezTo>
                  <a:lnTo>
                    <a:pt x="8543" y="12007"/>
                  </a:lnTo>
                  <a:lnTo>
                    <a:pt x="8528" y="12007"/>
                  </a:lnTo>
                  <a:cubicBezTo>
                    <a:pt x="8543" y="12007"/>
                    <a:pt x="8543" y="12007"/>
                    <a:pt x="8543" y="11992"/>
                  </a:cubicBezTo>
                  <a:lnTo>
                    <a:pt x="8559" y="11992"/>
                  </a:lnTo>
                  <a:cubicBezTo>
                    <a:pt x="8543" y="11976"/>
                    <a:pt x="8543" y="11976"/>
                    <a:pt x="8543" y="11976"/>
                  </a:cubicBezTo>
                  <a:close/>
                  <a:moveTo>
                    <a:pt x="6960" y="11945"/>
                  </a:moveTo>
                  <a:cubicBezTo>
                    <a:pt x="6945" y="11945"/>
                    <a:pt x="6945" y="11945"/>
                    <a:pt x="6945" y="11960"/>
                  </a:cubicBezTo>
                  <a:lnTo>
                    <a:pt x="6945" y="11976"/>
                  </a:lnTo>
                  <a:cubicBezTo>
                    <a:pt x="6929" y="11992"/>
                    <a:pt x="6929" y="11992"/>
                    <a:pt x="6929" y="11992"/>
                  </a:cubicBezTo>
                  <a:cubicBezTo>
                    <a:pt x="6929" y="12007"/>
                    <a:pt x="6929" y="12007"/>
                    <a:pt x="6929" y="12007"/>
                  </a:cubicBezTo>
                  <a:cubicBezTo>
                    <a:pt x="6929" y="12023"/>
                    <a:pt x="6929" y="12023"/>
                    <a:pt x="6929" y="12039"/>
                  </a:cubicBezTo>
                  <a:lnTo>
                    <a:pt x="6945" y="12039"/>
                  </a:lnTo>
                  <a:cubicBezTo>
                    <a:pt x="6960" y="12039"/>
                    <a:pt x="6960" y="12023"/>
                    <a:pt x="6960" y="12023"/>
                  </a:cubicBezTo>
                  <a:lnTo>
                    <a:pt x="6976" y="12007"/>
                  </a:lnTo>
                  <a:cubicBezTo>
                    <a:pt x="6976" y="12007"/>
                    <a:pt x="6976" y="12007"/>
                    <a:pt x="6992" y="11992"/>
                  </a:cubicBezTo>
                  <a:cubicBezTo>
                    <a:pt x="6976" y="11992"/>
                    <a:pt x="6976" y="11976"/>
                    <a:pt x="6976" y="11960"/>
                  </a:cubicBezTo>
                  <a:lnTo>
                    <a:pt x="6960" y="11945"/>
                  </a:lnTo>
                  <a:close/>
                  <a:moveTo>
                    <a:pt x="8449" y="11992"/>
                  </a:moveTo>
                  <a:cubicBezTo>
                    <a:pt x="8434" y="12007"/>
                    <a:pt x="8434" y="12007"/>
                    <a:pt x="8434" y="12007"/>
                  </a:cubicBezTo>
                  <a:lnTo>
                    <a:pt x="8434" y="12023"/>
                  </a:lnTo>
                  <a:lnTo>
                    <a:pt x="8418" y="12023"/>
                  </a:lnTo>
                  <a:lnTo>
                    <a:pt x="8434" y="12039"/>
                  </a:lnTo>
                  <a:lnTo>
                    <a:pt x="8449" y="12039"/>
                  </a:lnTo>
                  <a:lnTo>
                    <a:pt x="8449" y="12023"/>
                  </a:lnTo>
                  <a:cubicBezTo>
                    <a:pt x="8449" y="12023"/>
                    <a:pt x="8449" y="12007"/>
                    <a:pt x="8449" y="12007"/>
                  </a:cubicBezTo>
                  <a:lnTo>
                    <a:pt x="8449" y="11992"/>
                  </a:lnTo>
                  <a:close/>
                  <a:moveTo>
                    <a:pt x="8449" y="12039"/>
                  </a:moveTo>
                  <a:cubicBezTo>
                    <a:pt x="8465" y="12054"/>
                    <a:pt x="8465" y="12054"/>
                    <a:pt x="8465" y="12054"/>
                  </a:cubicBezTo>
                  <a:cubicBezTo>
                    <a:pt x="8465" y="12054"/>
                    <a:pt x="8465" y="12054"/>
                    <a:pt x="8465" y="12039"/>
                  </a:cubicBezTo>
                  <a:close/>
                  <a:moveTo>
                    <a:pt x="7650" y="12007"/>
                  </a:moveTo>
                  <a:cubicBezTo>
                    <a:pt x="7650" y="12023"/>
                    <a:pt x="7666" y="12039"/>
                    <a:pt x="7666" y="12054"/>
                  </a:cubicBezTo>
                  <a:lnTo>
                    <a:pt x="7681" y="12054"/>
                  </a:lnTo>
                  <a:cubicBezTo>
                    <a:pt x="7681" y="12070"/>
                    <a:pt x="7681" y="12070"/>
                    <a:pt x="7697" y="12070"/>
                  </a:cubicBezTo>
                  <a:lnTo>
                    <a:pt x="7728" y="12070"/>
                  </a:lnTo>
                  <a:cubicBezTo>
                    <a:pt x="7713" y="12054"/>
                    <a:pt x="7713" y="12054"/>
                    <a:pt x="7713" y="12054"/>
                  </a:cubicBezTo>
                  <a:cubicBezTo>
                    <a:pt x="7697" y="12054"/>
                    <a:pt x="7666" y="12039"/>
                    <a:pt x="7666" y="12023"/>
                  </a:cubicBezTo>
                  <a:lnTo>
                    <a:pt x="7650" y="12007"/>
                  </a:lnTo>
                  <a:close/>
                  <a:moveTo>
                    <a:pt x="8387" y="12070"/>
                  </a:moveTo>
                  <a:lnTo>
                    <a:pt x="8387" y="12086"/>
                  </a:lnTo>
                  <a:cubicBezTo>
                    <a:pt x="8402" y="12086"/>
                    <a:pt x="8402" y="12086"/>
                    <a:pt x="8387" y="12070"/>
                  </a:cubicBezTo>
                  <a:close/>
                  <a:moveTo>
                    <a:pt x="8402" y="12086"/>
                  </a:moveTo>
                  <a:cubicBezTo>
                    <a:pt x="8402" y="12086"/>
                    <a:pt x="8402" y="12086"/>
                    <a:pt x="8402" y="12101"/>
                  </a:cubicBezTo>
                  <a:cubicBezTo>
                    <a:pt x="8410" y="12093"/>
                    <a:pt x="8414" y="12093"/>
                    <a:pt x="8414" y="12093"/>
                  </a:cubicBezTo>
                  <a:cubicBezTo>
                    <a:pt x="8414" y="12093"/>
                    <a:pt x="8410" y="12093"/>
                    <a:pt x="8402" y="12086"/>
                  </a:cubicBezTo>
                  <a:close/>
                  <a:moveTo>
                    <a:pt x="8402" y="12101"/>
                  </a:moveTo>
                  <a:cubicBezTo>
                    <a:pt x="8387" y="12101"/>
                    <a:pt x="8387" y="12101"/>
                    <a:pt x="8387" y="12117"/>
                  </a:cubicBezTo>
                  <a:lnTo>
                    <a:pt x="8402" y="12117"/>
                  </a:lnTo>
                  <a:cubicBezTo>
                    <a:pt x="8402" y="12117"/>
                    <a:pt x="8402" y="12117"/>
                    <a:pt x="8402" y="12101"/>
                  </a:cubicBezTo>
                  <a:close/>
                  <a:moveTo>
                    <a:pt x="8418" y="12039"/>
                  </a:moveTo>
                  <a:cubicBezTo>
                    <a:pt x="8418" y="12046"/>
                    <a:pt x="8418" y="12046"/>
                    <a:pt x="8418" y="12046"/>
                  </a:cubicBezTo>
                  <a:cubicBezTo>
                    <a:pt x="8418" y="12046"/>
                    <a:pt x="8418" y="12046"/>
                    <a:pt x="8418" y="12054"/>
                  </a:cubicBezTo>
                  <a:lnTo>
                    <a:pt x="8418" y="12070"/>
                  </a:lnTo>
                  <a:cubicBezTo>
                    <a:pt x="8410" y="12078"/>
                    <a:pt x="8410" y="12078"/>
                    <a:pt x="8412" y="12078"/>
                  </a:cubicBezTo>
                  <a:cubicBezTo>
                    <a:pt x="8414" y="12078"/>
                    <a:pt x="8418" y="12078"/>
                    <a:pt x="8418" y="12086"/>
                  </a:cubicBezTo>
                  <a:lnTo>
                    <a:pt x="8418" y="12101"/>
                  </a:lnTo>
                  <a:cubicBezTo>
                    <a:pt x="8418" y="12101"/>
                    <a:pt x="8418" y="12101"/>
                    <a:pt x="8418" y="12117"/>
                  </a:cubicBezTo>
                  <a:cubicBezTo>
                    <a:pt x="8434" y="12117"/>
                    <a:pt x="8434" y="12117"/>
                    <a:pt x="8449" y="12101"/>
                  </a:cubicBezTo>
                  <a:cubicBezTo>
                    <a:pt x="8434" y="12101"/>
                    <a:pt x="8434" y="12101"/>
                    <a:pt x="8434" y="12086"/>
                  </a:cubicBezTo>
                  <a:lnTo>
                    <a:pt x="8449" y="12086"/>
                  </a:lnTo>
                  <a:cubicBezTo>
                    <a:pt x="8434" y="12086"/>
                    <a:pt x="8434" y="12070"/>
                    <a:pt x="8434" y="12070"/>
                  </a:cubicBezTo>
                  <a:lnTo>
                    <a:pt x="8449" y="12070"/>
                  </a:lnTo>
                  <a:lnTo>
                    <a:pt x="8449" y="12054"/>
                  </a:lnTo>
                  <a:lnTo>
                    <a:pt x="8434" y="12039"/>
                  </a:lnTo>
                  <a:close/>
                  <a:moveTo>
                    <a:pt x="8434" y="12117"/>
                  </a:moveTo>
                  <a:lnTo>
                    <a:pt x="8434" y="12133"/>
                  </a:lnTo>
                  <a:lnTo>
                    <a:pt x="8465" y="12133"/>
                  </a:lnTo>
                  <a:cubicBezTo>
                    <a:pt x="8457" y="12125"/>
                    <a:pt x="8457" y="12125"/>
                    <a:pt x="8457" y="12125"/>
                  </a:cubicBezTo>
                  <a:cubicBezTo>
                    <a:pt x="8457" y="12125"/>
                    <a:pt x="8457" y="12125"/>
                    <a:pt x="8449" y="12117"/>
                  </a:cubicBezTo>
                  <a:close/>
                  <a:moveTo>
                    <a:pt x="8402" y="12117"/>
                  </a:moveTo>
                  <a:cubicBezTo>
                    <a:pt x="8402" y="12133"/>
                    <a:pt x="8387" y="12133"/>
                    <a:pt x="8387" y="12133"/>
                  </a:cubicBezTo>
                  <a:cubicBezTo>
                    <a:pt x="8387" y="12133"/>
                    <a:pt x="8387" y="12148"/>
                    <a:pt x="8387" y="12148"/>
                  </a:cubicBezTo>
                  <a:cubicBezTo>
                    <a:pt x="8402" y="12148"/>
                    <a:pt x="8402" y="12164"/>
                    <a:pt x="8402" y="12164"/>
                  </a:cubicBezTo>
                  <a:lnTo>
                    <a:pt x="8402" y="12148"/>
                  </a:lnTo>
                  <a:cubicBezTo>
                    <a:pt x="8410" y="12148"/>
                    <a:pt x="8414" y="12152"/>
                    <a:pt x="8416" y="12152"/>
                  </a:cubicBezTo>
                  <a:cubicBezTo>
                    <a:pt x="8418" y="12152"/>
                    <a:pt x="8418" y="12148"/>
                    <a:pt x="8418" y="12133"/>
                  </a:cubicBezTo>
                  <a:cubicBezTo>
                    <a:pt x="8418" y="12133"/>
                    <a:pt x="8418" y="12133"/>
                    <a:pt x="8418" y="12117"/>
                  </a:cubicBezTo>
                  <a:cubicBezTo>
                    <a:pt x="8418" y="12117"/>
                    <a:pt x="8402" y="12117"/>
                    <a:pt x="8402" y="12133"/>
                  </a:cubicBezTo>
                  <a:lnTo>
                    <a:pt x="8402" y="12117"/>
                  </a:lnTo>
                  <a:close/>
                  <a:moveTo>
                    <a:pt x="7603" y="12007"/>
                  </a:moveTo>
                  <a:cubicBezTo>
                    <a:pt x="7603" y="12007"/>
                    <a:pt x="7603" y="12007"/>
                    <a:pt x="7603" y="12023"/>
                  </a:cubicBezTo>
                  <a:cubicBezTo>
                    <a:pt x="7598" y="12018"/>
                    <a:pt x="7592" y="12016"/>
                    <a:pt x="7587" y="12016"/>
                  </a:cubicBezTo>
                  <a:cubicBezTo>
                    <a:pt x="7577" y="12016"/>
                    <a:pt x="7566" y="12023"/>
                    <a:pt x="7556" y="12023"/>
                  </a:cubicBezTo>
                  <a:cubicBezTo>
                    <a:pt x="7556" y="12023"/>
                    <a:pt x="7556" y="12023"/>
                    <a:pt x="7572" y="12039"/>
                  </a:cubicBezTo>
                  <a:cubicBezTo>
                    <a:pt x="7572" y="12039"/>
                    <a:pt x="7587" y="12054"/>
                    <a:pt x="7587" y="12070"/>
                  </a:cubicBezTo>
                  <a:cubicBezTo>
                    <a:pt x="7603" y="12070"/>
                    <a:pt x="7603" y="12086"/>
                    <a:pt x="7603" y="12086"/>
                  </a:cubicBezTo>
                  <a:cubicBezTo>
                    <a:pt x="7603" y="12101"/>
                    <a:pt x="7619" y="12101"/>
                    <a:pt x="7619" y="12117"/>
                  </a:cubicBezTo>
                  <a:lnTo>
                    <a:pt x="7603" y="12117"/>
                  </a:lnTo>
                  <a:cubicBezTo>
                    <a:pt x="7587" y="12117"/>
                    <a:pt x="7587" y="12086"/>
                    <a:pt x="7572" y="12086"/>
                  </a:cubicBezTo>
                  <a:cubicBezTo>
                    <a:pt x="7572" y="12086"/>
                    <a:pt x="7572" y="12101"/>
                    <a:pt x="7572" y="12101"/>
                  </a:cubicBezTo>
                  <a:lnTo>
                    <a:pt x="7587" y="12117"/>
                  </a:lnTo>
                  <a:lnTo>
                    <a:pt x="7572" y="12117"/>
                  </a:lnTo>
                  <a:cubicBezTo>
                    <a:pt x="7587" y="12117"/>
                    <a:pt x="7587" y="12133"/>
                    <a:pt x="7587" y="12133"/>
                  </a:cubicBezTo>
                  <a:lnTo>
                    <a:pt x="7603" y="12133"/>
                  </a:lnTo>
                  <a:cubicBezTo>
                    <a:pt x="7603" y="12133"/>
                    <a:pt x="7603" y="12148"/>
                    <a:pt x="7603" y="12148"/>
                  </a:cubicBezTo>
                  <a:lnTo>
                    <a:pt x="7619" y="12164"/>
                  </a:lnTo>
                  <a:lnTo>
                    <a:pt x="7634" y="12164"/>
                  </a:lnTo>
                  <a:lnTo>
                    <a:pt x="7650" y="12180"/>
                  </a:lnTo>
                  <a:lnTo>
                    <a:pt x="7666" y="12180"/>
                  </a:lnTo>
                  <a:cubicBezTo>
                    <a:pt x="7666" y="12195"/>
                    <a:pt x="7666" y="12195"/>
                    <a:pt x="7681" y="12211"/>
                  </a:cubicBezTo>
                  <a:cubicBezTo>
                    <a:pt x="7697" y="12211"/>
                    <a:pt x="7697" y="12227"/>
                    <a:pt x="7697" y="12227"/>
                  </a:cubicBezTo>
                  <a:lnTo>
                    <a:pt x="7713" y="12227"/>
                  </a:lnTo>
                  <a:lnTo>
                    <a:pt x="7697" y="12211"/>
                  </a:lnTo>
                  <a:lnTo>
                    <a:pt x="7697" y="12195"/>
                  </a:lnTo>
                  <a:lnTo>
                    <a:pt x="7681" y="12180"/>
                  </a:lnTo>
                  <a:lnTo>
                    <a:pt x="7666" y="12164"/>
                  </a:lnTo>
                  <a:cubicBezTo>
                    <a:pt x="7666" y="12148"/>
                    <a:pt x="7666" y="12148"/>
                    <a:pt x="7666" y="12148"/>
                  </a:cubicBezTo>
                  <a:cubicBezTo>
                    <a:pt x="7666" y="12148"/>
                    <a:pt x="7666" y="12148"/>
                    <a:pt x="7666" y="12133"/>
                  </a:cubicBezTo>
                  <a:lnTo>
                    <a:pt x="7681" y="12133"/>
                  </a:lnTo>
                  <a:cubicBezTo>
                    <a:pt x="7697" y="12148"/>
                    <a:pt x="7681" y="12148"/>
                    <a:pt x="7697" y="12180"/>
                  </a:cubicBezTo>
                  <a:lnTo>
                    <a:pt x="7697" y="12164"/>
                  </a:lnTo>
                  <a:cubicBezTo>
                    <a:pt x="7697" y="12164"/>
                    <a:pt x="7697" y="12148"/>
                    <a:pt x="7713" y="12133"/>
                  </a:cubicBezTo>
                  <a:lnTo>
                    <a:pt x="7713" y="12148"/>
                  </a:lnTo>
                  <a:lnTo>
                    <a:pt x="7744" y="12148"/>
                  </a:lnTo>
                  <a:cubicBezTo>
                    <a:pt x="7744" y="12148"/>
                    <a:pt x="7744" y="12133"/>
                    <a:pt x="7744" y="12133"/>
                  </a:cubicBezTo>
                  <a:lnTo>
                    <a:pt x="7760" y="12133"/>
                  </a:lnTo>
                  <a:cubicBezTo>
                    <a:pt x="7760" y="12133"/>
                    <a:pt x="7760" y="12133"/>
                    <a:pt x="7760" y="12117"/>
                  </a:cubicBezTo>
                  <a:cubicBezTo>
                    <a:pt x="7760" y="12101"/>
                    <a:pt x="7744" y="12101"/>
                    <a:pt x="7744" y="12086"/>
                  </a:cubicBezTo>
                  <a:lnTo>
                    <a:pt x="7728" y="12086"/>
                  </a:lnTo>
                  <a:lnTo>
                    <a:pt x="7744" y="12070"/>
                  </a:lnTo>
                  <a:lnTo>
                    <a:pt x="7728" y="12070"/>
                  </a:lnTo>
                  <a:cubicBezTo>
                    <a:pt x="7728" y="12070"/>
                    <a:pt x="7728" y="12070"/>
                    <a:pt x="7728" y="12086"/>
                  </a:cubicBezTo>
                  <a:lnTo>
                    <a:pt x="7681" y="12086"/>
                  </a:lnTo>
                  <a:lnTo>
                    <a:pt x="7666" y="12070"/>
                  </a:lnTo>
                  <a:cubicBezTo>
                    <a:pt x="7681" y="12070"/>
                    <a:pt x="7666" y="12054"/>
                    <a:pt x="7666" y="12054"/>
                  </a:cubicBezTo>
                  <a:lnTo>
                    <a:pt x="7650" y="12054"/>
                  </a:lnTo>
                  <a:cubicBezTo>
                    <a:pt x="7650" y="12054"/>
                    <a:pt x="7634" y="12039"/>
                    <a:pt x="7634" y="12039"/>
                  </a:cubicBezTo>
                  <a:cubicBezTo>
                    <a:pt x="7634" y="12023"/>
                    <a:pt x="7619" y="12007"/>
                    <a:pt x="7619" y="12007"/>
                  </a:cubicBezTo>
                  <a:close/>
                  <a:moveTo>
                    <a:pt x="8387" y="12164"/>
                  </a:moveTo>
                  <a:cubicBezTo>
                    <a:pt x="8387" y="12180"/>
                    <a:pt x="8371" y="12180"/>
                    <a:pt x="8371" y="12180"/>
                  </a:cubicBezTo>
                  <a:lnTo>
                    <a:pt x="8371" y="12195"/>
                  </a:lnTo>
                  <a:lnTo>
                    <a:pt x="8355" y="12195"/>
                  </a:lnTo>
                  <a:cubicBezTo>
                    <a:pt x="8355" y="12195"/>
                    <a:pt x="8355" y="12211"/>
                    <a:pt x="8355" y="12211"/>
                  </a:cubicBezTo>
                  <a:cubicBezTo>
                    <a:pt x="8355" y="12211"/>
                    <a:pt x="8371" y="12227"/>
                    <a:pt x="8371" y="12227"/>
                  </a:cubicBezTo>
                  <a:cubicBezTo>
                    <a:pt x="8371" y="12227"/>
                    <a:pt x="8371" y="12211"/>
                    <a:pt x="8371" y="12211"/>
                  </a:cubicBezTo>
                  <a:lnTo>
                    <a:pt x="8387" y="12195"/>
                  </a:lnTo>
                  <a:cubicBezTo>
                    <a:pt x="8402" y="12180"/>
                    <a:pt x="8402" y="12180"/>
                    <a:pt x="8402" y="12180"/>
                  </a:cubicBezTo>
                  <a:lnTo>
                    <a:pt x="8402" y="12164"/>
                  </a:lnTo>
                  <a:close/>
                  <a:moveTo>
                    <a:pt x="8418" y="12133"/>
                  </a:moveTo>
                  <a:cubicBezTo>
                    <a:pt x="8418" y="12133"/>
                    <a:pt x="8418" y="12148"/>
                    <a:pt x="8418" y="12148"/>
                  </a:cubicBezTo>
                  <a:cubicBezTo>
                    <a:pt x="8418" y="12148"/>
                    <a:pt x="8418" y="12148"/>
                    <a:pt x="8418" y="12164"/>
                  </a:cubicBezTo>
                  <a:lnTo>
                    <a:pt x="8434" y="12164"/>
                  </a:lnTo>
                  <a:cubicBezTo>
                    <a:pt x="8418" y="12180"/>
                    <a:pt x="8418" y="12180"/>
                    <a:pt x="8418" y="12195"/>
                  </a:cubicBezTo>
                  <a:cubicBezTo>
                    <a:pt x="8418" y="12195"/>
                    <a:pt x="8418" y="12195"/>
                    <a:pt x="8418" y="12211"/>
                  </a:cubicBezTo>
                  <a:lnTo>
                    <a:pt x="8418" y="12227"/>
                  </a:lnTo>
                  <a:cubicBezTo>
                    <a:pt x="8434" y="12211"/>
                    <a:pt x="8434" y="12211"/>
                    <a:pt x="8434" y="12211"/>
                  </a:cubicBezTo>
                  <a:lnTo>
                    <a:pt x="8434" y="12195"/>
                  </a:lnTo>
                  <a:lnTo>
                    <a:pt x="8449" y="12180"/>
                  </a:lnTo>
                  <a:lnTo>
                    <a:pt x="8434" y="12180"/>
                  </a:lnTo>
                  <a:lnTo>
                    <a:pt x="8449" y="12164"/>
                  </a:lnTo>
                  <a:cubicBezTo>
                    <a:pt x="8449" y="12164"/>
                    <a:pt x="8449" y="12164"/>
                    <a:pt x="8449" y="12148"/>
                  </a:cubicBezTo>
                  <a:lnTo>
                    <a:pt x="8434" y="12148"/>
                  </a:lnTo>
                  <a:lnTo>
                    <a:pt x="8434" y="12133"/>
                  </a:lnTo>
                  <a:close/>
                  <a:moveTo>
                    <a:pt x="8449" y="12211"/>
                  </a:moveTo>
                  <a:lnTo>
                    <a:pt x="8434" y="12227"/>
                  </a:lnTo>
                  <a:cubicBezTo>
                    <a:pt x="8444" y="12227"/>
                    <a:pt x="8441" y="12220"/>
                    <a:pt x="8442" y="12220"/>
                  </a:cubicBezTo>
                  <a:lnTo>
                    <a:pt x="8442" y="12220"/>
                  </a:lnTo>
                  <a:cubicBezTo>
                    <a:pt x="8442" y="12220"/>
                    <a:pt x="8444" y="12221"/>
                    <a:pt x="8449" y="12227"/>
                  </a:cubicBezTo>
                  <a:lnTo>
                    <a:pt x="8449" y="12211"/>
                  </a:lnTo>
                  <a:close/>
                  <a:moveTo>
                    <a:pt x="8340" y="12274"/>
                  </a:moveTo>
                  <a:lnTo>
                    <a:pt x="8324" y="12289"/>
                  </a:lnTo>
                  <a:lnTo>
                    <a:pt x="8340" y="12289"/>
                  </a:lnTo>
                  <a:lnTo>
                    <a:pt x="8340" y="12274"/>
                  </a:lnTo>
                  <a:close/>
                  <a:moveTo>
                    <a:pt x="8371" y="12274"/>
                  </a:moveTo>
                  <a:cubicBezTo>
                    <a:pt x="8371" y="12289"/>
                    <a:pt x="8371" y="12289"/>
                    <a:pt x="8371" y="12289"/>
                  </a:cubicBezTo>
                  <a:lnTo>
                    <a:pt x="8387" y="12289"/>
                  </a:lnTo>
                  <a:lnTo>
                    <a:pt x="8371" y="12274"/>
                  </a:lnTo>
                  <a:close/>
                  <a:moveTo>
                    <a:pt x="6976" y="11662"/>
                  </a:moveTo>
                  <a:cubicBezTo>
                    <a:pt x="6976" y="11662"/>
                    <a:pt x="6976" y="11662"/>
                    <a:pt x="6976" y="11678"/>
                  </a:cubicBezTo>
                  <a:lnTo>
                    <a:pt x="6960" y="11678"/>
                  </a:lnTo>
                  <a:cubicBezTo>
                    <a:pt x="6960" y="11678"/>
                    <a:pt x="6960" y="11678"/>
                    <a:pt x="6945" y="11694"/>
                  </a:cubicBezTo>
                  <a:cubicBezTo>
                    <a:pt x="6960" y="11694"/>
                    <a:pt x="6960" y="11709"/>
                    <a:pt x="6960" y="11709"/>
                  </a:cubicBezTo>
                  <a:cubicBezTo>
                    <a:pt x="6976" y="11709"/>
                    <a:pt x="6976" y="11725"/>
                    <a:pt x="6992" y="11741"/>
                  </a:cubicBezTo>
                  <a:lnTo>
                    <a:pt x="6992" y="11756"/>
                  </a:lnTo>
                  <a:lnTo>
                    <a:pt x="6976" y="11756"/>
                  </a:lnTo>
                  <a:cubicBezTo>
                    <a:pt x="6976" y="11756"/>
                    <a:pt x="6976" y="11772"/>
                    <a:pt x="6976" y="11772"/>
                  </a:cubicBezTo>
                  <a:cubicBezTo>
                    <a:pt x="6976" y="11780"/>
                    <a:pt x="6976" y="11780"/>
                    <a:pt x="6976" y="11780"/>
                  </a:cubicBezTo>
                  <a:cubicBezTo>
                    <a:pt x="6976" y="11780"/>
                    <a:pt x="6976" y="11780"/>
                    <a:pt x="6976" y="11788"/>
                  </a:cubicBezTo>
                  <a:lnTo>
                    <a:pt x="6992" y="11772"/>
                  </a:lnTo>
                  <a:cubicBezTo>
                    <a:pt x="6992" y="11788"/>
                    <a:pt x="6992" y="11788"/>
                    <a:pt x="7007" y="11803"/>
                  </a:cubicBezTo>
                  <a:cubicBezTo>
                    <a:pt x="6992" y="11819"/>
                    <a:pt x="7007" y="11835"/>
                    <a:pt x="6976" y="11866"/>
                  </a:cubicBezTo>
                  <a:cubicBezTo>
                    <a:pt x="6976" y="11866"/>
                    <a:pt x="6976" y="11866"/>
                    <a:pt x="6976" y="11882"/>
                  </a:cubicBezTo>
                  <a:cubicBezTo>
                    <a:pt x="6976" y="11882"/>
                    <a:pt x="6976" y="11898"/>
                    <a:pt x="6976" y="11898"/>
                  </a:cubicBezTo>
                  <a:lnTo>
                    <a:pt x="6960" y="11898"/>
                  </a:lnTo>
                  <a:cubicBezTo>
                    <a:pt x="6960" y="11913"/>
                    <a:pt x="6960" y="11913"/>
                    <a:pt x="6960" y="11913"/>
                  </a:cubicBezTo>
                  <a:lnTo>
                    <a:pt x="6960" y="11929"/>
                  </a:lnTo>
                  <a:lnTo>
                    <a:pt x="6976" y="11945"/>
                  </a:lnTo>
                  <a:cubicBezTo>
                    <a:pt x="6976" y="11945"/>
                    <a:pt x="6976" y="11960"/>
                    <a:pt x="6976" y="11960"/>
                  </a:cubicBezTo>
                  <a:lnTo>
                    <a:pt x="6992" y="11960"/>
                  </a:lnTo>
                  <a:cubicBezTo>
                    <a:pt x="6992" y="11960"/>
                    <a:pt x="6992" y="11960"/>
                    <a:pt x="7007" y="11976"/>
                  </a:cubicBezTo>
                  <a:lnTo>
                    <a:pt x="6992" y="11976"/>
                  </a:lnTo>
                  <a:lnTo>
                    <a:pt x="6992" y="11992"/>
                  </a:lnTo>
                  <a:cubicBezTo>
                    <a:pt x="7007" y="11976"/>
                    <a:pt x="7007" y="11976"/>
                    <a:pt x="7023" y="11976"/>
                  </a:cubicBezTo>
                  <a:lnTo>
                    <a:pt x="7039" y="11976"/>
                  </a:lnTo>
                  <a:cubicBezTo>
                    <a:pt x="7039" y="11976"/>
                    <a:pt x="7054" y="11976"/>
                    <a:pt x="7054" y="11992"/>
                  </a:cubicBezTo>
                  <a:cubicBezTo>
                    <a:pt x="7054" y="12007"/>
                    <a:pt x="7023" y="12007"/>
                    <a:pt x="7023" y="12007"/>
                  </a:cubicBezTo>
                  <a:lnTo>
                    <a:pt x="7007" y="12007"/>
                  </a:lnTo>
                  <a:cubicBezTo>
                    <a:pt x="7007" y="12023"/>
                    <a:pt x="7007" y="12023"/>
                    <a:pt x="7007" y="12023"/>
                  </a:cubicBezTo>
                  <a:cubicBezTo>
                    <a:pt x="7007" y="12023"/>
                    <a:pt x="7007" y="12039"/>
                    <a:pt x="7007" y="12039"/>
                  </a:cubicBezTo>
                  <a:cubicBezTo>
                    <a:pt x="7007" y="12039"/>
                    <a:pt x="7007" y="12039"/>
                    <a:pt x="7007" y="12054"/>
                  </a:cubicBezTo>
                  <a:cubicBezTo>
                    <a:pt x="7007" y="12070"/>
                    <a:pt x="6992" y="12070"/>
                    <a:pt x="7007" y="12086"/>
                  </a:cubicBezTo>
                  <a:cubicBezTo>
                    <a:pt x="7013" y="12080"/>
                    <a:pt x="7016" y="12079"/>
                    <a:pt x="7019" y="12079"/>
                  </a:cubicBezTo>
                  <a:cubicBezTo>
                    <a:pt x="7025" y="12079"/>
                    <a:pt x="7028" y="12086"/>
                    <a:pt x="7039" y="12086"/>
                  </a:cubicBezTo>
                  <a:lnTo>
                    <a:pt x="7054" y="12070"/>
                  </a:lnTo>
                  <a:cubicBezTo>
                    <a:pt x="7054" y="12086"/>
                    <a:pt x="7054" y="12086"/>
                    <a:pt x="7054" y="12101"/>
                  </a:cubicBezTo>
                  <a:cubicBezTo>
                    <a:pt x="7039" y="12117"/>
                    <a:pt x="7054" y="12133"/>
                    <a:pt x="7054" y="12148"/>
                  </a:cubicBezTo>
                  <a:cubicBezTo>
                    <a:pt x="7054" y="12164"/>
                    <a:pt x="7070" y="12164"/>
                    <a:pt x="7070" y="12164"/>
                  </a:cubicBezTo>
                  <a:cubicBezTo>
                    <a:pt x="7070" y="12164"/>
                    <a:pt x="7070" y="12148"/>
                    <a:pt x="7086" y="12148"/>
                  </a:cubicBezTo>
                  <a:lnTo>
                    <a:pt x="7101" y="12148"/>
                  </a:lnTo>
                  <a:lnTo>
                    <a:pt x="7101" y="12133"/>
                  </a:lnTo>
                  <a:lnTo>
                    <a:pt x="7117" y="12133"/>
                  </a:lnTo>
                  <a:cubicBezTo>
                    <a:pt x="7117" y="12117"/>
                    <a:pt x="7117" y="12117"/>
                    <a:pt x="7133" y="12117"/>
                  </a:cubicBezTo>
                  <a:cubicBezTo>
                    <a:pt x="7133" y="12133"/>
                    <a:pt x="7133" y="12133"/>
                    <a:pt x="7133" y="12133"/>
                  </a:cubicBezTo>
                  <a:cubicBezTo>
                    <a:pt x="7133" y="12133"/>
                    <a:pt x="7133" y="12148"/>
                    <a:pt x="7133" y="12148"/>
                  </a:cubicBezTo>
                  <a:lnTo>
                    <a:pt x="7133" y="12164"/>
                  </a:lnTo>
                  <a:cubicBezTo>
                    <a:pt x="7133" y="12164"/>
                    <a:pt x="7133" y="12164"/>
                    <a:pt x="7133" y="12180"/>
                  </a:cubicBezTo>
                  <a:cubicBezTo>
                    <a:pt x="7133" y="12180"/>
                    <a:pt x="7133" y="12180"/>
                    <a:pt x="7133" y="12195"/>
                  </a:cubicBezTo>
                  <a:lnTo>
                    <a:pt x="7117" y="12195"/>
                  </a:lnTo>
                  <a:cubicBezTo>
                    <a:pt x="7101" y="12211"/>
                    <a:pt x="7101" y="12211"/>
                    <a:pt x="7086" y="12227"/>
                  </a:cubicBezTo>
                  <a:cubicBezTo>
                    <a:pt x="7086" y="12242"/>
                    <a:pt x="7101" y="12242"/>
                    <a:pt x="7101" y="12258"/>
                  </a:cubicBezTo>
                  <a:cubicBezTo>
                    <a:pt x="7107" y="12253"/>
                    <a:pt x="7112" y="12251"/>
                    <a:pt x="7117" y="12251"/>
                  </a:cubicBezTo>
                  <a:cubicBezTo>
                    <a:pt x="7127" y="12251"/>
                    <a:pt x="7138" y="12258"/>
                    <a:pt x="7148" y="12258"/>
                  </a:cubicBezTo>
                  <a:lnTo>
                    <a:pt x="7164" y="12258"/>
                  </a:lnTo>
                  <a:lnTo>
                    <a:pt x="7180" y="12289"/>
                  </a:lnTo>
                  <a:lnTo>
                    <a:pt x="7195" y="12289"/>
                  </a:lnTo>
                  <a:lnTo>
                    <a:pt x="7195" y="12305"/>
                  </a:lnTo>
                  <a:lnTo>
                    <a:pt x="7211" y="12305"/>
                  </a:lnTo>
                  <a:cubicBezTo>
                    <a:pt x="7222" y="12305"/>
                    <a:pt x="7225" y="12312"/>
                    <a:pt x="7231" y="12312"/>
                  </a:cubicBezTo>
                  <a:cubicBezTo>
                    <a:pt x="7234" y="12312"/>
                    <a:pt x="7237" y="12310"/>
                    <a:pt x="7242" y="12305"/>
                  </a:cubicBezTo>
                  <a:lnTo>
                    <a:pt x="7242" y="12321"/>
                  </a:lnTo>
                  <a:cubicBezTo>
                    <a:pt x="7258" y="12305"/>
                    <a:pt x="7242" y="12305"/>
                    <a:pt x="7258" y="12305"/>
                  </a:cubicBezTo>
                  <a:cubicBezTo>
                    <a:pt x="7263" y="12300"/>
                    <a:pt x="7265" y="12298"/>
                    <a:pt x="7266" y="12298"/>
                  </a:cubicBezTo>
                  <a:lnTo>
                    <a:pt x="7266" y="12298"/>
                  </a:lnTo>
                  <a:cubicBezTo>
                    <a:pt x="7267" y="12298"/>
                    <a:pt x="7263" y="12305"/>
                    <a:pt x="7274" y="12305"/>
                  </a:cubicBezTo>
                  <a:lnTo>
                    <a:pt x="7336" y="12305"/>
                  </a:lnTo>
                  <a:lnTo>
                    <a:pt x="7321" y="12289"/>
                  </a:lnTo>
                  <a:lnTo>
                    <a:pt x="7321" y="12274"/>
                  </a:lnTo>
                  <a:lnTo>
                    <a:pt x="7289" y="12274"/>
                  </a:lnTo>
                  <a:lnTo>
                    <a:pt x="7289" y="12258"/>
                  </a:lnTo>
                  <a:lnTo>
                    <a:pt x="7305" y="12258"/>
                  </a:lnTo>
                  <a:cubicBezTo>
                    <a:pt x="7305" y="12258"/>
                    <a:pt x="7289" y="12258"/>
                    <a:pt x="7289" y="12242"/>
                  </a:cubicBezTo>
                  <a:lnTo>
                    <a:pt x="7289" y="12242"/>
                  </a:lnTo>
                  <a:cubicBezTo>
                    <a:pt x="7305" y="12258"/>
                    <a:pt x="7305" y="12258"/>
                    <a:pt x="7305" y="12258"/>
                  </a:cubicBezTo>
                  <a:lnTo>
                    <a:pt x="7321" y="12258"/>
                  </a:lnTo>
                  <a:lnTo>
                    <a:pt x="7305" y="12227"/>
                  </a:lnTo>
                  <a:cubicBezTo>
                    <a:pt x="7289" y="12227"/>
                    <a:pt x="7289" y="12242"/>
                    <a:pt x="7289" y="12242"/>
                  </a:cubicBezTo>
                  <a:lnTo>
                    <a:pt x="7274" y="12242"/>
                  </a:lnTo>
                  <a:lnTo>
                    <a:pt x="7289" y="12227"/>
                  </a:lnTo>
                  <a:cubicBezTo>
                    <a:pt x="7274" y="12227"/>
                    <a:pt x="7274" y="12211"/>
                    <a:pt x="7274" y="12211"/>
                  </a:cubicBezTo>
                  <a:lnTo>
                    <a:pt x="7258" y="12211"/>
                  </a:lnTo>
                  <a:cubicBezTo>
                    <a:pt x="7258" y="12211"/>
                    <a:pt x="7258" y="12195"/>
                    <a:pt x="7258" y="12195"/>
                  </a:cubicBezTo>
                  <a:lnTo>
                    <a:pt x="7242" y="12195"/>
                  </a:lnTo>
                  <a:cubicBezTo>
                    <a:pt x="7227" y="12180"/>
                    <a:pt x="7227" y="12180"/>
                    <a:pt x="7227" y="12164"/>
                  </a:cubicBezTo>
                  <a:lnTo>
                    <a:pt x="7227" y="12164"/>
                  </a:lnTo>
                  <a:lnTo>
                    <a:pt x="7242" y="12180"/>
                  </a:lnTo>
                  <a:lnTo>
                    <a:pt x="7258" y="12195"/>
                  </a:lnTo>
                  <a:lnTo>
                    <a:pt x="7274" y="12195"/>
                  </a:lnTo>
                  <a:cubicBezTo>
                    <a:pt x="7274" y="12195"/>
                    <a:pt x="7274" y="12195"/>
                    <a:pt x="7274" y="12211"/>
                  </a:cubicBezTo>
                  <a:lnTo>
                    <a:pt x="7289" y="12211"/>
                  </a:lnTo>
                  <a:cubicBezTo>
                    <a:pt x="7305" y="12227"/>
                    <a:pt x="7321" y="12227"/>
                    <a:pt x="7321" y="12242"/>
                  </a:cubicBezTo>
                  <a:cubicBezTo>
                    <a:pt x="7336" y="12227"/>
                    <a:pt x="7336" y="12227"/>
                    <a:pt x="7336" y="12211"/>
                  </a:cubicBezTo>
                  <a:cubicBezTo>
                    <a:pt x="7321" y="12195"/>
                    <a:pt x="7321" y="12195"/>
                    <a:pt x="7321" y="12195"/>
                  </a:cubicBezTo>
                  <a:cubicBezTo>
                    <a:pt x="7305" y="12195"/>
                    <a:pt x="7321" y="12180"/>
                    <a:pt x="7305" y="12180"/>
                  </a:cubicBezTo>
                  <a:cubicBezTo>
                    <a:pt x="7289" y="12164"/>
                    <a:pt x="7289" y="12164"/>
                    <a:pt x="7289" y="12164"/>
                  </a:cubicBezTo>
                  <a:cubicBezTo>
                    <a:pt x="7289" y="12164"/>
                    <a:pt x="7289" y="12148"/>
                    <a:pt x="7274" y="12148"/>
                  </a:cubicBezTo>
                  <a:cubicBezTo>
                    <a:pt x="7274" y="12148"/>
                    <a:pt x="7274" y="12148"/>
                    <a:pt x="7274" y="12133"/>
                  </a:cubicBezTo>
                  <a:cubicBezTo>
                    <a:pt x="7274" y="12133"/>
                    <a:pt x="7242" y="12117"/>
                    <a:pt x="7242" y="12117"/>
                  </a:cubicBezTo>
                  <a:cubicBezTo>
                    <a:pt x="7227" y="12101"/>
                    <a:pt x="7242" y="12101"/>
                    <a:pt x="7227" y="12086"/>
                  </a:cubicBezTo>
                  <a:lnTo>
                    <a:pt x="7211" y="12086"/>
                  </a:lnTo>
                  <a:lnTo>
                    <a:pt x="7211" y="12070"/>
                  </a:lnTo>
                  <a:cubicBezTo>
                    <a:pt x="7211" y="12070"/>
                    <a:pt x="7211" y="12070"/>
                    <a:pt x="7211" y="12054"/>
                  </a:cubicBezTo>
                  <a:lnTo>
                    <a:pt x="7195" y="12039"/>
                  </a:lnTo>
                  <a:lnTo>
                    <a:pt x="7180" y="12039"/>
                  </a:lnTo>
                  <a:cubicBezTo>
                    <a:pt x="7180" y="12039"/>
                    <a:pt x="7180" y="12039"/>
                    <a:pt x="7180" y="12023"/>
                  </a:cubicBezTo>
                  <a:lnTo>
                    <a:pt x="7195" y="12039"/>
                  </a:lnTo>
                  <a:cubicBezTo>
                    <a:pt x="7195" y="12039"/>
                    <a:pt x="7195" y="12023"/>
                    <a:pt x="7211" y="12023"/>
                  </a:cubicBezTo>
                  <a:cubicBezTo>
                    <a:pt x="7211" y="12023"/>
                    <a:pt x="7211" y="12039"/>
                    <a:pt x="7211" y="12039"/>
                  </a:cubicBezTo>
                  <a:lnTo>
                    <a:pt x="7227" y="12039"/>
                  </a:lnTo>
                  <a:lnTo>
                    <a:pt x="7258" y="12070"/>
                  </a:lnTo>
                  <a:cubicBezTo>
                    <a:pt x="7258" y="12086"/>
                    <a:pt x="7258" y="12086"/>
                    <a:pt x="7258" y="12086"/>
                  </a:cubicBezTo>
                  <a:lnTo>
                    <a:pt x="7274" y="12101"/>
                  </a:lnTo>
                  <a:cubicBezTo>
                    <a:pt x="7289" y="12101"/>
                    <a:pt x="7289" y="12117"/>
                    <a:pt x="7289" y="12117"/>
                  </a:cubicBezTo>
                  <a:lnTo>
                    <a:pt x="7305" y="12117"/>
                  </a:lnTo>
                  <a:cubicBezTo>
                    <a:pt x="7305" y="12117"/>
                    <a:pt x="7321" y="12133"/>
                    <a:pt x="7321" y="12133"/>
                  </a:cubicBezTo>
                  <a:lnTo>
                    <a:pt x="7336" y="12148"/>
                  </a:lnTo>
                  <a:cubicBezTo>
                    <a:pt x="7336" y="12148"/>
                    <a:pt x="7336" y="12148"/>
                    <a:pt x="7336" y="12164"/>
                  </a:cubicBezTo>
                  <a:lnTo>
                    <a:pt x="7368" y="12164"/>
                  </a:lnTo>
                  <a:cubicBezTo>
                    <a:pt x="7368" y="12164"/>
                    <a:pt x="7368" y="12148"/>
                    <a:pt x="7368" y="12148"/>
                  </a:cubicBezTo>
                  <a:cubicBezTo>
                    <a:pt x="7368" y="12133"/>
                    <a:pt x="7368" y="12133"/>
                    <a:pt x="7368" y="12117"/>
                  </a:cubicBezTo>
                  <a:lnTo>
                    <a:pt x="7383" y="12117"/>
                  </a:lnTo>
                  <a:cubicBezTo>
                    <a:pt x="7368" y="12101"/>
                    <a:pt x="7368" y="12086"/>
                    <a:pt x="7368" y="12086"/>
                  </a:cubicBezTo>
                  <a:lnTo>
                    <a:pt x="7352" y="12070"/>
                  </a:lnTo>
                  <a:cubicBezTo>
                    <a:pt x="7352" y="12070"/>
                    <a:pt x="7352" y="12054"/>
                    <a:pt x="7336" y="12054"/>
                  </a:cubicBezTo>
                  <a:lnTo>
                    <a:pt x="7352" y="12054"/>
                  </a:lnTo>
                  <a:cubicBezTo>
                    <a:pt x="7336" y="12054"/>
                    <a:pt x="7336" y="12039"/>
                    <a:pt x="7336" y="12039"/>
                  </a:cubicBezTo>
                  <a:cubicBezTo>
                    <a:pt x="7336" y="12023"/>
                    <a:pt x="7352" y="12023"/>
                    <a:pt x="7352" y="12023"/>
                  </a:cubicBezTo>
                  <a:lnTo>
                    <a:pt x="7352" y="12007"/>
                  </a:lnTo>
                  <a:cubicBezTo>
                    <a:pt x="7352" y="12007"/>
                    <a:pt x="7352" y="12007"/>
                    <a:pt x="7336" y="11992"/>
                  </a:cubicBezTo>
                  <a:lnTo>
                    <a:pt x="7352" y="11992"/>
                  </a:lnTo>
                  <a:cubicBezTo>
                    <a:pt x="7352" y="11976"/>
                    <a:pt x="7336" y="11960"/>
                    <a:pt x="7321" y="11960"/>
                  </a:cubicBezTo>
                  <a:lnTo>
                    <a:pt x="7305" y="11960"/>
                  </a:lnTo>
                  <a:cubicBezTo>
                    <a:pt x="7305" y="11960"/>
                    <a:pt x="7305" y="11945"/>
                    <a:pt x="7305" y="11945"/>
                  </a:cubicBezTo>
                  <a:lnTo>
                    <a:pt x="7289" y="11945"/>
                  </a:lnTo>
                  <a:lnTo>
                    <a:pt x="7289" y="11929"/>
                  </a:lnTo>
                  <a:cubicBezTo>
                    <a:pt x="7274" y="11929"/>
                    <a:pt x="7274" y="11913"/>
                    <a:pt x="7274" y="11913"/>
                  </a:cubicBezTo>
                  <a:lnTo>
                    <a:pt x="7258" y="11913"/>
                  </a:lnTo>
                  <a:cubicBezTo>
                    <a:pt x="7258" y="11898"/>
                    <a:pt x="7242" y="11898"/>
                    <a:pt x="7242" y="11882"/>
                  </a:cubicBezTo>
                  <a:lnTo>
                    <a:pt x="7227" y="11898"/>
                  </a:lnTo>
                  <a:lnTo>
                    <a:pt x="7227" y="11882"/>
                  </a:lnTo>
                  <a:lnTo>
                    <a:pt x="7211" y="11882"/>
                  </a:lnTo>
                  <a:cubicBezTo>
                    <a:pt x="7211" y="11882"/>
                    <a:pt x="7211" y="11866"/>
                    <a:pt x="7195" y="11866"/>
                  </a:cubicBezTo>
                  <a:cubicBezTo>
                    <a:pt x="7173" y="11855"/>
                    <a:pt x="7167" y="11844"/>
                    <a:pt x="7159" y="11844"/>
                  </a:cubicBezTo>
                  <a:cubicBezTo>
                    <a:pt x="7156" y="11844"/>
                    <a:pt x="7153" y="11846"/>
                    <a:pt x="7148" y="11850"/>
                  </a:cubicBezTo>
                  <a:cubicBezTo>
                    <a:pt x="7133" y="11835"/>
                    <a:pt x="7117" y="11835"/>
                    <a:pt x="7101" y="11835"/>
                  </a:cubicBezTo>
                  <a:lnTo>
                    <a:pt x="7101" y="11819"/>
                  </a:lnTo>
                  <a:cubicBezTo>
                    <a:pt x="7101" y="11819"/>
                    <a:pt x="7117" y="11803"/>
                    <a:pt x="7117" y="11803"/>
                  </a:cubicBezTo>
                  <a:lnTo>
                    <a:pt x="7133" y="11803"/>
                  </a:lnTo>
                  <a:cubicBezTo>
                    <a:pt x="7117" y="11788"/>
                    <a:pt x="7117" y="11788"/>
                    <a:pt x="7117" y="11772"/>
                  </a:cubicBezTo>
                  <a:lnTo>
                    <a:pt x="7117" y="11756"/>
                  </a:lnTo>
                  <a:lnTo>
                    <a:pt x="7101" y="11756"/>
                  </a:lnTo>
                  <a:cubicBezTo>
                    <a:pt x="7101" y="11741"/>
                    <a:pt x="7101" y="11741"/>
                    <a:pt x="7101" y="11741"/>
                  </a:cubicBezTo>
                  <a:cubicBezTo>
                    <a:pt x="7101" y="11725"/>
                    <a:pt x="7086" y="11725"/>
                    <a:pt x="7086" y="11709"/>
                  </a:cubicBezTo>
                  <a:lnTo>
                    <a:pt x="7086" y="11694"/>
                  </a:lnTo>
                  <a:lnTo>
                    <a:pt x="7070" y="11709"/>
                  </a:lnTo>
                  <a:lnTo>
                    <a:pt x="7054" y="11694"/>
                  </a:lnTo>
                  <a:lnTo>
                    <a:pt x="7070" y="11694"/>
                  </a:lnTo>
                  <a:cubicBezTo>
                    <a:pt x="7054" y="11678"/>
                    <a:pt x="7054" y="11678"/>
                    <a:pt x="7054" y="11678"/>
                  </a:cubicBezTo>
                  <a:lnTo>
                    <a:pt x="7023" y="11678"/>
                  </a:lnTo>
                  <a:lnTo>
                    <a:pt x="7023" y="11694"/>
                  </a:lnTo>
                  <a:lnTo>
                    <a:pt x="7039" y="11709"/>
                  </a:lnTo>
                  <a:lnTo>
                    <a:pt x="7054" y="11709"/>
                  </a:lnTo>
                  <a:lnTo>
                    <a:pt x="7054" y="11725"/>
                  </a:lnTo>
                  <a:lnTo>
                    <a:pt x="7039" y="11741"/>
                  </a:lnTo>
                  <a:lnTo>
                    <a:pt x="7054" y="11741"/>
                  </a:lnTo>
                  <a:cubicBezTo>
                    <a:pt x="7039" y="11756"/>
                    <a:pt x="7039" y="11756"/>
                    <a:pt x="7039" y="11756"/>
                  </a:cubicBezTo>
                  <a:cubicBezTo>
                    <a:pt x="7023" y="11741"/>
                    <a:pt x="7023" y="11741"/>
                    <a:pt x="7023" y="11725"/>
                  </a:cubicBezTo>
                  <a:lnTo>
                    <a:pt x="7039" y="11725"/>
                  </a:lnTo>
                  <a:lnTo>
                    <a:pt x="7007" y="11694"/>
                  </a:lnTo>
                  <a:lnTo>
                    <a:pt x="7007" y="11709"/>
                  </a:lnTo>
                  <a:lnTo>
                    <a:pt x="6992" y="11709"/>
                  </a:lnTo>
                  <a:cubicBezTo>
                    <a:pt x="6992" y="11694"/>
                    <a:pt x="6992" y="11694"/>
                    <a:pt x="6992" y="11678"/>
                  </a:cubicBezTo>
                  <a:cubicBezTo>
                    <a:pt x="6992" y="11662"/>
                    <a:pt x="6992" y="11662"/>
                    <a:pt x="6992" y="11662"/>
                  </a:cubicBezTo>
                  <a:close/>
                  <a:moveTo>
                    <a:pt x="8371" y="12289"/>
                  </a:moveTo>
                  <a:cubicBezTo>
                    <a:pt x="8371" y="12305"/>
                    <a:pt x="8371" y="12305"/>
                    <a:pt x="8371" y="12321"/>
                  </a:cubicBezTo>
                  <a:cubicBezTo>
                    <a:pt x="8387" y="12305"/>
                    <a:pt x="8387" y="12305"/>
                    <a:pt x="8387" y="12305"/>
                  </a:cubicBezTo>
                  <a:cubicBezTo>
                    <a:pt x="8387" y="12289"/>
                    <a:pt x="8387" y="12289"/>
                    <a:pt x="8371" y="12289"/>
                  </a:cubicBezTo>
                  <a:close/>
                  <a:moveTo>
                    <a:pt x="8559" y="12666"/>
                  </a:moveTo>
                  <a:cubicBezTo>
                    <a:pt x="8559" y="12681"/>
                    <a:pt x="8559" y="12681"/>
                    <a:pt x="8559" y="12681"/>
                  </a:cubicBezTo>
                  <a:lnTo>
                    <a:pt x="8590" y="12681"/>
                  </a:lnTo>
                  <a:cubicBezTo>
                    <a:pt x="8590" y="12666"/>
                    <a:pt x="8575" y="12666"/>
                    <a:pt x="8575" y="12666"/>
                  </a:cubicBezTo>
                  <a:close/>
                  <a:moveTo>
                    <a:pt x="8857" y="12742"/>
                  </a:moveTo>
                  <a:lnTo>
                    <a:pt x="8857" y="12742"/>
                  </a:lnTo>
                  <a:cubicBezTo>
                    <a:pt x="8861" y="12744"/>
                    <a:pt x="8865" y="12744"/>
                    <a:pt x="8873" y="12744"/>
                  </a:cubicBezTo>
                  <a:lnTo>
                    <a:pt x="8857" y="12744"/>
                  </a:lnTo>
                  <a:lnTo>
                    <a:pt x="8857" y="12742"/>
                  </a:lnTo>
                  <a:close/>
                  <a:moveTo>
                    <a:pt x="8779" y="12760"/>
                  </a:moveTo>
                  <a:lnTo>
                    <a:pt x="8779" y="12775"/>
                  </a:lnTo>
                  <a:lnTo>
                    <a:pt x="8779" y="12791"/>
                  </a:lnTo>
                  <a:cubicBezTo>
                    <a:pt x="8786" y="12783"/>
                    <a:pt x="8790" y="12783"/>
                    <a:pt x="8794" y="12783"/>
                  </a:cubicBezTo>
                  <a:cubicBezTo>
                    <a:pt x="8798" y="12783"/>
                    <a:pt x="8802" y="12783"/>
                    <a:pt x="8810" y="12775"/>
                  </a:cubicBezTo>
                  <a:lnTo>
                    <a:pt x="8794" y="12775"/>
                  </a:lnTo>
                  <a:lnTo>
                    <a:pt x="8794" y="12760"/>
                  </a:lnTo>
                  <a:close/>
                  <a:moveTo>
                    <a:pt x="8826" y="12728"/>
                  </a:moveTo>
                  <a:cubicBezTo>
                    <a:pt x="8826" y="12744"/>
                    <a:pt x="8810" y="12744"/>
                    <a:pt x="8810" y="12744"/>
                  </a:cubicBezTo>
                  <a:cubicBezTo>
                    <a:pt x="8826" y="12744"/>
                    <a:pt x="8826" y="12744"/>
                    <a:pt x="8826" y="12760"/>
                  </a:cubicBezTo>
                  <a:lnTo>
                    <a:pt x="8841" y="12775"/>
                  </a:lnTo>
                  <a:lnTo>
                    <a:pt x="8841" y="12791"/>
                  </a:lnTo>
                  <a:lnTo>
                    <a:pt x="8857" y="12791"/>
                  </a:lnTo>
                  <a:lnTo>
                    <a:pt x="8857" y="12775"/>
                  </a:lnTo>
                  <a:lnTo>
                    <a:pt x="8873" y="12775"/>
                  </a:lnTo>
                  <a:cubicBezTo>
                    <a:pt x="8873" y="12791"/>
                    <a:pt x="8873" y="12791"/>
                    <a:pt x="8873" y="12791"/>
                  </a:cubicBezTo>
                  <a:cubicBezTo>
                    <a:pt x="8873" y="12799"/>
                    <a:pt x="8873" y="12799"/>
                    <a:pt x="8875" y="12799"/>
                  </a:cubicBezTo>
                  <a:cubicBezTo>
                    <a:pt x="8876" y="12799"/>
                    <a:pt x="8880" y="12799"/>
                    <a:pt x="8888" y="12807"/>
                  </a:cubicBezTo>
                  <a:cubicBezTo>
                    <a:pt x="8888" y="12791"/>
                    <a:pt x="8888" y="12791"/>
                    <a:pt x="8904" y="12775"/>
                  </a:cubicBezTo>
                  <a:lnTo>
                    <a:pt x="8888" y="12775"/>
                  </a:lnTo>
                  <a:cubicBezTo>
                    <a:pt x="8888" y="12775"/>
                    <a:pt x="8888" y="12760"/>
                    <a:pt x="8888" y="12760"/>
                  </a:cubicBezTo>
                  <a:lnTo>
                    <a:pt x="8888" y="12744"/>
                  </a:lnTo>
                  <a:lnTo>
                    <a:pt x="8873" y="12744"/>
                  </a:lnTo>
                  <a:lnTo>
                    <a:pt x="8873" y="12728"/>
                  </a:lnTo>
                  <a:lnTo>
                    <a:pt x="8857" y="12728"/>
                  </a:lnTo>
                  <a:lnTo>
                    <a:pt x="8857" y="12742"/>
                  </a:lnTo>
                  <a:cubicBezTo>
                    <a:pt x="8853" y="12740"/>
                    <a:pt x="8849" y="12736"/>
                    <a:pt x="8841" y="12728"/>
                  </a:cubicBezTo>
                  <a:close/>
                  <a:moveTo>
                    <a:pt x="9123" y="12854"/>
                  </a:moveTo>
                  <a:lnTo>
                    <a:pt x="9123" y="12869"/>
                  </a:lnTo>
                  <a:lnTo>
                    <a:pt x="9139" y="12869"/>
                  </a:lnTo>
                  <a:cubicBezTo>
                    <a:pt x="9139" y="12869"/>
                    <a:pt x="9139" y="12869"/>
                    <a:pt x="9139" y="12854"/>
                  </a:cubicBezTo>
                  <a:cubicBezTo>
                    <a:pt x="9131" y="12861"/>
                    <a:pt x="9131" y="12865"/>
                    <a:pt x="9131" y="12865"/>
                  </a:cubicBezTo>
                  <a:cubicBezTo>
                    <a:pt x="9131" y="12865"/>
                    <a:pt x="9131" y="12861"/>
                    <a:pt x="9123" y="12854"/>
                  </a:cubicBezTo>
                  <a:close/>
                  <a:moveTo>
                    <a:pt x="9123" y="12885"/>
                  </a:moveTo>
                  <a:cubicBezTo>
                    <a:pt x="9123" y="12893"/>
                    <a:pt x="9123" y="12893"/>
                    <a:pt x="9123" y="12893"/>
                  </a:cubicBezTo>
                  <a:cubicBezTo>
                    <a:pt x="9123" y="12893"/>
                    <a:pt x="9123" y="12893"/>
                    <a:pt x="9123" y="12901"/>
                  </a:cubicBezTo>
                  <a:lnTo>
                    <a:pt x="9139" y="12901"/>
                  </a:lnTo>
                  <a:cubicBezTo>
                    <a:pt x="9139" y="12885"/>
                    <a:pt x="9139" y="12885"/>
                    <a:pt x="9123" y="12885"/>
                  </a:cubicBezTo>
                  <a:close/>
                  <a:moveTo>
                    <a:pt x="9217" y="12963"/>
                  </a:moveTo>
                  <a:cubicBezTo>
                    <a:pt x="9217" y="12963"/>
                    <a:pt x="9217" y="12963"/>
                    <a:pt x="9217" y="12979"/>
                  </a:cubicBezTo>
                  <a:cubicBezTo>
                    <a:pt x="9233" y="12979"/>
                    <a:pt x="9233" y="12979"/>
                    <a:pt x="9249" y="12995"/>
                  </a:cubicBezTo>
                  <a:lnTo>
                    <a:pt x="9280" y="12995"/>
                  </a:lnTo>
                  <a:cubicBezTo>
                    <a:pt x="9280" y="12979"/>
                    <a:pt x="9264" y="12979"/>
                    <a:pt x="9264" y="12979"/>
                  </a:cubicBezTo>
                  <a:lnTo>
                    <a:pt x="9249" y="12979"/>
                  </a:lnTo>
                  <a:cubicBezTo>
                    <a:pt x="9233" y="12963"/>
                    <a:pt x="9249" y="12963"/>
                    <a:pt x="9233" y="12963"/>
                  </a:cubicBezTo>
                  <a:close/>
                  <a:moveTo>
                    <a:pt x="9343" y="13010"/>
                  </a:moveTo>
                  <a:lnTo>
                    <a:pt x="9343" y="13010"/>
                  </a:lnTo>
                  <a:cubicBezTo>
                    <a:pt x="9358" y="13010"/>
                    <a:pt x="9358" y="13010"/>
                    <a:pt x="9358" y="13026"/>
                  </a:cubicBezTo>
                  <a:lnTo>
                    <a:pt x="9390" y="13026"/>
                  </a:lnTo>
                  <a:cubicBezTo>
                    <a:pt x="9390" y="13010"/>
                    <a:pt x="9358" y="13010"/>
                    <a:pt x="9343" y="13010"/>
                  </a:cubicBezTo>
                  <a:close/>
                  <a:moveTo>
                    <a:pt x="9390" y="13042"/>
                  </a:moveTo>
                  <a:cubicBezTo>
                    <a:pt x="9405" y="13057"/>
                    <a:pt x="9405" y="13057"/>
                    <a:pt x="9405" y="13057"/>
                  </a:cubicBezTo>
                  <a:lnTo>
                    <a:pt x="9437" y="13057"/>
                  </a:lnTo>
                  <a:lnTo>
                    <a:pt x="9437" y="13042"/>
                  </a:lnTo>
                  <a:close/>
                  <a:moveTo>
                    <a:pt x="9594" y="13198"/>
                  </a:moveTo>
                  <a:lnTo>
                    <a:pt x="9594" y="13214"/>
                  </a:lnTo>
                  <a:cubicBezTo>
                    <a:pt x="9594" y="13214"/>
                    <a:pt x="9594" y="13198"/>
                    <a:pt x="9609" y="13198"/>
                  </a:cubicBezTo>
                  <a:close/>
                  <a:moveTo>
                    <a:pt x="9609" y="13198"/>
                  </a:moveTo>
                  <a:cubicBezTo>
                    <a:pt x="9609" y="13198"/>
                    <a:pt x="9609" y="13214"/>
                    <a:pt x="9609" y="13214"/>
                  </a:cubicBezTo>
                  <a:lnTo>
                    <a:pt x="9625" y="13214"/>
                  </a:lnTo>
                  <a:lnTo>
                    <a:pt x="9609" y="13198"/>
                  </a:lnTo>
                  <a:close/>
                  <a:moveTo>
                    <a:pt x="8967" y="13198"/>
                  </a:moveTo>
                  <a:cubicBezTo>
                    <a:pt x="8951" y="13214"/>
                    <a:pt x="8951" y="13214"/>
                    <a:pt x="8951" y="13214"/>
                  </a:cubicBezTo>
                  <a:cubicBezTo>
                    <a:pt x="8967" y="13230"/>
                    <a:pt x="8967" y="13230"/>
                    <a:pt x="8967" y="13245"/>
                  </a:cubicBezTo>
                  <a:cubicBezTo>
                    <a:pt x="8967" y="13230"/>
                    <a:pt x="8982" y="13230"/>
                    <a:pt x="8982" y="13230"/>
                  </a:cubicBezTo>
                  <a:cubicBezTo>
                    <a:pt x="8982" y="13230"/>
                    <a:pt x="8982" y="13230"/>
                    <a:pt x="8982" y="13214"/>
                  </a:cubicBezTo>
                  <a:cubicBezTo>
                    <a:pt x="8967" y="13214"/>
                    <a:pt x="8967" y="13214"/>
                    <a:pt x="8967" y="13198"/>
                  </a:cubicBezTo>
                  <a:close/>
                  <a:moveTo>
                    <a:pt x="9672" y="13245"/>
                  </a:moveTo>
                  <a:cubicBezTo>
                    <a:pt x="9672" y="13245"/>
                    <a:pt x="9672" y="13245"/>
                    <a:pt x="9656" y="13261"/>
                  </a:cubicBezTo>
                  <a:lnTo>
                    <a:pt x="9672" y="13261"/>
                  </a:lnTo>
                  <a:lnTo>
                    <a:pt x="9672" y="13245"/>
                  </a:lnTo>
                  <a:close/>
                  <a:moveTo>
                    <a:pt x="9029" y="13214"/>
                  </a:moveTo>
                  <a:cubicBezTo>
                    <a:pt x="9029" y="13214"/>
                    <a:pt x="9014" y="13230"/>
                    <a:pt x="9014" y="13230"/>
                  </a:cubicBezTo>
                  <a:lnTo>
                    <a:pt x="9029" y="13245"/>
                  </a:lnTo>
                  <a:lnTo>
                    <a:pt x="9029" y="13261"/>
                  </a:lnTo>
                  <a:lnTo>
                    <a:pt x="9045" y="13261"/>
                  </a:lnTo>
                  <a:cubicBezTo>
                    <a:pt x="9045" y="13277"/>
                    <a:pt x="9061" y="13277"/>
                    <a:pt x="9061" y="13277"/>
                  </a:cubicBezTo>
                  <a:cubicBezTo>
                    <a:pt x="9061" y="13277"/>
                    <a:pt x="9061" y="13277"/>
                    <a:pt x="9061" y="13261"/>
                  </a:cubicBezTo>
                  <a:cubicBezTo>
                    <a:pt x="9061" y="13261"/>
                    <a:pt x="9061" y="13245"/>
                    <a:pt x="9045" y="13230"/>
                  </a:cubicBezTo>
                  <a:lnTo>
                    <a:pt x="9029" y="13230"/>
                  </a:lnTo>
                  <a:lnTo>
                    <a:pt x="9029" y="13214"/>
                  </a:lnTo>
                  <a:close/>
                  <a:moveTo>
                    <a:pt x="9672" y="13261"/>
                  </a:moveTo>
                  <a:lnTo>
                    <a:pt x="9672" y="13277"/>
                  </a:lnTo>
                  <a:cubicBezTo>
                    <a:pt x="9672" y="13269"/>
                    <a:pt x="9676" y="13269"/>
                    <a:pt x="9680" y="13269"/>
                  </a:cubicBezTo>
                  <a:cubicBezTo>
                    <a:pt x="9684" y="13269"/>
                    <a:pt x="9688" y="13269"/>
                    <a:pt x="9688" y="13261"/>
                  </a:cubicBezTo>
                  <a:close/>
                  <a:moveTo>
                    <a:pt x="9688" y="13277"/>
                  </a:moveTo>
                  <a:lnTo>
                    <a:pt x="9688" y="13293"/>
                  </a:lnTo>
                  <a:cubicBezTo>
                    <a:pt x="9703" y="13293"/>
                    <a:pt x="9703" y="13293"/>
                    <a:pt x="9703" y="13277"/>
                  </a:cubicBezTo>
                  <a:close/>
                  <a:moveTo>
                    <a:pt x="8857" y="13293"/>
                  </a:moveTo>
                  <a:cubicBezTo>
                    <a:pt x="8857" y="13293"/>
                    <a:pt x="8873" y="13293"/>
                    <a:pt x="8873" y="13308"/>
                  </a:cubicBezTo>
                  <a:lnTo>
                    <a:pt x="8873" y="13293"/>
                  </a:lnTo>
                  <a:close/>
                  <a:moveTo>
                    <a:pt x="9750" y="13355"/>
                  </a:moveTo>
                  <a:cubicBezTo>
                    <a:pt x="9750" y="13355"/>
                    <a:pt x="9750" y="13371"/>
                    <a:pt x="9750" y="13371"/>
                  </a:cubicBezTo>
                  <a:lnTo>
                    <a:pt x="9766" y="13371"/>
                  </a:lnTo>
                  <a:lnTo>
                    <a:pt x="9750" y="13355"/>
                  </a:lnTo>
                  <a:close/>
                  <a:moveTo>
                    <a:pt x="8637" y="13371"/>
                  </a:moveTo>
                  <a:lnTo>
                    <a:pt x="8622" y="13387"/>
                  </a:lnTo>
                  <a:lnTo>
                    <a:pt x="8637" y="13387"/>
                  </a:lnTo>
                  <a:lnTo>
                    <a:pt x="8637" y="13371"/>
                  </a:lnTo>
                  <a:close/>
                  <a:moveTo>
                    <a:pt x="9782" y="13355"/>
                  </a:moveTo>
                  <a:cubicBezTo>
                    <a:pt x="9782" y="13371"/>
                    <a:pt x="9782" y="13371"/>
                    <a:pt x="9782" y="13387"/>
                  </a:cubicBezTo>
                  <a:cubicBezTo>
                    <a:pt x="9797" y="13371"/>
                    <a:pt x="9797" y="13371"/>
                    <a:pt x="9797" y="13355"/>
                  </a:cubicBezTo>
                  <a:close/>
                  <a:moveTo>
                    <a:pt x="9797" y="13418"/>
                  </a:moveTo>
                  <a:cubicBezTo>
                    <a:pt x="9797" y="13418"/>
                    <a:pt x="9797" y="13434"/>
                    <a:pt x="9797" y="13434"/>
                  </a:cubicBezTo>
                  <a:lnTo>
                    <a:pt x="9813" y="13434"/>
                  </a:lnTo>
                  <a:lnTo>
                    <a:pt x="9813" y="13418"/>
                  </a:lnTo>
                  <a:close/>
                  <a:moveTo>
                    <a:pt x="8982" y="13434"/>
                  </a:moveTo>
                  <a:lnTo>
                    <a:pt x="8967" y="13449"/>
                  </a:lnTo>
                  <a:lnTo>
                    <a:pt x="8982" y="13449"/>
                  </a:lnTo>
                  <a:lnTo>
                    <a:pt x="8982" y="13434"/>
                  </a:lnTo>
                  <a:close/>
                  <a:moveTo>
                    <a:pt x="8951" y="13434"/>
                  </a:moveTo>
                  <a:cubicBezTo>
                    <a:pt x="8951" y="13449"/>
                    <a:pt x="8967" y="13449"/>
                    <a:pt x="8967" y="13465"/>
                  </a:cubicBezTo>
                  <a:lnTo>
                    <a:pt x="8967" y="13481"/>
                  </a:lnTo>
                  <a:lnTo>
                    <a:pt x="8951" y="13481"/>
                  </a:lnTo>
                  <a:lnTo>
                    <a:pt x="8967" y="13496"/>
                  </a:lnTo>
                  <a:lnTo>
                    <a:pt x="8951" y="13496"/>
                  </a:lnTo>
                  <a:cubicBezTo>
                    <a:pt x="8951" y="13496"/>
                    <a:pt x="8967" y="13496"/>
                    <a:pt x="8967" y="13512"/>
                  </a:cubicBezTo>
                  <a:lnTo>
                    <a:pt x="8982" y="13512"/>
                  </a:lnTo>
                  <a:cubicBezTo>
                    <a:pt x="8982" y="13512"/>
                    <a:pt x="8982" y="13528"/>
                    <a:pt x="8982" y="13528"/>
                  </a:cubicBezTo>
                  <a:lnTo>
                    <a:pt x="8998" y="13528"/>
                  </a:lnTo>
                  <a:cubicBezTo>
                    <a:pt x="8998" y="13528"/>
                    <a:pt x="8998" y="13543"/>
                    <a:pt x="8998" y="13543"/>
                  </a:cubicBezTo>
                  <a:cubicBezTo>
                    <a:pt x="9014" y="13528"/>
                    <a:pt x="9014" y="13528"/>
                    <a:pt x="9014" y="13528"/>
                  </a:cubicBezTo>
                  <a:cubicBezTo>
                    <a:pt x="9014" y="13512"/>
                    <a:pt x="8998" y="13512"/>
                    <a:pt x="8998" y="13512"/>
                  </a:cubicBezTo>
                  <a:cubicBezTo>
                    <a:pt x="8982" y="13512"/>
                    <a:pt x="8982" y="13481"/>
                    <a:pt x="8982" y="13481"/>
                  </a:cubicBezTo>
                  <a:cubicBezTo>
                    <a:pt x="8982" y="13473"/>
                    <a:pt x="8978" y="13473"/>
                    <a:pt x="8976" y="13473"/>
                  </a:cubicBezTo>
                  <a:cubicBezTo>
                    <a:pt x="8974" y="13473"/>
                    <a:pt x="8974" y="13473"/>
                    <a:pt x="8982" y="13465"/>
                  </a:cubicBezTo>
                  <a:cubicBezTo>
                    <a:pt x="8967" y="13465"/>
                    <a:pt x="8982" y="13465"/>
                    <a:pt x="8967" y="13449"/>
                  </a:cubicBezTo>
                  <a:cubicBezTo>
                    <a:pt x="8951" y="13434"/>
                    <a:pt x="8951" y="13434"/>
                    <a:pt x="8951" y="13434"/>
                  </a:cubicBezTo>
                  <a:close/>
                  <a:moveTo>
                    <a:pt x="9891" y="13622"/>
                  </a:moveTo>
                  <a:cubicBezTo>
                    <a:pt x="9891" y="13622"/>
                    <a:pt x="9891" y="13622"/>
                    <a:pt x="9891" y="13637"/>
                  </a:cubicBezTo>
                  <a:cubicBezTo>
                    <a:pt x="9891" y="13622"/>
                    <a:pt x="9907" y="13622"/>
                    <a:pt x="9891" y="136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rot="-6603543">
              <a:off x="1667569" y="919925"/>
              <a:ext cx="186111" cy="176170"/>
            </a:xfrm>
            <a:custGeom>
              <a:avLst/>
              <a:gdLst/>
              <a:ahLst/>
              <a:cxnLst/>
              <a:rect l="l" t="t" r="r" b="b"/>
              <a:pathLst>
                <a:path w="4358" h="4125" extrusionOk="0">
                  <a:moveTo>
                    <a:pt x="2190" y="1"/>
                  </a:moveTo>
                  <a:cubicBezTo>
                    <a:pt x="1120" y="1"/>
                    <a:pt x="199" y="803"/>
                    <a:pt x="110" y="1873"/>
                  </a:cubicBezTo>
                  <a:cubicBezTo>
                    <a:pt x="0" y="3018"/>
                    <a:pt x="846" y="4021"/>
                    <a:pt x="1991" y="4115"/>
                  </a:cubicBezTo>
                  <a:cubicBezTo>
                    <a:pt x="2059" y="4121"/>
                    <a:pt x="2126" y="4125"/>
                    <a:pt x="2193" y="4125"/>
                  </a:cubicBezTo>
                  <a:cubicBezTo>
                    <a:pt x="3251" y="4125"/>
                    <a:pt x="4145" y="3326"/>
                    <a:pt x="4248" y="2250"/>
                  </a:cubicBezTo>
                  <a:cubicBezTo>
                    <a:pt x="4358" y="1121"/>
                    <a:pt x="3511" y="118"/>
                    <a:pt x="2367" y="8"/>
                  </a:cubicBezTo>
                  <a:cubicBezTo>
                    <a:pt x="2308" y="3"/>
                    <a:pt x="2249"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rot="-6603543">
              <a:off x="1711592" y="891272"/>
              <a:ext cx="98436" cy="145719"/>
            </a:xfrm>
            <a:custGeom>
              <a:avLst/>
              <a:gdLst/>
              <a:ahLst/>
              <a:cxnLst/>
              <a:rect l="l" t="t" r="r" b="b"/>
              <a:pathLst>
                <a:path w="2305" h="3412" extrusionOk="0">
                  <a:moveTo>
                    <a:pt x="1756" y="1"/>
                  </a:moveTo>
                  <a:lnTo>
                    <a:pt x="189" y="1301"/>
                  </a:lnTo>
                  <a:lnTo>
                    <a:pt x="1" y="3402"/>
                  </a:lnTo>
                  <a:cubicBezTo>
                    <a:pt x="69" y="3408"/>
                    <a:pt x="136" y="3412"/>
                    <a:pt x="203" y="3412"/>
                  </a:cubicBezTo>
                  <a:cubicBezTo>
                    <a:pt x="1261" y="3412"/>
                    <a:pt x="2155" y="2613"/>
                    <a:pt x="2258" y="1537"/>
                  </a:cubicBezTo>
                  <a:cubicBezTo>
                    <a:pt x="2305" y="957"/>
                    <a:pt x="2117" y="408"/>
                    <a:pt x="1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rot="-6603543">
              <a:off x="1736156" y="968324"/>
              <a:ext cx="93739" cy="161350"/>
            </a:xfrm>
            <a:custGeom>
              <a:avLst/>
              <a:gdLst/>
              <a:ahLst/>
              <a:cxnLst/>
              <a:rect l="l" t="t" r="r" b="b"/>
              <a:pathLst>
                <a:path w="2195" h="3778" extrusionOk="0">
                  <a:moveTo>
                    <a:pt x="1050" y="0"/>
                  </a:moveTo>
                  <a:cubicBezTo>
                    <a:pt x="533" y="329"/>
                    <a:pt x="172" y="878"/>
                    <a:pt x="110" y="1536"/>
                  </a:cubicBezTo>
                  <a:cubicBezTo>
                    <a:pt x="0" y="2681"/>
                    <a:pt x="846" y="3684"/>
                    <a:pt x="1991" y="3778"/>
                  </a:cubicBezTo>
                  <a:lnTo>
                    <a:pt x="2194" y="1662"/>
                  </a:lnTo>
                  <a:lnTo>
                    <a:pt x="10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rot="-6603543">
              <a:off x="1622590" y="1135613"/>
              <a:ext cx="126536" cy="149349"/>
            </a:xfrm>
            <a:custGeom>
              <a:avLst/>
              <a:gdLst/>
              <a:ahLst/>
              <a:cxnLst/>
              <a:rect l="l" t="t" r="r" b="b"/>
              <a:pathLst>
                <a:path w="2963" h="3497" extrusionOk="0">
                  <a:moveTo>
                    <a:pt x="314" y="1"/>
                  </a:moveTo>
                  <a:lnTo>
                    <a:pt x="1" y="252"/>
                  </a:lnTo>
                  <a:lnTo>
                    <a:pt x="2649" y="3496"/>
                  </a:lnTo>
                  <a:lnTo>
                    <a:pt x="2963" y="3245"/>
                  </a:lnTo>
                  <a:lnTo>
                    <a:pt x="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rot="-6603543">
              <a:off x="1621654" y="1111722"/>
              <a:ext cx="89084" cy="103140"/>
            </a:xfrm>
            <a:custGeom>
              <a:avLst/>
              <a:gdLst/>
              <a:ahLst/>
              <a:cxnLst/>
              <a:rect l="l" t="t" r="r" b="b"/>
              <a:pathLst>
                <a:path w="2086" h="2415" extrusionOk="0">
                  <a:moveTo>
                    <a:pt x="314" y="1"/>
                  </a:moveTo>
                  <a:lnTo>
                    <a:pt x="1" y="251"/>
                  </a:lnTo>
                  <a:lnTo>
                    <a:pt x="1756" y="2414"/>
                  </a:lnTo>
                  <a:lnTo>
                    <a:pt x="2085" y="2164"/>
                  </a:lnTo>
                  <a:lnTo>
                    <a:pt x="3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rot="-6603543">
              <a:off x="1518958" y="1095789"/>
              <a:ext cx="164032" cy="195517"/>
            </a:xfrm>
            <a:custGeom>
              <a:avLst/>
              <a:gdLst/>
              <a:ahLst/>
              <a:cxnLst/>
              <a:rect l="l" t="t" r="r" b="b"/>
              <a:pathLst>
                <a:path w="3841" h="4578" extrusionOk="0">
                  <a:moveTo>
                    <a:pt x="330" y="1"/>
                  </a:moveTo>
                  <a:lnTo>
                    <a:pt x="1" y="252"/>
                  </a:lnTo>
                  <a:lnTo>
                    <a:pt x="3528" y="4578"/>
                  </a:lnTo>
                  <a:lnTo>
                    <a:pt x="3841" y="4327"/>
                  </a:lnTo>
                  <a:lnTo>
                    <a:pt x="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rot="-6603543">
              <a:off x="1476683" y="1298978"/>
              <a:ext cx="101767" cy="85715"/>
            </a:xfrm>
            <a:custGeom>
              <a:avLst/>
              <a:gdLst/>
              <a:ahLst/>
              <a:cxnLst/>
              <a:rect l="l" t="t" r="r" b="b"/>
              <a:pathLst>
                <a:path w="2383" h="2007" extrusionOk="0">
                  <a:moveTo>
                    <a:pt x="2116" y="1"/>
                  </a:moveTo>
                  <a:lnTo>
                    <a:pt x="0" y="1693"/>
                  </a:lnTo>
                  <a:lnTo>
                    <a:pt x="267" y="2007"/>
                  </a:lnTo>
                  <a:lnTo>
                    <a:pt x="2383" y="314"/>
                  </a:lnTo>
                  <a:lnTo>
                    <a:pt x="2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rot="-6603543">
              <a:off x="1459799" y="1326472"/>
              <a:ext cx="70336" cy="60987"/>
            </a:xfrm>
            <a:custGeom>
              <a:avLst/>
              <a:gdLst/>
              <a:ahLst/>
              <a:cxnLst/>
              <a:rect l="l" t="t" r="r" b="b"/>
              <a:pathLst>
                <a:path w="1647" h="1428" extrusionOk="0">
                  <a:moveTo>
                    <a:pt x="1380" y="1"/>
                  </a:moveTo>
                  <a:lnTo>
                    <a:pt x="1" y="1114"/>
                  </a:lnTo>
                  <a:lnTo>
                    <a:pt x="267" y="1427"/>
                  </a:lnTo>
                  <a:lnTo>
                    <a:pt x="1647" y="330"/>
                  </a:lnTo>
                  <a:lnTo>
                    <a:pt x="1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rot="-6603543">
              <a:off x="1446594" y="1349443"/>
              <a:ext cx="109113" cy="91737"/>
            </a:xfrm>
            <a:custGeom>
              <a:avLst/>
              <a:gdLst/>
              <a:ahLst/>
              <a:cxnLst/>
              <a:rect l="l" t="t" r="r" b="b"/>
              <a:pathLst>
                <a:path w="2555" h="2148" extrusionOk="0">
                  <a:moveTo>
                    <a:pt x="2288" y="0"/>
                  </a:moveTo>
                  <a:lnTo>
                    <a:pt x="0" y="1834"/>
                  </a:lnTo>
                  <a:lnTo>
                    <a:pt x="251" y="2147"/>
                  </a:lnTo>
                  <a:lnTo>
                    <a:pt x="2555" y="313"/>
                  </a:lnTo>
                  <a:lnTo>
                    <a:pt x="2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rot="-6603543">
              <a:off x="1428828" y="1379111"/>
              <a:ext cx="52272" cy="46893"/>
            </a:xfrm>
            <a:custGeom>
              <a:avLst/>
              <a:gdLst/>
              <a:ahLst/>
              <a:cxnLst/>
              <a:rect l="l" t="t" r="r" b="b"/>
              <a:pathLst>
                <a:path w="1224" h="1098" extrusionOk="0">
                  <a:moveTo>
                    <a:pt x="973" y="0"/>
                  </a:moveTo>
                  <a:lnTo>
                    <a:pt x="1" y="784"/>
                  </a:lnTo>
                  <a:lnTo>
                    <a:pt x="252" y="1098"/>
                  </a:lnTo>
                  <a:lnTo>
                    <a:pt x="1223" y="314"/>
                  </a:lnTo>
                  <a:lnTo>
                    <a:pt x="9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rot="-6603543">
              <a:off x="1413420" y="1405183"/>
              <a:ext cx="48898" cy="43562"/>
            </a:xfrm>
            <a:custGeom>
              <a:avLst/>
              <a:gdLst/>
              <a:ahLst/>
              <a:cxnLst/>
              <a:rect l="l" t="t" r="r" b="b"/>
              <a:pathLst>
                <a:path w="1145" h="1020" extrusionOk="0">
                  <a:moveTo>
                    <a:pt x="894" y="0"/>
                  </a:moveTo>
                  <a:lnTo>
                    <a:pt x="0" y="706"/>
                  </a:lnTo>
                  <a:lnTo>
                    <a:pt x="267" y="1019"/>
                  </a:lnTo>
                  <a:lnTo>
                    <a:pt x="1144" y="314"/>
                  </a:lnTo>
                  <a:lnTo>
                    <a:pt x="8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rot="-6603543">
              <a:off x="1399097" y="1429023"/>
              <a:ext cx="68969" cy="60304"/>
            </a:xfrm>
            <a:custGeom>
              <a:avLst/>
              <a:gdLst/>
              <a:ahLst/>
              <a:cxnLst/>
              <a:rect l="l" t="t" r="r" b="b"/>
              <a:pathLst>
                <a:path w="1615" h="1412" extrusionOk="0">
                  <a:moveTo>
                    <a:pt x="1364" y="1"/>
                  </a:moveTo>
                  <a:lnTo>
                    <a:pt x="0" y="1098"/>
                  </a:lnTo>
                  <a:lnTo>
                    <a:pt x="251" y="1412"/>
                  </a:lnTo>
                  <a:lnTo>
                    <a:pt x="1615" y="314"/>
                  </a:lnTo>
                  <a:lnTo>
                    <a:pt x="1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rot="-6603543">
              <a:off x="1386333" y="1451323"/>
              <a:ext cx="117825" cy="99125"/>
            </a:xfrm>
            <a:custGeom>
              <a:avLst/>
              <a:gdLst/>
              <a:ahLst/>
              <a:cxnLst/>
              <a:rect l="l" t="t" r="r" b="b"/>
              <a:pathLst>
                <a:path w="2759" h="2321" extrusionOk="0">
                  <a:moveTo>
                    <a:pt x="2508" y="1"/>
                  </a:moveTo>
                  <a:lnTo>
                    <a:pt x="0" y="2007"/>
                  </a:lnTo>
                  <a:lnTo>
                    <a:pt x="251" y="2321"/>
                  </a:lnTo>
                  <a:lnTo>
                    <a:pt x="2759" y="314"/>
                  </a:lnTo>
                  <a:lnTo>
                    <a:pt x="25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rot="-6603543">
              <a:off x="1369865" y="1476426"/>
              <a:ext cx="82379" cy="70340"/>
            </a:xfrm>
            <a:custGeom>
              <a:avLst/>
              <a:gdLst/>
              <a:ahLst/>
              <a:cxnLst/>
              <a:rect l="l" t="t" r="r" b="b"/>
              <a:pathLst>
                <a:path w="1929" h="1647" extrusionOk="0">
                  <a:moveTo>
                    <a:pt x="1678" y="0"/>
                  </a:moveTo>
                  <a:lnTo>
                    <a:pt x="1" y="1333"/>
                  </a:lnTo>
                  <a:lnTo>
                    <a:pt x="267" y="1646"/>
                  </a:lnTo>
                  <a:lnTo>
                    <a:pt x="1929" y="314"/>
                  </a:lnTo>
                  <a:lnTo>
                    <a:pt x="1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rot="-6603543">
              <a:off x="1357025" y="1498150"/>
              <a:ext cx="135248" cy="113176"/>
            </a:xfrm>
            <a:custGeom>
              <a:avLst/>
              <a:gdLst/>
              <a:ahLst/>
              <a:cxnLst/>
              <a:rect l="l" t="t" r="r" b="b"/>
              <a:pathLst>
                <a:path w="3167" h="2650" extrusionOk="0">
                  <a:moveTo>
                    <a:pt x="2900" y="1"/>
                  </a:moveTo>
                  <a:lnTo>
                    <a:pt x="0" y="2336"/>
                  </a:lnTo>
                  <a:lnTo>
                    <a:pt x="251" y="2650"/>
                  </a:lnTo>
                  <a:lnTo>
                    <a:pt x="3167" y="314"/>
                  </a:lnTo>
                  <a:lnTo>
                    <a:pt x="29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rot="-6603543">
              <a:off x="1394618" y="2129403"/>
              <a:ext cx="561663" cy="494087"/>
            </a:xfrm>
            <a:custGeom>
              <a:avLst/>
              <a:gdLst/>
              <a:ahLst/>
              <a:cxnLst/>
              <a:rect l="l" t="t" r="r" b="b"/>
              <a:pathLst>
                <a:path w="13152" h="11569" extrusionOk="0">
                  <a:moveTo>
                    <a:pt x="6649" y="0"/>
                  </a:moveTo>
                  <a:cubicBezTo>
                    <a:pt x="4845" y="0"/>
                    <a:pt x="3060" y="834"/>
                    <a:pt x="1913" y="2409"/>
                  </a:cubicBezTo>
                  <a:cubicBezTo>
                    <a:pt x="1" y="4995"/>
                    <a:pt x="549" y="8616"/>
                    <a:pt x="3135" y="10481"/>
                  </a:cubicBezTo>
                  <a:cubicBezTo>
                    <a:pt x="4154" y="11216"/>
                    <a:pt x="5335" y="11569"/>
                    <a:pt x="6509" y="11569"/>
                  </a:cubicBezTo>
                  <a:cubicBezTo>
                    <a:pt x="8316" y="11569"/>
                    <a:pt x="10105" y="10732"/>
                    <a:pt x="11255" y="9165"/>
                  </a:cubicBezTo>
                  <a:cubicBezTo>
                    <a:pt x="13151" y="6578"/>
                    <a:pt x="12603" y="2958"/>
                    <a:pt x="10032" y="1092"/>
                  </a:cubicBezTo>
                  <a:cubicBezTo>
                    <a:pt x="9011" y="356"/>
                    <a:pt x="7826" y="0"/>
                    <a:pt x="6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rot="-6603543">
              <a:off x="1417013" y="2245343"/>
              <a:ext cx="104458" cy="89943"/>
            </a:xfrm>
            <a:custGeom>
              <a:avLst/>
              <a:gdLst/>
              <a:ahLst/>
              <a:cxnLst/>
              <a:rect l="l" t="t" r="r" b="b"/>
              <a:pathLst>
                <a:path w="2446" h="2106" extrusionOk="0">
                  <a:moveTo>
                    <a:pt x="1" y="1"/>
                  </a:moveTo>
                  <a:lnTo>
                    <a:pt x="690" y="1850"/>
                  </a:lnTo>
                  <a:cubicBezTo>
                    <a:pt x="690" y="1850"/>
                    <a:pt x="1310" y="2106"/>
                    <a:pt x="1700" y="2106"/>
                  </a:cubicBezTo>
                  <a:cubicBezTo>
                    <a:pt x="1731" y="2106"/>
                    <a:pt x="1760" y="2104"/>
                    <a:pt x="1787" y="2101"/>
                  </a:cubicBezTo>
                  <a:cubicBezTo>
                    <a:pt x="2148" y="2038"/>
                    <a:pt x="2148" y="1881"/>
                    <a:pt x="2305" y="1615"/>
                  </a:cubicBezTo>
                  <a:cubicBezTo>
                    <a:pt x="2446" y="1333"/>
                    <a:pt x="1709" y="988"/>
                    <a:pt x="1615" y="925"/>
                  </a:cubicBezTo>
                  <a:cubicBezTo>
                    <a:pt x="1537" y="878"/>
                    <a:pt x="737" y="1"/>
                    <a:pt x="737" y="1"/>
                  </a:cubicBezTo>
                  <a:close/>
                </a:path>
              </a:pathLst>
            </a:custGeom>
            <a:solidFill>
              <a:srgbClr val="E9C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rot="-6603543">
              <a:off x="1437427" y="2173126"/>
              <a:ext cx="411041" cy="435321"/>
            </a:xfrm>
            <a:custGeom>
              <a:avLst/>
              <a:gdLst/>
              <a:ahLst/>
              <a:cxnLst/>
              <a:rect l="l" t="t" r="r" b="b"/>
              <a:pathLst>
                <a:path w="9625" h="10193" extrusionOk="0">
                  <a:moveTo>
                    <a:pt x="8791" y="1"/>
                  </a:moveTo>
                  <a:cubicBezTo>
                    <a:pt x="8736" y="1"/>
                    <a:pt x="8682" y="25"/>
                    <a:pt x="8652" y="74"/>
                  </a:cubicBezTo>
                  <a:lnTo>
                    <a:pt x="7053" y="2237"/>
                  </a:lnTo>
                  <a:cubicBezTo>
                    <a:pt x="6380" y="1845"/>
                    <a:pt x="5633" y="1655"/>
                    <a:pt x="4890" y="1655"/>
                  </a:cubicBezTo>
                  <a:cubicBezTo>
                    <a:pt x="3557" y="1655"/>
                    <a:pt x="2240" y="2266"/>
                    <a:pt x="1395" y="3413"/>
                  </a:cubicBezTo>
                  <a:cubicBezTo>
                    <a:pt x="0" y="5325"/>
                    <a:pt x="423" y="7990"/>
                    <a:pt x="2336" y="9369"/>
                  </a:cubicBezTo>
                  <a:cubicBezTo>
                    <a:pt x="3104" y="9925"/>
                    <a:pt x="3992" y="10193"/>
                    <a:pt x="4872" y="10193"/>
                  </a:cubicBezTo>
                  <a:cubicBezTo>
                    <a:pt x="6199" y="10193"/>
                    <a:pt x="7506" y="9585"/>
                    <a:pt x="8354" y="8444"/>
                  </a:cubicBezTo>
                  <a:cubicBezTo>
                    <a:pt x="9624" y="6705"/>
                    <a:pt x="9389" y="4338"/>
                    <a:pt x="7884" y="2880"/>
                  </a:cubicBezTo>
                  <a:lnTo>
                    <a:pt x="9499" y="686"/>
                  </a:lnTo>
                  <a:cubicBezTo>
                    <a:pt x="9561" y="607"/>
                    <a:pt x="9546" y="498"/>
                    <a:pt x="9467" y="435"/>
                  </a:cubicBezTo>
                  <a:lnTo>
                    <a:pt x="8887" y="27"/>
                  </a:lnTo>
                  <a:cubicBezTo>
                    <a:pt x="8858" y="10"/>
                    <a:pt x="8824" y="1"/>
                    <a:pt x="8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rot="-6603543">
              <a:off x="1488402" y="2212561"/>
              <a:ext cx="373545" cy="327270"/>
            </a:xfrm>
            <a:custGeom>
              <a:avLst/>
              <a:gdLst/>
              <a:ahLst/>
              <a:cxnLst/>
              <a:rect l="l" t="t" r="r" b="b"/>
              <a:pathLst>
                <a:path w="8747" h="7663" extrusionOk="0">
                  <a:moveTo>
                    <a:pt x="4370" y="1"/>
                  </a:moveTo>
                  <a:cubicBezTo>
                    <a:pt x="3180" y="1"/>
                    <a:pt x="2008" y="546"/>
                    <a:pt x="1255" y="1573"/>
                  </a:cubicBezTo>
                  <a:cubicBezTo>
                    <a:pt x="1" y="3297"/>
                    <a:pt x="377" y="5679"/>
                    <a:pt x="2101" y="6933"/>
                  </a:cubicBezTo>
                  <a:cubicBezTo>
                    <a:pt x="2786" y="7425"/>
                    <a:pt x="3580" y="7662"/>
                    <a:pt x="4367" y="7662"/>
                  </a:cubicBezTo>
                  <a:cubicBezTo>
                    <a:pt x="5560" y="7662"/>
                    <a:pt x="6737" y="7117"/>
                    <a:pt x="7493" y="6087"/>
                  </a:cubicBezTo>
                  <a:cubicBezTo>
                    <a:pt x="8747" y="4378"/>
                    <a:pt x="8371" y="1980"/>
                    <a:pt x="6647" y="742"/>
                  </a:cubicBezTo>
                  <a:cubicBezTo>
                    <a:pt x="5958" y="242"/>
                    <a:pt x="5160" y="1"/>
                    <a:pt x="4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rot="-6603543">
              <a:off x="1525453" y="2244628"/>
              <a:ext cx="299921" cy="262952"/>
            </a:xfrm>
            <a:custGeom>
              <a:avLst/>
              <a:gdLst/>
              <a:ahLst/>
              <a:cxnLst/>
              <a:rect l="l" t="t" r="r" b="b"/>
              <a:pathLst>
                <a:path w="7023" h="6157" extrusionOk="0">
                  <a:moveTo>
                    <a:pt x="3505" y="1"/>
                  </a:moveTo>
                  <a:cubicBezTo>
                    <a:pt x="2549" y="1"/>
                    <a:pt x="1607" y="439"/>
                    <a:pt x="1004" y="1268"/>
                  </a:cubicBezTo>
                  <a:cubicBezTo>
                    <a:pt x="1" y="2632"/>
                    <a:pt x="299" y="4560"/>
                    <a:pt x="1678" y="5563"/>
                  </a:cubicBezTo>
                  <a:cubicBezTo>
                    <a:pt x="2234" y="5963"/>
                    <a:pt x="2876" y="6156"/>
                    <a:pt x="3510" y="6156"/>
                  </a:cubicBezTo>
                  <a:cubicBezTo>
                    <a:pt x="4467" y="6156"/>
                    <a:pt x="5407" y="5718"/>
                    <a:pt x="6020" y="4889"/>
                  </a:cubicBezTo>
                  <a:cubicBezTo>
                    <a:pt x="7023" y="3510"/>
                    <a:pt x="6725" y="1582"/>
                    <a:pt x="5330" y="594"/>
                  </a:cubicBezTo>
                  <a:cubicBezTo>
                    <a:pt x="4780" y="194"/>
                    <a:pt x="4140" y="1"/>
                    <a:pt x="3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rot="-6603543">
              <a:off x="1506056" y="2303390"/>
              <a:ext cx="248375" cy="156268"/>
            </a:xfrm>
            <a:custGeom>
              <a:avLst/>
              <a:gdLst/>
              <a:ahLst/>
              <a:cxnLst/>
              <a:rect l="l" t="t" r="r" b="b"/>
              <a:pathLst>
                <a:path w="5816" h="3659" extrusionOk="0">
                  <a:moveTo>
                    <a:pt x="2711" y="0"/>
                  </a:moveTo>
                  <a:cubicBezTo>
                    <a:pt x="1560" y="0"/>
                    <a:pt x="448" y="689"/>
                    <a:pt x="0" y="1856"/>
                  </a:cubicBezTo>
                  <a:cubicBezTo>
                    <a:pt x="0" y="1856"/>
                    <a:pt x="705" y="1354"/>
                    <a:pt x="1129" y="1056"/>
                  </a:cubicBezTo>
                  <a:cubicBezTo>
                    <a:pt x="1266" y="960"/>
                    <a:pt x="1369" y="927"/>
                    <a:pt x="1467" y="927"/>
                  </a:cubicBezTo>
                  <a:cubicBezTo>
                    <a:pt x="1665" y="927"/>
                    <a:pt x="1846" y="1057"/>
                    <a:pt x="2257" y="1057"/>
                  </a:cubicBezTo>
                  <a:cubicBezTo>
                    <a:pt x="2272" y="1057"/>
                    <a:pt x="2288" y="1057"/>
                    <a:pt x="2304" y="1056"/>
                  </a:cubicBezTo>
                  <a:cubicBezTo>
                    <a:pt x="2769" y="1045"/>
                    <a:pt x="2937" y="940"/>
                    <a:pt x="3216" y="940"/>
                  </a:cubicBezTo>
                  <a:cubicBezTo>
                    <a:pt x="3332" y="940"/>
                    <a:pt x="3468" y="959"/>
                    <a:pt x="3652" y="1009"/>
                  </a:cubicBezTo>
                  <a:cubicBezTo>
                    <a:pt x="4279" y="1166"/>
                    <a:pt x="4405" y="1856"/>
                    <a:pt x="4546" y="2295"/>
                  </a:cubicBezTo>
                  <a:cubicBezTo>
                    <a:pt x="4671" y="2718"/>
                    <a:pt x="4875" y="2624"/>
                    <a:pt x="5267" y="3047"/>
                  </a:cubicBezTo>
                  <a:cubicBezTo>
                    <a:pt x="5486" y="3282"/>
                    <a:pt x="5517" y="3502"/>
                    <a:pt x="5486" y="3658"/>
                  </a:cubicBezTo>
                  <a:cubicBezTo>
                    <a:pt x="5815" y="2530"/>
                    <a:pt x="5423" y="1276"/>
                    <a:pt x="4405" y="555"/>
                  </a:cubicBezTo>
                  <a:cubicBezTo>
                    <a:pt x="3884" y="176"/>
                    <a:pt x="3293" y="0"/>
                    <a:pt x="2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rot="-6603543">
              <a:off x="1031692" y="2022953"/>
              <a:ext cx="420436" cy="482684"/>
            </a:xfrm>
            <a:custGeom>
              <a:avLst/>
              <a:gdLst/>
              <a:ahLst/>
              <a:cxnLst/>
              <a:rect l="l" t="t" r="r" b="b"/>
              <a:pathLst>
                <a:path w="9845" h="11302" extrusionOk="0">
                  <a:moveTo>
                    <a:pt x="6694" y="1"/>
                  </a:moveTo>
                  <a:lnTo>
                    <a:pt x="5878" y="1740"/>
                  </a:lnTo>
                  <a:cubicBezTo>
                    <a:pt x="3339" y="4342"/>
                    <a:pt x="1066" y="6098"/>
                    <a:pt x="1066" y="6098"/>
                  </a:cubicBezTo>
                  <a:cubicBezTo>
                    <a:pt x="298" y="7994"/>
                    <a:pt x="1" y="8496"/>
                    <a:pt x="173" y="9139"/>
                  </a:cubicBezTo>
                  <a:lnTo>
                    <a:pt x="1160" y="10596"/>
                  </a:lnTo>
                  <a:lnTo>
                    <a:pt x="2038" y="9390"/>
                  </a:lnTo>
                  <a:lnTo>
                    <a:pt x="1537" y="8841"/>
                  </a:lnTo>
                  <a:lnTo>
                    <a:pt x="1803" y="8245"/>
                  </a:lnTo>
                  <a:cubicBezTo>
                    <a:pt x="1906" y="8245"/>
                    <a:pt x="2787" y="8356"/>
                    <a:pt x="2904" y="8356"/>
                  </a:cubicBezTo>
                  <a:cubicBezTo>
                    <a:pt x="2911" y="8356"/>
                    <a:pt x="2915" y="8356"/>
                    <a:pt x="2916" y="8355"/>
                  </a:cubicBezTo>
                  <a:lnTo>
                    <a:pt x="3574" y="8794"/>
                  </a:lnTo>
                  <a:cubicBezTo>
                    <a:pt x="3574" y="8794"/>
                    <a:pt x="3762" y="9264"/>
                    <a:pt x="3402" y="10158"/>
                  </a:cubicBezTo>
                  <a:cubicBezTo>
                    <a:pt x="3115" y="10839"/>
                    <a:pt x="3384" y="11302"/>
                    <a:pt x="3835" y="11302"/>
                  </a:cubicBezTo>
                  <a:cubicBezTo>
                    <a:pt x="3975" y="11302"/>
                    <a:pt x="4132" y="11257"/>
                    <a:pt x="4295" y="11161"/>
                  </a:cubicBezTo>
                  <a:cubicBezTo>
                    <a:pt x="4969" y="10753"/>
                    <a:pt x="6537" y="7806"/>
                    <a:pt x="6537" y="7806"/>
                  </a:cubicBezTo>
                  <a:cubicBezTo>
                    <a:pt x="7383" y="6505"/>
                    <a:pt x="7853" y="5440"/>
                    <a:pt x="8778" y="3245"/>
                  </a:cubicBezTo>
                  <a:cubicBezTo>
                    <a:pt x="9123" y="2430"/>
                    <a:pt x="9609" y="1834"/>
                    <a:pt x="9844" y="1443"/>
                  </a:cubicBezTo>
                  <a:lnTo>
                    <a:pt x="6694" y="1"/>
                  </a:lnTo>
                  <a:close/>
                </a:path>
              </a:pathLst>
            </a:custGeom>
            <a:solidFill>
              <a:srgbClr val="E9C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rot="-6603543">
              <a:off x="927766" y="2079943"/>
              <a:ext cx="289885" cy="257785"/>
            </a:xfrm>
            <a:custGeom>
              <a:avLst/>
              <a:gdLst/>
              <a:ahLst/>
              <a:cxnLst/>
              <a:rect l="l" t="t" r="r" b="b"/>
              <a:pathLst>
                <a:path w="6788" h="6036" extrusionOk="0">
                  <a:moveTo>
                    <a:pt x="1771" y="1"/>
                  </a:moveTo>
                  <a:lnTo>
                    <a:pt x="0" y="2869"/>
                  </a:lnTo>
                  <a:lnTo>
                    <a:pt x="4812" y="6036"/>
                  </a:lnTo>
                  <a:lnTo>
                    <a:pt x="6787" y="3120"/>
                  </a:lnTo>
                  <a:lnTo>
                    <a:pt x="17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rot="-6603543">
              <a:off x="1315302" y="680212"/>
              <a:ext cx="278525" cy="214949"/>
            </a:xfrm>
            <a:custGeom>
              <a:avLst/>
              <a:gdLst/>
              <a:ahLst/>
              <a:cxnLst/>
              <a:rect l="l" t="t" r="r" b="b"/>
              <a:pathLst>
                <a:path w="6522" h="5033" extrusionOk="0">
                  <a:moveTo>
                    <a:pt x="4484" y="1"/>
                  </a:moveTo>
                  <a:lnTo>
                    <a:pt x="1" y="565"/>
                  </a:lnTo>
                  <a:lnTo>
                    <a:pt x="173" y="5032"/>
                  </a:lnTo>
                  <a:lnTo>
                    <a:pt x="6521" y="4249"/>
                  </a:lnTo>
                  <a:lnTo>
                    <a:pt x="5440" y="644"/>
                  </a:lnTo>
                  <a:lnTo>
                    <a:pt x="4484" y="1"/>
                  </a:ln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rot="-6603543">
              <a:off x="1332248" y="1074384"/>
              <a:ext cx="266055" cy="83408"/>
            </a:xfrm>
            <a:custGeom>
              <a:avLst/>
              <a:gdLst/>
              <a:ahLst/>
              <a:cxnLst/>
              <a:rect l="l" t="t" r="r" b="b"/>
              <a:pathLst>
                <a:path w="6230" h="1953" extrusionOk="0">
                  <a:moveTo>
                    <a:pt x="189" y="1"/>
                  </a:moveTo>
                  <a:lnTo>
                    <a:pt x="189" y="1"/>
                  </a:lnTo>
                  <a:cubicBezTo>
                    <a:pt x="1" y="534"/>
                    <a:pt x="173" y="1239"/>
                    <a:pt x="1678" y="1443"/>
                  </a:cubicBezTo>
                  <a:cubicBezTo>
                    <a:pt x="2045" y="1522"/>
                    <a:pt x="3773" y="1953"/>
                    <a:pt x="4990" y="1953"/>
                  </a:cubicBezTo>
                  <a:cubicBezTo>
                    <a:pt x="5696" y="1953"/>
                    <a:pt x="6229" y="1808"/>
                    <a:pt x="6223" y="1364"/>
                  </a:cubicBezTo>
                  <a:cubicBezTo>
                    <a:pt x="6208" y="126"/>
                    <a:pt x="863" y="48"/>
                    <a:pt x="189" y="1"/>
                  </a:cubicBezTo>
                  <a:close/>
                </a:path>
              </a:pathLst>
            </a:custGeom>
            <a:solidFill>
              <a:srgbClr val="EE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rot="-6603543">
              <a:off x="1296383" y="966279"/>
              <a:ext cx="610390" cy="277900"/>
            </a:xfrm>
            <a:custGeom>
              <a:avLst/>
              <a:gdLst/>
              <a:ahLst/>
              <a:cxnLst/>
              <a:rect l="l" t="t" r="r" b="b"/>
              <a:pathLst>
                <a:path w="14293" h="6507" extrusionOk="0">
                  <a:moveTo>
                    <a:pt x="10301" y="0"/>
                  </a:moveTo>
                  <a:cubicBezTo>
                    <a:pt x="10257" y="0"/>
                    <a:pt x="10214" y="3"/>
                    <a:pt x="10170" y="8"/>
                  </a:cubicBezTo>
                  <a:lnTo>
                    <a:pt x="1204" y="1450"/>
                  </a:lnTo>
                  <a:cubicBezTo>
                    <a:pt x="1" y="1597"/>
                    <a:pt x="295" y="2609"/>
                    <a:pt x="1212" y="2609"/>
                  </a:cubicBezTo>
                  <a:cubicBezTo>
                    <a:pt x="1274" y="2609"/>
                    <a:pt x="1340" y="2604"/>
                    <a:pt x="1408" y="2594"/>
                  </a:cubicBezTo>
                  <a:lnTo>
                    <a:pt x="4511" y="2312"/>
                  </a:lnTo>
                  <a:lnTo>
                    <a:pt x="5906" y="2124"/>
                  </a:lnTo>
                  <a:lnTo>
                    <a:pt x="5922" y="2171"/>
                  </a:lnTo>
                  <a:lnTo>
                    <a:pt x="5452" y="2234"/>
                  </a:lnTo>
                  <a:cubicBezTo>
                    <a:pt x="4227" y="2368"/>
                    <a:pt x="4525" y="3670"/>
                    <a:pt x="5465" y="3670"/>
                  </a:cubicBezTo>
                  <a:cubicBezTo>
                    <a:pt x="5511" y="3670"/>
                    <a:pt x="5559" y="3667"/>
                    <a:pt x="5609" y="3660"/>
                  </a:cubicBezTo>
                  <a:lnTo>
                    <a:pt x="6471" y="3550"/>
                  </a:lnTo>
                  <a:lnTo>
                    <a:pt x="6486" y="3597"/>
                  </a:lnTo>
                  <a:lnTo>
                    <a:pt x="6047" y="3644"/>
                  </a:lnTo>
                  <a:cubicBezTo>
                    <a:pt x="4823" y="3794"/>
                    <a:pt x="5121" y="5096"/>
                    <a:pt x="6061" y="5096"/>
                  </a:cubicBezTo>
                  <a:cubicBezTo>
                    <a:pt x="6107" y="5096"/>
                    <a:pt x="6155" y="5093"/>
                    <a:pt x="6204" y="5086"/>
                  </a:cubicBezTo>
                  <a:lnTo>
                    <a:pt x="7051" y="4961"/>
                  </a:lnTo>
                  <a:lnTo>
                    <a:pt x="7066" y="5024"/>
                  </a:lnTo>
                  <a:lnTo>
                    <a:pt x="6721" y="5071"/>
                  </a:lnTo>
                  <a:cubicBezTo>
                    <a:pt x="5497" y="5205"/>
                    <a:pt x="5795" y="6507"/>
                    <a:pt x="6735" y="6507"/>
                  </a:cubicBezTo>
                  <a:cubicBezTo>
                    <a:pt x="6781" y="6507"/>
                    <a:pt x="6829" y="6504"/>
                    <a:pt x="6878" y="6497"/>
                  </a:cubicBezTo>
                  <a:lnTo>
                    <a:pt x="7631" y="6387"/>
                  </a:lnTo>
                  <a:cubicBezTo>
                    <a:pt x="9449" y="6246"/>
                    <a:pt x="11722" y="5839"/>
                    <a:pt x="12913" y="4836"/>
                  </a:cubicBezTo>
                  <a:cubicBezTo>
                    <a:pt x="14292" y="3331"/>
                    <a:pt x="12991" y="1105"/>
                    <a:pt x="12004" y="650"/>
                  </a:cubicBezTo>
                  <a:cubicBezTo>
                    <a:pt x="11297" y="319"/>
                    <a:pt x="10803" y="0"/>
                    <a:pt x="10301" y="0"/>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rot="-6603543">
              <a:off x="1395331" y="723924"/>
              <a:ext cx="195506" cy="260433"/>
            </a:xfrm>
            <a:custGeom>
              <a:avLst/>
              <a:gdLst/>
              <a:ahLst/>
              <a:cxnLst/>
              <a:rect l="l" t="t" r="r" b="b"/>
              <a:pathLst>
                <a:path w="4578" h="6098" extrusionOk="0">
                  <a:moveTo>
                    <a:pt x="1787" y="0"/>
                  </a:moveTo>
                  <a:cubicBezTo>
                    <a:pt x="1615" y="47"/>
                    <a:pt x="0" y="439"/>
                    <a:pt x="0" y="439"/>
                  </a:cubicBezTo>
                  <a:lnTo>
                    <a:pt x="1145" y="6098"/>
                  </a:lnTo>
                  <a:lnTo>
                    <a:pt x="4577" y="5439"/>
                  </a:lnTo>
                  <a:lnTo>
                    <a:pt x="17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rot="-6603543">
              <a:off x="-590825" y="134271"/>
              <a:ext cx="2451340" cy="2158029"/>
            </a:xfrm>
            <a:custGeom>
              <a:avLst/>
              <a:gdLst/>
              <a:ahLst/>
              <a:cxnLst/>
              <a:rect l="l" t="t" r="r" b="b"/>
              <a:pathLst>
                <a:path w="57401" h="50530" extrusionOk="0">
                  <a:moveTo>
                    <a:pt x="28306" y="0"/>
                  </a:moveTo>
                  <a:cubicBezTo>
                    <a:pt x="27998" y="0"/>
                    <a:pt x="27740" y="58"/>
                    <a:pt x="27541" y="183"/>
                  </a:cubicBezTo>
                  <a:cubicBezTo>
                    <a:pt x="19155" y="3710"/>
                    <a:pt x="11475" y="9666"/>
                    <a:pt x="10236" y="11140"/>
                  </a:cubicBezTo>
                  <a:cubicBezTo>
                    <a:pt x="5973" y="16610"/>
                    <a:pt x="1" y="25137"/>
                    <a:pt x="1" y="25137"/>
                  </a:cubicBezTo>
                  <a:lnTo>
                    <a:pt x="6255" y="29040"/>
                  </a:lnTo>
                  <a:cubicBezTo>
                    <a:pt x="6255" y="29040"/>
                    <a:pt x="12823" y="19384"/>
                    <a:pt x="14578" y="15952"/>
                  </a:cubicBezTo>
                  <a:cubicBezTo>
                    <a:pt x="14578" y="15952"/>
                    <a:pt x="20597" y="12033"/>
                    <a:pt x="22744" y="11296"/>
                  </a:cubicBezTo>
                  <a:cubicBezTo>
                    <a:pt x="23042" y="11343"/>
                    <a:pt x="23324" y="11438"/>
                    <a:pt x="23591" y="11579"/>
                  </a:cubicBezTo>
                  <a:cubicBezTo>
                    <a:pt x="23215" y="13271"/>
                    <a:pt x="22760" y="15842"/>
                    <a:pt x="22494" y="19102"/>
                  </a:cubicBezTo>
                  <a:cubicBezTo>
                    <a:pt x="21485" y="22660"/>
                    <a:pt x="32126" y="32188"/>
                    <a:pt x="37238" y="32188"/>
                  </a:cubicBezTo>
                  <a:cubicBezTo>
                    <a:pt x="37689" y="32188"/>
                    <a:pt x="38097" y="32114"/>
                    <a:pt x="38450" y="31955"/>
                  </a:cubicBezTo>
                  <a:cubicBezTo>
                    <a:pt x="42792" y="30356"/>
                    <a:pt x="45159" y="28899"/>
                    <a:pt x="46334" y="27990"/>
                  </a:cubicBezTo>
                  <a:lnTo>
                    <a:pt x="46334" y="27990"/>
                  </a:lnTo>
                  <a:cubicBezTo>
                    <a:pt x="46616" y="30639"/>
                    <a:pt x="46428" y="35168"/>
                    <a:pt x="45927" y="37284"/>
                  </a:cubicBezTo>
                  <a:cubicBezTo>
                    <a:pt x="45739" y="38429"/>
                    <a:pt x="27807" y="43899"/>
                    <a:pt x="27807" y="43899"/>
                  </a:cubicBezTo>
                  <a:lnTo>
                    <a:pt x="30582" y="50529"/>
                  </a:lnTo>
                  <a:cubicBezTo>
                    <a:pt x="30582" y="50529"/>
                    <a:pt x="48278" y="46799"/>
                    <a:pt x="51146" y="42332"/>
                  </a:cubicBezTo>
                  <a:cubicBezTo>
                    <a:pt x="54360" y="33789"/>
                    <a:pt x="57400" y="22488"/>
                    <a:pt x="52541" y="16720"/>
                  </a:cubicBezTo>
                  <a:cubicBezTo>
                    <a:pt x="50895" y="13836"/>
                    <a:pt x="47400" y="10748"/>
                    <a:pt x="42996" y="8318"/>
                  </a:cubicBezTo>
                  <a:cubicBezTo>
                    <a:pt x="42572" y="8005"/>
                    <a:pt x="42149" y="7691"/>
                    <a:pt x="41742" y="7378"/>
                  </a:cubicBezTo>
                  <a:lnTo>
                    <a:pt x="41710" y="7425"/>
                  </a:lnTo>
                  <a:cubicBezTo>
                    <a:pt x="39556" y="5913"/>
                    <a:pt x="31418" y="0"/>
                    <a:pt x="28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rot="-6603543">
              <a:off x="-590825" y="134271"/>
              <a:ext cx="2451340" cy="2158029"/>
            </a:xfrm>
            <a:custGeom>
              <a:avLst/>
              <a:gdLst/>
              <a:ahLst/>
              <a:cxnLst/>
              <a:rect l="l" t="t" r="r" b="b"/>
              <a:pathLst>
                <a:path w="57401" h="50530" extrusionOk="0">
                  <a:moveTo>
                    <a:pt x="28306" y="0"/>
                  </a:moveTo>
                  <a:cubicBezTo>
                    <a:pt x="27998" y="0"/>
                    <a:pt x="27740" y="58"/>
                    <a:pt x="27541" y="183"/>
                  </a:cubicBezTo>
                  <a:cubicBezTo>
                    <a:pt x="19155" y="3710"/>
                    <a:pt x="11475" y="9666"/>
                    <a:pt x="10236" y="11140"/>
                  </a:cubicBezTo>
                  <a:cubicBezTo>
                    <a:pt x="5973" y="16610"/>
                    <a:pt x="1" y="25137"/>
                    <a:pt x="1" y="25137"/>
                  </a:cubicBezTo>
                  <a:lnTo>
                    <a:pt x="1474" y="26062"/>
                  </a:lnTo>
                  <a:cubicBezTo>
                    <a:pt x="3778" y="22645"/>
                    <a:pt x="10236" y="13146"/>
                    <a:pt x="11020" y="12347"/>
                  </a:cubicBezTo>
                  <a:cubicBezTo>
                    <a:pt x="11960" y="11359"/>
                    <a:pt x="25315" y="3757"/>
                    <a:pt x="25315" y="3757"/>
                  </a:cubicBezTo>
                  <a:cubicBezTo>
                    <a:pt x="25315" y="3757"/>
                    <a:pt x="26898" y="3214"/>
                    <a:pt x="28935" y="3214"/>
                  </a:cubicBezTo>
                  <a:cubicBezTo>
                    <a:pt x="30052" y="3214"/>
                    <a:pt x="31305" y="3377"/>
                    <a:pt x="32510" y="3883"/>
                  </a:cubicBezTo>
                  <a:cubicBezTo>
                    <a:pt x="35895" y="5325"/>
                    <a:pt x="52949" y="21720"/>
                    <a:pt x="53341" y="25184"/>
                  </a:cubicBezTo>
                  <a:cubicBezTo>
                    <a:pt x="53733" y="28632"/>
                    <a:pt x="50065" y="41046"/>
                    <a:pt x="48372" y="42614"/>
                  </a:cubicBezTo>
                  <a:cubicBezTo>
                    <a:pt x="46946" y="43930"/>
                    <a:pt x="34234" y="48241"/>
                    <a:pt x="30174" y="49589"/>
                  </a:cubicBezTo>
                  <a:lnTo>
                    <a:pt x="30582" y="50529"/>
                  </a:lnTo>
                  <a:cubicBezTo>
                    <a:pt x="30582" y="50529"/>
                    <a:pt x="48278" y="46799"/>
                    <a:pt x="51146" y="42332"/>
                  </a:cubicBezTo>
                  <a:cubicBezTo>
                    <a:pt x="54360" y="33789"/>
                    <a:pt x="57400" y="22488"/>
                    <a:pt x="52541" y="16720"/>
                  </a:cubicBezTo>
                  <a:cubicBezTo>
                    <a:pt x="50895" y="13836"/>
                    <a:pt x="47400" y="10748"/>
                    <a:pt x="42996" y="8318"/>
                  </a:cubicBezTo>
                  <a:cubicBezTo>
                    <a:pt x="42572" y="8005"/>
                    <a:pt x="42149" y="7691"/>
                    <a:pt x="41742" y="7378"/>
                  </a:cubicBezTo>
                  <a:lnTo>
                    <a:pt x="41710" y="7425"/>
                  </a:lnTo>
                  <a:cubicBezTo>
                    <a:pt x="39556" y="5913"/>
                    <a:pt x="31418" y="0"/>
                    <a:pt x="28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rot="-6603543">
              <a:off x="52539" y="682690"/>
              <a:ext cx="734322" cy="902418"/>
            </a:xfrm>
            <a:custGeom>
              <a:avLst/>
              <a:gdLst/>
              <a:ahLst/>
              <a:cxnLst/>
              <a:rect l="l" t="t" r="r" b="b"/>
              <a:pathLst>
                <a:path w="17195" h="21130" extrusionOk="0">
                  <a:moveTo>
                    <a:pt x="9389" y="1"/>
                  </a:moveTo>
                  <a:cubicBezTo>
                    <a:pt x="8982" y="581"/>
                    <a:pt x="5470" y="6051"/>
                    <a:pt x="3903" y="8402"/>
                  </a:cubicBezTo>
                  <a:cubicBezTo>
                    <a:pt x="2853" y="10001"/>
                    <a:pt x="956" y="11333"/>
                    <a:pt x="0" y="11929"/>
                  </a:cubicBezTo>
                  <a:cubicBezTo>
                    <a:pt x="376" y="12509"/>
                    <a:pt x="847" y="13105"/>
                    <a:pt x="1364" y="13716"/>
                  </a:cubicBezTo>
                  <a:cubicBezTo>
                    <a:pt x="2367" y="14656"/>
                    <a:pt x="3668" y="15926"/>
                    <a:pt x="4969" y="17211"/>
                  </a:cubicBezTo>
                  <a:cubicBezTo>
                    <a:pt x="7085" y="18935"/>
                    <a:pt x="9405" y="20409"/>
                    <a:pt x="11395" y="21130"/>
                  </a:cubicBezTo>
                  <a:cubicBezTo>
                    <a:pt x="11850" y="19531"/>
                    <a:pt x="12132" y="16851"/>
                    <a:pt x="12493" y="16192"/>
                  </a:cubicBezTo>
                  <a:cubicBezTo>
                    <a:pt x="13010" y="15236"/>
                    <a:pt x="17195" y="9860"/>
                    <a:pt x="17195" y="9860"/>
                  </a:cubicBezTo>
                  <a:lnTo>
                    <a:pt x="9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rot="-6603543">
              <a:off x="-932240" y="224199"/>
              <a:ext cx="1545641" cy="1226143"/>
            </a:xfrm>
            <a:custGeom>
              <a:avLst/>
              <a:gdLst/>
              <a:ahLst/>
              <a:cxnLst/>
              <a:rect l="l" t="t" r="r" b="b"/>
              <a:pathLst>
                <a:path w="36193" h="28710" extrusionOk="0">
                  <a:moveTo>
                    <a:pt x="3355" y="0"/>
                  </a:moveTo>
                  <a:cubicBezTo>
                    <a:pt x="2123" y="0"/>
                    <a:pt x="1171" y="280"/>
                    <a:pt x="643" y="917"/>
                  </a:cubicBezTo>
                  <a:cubicBezTo>
                    <a:pt x="0" y="1700"/>
                    <a:pt x="188" y="2923"/>
                    <a:pt x="1066" y="3628"/>
                  </a:cubicBezTo>
                  <a:cubicBezTo>
                    <a:pt x="1066" y="3628"/>
                    <a:pt x="9530" y="5133"/>
                    <a:pt x="18684" y="12610"/>
                  </a:cubicBezTo>
                  <a:cubicBezTo>
                    <a:pt x="27854" y="20086"/>
                    <a:pt x="31161" y="28206"/>
                    <a:pt x="31161" y="28206"/>
                  </a:cubicBezTo>
                  <a:cubicBezTo>
                    <a:pt x="31572" y="28544"/>
                    <a:pt x="32063" y="28709"/>
                    <a:pt x="32536" y="28709"/>
                  </a:cubicBezTo>
                  <a:cubicBezTo>
                    <a:pt x="33072" y="28709"/>
                    <a:pt x="33586" y="28497"/>
                    <a:pt x="33935" y="28080"/>
                  </a:cubicBezTo>
                  <a:cubicBezTo>
                    <a:pt x="36192" y="25337"/>
                    <a:pt x="28418" y="13378"/>
                    <a:pt x="22195" y="8284"/>
                  </a:cubicBezTo>
                  <a:cubicBezTo>
                    <a:pt x="17348" y="4311"/>
                    <a:pt x="8191" y="0"/>
                    <a:pt x="3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rot="-6603543">
              <a:off x="-275181" y="649922"/>
              <a:ext cx="717581" cy="618325"/>
            </a:xfrm>
            <a:custGeom>
              <a:avLst/>
              <a:gdLst/>
              <a:ahLst/>
              <a:cxnLst/>
              <a:rect l="l" t="t" r="r" b="b"/>
              <a:pathLst>
                <a:path w="16803" h="14478" extrusionOk="0">
                  <a:moveTo>
                    <a:pt x="8134" y="1"/>
                  </a:moveTo>
                  <a:cubicBezTo>
                    <a:pt x="6010" y="1"/>
                    <a:pt x="3964" y="915"/>
                    <a:pt x="2649" y="2663"/>
                  </a:cubicBezTo>
                  <a:cubicBezTo>
                    <a:pt x="658" y="5327"/>
                    <a:pt x="0" y="8306"/>
                    <a:pt x="2963" y="11284"/>
                  </a:cubicBezTo>
                  <a:cubicBezTo>
                    <a:pt x="2963" y="11299"/>
                    <a:pt x="2963" y="11299"/>
                    <a:pt x="2947" y="11299"/>
                  </a:cubicBezTo>
                  <a:cubicBezTo>
                    <a:pt x="2461" y="11973"/>
                    <a:pt x="2790" y="13870"/>
                    <a:pt x="3276" y="14199"/>
                  </a:cubicBezTo>
                  <a:cubicBezTo>
                    <a:pt x="3398" y="14316"/>
                    <a:pt x="3679" y="14372"/>
                    <a:pt x="4019" y="14372"/>
                  </a:cubicBezTo>
                  <a:cubicBezTo>
                    <a:pt x="4732" y="14372"/>
                    <a:pt x="5706" y="14127"/>
                    <a:pt x="6035" y="13682"/>
                  </a:cubicBezTo>
                  <a:cubicBezTo>
                    <a:pt x="6066" y="13650"/>
                    <a:pt x="6082" y="13619"/>
                    <a:pt x="6097" y="13588"/>
                  </a:cubicBezTo>
                  <a:cubicBezTo>
                    <a:pt x="7275" y="14204"/>
                    <a:pt x="8356" y="14478"/>
                    <a:pt x="9347" y="14478"/>
                  </a:cubicBezTo>
                  <a:cubicBezTo>
                    <a:pt x="11457" y="14478"/>
                    <a:pt x="13160" y="13238"/>
                    <a:pt x="14515" y="11425"/>
                  </a:cubicBezTo>
                  <a:cubicBezTo>
                    <a:pt x="16803" y="8384"/>
                    <a:pt x="15988" y="3948"/>
                    <a:pt x="12712" y="1534"/>
                  </a:cubicBezTo>
                  <a:cubicBezTo>
                    <a:pt x="11319" y="501"/>
                    <a:pt x="9705" y="1"/>
                    <a:pt x="8134" y="1"/>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rot="-6603543">
              <a:off x="-32490" y="460216"/>
              <a:ext cx="132515" cy="143200"/>
            </a:xfrm>
            <a:custGeom>
              <a:avLst/>
              <a:gdLst/>
              <a:ahLst/>
              <a:cxnLst/>
              <a:rect l="l" t="t" r="r" b="b"/>
              <a:pathLst>
                <a:path w="3103" h="3353" extrusionOk="0">
                  <a:moveTo>
                    <a:pt x="1535" y="0"/>
                  </a:moveTo>
                  <a:cubicBezTo>
                    <a:pt x="1535" y="0"/>
                    <a:pt x="658" y="1865"/>
                    <a:pt x="281" y="2618"/>
                  </a:cubicBezTo>
                  <a:cubicBezTo>
                    <a:pt x="1" y="3204"/>
                    <a:pt x="91" y="3352"/>
                    <a:pt x="433" y="3352"/>
                  </a:cubicBezTo>
                  <a:cubicBezTo>
                    <a:pt x="530" y="3352"/>
                    <a:pt x="648" y="3340"/>
                    <a:pt x="783" y="3323"/>
                  </a:cubicBezTo>
                  <a:cubicBezTo>
                    <a:pt x="1394" y="3260"/>
                    <a:pt x="3071" y="1552"/>
                    <a:pt x="3087" y="1082"/>
                  </a:cubicBezTo>
                  <a:cubicBezTo>
                    <a:pt x="3103" y="611"/>
                    <a:pt x="2491" y="110"/>
                    <a:pt x="1535" y="0"/>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rot="-6603543">
              <a:off x="-227881" y="1209467"/>
              <a:ext cx="108002" cy="161350"/>
            </a:xfrm>
            <a:custGeom>
              <a:avLst/>
              <a:gdLst/>
              <a:ahLst/>
              <a:cxnLst/>
              <a:rect l="l" t="t" r="r" b="b"/>
              <a:pathLst>
                <a:path w="2529" h="3778" extrusionOk="0">
                  <a:moveTo>
                    <a:pt x="1725" y="0"/>
                  </a:moveTo>
                  <a:cubicBezTo>
                    <a:pt x="1689" y="0"/>
                    <a:pt x="1654" y="8"/>
                    <a:pt x="1620" y="23"/>
                  </a:cubicBezTo>
                  <a:cubicBezTo>
                    <a:pt x="1259" y="211"/>
                    <a:pt x="491" y="1371"/>
                    <a:pt x="272" y="2359"/>
                  </a:cubicBezTo>
                  <a:cubicBezTo>
                    <a:pt x="85" y="3199"/>
                    <a:pt x="0" y="3778"/>
                    <a:pt x="278" y="3778"/>
                  </a:cubicBezTo>
                  <a:cubicBezTo>
                    <a:pt x="327" y="3778"/>
                    <a:pt x="387" y="3760"/>
                    <a:pt x="460" y="3723"/>
                  </a:cubicBezTo>
                  <a:cubicBezTo>
                    <a:pt x="946" y="3456"/>
                    <a:pt x="2529" y="980"/>
                    <a:pt x="2529" y="980"/>
                  </a:cubicBezTo>
                  <a:cubicBezTo>
                    <a:pt x="2514" y="723"/>
                    <a:pt x="2086" y="0"/>
                    <a:pt x="1725" y="0"/>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rot="-6603543">
              <a:off x="-627627" y="372231"/>
              <a:ext cx="1017374" cy="948115"/>
            </a:xfrm>
            <a:custGeom>
              <a:avLst/>
              <a:gdLst/>
              <a:ahLst/>
              <a:cxnLst/>
              <a:rect l="l" t="t" r="r" b="b"/>
              <a:pathLst>
                <a:path w="23823" h="22200" extrusionOk="0">
                  <a:moveTo>
                    <a:pt x="11787" y="0"/>
                  </a:moveTo>
                  <a:cubicBezTo>
                    <a:pt x="5669" y="0"/>
                    <a:pt x="377" y="7637"/>
                    <a:pt x="515" y="11452"/>
                  </a:cubicBezTo>
                  <a:cubicBezTo>
                    <a:pt x="296" y="12032"/>
                    <a:pt x="107" y="12675"/>
                    <a:pt x="76" y="13302"/>
                  </a:cubicBezTo>
                  <a:cubicBezTo>
                    <a:pt x="0" y="15092"/>
                    <a:pt x="644" y="16897"/>
                    <a:pt x="685" y="16897"/>
                  </a:cubicBezTo>
                  <a:cubicBezTo>
                    <a:pt x="687" y="16897"/>
                    <a:pt x="687" y="16895"/>
                    <a:pt x="687" y="16891"/>
                  </a:cubicBezTo>
                  <a:cubicBezTo>
                    <a:pt x="687" y="16766"/>
                    <a:pt x="1142" y="15700"/>
                    <a:pt x="1205" y="15606"/>
                  </a:cubicBezTo>
                  <a:cubicBezTo>
                    <a:pt x="1207" y="15604"/>
                    <a:pt x="1209" y="15602"/>
                    <a:pt x="1211" y="15602"/>
                  </a:cubicBezTo>
                  <a:cubicBezTo>
                    <a:pt x="1316" y="15602"/>
                    <a:pt x="1992" y="17436"/>
                    <a:pt x="2772" y="18568"/>
                  </a:cubicBezTo>
                  <a:cubicBezTo>
                    <a:pt x="3556" y="19712"/>
                    <a:pt x="4167" y="20104"/>
                    <a:pt x="4167" y="20104"/>
                  </a:cubicBezTo>
                  <a:lnTo>
                    <a:pt x="4010" y="19430"/>
                  </a:lnTo>
                  <a:lnTo>
                    <a:pt x="4010" y="19430"/>
                  </a:lnTo>
                  <a:cubicBezTo>
                    <a:pt x="4011" y="19431"/>
                    <a:pt x="5672" y="21014"/>
                    <a:pt x="6769" y="21546"/>
                  </a:cubicBezTo>
                  <a:cubicBezTo>
                    <a:pt x="7649" y="21974"/>
                    <a:pt x="8317" y="22199"/>
                    <a:pt x="8450" y="22199"/>
                  </a:cubicBezTo>
                  <a:cubicBezTo>
                    <a:pt x="8483" y="22199"/>
                    <a:pt x="8483" y="22186"/>
                    <a:pt x="8446" y="22158"/>
                  </a:cubicBezTo>
                  <a:cubicBezTo>
                    <a:pt x="8242" y="22017"/>
                    <a:pt x="7882" y="21578"/>
                    <a:pt x="7882" y="21578"/>
                  </a:cubicBezTo>
                  <a:lnTo>
                    <a:pt x="7882" y="21578"/>
                  </a:lnTo>
                  <a:cubicBezTo>
                    <a:pt x="7882" y="21578"/>
                    <a:pt x="9141" y="22096"/>
                    <a:pt x="10176" y="22096"/>
                  </a:cubicBezTo>
                  <a:cubicBezTo>
                    <a:pt x="10206" y="22096"/>
                    <a:pt x="10235" y="22096"/>
                    <a:pt x="10264" y="22095"/>
                  </a:cubicBezTo>
                  <a:cubicBezTo>
                    <a:pt x="11299" y="22079"/>
                    <a:pt x="12020" y="21860"/>
                    <a:pt x="12380" y="21437"/>
                  </a:cubicBezTo>
                  <a:cubicBezTo>
                    <a:pt x="14763" y="21155"/>
                    <a:pt x="17004" y="18255"/>
                    <a:pt x="18337" y="16546"/>
                  </a:cubicBezTo>
                  <a:cubicBezTo>
                    <a:pt x="20798" y="13380"/>
                    <a:pt x="23823" y="7048"/>
                    <a:pt x="16518" y="1656"/>
                  </a:cubicBezTo>
                  <a:cubicBezTo>
                    <a:pt x="14938" y="490"/>
                    <a:pt x="13336" y="0"/>
                    <a:pt x="11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rot="-6603543">
              <a:off x="-477344" y="474984"/>
              <a:ext cx="903692" cy="788473"/>
            </a:xfrm>
            <a:custGeom>
              <a:avLst/>
              <a:gdLst/>
              <a:ahLst/>
              <a:cxnLst/>
              <a:rect l="l" t="t" r="r" b="b"/>
              <a:pathLst>
                <a:path w="21161" h="18462" extrusionOk="0">
                  <a:moveTo>
                    <a:pt x="18731" y="0"/>
                  </a:moveTo>
                  <a:lnTo>
                    <a:pt x="18731" y="0"/>
                  </a:lnTo>
                  <a:cubicBezTo>
                    <a:pt x="18809" y="737"/>
                    <a:pt x="18778" y="1552"/>
                    <a:pt x="18606" y="2446"/>
                  </a:cubicBezTo>
                  <a:cubicBezTo>
                    <a:pt x="18355" y="3794"/>
                    <a:pt x="17743" y="5314"/>
                    <a:pt x="16568" y="6975"/>
                  </a:cubicBezTo>
                  <a:lnTo>
                    <a:pt x="16537" y="7022"/>
                  </a:lnTo>
                  <a:cubicBezTo>
                    <a:pt x="16395" y="7211"/>
                    <a:pt x="16239" y="7414"/>
                    <a:pt x="16082" y="7587"/>
                  </a:cubicBezTo>
                  <a:cubicBezTo>
                    <a:pt x="15674" y="8041"/>
                    <a:pt x="15220" y="8449"/>
                    <a:pt x="14718" y="8794"/>
                  </a:cubicBezTo>
                  <a:cubicBezTo>
                    <a:pt x="12488" y="10348"/>
                    <a:pt x="9465" y="10783"/>
                    <a:pt x="6746" y="10783"/>
                  </a:cubicBezTo>
                  <a:cubicBezTo>
                    <a:pt x="6311" y="10783"/>
                    <a:pt x="5885" y="10772"/>
                    <a:pt x="5470" y="10753"/>
                  </a:cubicBezTo>
                  <a:cubicBezTo>
                    <a:pt x="3057" y="10628"/>
                    <a:pt x="1050" y="10220"/>
                    <a:pt x="314" y="10048"/>
                  </a:cubicBezTo>
                  <a:cubicBezTo>
                    <a:pt x="110" y="10001"/>
                    <a:pt x="0" y="9985"/>
                    <a:pt x="0" y="9985"/>
                  </a:cubicBezTo>
                  <a:lnTo>
                    <a:pt x="0" y="9985"/>
                  </a:lnTo>
                  <a:cubicBezTo>
                    <a:pt x="0" y="10314"/>
                    <a:pt x="31" y="10643"/>
                    <a:pt x="63" y="10941"/>
                  </a:cubicBezTo>
                  <a:cubicBezTo>
                    <a:pt x="228" y="12185"/>
                    <a:pt x="579" y="13157"/>
                    <a:pt x="609" y="13157"/>
                  </a:cubicBezTo>
                  <a:cubicBezTo>
                    <a:pt x="611" y="13157"/>
                    <a:pt x="611" y="13155"/>
                    <a:pt x="611" y="13151"/>
                  </a:cubicBezTo>
                  <a:cubicBezTo>
                    <a:pt x="611" y="13104"/>
                    <a:pt x="674" y="12963"/>
                    <a:pt x="737" y="12791"/>
                  </a:cubicBezTo>
                  <a:cubicBezTo>
                    <a:pt x="878" y="12414"/>
                    <a:pt x="1097" y="11929"/>
                    <a:pt x="1129" y="11866"/>
                  </a:cubicBezTo>
                  <a:cubicBezTo>
                    <a:pt x="1131" y="11864"/>
                    <a:pt x="1133" y="11862"/>
                    <a:pt x="1135" y="11862"/>
                  </a:cubicBezTo>
                  <a:cubicBezTo>
                    <a:pt x="1240" y="11862"/>
                    <a:pt x="1916" y="13696"/>
                    <a:pt x="2696" y="14828"/>
                  </a:cubicBezTo>
                  <a:cubicBezTo>
                    <a:pt x="3480" y="15972"/>
                    <a:pt x="4091" y="16364"/>
                    <a:pt x="4091" y="16364"/>
                  </a:cubicBezTo>
                  <a:lnTo>
                    <a:pt x="3934" y="15690"/>
                  </a:lnTo>
                  <a:lnTo>
                    <a:pt x="3934" y="15690"/>
                  </a:lnTo>
                  <a:cubicBezTo>
                    <a:pt x="3935" y="15691"/>
                    <a:pt x="5596" y="17274"/>
                    <a:pt x="6693" y="17806"/>
                  </a:cubicBezTo>
                  <a:cubicBezTo>
                    <a:pt x="7289" y="18089"/>
                    <a:pt x="7775" y="18292"/>
                    <a:pt x="8088" y="18386"/>
                  </a:cubicBezTo>
                  <a:cubicBezTo>
                    <a:pt x="8226" y="18438"/>
                    <a:pt x="8321" y="18461"/>
                    <a:pt x="8366" y="18461"/>
                  </a:cubicBezTo>
                  <a:cubicBezTo>
                    <a:pt x="8403" y="18461"/>
                    <a:pt x="8405" y="18446"/>
                    <a:pt x="8370" y="18418"/>
                  </a:cubicBezTo>
                  <a:cubicBezTo>
                    <a:pt x="8307" y="18386"/>
                    <a:pt x="8245" y="18324"/>
                    <a:pt x="8182" y="18261"/>
                  </a:cubicBezTo>
                  <a:cubicBezTo>
                    <a:pt x="8135" y="18214"/>
                    <a:pt x="8088" y="18151"/>
                    <a:pt x="8057" y="18104"/>
                  </a:cubicBezTo>
                  <a:cubicBezTo>
                    <a:pt x="7916" y="17963"/>
                    <a:pt x="7806" y="17838"/>
                    <a:pt x="7806" y="17838"/>
                  </a:cubicBezTo>
                  <a:lnTo>
                    <a:pt x="7806" y="17838"/>
                  </a:lnTo>
                  <a:cubicBezTo>
                    <a:pt x="7806" y="17838"/>
                    <a:pt x="8025" y="17916"/>
                    <a:pt x="8355" y="18026"/>
                  </a:cubicBezTo>
                  <a:cubicBezTo>
                    <a:pt x="8480" y="18073"/>
                    <a:pt x="8605" y="18104"/>
                    <a:pt x="8746" y="18151"/>
                  </a:cubicBezTo>
                  <a:cubicBezTo>
                    <a:pt x="9157" y="18254"/>
                    <a:pt x="9650" y="18356"/>
                    <a:pt x="10097" y="18356"/>
                  </a:cubicBezTo>
                  <a:cubicBezTo>
                    <a:pt x="10127" y="18356"/>
                    <a:pt x="10158" y="18356"/>
                    <a:pt x="10188" y="18355"/>
                  </a:cubicBezTo>
                  <a:cubicBezTo>
                    <a:pt x="11223" y="18339"/>
                    <a:pt x="11944" y="18120"/>
                    <a:pt x="12304" y="17697"/>
                  </a:cubicBezTo>
                  <a:cubicBezTo>
                    <a:pt x="13841" y="17524"/>
                    <a:pt x="15314" y="16255"/>
                    <a:pt x="16521" y="14922"/>
                  </a:cubicBezTo>
                  <a:cubicBezTo>
                    <a:pt x="17195" y="14170"/>
                    <a:pt x="17775" y="13418"/>
                    <a:pt x="18261" y="12806"/>
                  </a:cubicBezTo>
                  <a:cubicBezTo>
                    <a:pt x="18433" y="12571"/>
                    <a:pt x="18606" y="12336"/>
                    <a:pt x="18778" y="12085"/>
                  </a:cubicBezTo>
                  <a:cubicBezTo>
                    <a:pt x="18997" y="11787"/>
                    <a:pt x="19201" y="11474"/>
                    <a:pt x="19405" y="11129"/>
                  </a:cubicBezTo>
                  <a:cubicBezTo>
                    <a:pt x="19577" y="10831"/>
                    <a:pt x="19750" y="10502"/>
                    <a:pt x="19906" y="10173"/>
                  </a:cubicBezTo>
                  <a:cubicBezTo>
                    <a:pt x="20643" y="8668"/>
                    <a:pt x="21160" y="6913"/>
                    <a:pt x="21004" y="5063"/>
                  </a:cubicBezTo>
                  <a:cubicBezTo>
                    <a:pt x="20863" y="3402"/>
                    <a:pt x="20220" y="1678"/>
                    <a:pt x="18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2">
          <a:extLst>
            <a:ext uri="{FF2B5EF4-FFF2-40B4-BE49-F238E27FC236}">
              <a16:creationId xmlns:a16="http://schemas.microsoft.com/office/drawing/2014/main" id="{88E114E9-C99D-C957-29BF-9E35C4DF6A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6439B9-2386-A97D-8F9C-90BD6FA1C1A6}"/>
              </a:ext>
            </a:extLst>
          </p:cNvPr>
          <p:cNvSpPr txBox="1"/>
          <p:nvPr/>
        </p:nvSpPr>
        <p:spPr>
          <a:xfrm>
            <a:off x="1478280" y="223520"/>
            <a:ext cx="6454140" cy="461665"/>
          </a:xfrm>
          <a:prstGeom prst="rect">
            <a:avLst/>
          </a:prstGeom>
          <a:noFill/>
        </p:spPr>
        <p:txBody>
          <a:bodyPr wrap="square" rtlCol="0">
            <a:spAutoFit/>
          </a:bodyPr>
          <a:lstStyle/>
          <a:p>
            <a:r>
              <a:rPr lang="en-IN" sz="2400" b="1" dirty="0">
                <a:solidFill>
                  <a:schemeClr val="bg1"/>
                </a:solidFill>
                <a:latin typeface="Perpetua" panose="02020502060401020303" pitchFamily="18" charset="0"/>
              </a:rPr>
              <a:t>Applicability of Accounting Standards to NCEs</a:t>
            </a:r>
          </a:p>
        </p:txBody>
      </p:sp>
      <p:graphicFrame>
        <p:nvGraphicFramePr>
          <p:cNvPr id="5" name="Table 4">
            <a:extLst>
              <a:ext uri="{FF2B5EF4-FFF2-40B4-BE49-F238E27FC236}">
                <a16:creationId xmlns:a16="http://schemas.microsoft.com/office/drawing/2014/main" id="{CC3C2D89-6A14-DC56-9C68-D8B769C177D9}"/>
              </a:ext>
            </a:extLst>
          </p:cNvPr>
          <p:cNvGraphicFramePr>
            <a:graphicFrameLocks noGrp="1"/>
          </p:cNvGraphicFramePr>
          <p:nvPr>
            <p:extLst>
              <p:ext uri="{D42A27DB-BD31-4B8C-83A1-F6EECF244321}">
                <p14:modId xmlns:p14="http://schemas.microsoft.com/office/powerpoint/2010/main" val="430686605"/>
              </p:ext>
            </p:extLst>
          </p:nvPr>
        </p:nvGraphicFramePr>
        <p:xfrm>
          <a:off x="1571625" y="944913"/>
          <a:ext cx="5956934" cy="4123869"/>
        </p:xfrm>
        <a:graphic>
          <a:graphicData uri="http://schemas.openxmlformats.org/drawingml/2006/table">
            <a:tbl>
              <a:tblPr firstRow="1" bandRow="1">
                <a:tableStyleId>{21E4AEA4-8DFA-4A89-87EB-49C32662AFE0}</a:tableStyleId>
              </a:tblPr>
              <a:tblGrid>
                <a:gridCol w="532501">
                  <a:extLst>
                    <a:ext uri="{9D8B030D-6E8A-4147-A177-3AD203B41FA5}">
                      <a16:colId xmlns:a16="http://schemas.microsoft.com/office/drawing/2014/main" val="20000"/>
                    </a:ext>
                  </a:extLst>
                </a:gridCol>
                <a:gridCol w="3555754">
                  <a:extLst>
                    <a:ext uri="{9D8B030D-6E8A-4147-A177-3AD203B41FA5}">
                      <a16:colId xmlns:a16="http://schemas.microsoft.com/office/drawing/2014/main" val="20001"/>
                    </a:ext>
                  </a:extLst>
                </a:gridCol>
                <a:gridCol w="890040">
                  <a:extLst>
                    <a:ext uri="{9D8B030D-6E8A-4147-A177-3AD203B41FA5}">
                      <a16:colId xmlns:a16="http://schemas.microsoft.com/office/drawing/2014/main" val="20002"/>
                    </a:ext>
                  </a:extLst>
                </a:gridCol>
                <a:gridCol w="978639">
                  <a:extLst>
                    <a:ext uri="{9D8B030D-6E8A-4147-A177-3AD203B41FA5}">
                      <a16:colId xmlns:a16="http://schemas.microsoft.com/office/drawing/2014/main" val="20003"/>
                    </a:ext>
                  </a:extLst>
                </a:gridCol>
              </a:tblGrid>
              <a:tr h="466269">
                <a:tc>
                  <a:txBody>
                    <a:bodyPr/>
                    <a:lstStyle/>
                    <a:p>
                      <a:r>
                        <a:rPr lang="en-IN" sz="1800" dirty="0"/>
                        <a:t>AS</a:t>
                      </a:r>
                    </a:p>
                  </a:txBody>
                  <a:tcPr/>
                </a:tc>
                <a:tc>
                  <a:txBody>
                    <a:bodyPr/>
                    <a:lstStyle/>
                    <a:p>
                      <a:r>
                        <a:rPr lang="en-IN" sz="1800" dirty="0"/>
                        <a:t>Particulars</a:t>
                      </a:r>
                    </a:p>
                  </a:txBody>
                  <a:tcPr/>
                </a:tc>
                <a:tc>
                  <a:txBody>
                    <a:bodyPr/>
                    <a:lstStyle/>
                    <a:p>
                      <a:pPr algn="ctr"/>
                      <a:r>
                        <a:rPr lang="en-IN" sz="1800" dirty="0"/>
                        <a:t>Large</a:t>
                      </a:r>
                    </a:p>
                  </a:txBody>
                  <a:tcPr/>
                </a:tc>
                <a:tc>
                  <a:txBody>
                    <a:bodyPr/>
                    <a:lstStyle/>
                    <a:p>
                      <a:pPr algn="ctr"/>
                      <a:r>
                        <a:rPr lang="en-IN" sz="1800" dirty="0"/>
                        <a:t>MSME</a:t>
                      </a:r>
                    </a:p>
                  </a:txBody>
                  <a:tcPr/>
                </a:tc>
                <a:extLst>
                  <a:ext uri="{0D108BD9-81ED-4DB2-BD59-A6C34878D82A}">
                    <a16:rowId xmlns:a16="http://schemas.microsoft.com/office/drawing/2014/main" val="10000"/>
                  </a:ext>
                </a:extLst>
              </a:tr>
              <a:tr h="363326">
                <a:tc>
                  <a:txBody>
                    <a:bodyPr/>
                    <a:lstStyle/>
                    <a:p>
                      <a:r>
                        <a:rPr lang="en-IN" sz="18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Disclosure of Accounting Policies </a:t>
                      </a:r>
                      <a:endParaRPr lang="en-IN" sz="1800" b="0" i="0" u="none" strike="noStrike" kern="1200" baseline="0" dirty="0">
                        <a:solidFill>
                          <a:schemeClr val="dk1"/>
                        </a:solidFill>
                        <a:latin typeface="+mn-lt"/>
                        <a:ea typeface="+mn-ea"/>
                        <a:cs typeface="+mn-cs"/>
                      </a:endParaRPr>
                    </a:p>
                  </a:txBody>
                  <a:tcPr/>
                </a:tc>
                <a:tc>
                  <a:txBody>
                    <a:bodyPr/>
                    <a:lstStyle/>
                    <a:p>
                      <a:pPr algn="ctr"/>
                      <a:r>
                        <a:rPr lang="en-IN" sz="1800" dirty="0"/>
                        <a:t>Yes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t>Yes</a:t>
                      </a:r>
                    </a:p>
                  </a:txBody>
                  <a:tcPr/>
                </a:tc>
                <a:extLst>
                  <a:ext uri="{0D108BD9-81ED-4DB2-BD59-A6C34878D82A}">
                    <a16:rowId xmlns:a16="http://schemas.microsoft.com/office/drawing/2014/main" val="10001"/>
                  </a:ext>
                </a:extLst>
              </a:tr>
              <a:tr h="363326">
                <a:tc>
                  <a:txBody>
                    <a:bodyPr/>
                    <a:lstStyle/>
                    <a:p>
                      <a:r>
                        <a:rPr lang="en-IN" sz="18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Valuation of Inventories </a:t>
                      </a:r>
                      <a:endParaRPr lang="en-IN" sz="1800" b="0" i="0" u="none" strike="noStrike" kern="1200" baseline="0" dirty="0">
                        <a:solidFill>
                          <a:schemeClr val="dk1"/>
                        </a:solidFill>
                        <a:latin typeface="+mn-lt"/>
                        <a:ea typeface="+mn-ea"/>
                        <a:cs typeface="+mn-cs"/>
                      </a:endParaRPr>
                    </a:p>
                  </a:txBody>
                  <a:tcPr/>
                </a:tc>
                <a:tc>
                  <a:txBody>
                    <a:bodyPr/>
                    <a:lstStyle/>
                    <a:p>
                      <a:pPr algn="ctr"/>
                      <a:r>
                        <a:rPr lang="en-IN" sz="1800" dirty="0"/>
                        <a:t>Yes</a:t>
                      </a:r>
                    </a:p>
                  </a:txBody>
                  <a:tcPr/>
                </a:tc>
                <a:tc>
                  <a:txBody>
                    <a:bodyPr/>
                    <a:lstStyle/>
                    <a:p>
                      <a:pPr algn="ctr"/>
                      <a:r>
                        <a:rPr lang="en-IN" sz="1800" dirty="0"/>
                        <a:t>Yes</a:t>
                      </a:r>
                    </a:p>
                  </a:txBody>
                  <a:tcPr/>
                </a:tc>
                <a:extLst>
                  <a:ext uri="{0D108BD9-81ED-4DB2-BD59-A6C34878D82A}">
                    <a16:rowId xmlns:a16="http://schemas.microsoft.com/office/drawing/2014/main" val="10002"/>
                  </a:ext>
                </a:extLst>
              </a:tr>
              <a:tr h="363326">
                <a:tc>
                  <a:txBody>
                    <a:bodyPr/>
                    <a:lstStyle/>
                    <a:p>
                      <a:r>
                        <a:rPr lang="en-IN" sz="18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Cash Flow Statements </a:t>
                      </a:r>
                      <a:endParaRPr lang="en-IN" sz="1800" b="0" i="0" u="none" strike="noStrike" kern="1200" baseline="0" dirty="0">
                        <a:solidFill>
                          <a:schemeClr val="dk1"/>
                        </a:solidFill>
                        <a:latin typeface="+mn-lt"/>
                        <a:ea typeface="+mn-ea"/>
                        <a:cs typeface="+mn-cs"/>
                      </a:endParaRPr>
                    </a:p>
                  </a:txBody>
                  <a:tcPr/>
                </a:tc>
                <a:tc>
                  <a:txBody>
                    <a:bodyPr/>
                    <a:lstStyle/>
                    <a:p>
                      <a:pPr algn="ctr"/>
                      <a:r>
                        <a:rPr lang="en-IN" sz="1800" dirty="0"/>
                        <a:t>Yes</a:t>
                      </a:r>
                    </a:p>
                  </a:txBody>
                  <a:tcPr/>
                </a:tc>
                <a:tc>
                  <a:txBody>
                    <a:bodyPr/>
                    <a:lstStyle/>
                    <a:p>
                      <a:pPr algn="ctr"/>
                      <a:r>
                        <a:rPr lang="en-IN" sz="1800" dirty="0">
                          <a:solidFill>
                            <a:srgbClr val="FF0000"/>
                          </a:solidFill>
                        </a:rPr>
                        <a:t>NA</a:t>
                      </a:r>
                    </a:p>
                  </a:txBody>
                  <a:tcPr/>
                </a:tc>
                <a:extLst>
                  <a:ext uri="{0D108BD9-81ED-4DB2-BD59-A6C34878D82A}">
                    <a16:rowId xmlns:a16="http://schemas.microsoft.com/office/drawing/2014/main" val="10003"/>
                  </a:ext>
                </a:extLst>
              </a:tr>
              <a:tr h="908315">
                <a:tc>
                  <a:txBody>
                    <a:bodyPr/>
                    <a:lstStyle/>
                    <a:p>
                      <a:r>
                        <a:rPr lang="en-IN" sz="1800"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Contingencies and Events Occurring After the Balance Sheet Date </a:t>
                      </a:r>
                      <a:endParaRPr lang="en-US" sz="1800" b="0" i="0" u="none" strike="noStrike" kern="1200" baseline="0" dirty="0">
                        <a:solidFill>
                          <a:schemeClr val="dk1"/>
                        </a:solidFill>
                        <a:latin typeface="+mn-lt"/>
                        <a:ea typeface="+mn-ea"/>
                        <a:cs typeface="+mn-cs"/>
                      </a:endParaRPr>
                    </a:p>
                  </a:txBody>
                  <a:tcPr/>
                </a:tc>
                <a:tc>
                  <a:txBody>
                    <a:bodyPr/>
                    <a:lstStyle/>
                    <a:p>
                      <a:pPr algn="ctr"/>
                      <a:r>
                        <a:rPr lang="en-IN" sz="1800" dirty="0"/>
                        <a:t>Yes</a:t>
                      </a:r>
                    </a:p>
                  </a:txBody>
                  <a:tcPr/>
                </a:tc>
                <a:tc>
                  <a:txBody>
                    <a:bodyPr/>
                    <a:lstStyle/>
                    <a:p>
                      <a:pPr algn="ctr"/>
                      <a:r>
                        <a:rPr lang="en-IN" sz="1800" dirty="0"/>
                        <a:t>Yes</a:t>
                      </a:r>
                    </a:p>
                  </a:txBody>
                  <a:tcPr/>
                </a:tc>
                <a:extLst>
                  <a:ext uri="{0D108BD9-81ED-4DB2-BD59-A6C34878D82A}">
                    <a16:rowId xmlns:a16="http://schemas.microsoft.com/office/drawing/2014/main" val="10004"/>
                  </a:ext>
                </a:extLst>
              </a:tr>
              <a:tr h="908315">
                <a:tc>
                  <a:txBody>
                    <a:bodyPr/>
                    <a:lstStyle/>
                    <a:p>
                      <a:r>
                        <a:rPr lang="en-IN" sz="1800" dirty="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Net Profit or Loss for the Period, Prior Period Items and Changes in Accounting Policies	</a:t>
                      </a:r>
                      <a:endParaRPr lang="en-US" sz="1800" b="0" i="0" u="none" strike="noStrike" kern="1200" baseline="0" dirty="0">
                        <a:solidFill>
                          <a:schemeClr val="dk1"/>
                        </a:solidFill>
                        <a:latin typeface="+mn-lt"/>
                        <a:ea typeface="+mn-ea"/>
                        <a:cs typeface="+mn-cs"/>
                      </a:endParaRPr>
                    </a:p>
                  </a:txBody>
                  <a:tcPr/>
                </a:tc>
                <a:tc>
                  <a:txBody>
                    <a:bodyPr/>
                    <a:lstStyle/>
                    <a:p>
                      <a:pPr algn="ctr"/>
                      <a:r>
                        <a:rPr lang="en-IN" sz="1800" dirty="0"/>
                        <a:t>Yes</a:t>
                      </a:r>
                    </a:p>
                  </a:txBody>
                  <a:tcPr/>
                </a:tc>
                <a:tc>
                  <a:txBody>
                    <a:bodyPr/>
                    <a:lstStyle/>
                    <a:p>
                      <a:pPr algn="ctr"/>
                      <a:r>
                        <a:rPr lang="en-IN" sz="1800" dirty="0"/>
                        <a:t>Yes</a:t>
                      </a:r>
                    </a:p>
                  </a:txBody>
                  <a:tcPr/>
                </a:tc>
                <a:extLst>
                  <a:ext uri="{0D108BD9-81ED-4DB2-BD59-A6C34878D82A}">
                    <a16:rowId xmlns:a16="http://schemas.microsoft.com/office/drawing/2014/main" val="10005"/>
                  </a:ext>
                </a:extLst>
              </a:tr>
              <a:tr h="363326">
                <a:tc>
                  <a:txBody>
                    <a:bodyPr/>
                    <a:lstStyle/>
                    <a:p>
                      <a:r>
                        <a:rPr lang="en-IN" sz="1800"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Construction Contracts 	</a:t>
                      </a:r>
                      <a:endParaRPr lang="en-IN" sz="1800" b="0" i="0" u="none" strike="noStrike" kern="1200" baseline="0" dirty="0">
                        <a:solidFill>
                          <a:schemeClr val="dk1"/>
                        </a:solidFill>
                        <a:latin typeface="+mn-lt"/>
                        <a:ea typeface="+mn-ea"/>
                        <a:cs typeface="+mn-cs"/>
                      </a:endParaRPr>
                    </a:p>
                  </a:txBody>
                  <a:tcPr/>
                </a:tc>
                <a:tc>
                  <a:txBody>
                    <a:bodyPr/>
                    <a:lstStyle/>
                    <a:p>
                      <a:pPr algn="ctr"/>
                      <a:r>
                        <a:rPr lang="en-IN" sz="1800"/>
                        <a:t>Yes</a:t>
                      </a:r>
                      <a:endParaRPr lang="en-IN" sz="1800" dirty="0"/>
                    </a:p>
                  </a:txBody>
                  <a:tcPr/>
                </a:tc>
                <a:tc>
                  <a:txBody>
                    <a:bodyPr/>
                    <a:lstStyle/>
                    <a:p>
                      <a:pPr algn="ctr"/>
                      <a:r>
                        <a:rPr lang="en-IN" sz="1800"/>
                        <a:t>Yes</a:t>
                      </a:r>
                      <a:endParaRPr lang="en-IN" sz="1800" dirty="0"/>
                    </a:p>
                  </a:txBody>
                  <a:tcPr/>
                </a:tc>
                <a:extLst>
                  <a:ext uri="{0D108BD9-81ED-4DB2-BD59-A6C34878D82A}">
                    <a16:rowId xmlns:a16="http://schemas.microsoft.com/office/drawing/2014/main" val="10006"/>
                  </a:ext>
                </a:extLst>
              </a:tr>
              <a:tr h="363326">
                <a:tc>
                  <a:txBody>
                    <a:bodyPr/>
                    <a:lstStyle/>
                    <a:p>
                      <a:r>
                        <a:rPr lang="en-IN" sz="1800" dirty="0"/>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Revenue Recognition 	</a:t>
                      </a:r>
                      <a:endParaRPr lang="en-IN" sz="1800" b="0" i="0" u="none" strike="noStrike" kern="1200" baseline="0" dirty="0">
                        <a:solidFill>
                          <a:schemeClr val="dk1"/>
                        </a:solidFill>
                        <a:latin typeface="+mn-lt"/>
                        <a:ea typeface="+mn-ea"/>
                        <a:cs typeface="+mn-cs"/>
                      </a:endParaRPr>
                    </a:p>
                  </a:txBody>
                  <a:tcPr/>
                </a:tc>
                <a:tc>
                  <a:txBody>
                    <a:bodyPr/>
                    <a:lstStyle/>
                    <a:p>
                      <a:pPr algn="ctr"/>
                      <a:r>
                        <a:rPr lang="en-IN" sz="1800" dirty="0"/>
                        <a:t>Yes</a:t>
                      </a:r>
                    </a:p>
                  </a:txBody>
                  <a:tcPr/>
                </a:tc>
                <a:tc>
                  <a:txBody>
                    <a:bodyPr/>
                    <a:lstStyle/>
                    <a:p>
                      <a:pPr algn="ctr"/>
                      <a:r>
                        <a:rPr lang="en-IN" sz="1800" dirty="0"/>
                        <a:t>Yes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5174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2">
          <a:extLst>
            <a:ext uri="{FF2B5EF4-FFF2-40B4-BE49-F238E27FC236}">
              <a16:creationId xmlns:a16="http://schemas.microsoft.com/office/drawing/2014/main" id="{7A6A1B1A-ECFF-BAE2-7DB6-978EF82A353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AD2308-42D2-8EB7-62F6-7A3F9564B4DB}"/>
              </a:ext>
            </a:extLst>
          </p:cNvPr>
          <p:cNvGraphicFramePr>
            <a:graphicFrameLocks noGrp="1"/>
          </p:cNvGraphicFramePr>
          <p:nvPr>
            <p:extLst>
              <p:ext uri="{D42A27DB-BD31-4B8C-83A1-F6EECF244321}">
                <p14:modId xmlns:p14="http://schemas.microsoft.com/office/powerpoint/2010/main" val="4085094226"/>
              </p:ext>
            </p:extLst>
          </p:nvPr>
        </p:nvGraphicFramePr>
        <p:xfrm>
          <a:off x="1533309" y="259080"/>
          <a:ext cx="6077381" cy="4822356"/>
        </p:xfrm>
        <a:graphic>
          <a:graphicData uri="http://schemas.openxmlformats.org/drawingml/2006/table">
            <a:tbl>
              <a:tblPr firstRow="1" bandRow="1">
                <a:tableStyleId>{21E4AEA4-8DFA-4A89-87EB-49C32662AFE0}</a:tableStyleId>
              </a:tblPr>
              <a:tblGrid>
                <a:gridCol w="537641">
                  <a:extLst>
                    <a:ext uri="{9D8B030D-6E8A-4147-A177-3AD203B41FA5}">
                      <a16:colId xmlns:a16="http://schemas.microsoft.com/office/drawing/2014/main" val="20000"/>
                    </a:ext>
                  </a:extLst>
                </a:gridCol>
                <a:gridCol w="3360420">
                  <a:extLst>
                    <a:ext uri="{9D8B030D-6E8A-4147-A177-3AD203B41FA5}">
                      <a16:colId xmlns:a16="http://schemas.microsoft.com/office/drawing/2014/main" val="20001"/>
                    </a:ext>
                  </a:extLst>
                </a:gridCol>
                <a:gridCol w="96012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55434">
                <a:tc>
                  <a:txBody>
                    <a:bodyPr/>
                    <a:lstStyle/>
                    <a:p>
                      <a:r>
                        <a:rPr lang="en-IN" sz="1800" dirty="0"/>
                        <a:t>AS</a:t>
                      </a:r>
                    </a:p>
                  </a:txBody>
                  <a:tcPr/>
                </a:tc>
                <a:tc>
                  <a:txBody>
                    <a:bodyPr/>
                    <a:lstStyle/>
                    <a:p>
                      <a:r>
                        <a:rPr lang="en-IN" sz="1800" dirty="0"/>
                        <a:t>Particulars</a:t>
                      </a:r>
                    </a:p>
                  </a:txBody>
                  <a:tcPr/>
                </a:tc>
                <a:tc>
                  <a:txBody>
                    <a:bodyPr/>
                    <a:lstStyle/>
                    <a:p>
                      <a:pPr algn="ctr"/>
                      <a:r>
                        <a:rPr lang="en-IN" sz="1800" dirty="0"/>
                        <a:t>Large</a:t>
                      </a:r>
                    </a:p>
                  </a:txBody>
                  <a:tcPr/>
                </a:tc>
                <a:tc>
                  <a:txBody>
                    <a:bodyPr/>
                    <a:lstStyle/>
                    <a:p>
                      <a:pPr algn="ctr"/>
                      <a:r>
                        <a:rPr lang="en-IN" sz="1800" dirty="0"/>
                        <a:t>MSME</a:t>
                      </a:r>
                    </a:p>
                  </a:txBody>
                  <a:tcPr/>
                </a:tc>
                <a:extLst>
                  <a:ext uri="{0D108BD9-81ED-4DB2-BD59-A6C34878D82A}">
                    <a16:rowId xmlns:a16="http://schemas.microsoft.com/office/drawing/2014/main" val="10000"/>
                  </a:ext>
                </a:extLst>
              </a:tr>
              <a:tr h="355434">
                <a:tc>
                  <a:txBody>
                    <a:bodyPr/>
                    <a:lstStyle/>
                    <a:p>
                      <a:r>
                        <a:rPr lang="en-IN" sz="16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Property, Plant and Equipment </a:t>
                      </a:r>
                      <a:endParaRPr lang="en-IN" sz="1600" b="0" i="0" u="none" strike="noStrike" kern="1200" baseline="0" dirty="0">
                        <a:solidFill>
                          <a:schemeClr val="dk1"/>
                        </a:solidFill>
                        <a:latin typeface="+mn-lt"/>
                        <a:ea typeface="+mn-ea"/>
                        <a:cs typeface="+mn-cs"/>
                      </a:endParaRPr>
                    </a:p>
                  </a:txBody>
                  <a:tcPr/>
                </a:tc>
                <a:tc>
                  <a:txBody>
                    <a:bodyPr/>
                    <a:lstStyle/>
                    <a:p>
                      <a:pPr algn="ctr"/>
                      <a:r>
                        <a:rPr lang="en-IN" sz="1600" dirty="0"/>
                        <a:t>Yes</a:t>
                      </a:r>
                    </a:p>
                  </a:txBody>
                  <a:tcPr/>
                </a:tc>
                <a:tc>
                  <a:txBody>
                    <a:bodyPr/>
                    <a:lstStyle/>
                    <a:p>
                      <a:pPr algn="ctr"/>
                      <a:r>
                        <a:rPr lang="en-IN" sz="1600" dirty="0"/>
                        <a:t>Yes</a:t>
                      </a:r>
                      <a:r>
                        <a:rPr lang="en-IN" sz="1600" baseline="0" dirty="0"/>
                        <a:t> </a:t>
                      </a:r>
                      <a:r>
                        <a:rPr lang="en-IN" sz="1600" baseline="0" dirty="0">
                          <a:solidFill>
                            <a:srgbClr val="009900"/>
                          </a:solidFill>
                        </a:rPr>
                        <a:t>(R)</a:t>
                      </a:r>
                      <a:endParaRPr lang="en-IN" sz="1600" dirty="0">
                        <a:solidFill>
                          <a:srgbClr val="009900"/>
                        </a:solidFill>
                      </a:endParaRPr>
                    </a:p>
                  </a:txBody>
                  <a:tcPr/>
                </a:tc>
                <a:extLst>
                  <a:ext uri="{0D108BD9-81ED-4DB2-BD59-A6C34878D82A}">
                    <a16:rowId xmlns:a16="http://schemas.microsoft.com/office/drawing/2014/main" val="10001"/>
                  </a:ext>
                </a:extLst>
              </a:tr>
              <a:tr h="628845">
                <a:tc>
                  <a:txBody>
                    <a:bodyPr/>
                    <a:lstStyle/>
                    <a:p>
                      <a:r>
                        <a:rPr lang="en-IN" sz="1600" dirty="0"/>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t>The Effects of Changes in Foreign Exchange Rate	</a:t>
                      </a:r>
                      <a:endParaRPr lang="en-US" sz="1600" b="0" i="0" u="none" strike="noStrike" kern="1200" baseline="0" dirty="0">
                        <a:solidFill>
                          <a:schemeClr val="dk1"/>
                        </a:solidFill>
                        <a:latin typeface="+mn-lt"/>
                        <a:ea typeface="+mn-ea"/>
                        <a:cs typeface="+mn-cs"/>
                      </a:endParaRPr>
                    </a:p>
                  </a:txBody>
                  <a:tcPr/>
                </a:tc>
                <a:tc>
                  <a:txBody>
                    <a:bodyPr/>
                    <a:lstStyle/>
                    <a:p>
                      <a:pPr algn="ctr"/>
                      <a:r>
                        <a:rPr lang="en-IN" sz="1600" dirty="0"/>
                        <a:t>Yes</a:t>
                      </a:r>
                    </a:p>
                  </a:txBody>
                  <a:tcPr/>
                </a:tc>
                <a:tc>
                  <a:txBody>
                    <a:bodyPr/>
                    <a:lstStyle/>
                    <a:p>
                      <a:pPr algn="ctr"/>
                      <a:r>
                        <a:rPr lang="en-IN" sz="1600" dirty="0"/>
                        <a:t>Yes</a:t>
                      </a:r>
                      <a:r>
                        <a:rPr lang="en-IN" sz="1600" baseline="0" dirty="0"/>
                        <a:t> </a:t>
                      </a:r>
                      <a:r>
                        <a:rPr lang="en-IN" sz="1600" baseline="0" dirty="0">
                          <a:solidFill>
                            <a:srgbClr val="009900"/>
                          </a:solidFill>
                        </a:rPr>
                        <a:t>(R)</a:t>
                      </a:r>
                      <a:endParaRPr lang="en-IN" sz="1600" dirty="0"/>
                    </a:p>
                  </a:txBody>
                  <a:tcPr/>
                </a:tc>
                <a:extLst>
                  <a:ext uri="{0D108BD9-81ED-4DB2-BD59-A6C34878D82A}">
                    <a16:rowId xmlns:a16="http://schemas.microsoft.com/office/drawing/2014/main" val="10002"/>
                  </a:ext>
                </a:extLst>
              </a:tr>
              <a:tr h="628845">
                <a:tc>
                  <a:txBody>
                    <a:bodyPr/>
                    <a:lstStyle/>
                    <a:p>
                      <a:r>
                        <a:rPr lang="en-IN" sz="1600" dirty="0"/>
                        <a:t>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Accounting for Government Grants 	</a:t>
                      </a:r>
                      <a:endParaRPr lang="en-IN" sz="1600" b="0" i="0" u="none" strike="noStrike" kern="1200" baseline="0" dirty="0">
                        <a:solidFill>
                          <a:schemeClr val="dk1"/>
                        </a:solidFill>
                        <a:latin typeface="+mn-lt"/>
                        <a:ea typeface="+mn-ea"/>
                        <a:cs typeface="+mn-cs"/>
                      </a:endParaRPr>
                    </a:p>
                  </a:txBody>
                  <a:tcPr/>
                </a:tc>
                <a:tc>
                  <a:txBody>
                    <a:bodyPr/>
                    <a:lstStyle/>
                    <a:p>
                      <a:pPr algn="ctr"/>
                      <a:r>
                        <a:rPr lang="en-IN" sz="1600" dirty="0"/>
                        <a:t>Yes</a:t>
                      </a:r>
                    </a:p>
                  </a:txBody>
                  <a:tcPr/>
                </a:tc>
                <a:tc>
                  <a:txBody>
                    <a:bodyPr/>
                    <a:lstStyle/>
                    <a:p>
                      <a:pPr algn="ctr"/>
                      <a:r>
                        <a:rPr lang="en-IN" sz="1600" dirty="0"/>
                        <a:t>Yes</a:t>
                      </a:r>
                    </a:p>
                  </a:txBody>
                  <a:tcPr/>
                </a:tc>
                <a:extLst>
                  <a:ext uri="{0D108BD9-81ED-4DB2-BD59-A6C34878D82A}">
                    <a16:rowId xmlns:a16="http://schemas.microsoft.com/office/drawing/2014/main" val="10003"/>
                  </a:ext>
                </a:extLst>
              </a:tr>
              <a:tr h="355434">
                <a:tc>
                  <a:txBody>
                    <a:bodyPr/>
                    <a:lstStyle/>
                    <a:p>
                      <a:r>
                        <a:rPr lang="en-IN" sz="1600" dirty="0"/>
                        <a:t>13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Accounting for Investments </a:t>
                      </a:r>
                      <a:endParaRPr lang="en-IN" sz="1600" b="0" i="0" u="none" strike="noStrike" kern="1200" baseline="0" dirty="0">
                        <a:solidFill>
                          <a:schemeClr val="dk1"/>
                        </a:solidFill>
                        <a:latin typeface="+mn-lt"/>
                        <a:ea typeface="+mn-ea"/>
                        <a:cs typeface="+mn-cs"/>
                      </a:endParaRPr>
                    </a:p>
                  </a:txBody>
                  <a:tcPr/>
                </a:tc>
                <a:tc>
                  <a:txBody>
                    <a:bodyPr/>
                    <a:lstStyle/>
                    <a:p>
                      <a:pPr algn="ctr"/>
                      <a:r>
                        <a:rPr lang="en-IN" sz="1600" dirty="0"/>
                        <a:t>Yes</a:t>
                      </a:r>
                    </a:p>
                  </a:txBody>
                  <a:tcPr/>
                </a:tc>
                <a:tc>
                  <a:txBody>
                    <a:bodyPr/>
                    <a:lstStyle/>
                    <a:p>
                      <a:pPr algn="ctr"/>
                      <a:r>
                        <a:rPr lang="en-IN" sz="1600" dirty="0"/>
                        <a:t>Yes</a:t>
                      </a:r>
                    </a:p>
                  </a:txBody>
                  <a:tcPr/>
                </a:tc>
                <a:extLst>
                  <a:ext uri="{0D108BD9-81ED-4DB2-BD59-A6C34878D82A}">
                    <a16:rowId xmlns:a16="http://schemas.microsoft.com/office/drawing/2014/main" val="10004"/>
                  </a:ext>
                </a:extLst>
              </a:tr>
              <a:tr h="355434">
                <a:tc>
                  <a:txBody>
                    <a:bodyPr/>
                    <a:lstStyle/>
                    <a:p>
                      <a:r>
                        <a:rPr lang="en-IN" sz="1600" dirty="0"/>
                        <a:t>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Accounting for Amalgamations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Yes</a:t>
                      </a:r>
                    </a:p>
                  </a:txBody>
                  <a:tcPr/>
                </a:tc>
                <a:extLst>
                  <a:ext uri="{0D108BD9-81ED-4DB2-BD59-A6C34878D82A}">
                    <a16:rowId xmlns:a16="http://schemas.microsoft.com/office/drawing/2014/main" val="10005"/>
                  </a:ext>
                </a:extLst>
              </a:tr>
              <a:tr h="355434">
                <a:tc>
                  <a:txBody>
                    <a:bodyPr/>
                    <a:lstStyle/>
                    <a:p>
                      <a:r>
                        <a:rPr lang="en-IN" sz="1600" dirty="0"/>
                        <a:t>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Employee Benefits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Yes </a:t>
                      </a:r>
                      <a:r>
                        <a:rPr lang="en-IN" sz="1600" baseline="0" dirty="0">
                          <a:solidFill>
                            <a:srgbClr val="009900"/>
                          </a:solidFill>
                        </a:rPr>
                        <a:t>(RE)</a:t>
                      </a:r>
                      <a:endParaRPr lang="en-IN" sz="1600" dirty="0"/>
                    </a:p>
                  </a:txBody>
                  <a:tcPr/>
                </a:tc>
                <a:extLst>
                  <a:ext uri="{0D108BD9-81ED-4DB2-BD59-A6C34878D82A}">
                    <a16:rowId xmlns:a16="http://schemas.microsoft.com/office/drawing/2014/main" val="10006"/>
                  </a:ext>
                </a:extLst>
              </a:tr>
              <a:tr h="355434">
                <a:tc>
                  <a:txBody>
                    <a:bodyPr/>
                    <a:lstStyle/>
                    <a:p>
                      <a:r>
                        <a:rPr lang="en-IN" sz="1600" dirty="0"/>
                        <a:t>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Borrowing Costs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Yes</a:t>
                      </a:r>
                    </a:p>
                  </a:txBody>
                  <a:tcPr/>
                </a:tc>
                <a:extLst>
                  <a:ext uri="{0D108BD9-81ED-4DB2-BD59-A6C34878D82A}">
                    <a16:rowId xmlns:a16="http://schemas.microsoft.com/office/drawing/2014/main" val="10007"/>
                  </a:ext>
                </a:extLst>
              </a:tr>
              <a:tr h="355434">
                <a:tc>
                  <a:txBody>
                    <a:bodyPr/>
                    <a:lstStyle/>
                    <a:p>
                      <a:r>
                        <a:rPr lang="en-IN" sz="1600" dirty="0"/>
                        <a:t>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Segment Reporting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NA</a:t>
                      </a:r>
                    </a:p>
                  </a:txBody>
                  <a:tcPr/>
                </a:tc>
                <a:extLst>
                  <a:ext uri="{0D108BD9-81ED-4DB2-BD59-A6C34878D82A}">
                    <a16:rowId xmlns:a16="http://schemas.microsoft.com/office/drawing/2014/main" val="10008"/>
                  </a:ext>
                </a:extLst>
              </a:tr>
              <a:tr h="355434">
                <a:tc>
                  <a:txBody>
                    <a:bodyPr/>
                    <a:lstStyle/>
                    <a:p>
                      <a:r>
                        <a:rPr lang="en-IN" sz="1600" dirty="0"/>
                        <a:t>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Related Party Disclosures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Yes </a:t>
                      </a:r>
                      <a:r>
                        <a:rPr lang="en-IN" sz="1600" dirty="0">
                          <a:solidFill>
                            <a:srgbClr val="0070C0"/>
                          </a:solidFill>
                        </a:rPr>
                        <a:t>(CE)</a:t>
                      </a:r>
                    </a:p>
                  </a:txBody>
                  <a:tcPr/>
                </a:tc>
                <a:extLst>
                  <a:ext uri="{0D108BD9-81ED-4DB2-BD59-A6C34878D82A}">
                    <a16:rowId xmlns:a16="http://schemas.microsoft.com/office/drawing/2014/main" val="10009"/>
                  </a:ext>
                </a:extLst>
              </a:tr>
              <a:tr h="355434">
                <a:tc>
                  <a:txBody>
                    <a:bodyPr/>
                    <a:lstStyle/>
                    <a:p>
                      <a:r>
                        <a:rPr lang="en-IN" sz="1600" dirty="0"/>
                        <a:t>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Leases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Yes </a:t>
                      </a:r>
                      <a:r>
                        <a:rPr lang="en-IN" sz="1600" baseline="0" dirty="0">
                          <a:solidFill>
                            <a:srgbClr val="009900"/>
                          </a:solidFill>
                        </a:rPr>
                        <a:t>(R)</a:t>
                      </a:r>
                      <a:endParaRPr lang="en-IN" sz="1600" dirty="0"/>
                    </a:p>
                  </a:txBody>
                  <a:tcPr/>
                </a:tc>
                <a:extLst>
                  <a:ext uri="{0D108BD9-81ED-4DB2-BD59-A6C34878D82A}">
                    <a16:rowId xmlns:a16="http://schemas.microsoft.com/office/drawing/2014/main" val="10010"/>
                  </a:ext>
                </a:extLst>
              </a:tr>
              <a:tr h="355434">
                <a:tc>
                  <a:txBody>
                    <a:bodyPr/>
                    <a:lstStyle/>
                    <a:p>
                      <a:r>
                        <a:rPr lang="en-IN" sz="1600" dirty="0"/>
                        <a:t>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Earnings Per Share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Tw Cen MT"/>
                          <a:ea typeface="+mn-ea"/>
                          <a:cs typeface="+mn-cs"/>
                        </a:rPr>
                        <a:t>Yes</a:t>
                      </a:r>
                    </a:p>
                  </a:txBody>
                  <a:tcPr/>
                </a:tc>
                <a:tc>
                  <a:txBody>
                    <a:bodyPr/>
                    <a:lstStyle/>
                    <a:p>
                      <a:pPr algn="ctr"/>
                      <a:r>
                        <a:rPr lang="en-IN" sz="1600" dirty="0">
                          <a:solidFill>
                            <a:srgbClr val="FF0000"/>
                          </a:solidFill>
                        </a:rPr>
                        <a:t>NA</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5847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2">
          <a:extLst>
            <a:ext uri="{FF2B5EF4-FFF2-40B4-BE49-F238E27FC236}">
              <a16:creationId xmlns:a16="http://schemas.microsoft.com/office/drawing/2014/main" id="{CA04ED66-0CF8-0A83-6B8D-228340A35710}"/>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BFB0E78-7DAF-8B46-255A-F89D55A3C388}"/>
              </a:ext>
            </a:extLst>
          </p:cNvPr>
          <p:cNvGraphicFramePr>
            <a:graphicFrameLocks noGrp="1"/>
          </p:cNvGraphicFramePr>
          <p:nvPr>
            <p:extLst>
              <p:ext uri="{D42A27DB-BD31-4B8C-83A1-F6EECF244321}">
                <p14:modId xmlns:p14="http://schemas.microsoft.com/office/powerpoint/2010/main" val="1161598041"/>
              </p:ext>
            </p:extLst>
          </p:nvPr>
        </p:nvGraphicFramePr>
        <p:xfrm>
          <a:off x="1350996" y="366412"/>
          <a:ext cx="6442007" cy="4410675"/>
        </p:xfrm>
        <a:graphic>
          <a:graphicData uri="http://schemas.openxmlformats.org/drawingml/2006/table">
            <a:tbl>
              <a:tblPr firstRow="1" bandRow="1">
                <a:tableStyleId>{21E4AEA4-8DFA-4A89-87EB-49C32662AFE0}</a:tableStyleId>
              </a:tblPr>
              <a:tblGrid>
                <a:gridCol w="675924">
                  <a:extLst>
                    <a:ext uri="{9D8B030D-6E8A-4147-A177-3AD203B41FA5}">
                      <a16:colId xmlns:a16="http://schemas.microsoft.com/office/drawing/2014/main" val="20000"/>
                    </a:ext>
                  </a:extLst>
                </a:gridCol>
                <a:gridCol w="3591906">
                  <a:extLst>
                    <a:ext uri="{9D8B030D-6E8A-4147-A177-3AD203B41FA5}">
                      <a16:colId xmlns:a16="http://schemas.microsoft.com/office/drawing/2014/main" val="20001"/>
                    </a:ext>
                  </a:extLst>
                </a:gridCol>
                <a:gridCol w="934374">
                  <a:extLst>
                    <a:ext uri="{9D8B030D-6E8A-4147-A177-3AD203B41FA5}">
                      <a16:colId xmlns:a16="http://schemas.microsoft.com/office/drawing/2014/main" val="20002"/>
                    </a:ext>
                  </a:extLst>
                </a:gridCol>
                <a:gridCol w="1239803">
                  <a:extLst>
                    <a:ext uri="{9D8B030D-6E8A-4147-A177-3AD203B41FA5}">
                      <a16:colId xmlns:a16="http://schemas.microsoft.com/office/drawing/2014/main" val="20003"/>
                    </a:ext>
                  </a:extLst>
                </a:gridCol>
              </a:tblGrid>
              <a:tr h="525651">
                <a:tc>
                  <a:txBody>
                    <a:bodyPr/>
                    <a:lstStyle/>
                    <a:p>
                      <a:r>
                        <a:rPr lang="en-IN" sz="2000" dirty="0"/>
                        <a:t>AS</a:t>
                      </a:r>
                    </a:p>
                  </a:txBody>
                  <a:tcPr/>
                </a:tc>
                <a:tc>
                  <a:txBody>
                    <a:bodyPr/>
                    <a:lstStyle/>
                    <a:p>
                      <a:r>
                        <a:rPr lang="en-IN" sz="2000" dirty="0"/>
                        <a:t>Particulars</a:t>
                      </a:r>
                    </a:p>
                  </a:txBody>
                  <a:tcPr/>
                </a:tc>
                <a:tc>
                  <a:txBody>
                    <a:bodyPr/>
                    <a:lstStyle/>
                    <a:p>
                      <a:pPr algn="ctr"/>
                      <a:r>
                        <a:rPr lang="en-IN" sz="2000" dirty="0"/>
                        <a:t>Large</a:t>
                      </a:r>
                    </a:p>
                  </a:txBody>
                  <a:tcPr/>
                </a:tc>
                <a:tc>
                  <a:txBody>
                    <a:bodyPr/>
                    <a:lstStyle/>
                    <a:p>
                      <a:pPr algn="ctr"/>
                      <a:r>
                        <a:rPr lang="en-IN" sz="2000" dirty="0"/>
                        <a:t>MSME</a:t>
                      </a:r>
                    </a:p>
                  </a:txBody>
                  <a:tcPr/>
                </a:tc>
                <a:extLst>
                  <a:ext uri="{0D108BD9-81ED-4DB2-BD59-A6C34878D82A}">
                    <a16:rowId xmlns:a16="http://schemas.microsoft.com/office/drawing/2014/main" val="10000"/>
                  </a:ext>
                </a:extLst>
              </a:tr>
              <a:tr h="297107">
                <a:tc>
                  <a:txBody>
                    <a:bodyPr/>
                    <a:lstStyle/>
                    <a:p>
                      <a:r>
                        <a:rPr lang="en-IN" sz="1600" dirty="0"/>
                        <a:t>21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Consolidated Financial Stat.</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NA *</a:t>
                      </a:r>
                    </a:p>
                  </a:txBody>
                  <a:tcPr/>
                </a:tc>
                <a:extLst>
                  <a:ext uri="{0D108BD9-81ED-4DB2-BD59-A6C34878D82A}">
                    <a16:rowId xmlns:a16="http://schemas.microsoft.com/office/drawing/2014/main" val="10001"/>
                  </a:ext>
                </a:extLst>
              </a:tr>
              <a:tr h="395064">
                <a:tc>
                  <a:txBody>
                    <a:bodyPr/>
                    <a:lstStyle/>
                    <a:p>
                      <a:r>
                        <a:rPr lang="en-IN" sz="1600" dirty="0"/>
                        <a:t>22</a:t>
                      </a:r>
                    </a:p>
                  </a:txBody>
                  <a:tcPr/>
                </a:tc>
                <a:tc>
                  <a:txBody>
                    <a:bodyPr/>
                    <a:lstStyle/>
                    <a:p>
                      <a:r>
                        <a:rPr lang="en-US" sz="1600" u="none" strike="noStrike" kern="1200" baseline="0" dirty="0"/>
                        <a:t>Accounting for Taxes on Income </a:t>
                      </a:r>
                      <a:endParaRPr lang="en-US"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Yes </a:t>
                      </a:r>
                      <a:r>
                        <a:rPr lang="en-IN" sz="1600" baseline="0" dirty="0">
                          <a:solidFill>
                            <a:srgbClr val="009900"/>
                          </a:solidFill>
                        </a:rPr>
                        <a:t>(RE)</a:t>
                      </a:r>
                      <a:endParaRPr lang="en-IN" sz="1600" dirty="0"/>
                    </a:p>
                  </a:txBody>
                  <a:tcPr/>
                </a:tc>
                <a:extLst>
                  <a:ext uri="{0D108BD9-81ED-4DB2-BD59-A6C34878D82A}">
                    <a16:rowId xmlns:a16="http://schemas.microsoft.com/office/drawing/2014/main" val="10002"/>
                  </a:ext>
                </a:extLst>
              </a:tr>
              <a:tr h="525651">
                <a:tc>
                  <a:txBody>
                    <a:bodyPr/>
                    <a:lstStyle/>
                    <a:p>
                      <a:r>
                        <a:rPr lang="en-IN" sz="1600" dirty="0"/>
                        <a:t>23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t>Accounting for Investments in Associates in Consolidated FS</a:t>
                      </a:r>
                      <a:endParaRPr lang="en-US"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NA *</a:t>
                      </a:r>
                    </a:p>
                  </a:txBody>
                  <a:tcPr/>
                </a:tc>
                <a:extLst>
                  <a:ext uri="{0D108BD9-81ED-4DB2-BD59-A6C34878D82A}">
                    <a16:rowId xmlns:a16="http://schemas.microsoft.com/office/drawing/2014/main" val="10003"/>
                  </a:ext>
                </a:extLst>
              </a:tr>
              <a:tr h="381000">
                <a:tc>
                  <a:txBody>
                    <a:bodyPr/>
                    <a:lstStyle/>
                    <a:p>
                      <a:r>
                        <a:rPr lang="en-IN" sz="1600" dirty="0"/>
                        <a:t>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Discontinuing Operations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solidFill>
                            <a:srgbClr val="FF0000"/>
                          </a:solidFill>
                        </a:rPr>
                        <a:t>NA</a:t>
                      </a:r>
                    </a:p>
                  </a:txBody>
                  <a:tcPr/>
                </a:tc>
                <a:extLst>
                  <a:ext uri="{0D108BD9-81ED-4DB2-BD59-A6C34878D82A}">
                    <a16:rowId xmlns:a16="http://schemas.microsoft.com/office/drawing/2014/main" val="10004"/>
                  </a:ext>
                </a:extLst>
              </a:tr>
              <a:tr h="365760">
                <a:tc>
                  <a:txBody>
                    <a:bodyPr/>
                    <a:lstStyle/>
                    <a:p>
                      <a:r>
                        <a:rPr lang="en-IN" sz="1600" dirty="0"/>
                        <a:t>25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Interim Financial Reporting</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NA *</a:t>
                      </a:r>
                    </a:p>
                  </a:txBody>
                  <a:tcPr/>
                </a:tc>
                <a:extLst>
                  <a:ext uri="{0D108BD9-81ED-4DB2-BD59-A6C34878D82A}">
                    <a16:rowId xmlns:a16="http://schemas.microsoft.com/office/drawing/2014/main" val="10005"/>
                  </a:ext>
                </a:extLst>
              </a:tr>
              <a:tr h="297107">
                <a:tc>
                  <a:txBody>
                    <a:bodyPr/>
                    <a:lstStyle/>
                    <a:p>
                      <a:r>
                        <a:rPr lang="en-IN" sz="1600" dirty="0"/>
                        <a:t>26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Intangible Assets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Yes </a:t>
                      </a:r>
                      <a:r>
                        <a:rPr lang="en-IN" sz="1600" baseline="0" dirty="0">
                          <a:solidFill>
                            <a:srgbClr val="009900"/>
                          </a:solidFill>
                        </a:rPr>
                        <a:t>(R)</a:t>
                      </a:r>
                      <a:endParaRPr lang="en-IN" sz="1600" dirty="0"/>
                    </a:p>
                  </a:txBody>
                  <a:tcPr/>
                </a:tc>
                <a:extLst>
                  <a:ext uri="{0D108BD9-81ED-4DB2-BD59-A6C34878D82A}">
                    <a16:rowId xmlns:a16="http://schemas.microsoft.com/office/drawing/2014/main" val="10006"/>
                  </a:ext>
                </a:extLst>
              </a:tr>
              <a:tr h="525651">
                <a:tc>
                  <a:txBody>
                    <a:bodyPr/>
                    <a:lstStyle/>
                    <a:p>
                      <a:r>
                        <a:rPr lang="en-IN" sz="1600" dirty="0"/>
                        <a:t>27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t>Financial Reporting of Interests in Joint Ventures 	</a:t>
                      </a:r>
                      <a:endParaRPr lang="en-US"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Tw Cen MT"/>
                          <a:ea typeface="+mn-ea"/>
                          <a:cs typeface="+mn-cs"/>
                        </a:rPr>
                        <a:t>Yes</a:t>
                      </a:r>
                    </a:p>
                  </a:txBody>
                  <a:tcPr/>
                </a:tc>
                <a:tc>
                  <a:txBody>
                    <a:bodyPr/>
                    <a:lstStyle/>
                    <a:p>
                      <a:pPr algn="ctr"/>
                      <a:r>
                        <a:rPr lang="en-IN" sz="1600" dirty="0"/>
                        <a:t>NA *</a:t>
                      </a:r>
                    </a:p>
                  </a:txBody>
                  <a:tcPr/>
                </a:tc>
                <a:extLst>
                  <a:ext uri="{0D108BD9-81ED-4DB2-BD59-A6C34878D82A}">
                    <a16:rowId xmlns:a16="http://schemas.microsoft.com/office/drawing/2014/main" val="10007"/>
                  </a:ext>
                </a:extLst>
              </a:tr>
              <a:tr h="297107">
                <a:tc>
                  <a:txBody>
                    <a:bodyPr/>
                    <a:lstStyle/>
                    <a:p>
                      <a:r>
                        <a:rPr lang="en-IN" sz="1600" dirty="0"/>
                        <a:t>28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Impairment of Assets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Tw Cen MT"/>
                          <a:ea typeface="+mn-ea"/>
                          <a:cs typeface="+mn-cs"/>
                        </a:rPr>
                        <a:t>Yes</a:t>
                      </a:r>
                      <a:endParaRPr kumimoji="0" lang="en-IN" sz="1600" b="0" i="0" u="none" strike="noStrike" kern="1200" cap="none" spc="0" normalizeH="0" baseline="0" noProof="0" dirty="0">
                        <a:ln>
                          <a:noFill/>
                        </a:ln>
                        <a:solidFill>
                          <a:prstClr val="black"/>
                        </a:solidFill>
                        <a:effectLst/>
                        <a:uLnTx/>
                        <a:uFillTx/>
                        <a:latin typeface="Tw Cen MT"/>
                        <a:ea typeface="+mn-ea"/>
                        <a:cs typeface="+mn-cs"/>
                      </a:endParaRPr>
                    </a:p>
                  </a:txBody>
                  <a:tcPr/>
                </a:tc>
                <a:tc>
                  <a:txBody>
                    <a:bodyPr/>
                    <a:lstStyle/>
                    <a:p>
                      <a:pPr algn="ctr"/>
                      <a:r>
                        <a:rPr lang="en-IN" sz="1600" dirty="0"/>
                        <a:t>Yes </a:t>
                      </a:r>
                      <a:r>
                        <a:rPr lang="en-IN" sz="1600" dirty="0">
                          <a:solidFill>
                            <a:srgbClr val="0070C0"/>
                          </a:solidFill>
                        </a:rPr>
                        <a:t>(C)</a:t>
                      </a:r>
                      <a:endParaRPr lang="en-IN" sz="1600" dirty="0"/>
                    </a:p>
                  </a:txBody>
                  <a:tcPr/>
                </a:tc>
                <a:extLst>
                  <a:ext uri="{0D108BD9-81ED-4DB2-BD59-A6C34878D82A}">
                    <a16:rowId xmlns:a16="http://schemas.microsoft.com/office/drawing/2014/main" val="10008"/>
                  </a:ext>
                </a:extLst>
              </a:tr>
              <a:tr h="579120">
                <a:tc>
                  <a:txBody>
                    <a:bodyPr/>
                    <a:lstStyle/>
                    <a:p>
                      <a:r>
                        <a:rPr lang="en-IN" sz="1600" dirty="0"/>
                        <a:t>29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Provisions, Contingent Liabilities and Contingent Assets	</a:t>
                      </a:r>
                      <a:endParaRPr lang="en-IN" sz="1600" b="0"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Tw Cen MT"/>
                          <a:ea typeface="+mn-ea"/>
                          <a:cs typeface="+mn-cs"/>
                        </a:rPr>
                        <a:t>Yes</a:t>
                      </a:r>
                    </a:p>
                  </a:txBody>
                  <a:tcPr/>
                </a:tc>
                <a:tc>
                  <a:txBody>
                    <a:bodyPr/>
                    <a:lstStyle/>
                    <a:p>
                      <a:pPr algn="ctr"/>
                      <a:r>
                        <a:rPr lang="en-IN" sz="1600" dirty="0"/>
                        <a:t>Yes </a:t>
                      </a:r>
                      <a:r>
                        <a:rPr lang="en-IN" sz="1600" baseline="0" dirty="0">
                          <a:solidFill>
                            <a:srgbClr val="009900"/>
                          </a:solidFill>
                        </a:rPr>
                        <a:t>(RE)</a:t>
                      </a:r>
                      <a:endParaRPr lang="en-IN" sz="16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7462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0">
          <a:extLst>
            <a:ext uri="{FF2B5EF4-FFF2-40B4-BE49-F238E27FC236}">
              <a16:creationId xmlns:a16="http://schemas.microsoft.com/office/drawing/2014/main" id="{C7DA72EB-A046-97FB-69E4-606641A0BD3A}"/>
            </a:ext>
          </a:extLst>
        </p:cNvPr>
        <p:cNvGrpSpPr/>
        <p:nvPr/>
      </p:nvGrpSpPr>
      <p:grpSpPr>
        <a:xfrm>
          <a:off x="0" y="0"/>
          <a:ext cx="0" cy="0"/>
          <a:chOff x="0" y="0"/>
          <a:chExt cx="0" cy="0"/>
        </a:xfrm>
      </p:grpSpPr>
      <p:sp>
        <p:nvSpPr>
          <p:cNvPr id="2221" name="Google Shape;2221;p40">
            <a:extLst>
              <a:ext uri="{FF2B5EF4-FFF2-40B4-BE49-F238E27FC236}">
                <a16:creationId xmlns:a16="http://schemas.microsoft.com/office/drawing/2014/main" id="{70D009CB-85E4-B25A-5E71-0F0727DCD13E}"/>
              </a:ext>
            </a:extLst>
          </p:cNvPr>
          <p:cNvSpPr/>
          <p:nvPr/>
        </p:nvSpPr>
        <p:spPr>
          <a:xfrm rot="-6603425">
            <a:off x="1529569" y="-2678744"/>
            <a:ext cx="8804832" cy="10160606"/>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a:extLst>
              <a:ext uri="{FF2B5EF4-FFF2-40B4-BE49-F238E27FC236}">
                <a16:creationId xmlns:a16="http://schemas.microsoft.com/office/drawing/2014/main" id="{014DBC9E-F748-7625-3227-85F9887447D1}"/>
              </a:ext>
            </a:extLst>
          </p:cNvPr>
          <p:cNvSpPr txBox="1">
            <a:spLocks noGrp="1"/>
          </p:cNvSpPr>
          <p:nvPr>
            <p:ph type="title"/>
          </p:nvPr>
        </p:nvSpPr>
        <p:spPr>
          <a:xfrm>
            <a:off x="2001520" y="-513177"/>
            <a:ext cx="6957060" cy="196479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N" sz="2400" b="1" dirty="0">
                <a:solidFill>
                  <a:schemeClr val="bg1"/>
                </a:solidFill>
                <a:latin typeface="Perpetua" panose="02020502060401020303" pitchFamily="18" charset="0"/>
              </a:rPr>
              <a:t>Compliance with Accounting Standards</a:t>
            </a:r>
            <a:endParaRPr sz="13800" b="1" dirty="0">
              <a:solidFill>
                <a:schemeClr val="bg1"/>
              </a:solidFill>
              <a:latin typeface="Perpetua" panose="02020502060401020303" pitchFamily="18" charset="0"/>
            </a:endParaRPr>
          </a:p>
        </p:txBody>
      </p:sp>
      <p:sp>
        <p:nvSpPr>
          <p:cNvPr id="2" name="TextBox 1">
            <a:extLst>
              <a:ext uri="{FF2B5EF4-FFF2-40B4-BE49-F238E27FC236}">
                <a16:creationId xmlns:a16="http://schemas.microsoft.com/office/drawing/2014/main" id="{09D0002E-0E35-E72E-FCAD-6492E0794354}"/>
              </a:ext>
            </a:extLst>
          </p:cNvPr>
          <p:cNvSpPr txBox="1"/>
          <p:nvPr/>
        </p:nvSpPr>
        <p:spPr>
          <a:xfrm>
            <a:off x="1732120" y="1017478"/>
            <a:ext cx="7111841" cy="3108543"/>
          </a:xfrm>
          <a:prstGeom prst="rect">
            <a:avLst/>
          </a:prstGeom>
          <a:noFill/>
        </p:spPr>
        <p:txBody>
          <a:bodyPr wrap="square" rtlCol="0">
            <a:spAutoFit/>
          </a:bodyPr>
          <a:lstStyle/>
          <a:p>
            <a:pPr algn="just"/>
            <a:r>
              <a:rPr lang="en-US" dirty="0"/>
              <a:t>The Accounting Standards will be mandatory from the respective date(s) mentioned in the Accounting Standard(s). The mandatory status of an Accounting Standard implies that while discharging their attest functions, it will be the duty of the members of the Institute to examine whether the Accounting Standard is complied with in the presentation of financial statements covered by their audit. </a:t>
            </a:r>
          </a:p>
          <a:p>
            <a:pPr algn="just"/>
            <a:r>
              <a:rPr lang="en-US" dirty="0"/>
              <a:t>In the event of any deviation from the Accounting Standard, it will be their duty to make adequate disclosures in their audit reports so that the users of financial statements may be aware of such deviation. </a:t>
            </a:r>
          </a:p>
          <a:p>
            <a:pPr algn="just"/>
            <a:endParaRPr lang="en-US" dirty="0"/>
          </a:p>
          <a:p>
            <a:pPr algn="just"/>
            <a:r>
              <a:rPr lang="en-US" dirty="0"/>
              <a:t>Ensuring compliance with the Accounting Standards while preparing the financial statements is the responsibility of the management of the enterprise. </a:t>
            </a:r>
          </a:p>
          <a:p>
            <a:pPr algn="just"/>
            <a:endParaRPr lang="en-US" dirty="0"/>
          </a:p>
          <a:p>
            <a:pPr algn="just"/>
            <a:r>
              <a:rPr lang="en-US" dirty="0"/>
              <a:t>In view of the above, the auditors are required to examine compliance with AS while discharging their attest function. </a:t>
            </a:r>
            <a:endParaRPr lang="en-IN" dirty="0"/>
          </a:p>
        </p:txBody>
      </p:sp>
    </p:spTree>
    <p:extLst>
      <p:ext uri="{BB962C8B-B14F-4D97-AF65-F5344CB8AC3E}">
        <p14:creationId xmlns:p14="http://schemas.microsoft.com/office/powerpoint/2010/main" val="316844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2">
          <a:extLst>
            <a:ext uri="{FF2B5EF4-FFF2-40B4-BE49-F238E27FC236}">
              <a16:creationId xmlns:a16="http://schemas.microsoft.com/office/drawing/2014/main" id="{72A37638-04B5-A257-6417-40D922B308BF}"/>
            </a:ext>
          </a:extLst>
        </p:cNvPr>
        <p:cNvGrpSpPr/>
        <p:nvPr/>
      </p:nvGrpSpPr>
      <p:grpSpPr>
        <a:xfrm>
          <a:off x="0" y="0"/>
          <a:ext cx="0" cy="0"/>
          <a:chOff x="0" y="0"/>
          <a:chExt cx="0" cy="0"/>
        </a:xfrm>
      </p:grpSpPr>
      <p:grpSp>
        <p:nvGrpSpPr>
          <p:cNvPr id="1153" name="Google Shape;1153;p33">
            <a:extLst>
              <a:ext uri="{FF2B5EF4-FFF2-40B4-BE49-F238E27FC236}">
                <a16:creationId xmlns:a16="http://schemas.microsoft.com/office/drawing/2014/main" id="{272BC620-C72F-9B0A-BD53-9C8765DC1CF0}"/>
              </a:ext>
            </a:extLst>
          </p:cNvPr>
          <p:cNvGrpSpPr/>
          <p:nvPr/>
        </p:nvGrpSpPr>
        <p:grpSpPr>
          <a:xfrm rot="16658141">
            <a:off x="345758" y="1469380"/>
            <a:ext cx="1944052" cy="1918989"/>
            <a:chOff x="2931771" y="1980837"/>
            <a:chExt cx="871908" cy="860667"/>
          </a:xfrm>
        </p:grpSpPr>
        <p:sp>
          <p:nvSpPr>
            <p:cNvPr id="1154" name="Google Shape;1154;p33">
              <a:extLst>
                <a:ext uri="{FF2B5EF4-FFF2-40B4-BE49-F238E27FC236}">
                  <a16:creationId xmlns:a16="http://schemas.microsoft.com/office/drawing/2014/main" id="{09803E26-F1DA-8CDF-15F4-3260FAA656F3}"/>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a:extLst>
                <a:ext uri="{FF2B5EF4-FFF2-40B4-BE49-F238E27FC236}">
                  <a16:creationId xmlns:a16="http://schemas.microsoft.com/office/drawing/2014/main" id="{2CD15956-F385-3113-CB00-CD870A6510C1}"/>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a:extLst>
                <a:ext uri="{FF2B5EF4-FFF2-40B4-BE49-F238E27FC236}">
                  <a16:creationId xmlns:a16="http://schemas.microsoft.com/office/drawing/2014/main" id="{FFDDFB94-EC58-9B06-6010-38FEE07A2B78}"/>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p33">
            <a:extLst>
              <a:ext uri="{FF2B5EF4-FFF2-40B4-BE49-F238E27FC236}">
                <a16:creationId xmlns:a16="http://schemas.microsoft.com/office/drawing/2014/main" id="{8933871B-12F5-DCC0-8640-3DBD169EFDBD}"/>
              </a:ext>
            </a:extLst>
          </p:cNvPr>
          <p:cNvSpPr txBox="1">
            <a:spLocks noGrp="1"/>
          </p:cNvSpPr>
          <p:nvPr>
            <p:ph type="title"/>
          </p:nvPr>
        </p:nvSpPr>
        <p:spPr>
          <a:xfrm>
            <a:off x="2714550" y="507175"/>
            <a:ext cx="38292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2800" dirty="0">
                <a:solidFill>
                  <a:schemeClr val="bg1"/>
                </a:solidFill>
                <a:latin typeface="Perpetua" panose="02020502060401020303" pitchFamily="18" charset="0"/>
              </a:rPr>
              <a:t>Audit of Financial Statements</a:t>
            </a:r>
            <a:endParaRPr sz="2800" dirty="0">
              <a:solidFill>
                <a:schemeClr val="bg1"/>
              </a:solidFill>
              <a:latin typeface="Perpetua" panose="02020502060401020303" pitchFamily="18" charset="0"/>
            </a:endParaRPr>
          </a:p>
        </p:txBody>
      </p:sp>
      <p:grpSp>
        <p:nvGrpSpPr>
          <p:cNvPr id="1159" name="Google Shape;1159;p33">
            <a:extLst>
              <a:ext uri="{FF2B5EF4-FFF2-40B4-BE49-F238E27FC236}">
                <a16:creationId xmlns:a16="http://schemas.microsoft.com/office/drawing/2014/main" id="{28497592-4685-EC15-2177-A81B7A25B2A5}"/>
              </a:ext>
            </a:extLst>
          </p:cNvPr>
          <p:cNvGrpSpPr/>
          <p:nvPr/>
        </p:nvGrpSpPr>
        <p:grpSpPr>
          <a:xfrm rot="-6376406">
            <a:off x="6663401" y="3431406"/>
            <a:ext cx="1481071" cy="1461977"/>
            <a:chOff x="2931771" y="1980837"/>
            <a:chExt cx="871908" cy="860667"/>
          </a:xfrm>
        </p:grpSpPr>
        <p:sp>
          <p:nvSpPr>
            <p:cNvPr id="1160" name="Google Shape;1160;p33">
              <a:extLst>
                <a:ext uri="{FF2B5EF4-FFF2-40B4-BE49-F238E27FC236}">
                  <a16:creationId xmlns:a16="http://schemas.microsoft.com/office/drawing/2014/main" id="{B0E17242-3ACB-5FE3-11ED-CF88E455B422}"/>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a:extLst>
                <a:ext uri="{FF2B5EF4-FFF2-40B4-BE49-F238E27FC236}">
                  <a16:creationId xmlns:a16="http://schemas.microsoft.com/office/drawing/2014/main" id="{37F0A79E-7FC5-CC7C-96FE-6A9D55FFADD0}"/>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a:extLst>
                <a:ext uri="{FF2B5EF4-FFF2-40B4-BE49-F238E27FC236}">
                  <a16:creationId xmlns:a16="http://schemas.microsoft.com/office/drawing/2014/main" id="{5360F0F5-95EE-A77C-F63D-D9199113305F}"/>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3">
            <a:extLst>
              <a:ext uri="{FF2B5EF4-FFF2-40B4-BE49-F238E27FC236}">
                <a16:creationId xmlns:a16="http://schemas.microsoft.com/office/drawing/2014/main" id="{EB8AFCAB-B180-1A7C-782B-4893562FE194}"/>
              </a:ext>
            </a:extLst>
          </p:cNvPr>
          <p:cNvGrpSpPr/>
          <p:nvPr/>
        </p:nvGrpSpPr>
        <p:grpSpPr>
          <a:xfrm rot="8946351">
            <a:off x="6969625" y="1562194"/>
            <a:ext cx="1915142" cy="2188073"/>
            <a:chOff x="5104386" y="-1892439"/>
            <a:chExt cx="2949420" cy="3369748"/>
          </a:xfrm>
        </p:grpSpPr>
        <p:sp>
          <p:nvSpPr>
            <p:cNvPr id="1164" name="Google Shape;1164;p33">
              <a:extLst>
                <a:ext uri="{FF2B5EF4-FFF2-40B4-BE49-F238E27FC236}">
                  <a16:creationId xmlns:a16="http://schemas.microsoft.com/office/drawing/2014/main" id="{0CDA69B1-C0E3-AA8E-DEEF-D32DD9F47BF3}"/>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a:extLst>
                <a:ext uri="{FF2B5EF4-FFF2-40B4-BE49-F238E27FC236}">
                  <a16:creationId xmlns:a16="http://schemas.microsoft.com/office/drawing/2014/main" id="{680BD789-B2E9-438C-5E6E-663650C10DD6}"/>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a:extLst>
                <a:ext uri="{FF2B5EF4-FFF2-40B4-BE49-F238E27FC236}">
                  <a16:creationId xmlns:a16="http://schemas.microsoft.com/office/drawing/2014/main" id="{1BF8DCF5-6AF7-04BF-4169-43416F919C78}"/>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a:extLst>
                <a:ext uri="{FF2B5EF4-FFF2-40B4-BE49-F238E27FC236}">
                  <a16:creationId xmlns:a16="http://schemas.microsoft.com/office/drawing/2014/main" id="{48EB0DDD-3595-A9A7-CB8F-D0D09458FB7D}"/>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a:extLst>
                <a:ext uri="{FF2B5EF4-FFF2-40B4-BE49-F238E27FC236}">
                  <a16:creationId xmlns:a16="http://schemas.microsoft.com/office/drawing/2014/main" id="{626866F7-F3DA-8418-C590-B0CD8488C2E8}"/>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a:extLst>
                <a:ext uri="{FF2B5EF4-FFF2-40B4-BE49-F238E27FC236}">
                  <a16:creationId xmlns:a16="http://schemas.microsoft.com/office/drawing/2014/main" id="{93E4FE32-6C37-739B-9C89-CC07B3371D1E}"/>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3">
              <a:extLst>
                <a:ext uri="{FF2B5EF4-FFF2-40B4-BE49-F238E27FC236}">
                  <a16:creationId xmlns:a16="http://schemas.microsoft.com/office/drawing/2014/main" id="{C8E3365E-E92C-75F8-A1F5-A565827C6586}"/>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a:extLst>
                <a:ext uri="{FF2B5EF4-FFF2-40B4-BE49-F238E27FC236}">
                  <a16:creationId xmlns:a16="http://schemas.microsoft.com/office/drawing/2014/main" id="{A68BEC49-A43C-C5EB-6E14-3DB699F9DFEC}"/>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a:extLst>
                <a:ext uri="{FF2B5EF4-FFF2-40B4-BE49-F238E27FC236}">
                  <a16:creationId xmlns:a16="http://schemas.microsoft.com/office/drawing/2014/main" id="{C8B3EEB6-149A-4CDE-BA58-BA431592E531}"/>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a:extLst>
                <a:ext uri="{FF2B5EF4-FFF2-40B4-BE49-F238E27FC236}">
                  <a16:creationId xmlns:a16="http://schemas.microsoft.com/office/drawing/2014/main" id="{56661B2C-3EA4-7ECB-96C3-1454894D1452}"/>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3">
              <a:extLst>
                <a:ext uri="{FF2B5EF4-FFF2-40B4-BE49-F238E27FC236}">
                  <a16:creationId xmlns:a16="http://schemas.microsoft.com/office/drawing/2014/main" id="{26AFFABB-EEA6-9973-801A-4891BF6753B4}"/>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3">
              <a:extLst>
                <a:ext uri="{FF2B5EF4-FFF2-40B4-BE49-F238E27FC236}">
                  <a16:creationId xmlns:a16="http://schemas.microsoft.com/office/drawing/2014/main" id="{6AA662AF-BD9A-DBAB-103D-4D4690301499}"/>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3">
              <a:extLst>
                <a:ext uri="{FF2B5EF4-FFF2-40B4-BE49-F238E27FC236}">
                  <a16:creationId xmlns:a16="http://schemas.microsoft.com/office/drawing/2014/main" id="{89BFE7E9-D43D-E25E-E7C7-D2228FE56031}"/>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3">
              <a:extLst>
                <a:ext uri="{FF2B5EF4-FFF2-40B4-BE49-F238E27FC236}">
                  <a16:creationId xmlns:a16="http://schemas.microsoft.com/office/drawing/2014/main" id="{DC781F7B-9FA7-67E4-B8FA-EDDCAD1AF729}"/>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3">
              <a:extLst>
                <a:ext uri="{FF2B5EF4-FFF2-40B4-BE49-F238E27FC236}">
                  <a16:creationId xmlns:a16="http://schemas.microsoft.com/office/drawing/2014/main" id="{4AB57B99-E76B-F105-F219-183443985259}"/>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3">
              <a:extLst>
                <a:ext uri="{FF2B5EF4-FFF2-40B4-BE49-F238E27FC236}">
                  <a16:creationId xmlns:a16="http://schemas.microsoft.com/office/drawing/2014/main" id="{608A371B-4665-BE06-8AA2-97517F9D7F32}"/>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3">
              <a:extLst>
                <a:ext uri="{FF2B5EF4-FFF2-40B4-BE49-F238E27FC236}">
                  <a16:creationId xmlns:a16="http://schemas.microsoft.com/office/drawing/2014/main" id="{8E16BDDD-217E-E526-E50A-F68F78505142}"/>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a:extLst>
                <a:ext uri="{FF2B5EF4-FFF2-40B4-BE49-F238E27FC236}">
                  <a16:creationId xmlns:a16="http://schemas.microsoft.com/office/drawing/2014/main" id="{FA0528D6-F217-2145-9613-CA8325BA2CC0}"/>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3">
              <a:extLst>
                <a:ext uri="{FF2B5EF4-FFF2-40B4-BE49-F238E27FC236}">
                  <a16:creationId xmlns:a16="http://schemas.microsoft.com/office/drawing/2014/main" id="{AC6CACC7-676B-1AD8-C92A-4BA0DCBEC377}"/>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3">
              <a:extLst>
                <a:ext uri="{FF2B5EF4-FFF2-40B4-BE49-F238E27FC236}">
                  <a16:creationId xmlns:a16="http://schemas.microsoft.com/office/drawing/2014/main" id="{0D9BA2B7-FD69-C90C-3BC6-B53805066583}"/>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a:extLst>
                <a:ext uri="{FF2B5EF4-FFF2-40B4-BE49-F238E27FC236}">
                  <a16:creationId xmlns:a16="http://schemas.microsoft.com/office/drawing/2014/main" id="{B5D8544A-CD22-F8EB-643F-398753FE6F7E}"/>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3">
              <a:extLst>
                <a:ext uri="{FF2B5EF4-FFF2-40B4-BE49-F238E27FC236}">
                  <a16:creationId xmlns:a16="http://schemas.microsoft.com/office/drawing/2014/main" id="{6A29E6C0-01CE-2D94-9CD7-54E1D28EBA6E}"/>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3">
              <a:extLst>
                <a:ext uri="{FF2B5EF4-FFF2-40B4-BE49-F238E27FC236}">
                  <a16:creationId xmlns:a16="http://schemas.microsoft.com/office/drawing/2014/main" id="{E32938B8-D51F-D670-4A66-619D1B920E11}"/>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3">
              <a:extLst>
                <a:ext uri="{FF2B5EF4-FFF2-40B4-BE49-F238E27FC236}">
                  <a16:creationId xmlns:a16="http://schemas.microsoft.com/office/drawing/2014/main" id="{4F063FD5-3ECF-C4FA-2E48-1BB5D2E7E794}"/>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3">
              <a:extLst>
                <a:ext uri="{FF2B5EF4-FFF2-40B4-BE49-F238E27FC236}">
                  <a16:creationId xmlns:a16="http://schemas.microsoft.com/office/drawing/2014/main" id="{55E9E059-56B8-670B-36CE-39EE912C2221}"/>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a:extLst>
                <a:ext uri="{FF2B5EF4-FFF2-40B4-BE49-F238E27FC236}">
                  <a16:creationId xmlns:a16="http://schemas.microsoft.com/office/drawing/2014/main" id="{46EC3558-EDA8-A3B3-4778-0BB2CA003B10}"/>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3">
              <a:extLst>
                <a:ext uri="{FF2B5EF4-FFF2-40B4-BE49-F238E27FC236}">
                  <a16:creationId xmlns:a16="http://schemas.microsoft.com/office/drawing/2014/main" id="{8A405E61-FC8C-2941-2510-A9F03164441C}"/>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3">
              <a:extLst>
                <a:ext uri="{FF2B5EF4-FFF2-40B4-BE49-F238E27FC236}">
                  <a16:creationId xmlns:a16="http://schemas.microsoft.com/office/drawing/2014/main" id="{7D65C664-C015-3E32-C92F-E2E8E7151894}"/>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a:extLst>
                <a:ext uri="{FF2B5EF4-FFF2-40B4-BE49-F238E27FC236}">
                  <a16:creationId xmlns:a16="http://schemas.microsoft.com/office/drawing/2014/main" id="{5850A0A3-D698-1A7C-ED0E-2FBEFA5019A4}"/>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a:extLst>
                <a:ext uri="{FF2B5EF4-FFF2-40B4-BE49-F238E27FC236}">
                  <a16:creationId xmlns:a16="http://schemas.microsoft.com/office/drawing/2014/main" id="{0CF1E28D-2F60-A10A-0EDF-42674061F8A6}"/>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a:extLst>
                <a:ext uri="{FF2B5EF4-FFF2-40B4-BE49-F238E27FC236}">
                  <a16:creationId xmlns:a16="http://schemas.microsoft.com/office/drawing/2014/main" id="{32185B6C-294E-976A-4F11-B07A6F56A1FC}"/>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a:extLst>
                <a:ext uri="{FF2B5EF4-FFF2-40B4-BE49-F238E27FC236}">
                  <a16:creationId xmlns:a16="http://schemas.microsoft.com/office/drawing/2014/main" id="{23A4BD8B-81C3-63FC-22E7-9D0FE4676DBC}"/>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a:extLst>
                <a:ext uri="{FF2B5EF4-FFF2-40B4-BE49-F238E27FC236}">
                  <a16:creationId xmlns:a16="http://schemas.microsoft.com/office/drawing/2014/main" id="{09B1AFAB-AEB0-9518-DD45-521BCBD63938}"/>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a:extLst>
                <a:ext uri="{FF2B5EF4-FFF2-40B4-BE49-F238E27FC236}">
                  <a16:creationId xmlns:a16="http://schemas.microsoft.com/office/drawing/2014/main" id="{2A286EA5-DF00-F735-C197-5C68DF7EAF21}"/>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a:extLst>
                <a:ext uri="{FF2B5EF4-FFF2-40B4-BE49-F238E27FC236}">
                  <a16:creationId xmlns:a16="http://schemas.microsoft.com/office/drawing/2014/main" id="{6E3853F1-851F-5F1B-08C1-6F5839E7BA5F}"/>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a:extLst>
                <a:ext uri="{FF2B5EF4-FFF2-40B4-BE49-F238E27FC236}">
                  <a16:creationId xmlns:a16="http://schemas.microsoft.com/office/drawing/2014/main" id="{931457AC-C4C8-0F15-7A7C-A2C01A518287}"/>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a:extLst>
                <a:ext uri="{FF2B5EF4-FFF2-40B4-BE49-F238E27FC236}">
                  <a16:creationId xmlns:a16="http://schemas.microsoft.com/office/drawing/2014/main" id="{06F0605D-19E7-5B83-BCD4-066901D93196}"/>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a:extLst>
                <a:ext uri="{FF2B5EF4-FFF2-40B4-BE49-F238E27FC236}">
                  <a16:creationId xmlns:a16="http://schemas.microsoft.com/office/drawing/2014/main" id="{3BBFA011-F48E-7276-AD63-DDE7E3A56E6D}"/>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a:extLst>
                <a:ext uri="{FF2B5EF4-FFF2-40B4-BE49-F238E27FC236}">
                  <a16:creationId xmlns:a16="http://schemas.microsoft.com/office/drawing/2014/main" id="{93675625-C001-D1D7-78CF-35C5C0DAAAC5}"/>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a:extLst>
                <a:ext uri="{FF2B5EF4-FFF2-40B4-BE49-F238E27FC236}">
                  <a16:creationId xmlns:a16="http://schemas.microsoft.com/office/drawing/2014/main" id="{D64BE8F2-1EBE-41AC-35E4-872B08737E9F}"/>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a:extLst>
                <a:ext uri="{FF2B5EF4-FFF2-40B4-BE49-F238E27FC236}">
                  <a16:creationId xmlns:a16="http://schemas.microsoft.com/office/drawing/2014/main" id="{F2B9D8AF-B744-238A-46CA-A2AA33FC7BEB}"/>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a:extLst>
                <a:ext uri="{FF2B5EF4-FFF2-40B4-BE49-F238E27FC236}">
                  <a16:creationId xmlns:a16="http://schemas.microsoft.com/office/drawing/2014/main" id="{9B672E72-7995-5F01-AA41-180284D9EFE5}"/>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a:extLst>
                <a:ext uri="{FF2B5EF4-FFF2-40B4-BE49-F238E27FC236}">
                  <a16:creationId xmlns:a16="http://schemas.microsoft.com/office/drawing/2014/main" id="{4FA789DE-B60D-8848-907C-FE7BACBEFC01}"/>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3">
              <a:extLst>
                <a:ext uri="{FF2B5EF4-FFF2-40B4-BE49-F238E27FC236}">
                  <a16:creationId xmlns:a16="http://schemas.microsoft.com/office/drawing/2014/main" id="{3D61096F-7A0E-B853-1C86-74CD4698119B}"/>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3">
              <a:extLst>
                <a:ext uri="{FF2B5EF4-FFF2-40B4-BE49-F238E27FC236}">
                  <a16:creationId xmlns:a16="http://schemas.microsoft.com/office/drawing/2014/main" id="{53352461-A5C1-B1A3-9439-36C831168675}"/>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a:extLst>
                <a:ext uri="{FF2B5EF4-FFF2-40B4-BE49-F238E27FC236}">
                  <a16:creationId xmlns:a16="http://schemas.microsoft.com/office/drawing/2014/main" id="{1E6C76B3-B3F6-528E-7C73-FC395A063B7D}"/>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a:extLst>
                <a:ext uri="{FF2B5EF4-FFF2-40B4-BE49-F238E27FC236}">
                  <a16:creationId xmlns:a16="http://schemas.microsoft.com/office/drawing/2014/main" id="{7D84F8D6-215E-29C0-1DEA-DF3AE1C9263A}"/>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a:extLst>
                <a:ext uri="{FF2B5EF4-FFF2-40B4-BE49-F238E27FC236}">
                  <a16:creationId xmlns:a16="http://schemas.microsoft.com/office/drawing/2014/main" id="{B15FB09D-B068-F46D-FB6C-C7F2F13714AA}"/>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a:extLst>
                <a:ext uri="{FF2B5EF4-FFF2-40B4-BE49-F238E27FC236}">
                  <a16:creationId xmlns:a16="http://schemas.microsoft.com/office/drawing/2014/main" id="{BF451551-CDDA-46C7-E4CF-40126B2707DA}"/>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a:extLst>
                <a:ext uri="{FF2B5EF4-FFF2-40B4-BE49-F238E27FC236}">
                  <a16:creationId xmlns:a16="http://schemas.microsoft.com/office/drawing/2014/main" id="{37FB1A47-6198-638E-C950-0E98FA6A95D9}"/>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a:extLst>
                <a:ext uri="{FF2B5EF4-FFF2-40B4-BE49-F238E27FC236}">
                  <a16:creationId xmlns:a16="http://schemas.microsoft.com/office/drawing/2014/main" id="{030A4282-54B5-6966-534C-88A8864BFC5B}"/>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3">
              <a:extLst>
                <a:ext uri="{FF2B5EF4-FFF2-40B4-BE49-F238E27FC236}">
                  <a16:creationId xmlns:a16="http://schemas.microsoft.com/office/drawing/2014/main" id="{5BB71626-C8B2-5C3F-514C-7B616C14838A}"/>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3">
              <a:extLst>
                <a:ext uri="{FF2B5EF4-FFF2-40B4-BE49-F238E27FC236}">
                  <a16:creationId xmlns:a16="http://schemas.microsoft.com/office/drawing/2014/main" id="{1A9888F2-AB9D-9D61-1BE4-1878C34CD15F}"/>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3">
              <a:extLst>
                <a:ext uri="{FF2B5EF4-FFF2-40B4-BE49-F238E27FC236}">
                  <a16:creationId xmlns:a16="http://schemas.microsoft.com/office/drawing/2014/main" id="{0548B000-235A-5824-8EC5-20C4AC1740BF}"/>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3">
              <a:extLst>
                <a:ext uri="{FF2B5EF4-FFF2-40B4-BE49-F238E27FC236}">
                  <a16:creationId xmlns:a16="http://schemas.microsoft.com/office/drawing/2014/main" id="{D6FB614F-DF92-375A-EE01-810547F17FB7}"/>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33">
            <a:extLst>
              <a:ext uri="{FF2B5EF4-FFF2-40B4-BE49-F238E27FC236}">
                <a16:creationId xmlns:a16="http://schemas.microsoft.com/office/drawing/2014/main" id="{AEDBD262-A114-6CAD-7666-9A98B3814B07}"/>
              </a:ext>
            </a:extLst>
          </p:cNvPr>
          <p:cNvGrpSpPr/>
          <p:nvPr/>
        </p:nvGrpSpPr>
        <p:grpSpPr>
          <a:xfrm rot="8927377" flipH="1">
            <a:off x="1035044" y="-96710"/>
            <a:ext cx="1573129" cy="1561055"/>
            <a:chOff x="3752946" y="4641746"/>
            <a:chExt cx="1573075" cy="1561000"/>
          </a:xfrm>
        </p:grpSpPr>
        <p:sp>
          <p:nvSpPr>
            <p:cNvPr id="1220" name="Google Shape;1220;p33">
              <a:extLst>
                <a:ext uri="{FF2B5EF4-FFF2-40B4-BE49-F238E27FC236}">
                  <a16:creationId xmlns:a16="http://schemas.microsoft.com/office/drawing/2014/main" id="{EC835EF8-9DA6-D11F-A4E2-E226A9F2C72F}"/>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a:extLst>
                <a:ext uri="{FF2B5EF4-FFF2-40B4-BE49-F238E27FC236}">
                  <a16:creationId xmlns:a16="http://schemas.microsoft.com/office/drawing/2014/main" id="{8303E493-3478-A00C-C578-763E64D70CE8}"/>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a:extLst>
                <a:ext uri="{FF2B5EF4-FFF2-40B4-BE49-F238E27FC236}">
                  <a16:creationId xmlns:a16="http://schemas.microsoft.com/office/drawing/2014/main" id="{B9E783AE-BBF9-AC6F-9AC3-0534EB524482}"/>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a:extLst>
                <a:ext uri="{FF2B5EF4-FFF2-40B4-BE49-F238E27FC236}">
                  <a16:creationId xmlns:a16="http://schemas.microsoft.com/office/drawing/2014/main" id="{F896CA21-DFEE-4709-2A52-76CCC7D072CF}"/>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a:extLst>
                <a:ext uri="{FF2B5EF4-FFF2-40B4-BE49-F238E27FC236}">
                  <a16:creationId xmlns:a16="http://schemas.microsoft.com/office/drawing/2014/main" id="{6F72A855-1F1F-1AE0-0877-EC39948EACBB}"/>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a:extLst>
                <a:ext uri="{FF2B5EF4-FFF2-40B4-BE49-F238E27FC236}">
                  <a16:creationId xmlns:a16="http://schemas.microsoft.com/office/drawing/2014/main" id="{699A5DDC-4F56-50C9-6039-311133B2111B}"/>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a:extLst>
                <a:ext uri="{FF2B5EF4-FFF2-40B4-BE49-F238E27FC236}">
                  <a16:creationId xmlns:a16="http://schemas.microsoft.com/office/drawing/2014/main" id="{E96D1F5C-A171-53EC-8FA9-27BE33886E32}"/>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a:extLst>
                <a:ext uri="{FF2B5EF4-FFF2-40B4-BE49-F238E27FC236}">
                  <a16:creationId xmlns:a16="http://schemas.microsoft.com/office/drawing/2014/main" id="{FB8E2B17-BDD7-8235-6C39-CA167BBE7B65}"/>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3">
              <a:extLst>
                <a:ext uri="{FF2B5EF4-FFF2-40B4-BE49-F238E27FC236}">
                  <a16:creationId xmlns:a16="http://schemas.microsoft.com/office/drawing/2014/main" id="{B47E49D8-732E-428A-B47C-865B3C58435C}"/>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3">
              <a:extLst>
                <a:ext uri="{FF2B5EF4-FFF2-40B4-BE49-F238E27FC236}">
                  <a16:creationId xmlns:a16="http://schemas.microsoft.com/office/drawing/2014/main" id="{7C94B8C8-D722-0A06-4504-4DF8B2925F6A}"/>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a:extLst>
                <a:ext uri="{FF2B5EF4-FFF2-40B4-BE49-F238E27FC236}">
                  <a16:creationId xmlns:a16="http://schemas.microsoft.com/office/drawing/2014/main" id="{0B5938B1-F4DE-C94C-FF05-1C90E6439BF0}"/>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a:extLst>
                <a:ext uri="{FF2B5EF4-FFF2-40B4-BE49-F238E27FC236}">
                  <a16:creationId xmlns:a16="http://schemas.microsoft.com/office/drawing/2014/main" id="{92323D33-1953-F0A0-777C-E7B9EB7E51EB}"/>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a:extLst>
                <a:ext uri="{FF2B5EF4-FFF2-40B4-BE49-F238E27FC236}">
                  <a16:creationId xmlns:a16="http://schemas.microsoft.com/office/drawing/2014/main" id="{F64F93EB-CDC4-9192-875D-6AEA4A906D59}"/>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3">
              <a:extLst>
                <a:ext uri="{FF2B5EF4-FFF2-40B4-BE49-F238E27FC236}">
                  <a16:creationId xmlns:a16="http://schemas.microsoft.com/office/drawing/2014/main" id="{19B12325-F717-8C42-A8C4-FD8C4E1952F8}"/>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3">
              <a:extLst>
                <a:ext uri="{FF2B5EF4-FFF2-40B4-BE49-F238E27FC236}">
                  <a16:creationId xmlns:a16="http://schemas.microsoft.com/office/drawing/2014/main" id="{B9993CA2-E4A8-D5DB-6F9A-D392D7B2ACB8}"/>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a:extLst>
                <a:ext uri="{FF2B5EF4-FFF2-40B4-BE49-F238E27FC236}">
                  <a16:creationId xmlns:a16="http://schemas.microsoft.com/office/drawing/2014/main" id="{1FC94716-0599-D8D0-09AB-755D989317CE}"/>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a:extLst>
                <a:ext uri="{FF2B5EF4-FFF2-40B4-BE49-F238E27FC236}">
                  <a16:creationId xmlns:a16="http://schemas.microsoft.com/office/drawing/2014/main" id="{BF54F492-ACE7-B2A0-C175-1DA89E73C00F}"/>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a:extLst>
                <a:ext uri="{FF2B5EF4-FFF2-40B4-BE49-F238E27FC236}">
                  <a16:creationId xmlns:a16="http://schemas.microsoft.com/office/drawing/2014/main" id="{24698382-61FB-73B6-58E2-9BDC09F017C2}"/>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a:extLst>
                <a:ext uri="{FF2B5EF4-FFF2-40B4-BE49-F238E27FC236}">
                  <a16:creationId xmlns:a16="http://schemas.microsoft.com/office/drawing/2014/main" id="{E9D87C03-D23B-54CC-2F1E-A9B1DB52E89F}"/>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a:extLst>
                <a:ext uri="{FF2B5EF4-FFF2-40B4-BE49-F238E27FC236}">
                  <a16:creationId xmlns:a16="http://schemas.microsoft.com/office/drawing/2014/main" id="{D8533732-944F-5757-2C36-DB215097ABC9}"/>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a:extLst>
                <a:ext uri="{FF2B5EF4-FFF2-40B4-BE49-F238E27FC236}">
                  <a16:creationId xmlns:a16="http://schemas.microsoft.com/office/drawing/2014/main" id="{046DAE28-14D5-42A2-1824-77E5CBBCC9AF}"/>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3">
            <a:extLst>
              <a:ext uri="{FF2B5EF4-FFF2-40B4-BE49-F238E27FC236}">
                <a16:creationId xmlns:a16="http://schemas.microsoft.com/office/drawing/2014/main" id="{AF6A8384-7DEB-DB91-36CA-70517C5BEB25}"/>
              </a:ext>
            </a:extLst>
          </p:cNvPr>
          <p:cNvGrpSpPr/>
          <p:nvPr/>
        </p:nvGrpSpPr>
        <p:grpSpPr>
          <a:xfrm rot="-3951116" flipH="1">
            <a:off x="2002008" y="4205210"/>
            <a:ext cx="1573090" cy="1561015"/>
            <a:chOff x="3752946" y="4641746"/>
            <a:chExt cx="1573075" cy="1561000"/>
          </a:xfrm>
        </p:grpSpPr>
        <p:sp>
          <p:nvSpPr>
            <p:cNvPr id="1242" name="Google Shape;1242;p33">
              <a:extLst>
                <a:ext uri="{FF2B5EF4-FFF2-40B4-BE49-F238E27FC236}">
                  <a16:creationId xmlns:a16="http://schemas.microsoft.com/office/drawing/2014/main" id="{7AAA3483-0CD0-8E19-739B-7397B959D2D7}"/>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a:extLst>
                <a:ext uri="{FF2B5EF4-FFF2-40B4-BE49-F238E27FC236}">
                  <a16:creationId xmlns:a16="http://schemas.microsoft.com/office/drawing/2014/main" id="{FEC7A7D5-EF6F-F695-3B5B-8313729001BB}"/>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a:extLst>
                <a:ext uri="{FF2B5EF4-FFF2-40B4-BE49-F238E27FC236}">
                  <a16:creationId xmlns:a16="http://schemas.microsoft.com/office/drawing/2014/main" id="{5512F354-122B-A40B-B18A-CC98B6DCE0A6}"/>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a:extLst>
                <a:ext uri="{FF2B5EF4-FFF2-40B4-BE49-F238E27FC236}">
                  <a16:creationId xmlns:a16="http://schemas.microsoft.com/office/drawing/2014/main" id="{939533C5-3956-E4E2-1419-0DC57FD88EF1}"/>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a:extLst>
                <a:ext uri="{FF2B5EF4-FFF2-40B4-BE49-F238E27FC236}">
                  <a16:creationId xmlns:a16="http://schemas.microsoft.com/office/drawing/2014/main" id="{50D2FAD7-1D27-C1E1-7508-D290284E69E3}"/>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a:extLst>
                <a:ext uri="{FF2B5EF4-FFF2-40B4-BE49-F238E27FC236}">
                  <a16:creationId xmlns:a16="http://schemas.microsoft.com/office/drawing/2014/main" id="{C2C9A5B8-DE83-26A9-CC5F-95D35F64A3DF}"/>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a:extLst>
                <a:ext uri="{FF2B5EF4-FFF2-40B4-BE49-F238E27FC236}">
                  <a16:creationId xmlns:a16="http://schemas.microsoft.com/office/drawing/2014/main" id="{43AF5375-4FBC-95CC-6A42-1DBB99CA2B2D}"/>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a:extLst>
                <a:ext uri="{FF2B5EF4-FFF2-40B4-BE49-F238E27FC236}">
                  <a16:creationId xmlns:a16="http://schemas.microsoft.com/office/drawing/2014/main" id="{41701079-715C-FDCD-E8FB-4699A1EF0818}"/>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a:extLst>
                <a:ext uri="{FF2B5EF4-FFF2-40B4-BE49-F238E27FC236}">
                  <a16:creationId xmlns:a16="http://schemas.microsoft.com/office/drawing/2014/main" id="{D4BE59AD-AE06-85EF-A7AF-773100714E27}"/>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a:extLst>
                <a:ext uri="{FF2B5EF4-FFF2-40B4-BE49-F238E27FC236}">
                  <a16:creationId xmlns:a16="http://schemas.microsoft.com/office/drawing/2014/main" id="{A770D057-DDBF-A114-C7BD-8D61765CB56F}"/>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a:extLst>
                <a:ext uri="{FF2B5EF4-FFF2-40B4-BE49-F238E27FC236}">
                  <a16:creationId xmlns:a16="http://schemas.microsoft.com/office/drawing/2014/main" id="{1ED1F862-79EA-3979-E025-3FB5651ACBE9}"/>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a:extLst>
                <a:ext uri="{FF2B5EF4-FFF2-40B4-BE49-F238E27FC236}">
                  <a16:creationId xmlns:a16="http://schemas.microsoft.com/office/drawing/2014/main" id="{05744B6A-1B32-BDE8-7F9C-A39CCDF53173}"/>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a:extLst>
                <a:ext uri="{FF2B5EF4-FFF2-40B4-BE49-F238E27FC236}">
                  <a16:creationId xmlns:a16="http://schemas.microsoft.com/office/drawing/2014/main" id="{A30E9D29-3EB6-61F1-1B13-33E53CDB36C0}"/>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a:extLst>
                <a:ext uri="{FF2B5EF4-FFF2-40B4-BE49-F238E27FC236}">
                  <a16:creationId xmlns:a16="http://schemas.microsoft.com/office/drawing/2014/main" id="{21B4D14F-F7B6-40F6-C25A-60CBE346CBC3}"/>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3">
              <a:extLst>
                <a:ext uri="{FF2B5EF4-FFF2-40B4-BE49-F238E27FC236}">
                  <a16:creationId xmlns:a16="http://schemas.microsoft.com/office/drawing/2014/main" id="{AFB5B137-5830-7908-9020-72D248AE3EE9}"/>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3">
              <a:extLst>
                <a:ext uri="{FF2B5EF4-FFF2-40B4-BE49-F238E27FC236}">
                  <a16:creationId xmlns:a16="http://schemas.microsoft.com/office/drawing/2014/main" id="{2EF9DDD1-0237-99E2-0A43-E0DEAB7715CA}"/>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a:extLst>
                <a:ext uri="{FF2B5EF4-FFF2-40B4-BE49-F238E27FC236}">
                  <a16:creationId xmlns:a16="http://schemas.microsoft.com/office/drawing/2014/main" id="{FFB5AE86-D996-92ED-845B-079DE32FFD73}"/>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a:extLst>
                <a:ext uri="{FF2B5EF4-FFF2-40B4-BE49-F238E27FC236}">
                  <a16:creationId xmlns:a16="http://schemas.microsoft.com/office/drawing/2014/main" id="{7EF82BA8-831F-6BB6-A71E-52FAB1CE81E3}"/>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a:extLst>
                <a:ext uri="{FF2B5EF4-FFF2-40B4-BE49-F238E27FC236}">
                  <a16:creationId xmlns:a16="http://schemas.microsoft.com/office/drawing/2014/main" id="{67DBF00A-178A-4625-AADF-81C7F8838007}"/>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a:extLst>
                <a:ext uri="{FF2B5EF4-FFF2-40B4-BE49-F238E27FC236}">
                  <a16:creationId xmlns:a16="http://schemas.microsoft.com/office/drawing/2014/main" id="{8FAED1ED-B305-29B3-A1D5-273D30E84B17}"/>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a:extLst>
                <a:ext uri="{FF2B5EF4-FFF2-40B4-BE49-F238E27FC236}">
                  <a16:creationId xmlns:a16="http://schemas.microsoft.com/office/drawing/2014/main" id="{7FE4BA86-5439-5CDC-7482-7FC5B8196E68}"/>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33">
            <a:extLst>
              <a:ext uri="{FF2B5EF4-FFF2-40B4-BE49-F238E27FC236}">
                <a16:creationId xmlns:a16="http://schemas.microsoft.com/office/drawing/2014/main" id="{DA114E12-3E2C-29F7-F92F-3E7A2F985613}"/>
              </a:ext>
            </a:extLst>
          </p:cNvPr>
          <p:cNvGrpSpPr/>
          <p:nvPr/>
        </p:nvGrpSpPr>
        <p:grpSpPr>
          <a:xfrm rot="10800000">
            <a:off x="1229427" y="4134429"/>
            <a:ext cx="784464" cy="835152"/>
            <a:chOff x="1865285" y="-2366929"/>
            <a:chExt cx="1226300" cy="1305537"/>
          </a:xfrm>
        </p:grpSpPr>
        <p:sp>
          <p:nvSpPr>
            <p:cNvPr id="1264" name="Google Shape;1264;p33">
              <a:extLst>
                <a:ext uri="{FF2B5EF4-FFF2-40B4-BE49-F238E27FC236}">
                  <a16:creationId xmlns:a16="http://schemas.microsoft.com/office/drawing/2014/main" id="{74E9B313-0C8A-AAAD-86C0-2B89CFA5F0F5}"/>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3">
              <a:extLst>
                <a:ext uri="{FF2B5EF4-FFF2-40B4-BE49-F238E27FC236}">
                  <a16:creationId xmlns:a16="http://schemas.microsoft.com/office/drawing/2014/main" id="{97299E8F-774C-7859-847A-243C8DC63368}"/>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33">
            <a:extLst>
              <a:ext uri="{FF2B5EF4-FFF2-40B4-BE49-F238E27FC236}">
                <a16:creationId xmlns:a16="http://schemas.microsoft.com/office/drawing/2014/main" id="{9C1D57B3-A93A-3195-441B-D454973FCC07}"/>
              </a:ext>
            </a:extLst>
          </p:cNvPr>
          <p:cNvGrpSpPr/>
          <p:nvPr/>
        </p:nvGrpSpPr>
        <p:grpSpPr>
          <a:xfrm rot="10337380">
            <a:off x="6466824" y="-348386"/>
            <a:ext cx="1481072" cy="1461978"/>
            <a:chOff x="2931771" y="1980837"/>
            <a:chExt cx="871908" cy="860667"/>
          </a:xfrm>
        </p:grpSpPr>
        <p:sp>
          <p:nvSpPr>
            <p:cNvPr id="1267" name="Google Shape;1267;p33">
              <a:extLst>
                <a:ext uri="{FF2B5EF4-FFF2-40B4-BE49-F238E27FC236}">
                  <a16:creationId xmlns:a16="http://schemas.microsoft.com/office/drawing/2014/main" id="{010EAD5F-9A7D-A7A9-3DC4-9E2A4F768084}"/>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a:extLst>
                <a:ext uri="{FF2B5EF4-FFF2-40B4-BE49-F238E27FC236}">
                  <a16:creationId xmlns:a16="http://schemas.microsoft.com/office/drawing/2014/main" id="{E4678D42-BB1B-2C84-D15A-C4E5B79FC90D}"/>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a:extLst>
                <a:ext uri="{FF2B5EF4-FFF2-40B4-BE49-F238E27FC236}">
                  <a16:creationId xmlns:a16="http://schemas.microsoft.com/office/drawing/2014/main" id="{B3155135-5A97-A4D9-9092-6EAC8D5303F2}"/>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33">
            <a:extLst>
              <a:ext uri="{FF2B5EF4-FFF2-40B4-BE49-F238E27FC236}">
                <a16:creationId xmlns:a16="http://schemas.microsoft.com/office/drawing/2014/main" id="{BB1C62D1-C5AF-316B-B522-FB7A3A7738BF}"/>
              </a:ext>
            </a:extLst>
          </p:cNvPr>
          <p:cNvGrpSpPr/>
          <p:nvPr/>
        </p:nvGrpSpPr>
        <p:grpSpPr>
          <a:xfrm rot="-2970451">
            <a:off x="1780927" y="954416"/>
            <a:ext cx="367111" cy="467189"/>
            <a:chOff x="1391955" y="-1677996"/>
            <a:chExt cx="573863" cy="730304"/>
          </a:xfrm>
        </p:grpSpPr>
        <p:sp>
          <p:nvSpPr>
            <p:cNvPr id="1271" name="Google Shape;1271;p33">
              <a:extLst>
                <a:ext uri="{FF2B5EF4-FFF2-40B4-BE49-F238E27FC236}">
                  <a16:creationId xmlns:a16="http://schemas.microsoft.com/office/drawing/2014/main" id="{7113B63E-21C6-AB08-506D-9093F9BA1604}"/>
                </a:ext>
              </a:extLst>
            </p:cNvPr>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a:extLst>
                <a:ext uri="{FF2B5EF4-FFF2-40B4-BE49-F238E27FC236}">
                  <a16:creationId xmlns:a16="http://schemas.microsoft.com/office/drawing/2014/main" id="{6F1ADECC-24C9-AC59-A5AF-5FB00BE73912}"/>
                </a:ext>
              </a:extLst>
            </p:cNvPr>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a:extLst>
                <a:ext uri="{FF2B5EF4-FFF2-40B4-BE49-F238E27FC236}">
                  <a16:creationId xmlns:a16="http://schemas.microsoft.com/office/drawing/2014/main" id="{E17972E7-D1F8-4A4E-0B10-0E0EE6A35001}"/>
                </a:ext>
              </a:extLst>
            </p:cNvPr>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3">
              <a:extLst>
                <a:ext uri="{FF2B5EF4-FFF2-40B4-BE49-F238E27FC236}">
                  <a16:creationId xmlns:a16="http://schemas.microsoft.com/office/drawing/2014/main" id="{51E7C380-B4A5-7D9D-7730-28C06D7D434D}"/>
                </a:ext>
              </a:extLst>
            </p:cNvPr>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3">
              <a:extLst>
                <a:ext uri="{FF2B5EF4-FFF2-40B4-BE49-F238E27FC236}">
                  <a16:creationId xmlns:a16="http://schemas.microsoft.com/office/drawing/2014/main" id="{FC0EE64E-31A4-AB6C-8C70-BC8090883EF8}"/>
                </a:ext>
              </a:extLst>
            </p:cNvPr>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3">
              <a:extLst>
                <a:ext uri="{FF2B5EF4-FFF2-40B4-BE49-F238E27FC236}">
                  <a16:creationId xmlns:a16="http://schemas.microsoft.com/office/drawing/2014/main" id="{5843F92E-732E-731E-4485-3560F216C0D9}"/>
                </a:ext>
              </a:extLst>
            </p:cNvPr>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a:extLst>
                <a:ext uri="{FF2B5EF4-FFF2-40B4-BE49-F238E27FC236}">
                  <a16:creationId xmlns:a16="http://schemas.microsoft.com/office/drawing/2014/main" id="{F3E2DE5B-A73F-58D1-EBC5-F910B1F075E6}"/>
                </a:ext>
              </a:extLst>
            </p:cNvPr>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33">
            <a:extLst>
              <a:ext uri="{FF2B5EF4-FFF2-40B4-BE49-F238E27FC236}">
                <a16:creationId xmlns:a16="http://schemas.microsoft.com/office/drawing/2014/main" id="{F3282590-6DBA-56C6-688B-A8155357004D}"/>
              </a:ext>
            </a:extLst>
          </p:cNvPr>
          <p:cNvGrpSpPr/>
          <p:nvPr/>
        </p:nvGrpSpPr>
        <p:grpSpPr>
          <a:xfrm rot="10800000">
            <a:off x="5797587" y="-741377"/>
            <a:ext cx="1498909" cy="1408767"/>
            <a:chOff x="33633" y="2046199"/>
            <a:chExt cx="1945119" cy="1828143"/>
          </a:xfrm>
        </p:grpSpPr>
        <p:sp>
          <p:nvSpPr>
            <p:cNvPr id="1279" name="Google Shape;1279;p33">
              <a:extLst>
                <a:ext uri="{FF2B5EF4-FFF2-40B4-BE49-F238E27FC236}">
                  <a16:creationId xmlns:a16="http://schemas.microsoft.com/office/drawing/2014/main" id="{94AB7378-74CD-26DD-C1B9-395D14ABE495}"/>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a:extLst>
                <a:ext uri="{FF2B5EF4-FFF2-40B4-BE49-F238E27FC236}">
                  <a16:creationId xmlns:a16="http://schemas.microsoft.com/office/drawing/2014/main" id="{0572CF3B-4414-312E-0D8A-E8360E5E5617}"/>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a:extLst>
                <a:ext uri="{FF2B5EF4-FFF2-40B4-BE49-F238E27FC236}">
                  <a16:creationId xmlns:a16="http://schemas.microsoft.com/office/drawing/2014/main" id="{E65A38B8-4251-6CD1-2AA6-9FA7401B2E99}"/>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a:extLst>
                <a:ext uri="{FF2B5EF4-FFF2-40B4-BE49-F238E27FC236}">
                  <a16:creationId xmlns:a16="http://schemas.microsoft.com/office/drawing/2014/main" id="{6B1B44C1-A81B-B3E4-36C0-47F9A6E9063D}"/>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a:extLst>
                <a:ext uri="{FF2B5EF4-FFF2-40B4-BE49-F238E27FC236}">
                  <a16:creationId xmlns:a16="http://schemas.microsoft.com/office/drawing/2014/main" id="{D4BEEC66-887D-F942-C178-48B1402BC4C1}"/>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a:extLst>
                <a:ext uri="{FF2B5EF4-FFF2-40B4-BE49-F238E27FC236}">
                  <a16:creationId xmlns:a16="http://schemas.microsoft.com/office/drawing/2014/main" id="{C61B714E-4D80-6958-4227-194C0F880F65}"/>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33">
            <a:extLst>
              <a:ext uri="{FF2B5EF4-FFF2-40B4-BE49-F238E27FC236}">
                <a16:creationId xmlns:a16="http://schemas.microsoft.com/office/drawing/2014/main" id="{E19E2E1E-BDC6-C708-8787-563891A36DA1}"/>
              </a:ext>
            </a:extLst>
          </p:cNvPr>
          <p:cNvGrpSpPr/>
          <p:nvPr/>
        </p:nvGrpSpPr>
        <p:grpSpPr>
          <a:xfrm rot="4383490">
            <a:off x="6087922" y="3826272"/>
            <a:ext cx="1914993" cy="2187903"/>
            <a:chOff x="5104386" y="-1892439"/>
            <a:chExt cx="2949420" cy="3369748"/>
          </a:xfrm>
        </p:grpSpPr>
        <p:sp>
          <p:nvSpPr>
            <p:cNvPr id="1286" name="Google Shape;1286;p33">
              <a:extLst>
                <a:ext uri="{FF2B5EF4-FFF2-40B4-BE49-F238E27FC236}">
                  <a16:creationId xmlns:a16="http://schemas.microsoft.com/office/drawing/2014/main" id="{71DD1DB1-F44F-7301-E4DC-23D7172B0E95}"/>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a:extLst>
                <a:ext uri="{FF2B5EF4-FFF2-40B4-BE49-F238E27FC236}">
                  <a16:creationId xmlns:a16="http://schemas.microsoft.com/office/drawing/2014/main" id="{DC55C371-97E6-B2C2-4395-F457D1FF5003}"/>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a:extLst>
                <a:ext uri="{FF2B5EF4-FFF2-40B4-BE49-F238E27FC236}">
                  <a16:creationId xmlns:a16="http://schemas.microsoft.com/office/drawing/2014/main" id="{5A85322C-98ED-E882-6C14-43E63B74770B}"/>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a:extLst>
                <a:ext uri="{FF2B5EF4-FFF2-40B4-BE49-F238E27FC236}">
                  <a16:creationId xmlns:a16="http://schemas.microsoft.com/office/drawing/2014/main" id="{7CC9DA41-10E6-E514-B2DD-B64BCDFC0411}"/>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a:extLst>
                <a:ext uri="{FF2B5EF4-FFF2-40B4-BE49-F238E27FC236}">
                  <a16:creationId xmlns:a16="http://schemas.microsoft.com/office/drawing/2014/main" id="{E8490889-6813-A10B-1CE1-7034D63E7C93}"/>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a:extLst>
                <a:ext uri="{FF2B5EF4-FFF2-40B4-BE49-F238E27FC236}">
                  <a16:creationId xmlns:a16="http://schemas.microsoft.com/office/drawing/2014/main" id="{D410C199-E2C0-C436-EE4F-0FCB7F832093}"/>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a:extLst>
                <a:ext uri="{FF2B5EF4-FFF2-40B4-BE49-F238E27FC236}">
                  <a16:creationId xmlns:a16="http://schemas.microsoft.com/office/drawing/2014/main" id="{7B218C6D-16A6-BBDE-220B-A0425EF0A55F}"/>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a:extLst>
                <a:ext uri="{FF2B5EF4-FFF2-40B4-BE49-F238E27FC236}">
                  <a16:creationId xmlns:a16="http://schemas.microsoft.com/office/drawing/2014/main" id="{B6572BEB-F33C-25EB-1467-5358AFF72B60}"/>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a:extLst>
                <a:ext uri="{FF2B5EF4-FFF2-40B4-BE49-F238E27FC236}">
                  <a16:creationId xmlns:a16="http://schemas.microsoft.com/office/drawing/2014/main" id="{C659443E-7B00-33A9-29C3-6D6678AAD3DD}"/>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a:extLst>
                <a:ext uri="{FF2B5EF4-FFF2-40B4-BE49-F238E27FC236}">
                  <a16:creationId xmlns:a16="http://schemas.microsoft.com/office/drawing/2014/main" id="{14333CF1-00E3-1BD9-A6ED-6D8353F44C17}"/>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a:extLst>
                <a:ext uri="{FF2B5EF4-FFF2-40B4-BE49-F238E27FC236}">
                  <a16:creationId xmlns:a16="http://schemas.microsoft.com/office/drawing/2014/main" id="{B58E63A3-EDE7-11DE-8FAB-3AB3373850AC}"/>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a:extLst>
                <a:ext uri="{FF2B5EF4-FFF2-40B4-BE49-F238E27FC236}">
                  <a16:creationId xmlns:a16="http://schemas.microsoft.com/office/drawing/2014/main" id="{218DC635-A9FD-7951-FB1C-B960BB5E066B}"/>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a:extLst>
                <a:ext uri="{FF2B5EF4-FFF2-40B4-BE49-F238E27FC236}">
                  <a16:creationId xmlns:a16="http://schemas.microsoft.com/office/drawing/2014/main" id="{247B2B36-5361-481E-A3E9-74986CCA29F0}"/>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a:extLst>
                <a:ext uri="{FF2B5EF4-FFF2-40B4-BE49-F238E27FC236}">
                  <a16:creationId xmlns:a16="http://schemas.microsoft.com/office/drawing/2014/main" id="{B688BE50-E398-69D6-496B-1F1FFE44DA1E}"/>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a:extLst>
                <a:ext uri="{FF2B5EF4-FFF2-40B4-BE49-F238E27FC236}">
                  <a16:creationId xmlns:a16="http://schemas.microsoft.com/office/drawing/2014/main" id="{3B026E02-0FAD-2B14-BCA0-F5EDD723AF14}"/>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a:extLst>
                <a:ext uri="{FF2B5EF4-FFF2-40B4-BE49-F238E27FC236}">
                  <a16:creationId xmlns:a16="http://schemas.microsoft.com/office/drawing/2014/main" id="{E29F7DEE-81D7-2C01-7F54-278A6DCF171A}"/>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a:extLst>
                <a:ext uri="{FF2B5EF4-FFF2-40B4-BE49-F238E27FC236}">
                  <a16:creationId xmlns:a16="http://schemas.microsoft.com/office/drawing/2014/main" id="{2FB65B32-1100-F462-961B-523B6A5DE446}"/>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a:extLst>
                <a:ext uri="{FF2B5EF4-FFF2-40B4-BE49-F238E27FC236}">
                  <a16:creationId xmlns:a16="http://schemas.microsoft.com/office/drawing/2014/main" id="{BCF4034A-67C6-29A3-1469-C828757E4969}"/>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a:extLst>
                <a:ext uri="{FF2B5EF4-FFF2-40B4-BE49-F238E27FC236}">
                  <a16:creationId xmlns:a16="http://schemas.microsoft.com/office/drawing/2014/main" id="{FDFC1500-B3D2-7563-239A-ACE0AF699780}"/>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a:extLst>
                <a:ext uri="{FF2B5EF4-FFF2-40B4-BE49-F238E27FC236}">
                  <a16:creationId xmlns:a16="http://schemas.microsoft.com/office/drawing/2014/main" id="{0D06B104-0CD8-0ACA-3119-A8292340D004}"/>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a:extLst>
                <a:ext uri="{FF2B5EF4-FFF2-40B4-BE49-F238E27FC236}">
                  <a16:creationId xmlns:a16="http://schemas.microsoft.com/office/drawing/2014/main" id="{E7D1E79B-8BD1-B927-7754-796CD57281F5}"/>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a:extLst>
                <a:ext uri="{FF2B5EF4-FFF2-40B4-BE49-F238E27FC236}">
                  <a16:creationId xmlns:a16="http://schemas.microsoft.com/office/drawing/2014/main" id="{A2611D63-0EE7-768E-3CF2-96072D0B0F0D}"/>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a:extLst>
                <a:ext uri="{FF2B5EF4-FFF2-40B4-BE49-F238E27FC236}">
                  <a16:creationId xmlns:a16="http://schemas.microsoft.com/office/drawing/2014/main" id="{A675A74F-DBA4-5663-8940-560087D27DEF}"/>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a:extLst>
                <a:ext uri="{FF2B5EF4-FFF2-40B4-BE49-F238E27FC236}">
                  <a16:creationId xmlns:a16="http://schemas.microsoft.com/office/drawing/2014/main" id="{419FF44E-3B99-5D0F-67BF-01F27016BB68}"/>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a:extLst>
                <a:ext uri="{FF2B5EF4-FFF2-40B4-BE49-F238E27FC236}">
                  <a16:creationId xmlns:a16="http://schemas.microsoft.com/office/drawing/2014/main" id="{E1A5A86F-BFCA-E3A2-4A33-42057298E486}"/>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a:extLst>
                <a:ext uri="{FF2B5EF4-FFF2-40B4-BE49-F238E27FC236}">
                  <a16:creationId xmlns:a16="http://schemas.microsoft.com/office/drawing/2014/main" id="{5E4D3678-161B-7086-E49A-7674805570E7}"/>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a:extLst>
                <a:ext uri="{FF2B5EF4-FFF2-40B4-BE49-F238E27FC236}">
                  <a16:creationId xmlns:a16="http://schemas.microsoft.com/office/drawing/2014/main" id="{34DD101C-7621-C508-87AB-C329610828B2}"/>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a:extLst>
                <a:ext uri="{FF2B5EF4-FFF2-40B4-BE49-F238E27FC236}">
                  <a16:creationId xmlns:a16="http://schemas.microsoft.com/office/drawing/2014/main" id="{DC01F6DF-C76B-3858-6DEE-03F35B447B43}"/>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a:extLst>
                <a:ext uri="{FF2B5EF4-FFF2-40B4-BE49-F238E27FC236}">
                  <a16:creationId xmlns:a16="http://schemas.microsoft.com/office/drawing/2014/main" id="{D2A58F0B-5A4C-A61C-6376-A847FB4C37D3}"/>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a:extLst>
                <a:ext uri="{FF2B5EF4-FFF2-40B4-BE49-F238E27FC236}">
                  <a16:creationId xmlns:a16="http://schemas.microsoft.com/office/drawing/2014/main" id="{3874179B-ABF1-166D-5188-31C96FFC461A}"/>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a:extLst>
                <a:ext uri="{FF2B5EF4-FFF2-40B4-BE49-F238E27FC236}">
                  <a16:creationId xmlns:a16="http://schemas.microsoft.com/office/drawing/2014/main" id="{5B14EDDE-2175-C433-92F2-C18153315C2F}"/>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a:extLst>
                <a:ext uri="{FF2B5EF4-FFF2-40B4-BE49-F238E27FC236}">
                  <a16:creationId xmlns:a16="http://schemas.microsoft.com/office/drawing/2014/main" id="{263AE03C-135C-3310-B856-0D99E6041AD3}"/>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a:extLst>
                <a:ext uri="{FF2B5EF4-FFF2-40B4-BE49-F238E27FC236}">
                  <a16:creationId xmlns:a16="http://schemas.microsoft.com/office/drawing/2014/main" id="{669669AD-3622-D97C-27A7-513858FF3EDE}"/>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a:extLst>
                <a:ext uri="{FF2B5EF4-FFF2-40B4-BE49-F238E27FC236}">
                  <a16:creationId xmlns:a16="http://schemas.microsoft.com/office/drawing/2014/main" id="{3BE17143-5740-DF35-AA87-3ABB50264A7F}"/>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a:extLst>
                <a:ext uri="{FF2B5EF4-FFF2-40B4-BE49-F238E27FC236}">
                  <a16:creationId xmlns:a16="http://schemas.microsoft.com/office/drawing/2014/main" id="{31321245-676E-FC8E-DBBC-351DED19CF93}"/>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a:extLst>
                <a:ext uri="{FF2B5EF4-FFF2-40B4-BE49-F238E27FC236}">
                  <a16:creationId xmlns:a16="http://schemas.microsoft.com/office/drawing/2014/main" id="{EE6EBA3A-63FC-9AC7-3A56-69C3FC8D8DA4}"/>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a:extLst>
                <a:ext uri="{FF2B5EF4-FFF2-40B4-BE49-F238E27FC236}">
                  <a16:creationId xmlns:a16="http://schemas.microsoft.com/office/drawing/2014/main" id="{918AC39F-8117-9AF0-7B73-B96DD0D37936}"/>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a:extLst>
                <a:ext uri="{FF2B5EF4-FFF2-40B4-BE49-F238E27FC236}">
                  <a16:creationId xmlns:a16="http://schemas.microsoft.com/office/drawing/2014/main" id="{ED766B63-6E09-265D-CF04-43A7D192A44D}"/>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a:extLst>
                <a:ext uri="{FF2B5EF4-FFF2-40B4-BE49-F238E27FC236}">
                  <a16:creationId xmlns:a16="http://schemas.microsoft.com/office/drawing/2014/main" id="{2B2F9E6A-C24B-69F0-FECE-78FFBA739E4E}"/>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3">
              <a:extLst>
                <a:ext uri="{FF2B5EF4-FFF2-40B4-BE49-F238E27FC236}">
                  <a16:creationId xmlns:a16="http://schemas.microsoft.com/office/drawing/2014/main" id="{EA1E86EC-78D7-EE5D-410F-7DD397B1210A}"/>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3">
              <a:extLst>
                <a:ext uri="{FF2B5EF4-FFF2-40B4-BE49-F238E27FC236}">
                  <a16:creationId xmlns:a16="http://schemas.microsoft.com/office/drawing/2014/main" id="{0D43C808-7E7F-6E4E-0BEF-5CD297E7677C}"/>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a:extLst>
                <a:ext uri="{FF2B5EF4-FFF2-40B4-BE49-F238E27FC236}">
                  <a16:creationId xmlns:a16="http://schemas.microsoft.com/office/drawing/2014/main" id="{01645E97-D01A-E612-5BFA-B0F72B9B2ECF}"/>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a:extLst>
                <a:ext uri="{FF2B5EF4-FFF2-40B4-BE49-F238E27FC236}">
                  <a16:creationId xmlns:a16="http://schemas.microsoft.com/office/drawing/2014/main" id="{A5AAB83A-94A2-BC4B-E639-281D57186932}"/>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a:extLst>
                <a:ext uri="{FF2B5EF4-FFF2-40B4-BE49-F238E27FC236}">
                  <a16:creationId xmlns:a16="http://schemas.microsoft.com/office/drawing/2014/main" id="{74812DC9-4B14-EF60-9C20-D3938FA66CC1}"/>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a:extLst>
                <a:ext uri="{FF2B5EF4-FFF2-40B4-BE49-F238E27FC236}">
                  <a16:creationId xmlns:a16="http://schemas.microsoft.com/office/drawing/2014/main" id="{3BED3FE6-F915-7132-D555-E3171C6C1FDF}"/>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a:extLst>
                <a:ext uri="{FF2B5EF4-FFF2-40B4-BE49-F238E27FC236}">
                  <a16:creationId xmlns:a16="http://schemas.microsoft.com/office/drawing/2014/main" id="{0A302C0C-3CD1-5542-93BB-615A42660E89}"/>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a:extLst>
                <a:ext uri="{FF2B5EF4-FFF2-40B4-BE49-F238E27FC236}">
                  <a16:creationId xmlns:a16="http://schemas.microsoft.com/office/drawing/2014/main" id="{84CB8FF9-48F0-3C09-F289-78377E96F9F9}"/>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a:extLst>
                <a:ext uri="{FF2B5EF4-FFF2-40B4-BE49-F238E27FC236}">
                  <a16:creationId xmlns:a16="http://schemas.microsoft.com/office/drawing/2014/main" id="{FD029B50-53EE-19C6-E71D-99531B77797E}"/>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a:extLst>
                <a:ext uri="{FF2B5EF4-FFF2-40B4-BE49-F238E27FC236}">
                  <a16:creationId xmlns:a16="http://schemas.microsoft.com/office/drawing/2014/main" id="{DC91E1B9-0193-3A10-21CE-AD370853922B}"/>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3">
              <a:extLst>
                <a:ext uri="{FF2B5EF4-FFF2-40B4-BE49-F238E27FC236}">
                  <a16:creationId xmlns:a16="http://schemas.microsoft.com/office/drawing/2014/main" id="{BD66821E-CEAE-BA6A-489C-143159FCB7CC}"/>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3">
              <a:extLst>
                <a:ext uri="{FF2B5EF4-FFF2-40B4-BE49-F238E27FC236}">
                  <a16:creationId xmlns:a16="http://schemas.microsoft.com/office/drawing/2014/main" id="{862EEB0E-1BCF-4C49-E976-F199DD0BCD76}"/>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3">
              <a:extLst>
                <a:ext uri="{FF2B5EF4-FFF2-40B4-BE49-F238E27FC236}">
                  <a16:creationId xmlns:a16="http://schemas.microsoft.com/office/drawing/2014/main" id="{ECF24095-C921-E7C3-CA24-851624292042}"/>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a:extLst>
                <a:ext uri="{FF2B5EF4-FFF2-40B4-BE49-F238E27FC236}">
                  <a16:creationId xmlns:a16="http://schemas.microsoft.com/office/drawing/2014/main" id="{CC7D8BC7-C2D2-A51D-E3DD-94DD961C73F6}"/>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a:extLst>
                <a:ext uri="{FF2B5EF4-FFF2-40B4-BE49-F238E27FC236}">
                  <a16:creationId xmlns:a16="http://schemas.microsoft.com/office/drawing/2014/main" id="{5DDC04D7-E20B-09AB-BFE6-4EDD274DDEEE}"/>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a:extLst>
                <a:ext uri="{FF2B5EF4-FFF2-40B4-BE49-F238E27FC236}">
                  <a16:creationId xmlns:a16="http://schemas.microsoft.com/office/drawing/2014/main" id="{885AABBF-E43F-BBFF-BFCF-5447A6448E84}"/>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3">
            <a:extLst>
              <a:ext uri="{FF2B5EF4-FFF2-40B4-BE49-F238E27FC236}">
                <a16:creationId xmlns:a16="http://schemas.microsoft.com/office/drawing/2014/main" id="{3D915906-A019-F672-E0B8-1E71BC1BBB35}"/>
              </a:ext>
            </a:extLst>
          </p:cNvPr>
          <p:cNvGrpSpPr/>
          <p:nvPr/>
        </p:nvGrpSpPr>
        <p:grpSpPr>
          <a:xfrm rot="10295276" flipH="1">
            <a:off x="3597359" y="3652476"/>
            <a:ext cx="2169620" cy="2787985"/>
            <a:chOff x="3062244" y="-1611812"/>
            <a:chExt cx="2169491" cy="2787820"/>
          </a:xfrm>
        </p:grpSpPr>
        <p:sp>
          <p:nvSpPr>
            <p:cNvPr id="1342" name="Google Shape;1342;p33">
              <a:extLst>
                <a:ext uri="{FF2B5EF4-FFF2-40B4-BE49-F238E27FC236}">
                  <a16:creationId xmlns:a16="http://schemas.microsoft.com/office/drawing/2014/main" id="{B1DD490E-B2D5-E88D-9DAD-106395B4CA62}"/>
                </a:ext>
              </a:extLst>
            </p:cNvPr>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a:extLst>
                <a:ext uri="{FF2B5EF4-FFF2-40B4-BE49-F238E27FC236}">
                  <a16:creationId xmlns:a16="http://schemas.microsoft.com/office/drawing/2014/main" id="{D140B682-1D3D-BB8C-D6CE-416C0AA24D05}"/>
                </a:ext>
              </a:extLst>
            </p:cNvPr>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a:extLst>
                <a:ext uri="{FF2B5EF4-FFF2-40B4-BE49-F238E27FC236}">
                  <a16:creationId xmlns:a16="http://schemas.microsoft.com/office/drawing/2014/main" id="{CA5A3E0F-6B9C-5D94-1268-D5F99CBA940C}"/>
                </a:ext>
              </a:extLst>
            </p:cNvPr>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a:extLst>
                <a:ext uri="{FF2B5EF4-FFF2-40B4-BE49-F238E27FC236}">
                  <a16:creationId xmlns:a16="http://schemas.microsoft.com/office/drawing/2014/main" id="{16352ADD-4FAE-8E56-B7B5-E9AFF8F29C3C}"/>
                </a:ext>
              </a:extLst>
            </p:cNvPr>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a:extLst>
                <a:ext uri="{FF2B5EF4-FFF2-40B4-BE49-F238E27FC236}">
                  <a16:creationId xmlns:a16="http://schemas.microsoft.com/office/drawing/2014/main" id="{CCEEFE72-182C-2893-05D4-F714EAB0E561}"/>
                </a:ext>
              </a:extLst>
            </p:cNvPr>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a:extLst>
                <a:ext uri="{FF2B5EF4-FFF2-40B4-BE49-F238E27FC236}">
                  <a16:creationId xmlns:a16="http://schemas.microsoft.com/office/drawing/2014/main" id="{D33D2810-8472-50AD-BDF6-62F5B8DF8318}"/>
                </a:ext>
              </a:extLst>
            </p:cNvPr>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a:extLst>
                <a:ext uri="{FF2B5EF4-FFF2-40B4-BE49-F238E27FC236}">
                  <a16:creationId xmlns:a16="http://schemas.microsoft.com/office/drawing/2014/main" id="{2181BFCD-9E67-F99D-50E3-B8418D2D5953}"/>
                </a:ext>
              </a:extLst>
            </p:cNvPr>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a:extLst>
                <a:ext uri="{FF2B5EF4-FFF2-40B4-BE49-F238E27FC236}">
                  <a16:creationId xmlns:a16="http://schemas.microsoft.com/office/drawing/2014/main" id="{ED0DAB33-0745-E898-2F55-A9732A779E97}"/>
                </a:ext>
              </a:extLst>
            </p:cNvPr>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a:extLst>
                <a:ext uri="{FF2B5EF4-FFF2-40B4-BE49-F238E27FC236}">
                  <a16:creationId xmlns:a16="http://schemas.microsoft.com/office/drawing/2014/main" id="{68201A14-E68E-E4AB-BB4B-21DA371E2BAF}"/>
                </a:ext>
              </a:extLst>
            </p:cNvPr>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a:extLst>
                <a:ext uri="{FF2B5EF4-FFF2-40B4-BE49-F238E27FC236}">
                  <a16:creationId xmlns:a16="http://schemas.microsoft.com/office/drawing/2014/main" id="{216A7EF8-288B-FD28-EF17-613BF12D9C5A}"/>
                </a:ext>
              </a:extLst>
            </p:cNvPr>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a:extLst>
                <a:ext uri="{FF2B5EF4-FFF2-40B4-BE49-F238E27FC236}">
                  <a16:creationId xmlns:a16="http://schemas.microsoft.com/office/drawing/2014/main" id="{427F22C0-E715-0F10-9FC3-632E15F26718}"/>
                </a:ext>
              </a:extLst>
            </p:cNvPr>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a:extLst>
                <a:ext uri="{FF2B5EF4-FFF2-40B4-BE49-F238E27FC236}">
                  <a16:creationId xmlns:a16="http://schemas.microsoft.com/office/drawing/2014/main" id="{FEA3CCB4-E26B-274F-68BA-5BDD8C81701B}"/>
                </a:ext>
              </a:extLst>
            </p:cNvPr>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a:extLst>
                <a:ext uri="{FF2B5EF4-FFF2-40B4-BE49-F238E27FC236}">
                  <a16:creationId xmlns:a16="http://schemas.microsoft.com/office/drawing/2014/main" id="{701FAE28-071D-1DA3-5E43-138D829971E8}"/>
                </a:ext>
              </a:extLst>
            </p:cNvPr>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a:extLst>
                <a:ext uri="{FF2B5EF4-FFF2-40B4-BE49-F238E27FC236}">
                  <a16:creationId xmlns:a16="http://schemas.microsoft.com/office/drawing/2014/main" id="{F8AA3A95-7A12-90A8-3D33-7E5277465235}"/>
                </a:ext>
              </a:extLst>
            </p:cNvPr>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a:extLst>
                <a:ext uri="{FF2B5EF4-FFF2-40B4-BE49-F238E27FC236}">
                  <a16:creationId xmlns:a16="http://schemas.microsoft.com/office/drawing/2014/main" id="{D84C2297-EC8A-E672-7E1C-5A01665062CF}"/>
                </a:ext>
              </a:extLst>
            </p:cNvPr>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a:extLst>
                <a:ext uri="{FF2B5EF4-FFF2-40B4-BE49-F238E27FC236}">
                  <a16:creationId xmlns:a16="http://schemas.microsoft.com/office/drawing/2014/main" id="{3AD71255-078D-6122-6B50-FE56FD1CE592}"/>
                </a:ext>
              </a:extLst>
            </p:cNvPr>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a:extLst>
                <a:ext uri="{FF2B5EF4-FFF2-40B4-BE49-F238E27FC236}">
                  <a16:creationId xmlns:a16="http://schemas.microsoft.com/office/drawing/2014/main" id="{ACBE0315-3EC8-8C13-A678-366D0EE27859}"/>
                </a:ext>
              </a:extLst>
            </p:cNvPr>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a:extLst>
                <a:ext uri="{FF2B5EF4-FFF2-40B4-BE49-F238E27FC236}">
                  <a16:creationId xmlns:a16="http://schemas.microsoft.com/office/drawing/2014/main" id="{2A7244DE-FB6A-2ECA-2C2F-255BE487E92D}"/>
                </a:ext>
              </a:extLst>
            </p:cNvPr>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a:extLst>
                <a:ext uri="{FF2B5EF4-FFF2-40B4-BE49-F238E27FC236}">
                  <a16:creationId xmlns:a16="http://schemas.microsoft.com/office/drawing/2014/main" id="{EF3D5883-FB92-A92A-1E75-3409D321FD47}"/>
                </a:ext>
              </a:extLst>
            </p:cNvPr>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a:extLst>
                <a:ext uri="{FF2B5EF4-FFF2-40B4-BE49-F238E27FC236}">
                  <a16:creationId xmlns:a16="http://schemas.microsoft.com/office/drawing/2014/main" id="{D852A270-EDF3-2456-5272-C1D84B5F67D5}"/>
                </a:ext>
              </a:extLst>
            </p:cNvPr>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a:extLst>
                <a:ext uri="{FF2B5EF4-FFF2-40B4-BE49-F238E27FC236}">
                  <a16:creationId xmlns:a16="http://schemas.microsoft.com/office/drawing/2014/main" id="{09E9D65A-C2B5-ED0B-27F7-49EAB2DACF72}"/>
                </a:ext>
              </a:extLst>
            </p:cNvPr>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a:extLst>
                <a:ext uri="{FF2B5EF4-FFF2-40B4-BE49-F238E27FC236}">
                  <a16:creationId xmlns:a16="http://schemas.microsoft.com/office/drawing/2014/main" id="{205F09C6-7741-B027-4381-A9157E5598B6}"/>
                </a:ext>
              </a:extLst>
            </p:cNvPr>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a:extLst>
                <a:ext uri="{FF2B5EF4-FFF2-40B4-BE49-F238E27FC236}">
                  <a16:creationId xmlns:a16="http://schemas.microsoft.com/office/drawing/2014/main" id="{FA3A69F2-CB1A-7D6F-94B6-CD456F082152}"/>
                </a:ext>
              </a:extLst>
            </p:cNvPr>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a:extLst>
                <a:ext uri="{FF2B5EF4-FFF2-40B4-BE49-F238E27FC236}">
                  <a16:creationId xmlns:a16="http://schemas.microsoft.com/office/drawing/2014/main" id="{E30AEB0E-7B93-2BDE-3FF9-AD4DBCF92259}"/>
                </a:ext>
              </a:extLst>
            </p:cNvPr>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a:extLst>
                <a:ext uri="{FF2B5EF4-FFF2-40B4-BE49-F238E27FC236}">
                  <a16:creationId xmlns:a16="http://schemas.microsoft.com/office/drawing/2014/main" id="{668FCEE7-CDA4-D86B-3BF0-30E6029290BA}"/>
                </a:ext>
              </a:extLst>
            </p:cNvPr>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a:extLst>
                <a:ext uri="{FF2B5EF4-FFF2-40B4-BE49-F238E27FC236}">
                  <a16:creationId xmlns:a16="http://schemas.microsoft.com/office/drawing/2014/main" id="{48D63821-B8D0-24FB-6BE2-522B7A5ED1C5}"/>
                </a:ext>
              </a:extLst>
            </p:cNvPr>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a:extLst>
                <a:ext uri="{FF2B5EF4-FFF2-40B4-BE49-F238E27FC236}">
                  <a16:creationId xmlns:a16="http://schemas.microsoft.com/office/drawing/2014/main" id="{1338A7DB-26A8-A161-062F-B075E402B779}"/>
                </a:ext>
              </a:extLst>
            </p:cNvPr>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a:extLst>
                <a:ext uri="{FF2B5EF4-FFF2-40B4-BE49-F238E27FC236}">
                  <a16:creationId xmlns:a16="http://schemas.microsoft.com/office/drawing/2014/main" id="{94B2CB26-6802-8EF0-08FE-846DBCA4D14B}"/>
                </a:ext>
              </a:extLst>
            </p:cNvPr>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a:extLst>
                <a:ext uri="{FF2B5EF4-FFF2-40B4-BE49-F238E27FC236}">
                  <a16:creationId xmlns:a16="http://schemas.microsoft.com/office/drawing/2014/main" id="{DF5FD477-69C0-EFD8-B850-A6327A245489}"/>
                </a:ext>
              </a:extLst>
            </p:cNvPr>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a:extLst>
                <a:ext uri="{FF2B5EF4-FFF2-40B4-BE49-F238E27FC236}">
                  <a16:creationId xmlns:a16="http://schemas.microsoft.com/office/drawing/2014/main" id="{B184A9CC-DBD3-266F-344B-B9A55AE24D14}"/>
                </a:ext>
              </a:extLst>
            </p:cNvPr>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a:extLst>
                <a:ext uri="{FF2B5EF4-FFF2-40B4-BE49-F238E27FC236}">
                  <a16:creationId xmlns:a16="http://schemas.microsoft.com/office/drawing/2014/main" id="{83F7BF31-F805-1F46-651D-0DD9B6258E47}"/>
                </a:ext>
              </a:extLst>
            </p:cNvPr>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a:extLst>
                <a:ext uri="{FF2B5EF4-FFF2-40B4-BE49-F238E27FC236}">
                  <a16:creationId xmlns:a16="http://schemas.microsoft.com/office/drawing/2014/main" id="{72040786-8821-C984-3885-A7C5D1D83647}"/>
                </a:ext>
              </a:extLst>
            </p:cNvPr>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a:extLst>
                <a:ext uri="{FF2B5EF4-FFF2-40B4-BE49-F238E27FC236}">
                  <a16:creationId xmlns:a16="http://schemas.microsoft.com/office/drawing/2014/main" id="{62E593C2-7870-C2F3-9474-6DFA7BAC07C7}"/>
                </a:ext>
              </a:extLst>
            </p:cNvPr>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a:extLst>
                <a:ext uri="{FF2B5EF4-FFF2-40B4-BE49-F238E27FC236}">
                  <a16:creationId xmlns:a16="http://schemas.microsoft.com/office/drawing/2014/main" id="{96586F84-767B-3D52-50E2-13F9D7FF8D81}"/>
                </a:ext>
              </a:extLst>
            </p:cNvPr>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a:extLst>
                <a:ext uri="{FF2B5EF4-FFF2-40B4-BE49-F238E27FC236}">
                  <a16:creationId xmlns:a16="http://schemas.microsoft.com/office/drawing/2014/main" id="{A17DA69A-ED2C-D4B9-8FE2-EB59A3F42970}"/>
                </a:ext>
              </a:extLst>
            </p:cNvPr>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a:extLst>
                <a:ext uri="{FF2B5EF4-FFF2-40B4-BE49-F238E27FC236}">
                  <a16:creationId xmlns:a16="http://schemas.microsoft.com/office/drawing/2014/main" id="{0E4B76EA-976F-95AD-1E81-4962F49CB824}"/>
                </a:ext>
              </a:extLst>
            </p:cNvPr>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a:extLst>
                <a:ext uri="{FF2B5EF4-FFF2-40B4-BE49-F238E27FC236}">
                  <a16:creationId xmlns:a16="http://schemas.microsoft.com/office/drawing/2014/main" id="{CFD0BE8E-778C-5965-32CF-2D31FBA33FE0}"/>
                </a:ext>
              </a:extLst>
            </p:cNvPr>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a:extLst>
                <a:ext uri="{FF2B5EF4-FFF2-40B4-BE49-F238E27FC236}">
                  <a16:creationId xmlns:a16="http://schemas.microsoft.com/office/drawing/2014/main" id="{94983E49-8028-100C-08EA-27078A606354}"/>
                </a:ext>
              </a:extLst>
            </p:cNvPr>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a:extLst>
                <a:ext uri="{FF2B5EF4-FFF2-40B4-BE49-F238E27FC236}">
                  <a16:creationId xmlns:a16="http://schemas.microsoft.com/office/drawing/2014/main" id="{DEFAA5F6-A133-0B2A-F80E-038FEE882CDA}"/>
                </a:ext>
              </a:extLst>
            </p:cNvPr>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a:extLst>
                <a:ext uri="{FF2B5EF4-FFF2-40B4-BE49-F238E27FC236}">
                  <a16:creationId xmlns:a16="http://schemas.microsoft.com/office/drawing/2014/main" id="{3D43EC0D-A6C7-C91F-5162-A035300FA426}"/>
                </a:ext>
              </a:extLst>
            </p:cNvPr>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a:extLst>
                <a:ext uri="{FF2B5EF4-FFF2-40B4-BE49-F238E27FC236}">
                  <a16:creationId xmlns:a16="http://schemas.microsoft.com/office/drawing/2014/main" id="{083509BF-A4FF-A3E2-CD98-5DAC1E3FA517}"/>
                </a:ext>
              </a:extLst>
            </p:cNvPr>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a:extLst>
                <a:ext uri="{FF2B5EF4-FFF2-40B4-BE49-F238E27FC236}">
                  <a16:creationId xmlns:a16="http://schemas.microsoft.com/office/drawing/2014/main" id="{A4CD05E5-4557-BBF9-E293-7054563FEA32}"/>
                </a:ext>
              </a:extLst>
            </p:cNvPr>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a:extLst>
                <a:ext uri="{FF2B5EF4-FFF2-40B4-BE49-F238E27FC236}">
                  <a16:creationId xmlns:a16="http://schemas.microsoft.com/office/drawing/2014/main" id="{8FF5BC3D-656B-65A2-45F8-29DBFB0A0EE8}"/>
                </a:ext>
              </a:extLst>
            </p:cNvPr>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a:extLst>
                <a:ext uri="{FF2B5EF4-FFF2-40B4-BE49-F238E27FC236}">
                  <a16:creationId xmlns:a16="http://schemas.microsoft.com/office/drawing/2014/main" id="{4D623EBC-6E77-7ACC-5D6F-4A5215DAFFAC}"/>
                </a:ext>
              </a:extLst>
            </p:cNvPr>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a:extLst>
                <a:ext uri="{FF2B5EF4-FFF2-40B4-BE49-F238E27FC236}">
                  <a16:creationId xmlns:a16="http://schemas.microsoft.com/office/drawing/2014/main" id="{B791A82F-7955-ABA6-1E3E-9FAC0D6FC762}"/>
                </a:ext>
              </a:extLst>
            </p:cNvPr>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a:extLst>
                <a:ext uri="{FF2B5EF4-FFF2-40B4-BE49-F238E27FC236}">
                  <a16:creationId xmlns:a16="http://schemas.microsoft.com/office/drawing/2014/main" id="{DCDF3C9C-3734-90F0-5D76-DB25E729FCE8}"/>
                </a:ext>
              </a:extLst>
            </p:cNvPr>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3">
              <a:extLst>
                <a:ext uri="{FF2B5EF4-FFF2-40B4-BE49-F238E27FC236}">
                  <a16:creationId xmlns:a16="http://schemas.microsoft.com/office/drawing/2014/main" id="{B2ACC14B-98F9-6AFB-74BB-F0110A7CB670}"/>
                </a:ext>
              </a:extLst>
            </p:cNvPr>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a:extLst>
                <a:ext uri="{FF2B5EF4-FFF2-40B4-BE49-F238E27FC236}">
                  <a16:creationId xmlns:a16="http://schemas.microsoft.com/office/drawing/2014/main" id="{39193229-9184-9F35-2F9F-D4A166D9D93B}"/>
                </a:ext>
              </a:extLst>
            </p:cNvPr>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a:extLst>
                <a:ext uri="{FF2B5EF4-FFF2-40B4-BE49-F238E27FC236}">
                  <a16:creationId xmlns:a16="http://schemas.microsoft.com/office/drawing/2014/main" id="{027FB93C-32C8-468E-6AE2-707E9122ED98}"/>
                </a:ext>
              </a:extLst>
            </p:cNvPr>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3">
              <a:extLst>
                <a:ext uri="{FF2B5EF4-FFF2-40B4-BE49-F238E27FC236}">
                  <a16:creationId xmlns:a16="http://schemas.microsoft.com/office/drawing/2014/main" id="{937DFA97-701F-B954-7B39-BE2CE48C1927}"/>
                </a:ext>
              </a:extLst>
            </p:cNvPr>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3">
              <a:extLst>
                <a:ext uri="{FF2B5EF4-FFF2-40B4-BE49-F238E27FC236}">
                  <a16:creationId xmlns:a16="http://schemas.microsoft.com/office/drawing/2014/main" id="{828E52B9-1193-91B4-69E3-6BC208346021}"/>
                </a:ext>
              </a:extLst>
            </p:cNvPr>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3">
              <a:extLst>
                <a:ext uri="{FF2B5EF4-FFF2-40B4-BE49-F238E27FC236}">
                  <a16:creationId xmlns:a16="http://schemas.microsoft.com/office/drawing/2014/main" id="{F3F9170D-052A-C2EB-7E72-564CC72EB913}"/>
                </a:ext>
              </a:extLst>
            </p:cNvPr>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a:extLst>
                <a:ext uri="{FF2B5EF4-FFF2-40B4-BE49-F238E27FC236}">
                  <a16:creationId xmlns:a16="http://schemas.microsoft.com/office/drawing/2014/main" id="{B703024C-A2E9-17A1-382D-BFB6A5DA9348}"/>
                </a:ext>
              </a:extLst>
            </p:cNvPr>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3">
              <a:extLst>
                <a:ext uri="{FF2B5EF4-FFF2-40B4-BE49-F238E27FC236}">
                  <a16:creationId xmlns:a16="http://schemas.microsoft.com/office/drawing/2014/main" id="{8241D034-0B64-4C95-0832-5875BC7BDBB1}"/>
                </a:ext>
              </a:extLst>
            </p:cNvPr>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3">
              <a:extLst>
                <a:ext uri="{FF2B5EF4-FFF2-40B4-BE49-F238E27FC236}">
                  <a16:creationId xmlns:a16="http://schemas.microsoft.com/office/drawing/2014/main" id="{F1793BA1-5739-CA58-749B-1F649AB1FEA3}"/>
                </a:ext>
              </a:extLst>
            </p:cNvPr>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a:extLst>
                <a:ext uri="{FF2B5EF4-FFF2-40B4-BE49-F238E27FC236}">
                  <a16:creationId xmlns:a16="http://schemas.microsoft.com/office/drawing/2014/main" id="{C722B240-E6AF-9E33-F66E-68F3751D1D9B}"/>
                </a:ext>
              </a:extLst>
            </p:cNvPr>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a:extLst>
                <a:ext uri="{FF2B5EF4-FFF2-40B4-BE49-F238E27FC236}">
                  <a16:creationId xmlns:a16="http://schemas.microsoft.com/office/drawing/2014/main" id="{66D180B9-2CDD-6684-247A-4CC411ABB03A}"/>
                </a:ext>
              </a:extLst>
            </p:cNvPr>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a:extLst>
                <a:ext uri="{FF2B5EF4-FFF2-40B4-BE49-F238E27FC236}">
                  <a16:creationId xmlns:a16="http://schemas.microsoft.com/office/drawing/2014/main" id="{1CC35070-4F3A-CEAA-36BB-03B4A418C5C6}"/>
                </a:ext>
              </a:extLst>
            </p:cNvPr>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a:extLst>
                <a:ext uri="{FF2B5EF4-FFF2-40B4-BE49-F238E27FC236}">
                  <a16:creationId xmlns:a16="http://schemas.microsoft.com/office/drawing/2014/main" id="{CAC4F045-C63E-BCBB-4983-B58A974A887F}"/>
                </a:ext>
              </a:extLst>
            </p:cNvPr>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a:extLst>
                <a:ext uri="{FF2B5EF4-FFF2-40B4-BE49-F238E27FC236}">
                  <a16:creationId xmlns:a16="http://schemas.microsoft.com/office/drawing/2014/main" id="{BB296EA7-9467-47B0-D71A-D49BDF82F23D}"/>
                </a:ext>
              </a:extLst>
            </p:cNvPr>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a:extLst>
                <a:ext uri="{FF2B5EF4-FFF2-40B4-BE49-F238E27FC236}">
                  <a16:creationId xmlns:a16="http://schemas.microsoft.com/office/drawing/2014/main" id="{7E63F1E0-85C9-DAB5-8CD3-C1FF1180417C}"/>
                </a:ext>
              </a:extLst>
            </p:cNvPr>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3">
              <a:extLst>
                <a:ext uri="{FF2B5EF4-FFF2-40B4-BE49-F238E27FC236}">
                  <a16:creationId xmlns:a16="http://schemas.microsoft.com/office/drawing/2014/main" id="{DA1BEE95-8980-889E-97F8-39D62F659751}"/>
                </a:ext>
              </a:extLst>
            </p:cNvPr>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3">
              <a:extLst>
                <a:ext uri="{FF2B5EF4-FFF2-40B4-BE49-F238E27FC236}">
                  <a16:creationId xmlns:a16="http://schemas.microsoft.com/office/drawing/2014/main" id="{3CC4417C-D003-DA87-A385-783ABF9E3250}"/>
                </a:ext>
              </a:extLst>
            </p:cNvPr>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a:extLst>
                <a:ext uri="{FF2B5EF4-FFF2-40B4-BE49-F238E27FC236}">
                  <a16:creationId xmlns:a16="http://schemas.microsoft.com/office/drawing/2014/main" id="{310322F9-6722-0062-35E9-B38CB7200F1C}"/>
                </a:ext>
              </a:extLst>
            </p:cNvPr>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a:extLst>
                <a:ext uri="{FF2B5EF4-FFF2-40B4-BE49-F238E27FC236}">
                  <a16:creationId xmlns:a16="http://schemas.microsoft.com/office/drawing/2014/main" id="{8BCA109F-3FC6-2EAE-B005-21872F287CD0}"/>
                </a:ext>
              </a:extLst>
            </p:cNvPr>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a:extLst>
                <a:ext uri="{FF2B5EF4-FFF2-40B4-BE49-F238E27FC236}">
                  <a16:creationId xmlns:a16="http://schemas.microsoft.com/office/drawing/2014/main" id="{687EA06A-050E-EB72-7344-BE961ED4950A}"/>
                </a:ext>
              </a:extLst>
            </p:cNvPr>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a:extLst>
                <a:ext uri="{FF2B5EF4-FFF2-40B4-BE49-F238E27FC236}">
                  <a16:creationId xmlns:a16="http://schemas.microsoft.com/office/drawing/2014/main" id="{041DF9A1-BC4E-DC50-9768-CAA9D50B8DC2}"/>
                </a:ext>
              </a:extLst>
            </p:cNvPr>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a:extLst>
                <a:ext uri="{FF2B5EF4-FFF2-40B4-BE49-F238E27FC236}">
                  <a16:creationId xmlns:a16="http://schemas.microsoft.com/office/drawing/2014/main" id="{97211419-220F-2FEE-B535-7F1A3411F690}"/>
                </a:ext>
              </a:extLst>
            </p:cNvPr>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a:extLst>
                <a:ext uri="{FF2B5EF4-FFF2-40B4-BE49-F238E27FC236}">
                  <a16:creationId xmlns:a16="http://schemas.microsoft.com/office/drawing/2014/main" id="{151424AF-36B8-A0F5-C23F-CAAF3041864A}"/>
                </a:ext>
              </a:extLst>
            </p:cNvPr>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a:extLst>
                <a:ext uri="{FF2B5EF4-FFF2-40B4-BE49-F238E27FC236}">
                  <a16:creationId xmlns:a16="http://schemas.microsoft.com/office/drawing/2014/main" id="{20333341-207E-029B-CB23-0949F17F4BF3}"/>
                </a:ext>
              </a:extLst>
            </p:cNvPr>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a:extLst>
                <a:ext uri="{FF2B5EF4-FFF2-40B4-BE49-F238E27FC236}">
                  <a16:creationId xmlns:a16="http://schemas.microsoft.com/office/drawing/2014/main" id="{468B51CB-9F12-55F8-C71D-31789107A200}"/>
                </a:ext>
              </a:extLst>
            </p:cNvPr>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a:extLst>
                <a:ext uri="{FF2B5EF4-FFF2-40B4-BE49-F238E27FC236}">
                  <a16:creationId xmlns:a16="http://schemas.microsoft.com/office/drawing/2014/main" id="{09D27817-D6E0-6B86-C92C-FC71DBB6001E}"/>
                </a:ext>
              </a:extLst>
            </p:cNvPr>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a:extLst>
                <a:ext uri="{FF2B5EF4-FFF2-40B4-BE49-F238E27FC236}">
                  <a16:creationId xmlns:a16="http://schemas.microsoft.com/office/drawing/2014/main" id="{B551AADD-4675-1403-92A6-FED4BC9170E2}"/>
                </a:ext>
              </a:extLst>
            </p:cNvPr>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a:extLst>
                <a:ext uri="{FF2B5EF4-FFF2-40B4-BE49-F238E27FC236}">
                  <a16:creationId xmlns:a16="http://schemas.microsoft.com/office/drawing/2014/main" id="{E2D538B4-36CD-2C31-8A82-AA07617E8BA0}"/>
                </a:ext>
              </a:extLst>
            </p:cNvPr>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a:extLst>
                <a:ext uri="{FF2B5EF4-FFF2-40B4-BE49-F238E27FC236}">
                  <a16:creationId xmlns:a16="http://schemas.microsoft.com/office/drawing/2014/main" id="{143D68C9-6791-81EB-0942-3E971A3812BA}"/>
                </a:ext>
              </a:extLst>
            </p:cNvPr>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a:extLst>
                <a:ext uri="{FF2B5EF4-FFF2-40B4-BE49-F238E27FC236}">
                  <a16:creationId xmlns:a16="http://schemas.microsoft.com/office/drawing/2014/main" id="{8BF46295-209F-4530-2C14-C4919E726826}"/>
                </a:ext>
              </a:extLst>
            </p:cNvPr>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a:extLst>
                <a:ext uri="{FF2B5EF4-FFF2-40B4-BE49-F238E27FC236}">
                  <a16:creationId xmlns:a16="http://schemas.microsoft.com/office/drawing/2014/main" id="{8BAC1970-64D7-E96C-0FB1-8B172D27A018}"/>
                </a:ext>
              </a:extLst>
            </p:cNvPr>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a:extLst>
                <a:ext uri="{FF2B5EF4-FFF2-40B4-BE49-F238E27FC236}">
                  <a16:creationId xmlns:a16="http://schemas.microsoft.com/office/drawing/2014/main" id="{DE5C6938-51E4-DFA3-F988-D598834033C4}"/>
                </a:ext>
              </a:extLst>
            </p:cNvPr>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a:extLst>
                <a:ext uri="{FF2B5EF4-FFF2-40B4-BE49-F238E27FC236}">
                  <a16:creationId xmlns:a16="http://schemas.microsoft.com/office/drawing/2014/main" id="{CEDA6849-099E-1AC6-5054-DB7C815D0B7E}"/>
                </a:ext>
              </a:extLst>
            </p:cNvPr>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a:extLst>
                <a:ext uri="{FF2B5EF4-FFF2-40B4-BE49-F238E27FC236}">
                  <a16:creationId xmlns:a16="http://schemas.microsoft.com/office/drawing/2014/main" id="{3A3B271E-CB34-342B-9349-AE6BE11B6D78}"/>
                </a:ext>
              </a:extLst>
            </p:cNvPr>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a:extLst>
                <a:ext uri="{FF2B5EF4-FFF2-40B4-BE49-F238E27FC236}">
                  <a16:creationId xmlns:a16="http://schemas.microsoft.com/office/drawing/2014/main" id="{A99102F1-7772-6DD0-32DD-4A0E7F1279CF}"/>
                </a:ext>
              </a:extLst>
            </p:cNvPr>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a:extLst>
                <a:ext uri="{FF2B5EF4-FFF2-40B4-BE49-F238E27FC236}">
                  <a16:creationId xmlns:a16="http://schemas.microsoft.com/office/drawing/2014/main" id="{2599EA08-466E-A673-F479-85D94C1A8A54}"/>
                </a:ext>
              </a:extLst>
            </p:cNvPr>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a:extLst>
                <a:ext uri="{FF2B5EF4-FFF2-40B4-BE49-F238E27FC236}">
                  <a16:creationId xmlns:a16="http://schemas.microsoft.com/office/drawing/2014/main" id="{45A38448-7A4D-6F8C-BB45-194AF486A32C}"/>
                </a:ext>
              </a:extLst>
            </p:cNvPr>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a:extLst>
                <a:ext uri="{FF2B5EF4-FFF2-40B4-BE49-F238E27FC236}">
                  <a16:creationId xmlns:a16="http://schemas.microsoft.com/office/drawing/2014/main" id="{90063927-B99A-9496-7DD8-FDD35BAFA30E}"/>
                </a:ext>
              </a:extLst>
            </p:cNvPr>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a:extLst>
                <a:ext uri="{FF2B5EF4-FFF2-40B4-BE49-F238E27FC236}">
                  <a16:creationId xmlns:a16="http://schemas.microsoft.com/office/drawing/2014/main" id="{3C34B28F-581C-3C85-0877-D4A3AEFC1F73}"/>
                </a:ext>
              </a:extLst>
            </p:cNvPr>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3">
              <a:extLst>
                <a:ext uri="{FF2B5EF4-FFF2-40B4-BE49-F238E27FC236}">
                  <a16:creationId xmlns:a16="http://schemas.microsoft.com/office/drawing/2014/main" id="{59F5D217-DD0B-9153-AC1F-C9D8B99DF175}"/>
                </a:ext>
              </a:extLst>
            </p:cNvPr>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3">
              <a:extLst>
                <a:ext uri="{FF2B5EF4-FFF2-40B4-BE49-F238E27FC236}">
                  <a16:creationId xmlns:a16="http://schemas.microsoft.com/office/drawing/2014/main" id="{7A54378A-6CFE-87DC-504F-4C83889BC36B}"/>
                </a:ext>
              </a:extLst>
            </p:cNvPr>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3">
              <a:extLst>
                <a:ext uri="{FF2B5EF4-FFF2-40B4-BE49-F238E27FC236}">
                  <a16:creationId xmlns:a16="http://schemas.microsoft.com/office/drawing/2014/main" id="{F402928C-AEA7-1C3F-C4BC-37C663ADEAC9}"/>
                </a:ext>
              </a:extLst>
            </p:cNvPr>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3">
              <a:extLst>
                <a:ext uri="{FF2B5EF4-FFF2-40B4-BE49-F238E27FC236}">
                  <a16:creationId xmlns:a16="http://schemas.microsoft.com/office/drawing/2014/main" id="{480FC4F5-1326-13A2-6736-6EC40CE8C09B}"/>
                </a:ext>
              </a:extLst>
            </p:cNvPr>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3">
              <a:extLst>
                <a:ext uri="{FF2B5EF4-FFF2-40B4-BE49-F238E27FC236}">
                  <a16:creationId xmlns:a16="http://schemas.microsoft.com/office/drawing/2014/main" id="{CE180162-F0F1-9827-8003-9A5A4D15C227}"/>
                </a:ext>
              </a:extLst>
            </p:cNvPr>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3">
              <a:extLst>
                <a:ext uri="{FF2B5EF4-FFF2-40B4-BE49-F238E27FC236}">
                  <a16:creationId xmlns:a16="http://schemas.microsoft.com/office/drawing/2014/main" id="{DFF18DE5-B115-4E74-2661-CF74727490E4}"/>
                </a:ext>
              </a:extLst>
            </p:cNvPr>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3">
              <a:extLst>
                <a:ext uri="{FF2B5EF4-FFF2-40B4-BE49-F238E27FC236}">
                  <a16:creationId xmlns:a16="http://schemas.microsoft.com/office/drawing/2014/main" id="{BF593C35-C7E5-9DCF-DB87-827791459529}"/>
                </a:ext>
              </a:extLst>
            </p:cNvPr>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3">
              <a:extLst>
                <a:ext uri="{FF2B5EF4-FFF2-40B4-BE49-F238E27FC236}">
                  <a16:creationId xmlns:a16="http://schemas.microsoft.com/office/drawing/2014/main" id="{3797813C-62B7-680B-5FF1-73418D9BF172}"/>
                </a:ext>
              </a:extLst>
            </p:cNvPr>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3">
              <a:extLst>
                <a:ext uri="{FF2B5EF4-FFF2-40B4-BE49-F238E27FC236}">
                  <a16:creationId xmlns:a16="http://schemas.microsoft.com/office/drawing/2014/main" id="{E017AB79-8713-8623-9FF8-15E9DCFC3C71}"/>
                </a:ext>
              </a:extLst>
            </p:cNvPr>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3">
              <a:extLst>
                <a:ext uri="{FF2B5EF4-FFF2-40B4-BE49-F238E27FC236}">
                  <a16:creationId xmlns:a16="http://schemas.microsoft.com/office/drawing/2014/main" id="{6710D469-C828-9D5B-8446-55B8D4F50C2A}"/>
                </a:ext>
              </a:extLst>
            </p:cNvPr>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3">
              <a:extLst>
                <a:ext uri="{FF2B5EF4-FFF2-40B4-BE49-F238E27FC236}">
                  <a16:creationId xmlns:a16="http://schemas.microsoft.com/office/drawing/2014/main" id="{956BC6C0-82C9-C133-6858-94DA858C84E9}"/>
                </a:ext>
              </a:extLst>
            </p:cNvPr>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3">
              <a:extLst>
                <a:ext uri="{FF2B5EF4-FFF2-40B4-BE49-F238E27FC236}">
                  <a16:creationId xmlns:a16="http://schemas.microsoft.com/office/drawing/2014/main" id="{3FD01440-60DF-5C4F-185B-8340E7B2681C}"/>
                </a:ext>
              </a:extLst>
            </p:cNvPr>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3">
              <a:extLst>
                <a:ext uri="{FF2B5EF4-FFF2-40B4-BE49-F238E27FC236}">
                  <a16:creationId xmlns:a16="http://schemas.microsoft.com/office/drawing/2014/main" id="{9B93146B-FE6E-3F51-F9D0-DCB9BA64F05A}"/>
                </a:ext>
              </a:extLst>
            </p:cNvPr>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3">
              <a:extLst>
                <a:ext uri="{FF2B5EF4-FFF2-40B4-BE49-F238E27FC236}">
                  <a16:creationId xmlns:a16="http://schemas.microsoft.com/office/drawing/2014/main" id="{E0A1EA12-D6C5-7069-2849-0C5E75FA9CFB}"/>
                </a:ext>
              </a:extLst>
            </p:cNvPr>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3">
              <a:extLst>
                <a:ext uri="{FF2B5EF4-FFF2-40B4-BE49-F238E27FC236}">
                  <a16:creationId xmlns:a16="http://schemas.microsoft.com/office/drawing/2014/main" id="{F4C2842B-867F-9253-8CD1-E06D3CD083F0}"/>
                </a:ext>
              </a:extLst>
            </p:cNvPr>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3">
              <a:extLst>
                <a:ext uri="{FF2B5EF4-FFF2-40B4-BE49-F238E27FC236}">
                  <a16:creationId xmlns:a16="http://schemas.microsoft.com/office/drawing/2014/main" id="{F0AF1D34-5DE6-487B-D49E-D4F27547BB15}"/>
                </a:ext>
              </a:extLst>
            </p:cNvPr>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3">
              <a:extLst>
                <a:ext uri="{FF2B5EF4-FFF2-40B4-BE49-F238E27FC236}">
                  <a16:creationId xmlns:a16="http://schemas.microsoft.com/office/drawing/2014/main" id="{E36697F6-7B5C-6935-8ED4-FDB926C7F2CE}"/>
                </a:ext>
              </a:extLst>
            </p:cNvPr>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3">
            <a:extLst>
              <a:ext uri="{FF2B5EF4-FFF2-40B4-BE49-F238E27FC236}">
                <a16:creationId xmlns:a16="http://schemas.microsoft.com/office/drawing/2014/main" id="{119D5027-A31C-6CC1-FA60-A79966D6C265}"/>
              </a:ext>
            </a:extLst>
          </p:cNvPr>
          <p:cNvGrpSpPr/>
          <p:nvPr/>
        </p:nvGrpSpPr>
        <p:grpSpPr>
          <a:xfrm rot="1799975" flipH="1">
            <a:off x="875539" y="2884099"/>
            <a:ext cx="892169" cy="937698"/>
            <a:chOff x="1849467" y="-1626002"/>
            <a:chExt cx="1310455" cy="1377330"/>
          </a:xfrm>
        </p:grpSpPr>
        <p:sp>
          <p:nvSpPr>
            <p:cNvPr id="1445" name="Google Shape;1445;p33">
              <a:extLst>
                <a:ext uri="{FF2B5EF4-FFF2-40B4-BE49-F238E27FC236}">
                  <a16:creationId xmlns:a16="http://schemas.microsoft.com/office/drawing/2014/main" id="{FE7166E2-9789-B505-DC05-9BA19944B5C9}"/>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3">
              <a:extLst>
                <a:ext uri="{FF2B5EF4-FFF2-40B4-BE49-F238E27FC236}">
                  <a16:creationId xmlns:a16="http://schemas.microsoft.com/office/drawing/2014/main" id="{D6213763-5CBD-BBF6-EAC8-A4984250150D}"/>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33">
            <a:extLst>
              <a:ext uri="{FF2B5EF4-FFF2-40B4-BE49-F238E27FC236}">
                <a16:creationId xmlns:a16="http://schemas.microsoft.com/office/drawing/2014/main" id="{01B42C5F-4B17-AB9B-D7AE-B20529854284}"/>
              </a:ext>
            </a:extLst>
          </p:cNvPr>
          <p:cNvGrpSpPr/>
          <p:nvPr/>
        </p:nvGrpSpPr>
        <p:grpSpPr>
          <a:xfrm rot="10800000" flipH="1">
            <a:off x="1274504" y="3556950"/>
            <a:ext cx="678947" cy="683418"/>
            <a:chOff x="7007206" y="774129"/>
            <a:chExt cx="1045661" cy="1052545"/>
          </a:xfrm>
        </p:grpSpPr>
        <p:sp>
          <p:nvSpPr>
            <p:cNvPr id="1448" name="Google Shape;1448;p33">
              <a:extLst>
                <a:ext uri="{FF2B5EF4-FFF2-40B4-BE49-F238E27FC236}">
                  <a16:creationId xmlns:a16="http://schemas.microsoft.com/office/drawing/2014/main" id="{FE696457-07CD-3F8C-EC08-C23BE0758293}"/>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3">
              <a:extLst>
                <a:ext uri="{FF2B5EF4-FFF2-40B4-BE49-F238E27FC236}">
                  <a16:creationId xmlns:a16="http://schemas.microsoft.com/office/drawing/2014/main" id="{EFE0A76F-8885-A4F5-DE97-23593FE82C87}"/>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3">
              <a:extLst>
                <a:ext uri="{FF2B5EF4-FFF2-40B4-BE49-F238E27FC236}">
                  <a16:creationId xmlns:a16="http://schemas.microsoft.com/office/drawing/2014/main" id="{0F6BBE0F-E0D8-1DF8-3032-F393493166A4}"/>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3">
              <a:extLst>
                <a:ext uri="{FF2B5EF4-FFF2-40B4-BE49-F238E27FC236}">
                  <a16:creationId xmlns:a16="http://schemas.microsoft.com/office/drawing/2014/main" id="{90140E5A-510C-C3E2-2BC9-4CD99897344A}"/>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3">
              <a:extLst>
                <a:ext uri="{FF2B5EF4-FFF2-40B4-BE49-F238E27FC236}">
                  <a16:creationId xmlns:a16="http://schemas.microsoft.com/office/drawing/2014/main" id="{4CA69D00-4858-5A73-9084-A229E13A57E2}"/>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33">
            <a:extLst>
              <a:ext uri="{FF2B5EF4-FFF2-40B4-BE49-F238E27FC236}">
                <a16:creationId xmlns:a16="http://schemas.microsoft.com/office/drawing/2014/main" id="{46EB2D52-5F05-6011-9251-5CCE6939965B}"/>
              </a:ext>
            </a:extLst>
          </p:cNvPr>
          <p:cNvGrpSpPr/>
          <p:nvPr/>
        </p:nvGrpSpPr>
        <p:grpSpPr>
          <a:xfrm rot="-6162295" flipH="1">
            <a:off x="7439010" y="711290"/>
            <a:ext cx="678945" cy="683415"/>
            <a:chOff x="7007206" y="774129"/>
            <a:chExt cx="1045661" cy="1052545"/>
          </a:xfrm>
        </p:grpSpPr>
        <p:sp>
          <p:nvSpPr>
            <p:cNvPr id="1454" name="Google Shape;1454;p33">
              <a:extLst>
                <a:ext uri="{FF2B5EF4-FFF2-40B4-BE49-F238E27FC236}">
                  <a16:creationId xmlns:a16="http://schemas.microsoft.com/office/drawing/2014/main" id="{8C073B21-D348-EF51-86D3-CC64DDD9BE0B}"/>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a:extLst>
                <a:ext uri="{FF2B5EF4-FFF2-40B4-BE49-F238E27FC236}">
                  <a16:creationId xmlns:a16="http://schemas.microsoft.com/office/drawing/2014/main" id="{47237E14-FAE3-A03C-EDFF-FAB3B86EB152}"/>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a:extLst>
                <a:ext uri="{FF2B5EF4-FFF2-40B4-BE49-F238E27FC236}">
                  <a16:creationId xmlns:a16="http://schemas.microsoft.com/office/drawing/2014/main" id="{8D17A4CC-EECC-94BF-A681-2DCF59127FDE}"/>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3">
              <a:extLst>
                <a:ext uri="{FF2B5EF4-FFF2-40B4-BE49-F238E27FC236}">
                  <a16:creationId xmlns:a16="http://schemas.microsoft.com/office/drawing/2014/main" id="{E84F94F0-9D29-5E34-BFC6-29C3A0F9615F}"/>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3">
              <a:extLst>
                <a:ext uri="{FF2B5EF4-FFF2-40B4-BE49-F238E27FC236}">
                  <a16:creationId xmlns:a16="http://schemas.microsoft.com/office/drawing/2014/main" id="{00D0C059-7857-F5B7-3628-5818F76DA0DF}"/>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5218FF3C-FAA2-01C2-545C-19956E33C811}"/>
              </a:ext>
            </a:extLst>
          </p:cNvPr>
          <p:cNvSpPr txBox="1"/>
          <p:nvPr/>
        </p:nvSpPr>
        <p:spPr>
          <a:xfrm>
            <a:off x="2282428" y="1578769"/>
            <a:ext cx="4693443" cy="2677656"/>
          </a:xfrm>
          <a:prstGeom prst="rect">
            <a:avLst/>
          </a:prstGeom>
          <a:noFill/>
        </p:spPr>
        <p:txBody>
          <a:bodyPr wrap="square" rtlCol="0">
            <a:spAutoFit/>
          </a:bodyPr>
          <a:lstStyle/>
          <a:p>
            <a:pPr algn="just"/>
            <a:r>
              <a:rPr lang="en-US" sz="1200" dirty="0"/>
              <a:t>For non-corporate entities, if audit of financial statements is required under a statute, the Auditor shall conduct the audit and issue the Auditors’ Report in accordance with the Standards on Auditing issued by the ICAI. For the purpose of tax audit, the auditor should issue a report taking into consideration the "Guidance Note on Tax Audit under Section 44AB of the Income-tax Act, 1961” issued by the ICAI. </a:t>
            </a:r>
          </a:p>
          <a:p>
            <a:pPr algn="just"/>
            <a:endParaRPr lang="en-US" sz="1200" dirty="0"/>
          </a:p>
          <a:p>
            <a:pPr algn="just"/>
            <a:r>
              <a:rPr lang="en-US" sz="1200" dirty="0"/>
              <a:t>In case of tax audit under section 44AB of the Income-tax Act, 1961, it is pertinent to note that the auditor is required to conduct audit of financial statements to give a true and fair view thereon and report the same in Form 3CB. Along with the Report in Form 3CB, they have to state true and correct view of particulars annexed in Form 3CD. </a:t>
            </a:r>
            <a:endParaRPr lang="en-IN" sz="1200" dirty="0"/>
          </a:p>
        </p:txBody>
      </p:sp>
    </p:spTree>
    <p:extLst>
      <p:ext uri="{BB962C8B-B14F-4D97-AF65-F5344CB8AC3E}">
        <p14:creationId xmlns:p14="http://schemas.microsoft.com/office/powerpoint/2010/main" val="299458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7">
          <a:extLst>
            <a:ext uri="{FF2B5EF4-FFF2-40B4-BE49-F238E27FC236}">
              <a16:creationId xmlns:a16="http://schemas.microsoft.com/office/drawing/2014/main" id="{08239DDF-E3A9-40D9-660A-1C7DDDCF92B2}"/>
            </a:ext>
          </a:extLst>
        </p:cNvPr>
        <p:cNvGrpSpPr/>
        <p:nvPr/>
      </p:nvGrpSpPr>
      <p:grpSpPr>
        <a:xfrm>
          <a:off x="0" y="0"/>
          <a:ext cx="0" cy="0"/>
          <a:chOff x="0" y="0"/>
          <a:chExt cx="0" cy="0"/>
        </a:xfrm>
      </p:grpSpPr>
      <p:sp>
        <p:nvSpPr>
          <p:cNvPr id="1849" name="Google Shape;1849;p37">
            <a:extLst>
              <a:ext uri="{FF2B5EF4-FFF2-40B4-BE49-F238E27FC236}">
                <a16:creationId xmlns:a16="http://schemas.microsoft.com/office/drawing/2014/main" id="{1D40C685-B533-B5E0-D514-33F2594EA203}"/>
              </a:ext>
            </a:extLst>
          </p:cNvPr>
          <p:cNvSpPr txBox="1">
            <a:spLocks noGrp="1"/>
          </p:cNvSpPr>
          <p:nvPr>
            <p:ph type="title"/>
          </p:nvPr>
        </p:nvSpPr>
        <p:spPr>
          <a:xfrm>
            <a:off x="2843213" y="445025"/>
            <a:ext cx="4936332" cy="572700"/>
          </a:xfrm>
          <a:prstGeom prst="rect">
            <a:avLst/>
          </a:prstGeom>
        </p:spPr>
        <p:txBody>
          <a:bodyPr spcFirstLastPara="1" wrap="square" lIns="91425" tIns="91425" rIns="91425" bIns="91425" anchor="t" anchorCtr="0">
            <a:noAutofit/>
          </a:bodyPr>
          <a:lstStyle/>
          <a:p>
            <a:pPr algn="ctr"/>
            <a:r>
              <a:rPr lang="en-US" sz="1800" b="1" dirty="0">
                <a:latin typeface="Perpetua" panose="02020502060401020303" pitchFamily="18" charset="0"/>
              </a:rPr>
              <a:t>Key ICDS Provisions That May Require Auditor Attention</a:t>
            </a:r>
            <a:br>
              <a:rPr lang="en-US" sz="1800" b="1" dirty="0">
                <a:latin typeface="Perpetua" panose="02020502060401020303" pitchFamily="18" charset="0"/>
              </a:rPr>
            </a:br>
            <a:endParaRPr sz="3200" dirty="0">
              <a:latin typeface="Perpetua" panose="02020502060401020303" pitchFamily="18" charset="0"/>
            </a:endParaRPr>
          </a:p>
        </p:txBody>
      </p:sp>
      <p:grpSp>
        <p:nvGrpSpPr>
          <p:cNvPr id="1893" name="Google Shape;1893;p37">
            <a:extLst>
              <a:ext uri="{FF2B5EF4-FFF2-40B4-BE49-F238E27FC236}">
                <a16:creationId xmlns:a16="http://schemas.microsoft.com/office/drawing/2014/main" id="{1427D913-32B5-55F5-8B12-259D0BE2E746}"/>
              </a:ext>
            </a:extLst>
          </p:cNvPr>
          <p:cNvGrpSpPr/>
          <p:nvPr/>
        </p:nvGrpSpPr>
        <p:grpSpPr>
          <a:xfrm rot="-5771285">
            <a:off x="1118514" y="-182259"/>
            <a:ext cx="1842908" cy="1739314"/>
            <a:chOff x="4719365" y="-396915"/>
            <a:chExt cx="2356488" cy="2224026"/>
          </a:xfrm>
        </p:grpSpPr>
        <p:sp>
          <p:nvSpPr>
            <p:cNvPr id="1894" name="Google Shape;1894;p37">
              <a:extLst>
                <a:ext uri="{FF2B5EF4-FFF2-40B4-BE49-F238E27FC236}">
                  <a16:creationId xmlns:a16="http://schemas.microsoft.com/office/drawing/2014/main" id="{3DDD8F63-194E-1A4A-99DF-5DC777AFB0F9}"/>
                </a:ext>
              </a:extLst>
            </p:cNvPr>
            <p:cNvSpPr/>
            <p:nvPr/>
          </p:nvSpPr>
          <p:spPr>
            <a:xfrm rot="8388146">
              <a:off x="5225951" y="39727"/>
              <a:ext cx="1589637" cy="1388330"/>
            </a:xfrm>
            <a:custGeom>
              <a:avLst/>
              <a:gdLst/>
              <a:ahLst/>
              <a:cxnLst/>
              <a:rect l="l" t="t" r="r" b="b"/>
              <a:pathLst>
                <a:path w="30174" h="26350" extrusionOk="0">
                  <a:moveTo>
                    <a:pt x="23637" y="1"/>
                  </a:moveTo>
                  <a:lnTo>
                    <a:pt x="1" y="8810"/>
                  </a:lnTo>
                  <a:lnTo>
                    <a:pt x="6537" y="26349"/>
                  </a:lnTo>
                  <a:lnTo>
                    <a:pt x="30174" y="17540"/>
                  </a:lnTo>
                  <a:lnTo>
                    <a:pt x="23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a:extLst>
                <a:ext uri="{FF2B5EF4-FFF2-40B4-BE49-F238E27FC236}">
                  <a16:creationId xmlns:a16="http://schemas.microsoft.com/office/drawing/2014/main" id="{F2CD40AB-BE06-C74F-6B3C-3701B99064AA}"/>
                </a:ext>
              </a:extLst>
            </p:cNvPr>
            <p:cNvSpPr/>
            <p:nvPr/>
          </p:nvSpPr>
          <p:spPr>
            <a:xfrm rot="8388146">
              <a:off x="5190800" y="48187"/>
              <a:ext cx="1588794" cy="1388278"/>
            </a:xfrm>
            <a:custGeom>
              <a:avLst/>
              <a:gdLst/>
              <a:ahLst/>
              <a:cxnLst/>
              <a:rect l="l" t="t" r="r" b="b"/>
              <a:pathLst>
                <a:path w="30158" h="26349" extrusionOk="0">
                  <a:moveTo>
                    <a:pt x="23622" y="0"/>
                  </a:moveTo>
                  <a:lnTo>
                    <a:pt x="1" y="8809"/>
                  </a:lnTo>
                  <a:lnTo>
                    <a:pt x="6537" y="26349"/>
                  </a:lnTo>
                  <a:lnTo>
                    <a:pt x="30158" y="17540"/>
                  </a:lnTo>
                  <a:lnTo>
                    <a:pt x="23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7">
              <a:extLst>
                <a:ext uri="{FF2B5EF4-FFF2-40B4-BE49-F238E27FC236}">
                  <a16:creationId xmlns:a16="http://schemas.microsoft.com/office/drawing/2014/main" id="{465C74A3-E4DF-A342-F90B-124C91F499FB}"/>
                </a:ext>
              </a:extLst>
            </p:cNvPr>
            <p:cNvSpPr/>
            <p:nvPr/>
          </p:nvSpPr>
          <p:spPr>
            <a:xfrm rot="8388146">
              <a:off x="5112342" y="59703"/>
              <a:ext cx="1603650" cy="1417203"/>
            </a:xfrm>
            <a:custGeom>
              <a:avLst/>
              <a:gdLst/>
              <a:ahLst/>
              <a:cxnLst/>
              <a:rect l="l" t="t" r="r" b="b"/>
              <a:pathLst>
                <a:path w="30440" h="26898" extrusionOk="0">
                  <a:moveTo>
                    <a:pt x="23324" y="1"/>
                  </a:moveTo>
                  <a:lnTo>
                    <a:pt x="0" y="9593"/>
                  </a:lnTo>
                  <a:lnTo>
                    <a:pt x="7117" y="26898"/>
                  </a:lnTo>
                  <a:lnTo>
                    <a:pt x="30440" y="17321"/>
                  </a:lnTo>
                  <a:lnTo>
                    <a:pt x="233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7">
              <a:extLst>
                <a:ext uri="{FF2B5EF4-FFF2-40B4-BE49-F238E27FC236}">
                  <a16:creationId xmlns:a16="http://schemas.microsoft.com/office/drawing/2014/main" id="{6B42CE0D-177B-1263-6E3A-40E6644E50F5}"/>
                </a:ext>
              </a:extLst>
            </p:cNvPr>
            <p:cNvSpPr/>
            <p:nvPr/>
          </p:nvSpPr>
          <p:spPr>
            <a:xfrm rot="8388146">
              <a:off x="5640495" y="1240854"/>
              <a:ext cx="74387" cy="187253"/>
            </a:xfrm>
            <a:custGeom>
              <a:avLst/>
              <a:gdLst/>
              <a:ahLst/>
              <a:cxnLst/>
              <a:rect l="l" t="t" r="r" b="b"/>
              <a:pathLst>
                <a:path w="1412" h="3554" extrusionOk="0">
                  <a:moveTo>
                    <a:pt x="119" y="0"/>
                  </a:moveTo>
                  <a:cubicBezTo>
                    <a:pt x="111" y="0"/>
                    <a:pt x="103" y="1"/>
                    <a:pt x="95" y="3"/>
                  </a:cubicBezTo>
                  <a:cubicBezTo>
                    <a:pt x="32" y="19"/>
                    <a:pt x="1" y="113"/>
                    <a:pt x="32" y="207"/>
                  </a:cubicBezTo>
                  <a:lnTo>
                    <a:pt x="1145" y="3420"/>
                  </a:lnTo>
                  <a:cubicBezTo>
                    <a:pt x="1171" y="3498"/>
                    <a:pt x="1228" y="3554"/>
                    <a:pt x="1283" y="3554"/>
                  </a:cubicBezTo>
                  <a:cubicBezTo>
                    <a:pt x="1295" y="3554"/>
                    <a:pt x="1306" y="3551"/>
                    <a:pt x="1317" y="3546"/>
                  </a:cubicBezTo>
                  <a:cubicBezTo>
                    <a:pt x="1380" y="3530"/>
                    <a:pt x="1411" y="3436"/>
                    <a:pt x="1380" y="3342"/>
                  </a:cubicBezTo>
                  <a:lnTo>
                    <a:pt x="267" y="129"/>
                  </a:lnTo>
                  <a:cubicBezTo>
                    <a:pt x="240" y="47"/>
                    <a:pt x="17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a:extLst>
                <a:ext uri="{FF2B5EF4-FFF2-40B4-BE49-F238E27FC236}">
                  <a16:creationId xmlns:a16="http://schemas.microsoft.com/office/drawing/2014/main" id="{E6FF46A0-A4F2-15FB-3DD8-7815A043C389}"/>
                </a:ext>
              </a:extLst>
            </p:cNvPr>
            <p:cNvSpPr/>
            <p:nvPr/>
          </p:nvSpPr>
          <p:spPr>
            <a:xfrm rot="8388146">
              <a:off x="5571805" y="1283940"/>
              <a:ext cx="161050" cy="218919"/>
            </a:xfrm>
            <a:custGeom>
              <a:avLst/>
              <a:gdLst/>
              <a:ahLst/>
              <a:cxnLst/>
              <a:rect l="l" t="t" r="r" b="b"/>
              <a:pathLst>
                <a:path w="3057" h="4155" extrusionOk="0">
                  <a:moveTo>
                    <a:pt x="1563" y="0"/>
                  </a:moveTo>
                  <a:cubicBezTo>
                    <a:pt x="1505" y="0"/>
                    <a:pt x="1451" y="18"/>
                    <a:pt x="1411" y="48"/>
                  </a:cubicBezTo>
                  <a:lnTo>
                    <a:pt x="0" y="957"/>
                  </a:lnTo>
                  <a:lnTo>
                    <a:pt x="1113" y="4155"/>
                  </a:lnTo>
                  <a:lnTo>
                    <a:pt x="2759" y="4014"/>
                  </a:lnTo>
                  <a:cubicBezTo>
                    <a:pt x="2853" y="3998"/>
                    <a:pt x="2931" y="3951"/>
                    <a:pt x="2994" y="3872"/>
                  </a:cubicBezTo>
                  <a:cubicBezTo>
                    <a:pt x="3041" y="3794"/>
                    <a:pt x="3057" y="3700"/>
                    <a:pt x="3025" y="3622"/>
                  </a:cubicBezTo>
                  <a:lnTo>
                    <a:pt x="1850" y="205"/>
                  </a:lnTo>
                  <a:cubicBezTo>
                    <a:pt x="1818" y="126"/>
                    <a:pt x="1756" y="48"/>
                    <a:pt x="1662" y="17"/>
                  </a:cubicBezTo>
                  <a:cubicBezTo>
                    <a:pt x="1628" y="5"/>
                    <a:pt x="1595" y="0"/>
                    <a:pt x="1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a:extLst>
                <a:ext uri="{FF2B5EF4-FFF2-40B4-BE49-F238E27FC236}">
                  <a16:creationId xmlns:a16="http://schemas.microsoft.com/office/drawing/2014/main" id="{7EED1D05-2D71-92B4-39AF-00F3B7EFE3CE}"/>
                </a:ext>
              </a:extLst>
            </p:cNvPr>
            <p:cNvSpPr/>
            <p:nvPr/>
          </p:nvSpPr>
          <p:spPr>
            <a:xfrm rot="8388146">
              <a:off x="5546103" y="1296111"/>
              <a:ext cx="176802" cy="179245"/>
            </a:xfrm>
            <a:custGeom>
              <a:avLst/>
              <a:gdLst/>
              <a:ahLst/>
              <a:cxnLst/>
              <a:rect l="l" t="t" r="r" b="b"/>
              <a:pathLst>
                <a:path w="3356" h="3402" fill="none" extrusionOk="0">
                  <a:moveTo>
                    <a:pt x="1067" y="3402"/>
                  </a:moveTo>
                  <a:lnTo>
                    <a:pt x="753" y="2477"/>
                  </a:lnTo>
                  <a:lnTo>
                    <a:pt x="2759" y="1787"/>
                  </a:lnTo>
                  <a:lnTo>
                    <a:pt x="2806" y="1913"/>
                  </a:lnTo>
                  <a:cubicBezTo>
                    <a:pt x="2822" y="1991"/>
                    <a:pt x="2869" y="2054"/>
                    <a:pt x="2932" y="2101"/>
                  </a:cubicBezTo>
                  <a:cubicBezTo>
                    <a:pt x="2995" y="2132"/>
                    <a:pt x="3057" y="2148"/>
                    <a:pt x="3104" y="2132"/>
                  </a:cubicBezTo>
                  <a:lnTo>
                    <a:pt x="3214" y="2085"/>
                  </a:lnTo>
                  <a:cubicBezTo>
                    <a:pt x="3261" y="2069"/>
                    <a:pt x="3308" y="2022"/>
                    <a:pt x="3324" y="1960"/>
                  </a:cubicBezTo>
                  <a:cubicBezTo>
                    <a:pt x="3355" y="1881"/>
                    <a:pt x="3355" y="1803"/>
                    <a:pt x="3324" y="1740"/>
                  </a:cubicBezTo>
                  <a:lnTo>
                    <a:pt x="2806" y="235"/>
                  </a:lnTo>
                  <a:cubicBezTo>
                    <a:pt x="2775" y="157"/>
                    <a:pt x="2728" y="94"/>
                    <a:pt x="2681" y="47"/>
                  </a:cubicBezTo>
                  <a:cubicBezTo>
                    <a:pt x="2618" y="16"/>
                    <a:pt x="2556" y="0"/>
                    <a:pt x="2493" y="16"/>
                  </a:cubicBezTo>
                  <a:lnTo>
                    <a:pt x="2399" y="47"/>
                  </a:lnTo>
                  <a:cubicBezTo>
                    <a:pt x="2336" y="79"/>
                    <a:pt x="2289" y="126"/>
                    <a:pt x="2273" y="188"/>
                  </a:cubicBezTo>
                  <a:cubicBezTo>
                    <a:pt x="2258" y="251"/>
                    <a:pt x="2258" y="329"/>
                    <a:pt x="2273" y="408"/>
                  </a:cubicBezTo>
                  <a:lnTo>
                    <a:pt x="2321" y="549"/>
                  </a:lnTo>
                  <a:lnTo>
                    <a:pt x="330" y="1239"/>
                  </a:lnTo>
                  <a:lnTo>
                    <a:pt x="1" y="314"/>
                  </a:lnTo>
                </a:path>
              </a:pathLst>
            </a:custGeom>
            <a:solidFill>
              <a:schemeClr val="lt1"/>
            </a:solidFill>
            <a:ln w="775" cap="rnd"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a:extLst>
                <a:ext uri="{FF2B5EF4-FFF2-40B4-BE49-F238E27FC236}">
                  <a16:creationId xmlns:a16="http://schemas.microsoft.com/office/drawing/2014/main" id="{F7BE0BC4-EA37-EC03-2E76-CC4FD55D9818}"/>
                </a:ext>
              </a:extLst>
            </p:cNvPr>
            <p:cNvSpPr/>
            <p:nvPr/>
          </p:nvSpPr>
          <p:spPr>
            <a:xfrm rot="8388146">
              <a:off x="6068552" y="1269760"/>
              <a:ext cx="12802" cy="16597"/>
            </a:xfrm>
            <a:custGeom>
              <a:avLst/>
              <a:gdLst/>
              <a:ahLst/>
              <a:cxnLst/>
              <a:rect l="l" t="t" r="r" b="b"/>
              <a:pathLst>
                <a:path w="243" h="315" extrusionOk="0">
                  <a:moveTo>
                    <a:pt x="96" y="1"/>
                  </a:moveTo>
                  <a:cubicBezTo>
                    <a:pt x="49" y="1"/>
                    <a:pt x="0" y="32"/>
                    <a:pt x="20" y="81"/>
                  </a:cubicBezTo>
                  <a:cubicBezTo>
                    <a:pt x="51" y="144"/>
                    <a:pt x="83" y="207"/>
                    <a:pt x="98" y="269"/>
                  </a:cubicBezTo>
                  <a:cubicBezTo>
                    <a:pt x="111" y="301"/>
                    <a:pt x="139" y="315"/>
                    <a:pt x="166" y="315"/>
                  </a:cubicBezTo>
                  <a:cubicBezTo>
                    <a:pt x="205" y="315"/>
                    <a:pt x="243" y="285"/>
                    <a:pt x="224" y="238"/>
                  </a:cubicBezTo>
                  <a:cubicBezTo>
                    <a:pt x="208" y="175"/>
                    <a:pt x="177" y="113"/>
                    <a:pt x="161" y="34"/>
                  </a:cubicBezTo>
                  <a:cubicBezTo>
                    <a:pt x="150" y="11"/>
                    <a:pt x="123"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a:extLst>
                <a:ext uri="{FF2B5EF4-FFF2-40B4-BE49-F238E27FC236}">
                  <a16:creationId xmlns:a16="http://schemas.microsoft.com/office/drawing/2014/main" id="{D5382573-7D9F-33C8-5E21-4C8247B48A0C}"/>
                </a:ext>
              </a:extLst>
            </p:cNvPr>
            <p:cNvSpPr/>
            <p:nvPr/>
          </p:nvSpPr>
          <p:spPr>
            <a:xfrm rot="8388146">
              <a:off x="5597504" y="757085"/>
              <a:ext cx="272894" cy="676251"/>
            </a:xfrm>
            <a:custGeom>
              <a:avLst/>
              <a:gdLst/>
              <a:ahLst/>
              <a:cxnLst/>
              <a:rect l="l" t="t" r="r" b="b"/>
              <a:pathLst>
                <a:path w="5180" h="12835" extrusionOk="0">
                  <a:moveTo>
                    <a:pt x="77" y="1"/>
                  </a:moveTo>
                  <a:cubicBezTo>
                    <a:pt x="38" y="1"/>
                    <a:pt x="0" y="31"/>
                    <a:pt x="19" y="77"/>
                  </a:cubicBezTo>
                  <a:cubicBezTo>
                    <a:pt x="1696" y="4309"/>
                    <a:pt x="3373" y="8557"/>
                    <a:pt x="5035" y="12789"/>
                  </a:cubicBezTo>
                  <a:cubicBezTo>
                    <a:pt x="5048" y="12821"/>
                    <a:pt x="5076" y="12835"/>
                    <a:pt x="5102" y="12835"/>
                  </a:cubicBezTo>
                  <a:cubicBezTo>
                    <a:pt x="5142" y="12835"/>
                    <a:pt x="5179" y="12805"/>
                    <a:pt x="5160"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7">
              <a:extLst>
                <a:ext uri="{FF2B5EF4-FFF2-40B4-BE49-F238E27FC236}">
                  <a16:creationId xmlns:a16="http://schemas.microsoft.com/office/drawing/2014/main" id="{7A9A2522-E7C7-56A4-5E5E-814ECCAEF7FE}"/>
                </a:ext>
              </a:extLst>
            </p:cNvPr>
            <p:cNvSpPr/>
            <p:nvPr/>
          </p:nvSpPr>
          <p:spPr>
            <a:xfrm rot="8388146">
              <a:off x="5396163" y="909169"/>
              <a:ext cx="12749" cy="16386"/>
            </a:xfrm>
            <a:custGeom>
              <a:avLst/>
              <a:gdLst/>
              <a:ahLst/>
              <a:cxnLst/>
              <a:rect l="l" t="t" r="r" b="b"/>
              <a:pathLst>
                <a:path w="242" h="311" extrusionOk="0">
                  <a:moveTo>
                    <a:pt x="77" y="1"/>
                  </a:moveTo>
                  <a:cubicBezTo>
                    <a:pt x="38" y="1"/>
                    <a:pt x="1" y="31"/>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7">
              <a:extLst>
                <a:ext uri="{FF2B5EF4-FFF2-40B4-BE49-F238E27FC236}">
                  <a16:creationId xmlns:a16="http://schemas.microsoft.com/office/drawing/2014/main" id="{3E0FC784-D93C-B3E2-C97B-E700B005B574}"/>
                </a:ext>
              </a:extLst>
            </p:cNvPr>
            <p:cNvSpPr/>
            <p:nvPr/>
          </p:nvSpPr>
          <p:spPr>
            <a:xfrm rot="8388146">
              <a:off x="6118296" y="1167218"/>
              <a:ext cx="12802" cy="16966"/>
            </a:xfrm>
            <a:custGeom>
              <a:avLst/>
              <a:gdLst/>
              <a:ahLst/>
              <a:cxnLst/>
              <a:rect l="l" t="t" r="r" b="b"/>
              <a:pathLst>
                <a:path w="243" h="322" extrusionOk="0">
                  <a:moveTo>
                    <a:pt x="86" y="1"/>
                  </a:moveTo>
                  <a:cubicBezTo>
                    <a:pt x="44" y="1"/>
                    <a:pt x="0" y="38"/>
                    <a:pt x="20" y="88"/>
                  </a:cubicBezTo>
                  <a:cubicBezTo>
                    <a:pt x="51" y="151"/>
                    <a:pt x="83" y="213"/>
                    <a:pt x="98" y="276"/>
                  </a:cubicBezTo>
                  <a:cubicBezTo>
                    <a:pt x="111" y="308"/>
                    <a:pt x="139" y="321"/>
                    <a:pt x="166" y="321"/>
                  </a:cubicBezTo>
                  <a:cubicBezTo>
                    <a:pt x="206" y="321"/>
                    <a:pt x="243" y="291"/>
                    <a:pt x="224" y="245"/>
                  </a:cubicBezTo>
                  <a:cubicBezTo>
                    <a:pt x="208" y="182"/>
                    <a:pt x="177" y="119"/>
                    <a:pt x="145" y="41"/>
                  </a:cubicBezTo>
                  <a:cubicBezTo>
                    <a:pt x="134" y="13"/>
                    <a:pt x="111"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a:extLst>
                <a:ext uri="{FF2B5EF4-FFF2-40B4-BE49-F238E27FC236}">
                  <a16:creationId xmlns:a16="http://schemas.microsoft.com/office/drawing/2014/main" id="{2E3C12AC-DBBD-AEB2-C514-29FDF4260F03}"/>
                </a:ext>
              </a:extLst>
            </p:cNvPr>
            <p:cNvSpPr/>
            <p:nvPr/>
          </p:nvSpPr>
          <p:spPr>
            <a:xfrm rot="8388146">
              <a:off x="5647168" y="654836"/>
              <a:ext cx="272947" cy="675988"/>
            </a:xfrm>
            <a:custGeom>
              <a:avLst/>
              <a:gdLst/>
              <a:ahLst/>
              <a:cxnLst/>
              <a:rect l="l" t="t" r="r" b="b"/>
              <a:pathLst>
                <a:path w="5181" h="12830" extrusionOk="0">
                  <a:moveTo>
                    <a:pt x="77" y="0"/>
                  </a:moveTo>
                  <a:cubicBezTo>
                    <a:pt x="38" y="0"/>
                    <a:pt x="1" y="30"/>
                    <a:pt x="19" y="77"/>
                  </a:cubicBezTo>
                  <a:lnTo>
                    <a:pt x="5035" y="12789"/>
                  </a:lnTo>
                  <a:cubicBezTo>
                    <a:pt x="5046" y="12817"/>
                    <a:pt x="5070" y="12829"/>
                    <a:pt x="5094" y="12829"/>
                  </a:cubicBezTo>
                  <a:cubicBezTo>
                    <a:pt x="5137" y="12829"/>
                    <a:pt x="5180" y="12792"/>
                    <a:pt x="5160" y="12742"/>
                  </a:cubicBezTo>
                  <a:cubicBezTo>
                    <a:pt x="3499" y="8510"/>
                    <a:pt x="1822" y="4278"/>
                    <a:pt x="145"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7">
              <a:extLst>
                <a:ext uri="{FF2B5EF4-FFF2-40B4-BE49-F238E27FC236}">
                  <a16:creationId xmlns:a16="http://schemas.microsoft.com/office/drawing/2014/main" id="{BFD60392-A83E-48EB-D602-F9E42DDABE48}"/>
                </a:ext>
              </a:extLst>
            </p:cNvPr>
            <p:cNvSpPr/>
            <p:nvPr/>
          </p:nvSpPr>
          <p:spPr>
            <a:xfrm rot="8388146">
              <a:off x="5445788" y="806671"/>
              <a:ext cx="12749" cy="16386"/>
            </a:xfrm>
            <a:custGeom>
              <a:avLst/>
              <a:gdLst/>
              <a:ahLst/>
              <a:cxnLst/>
              <a:rect l="l" t="t" r="r" b="b"/>
              <a:pathLst>
                <a:path w="242" h="311" extrusionOk="0">
                  <a:moveTo>
                    <a:pt x="77" y="0"/>
                  </a:moveTo>
                  <a:cubicBezTo>
                    <a:pt x="38" y="0"/>
                    <a:pt x="1" y="30"/>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0"/>
                    <a:pt x="77" y="0"/>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7">
              <a:extLst>
                <a:ext uri="{FF2B5EF4-FFF2-40B4-BE49-F238E27FC236}">
                  <a16:creationId xmlns:a16="http://schemas.microsoft.com/office/drawing/2014/main" id="{6D62C48D-0B29-27BE-C5B6-A1792DDF7A11}"/>
                </a:ext>
              </a:extLst>
            </p:cNvPr>
            <p:cNvSpPr/>
            <p:nvPr/>
          </p:nvSpPr>
          <p:spPr>
            <a:xfrm rot="8388146">
              <a:off x="6168343" y="1075478"/>
              <a:ext cx="12802" cy="17018"/>
            </a:xfrm>
            <a:custGeom>
              <a:avLst/>
              <a:gdLst/>
              <a:ahLst/>
              <a:cxnLst/>
              <a:rect l="l" t="t" r="r" b="b"/>
              <a:pathLst>
                <a:path w="243" h="323" extrusionOk="0">
                  <a:moveTo>
                    <a:pt x="77" y="1"/>
                  </a:moveTo>
                  <a:cubicBezTo>
                    <a:pt x="38" y="1"/>
                    <a:pt x="1" y="31"/>
                    <a:pt x="20" y="77"/>
                  </a:cubicBezTo>
                  <a:cubicBezTo>
                    <a:pt x="35" y="140"/>
                    <a:pt x="67" y="218"/>
                    <a:pt x="98" y="281"/>
                  </a:cubicBezTo>
                  <a:cubicBezTo>
                    <a:pt x="110" y="310"/>
                    <a:pt x="134" y="322"/>
                    <a:pt x="159" y="322"/>
                  </a:cubicBezTo>
                  <a:cubicBezTo>
                    <a:pt x="201" y="322"/>
                    <a:pt x="243" y="289"/>
                    <a:pt x="223" y="250"/>
                  </a:cubicBezTo>
                  <a:cubicBezTo>
                    <a:pt x="192" y="171"/>
                    <a:pt x="161" y="109"/>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a:extLst>
                <a:ext uri="{FF2B5EF4-FFF2-40B4-BE49-F238E27FC236}">
                  <a16:creationId xmlns:a16="http://schemas.microsoft.com/office/drawing/2014/main" id="{A258043E-63C1-8E84-23CE-2ED6088DC415}"/>
                </a:ext>
              </a:extLst>
            </p:cNvPr>
            <p:cNvSpPr/>
            <p:nvPr/>
          </p:nvSpPr>
          <p:spPr>
            <a:xfrm rot="8388146">
              <a:off x="5697242" y="563147"/>
              <a:ext cx="273685" cy="675408"/>
            </a:xfrm>
            <a:custGeom>
              <a:avLst/>
              <a:gdLst/>
              <a:ahLst/>
              <a:cxnLst/>
              <a:rect l="l" t="t" r="r" b="b"/>
              <a:pathLst>
                <a:path w="5195" h="12819" extrusionOk="0">
                  <a:moveTo>
                    <a:pt x="77" y="0"/>
                  </a:moveTo>
                  <a:cubicBezTo>
                    <a:pt x="37" y="0"/>
                    <a:pt x="0" y="30"/>
                    <a:pt x="19" y="77"/>
                  </a:cubicBezTo>
                  <a:cubicBezTo>
                    <a:pt x="1696" y="4309"/>
                    <a:pt x="3373" y="8541"/>
                    <a:pt x="5050" y="12773"/>
                  </a:cubicBezTo>
                  <a:cubicBezTo>
                    <a:pt x="5063" y="12805"/>
                    <a:pt x="5091" y="12819"/>
                    <a:pt x="5118" y="12819"/>
                  </a:cubicBezTo>
                  <a:cubicBezTo>
                    <a:pt x="5157" y="12819"/>
                    <a:pt x="5195" y="12789"/>
                    <a:pt x="5176" y="12742"/>
                  </a:cubicBezTo>
                  <a:lnTo>
                    <a:pt x="144" y="46"/>
                  </a:ln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a:extLst>
                <a:ext uri="{FF2B5EF4-FFF2-40B4-BE49-F238E27FC236}">
                  <a16:creationId xmlns:a16="http://schemas.microsoft.com/office/drawing/2014/main" id="{3957CB10-F768-00F0-237A-10E2D55CF145}"/>
                </a:ext>
              </a:extLst>
            </p:cNvPr>
            <p:cNvSpPr/>
            <p:nvPr/>
          </p:nvSpPr>
          <p:spPr>
            <a:xfrm rot="8388146">
              <a:off x="5496568" y="714317"/>
              <a:ext cx="12275" cy="16966"/>
            </a:xfrm>
            <a:custGeom>
              <a:avLst/>
              <a:gdLst/>
              <a:ahLst/>
              <a:cxnLst/>
              <a:rect l="l" t="t" r="r" b="b"/>
              <a:pathLst>
                <a:path w="233" h="322" extrusionOk="0">
                  <a:moveTo>
                    <a:pt x="91" y="1"/>
                  </a:moveTo>
                  <a:cubicBezTo>
                    <a:pt x="48" y="1"/>
                    <a:pt x="0" y="38"/>
                    <a:pt x="10" y="88"/>
                  </a:cubicBezTo>
                  <a:cubicBezTo>
                    <a:pt x="41" y="151"/>
                    <a:pt x="73" y="214"/>
                    <a:pt x="88" y="276"/>
                  </a:cubicBezTo>
                  <a:cubicBezTo>
                    <a:pt x="101" y="308"/>
                    <a:pt x="129" y="322"/>
                    <a:pt x="156" y="322"/>
                  </a:cubicBezTo>
                  <a:cubicBezTo>
                    <a:pt x="196" y="322"/>
                    <a:pt x="233" y="292"/>
                    <a:pt x="214" y="245"/>
                  </a:cubicBezTo>
                  <a:cubicBezTo>
                    <a:pt x="198" y="182"/>
                    <a:pt x="167" y="104"/>
                    <a:pt x="151" y="41"/>
                  </a:cubicBezTo>
                  <a:cubicBezTo>
                    <a:pt x="140" y="13"/>
                    <a:pt x="116" y="1"/>
                    <a:pt x="91"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a:extLst>
                <a:ext uri="{FF2B5EF4-FFF2-40B4-BE49-F238E27FC236}">
                  <a16:creationId xmlns:a16="http://schemas.microsoft.com/office/drawing/2014/main" id="{B0C98F67-270E-C8DB-C236-22B4F20CADAE}"/>
                </a:ext>
              </a:extLst>
            </p:cNvPr>
            <p:cNvSpPr/>
            <p:nvPr/>
          </p:nvSpPr>
          <p:spPr>
            <a:xfrm rot="8388146">
              <a:off x="6234588" y="987832"/>
              <a:ext cx="12749" cy="16386"/>
            </a:xfrm>
            <a:custGeom>
              <a:avLst/>
              <a:gdLst/>
              <a:ahLst/>
              <a:cxnLst/>
              <a:rect l="l" t="t" r="r" b="b"/>
              <a:pathLst>
                <a:path w="242" h="311" extrusionOk="0">
                  <a:moveTo>
                    <a:pt x="77" y="1"/>
                  </a:moveTo>
                  <a:cubicBezTo>
                    <a:pt x="37" y="1"/>
                    <a:pt x="0" y="31"/>
                    <a:pt x="19" y="77"/>
                  </a:cubicBezTo>
                  <a:cubicBezTo>
                    <a:pt x="35" y="140"/>
                    <a:pt x="66" y="203"/>
                    <a:pt x="97" y="266"/>
                  </a:cubicBezTo>
                  <a:cubicBezTo>
                    <a:pt x="104" y="297"/>
                    <a:pt x="130" y="311"/>
                    <a:pt x="158" y="311"/>
                  </a:cubicBezTo>
                  <a:cubicBezTo>
                    <a:pt x="199" y="311"/>
                    <a:pt x="241" y="281"/>
                    <a:pt x="223" y="234"/>
                  </a:cubicBezTo>
                  <a:cubicBezTo>
                    <a:pt x="191" y="172"/>
                    <a:pt x="160" y="109"/>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a:extLst>
                <a:ext uri="{FF2B5EF4-FFF2-40B4-BE49-F238E27FC236}">
                  <a16:creationId xmlns:a16="http://schemas.microsoft.com/office/drawing/2014/main" id="{20F9F051-841F-B05F-F65A-3B5FF8BD6D1A}"/>
                </a:ext>
              </a:extLst>
            </p:cNvPr>
            <p:cNvSpPr/>
            <p:nvPr/>
          </p:nvSpPr>
          <p:spPr>
            <a:xfrm rot="8388146">
              <a:off x="5763515" y="474786"/>
              <a:ext cx="273685" cy="676251"/>
            </a:xfrm>
            <a:custGeom>
              <a:avLst/>
              <a:gdLst/>
              <a:ahLst/>
              <a:cxnLst/>
              <a:rect l="l" t="t" r="r" b="b"/>
              <a:pathLst>
                <a:path w="5195" h="12835" extrusionOk="0">
                  <a:moveTo>
                    <a:pt x="77" y="0"/>
                  </a:moveTo>
                  <a:cubicBezTo>
                    <a:pt x="38" y="0"/>
                    <a:pt x="1" y="30"/>
                    <a:pt x="19" y="77"/>
                  </a:cubicBezTo>
                  <a:cubicBezTo>
                    <a:pt x="1696" y="4325"/>
                    <a:pt x="3374" y="8557"/>
                    <a:pt x="5035" y="12789"/>
                  </a:cubicBezTo>
                  <a:cubicBezTo>
                    <a:pt x="5048" y="12820"/>
                    <a:pt x="5078" y="12834"/>
                    <a:pt x="5108" y="12834"/>
                  </a:cubicBezTo>
                  <a:cubicBezTo>
                    <a:pt x="5152" y="12834"/>
                    <a:pt x="5195" y="12804"/>
                    <a:pt x="5176" y="12757"/>
                  </a:cubicBezTo>
                  <a:cubicBezTo>
                    <a:pt x="3499" y="8525"/>
                    <a:pt x="1822" y="4277"/>
                    <a:pt x="145" y="45"/>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a:extLst>
                <a:ext uri="{FF2B5EF4-FFF2-40B4-BE49-F238E27FC236}">
                  <a16:creationId xmlns:a16="http://schemas.microsoft.com/office/drawing/2014/main" id="{550B25E3-6CC8-3089-2412-C7FFA69B5A20}"/>
                </a:ext>
              </a:extLst>
            </p:cNvPr>
            <p:cNvSpPr/>
            <p:nvPr/>
          </p:nvSpPr>
          <p:spPr>
            <a:xfrm rot="8388146">
              <a:off x="5562744" y="626503"/>
              <a:ext cx="12854" cy="16597"/>
            </a:xfrm>
            <a:custGeom>
              <a:avLst/>
              <a:gdLst/>
              <a:ahLst/>
              <a:cxnLst/>
              <a:rect l="l" t="t" r="r" b="b"/>
              <a:pathLst>
                <a:path w="244" h="315" extrusionOk="0">
                  <a:moveTo>
                    <a:pt x="77" y="1"/>
                  </a:moveTo>
                  <a:cubicBezTo>
                    <a:pt x="38" y="1"/>
                    <a:pt x="1" y="31"/>
                    <a:pt x="19" y="78"/>
                  </a:cubicBezTo>
                  <a:cubicBezTo>
                    <a:pt x="51" y="140"/>
                    <a:pt x="82" y="203"/>
                    <a:pt x="98" y="281"/>
                  </a:cubicBezTo>
                  <a:cubicBezTo>
                    <a:pt x="109" y="305"/>
                    <a:pt x="134" y="315"/>
                    <a:pt x="158" y="315"/>
                  </a:cubicBezTo>
                  <a:cubicBezTo>
                    <a:pt x="200" y="315"/>
                    <a:pt x="243" y="284"/>
                    <a:pt x="223" y="234"/>
                  </a:cubicBezTo>
                  <a:cubicBezTo>
                    <a:pt x="208" y="172"/>
                    <a:pt x="176" y="109"/>
                    <a:pt x="145"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a:extLst>
                <a:ext uri="{FF2B5EF4-FFF2-40B4-BE49-F238E27FC236}">
                  <a16:creationId xmlns:a16="http://schemas.microsoft.com/office/drawing/2014/main" id="{1DA01854-C50D-78CD-7536-038D6BD6A1A7}"/>
                </a:ext>
              </a:extLst>
            </p:cNvPr>
            <p:cNvSpPr/>
            <p:nvPr/>
          </p:nvSpPr>
          <p:spPr>
            <a:xfrm rot="8388146">
              <a:off x="6278932" y="880108"/>
              <a:ext cx="12854" cy="16913"/>
            </a:xfrm>
            <a:custGeom>
              <a:avLst/>
              <a:gdLst/>
              <a:ahLst/>
              <a:cxnLst/>
              <a:rect l="l" t="t" r="r" b="b"/>
              <a:pathLst>
                <a:path w="244" h="321" extrusionOk="0">
                  <a:moveTo>
                    <a:pt x="87" y="0"/>
                  </a:moveTo>
                  <a:cubicBezTo>
                    <a:pt x="44" y="0"/>
                    <a:pt x="1" y="37"/>
                    <a:pt x="21" y="87"/>
                  </a:cubicBezTo>
                  <a:cubicBezTo>
                    <a:pt x="52" y="150"/>
                    <a:pt x="68" y="213"/>
                    <a:pt x="99" y="275"/>
                  </a:cubicBezTo>
                  <a:cubicBezTo>
                    <a:pt x="112" y="307"/>
                    <a:pt x="140" y="321"/>
                    <a:pt x="166" y="321"/>
                  </a:cubicBezTo>
                  <a:cubicBezTo>
                    <a:pt x="206" y="321"/>
                    <a:pt x="243" y="291"/>
                    <a:pt x="224" y="244"/>
                  </a:cubicBezTo>
                  <a:cubicBezTo>
                    <a:pt x="193" y="181"/>
                    <a:pt x="177" y="103"/>
                    <a:pt x="146" y="40"/>
                  </a:cubicBezTo>
                  <a:cubicBezTo>
                    <a:pt x="135"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a:extLst>
                <a:ext uri="{FF2B5EF4-FFF2-40B4-BE49-F238E27FC236}">
                  <a16:creationId xmlns:a16="http://schemas.microsoft.com/office/drawing/2014/main" id="{C47BF4CB-0548-141D-3A1B-5838A83BBD93}"/>
                </a:ext>
              </a:extLst>
            </p:cNvPr>
            <p:cNvSpPr/>
            <p:nvPr/>
          </p:nvSpPr>
          <p:spPr>
            <a:xfrm rot="8388146">
              <a:off x="5807735" y="367198"/>
              <a:ext cx="273685" cy="676251"/>
            </a:xfrm>
            <a:custGeom>
              <a:avLst/>
              <a:gdLst/>
              <a:ahLst/>
              <a:cxnLst/>
              <a:rect l="l" t="t" r="r" b="b"/>
              <a:pathLst>
                <a:path w="5195" h="12835" extrusionOk="0">
                  <a:moveTo>
                    <a:pt x="77" y="1"/>
                  </a:moveTo>
                  <a:cubicBezTo>
                    <a:pt x="37" y="1"/>
                    <a:pt x="0" y="31"/>
                    <a:pt x="19" y="78"/>
                  </a:cubicBezTo>
                  <a:cubicBezTo>
                    <a:pt x="1696" y="4310"/>
                    <a:pt x="3373" y="8557"/>
                    <a:pt x="5050" y="12789"/>
                  </a:cubicBezTo>
                  <a:cubicBezTo>
                    <a:pt x="5063" y="12821"/>
                    <a:pt x="5091" y="12835"/>
                    <a:pt x="5118" y="12835"/>
                  </a:cubicBezTo>
                  <a:cubicBezTo>
                    <a:pt x="5158" y="12835"/>
                    <a:pt x="5195" y="12805"/>
                    <a:pt x="5176" y="12758"/>
                  </a:cubicBezTo>
                  <a:cubicBezTo>
                    <a:pt x="3499" y="8510"/>
                    <a:pt x="1822" y="4278"/>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a:extLst>
                <a:ext uri="{FF2B5EF4-FFF2-40B4-BE49-F238E27FC236}">
                  <a16:creationId xmlns:a16="http://schemas.microsoft.com/office/drawing/2014/main" id="{DE5E3A6C-F26E-2756-D9F1-EFFD41DF0E97}"/>
                </a:ext>
              </a:extLst>
            </p:cNvPr>
            <p:cNvSpPr/>
            <p:nvPr/>
          </p:nvSpPr>
          <p:spPr>
            <a:xfrm rot="8388146">
              <a:off x="5606430" y="519524"/>
              <a:ext cx="12749" cy="16439"/>
            </a:xfrm>
            <a:custGeom>
              <a:avLst/>
              <a:gdLst/>
              <a:ahLst/>
              <a:cxnLst/>
              <a:rect l="l" t="t" r="r" b="b"/>
              <a:pathLst>
                <a:path w="242" h="312" extrusionOk="0">
                  <a:moveTo>
                    <a:pt x="77" y="1"/>
                  </a:moveTo>
                  <a:cubicBezTo>
                    <a:pt x="37" y="1"/>
                    <a:pt x="0" y="31"/>
                    <a:pt x="19" y="78"/>
                  </a:cubicBezTo>
                  <a:cubicBezTo>
                    <a:pt x="35" y="140"/>
                    <a:pt x="66" y="203"/>
                    <a:pt x="97" y="266"/>
                  </a:cubicBezTo>
                  <a:cubicBezTo>
                    <a:pt x="110" y="297"/>
                    <a:pt x="138" y="311"/>
                    <a:pt x="165" y="311"/>
                  </a:cubicBezTo>
                  <a:cubicBezTo>
                    <a:pt x="204" y="311"/>
                    <a:pt x="241" y="281"/>
                    <a:pt x="223" y="234"/>
                  </a:cubicBezTo>
                  <a:cubicBezTo>
                    <a:pt x="191" y="172"/>
                    <a:pt x="160" y="109"/>
                    <a:pt x="144"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a:extLst>
                <a:ext uri="{FF2B5EF4-FFF2-40B4-BE49-F238E27FC236}">
                  <a16:creationId xmlns:a16="http://schemas.microsoft.com/office/drawing/2014/main" id="{919184AD-B4BC-2387-F090-C36FFA51B98A}"/>
                </a:ext>
              </a:extLst>
            </p:cNvPr>
            <p:cNvSpPr/>
            <p:nvPr/>
          </p:nvSpPr>
          <p:spPr>
            <a:xfrm rot="8388146">
              <a:off x="6334582" y="782564"/>
              <a:ext cx="11906" cy="16386"/>
            </a:xfrm>
            <a:custGeom>
              <a:avLst/>
              <a:gdLst/>
              <a:ahLst/>
              <a:cxnLst/>
              <a:rect l="l" t="t" r="r" b="b"/>
              <a:pathLst>
                <a:path w="226" h="311" extrusionOk="0">
                  <a:moveTo>
                    <a:pt x="77" y="0"/>
                  </a:moveTo>
                  <a:cubicBezTo>
                    <a:pt x="37" y="0"/>
                    <a:pt x="0" y="30"/>
                    <a:pt x="19" y="77"/>
                  </a:cubicBezTo>
                  <a:cubicBezTo>
                    <a:pt x="35" y="140"/>
                    <a:pt x="66" y="202"/>
                    <a:pt x="82" y="265"/>
                  </a:cubicBezTo>
                  <a:cubicBezTo>
                    <a:pt x="94" y="297"/>
                    <a:pt x="122" y="311"/>
                    <a:pt x="149" y="311"/>
                  </a:cubicBezTo>
                  <a:cubicBezTo>
                    <a:pt x="189" y="311"/>
                    <a:pt x="226" y="280"/>
                    <a:pt x="207" y="234"/>
                  </a:cubicBezTo>
                  <a:cubicBezTo>
                    <a:pt x="191" y="171"/>
                    <a:pt x="160" y="108"/>
                    <a:pt x="144"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a:extLst>
                <a:ext uri="{FF2B5EF4-FFF2-40B4-BE49-F238E27FC236}">
                  <a16:creationId xmlns:a16="http://schemas.microsoft.com/office/drawing/2014/main" id="{E6905778-C328-C001-121B-02CCA7E5C3E4}"/>
                </a:ext>
              </a:extLst>
            </p:cNvPr>
            <p:cNvSpPr/>
            <p:nvPr/>
          </p:nvSpPr>
          <p:spPr>
            <a:xfrm rot="8388146">
              <a:off x="5863218" y="269677"/>
              <a:ext cx="273211" cy="676251"/>
            </a:xfrm>
            <a:custGeom>
              <a:avLst/>
              <a:gdLst/>
              <a:ahLst/>
              <a:cxnLst/>
              <a:rect l="l" t="t" r="r" b="b"/>
              <a:pathLst>
                <a:path w="5186" h="12835" extrusionOk="0">
                  <a:moveTo>
                    <a:pt x="77" y="1"/>
                  </a:moveTo>
                  <a:cubicBezTo>
                    <a:pt x="38" y="1"/>
                    <a:pt x="1" y="31"/>
                    <a:pt x="19" y="77"/>
                  </a:cubicBezTo>
                  <a:cubicBezTo>
                    <a:pt x="1697" y="4325"/>
                    <a:pt x="3374" y="8557"/>
                    <a:pt x="5035" y="12789"/>
                  </a:cubicBezTo>
                  <a:cubicBezTo>
                    <a:pt x="5048" y="12821"/>
                    <a:pt x="5076" y="12835"/>
                    <a:pt x="5104" y="12835"/>
                  </a:cubicBezTo>
                  <a:cubicBezTo>
                    <a:pt x="5145" y="12835"/>
                    <a:pt x="5186" y="12805"/>
                    <a:pt x="5176"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a:extLst>
                <a:ext uri="{FF2B5EF4-FFF2-40B4-BE49-F238E27FC236}">
                  <a16:creationId xmlns:a16="http://schemas.microsoft.com/office/drawing/2014/main" id="{9A431C13-1907-9C31-ADB7-949B5048D3A2}"/>
                </a:ext>
              </a:extLst>
            </p:cNvPr>
            <p:cNvSpPr/>
            <p:nvPr/>
          </p:nvSpPr>
          <p:spPr>
            <a:xfrm rot="8388146">
              <a:off x="5662155" y="421659"/>
              <a:ext cx="12749" cy="16386"/>
            </a:xfrm>
            <a:custGeom>
              <a:avLst/>
              <a:gdLst/>
              <a:ahLst/>
              <a:cxnLst/>
              <a:rect l="l" t="t" r="r" b="b"/>
              <a:pathLst>
                <a:path w="242" h="311" extrusionOk="0">
                  <a:moveTo>
                    <a:pt x="77" y="1"/>
                  </a:moveTo>
                  <a:cubicBezTo>
                    <a:pt x="38" y="1"/>
                    <a:pt x="1" y="31"/>
                    <a:pt x="20" y="77"/>
                  </a:cubicBezTo>
                  <a:cubicBezTo>
                    <a:pt x="51" y="140"/>
                    <a:pt x="82" y="203"/>
                    <a:pt x="98" y="265"/>
                  </a:cubicBezTo>
                  <a:cubicBezTo>
                    <a:pt x="111" y="297"/>
                    <a:pt x="139" y="311"/>
                    <a:pt x="165" y="311"/>
                  </a:cubicBezTo>
                  <a:cubicBezTo>
                    <a:pt x="205" y="311"/>
                    <a:pt x="242" y="281"/>
                    <a:pt x="223" y="234"/>
                  </a:cubicBezTo>
                  <a:cubicBezTo>
                    <a:pt x="208"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a:extLst>
                <a:ext uri="{FF2B5EF4-FFF2-40B4-BE49-F238E27FC236}">
                  <a16:creationId xmlns:a16="http://schemas.microsoft.com/office/drawing/2014/main" id="{6361F625-7159-4EED-C463-9EA748CEBC00}"/>
                </a:ext>
              </a:extLst>
            </p:cNvPr>
            <p:cNvSpPr/>
            <p:nvPr/>
          </p:nvSpPr>
          <p:spPr>
            <a:xfrm rot="8388146">
              <a:off x="6388628" y="674940"/>
              <a:ext cx="12749" cy="16386"/>
            </a:xfrm>
            <a:custGeom>
              <a:avLst/>
              <a:gdLst/>
              <a:ahLst/>
              <a:cxnLst/>
              <a:rect l="l" t="t" r="r" b="b"/>
              <a:pathLst>
                <a:path w="242" h="311" extrusionOk="0">
                  <a:moveTo>
                    <a:pt x="77" y="1"/>
                  </a:moveTo>
                  <a:cubicBezTo>
                    <a:pt x="37" y="1"/>
                    <a:pt x="0" y="31"/>
                    <a:pt x="19" y="77"/>
                  </a:cubicBezTo>
                  <a:cubicBezTo>
                    <a:pt x="35" y="140"/>
                    <a:pt x="66" y="203"/>
                    <a:pt x="97" y="266"/>
                  </a:cubicBezTo>
                  <a:cubicBezTo>
                    <a:pt x="110" y="297"/>
                    <a:pt x="138" y="311"/>
                    <a:pt x="165" y="311"/>
                  </a:cubicBezTo>
                  <a:cubicBezTo>
                    <a:pt x="204" y="311"/>
                    <a:pt x="241" y="281"/>
                    <a:pt x="223" y="234"/>
                  </a:cubicBezTo>
                  <a:cubicBezTo>
                    <a:pt x="191" y="171"/>
                    <a:pt x="160" y="109"/>
                    <a:pt x="144"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a:extLst>
                <a:ext uri="{FF2B5EF4-FFF2-40B4-BE49-F238E27FC236}">
                  <a16:creationId xmlns:a16="http://schemas.microsoft.com/office/drawing/2014/main" id="{A16D7D58-27DB-52E5-5D28-8211733D7BEA}"/>
                </a:ext>
              </a:extLst>
            </p:cNvPr>
            <p:cNvSpPr/>
            <p:nvPr/>
          </p:nvSpPr>
          <p:spPr>
            <a:xfrm rot="8388146">
              <a:off x="5917481" y="161954"/>
              <a:ext cx="273737" cy="675935"/>
            </a:xfrm>
            <a:custGeom>
              <a:avLst/>
              <a:gdLst/>
              <a:ahLst/>
              <a:cxnLst/>
              <a:rect l="l" t="t" r="r" b="b"/>
              <a:pathLst>
                <a:path w="5196" h="12829" extrusionOk="0">
                  <a:moveTo>
                    <a:pt x="87" y="0"/>
                  </a:moveTo>
                  <a:cubicBezTo>
                    <a:pt x="44" y="0"/>
                    <a:pt x="0" y="37"/>
                    <a:pt x="20" y="87"/>
                  </a:cubicBezTo>
                  <a:cubicBezTo>
                    <a:pt x="1697" y="4319"/>
                    <a:pt x="3375" y="8552"/>
                    <a:pt x="5052" y="12784"/>
                  </a:cubicBezTo>
                  <a:cubicBezTo>
                    <a:pt x="5064" y="12815"/>
                    <a:pt x="5092" y="12829"/>
                    <a:pt x="5119" y="12829"/>
                  </a:cubicBezTo>
                  <a:cubicBezTo>
                    <a:pt x="5159" y="12829"/>
                    <a:pt x="5196" y="12799"/>
                    <a:pt x="5177" y="12752"/>
                  </a:cubicBezTo>
                  <a:cubicBezTo>
                    <a:pt x="3500" y="8520"/>
                    <a:pt x="1823" y="4288"/>
                    <a:pt x="146" y="40"/>
                  </a:cubicBezTo>
                  <a:cubicBezTo>
                    <a:pt x="134"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a:extLst>
                <a:ext uri="{FF2B5EF4-FFF2-40B4-BE49-F238E27FC236}">
                  <a16:creationId xmlns:a16="http://schemas.microsoft.com/office/drawing/2014/main" id="{0254CAF3-3CA5-3B00-C0BE-A67CD4CBEBF9}"/>
                </a:ext>
              </a:extLst>
            </p:cNvPr>
            <p:cNvSpPr/>
            <p:nvPr/>
          </p:nvSpPr>
          <p:spPr>
            <a:xfrm rot="8388146">
              <a:off x="5716665" y="313285"/>
              <a:ext cx="12854" cy="16966"/>
            </a:xfrm>
            <a:custGeom>
              <a:avLst/>
              <a:gdLst/>
              <a:ahLst/>
              <a:cxnLst/>
              <a:rect l="l" t="t" r="r" b="b"/>
              <a:pathLst>
                <a:path w="244" h="322" extrusionOk="0">
                  <a:moveTo>
                    <a:pt x="88" y="1"/>
                  </a:moveTo>
                  <a:cubicBezTo>
                    <a:pt x="43" y="1"/>
                    <a:pt x="1" y="31"/>
                    <a:pt x="19" y="78"/>
                  </a:cubicBezTo>
                  <a:cubicBezTo>
                    <a:pt x="51" y="140"/>
                    <a:pt x="82" y="203"/>
                    <a:pt x="98" y="281"/>
                  </a:cubicBezTo>
                  <a:cubicBezTo>
                    <a:pt x="109" y="310"/>
                    <a:pt x="133" y="322"/>
                    <a:pt x="157" y="322"/>
                  </a:cubicBezTo>
                  <a:cubicBezTo>
                    <a:pt x="199" y="322"/>
                    <a:pt x="243" y="284"/>
                    <a:pt x="223" y="234"/>
                  </a:cubicBezTo>
                  <a:cubicBezTo>
                    <a:pt x="208" y="172"/>
                    <a:pt x="176" y="109"/>
                    <a:pt x="161" y="46"/>
                  </a:cubicBezTo>
                  <a:cubicBezTo>
                    <a:pt x="148" y="15"/>
                    <a:pt x="117" y="1"/>
                    <a:pt x="88"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a:extLst>
                <a:ext uri="{FF2B5EF4-FFF2-40B4-BE49-F238E27FC236}">
                  <a16:creationId xmlns:a16="http://schemas.microsoft.com/office/drawing/2014/main" id="{08556B97-FA99-873D-6091-341B046D1864}"/>
                </a:ext>
              </a:extLst>
            </p:cNvPr>
            <p:cNvSpPr/>
            <p:nvPr/>
          </p:nvSpPr>
          <p:spPr>
            <a:xfrm rot="8388146">
              <a:off x="5144210" y="810190"/>
              <a:ext cx="128861" cy="135461"/>
            </a:xfrm>
            <a:custGeom>
              <a:avLst/>
              <a:gdLst/>
              <a:ahLst/>
              <a:cxnLst/>
              <a:rect l="l" t="t" r="r" b="b"/>
              <a:pathLst>
                <a:path w="2446" h="2571" extrusionOk="0">
                  <a:moveTo>
                    <a:pt x="1474" y="110"/>
                  </a:moveTo>
                  <a:lnTo>
                    <a:pt x="2273" y="706"/>
                  </a:lnTo>
                  <a:cubicBezTo>
                    <a:pt x="2414" y="800"/>
                    <a:pt x="2445" y="1019"/>
                    <a:pt x="2336" y="1160"/>
                  </a:cubicBezTo>
                  <a:lnTo>
                    <a:pt x="1427" y="2398"/>
                  </a:lnTo>
                  <a:cubicBezTo>
                    <a:pt x="1317" y="2539"/>
                    <a:pt x="1113" y="2571"/>
                    <a:pt x="972" y="2461"/>
                  </a:cubicBezTo>
                  <a:lnTo>
                    <a:pt x="173" y="1881"/>
                  </a:lnTo>
                  <a:cubicBezTo>
                    <a:pt x="32" y="1771"/>
                    <a:pt x="0" y="1552"/>
                    <a:pt x="110" y="1411"/>
                  </a:cubicBezTo>
                  <a:lnTo>
                    <a:pt x="1019" y="173"/>
                  </a:lnTo>
                  <a:cubicBezTo>
                    <a:pt x="1129" y="32"/>
                    <a:pt x="1333" y="0"/>
                    <a:pt x="1474" y="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a:extLst>
                <a:ext uri="{FF2B5EF4-FFF2-40B4-BE49-F238E27FC236}">
                  <a16:creationId xmlns:a16="http://schemas.microsoft.com/office/drawing/2014/main" id="{185D2E1E-1325-1D08-D11E-2ACF00FA43DF}"/>
                </a:ext>
              </a:extLst>
            </p:cNvPr>
            <p:cNvSpPr/>
            <p:nvPr/>
          </p:nvSpPr>
          <p:spPr>
            <a:xfrm rot="8388146">
              <a:off x="5135565" y="688430"/>
              <a:ext cx="129704" cy="135514"/>
            </a:xfrm>
            <a:custGeom>
              <a:avLst/>
              <a:gdLst/>
              <a:ahLst/>
              <a:cxnLst/>
              <a:rect l="l" t="t" r="r" b="b"/>
              <a:pathLst>
                <a:path w="2462" h="2572" extrusionOk="0">
                  <a:moveTo>
                    <a:pt x="1490" y="110"/>
                  </a:moveTo>
                  <a:lnTo>
                    <a:pt x="2274" y="690"/>
                  </a:lnTo>
                  <a:cubicBezTo>
                    <a:pt x="2430" y="800"/>
                    <a:pt x="2462" y="1004"/>
                    <a:pt x="2352" y="1160"/>
                  </a:cubicBezTo>
                  <a:lnTo>
                    <a:pt x="1443" y="2383"/>
                  </a:lnTo>
                  <a:cubicBezTo>
                    <a:pt x="1333" y="2540"/>
                    <a:pt x="1129" y="2571"/>
                    <a:pt x="973" y="2461"/>
                  </a:cubicBezTo>
                  <a:lnTo>
                    <a:pt x="173" y="1866"/>
                  </a:lnTo>
                  <a:cubicBezTo>
                    <a:pt x="32" y="1756"/>
                    <a:pt x="1" y="1552"/>
                    <a:pt x="111" y="1411"/>
                  </a:cubicBezTo>
                  <a:lnTo>
                    <a:pt x="1020" y="173"/>
                  </a:lnTo>
                  <a:cubicBezTo>
                    <a:pt x="1129" y="32"/>
                    <a:pt x="1333" y="0"/>
                    <a:pt x="1490" y="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a:extLst>
                <a:ext uri="{FF2B5EF4-FFF2-40B4-BE49-F238E27FC236}">
                  <a16:creationId xmlns:a16="http://schemas.microsoft.com/office/drawing/2014/main" id="{5DBCA67C-7FFA-8B67-F56F-918D415FF858}"/>
                </a:ext>
              </a:extLst>
            </p:cNvPr>
            <p:cNvSpPr/>
            <p:nvPr/>
          </p:nvSpPr>
          <p:spPr>
            <a:xfrm rot="8388146">
              <a:off x="5128167" y="567129"/>
              <a:ext cx="129704" cy="135461"/>
            </a:xfrm>
            <a:custGeom>
              <a:avLst/>
              <a:gdLst/>
              <a:ahLst/>
              <a:cxnLst/>
              <a:rect l="l" t="t" r="r" b="b"/>
              <a:pathLst>
                <a:path w="2462" h="2571" extrusionOk="0">
                  <a:moveTo>
                    <a:pt x="1490" y="110"/>
                  </a:moveTo>
                  <a:lnTo>
                    <a:pt x="2289" y="705"/>
                  </a:lnTo>
                  <a:cubicBezTo>
                    <a:pt x="2430" y="815"/>
                    <a:pt x="2461" y="1019"/>
                    <a:pt x="2352" y="1160"/>
                  </a:cubicBezTo>
                  <a:lnTo>
                    <a:pt x="1443" y="2398"/>
                  </a:lnTo>
                  <a:cubicBezTo>
                    <a:pt x="1333" y="2539"/>
                    <a:pt x="1129" y="2571"/>
                    <a:pt x="988" y="2461"/>
                  </a:cubicBezTo>
                  <a:lnTo>
                    <a:pt x="189" y="1881"/>
                  </a:lnTo>
                  <a:cubicBezTo>
                    <a:pt x="32" y="1771"/>
                    <a:pt x="1" y="1567"/>
                    <a:pt x="110" y="1411"/>
                  </a:cubicBezTo>
                  <a:lnTo>
                    <a:pt x="1019" y="188"/>
                  </a:lnTo>
                  <a:cubicBezTo>
                    <a:pt x="1129" y="31"/>
                    <a:pt x="1349" y="0"/>
                    <a:pt x="1490" y="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a:extLst>
                <a:ext uri="{FF2B5EF4-FFF2-40B4-BE49-F238E27FC236}">
                  <a16:creationId xmlns:a16="http://schemas.microsoft.com/office/drawing/2014/main" id="{1E41A988-3E91-3BF0-F92E-95C6F06323AB}"/>
                </a:ext>
              </a:extLst>
            </p:cNvPr>
            <p:cNvSpPr/>
            <p:nvPr/>
          </p:nvSpPr>
          <p:spPr>
            <a:xfrm rot="8388146">
              <a:off x="5120335" y="445432"/>
              <a:ext cx="128914" cy="135461"/>
            </a:xfrm>
            <a:custGeom>
              <a:avLst/>
              <a:gdLst/>
              <a:ahLst/>
              <a:cxnLst/>
              <a:rect l="l" t="t" r="r" b="b"/>
              <a:pathLst>
                <a:path w="2447" h="2571" extrusionOk="0">
                  <a:moveTo>
                    <a:pt x="1474" y="110"/>
                  </a:moveTo>
                  <a:lnTo>
                    <a:pt x="2274" y="690"/>
                  </a:lnTo>
                  <a:cubicBezTo>
                    <a:pt x="2415" y="800"/>
                    <a:pt x="2446" y="1003"/>
                    <a:pt x="2336" y="1160"/>
                  </a:cubicBezTo>
                  <a:lnTo>
                    <a:pt x="1427" y="2383"/>
                  </a:lnTo>
                  <a:cubicBezTo>
                    <a:pt x="1318" y="2540"/>
                    <a:pt x="1114" y="2571"/>
                    <a:pt x="973" y="2461"/>
                  </a:cubicBezTo>
                  <a:lnTo>
                    <a:pt x="173" y="1866"/>
                  </a:lnTo>
                  <a:cubicBezTo>
                    <a:pt x="32" y="1756"/>
                    <a:pt x="1" y="1552"/>
                    <a:pt x="111" y="1411"/>
                  </a:cubicBezTo>
                  <a:lnTo>
                    <a:pt x="1020" y="173"/>
                  </a:lnTo>
                  <a:cubicBezTo>
                    <a:pt x="1129" y="32"/>
                    <a:pt x="1333" y="0"/>
                    <a:pt x="1474" y="1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a:extLst>
                <a:ext uri="{FF2B5EF4-FFF2-40B4-BE49-F238E27FC236}">
                  <a16:creationId xmlns:a16="http://schemas.microsoft.com/office/drawing/2014/main" id="{498FE03A-C77A-1F47-3BE9-99DAB4843C5E}"/>
                </a:ext>
              </a:extLst>
            </p:cNvPr>
            <p:cNvSpPr/>
            <p:nvPr/>
          </p:nvSpPr>
          <p:spPr>
            <a:xfrm rot="8388146">
              <a:off x="4975584" y="-158944"/>
              <a:ext cx="1186669" cy="1228053"/>
            </a:xfrm>
            <a:custGeom>
              <a:avLst/>
              <a:gdLst/>
              <a:ahLst/>
              <a:cxnLst/>
              <a:rect l="l" t="t" r="r" b="b"/>
              <a:pathLst>
                <a:path w="22525" h="23308" extrusionOk="0">
                  <a:moveTo>
                    <a:pt x="10848" y="0"/>
                  </a:moveTo>
                  <a:lnTo>
                    <a:pt x="22525" y="8621"/>
                  </a:lnTo>
                  <a:lnTo>
                    <a:pt x="11663" y="23308"/>
                  </a:lnTo>
                  <a:lnTo>
                    <a:pt x="1" y="146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a:extLst>
                <a:ext uri="{FF2B5EF4-FFF2-40B4-BE49-F238E27FC236}">
                  <a16:creationId xmlns:a16="http://schemas.microsoft.com/office/drawing/2014/main" id="{5F3255FD-02D1-B30E-7B9B-B573A92EBD6C}"/>
                </a:ext>
              </a:extLst>
            </p:cNvPr>
            <p:cNvSpPr/>
            <p:nvPr/>
          </p:nvSpPr>
          <p:spPr>
            <a:xfrm rot="8388146">
              <a:off x="4903134" y="87578"/>
              <a:ext cx="585511" cy="783788"/>
            </a:xfrm>
            <a:custGeom>
              <a:avLst/>
              <a:gdLst/>
              <a:ahLst/>
              <a:cxnLst/>
              <a:rect l="l" t="t" r="r" b="b"/>
              <a:pathLst>
                <a:path w="11114" h="14876" extrusionOk="0">
                  <a:moveTo>
                    <a:pt x="10863" y="1"/>
                  </a:moveTo>
                  <a:lnTo>
                    <a:pt x="11114" y="189"/>
                  </a:lnTo>
                  <a:lnTo>
                    <a:pt x="252" y="14876"/>
                  </a:lnTo>
                  <a:lnTo>
                    <a:pt x="1" y="146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a:extLst>
                <a:ext uri="{FF2B5EF4-FFF2-40B4-BE49-F238E27FC236}">
                  <a16:creationId xmlns:a16="http://schemas.microsoft.com/office/drawing/2014/main" id="{AC25DC42-0245-64D7-10A0-788EB029D9BE}"/>
                </a:ext>
              </a:extLst>
            </p:cNvPr>
            <p:cNvSpPr/>
            <p:nvPr/>
          </p:nvSpPr>
          <p:spPr>
            <a:xfrm rot="8388146">
              <a:off x="5587980" y="20827"/>
              <a:ext cx="640038" cy="824199"/>
            </a:xfrm>
            <a:custGeom>
              <a:avLst/>
              <a:gdLst/>
              <a:ahLst/>
              <a:cxnLst/>
              <a:rect l="l" t="t" r="r" b="b"/>
              <a:pathLst>
                <a:path w="12149" h="15643" extrusionOk="0">
                  <a:moveTo>
                    <a:pt x="10848" y="0"/>
                  </a:moveTo>
                  <a:lnTo>
                    <a:pt x="12149" y="956"/>
                  </a:lnTo>
                  <a:lnTo>
                    <a:pt x="1286" y="15643"/>
                  </a:lnTo>
                  <a:lnTo>
                    <a:pt x="1" y="146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a:extLst>
                <a:ext uri="{FF2B5EF4-FFF2-40B4-BE49-F238E27FC236}">
                  <a16:creationId xmlns:a16="http://schemas.microsoft.com/office/drawing/2014/main" id="{BCCB0528-FDC7-6E9E-B492-AF230990E193}"/>
                </a:ext>
              </a:extLst>
            </p:cNvPr>
            <p:cNvSpPr/>
            <p:nvPr/>
          </p:nvSpPr>
          <p:spPr>
            <a:xfrm rot="8388146">
              <a:off x="5925765" y="848312"/>
              <a:ext cx="31451" cy="30612"/>
            </a:xfrm>
            <a:custGeom>
              <a:avLst/>
              <a:gdLst/>
              <a:ahLst/>
              <a:cxnLst/>
              <a:rect l="l" t="t" r="r" b="b"/>
              <a:pathLst>
                <a:path w="597" h="581" extrusionOk="0">
                  <a:moveTo>
                    <a:pt x="455" y="79"/>
                  </a:moveTo>
                  <a:cubicBezTo>
                    <a:pt x="565" y="173"/>
                    <a:pt x="596" y="330"/>
                    <a:pt x="502" y="455"/>
                  </a:cubicBezTo>
                  <a:cubicBezTo>
                    <a:pt x="424" y="565"/>
                    <a:pt x="267" y="581"/>
                    <a:pt x="141" y="502"/>
                  </a:cubicBezTo>
                  <a:cubicBezTo>
                    <a:pt x="32" y="424"/>
                    <a:pt x="0" y="252"/>
                    <a:pt x="94" y="142"/>
                  </a:cubicBezTo>
                  <a:cubicBezTo>
                    <a:pt x="173" y="32"/>
                    <a:pt x="345" y="1"/>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7">
              <a:extLst>
                <a:ext uri="{FF2B5EF4-FFF2-40B4-BE49-F238E27FC236}">
                  <a16:creationId xmlns:a16="http://schemas.microsoft.com/office/drawing/2014/main" id="{8CDA2A60-14B5-A84D-0FE9-B8D1B6C58F27}"/>
                </a:ext>
              </a:extLst>
            </p:cNvPr>
            <p:cNvSpPr/>
            <p:nvPr/>
          </p:nvSpPr>
          <p:spPr>
            <a:xfrm rot="8388146">
              <a:off x="5925945" y="849152"/>
              <a:ext cx="27289" cy="25659"/>
            </a:xfrm>
            <a:custGeom>
              <a:avLst/>
              <a:gdLst/>
              <a:ahLst/>
              <a:cxnLst/>
              <a:rect l="l" t="t" r="r" b="b"/>
              <a:pathLst>
                <a:path w="518" h="487" extrusionOk="0">
                  <a:moveTo>
                    <a:pt x="518" y="220"/>
                  </a:moveTo>
                  <a:cubicBezTo>
                    <a:pt x="502" y="267"/>
                    <a:pt x="486" y="314"/>
                    <a:pt x="455" y="361"/>
                  </a:cubicBezTo>
                  <a:cubicBezTo>
                    <a:pt x="377" y="471"/>
                    <a:pt x="220" y="487"/>
                    <a:pt x="94" y="408"/>
                  </a:cubicBezTo>
                  <a:cubicBezTo>
                    <a:pt x="47" y="377"/>
                    <a:pt x="16" y="314"/>
                    <a:pt x="0" y="267"/>
                  </a:cubicBezTo>
                  <a:cubicBezTo>
                    <a:pt x="0" y="220"/>
                    <a:pt x="16" y="173"/>
                    <a:pt x="47" y="126"/>
                  </a:cubicBezTo>
                  <a:cubicBezTo>
                    <a:pt x="142" y="17"/>
                    <a:pt x="298" y="1"/>
                    <a:pt x="408" y="79"/>
                  </a:cubicBezTo>
                  <a:cubicBezTo>
                    <a:pt x="471" y="111"/>
                    <a:pt x="502" y="173"/>
                    <a:pt x="518"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7">
              <a:extLst>
                <a:ext uri="{FF2B5EF4-FFF2-40B4-BE49-F238E27FC236}">
                  <a16:creationId xmlns:a16="http://schemas.microsoft.com/office/drawing/2014/main" id="{1D0B4875-A0DF-9E80-C7AD-2099A722F9A5}"/>
                </a:ext>
              </a:extLst>
            </p:cNvPr>
            <p:cNvSpPr/>
            <p:nvPr/>
          </p:nvSpPr>
          <p:spPr>
            <a:xfrm rot="8388146">
              <a:off x="5938672" y="839527"/>
              <a:ext cx="54579" cy="44627"/>
            </a:xfrm>
            <a:custGeom>
              <a:avLst/>
              <a:gdLst/>
              <a:ahLst/>
              <a:cxnLst/>
              <a:rect l="l" t="t" r="r" b="b"/>
              <a:pathLst>
                <a:path w="1036" h="847" extrusionOk="0">
                  <a:moveTo>
                    <a:pt x="236" y="32"/>
                  </a:moveTo>
                  <a:lnTo>
                    <a:pt x="957" y="580"/>
                  </a:lnTo>
                  <a:cubicBezTo>
                    <a:pt x="1020" y="627"/>
                    <a:pt x="1035" y="706"/>
                    <a:pt x="988" y="768"/>
                  </a:cubicBezTo>
                  <a:lnTo>
                    <a:pt x="988" y="768"/>
                  </a:lnTo>
                  <a:cubicBezTo>
                    <a:pt x="941" y="831"/>
                    <a:pt x="847" y="847"/>
                    <a:pt x="800" y="800"/>
                  </a:cubicBezTo>
                  <a:lnTo>
                    <a:pt x="63" y="267"/>
                  </a:lnTo>
                  <a:cubicBezTo>
                    <a:pt x="1" y="220"/>
                    <a:pt x="1" y="126"/>
                    <a:pt x="32" y="63"/>
                  </a:cubicBezTo>
                  <a:lnTo>
                    <a:pt x="32" y="63"/>
                  </a:lnTo>
                  <a:cubicBezTo>
                    <a:pt x="79" y="0"/>
                    <a:pt x="173" y="0"/>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a:extLst>
                <a:ext uri="{FF2B5EF4-FFF2-40B4-BE49-F238E27FC236}">
                  <a16:creationId xmlns:a16="http://schemas.microsoft.com/office/drawing/2014/main" id="{2CDC0101-20B2-8814-3504-D1D700C112A5}"/>
                </a:ext>
              </a:extLst>
            </p:cNvPr>
            <p:cNvSpPr/>
            <p:nvPr/>
          </p:nvSpPr>
          <p:spPr>
            <a:xfrm rot="8388146">
              <a:off x="5921133" y="775960"/>
              <a:ext cx="30556" cy="31455"/>
            </a:xfrm>
            <a:custGeom>
              <a:avLst/>
              <a:gdLst/>
              <a:ahLst/>
              <a:cxnLst/>
              <a:rect l="l" t="t" r="r" b="b"/>
              <a:pathLst>
                <a:path w="580" h="597" extrusionOk="0">
                  <a:moveTo>
                    <a:pt x="439" y="95"/>
                  </a:moveTo>
                  <a:cubicBezTo>
                    <a:pt x="549" y="173"/>
                    <a:pt x="580" y="330"/>
                    <a:pt x="502" y="456"/>
                  </a:cubicBezTo>
                  <a:cubicBezTo>
                    <a:pt x="408" y="565"/>
                    <a:pt x="251" y="597"/>
                    <a:pt x="141" y="503"/>
                  </a:cubicBezTo>
                  <a:cubicBezTo>
                    <a:pt x="16" y="424"/>
                    <a:pt x="0" y="252"/>
                    <a:pt x="78" y="142"/>
                  </a:cubicBezTo>
                  <a:cubicBezTo>
                    <a:pt x="157" y="32"/>
                    <a:pt x="329" y="1"/>
                    <a:pt x="439"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a:extLst>
                <a:ext uri="{FF2B5EF4-FFF2-40B4-BE49-F238E27FC236}">
                  <a16:creationId xmlns:a16="http://schemas.microsoft.com/office/drawing/2014/main" id="{F1FBBB8B-941C-7400-1B5C-E7212F3E0479}"/>
                </a:ext>
              </a:extLst>
            </p:cNvPr>
            <p:cNvSpPr/>
            <p:nvPr/>
          </p:nvSpPr>
          <p:spPr>
            <a:xfrm rot="8388146">
              <a:off x="5921150" y="776551"/>
              <a:ext cx="27289" cy="26449"/>
            </a:xfrm>
            <a:custGeom>
              <a:avLst/>
              <a:gdLst/>
              <a:ahLst/>
              <a:cxnLst/>
              <a:rect l="l" t="t" r="r" b="b"/>
              <a:pathLst>
                <a:path w="518" h="502" extrusionOk="0">
                  <a:moveTo>
                    <a:pt x="518" y="219"/>
                  </a:moveTo>
                  <a:cubicBezTo>
                    <a:pt x="502" y="266"/>
                    <a:pt x="486" y="314"/>
                    <a:pt x="471" y="361"/>
                  </a:cubicBezTo>
                  <a:cubicBezTo>
                    <a:pt x="377" y="470"/>
                    <a:pt x="220" y="502"/>
                    <a:pt x="110" y="408"/>
                  </a:cubicBezTo>
                  <a:cubicBezTo>
                    <a:pt x="47" y="376"/>
                    <a:pt x="16" y="314"/>
                    <a:pt x="0" y="266"/>
                  </a:cubicBezTo>
                  <a:cubicBezTo>
                    <a:pt x="16" y="219"/>
                    <a:pt x="32" y="172"/>
                    <a:pt x="47" y="141"/>
                  </a:cubicBezTo>
                  <a:cubicBezTo>
                    <a:pt x="141" y="16"/>
                    <a:pt x="298" y="0"/>
                    <a:pt x="424" y="78"/>
                  </a:cubicBezTo>
                  <a:cubicBezTo>
                    <a:pt x="471" y="110"/>
                    <a:pt x="502" y="172"/>
                    <a:pt x="518" y="2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a:extLst>
                <a:ext uri="{FF2B5EF4-FFF2-40B4-BE49-F238E27FC236}">
                  <a16:creationId xmlns:a16="http://schemas.microsoft.com/office/drawing/2014/main" id="{6E032142-1B62-5B69-B2C5-F86642BAFF66}"/>
                </a:ext>
              </a:extLst>
            </p:cNvPr>
            <p:cNvSpPr/>
            <p:nvPr/>
          </p:nvSpPr>
          <p:spPr>
            <a:xfrm rot="8388146">
              <a:off x="5934166" y="767663"/>
              <a:ext cx="54579" cy="44627"/>
            </a:xfrm>
            <a:custGeom>
              <a:avLst/>
              <a:gdLst/>
              <a:ahLst/>
              <a:cxnLst/>
              <a:rect l="l" t="t" r="r" b="b"/>
              <a:pathLst>
                <a:path w="1036" h="847" extrusionOk="0">
                  <a:moveTo>
                    <a:pt x="236" y="47"/>
                  </a:moveTo>
                  <a:lnTo>
                    <a:pt x="957" y="580"/>
                  </a:lnTo>
                  <a:cubicBezTo>
                    <a:pt x="1020" y="627"/>
                    <a:pt x="1035" y="706"/>
                    <a:pt x="988" y="768"/>
                  </a:cubicBezTo>
                  <a:lnTo>
                    <a:pt x="988" y="768"/>
                  </a:lnTo>
                  <a:cubicBezTo>
                    <a:pt x="941" y="831"/>
                    <a:pt x="863" y="847"/>
                    <a:pt x="800" y="800"/>
                  </a:cubicBezTo>
                  <a:lnTo>
                    <a:pt x="63" y="267"/>
                  </a:lnTo>
                  <a:cubicBezTo>
                    <a:pt x="16" y="220"/>
                    <a:pt x="1" y="126"/>
                    <a:pt x="48"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a:extLst>
                <a:ext uri="{FF2B5EF4-FFF2-40B4-BE49-F238E27FC236}">
                  <a16:creationId xmlns:a16="http://schemas.microsoft.com/office/drawing/2014/main" id="{D0319D1D-CD33-B135-9504-18E7511D4900}"/>
                </a:ext>
              </a:extLst>
            </p:cNvPr>
            <p:cNvSpPr/>
            <p:nvPr/>
          </p:nvSpPr>
          <p:spPr>
            <a:xfrm rot="8388146">
              <a:off x="5916604" y="704085"/>
              <a:ext cx="30608" cy="31402"/>
            </a:xfrm>
            <a:custGeom>
              <a:avLst/>
              <a:gdLst/>
              <a:ahLst/>
              <a:cxnLst/>
              <a:rect l="l" t="t" r="r" b="b"/>
              <a:pathLst>
                <a:path w="581" h="596" extrusionOk="0">
                  <a:moveTo>
                    <a:pt x="440" y="94"/>
                  </a:moveTo>
                  <a:cubicBezTo>
                    <a:pt x="565" y="173"/>
                    <a:pt x="581" y="329"/>
                    <a:pt x="503" y="455"/>
                  </a:cubicBezTo>
                  <a:cubicBezTo>
                    <a:pt x="408" y="564"/>
                    <a:pt x="252" y="596"/>
                    <a:pt x="142" y="502"/>
                  </a:cubicBezTo>
                  <a:cubicBezTo>
                    <a:pt x="17" y="423"/>
                    <a:pt x="1" y="251"/>
                    <a:pt x="79" y="141"/>
                  </a:cubicBezTo>
                  <a:cubicBezTo>
                    <a:pt x="173" y="32"/>
                    <a:pt x="330" y="0"/>
                    <a:pt x="440"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a:extLst>
                <a:ext uri="{FF2B5EF4-FFF2-40B4-BE49-F238E27FC236}">
                  <a16:creationId xmlns:a16="http://schemas.microsoft.com/office/drawing/2014/main" id="{98841015-C6EC-59C6-34B1-49456DDE815E}"/>
                </a:ext>
              </a:extLst>
            </p:cNvPr>
            <p:cNvSpPr/>
            <p:nvPr/>
          </p:nvSpPr>
          <p:spPr>
            <a:xfrm rot="8388146">
              <a:off x="5916738" y="704942"/>
              <a:ext cx="26499" cy="26449"/>
            </a:xfrm>
            <a:custGeom>
              <a:avLst/>
              <a:gdLst/>
              <a:ahLst/>
              <a:cxnLst/>
              <a:rect l="l" t="t" r="r" b="b"/>
              <a:pathLst>
                <a:path w="503" h="502" extrusionOk="0">
                  <a:moveTo>
                    <a:pt x="503" y="235"/>
                  </a:moveTo>
                  <a:cubicBezTo>
                    <a:pt x="503" y="267"/>
                    <a:pt x="487" y="314"/>
                    <a:pt x="456" y="361"/>
                  </a:cubicBezTo>
                  <a:cubicBezTo>
                    <a:pt x="361" y="470"/>
                    <a:pt x="205" y="502"/>
                    <a:pt x="95" y="408"/>
                  </a:cubicBezTo>
                  <a:cubicBezTo>
                    <a:pt x="32" y="376"/>
                    <a:pt x="1" y="314"/>
                    <a:pt x="1" y="267"/>
                  </a:cubicBezTo>
                  <a:cubicBezTo>
                    <a:pt x="1" y="220"/>
                    <a:pt x="17" y="173"/>
                    <a:pt x="48" y="141"/>
                  </a:cubicBezTo>
                  <a:cubicBezTo>
                    <a:pt x="126" y="16"/>
                    <a:pt x="283" y="0"/>
                    <a:pt x="409" y="79"/>
                  </a:cubicBezTo>
                  <a:cubicBezTo>
                    <a:pt x="456" y="126"/>
                    <a:pt x="487" y="173"/>
                    <a:pt x="503"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a:extLst>
                <a:ext uri="{FF2B5EF4-FFF2-40B4-BE49-F238E27FC236}">
                  <a16:creationId xmlns:a16="http://schemas.microsoft.com/office/drawing/2014/main" id="{BC8796AF-412A-5E62-9F29-A54E1533AA35}"/>
                </a:ext>
              </a:extLst>
            </p:cNvPr>
            <p:cNvSpPr/>
            <p:nvPr/>
          </p:nvSpPr>
          <p:spPr>
            <a:xfrm rot="8388146">
              <a:off x="5929644" y="695753"/>
              <a:ext cx="54579" cy="44679"/>
            </a:xfrm>
            <a:custGeom>
              <a:avLst/>
              <a:gdLst/>
              <a:ahLst/>
              <a:cxnLst/>
              <a:rect l="l" t="t" r="r" b="b"/>
              <a:pathLst>
                <a:path w="1036" h="848" extrusionOk="0">
                  <a:moveTo>
                    <a:pt x="236" y="48"/>
                  </a:moveTo>
                  <a:lnTo>
                    <a:pt x="957" y="581"/>
                  </a:lnTo>
                  <a:cubicBezTo>
                    <a:pt x="1019" y="628"/>
                    <a:pt x="1035" y="706"/>
                    <a:pt x="988" y="769"/>
                  </a:cubicBezTo>
                  <a:lnTo>
                    <a:pt x="988" y="769"/>
                  </a:lnTo>
                  <a:cubicBezTo>
                    <a:pt x="941" y="831"/>
                    <a:pt x="863" y="847"/>
                    <a:pt x="800" y="800"/>
                  </a:cubicBezTo>
                  <a:lnTo>
                    <a:pt x="79" y="267"/>
                  </a:lnTo>
                  <a:cubicBezTo>
                    <a:pt x="16" y="220"/>
                    <a:pt x="1" y="126"/>
                    <a:pt x="48" y="79"/>
                  </a:cubicBezTo>
                  <a:lnTo>
                    <a:pt x="48" y="63"/>
                  </a:lnTo>
                  <a:cubicBezTo>
                    <a:pt x="95" y="16"/>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a:extLst>
                <a:ext uri="{FF2B5EF4-FFF2-40B4-BE49-F238E27FC236}">
                  <a16:creationId xmlns:a16="http://schemas.microsoft.com/office/drawing/2014/main" id="{D6B64AFD-2A97-B6C5-1666-6AD029BE77FF}"/>
                </a:ext>
              </a:extLst>
            </p:cNvPr>
            <p:cNvSpPr/>
            <p:nvPr/>
          </p:nvSpPr>
          <p:spPr>
            <a:xfrm rot="8388146">
              <a:off x="5912081" y="632175"/>
              <a:ext cx="30608" cy="31455"/>
            </a:xfrm>
            <a:custGeom>
              <a:avLst/>
              <a:gdLst/>
              <a:ahLst/>
              <a:cxnLst/>
              <a:rect l="l" t="t" r="r" b="b"/>
              <a:pathLst>
                <a:path w="581" h="597" extrusionOk="0">
                  <a:moveTo>
                    <a:pt x="455" y="94"/>
                  </a:moveTo>
                  <a:cubicBezTo>
                    <a:pt x="565" y="173"/>
                    <a:pt x="581" y="345"/>
                    <a:pt x="502" y="455"/>
                  </a:cubicBezTo>
                  <a:cubicBezTo>
                    <a:pt x="424" y="565"/>
                    <a:pt x="252" y="596"/>
                    <a:pt x="142" y="502"/>
                  </a:cubicBezTo>
                  <a:cubicBezTo>
                    <a:pt x="32" y="424"/>
                    <a:pt x="1" y="267"/>
                    <a:pt x="79" y="141"/>
                  </a:cubicBezTo>
                  <a:cubicBezTo>
                    <a:pt x="173" y="32"/>
                    <a:pt x="330" y="0"/>
                    <a:pt x="455"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a:extLst>
                <a:ext uri="{FF2B5EF4-FFF2-40B4-BE49-F238E27FC236}">
                  <a16:creationId xmlns:a16="http://schemas.microsoft.com/office/drawing/2014/main" id="{C17C0A65-F144-8E72-017B-1BF19D7AB774}"/>
                </a:ext>
              </a:extLst>
            </p:cNvPr>
            <p:cNvSpPr/>
            <p:nvPr/>
          </p:nvSpPr>
          <p:spPr>
            <a:xfrm rot="8388146">
              <a:off x="5912215" y="633032"/>
              <a:ext cx="26499" cy="26502"/>
            </a:xfrm>
            <a:custGeom>
              <a:avLst/>
              <a:gdLst/>
              <a:ahLst/>
              <a:cxnLst/>
              <a:rect l="l" t="t" r="r" b="b"/>
              <a:pathLst>
                <a:path w="503" h="503" extrusionOk="0">
                  <a:moveTo>
                    <a:pt x="503" y="236"/>
                  </a:moveTo>
                  <a:cubicBezTo>
                    <a:pt x="503" y="283"/>
                    <a:pt x="487" y="314"/>
                    <a:pt x="455" y="361"/>
                  </a:cubicBezTo>
                  <a:cubicBezTo>
                    <a:pt x="377" y="471"/>
                    <a:pt x="205" y="502"/>
                    <a:pt x="95" y="408"/>
                  </a:cubicBezTo>
                  <a:cubicBezTo>
                    <a:pt x="48" y="377"/>
                    <a:pt x="17" y="330"/>
                    <a:pt x="1" y="267"/>
                  </a:cubicBezTo>
                  <a:cubicBezTo>
                    <a:pt x="1" y="220"/>
                    <a:pt x="17" y="173"/>
                    <a:pt x="48" y="142"/>
                  </a:cubicBezTo>
                  <a:cubicBezTo>
                    <a:pt x="126" y="16"/>
                    <a:pt x="299" y="0"/>
                    <a:pt x="408" y="79"/>
                  </a:cubicBezTo>
                  <a:cubicBezTo>
                    <a:pt x="455" y="126"/>
                    <a:pt x="487" y="173"/>
                    <a:pt x="503"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a:extLst>
                <a:ext uri="{FF2B5EF4-FFF2-40B4-BE49-F238E27FC236}">
                  <a16:creationId xmlns:a16="http://schemas.microsoft.com/office/drawing/2014/main" id="{3029D861-EC8F-49BC-B339-D89C04CBBCD2}"/>
                </a:ext>
              </a:extLst>
            </p:cNvPr>
            <p:cNvSpPr/>
            <p:nvPr/>
          </p:nvSpPr>
          <p:spPr>
            <a:xfrm rot="8388146">
              <a:off x="5925138" y="623889"/>
              <a:ext cx="54579" cy="44679"/>
            </a:xfrm>
            <a:custGeom>
              <a:avLst/>
              <a:gdLst/>
              <a:ahLst/>
              <a:cxnLst/>
              <a:rect l="l" t="t" r="r" b="b"/>
              <a:pathLst>
                <a:path w="1036" h="848" extrusionOk="0">
                  <a:moveTo>
                    <a:pt x="236" y="48"/>
                  </a:moveTo>
                  <a:lnTo>
                    <a:pt x="972" y="581"/>
                  </a:lnTo>
                  <a:cubicBezTo>
                    <a:pt x="1019" y="628"/>
                    <a:pt x="1035" y="706"/>
                    <a:pt x="988" y="769"/>
                  </a:cubicBezTo>
                  <a:lnTo>
                    <a:pt x="988" y="769"/>
                  </a:lnTo>
                  <a:cubicBezTo>
                    <a:pt x="941" y="832"/>
                    <a:pt x="863" y="847"/>
                    <a:pt x="800" y="800"/>
                  </a:cubicBezTo>
                  <a:lnTo>
                    <a:pt x="79" y="267"/>
                  </a:lnTo>
                  <a:cubicBezTo>
                    <a:pt x="16" y="220"/>
                    <a:pt x="1" y="126"/>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a:extLst>
                <a:ext uri="{FF2B5EF4-FFF2-40B4-BE49-F238E27FC236}">
                  <a16:creationId xmlns:a16="http://schemas.microsoft.com/office/drawing/2014/main" id="{48A83865-1B40-2C49-D888-0E505912EDD6}"/>
                </a:ext>
              </a:extLst>
            </p:cNvPr>
            <p:cNvSpPr/>
            <p:nvPr/>
          </p:nvSpPr>
          <p:spPr>
            <a:xfrm rot="8388146">
              <a:off x="5906831" y="560583"/>
              <a:ext cx="31451" cy="31455"/>
            </a:xfrm>
            <a:custGeom>
              <a:avLst/>
              <a:gdLst/>
              <a:ahLst/>
              <a:cxnLst/>
              <a:rect l="l" t="t" r="r" b="b"/>
              <a:pathLst>
                <a:path w="597" h="597" extrusionOk="0">
                  <a:moveTo>
                    <a:pt x="455" y="95"/>
                  </a:moveTo>
                  <a:cubicBezTo>
                    <a:pt x="565" y="173"/>
                    <a:pt x="596" y="345"/>
                    <a:pt x="502" y="455"/>
                  </a:cubicBezTo>
                  <a:cubicBezTo>
                    <a:pt x="424" y="565"/>
                    <a:pt x="252" y="596"/>
                    <a:pt x="142" y="502"/>
                  </a:cubicBezTo>
                  <a:cubicBezTo>
                    <a:pt x="32" y="424"/>
                    <a:pt x="1" y="267"/>
                    <a:pt x="95" y="142"/>
                  </a:cubicBezTo>
                  <a:cubicBezTo>
                    <a:pt x="173" y="32"/>
                    <a:pt x="330" y="1"/>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a:extLst>
                <a:ext uri="{FF2B5EF4-FFF2-40B4-BE49-F238E27FC236}">
                  <a16:creationId xmlns:a16="http://schemas.microsoft.com/office/drawing/2014/main" id="{D7440F62-0CEF-788D-EF1A-BB6956974766}"/>
                </a:ext>
              </a:extLst>
            </p:cNvPr>
            <p:cNvSpPr/>
            <p:nvPr/>
          </p:nvSpPr>
          <p:spPr>
            <a:xfrm rot="8388146">
              <a:off x="5907709" y="561168"/>
              <a:ext cx="26499" cy="26502"/>
            </a:xfrm>
            <a:custGeom>
              <a:avLst/>
              <a:gdLst/>
              <a:ahLst/>
              <a:cxnLst/>
              <a:rect l="l" t="t" r="r" b="b"/>
              <a:pathLst>
                <a:path w="503" h="503" extrusionOk="0">
                  <a:moveTo>
                    <a:pt x="502" y="236"/>
                  </a:moveTo>
                  <a:cubicBezTo>
                    <a:pt x="502" y="283"/>
                    <a:pt x="487" y="314"/>
                    <a:pt x="455" y="361"/>
                  </a:cubicBezTo>
                  <a:cubicBezTo>
                    <a:pt x="377" y="471"/>
                    <a:pt x="205" y="502"/>
                    <a:pt x="95" y="408"/>
                  </a:cubicBezTo>
                  <a:cubicBezTo>
                    <a:pt x="48" y="377"/>
                    <a:pt x="17" y="330"/>
                    <a:pt x="1" y="267"/>
                  </a:cubicBezTo>
                  <a:cubicBezTo>
                    <a:pt x="1" y="220"/>
                    <a:pt x="17" y="173"/>
                    <a:pt x="48" y="142"/>
                  </a:cubicBezTo>
                  <a:cubicBezTo>
                    <a:pt x="126" y="32"/>
                    <a:pt x="299" y="1"/>
                    <a:pt x="408" y="79"/>
                  </a:cubicBezTo>
                  <a:cubicBezTo>
                    <a:pt x="455" y="126"/>
                    <a:pt x="487" y="173"/>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a:extLst>
                <a:ext uri="{FF2B5EF4-FFF2-40B4-BE49-F238E27FC236}">
                  <a16:creationId xmlns:a16="http://schemas.microsoft.com/office/drawing/2014/main" id="{03E236C6-8AA5-C53A-D89E-80B963AB80B0}"/>
                </a:ext>
              </a:extLst>
            </p:cNvPr>
            <p:cNvSpPr/>
            <p:nvPr/>
          </p:nvSpPr>
          <p:spPr>
            <a:xfrm rot="8388146">
              <a:off x="5920615" y="552031"/>
              <a:ext cx="54579" cy="44627"/>
            </a:xfrm>
            <a:custGeom>
              <a:avLst/>
              <a:gdLst/>
              <a:ahLst/>
              <a:cxnLst/>
              <a:rect l="l" t="t" r="r" b="b"/>
              <a:pathLst>
                <a:path w="1036" h="847" extrusionOk="0">
                  <a:moveTo>
                    <a:pt x="236" y="47"/>
                  </a:moveTo>
                  <a:lnTo>
                    <a:pt x="972" y="580"/>
                  </a:lnTo>
                  <a:cubicBezTo>
                    <a:pt x="1035" y="627"/>
                    <a:pt x="1035" y="705"/>
                    <a:pt x="1004" y="768"/>
                  </a:cubicBezTo>
                  <a:cubicBezTo>
                    <a:pt x="957" y="831"/>
                    <a:pt x="863" y="846"/>
                    <a:pt x="800" y="799"/>
                  </a:cubicBezTo>
                  <a:lnTo>
                    <a:pt x="79" y="267"/>
                  </a:lnTo>
                  <a:cubicBezTo>
                    <a:pt x="16" y="220"/>
                    <a:pt x="1" y="141"/>
                    <a:pt x="48" y="78"/>
                  </a:cubicBezTo>
                  <a:lnTo>
                    <a:pt x="48" y="78"/>
                  </a:lnTo>
                  <a:cubicBezTo>
                    <a:pt x="95" y="16"/>
                    <a:pt x="189"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a:extLst>
                <a:ext uri="{FF2B5EF4-FFF2-40B4-BE49-F238E27FC236}">
                  <a16:creationId xmlns:a16="http://schemas.microsoft.com/office/drawing/2014/main" id="{66845B57-2E2B-D177-31E4-4FA075A461F2}"/>
                </a:ext>
              </a:extLst>
            </p:cNvPr>
            <p:cNvSpPr/>
            <p:nvPr/>
          </p:nvSpPr>
          <p:spPr>
            <a:xfrm rot="8388146">
              <a:off x="5902054" y="488819"/>
              <a:ext cx="31451" cy="30612"/>
            </a:xfrm>
            <a:custGeom>
              <a:avLst/>
              <a:gdLst/>
              <a:ahLst/>
              <a:cxnLst/>
              <a:rect l="l" t="t" r="r" b="b"/>
              <a:pathLst>
                <a:path w="597" h="581" extrusionOk="0">
                  <a:moveTo>
                    <a:pt x="455" y="79"/>
                  </a:moveTo>
                  <a:cubicBezTo>
                    <a:pt x="565" y="157"/>
                    <a:pt x="596" y="330"/>
                    <a:pt x="502" y="439"/>
                  </a:cubicBezTo>
                  <a:cubicBezTo>
                    <a:pt x="424" y="549"/>
                    <a:pt x="267" y="580"/>
                    <a:pt x="142" y="502"/>
                  </a:cubicBezTo>
                  <a:cubicBezTo>
                    <a:pt x="32" y="408"/>
                    <a:pt x="1" y="251"/>
                    <a:pt x="95" y="126"/>
                  </a:cubicBezTo>
                  <a:cubicBezTo>
                    <a:pt x="173" y="16"/>
                    <a:pt x="346"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a:extLst>
                <a:ext uri="{FF2B5EF4-FFF2-40B4-BE49-F238E27FC236}">
                  <a16:creationId xmlns:a16="http://schemas.microsoft.com/office/drawing/2014/main" id="{A727864A-6191-DFD1-F507-4B9691F673D8}"/>
                </a:ext>
              </a:extLst>
            </p:cNvPr>
            <p:cNvSpPr/>
            <p:nvPr/>
          </p:nvSpPr>
          <p:spPr>
            <a:xfrm rot="8388146">
              <a:off x="5902460" y="489576"/>
              <a:ext cx="27342" cy="26502"/>
            </a:xfrm>
            <a:custGeom>
              <a:avLst/>
              <a:gdLst/>
              <a:ahLst/>
              <a:cxnLst/>
              <a:rect l="l" t="t" r="r" b="b"/>
              <a:pathLst>
                <a:path w="519" h="503" extrusionOk="0">
                  <a:moveTo>
                    <a:pt x="518" y="236"/>
                  </a:moveTo>
                  <a:cubicBezTo>
                    <a:pt x="502" y="283"/>
                    <a:pt x="487" y="330"/>
                    <a:pt x="455" y="361"/>
                  </a:cubicBezTo>
                  <a:cubicBezTo>
                    <a:pt x="377" y="471"/>
                    <a:pt x="220" y="502"/>
                    <a:pt x="95" y="424"/>
                  </a:cubicBezTo>
                  <a:cubicBezTo>
                    <a:pt x="48" y="377"/>
                    <a:pt x="16" y="330"/>
                    <a:pt x="1" y="267"/>
                  </a:cubicBezTo>
                  <a:cubicBezTo>
                    <a:pt x="1" y="220"/>
                    <a:pt x="16" y="173"/>
                    <a:pt x="48" y="142"/>
                  </a:cubicBezTo>
                  <a:cubicBezTo>
                    <a:pt x="142" y="32"/>
                    <a:pt x="299" y="1"/>
                    <a:pt x="408" y="95"/>
                  </a:cubicBezTo>
                  <a:cubicBezTo>
                    <a:pt x="471" y="126"/>
                    <a:pt x="502" y="173"/>
                    <a:pt x="518"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a:extLst>
                <a:ext uri="{FF2B5EF4-FFF2-40B4-BE49-F238E27FC236}">
                  <a16:creationId xmlns:a16="http://schemas.microsoft.com/office/drawing/2014/main" id="{D992C1F0-D0C7-FB14-49AE-E7BF20F72051}"/>
                </a:ext>
              </a:extLst>
            </p:cNvPr>
            <p:cNvSpPr/>
            <p:nvPr/>
          </p:nvSpPr>
          <p:spPr>
            <a:xfrm rot="8388146">
              <a:off x="5915412" y="480422"/>
              <a:ext cx="55369" cy="44627"/>
            </a:xfrm>
            <a:custGeom>
              <a:avLst/>
              <a:gdLst/>
              <a:ahLst/>
              <a:cxnLst/>
              <a:rect l="l" t="t" r="r" b="b"/>
              <a:pathLst>
                <a:path w="1051" h="847" extrusionOk="0">
                  <a:moveTo>
                    <a:pt x="251" y="47"/>
                  </a:moveTo>
                  <a:lnTo>
                    <a:pt x="972" y="580"/>
                  </a:lnTo>
                  <a:cubicBezTo>
                    <a:pt x="1035" y="627"/>
                    <a:pt x="1051" y="721"/>
                    <a:pt x="1004" y="768"/>
                  </a:cubicBezTo>
                  <a:lnTo>
                    <a:pt x="1004" y="768"/>
                  </a:lnTo>
                  <a:cubicBezTo>
                    <a:pt x="957" y="831"/>
                    <a:pt x="863" y="847"/>
                    <a:pt x="800" y="800"/>
                  </a:cubicBezTo>
                  <a:lnTo>
                    <a:pt x="79" y="267"/>
                  </a:lnTo>
                  <a:cubicBezTo>
                    <a:pt x="16" y="220"/>
                    <a:pt x="0" y="141"/>
                    <a:pt x="47" y="79"/>
                  </a:cubicBezTo>
                  <a:lnTo>
                    <a:pt x="47" y="79"/>
                  </a:lnTo>
                  <a:cubicBezTo>
                    <a:pt x="95" y="16"/>
                    <a:pt x="189" y="0"/>
                    <a:pt x="251"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a:extLst>
                <a:ext uri="{FF2B5EF4-FFF2-40B4-BE49-F238E27FC236}">
                  <a16:creationId xmlns:a16="http://schemas.microsoft.com/office/drawing/2014/main" id="{2EE05FD6-E588-6E98-58A1-48C37925F478}"/>
                </a:ext>
              </a:extLst>
            </p:cNvPr>
            <p:cNvSpPr/>
            <p:nvPr/>
          </p:nvSpPr>
          <p:spPr>
            <a:xfrm rot="8388146">
              <a:off x="5897647" y="417227"/>
              <a:ext cx="30608" cy="30612"/>
            </a:xfrm>
            <a:custGeom>
              <a:avLst/>
              <a:gdLst/>
              <a:ahLst/>
              <a:cxnLst/>
              <a:rect l="l" t="t" r="r" b="b"/>
              <a:pathLst>
                <a:path w="581" h="581" extrusionOk="0">
                  <a:moveTo>
                    <a:pt x="439" y="79"/>
                  </a:moveTo>
                  <a:cubicBezTo>
                    <a:pt x="549" y="173"/>
                    <a:pt x="580" y="330"/>
                    <a:pt x="502" y="440"/>
                  </a:cubicBezTo>
                  <a:cubicBezTo>
                    <a:pt x="408" y="549"/>
                    <a:pt x="251" y="581"/>
                    <a:pt x="126" y="502"/>
                  </a:cubicBezTo>
                  <a:cubicBezTo>
                    <a:pt x="16" y="408"/>
                    <a:pt x="0" y="251"/>
                    <a:pt x="79" y="142"/>
                  </a:cubicBezTo>
                  <a:cubicBezTo>
                    <a:pt x="157" y="16"/>
                    <a:pt x="330"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a:extLst>
                <a:ext uri="{FF2B5EF4-FFF2-40B4-BE49-F238E27FC236}">
                  <a16:creationId xmlns:a16="http://schemas.microsoft.com/office/drawing/2014/main" id="{B8256EE0-F89A-A8D1-A7AF-73A3A3C0A9D3}"/>
                </a:ext>
              </a:extLst>
            </p:cNvPr>
            <p:cNvSpPr/>
            <p:nvPr/>
          </p:nvSpPr>
          <p:spPr>
            <a:xfrm rot="8388146">
              <a:off x="5897983" y="417702"/>
              <a:ext cx="27289" cy="26449"/>
            </a:xfrm>
            <a:custGeom>
              <a:avLst/>
              <a:gdLst/>
              <a:ahLst/>
              <a:cxnLst/>
              <a:rect l="l" t="t" r="r" b="b"/>
              <a:pathLst>
                <a:path w="518" h="502" extrusionOk="0">
                  <a:moveTo>
                    <a:pt x="518" y="235"/>
                  </a:moveTo>
                  <a:cubicBezTo>
                    <a:pt x="502" y="282"/>
                    <a:pt x="487" y="329"/>
                    <a:pt x="471" y="361"/>
                  </a:cubicBezTo>
                  <a:cubicBezTo>
                    <a:pt x="377" y="470"/>
                    <a:pt x="220" y="502"/>
                    <a:pt x="95" y="423"/>
                  </a:cubicBezTo>
                  <a:cubicBezTo>
                    <a:pt x="48" y="376"/>
                    <a:pt x="16" y="329"/>
                    <a:pt x="1" y="267"/>
                  </a:cubicBezTo>
                  <a:cubicBezTo>
                    <a:pt x="16" y="219"/>
                    <a:pt x="32" y="188"/>
                    <a:pt x="48" y="141"/>
                  </a:cubicBezTo>
                  <a:cubicBezTo>
                    <a:pt x="142" y="31"/>
                    <a:pt x="299" y="0"/>
                    <a:pt x="408" y="94"/>
                  </a:cubicBezTo>
                  <a:cubicBezTo>
                    <a:pt x="471" y="125"/>
                    <a:pt x="502" y="172"/>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a:extLst>
                <a:ext uri="{FF2B5EF4-FFF2-40B4-BE49-F238E27FC236}">
                  <a16:creationId xmlns:a16="http://schemas.microsoft.com/office/drawing/2014/main" id="{0604DB46-E212-47E0-1D27-B20E718C6C6D}"/>
                </a:ext>
              </a:extLst>
            </p:cNvPr>
            <p:cNvSpPr/>
            <p:nvPr/>
          </p:nvSpPr>
          <p:spPr>
            <a:xfrm rot="8388146">
              <a:off x="5911006" y="408830"/>
              <a:ext cx="54526" cy="44627"/>
            </a:xfrm>
            <a:custGeom>
              <a:avLst/>
              <a:gdLst/>
              <a:ahLst/>
              <a:cxnLst/>
              <a:rect l="l" t="t" r="r" b="b"/>
              <a:pathLst>
                <a:path w="1035" h="847" extrusionOk="0">
                  <a:moveTo>
                    <a:pt x="235" y="47"/>
                  </a:moveTo>
                  <a:lnTo>
                    <a:pt x="956" y="580"/>
                  </a:lnTo>
                  <a:cubicBezTo>
                    <a:pt x="1019" y="627"/>
                    <a:pt x="1035" y="721"/>
                    <a:pt x="988" y="784"/>
                  </a:cubicBezTo>
                  <a:lnTo>
                    <a:pt x="988" y="784"/>
                  </a:lnTo>
                  <a:cubicBezTo>
                    <a:pt x="941" y="831"/>
                    <a:pt x="862" y="847"/>
                    <a:pt x="799" y="800"/>
                  </a:cubicBezTo>
                  <a:lnTo>
                    <a:pt x="63" y="267"/>
                  </a:lnTo>
                  <a:cubicBezTo>
                    <a:pt x="16" y="220"/>
                    <a:pt x="0" y="142"/>
                    <a:pt x="47" y="79"/>
                  </a:cubicBezTo>
                  <a:lnTo>
                    <a:pt x="47" y="79"/>
                  </a:lnTo>
                  <a:cubicBezTo>
                    <a:pt x="78"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a:extLst>
                <a:ext uri="{FF2B5EF4-FFF2-40B4-BE49-F238E27FC236}">
                  <a16:creationId xmlns:a16="http://schemas.microsoft.com/office/drawing/2014/main" id="{49383A21-BC22-2969-9297-515773FA7E55}"/>
                </a:ext>
              </a:extLst>
            </p:cNvPr>
            <p:cNvSpPr/>
            <p:nvPr/>
          </p:nvSpPr>
          <p:spPr>
            <a:xfrm rot="8388146">
              <a:off x="5893141" y="345363"/>
              <a:ext cx="30608" cy="30612"/>
            </a:xfrm>
            <a:custGeom>
              <a:avLst/>
              <a:gdLst/>
              <a:ahLst/>
              <a:cxnLst/>
              <a:rect l="l" t="t" r="r" b="b"/>
              <a:pathLst>
                <a:path w="581" h="581" extrusionOk="0">
                  <a:moveTo>
                    <a:pt x="439" y="79"/>
                  </a:moveTo>
                  <a:cubicBezTo>
                    <a:pt x="565" y="173"/>
                    <a:pt x="580" y="330"/>
                    <a:pt x="502" y="440"/>
                  </a:cubicBezTo>
                  <a:cubicBezTo>
                    <a:pt x="408" y="565"/>
                    <a:pt x="251" y="581"/>
                    <a:pt x="141" y="502"/>
                  </a:cubicBezTo>
                  <a:cubicBezTo>
                    <a:pt x="16" y="408"/>
                    <a:pt x="0" y="252"/>
                    <a:pt x="79" y="142"/>
                  </a:cubicBezTo>
                  <a:cubicBezTo>
                    <a:pt x="173" y="17"/>
                    <a:pt x="329"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a:extLst>
                <a:ext uri="{FF2B5EF4-FFF2-40B4-BE49-F238E27FC236}">
                  <a16:creationId xmlns:a16="http://schemas.microsoft.com/office/drawing/2014/main" id="{54AF8C4D-0AEE-8093-D966-D16BD08B1B4D}"/>
                </a:ext>
              </a:extLst>
            </p:cNvPr>
            <p:cNvSpPr/>
            <p:nvPr/>
          </p:nvSpPr>
          <p:spPr>
            <a:xfrm rot="8388146">
              <a:off x="5893477" y="345838"/>
              <a:ext cx="27289" cy="26449"/>
            </a:xfrm>
            <a:custGeom>
              <a:avLst/>
              <a:gdLst/>
              <a:ahLst/>
              <a:cxnLst/>
              <a:rect l="l" t="t" r="r" b="b"/>
              <a:pathLst>
                <a:path w="518" h="502" extrusionOk="0">
                  <a:moveTo>
                    <a:pt x="518" y="235"/>
                  </a:moveTo>
                  <a:cubicBezTo>
                    <a:pt x="518" y="282"/>
                    <a:pt x="502" y="329"/>
                    <a:pt x="471" y="361"/>
                  </a:cubicBezTo>
                  <a:cubicBezTo>
                    <a:pt x="377" y="486"/>
                    <a:pt x="220" y="502"/>
                    <a:pt x="110" y="423"/>
                  </a:cubicBezTo>
                  <a:cubicBezTo>
                    <a:pt x="48" y="376"/>
                    <a:pt x="16" y="329"/>
                    <a:pt x="1" y="267"/>
                  </a:cubicBezTo>
                  <a:cubicBezTo>
                    <a:pt x="16" y="235"/>
                    <a:pt x="32" y="188"/>
                    <a:pt x="63" y="141"/>
                  </a:cubicBezTo>
                  <a:cubicBezTo>
                    <a:pt x="142" y="32"/>
                    <a:pt x="298" y="0"/>
                    <a:pt x="424" y="94"/>
                  </a:cubicBezTo>
                  <a:cubicBezTo>
                    <a:pt x="471" y="126"/>
                    <a:pt x="502" y="173"/>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a:extLst>
                <a:ext uri="{FF2B5EF4-FFF2-40B4-BE49-F238E27FC236}">
                  <a16:creationId xmlns:a16="http://schemas.microsoft.com/office/drawing/2014/main" id="{A4BF8560-2AA4-4484-DCC2-994FBBA0FDD2}"/>
                </a:ext>
              </a:extLst>
            </p:cNvPr>
            <p:cNvSpPr/>
            <p:nvPr/>
          </p:nvSpPr>
          <p:spPr>
            <a:xfrm rot="8388146">
              <a:off x="5906483" y="336920"/>
              <a:ext cx="54526" cy="44679"/>
            </a:xfrm>
            <a:custGeom>
              <a:avLst/>
              <a:gdLst/>
              <a:ahLst/>
              <a:cxnLst/>
              <a:rect l="l" t="t" r="r" b="b"/>
              <a:pathLst>
                <a:path w="1035" h="848" extrusionOk="0">
                  <a:moveTo>
                    <a:pt x="235" y="48"/>
                  </a:moveTo>
                  <a:lnTo>
                    <a:pt x="956" y="581"/>
                  </a:lnTo>
                  <a:cubicBezTo>
                    <a:pt x="1019" y="628"/>
                    <a:pt x="1035" y="722"/>
                    <a:pt x="988" y="784"/>
                  </a:cubicBezTo>
                  <a:lnTo>
                    <a:pt x="988" y="784"/>
                  </a:lnTo>
                  <a:cubicBezTo>
                    <a:pt x="940" y="847"/>
                    <a:pt x="862" y="847"/>
                    <a:pt x="799" y="800"/>
                  </a:cubicBezTo>
                  <a:lnTo>
                    <a:pt x="78" y="267"/>
                  </a:lnTo>
                  <a:cubicBezTo>
                    <a:pt x="16" y="220"/>
                    <a:pt x="0" y="142"/>
                    <a:pt x="47" y="79"/>
                  </a:cubicBezTo>
                  <a:lnTo>
                    <a:pt x="47" y="79"/>
                  </a:lnTo>
                  <a:cubicBezTo>
                    <a:pt x="94" y="16"/>
                    <a:pt x="172" y="1"/>
                    <a:pt x="235"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a:extLst>
                <a:ext uri="{FF2B5EF4-FFF2-40B4-BE49-F238E27FC236}">
                  <a16:creationId xmlns:a16="http://schemas.microsoft.com/office/drawing/2014/main" id="{766DCC53-DF0D-02B7-AC96-9D8861EF00F8}"/>
                </a:ext>
              </a:extLst>
            </p:cNvPr>
            <p:cNvSpPr/>
            <p:nvPr/>
          </p:nvSpPr>
          <p:spPr>
            <a:xfrm rot="8388146">
              <a:off x="5888601" y="273459"/>
              <a:ext cx="30608" cy="30612"/>
            </a:xfrm>
            <a:custGeom>
              <a:avLst/>
              <a:gdLst/>
              <a:ahLst/>
              <a:cxnLst/>
              <a:rect l="l" t="t" r="r" b="b"/>
              <a:pathLst>
                <a:path w="581" h="581" extrusionOk="0">
                  <a:moveTo>
                    <a:pt x="439" y="78"/>
                  </a:moveTo>
                  <a:cubicBezTo>
                    <a:pt x="565" y="172"/>
                    <a:pt x="580" y="329"/>
                    <a:pt x="502" y="439"/>
                  </a:cubicBezTo>
                  <a:cubicBezTo>
                    <a:pt x="423" y="564"/>
                    <a:pt x="251" y="580"/>
                    <a:pt x="141" y="502"/>
                  </a:cubicBezTo>
                  <a:cubicBezTo>
                    <a:pt x="32" y="408"/>
                    <a:pt x="0" y="251"/>
                    <a:pt x="79" y="141"/>
                  </a:cubicBezTo>
                  <a:cubicBezTo>
                    <a:pt x="173" y="16"/>
                    <a:pt x="329" y="0"/>
                    <a:pt x="439"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a:extLst>
                <a:ext uri="{FF2B5EF4-FFF2-40B4-BE49-F238E27FC236}">
                  <a16:creationId xmlns:a16="http://schemas.microsoft.com/office/drawing/2014/main" id="{095906BD-4662-B147-BF31-ADC63C915CC9}"/>
                </a:ext>
              </a:extLst>
            </p:cNvPr>
            <p:cNvSpPr/>
            <p:nvPr/>
          </p:nvSpPr>
          <p:spPr>
            <a:xfrm rot="8388146">
              <a:off x="5889054" y="274200"/>
              <a:ext cx="26447" cy="26502"/>
            </a:xfrm>
            <a:custGeom>
              <a:avLst/>
              <a:gdLst/>
              <a:ahLst/>
              <a:cxnLst/>
              <a:rect l="l" t="t" r="r" b="b"/>
              <a:pathLst>
                <a:path w="502" h="503" extrusionOk="0">
                  <a:moveTo>
                    <a:pt x="502" y="236"/>
                  </a:moveTo>
                  <a:cubicBezTo>
                    <a:pt x="502" y="283"/>
                    <a:pt x="486" y="330"/>
                    <a:pt x="455" y="361"/>
                  </a:cubicBezTo>
                  <a:cubicBezTo>
                    <a:pt x="376" y="486"/>
                    <a:pt x="204" y="502"/>
                    <a:pt x="94" y="424"/>
                  </a:cubicBezTo>
                  <a:cubicBezTo>
                    <a:pt x="47" y="377"/>
                    <a:pt x="16" y="330"/>
                    <a:pt x="0" y="267"/>
                  </a:cubicBezTo>
                  <a:cubicBezTo>
                    <a:pt x="0" y="236"/>
                    <a:pt x="16" y="189"/>
                    <a:pt x="47" y="142"/>
                  </a:cubicBezTo>
                  <a:cubicBezTo>
                    <a:pt x="126" y="32"/>
                    <a:pt x="298" y="0"/>
                    <a:pt x="408" y="94"/>
                  </a:cubicBezTo>
                  <a:cubicBezTo>
                    <a:pt x="455" y="126"/>
                    <a:pt x="486" y="189"/>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a:extLst>
                <a:ext uri="{FF2B5EF4-FFF2-40B4-BE49-F238E27FC236}">
                  <a16:creationId xmlns:a16="http://schemas.microsoft.com/office/drawing/2014/main" id="{BBC042E7-787C-15CB-10F4-741EFD9BFF31}"/>
                </a:ext>
              </a:extLst>
            </p:cNvPr>
            <p:cNvSpPr/>
            <p:nvPr/>
          </p:nvSpPr>
          <p:spPr>
            <a:xfrm rot="8388146">
              <a:off x="5901971" y="265039"/>
              <a:ext cx="54579" cy="44679"/>
            </a:xfrm>
            <a:custGeom>
              <a:avLst/>
              <a:gdLst/>
              <a:ahLst/>
              <a:cxnLst/>
              <a:rect l="l" t="t" r="r" b="b"/>
              <a:pathLst>
                <a:path w="1036" h="848" extrusionOk="0">
                  <a:moveTo>
                    <a:pt x="236" y="48"/>
                  </a:moveTo>
                  <a:lnTo>
                    <a:pt x="957" y="581"/>
                  </a:lnTo>
                  <a:cubicBezTo>
                    <a:pt x="1020" y="628"/>
                    <a:pt x="1035" y="722"/>
                    <a:pt x="988" y="785"/>
                  </a:cubicBezTo>
                  <a:cubicBezTo>
                    <a:pt x="941" y="847"/>
                    <a:pt x="863" y="847"/>
                    <a:pt x="800" y="816"/>
                  </a:cubicBezTo>
                  <a:lnTo>
                    <a:pt x="79" y="267"/>
                  </a:lnTo>
                  <a:cubicBezTo>
                    <a:pt x="17" y="236"/>
                    <a:pt x="1" y="142"/>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a:extLst>
                <a:ext uri="{FF2B5EF4-FFF2-40B4-BE49-F238E27FC236}">
                  <a16:creationId xmlns:a16="http://schemas.microsoft.com/office/drawing/2014/main" id="{D26514D6-AB53-290E-8186-0C0290896F22}"/>
                </a:ext>
              </a:extLst>
            </p:cNvPr>
            <p:cNvSpPr/>
            <p:nvPr/>
          </p:nvSpPr>
          <p:spPr>
            <a:xfrm rot="8388146">
              <a:off x="5883399" y="201850"/>
              <a:ext cx="31399" cy="30612"/>
            </a:xfrm>
            <a:custGeom>
              <a:avLst/>
              <a:gdLst/>
              <a:ahLst/>
              <a:cxnLst/>
              <a:rect l="l" t="t" r="r" b="b"/>
              <a:pathLst>
                <a:path w="596" h="581" extrusionOk="0">
                  <a:moveTo>
                    <a:pt x="455" y="79"/>
                  </a:moveTo>
                  <a:cubicBezTo>
                    <a:pt x="564" y="173"/>
                    <a:pt x="596" y="329"/>
                    <a:pt x="502" y="439"/>
                  </a:cubicBezTo>
                  <a:cubicBezTo>
                    <a:pt x="423" y="565"/>
                    <a:pt x="251" y="580"/>
                    <a:pt x="141" y="502"/>
                  </a:cubicBezTo>
                  <a:cubicBezTo>
                    <a:pt x="32" y="423"/>
                    <a:pt x="0" y="251"/>
                    <a:pt x="94" y="141"/>
                  </a:cubicBezTo>
                  <a:cubicBezTo>
                    <a:pt x="173" y="32"/>
                    <a:pt x="329"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a:extLst>
                <a:ext uri="{FF2B5EF4-FFF2-40B4-BE49-F238E27FC236}">
                  <a16:creationId xmlns:a16="http://schemas.microsoft.com/office/drawing/2014/main" id="{5DCDE3E8-2340-5F99-4E84-7D97598862DA}"/>
                </a:ext>
              </a:extLst>
            </p:cNvPr>
            <p:cNvSpPr/>
            <p:nvPr/>
          </p:nvSpPr>
          <p:spPr>
            <a:xfrm rot="8388146">
              <a:off x="5884276" y="202435"/>
              <a:ext cx="26447" cy="25659"/>
            </a:xfrm>
            <a:custGeom>
              <a:avLst/>
              <a:gdLst/>
              <a:ahLst/>
              <a:cxnLst/>
              <a:rect l="l" t="t" r="r" b="b"/>
              <a:pathLst>
                <a:path w="502" h="487" extrusionOk="0">
                  <a:moveTo>
                    <a:pt x="502" y="220"/>
                  </a:moveTo>
                  <a:cubicBezTo>
                    <a:pt x="502" y="267"/>
                    <a:pt x="486" y="314"/>
                    <a:pt x="455" y="345"/>
                  </a:cubicBezTo>
                  <a:cubicBezTo>
                    <a:pt x="376" y="471"/>
                    <a:pt x="204" y="486"/>
                    <a:pt x="94" y="408"/>
                  </a:cubicBezTo>
                  <a:cubicBezTo>
                    <a:pt x="47" y="377"/>
                    <a:pt x="16" y="314"/>
                    <a:pt x="0" y="267"/>
                  </a:cubicBezTo>
                  <a:cubicBezTo>
                    <a:pt x="0" y="220"/>
                    <a:pt x="16" y="173"/>
                    <a:pt x="47" y="126"/>
                  </a:cubicBezTo>
                  <a:cubicBezTo>
                    <a:pt x="126" y="16"/>
                    <a:pt x="298" y="0"/>
                    <a:pt x="408" y="79"/>
                  </a:cubicBezTo>
                  <a:cubicBezTo>
                    <a:pt x="455" y="110"/>
                    <a:pt x="486"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a:extLst>
                <a:ext uri="{FF2B5EF4-FFF2-40B4-BE49-F238E27FC236}">
                  <a16:creationId xmlns:a16="http://schemas.microsoft.com/office/drawing/2014/main" id="{064C46B8-0F93-CD48-F3CA-6C41918FAD93}"/>
                </a:ext>
              </a:extLst>
            </p:cNvPr>
            <p:cNvSpPr/>
            <p:nvPr/>
          </p:nvSpPr>
          <p:spPr>
            <a:xfrm rot="8388146">
              <a:off x="5896921" y="192531"/>
              <a:ext cx="54579" cy="44679"/>
            </a:xfrm>
            <a:custGeom>
              <a:avLst/>
              <a:gdLst/>
              <a:ahLst/>
              <a:cxnLst/>
              <a:rect l="l" t="t" r="r" b="b"/>
              <a:pathLst>
                <a:path w="1036" h="848" extrusionOk="0">
                  <a:moveTo>
                    <a:pt x="236" y="32"/>
                  </a:moveTo>
                  <a:lnTo>
                    <a:pt x="973" y="581"/>
                  </a:lnTo>
                  <a:cubicBezTo>
                    <a:pt x="1035" y="612"/>
                    <a:pt x="1035" y="706"/>
                    <a:pt x="1004" y="769"/>
                  </a:cubicBezTo>
                  <a:cubicBezTo>
                    <a:pt x="957" y="831"/>
                    <a:pt x="863" y="847"/>
                    <a:pt x="800" y="800"/>
                  </a:cubicBezTo>
                  <a:lnTo>
                    <a:pt x="79" y="267"/>
                  </a:lnTo>
                  <a:cubicBezTo>
                    <a:pt x="17" y="220"/>
                    <a:pt x="1" y="126"/>
                    <a:pt x="48" y="63"/>
                  </a:cubicBezTo>
                  <a:lnTo>
                    <a:pt x="48" y="63"/>
                  </a:lnTo>
                  <a:cubicBezTo>
                    <a:pt x="95" y="1"/>
                    <a:pt x="189" y="1"/>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a:extLst>
                <a:ext uri="{FF2B5EF4-FFF2-40B4-BE49-F238E27FC236}">
                  <a16:creationId xmlns:a16="http://schemas.microsoft.com/office/drawing/2014/main" id="{BCD69C52-30D4-7AFA-981C-FA84D8435082}"/>
                </a:ext>
              </a:extLst>
            </p:cNvPr>
            <p:cNvSpPr/>
            <p:nvPr/>
          </p:nvSpPr>
          <p:spPr>
            <a:xfrm rot="8388146">
              <a:off x="5878893" y="129986"/>
              <a:ext cx="31399" cy="30612"/>
            </a:xfrm>
            <a:custGeom>
              <a:avLst/>
              <a:gdLst/>
              <a:ahLst/>
              <a:cxnLst/>
              <a:rect l="l" t="t" r="r" b="b"/>
              <a:pathLst>
                <a:path w="596" h="581" extrusionOk="0">
                  <a:moveTo>
                    <a:pt x="455" y="95"/>
                  </a:moveTo>
                  <a:cubicBezTo>
                    <a:pt x="564" y="173"/>
                    <a:pt x="596" y="330"/>
                    <a:pt x="502" y="455"/>
                  </a:cubicBezTo>
                  <a:cubicBezTo>
                    <a:pt x="423" y="565"/>
                    <a:pt x="267" y="580"/>
                    <a:pt x="141" y="502"/>
                  </a:cubicBezTo>
                  <a:cubicBezTo>
                    <a:pt x="31" y="424"/>
                    <a:pt x="0" y="251"/>
                    <a:pt x="94" y="142"/>
                  </a:cubicBezTo>
                  <a:cubicBezTo>
                    <a:pt x="173" y="32"/>
                    <a:pt x="345" y="0"/>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a:extLst>
                <a:ext uri="{FF2B5EF4-FFF2-40B4-BE49-F238E27FC236}">
                  <a16:creationId xmlns:a16="http://schemas.microsoft.com/office/drawing/2014/main" id="{05A3C0A9-AF79-A5BC-B944-8584354CA561}"/>
                </a:ext>
              </a:extLst>
            </p:cNvPr>
            <p:cNvSpPr/>
            <p:nvPr/>
          </p:nvSpPr>
          <p:spPr>
            <a:xfrm rot="8388146">
              <a:off x="5879770" y="130571"/>
              <a:ext cx="26447" cy="25659"/>
            </a:xfrm>
            <a:custGeom>
              <a:avLst/>
              <a:gdLst/>
              <a:ahLst/>
              <a:cxnLst/>
              <a:rect l="l" t="t" r="r" b="b"/>
              <a:pathLst>
                <a:path w="502" h="487" extrusionOk="0">
                  <a:moveTo>
                    <a:pt x="502" y="220"/>
                  </a:moveTo>
                  <a:cubicBezTo>
                    <a:pt x="502" y="267"/>
                    <a:pt x="486" y="314"/>
                    <a:pt x="455" y="361"/>
                  </a:cubicBezTo>
                  <a:cubicBezTo>
                    <a:pt x="376" y="471"/>
                    <a:pt x="220" y="486"/>
                    <a:pt x="94" y="408"/>
                  </a:cubicBezTo>
                  <a:cubicBezTo>
                    <a:pt x="47" y="377"/>
                    <a:pt x="16" y="314"/>
                    <a:pt x="0" y="267"/>
                  </a:cubicBezTo>
                  <a:cubicBezTo>
                    <a:pt x="0" y="220"/>
                    <a:pt x="16" y="173"/>
                    <a:pt x="47" y="142"/>
                  </a:cubicBezTo>
                  <a:cubicBezTo>
                    <a:pt x="141" y="16"/>
                    <a:pt x="298" y="1"/>
                    <a:pt x="408" y="79"/>
                  </a:cubicBezTo>
                  <a:cubicBezTo>
                    <a:pt x="455" y="110"/>
                    <a:pt x="502"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a:extLst>
                <a:ext uri="{FF2B5EF4-FFF2-40B4-BE49-F238E27FC236}">
                  <a16:creationId xmlns:a16="http://schemas.microsoft.com/office/drawing/2014/main" id="{72597EBD-1A0C-C201-EAB3-E5524988F855}"/>
                </a:ext>
              </a:extLst>
            </p:cNvPr>
            <p:cNvSpPr/>
            <p:nvPr/>
          </p:nvSpPr>
          <p:spPr>
            <a:xfrm rot="8388146">
              <a:off x="5891718" y="120923"/>
              <a:ext cx="55369" cy="44679"/>
            </a:xfrm>
            <a:custGeom>
              <a:avLst/>
              <a:gdLst/>
              <a:ahLst/>
              <a:cxnLst/>
              <a:rect l="l" t="t" r="r" b="b"/>
              <a:pathLst>
                <a:path w="1051" h="848" extrusionOk="0">
                  <a:moveTo>
                    <a:pt x="252" y="48"/>
                  </a:moveTo>
                  <a:lnTo>
                    <a:pt x="973" y="581"/>
                  </a:lnTo>
                  <a:cubicBezTo>
                    <a:pt x="1035" y="628"/>
                    <a:pt x="1051" y="706"/>
                    <a:pt x="1004" y="769"/>
                  </a:cubicBezTo>
                  <a:cubicBezTo>
                    <a:pt x="957" y="832"/>
                    <a:pt x="863" y="847"/>
                    <a:pt x="800" y="800"/>
                  </a:cubicBezTo>
                  <a:lnTo>
                    <a:pt x="79" y="267"/>
                  </a:lnTo>
                  <a:cubicBezTo>
                    <a:pt x="16" y="220"/>
                    <a:pt x="1" y="126"/>
                    <a:pt x="48" y="64"/>
                  </a:cubicBezTo>
                  <a:cubicBezTo>
                    <a:pt x="95" y="1"/>
                    <a:pt x="189" y="1"/>
                    <a:pt x="25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a:extLst>
                <a:ext uri="{FF2B5EF4-FFF2-40B4-BE49-F238E27FC236}">
                  <a16:creationId xmlns:a16="http://schemas.microsoft.com/office/drawing/2014/main" id="{18BB6497-01D3-54FE-991B-9828B723913A}"/>
                </a:ext>
              </a:extLst>
            </p:cNvPr>
            <p:cNvSpPr/>
            <p:nvPr/>
          </p:nvSpPr>
          <p:spPr>
            <a:xfrm rot="8388146">
              <a:off x="5874208" y="57634"/>
              <a:ext cx="30608" cy="31455"/>
            </a:xfrm>
            <a:custGeom>
              <a:avLst/>
              <a:gdLst/>
              <a:ahLst/>
              <a:cxnLst/>
              <a:rect l="l" t="t" r="r" b="b"/>
              <a:pathLst>
                <a:path w="581" h="597" extrusionOk="0">
                  <a:moveTo>
                    <a:pt x="440" y="95"/>
                  </a:moveTo>
                  <a:cubicBezTo>
                    <a:pt x="549" y="173"/>
                    <a:pt x="581" y="330"/>
                    <a:pt x="502" y="455"/>
                  </a:cubicBezTo>
                  <a:cubicBezTo>
                    <a:pt x="408" y="565"/>
                    <a:pt x="252" y="596"/>
                    <a:pt x="126" y="502"/>
                  </a:cubicBezTo>
                  <a:cubicBezTo>
                    <a:pt x="16" y="424"/>
                    <a:pt x="1" y="251"/>
                    <a:pt x="79" y="142"/>
                  </a:cubicBezTo>
                  <a:cubicBezTo>
                    <a:pt x="157"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a:extLst>
                <a:ext uri="{FF2B5EF4-FFF2-40B4-BE49-F238E27FC236}">
                  <a16:creationId xmlns:a16="http://schemas.microsoft.com/office/drawing/2014/main" id="{99DA58F3-A627-75D2-C626-5EBBC2B659E4}"/>
                </a:ext>
              </a:extLst>
            </p:cNvPr>
            <p:cNvSpPr/>
            <p:nvPr/>
          </p:nvSpPr>
          <p:spPr>
            <a:xfrm rot="8388146">
              <a:off x="5874249" y="58236"/>
              <a:ext cx="27289" cy="26502"/>
            </a:xfrm>
            <a:custGeom>
              <a:avLst/>
              <a:gdLst/>
              <a:ahLst/>
              <a:cxnLst/>
              <a:rect l="l" t="t" r="r" b="b"/>
              <a:pathLst>
                <a:path w="518" h="503" extrusionOk="0">
                  <a:moveTo>
                    <a:pt x="517" y="236"/>
                  </a:moveTo>
                  <a:cubicBezTo>
                    <a:pt x="502" y="267"/>
                    <a:pt x="486" y="314"/>
                    <a:pt x="470" y="361"/>
                  </a:cubicBezTo>
                  <a:cubicBezTo>
                    <a:pt x="376" y="471"/>
                    <a:pt x="220" y="502"/>
                    <a:pt x="94" y="408"/>
                  </a:cubicBezTo>
                  <a:cubicBezTo>
                    <a:pt x="47" y="377"/>
                    <a:pt x="16" y="314"/>
                    <a:pt x="0" y="267"/>
                  </a:cubicBezTo>
                  <a:cubicBezTo>
                    <a:pt x="16" y="220"/>
                    <a:pt x="31" y="173"/>
                    <a:pt x="47" y="142"/>
                  </a:cubicBezTo>
                  <a:cubicBezTo>
                    <a:pt x="141" y="16"/>
                    <a:pt x="298" y="1"/>
                    <a:pt x="408"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a:extLst>
                <a:ext uri="{FF2B5EF4-FFF2-40B4-BE49-F238E27FC236}">
                  <a16:creationId xmlns:a16="http://schemas.microsoft.com/office/drawing/2014/main" id="{34E4AC10-3271-BA88-8D98-3915A619B322}"/>
                </a:ext>
              </a:extLst>
            </p:cNvPr>
            <p:cNvSpPr/>
            <p:nvPr/>
          </p:nvSpPr>
          <p:spPr>
            <a:xfrm rot="8388146">
              <a:off x="5887294" y="49337"/>
              <a:ext cx="54526" cy="44627"/>
            </a:xfrm>
            <a:custGeom>
              <a:avLst/>
              <a:gdLst/>
              <a:ahLst/>
              <a:cxnLst/>
              <a:rect l="l" t="t" r="r" b="b"/>
              <a:pathLst>
                <a:path w="1035" h="847" extrusionOk="0">
                  <a:moveTo>
                    <a:pt x="236" y="47"/>
                  </a:moveTo>
                  <a:lnTo>
                    <a:pt x="957" y="580"/>
                  </a:lnTo>
                  <a:cubicBezTo>
                    <a:pt x="1019" y="627"/>
                    <a:pt x="1035" y="705"/>
                    <a:pt x="988" y="768"/>
                  </a:cubicBezTo>
                  <a:lnTo>
                    <a:pt x="988" y="768"/>
                  </a:lnTo>
                  <a:cubicBezTo>
                    <a:pt x="941" y="831"/>
                    <a:pt x="863" y="847"/>
                    <a:pt x="800" y="800"/>
                  </a:cubicBezTo>
                  <a:lnTo>
                    <a:pt x="63" y="267"/>
                  </a:lnTo>
                  <a:cubicBezTo>
                    <a:pt x="0" y="220"/>
                    <a:pt x="0" y="126"/>
                    <a:pt x="47"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a:extLst>
                <a:ext uri="{FF2B5EF4-FFF2-40B4-BE49-F238E27FC236}">
                  <a16:creationId xmlns:a16="http://schemas.microsoft.com/office/drawing/2014/main" id="{70D35AB5-1078-2B9E-7B54-DBB63EDF2E45}"/>
                </a:ext>
              </a:extLst>
            </p:cNvPr>
            <p:cNvSpPr/>
            <p:nvPr/>
          </p:nvSpPr>
          <p:spPr>
            <a:xfrm rot="8388146">
              <a:off x="5869702" y="-14230"/>
              <a:ext cx="30608" cy="31455"/>
            </a:xfrm>
            <a:custGeom>
              <a:avLst/>
              <a:gdLst/>
              <a:ahLst/>
              <a:cxnLst/>
              <a:rect l="l" t="t" r="r" b="b"/>
              <a:pathLst>
                <a:path w="581" h="597" extrusionOk="0">
                  <a:moveTo>
                    <a:pt x="440" y="95"/>
                  </a:moveTo>
                  <a:cubicBezTo>
                    <a:pt x="565" y="173"/>
                    <a:pt x="581" y="330"/>
                    <a:pt x="502" y="455"/>
                  </a:cubicBezTo>
                  <a:cubicBezTo>
                    <a:pt x="408" y="565"/>
                    <a:pt x="251" y="597"/>
                    <a:pt x="142" y="502"/>
                  </a:cubicBezTo>
                  <a:cubicBezTo>
                    <a:pt x="16" y="424"/>
                    <a:pt x="1" y="267"/>
                    <a:pt x="79" y="142"/>
                  </a:cubicBezTo>
                  <a:cubicBezTo>
                    <a:pt x="173"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a:extLst>
                <a:ext uri="{FF2B5EF4-FFF2-40B4-BE49-F238E27FC236}">
                  <a16:creationId xmlns:a16="http://schemas.microsoft.com/office/drawing/2014/main" id="{A5BC98AB-0D52-12DD-2982-050E25ADDA2D}"/>
                </a:ext>
              </a:extLst>
            </p:cNvPr>
            <p:cNvSpPr/>
            <p:nvPr/>
          </p:nvSpPr>
          <p:spPr>
            <a:xfrm rot="8388146">
              <a:off x="5869743" y="-13628"/>
              <a:ext cx="27289" cy="26502"/>
            </a:xfrm>
            <a:custGeom>
              <a:avLst/>
              <a:gdLst/>
              <a:ahLst/>
              <a:cxnLst/>
              <a:rect l="l" t="t" r="r" b="b"/>
              <a:pathLst>
                <a:path w="518" h="503" extrusionOk="0">
                  <a:moveTo>
                    <a:pt x="517" y="236"/>
                  </a:moveTo>
                  <a:cubicBezTo>
                    <a:pt x="517" y="267"/>
                    <a:pt x="502" y="314"/>
                    <a:pt x="470" y="361"/>
                  </a:cubicBezTo>
                  <a:cubicBezTo>
                    <a:pt x="376" y="471"/>
                    <a:pt x="219" y="503"/>
                    <a:pt x="110" y="408"/>
                  </a:cubicBezTo>
                  <a:cubicBezTo>
                    <a:pt x="47" y="377"/>
                    <a:pt x="16" y="330"/>
                    <a:pt x="0" y="267"/>
                  </a:cubicBezTo>
                  <a:cubicBezTo>
                    <a:pt x="16" y="220"/>
                    <a:pt x="31" y="173"/>
                    <a:pt x="63" y="142"/>
                  </a:cubicBezTo>
                  <a:cubicBezTo>
                    <a:pt x="141" y="17"/>
                    <a:pt x="298" y="1"/>
                    <a:pt x="423"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a:extLst>
                <a:ext uri="{FF2B5EF4-FFF2-40B4-BE49-F238E27FC236}">
                  <a16:creationId xmlns:a16="http://schemas.microsoft.com/office/drawing/2014/main" id="{20053E9C-6E7F-6CF2-3705-714BFC23C40D}"/>
                </a:ext>
              </a:extLst>
            </p:cNvPr>
            <p:cNvSpPr/>
            <p:nvPr/>
          </p:nvSpPr>
          <p:spPr>
            <a:xfrm rot="8388146">
              <a:off x="5882789" y="-22527"/>
              <a:ext cx="54526" cy="44627"/>
            </a:xfrm>
            <a:custGeom>
              <a:avLst/>
              <a:gdLst/>
              <a:ahLst/>
              <a:cxnLst/>
              <a:rect l="l" t="t" r="r" b="b"/>
              <a:pathLst>
                <a:path w="1035" h="847" extrusionOk="0">
                  <a:moveTo>
                    <a:pt x="235" y="47"/>
                  </a:moveTo>
                  <a:lnTo>
                    <a:pt x="957" y="580"/>
                  </a:lnTo>
                  <a:cubicBezTo>
                    <a:pt x="1019" y="627"/>
                    <a:pt x="1035" y="706"/>
                    <a:pt x="988" y="768"/>
                  </a:cubicBezTo>
                  <a:lnTo>
                    <a:pt x="988" y="768"/>
                  </a:lnTo>
                  <a:cubicBezTo>
                    <a:pt x="941" y="831"/>
                    <a:pt x="862" y="847"/>
                    <a:pt x="800" y="800"/>
                  </a:cubicBezTo>
                  <a:lnTo>
                    <a:pt x="79" y="267"/>
                  </a:lnTo>
                  <a:cubicBezTo>
                    <a:pt x="16" y="220"/>
                    <a:pt x="0" y="126"/>
                    <a:pt x="47" y="79"/>
                  </a:cubicBezTo>
                  <a:lnTo>
                    <a:pt x="47" y="79"/>
                  </a:lnTo>
                  <a:cubicBezTo>
                    <a:pt x="94"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a:extLst>
                <a:ext uri="{FF2B5EF4-FFF2-40B4-BE49-F238E27FC236}">
                  <a16:creationId xmlns:a16="http://schemas.microsoft.com/office/drawing/2014/main" id="{5E5545C1-1FE1-6381-D6E3-784FFFDA83FC}"/>
                </a:ext>
              </a:extLst>
            </p:cNvPr>
            <p:cNvSpPr/>
            <p:nvPr/>
          </p:nvSpPr>
          <p:spPr>
            <a:xfrm rot="8388146">
              <a:off x="5376634" y="604402"/>
              <a:ext cx="318833" cy="244525"/>
            </a:xfrm>
            <a:custGeom>
              <a:avLst/>
              <a:gdLst/>
              <a:ahLst/>
              <a:cxnLst/>
              <a:rect l="l" t="t" r="r" b="b"/>
              <a:pathLst>
                <a:path w="6052" h="4641" extrusionOk="0">
                  <a:moveTo>
                    <a:pt x="283" y="1"/>
                  </a:moveTo>
                  <a:lnTo>
                    <a:pt x="6051" y="4264"/>
                  </a:lnTo>
                  <a:lnTo>
                    <a:pt x="5769" y="4640"/>
                  </a:lnTo>
                  <a:lnTo>
                    <a:pt x="1" y="37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a:extLst>
                <a:ext uri="{FF2B5EF4-FFF2-40B4-BE49-F238E27FC236}">
                  <a16:creationId xmlns:a16="http://schemas.microsoft.com/office/drawing/2014/main" id="{BFC5BDEF-C1BD-325F-08EF-A024691AD340}"/>
                </a:ext>
              </a:extLst>
            </p:cNvPr>
            <p:cNvSpPr/>
            <p:nvPr/>
          </p:nvSpPr>
          <p:spPr>
            <a:xfrm rot="8388146">
              <a:off x="5373688" y="556136"/>
              <a:ext cx="318781" cy="244473"/>
            </a:xfrm>
            <a:custGeom>
              <a:avLst/>
              <a:gdLst/>
              <a:ahLst/>
              <a:cxnLst/>
              <a:rect l="l" t="t" r="r" b="b"/>
              <a:pathLst>
                <a:path w="6051" h="4640" extrusionOk="0">
                  <a:moveTo>
                    <a:pt x="282" y="0"/>
                  </a:moveTo>
                  <a:lnTo>
                    <a:pt x="6050" y="4264"/>
                  </a:lnTo>
                  <a:lnTo>
                    <a:pt x="5768" y="4640"/>
                  </a:lnTo>
                  <a:lnTo>
                    <a:pt x="0" y="3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a:extLst>
                <a:ext uri="{FF2B5EF4-FFF2-40B4-BE49-F238E27FC236}">
                  <a16:creationId xmlns:a16="http://schemas.microsoft.com/office/drawing/2014/main" id="{4875D838-B906-2FA3-6FA3-B02FFC44A810}"/>
                </a:ext>
              </a:extLst>
            </p:cNvPr>
            <p:cNvSpPr/>
            <p:nvPr/>
          </p:nvSpPr>
          <p:spPr>
            <a:xfrm rot="8388146">
              <a:off x="5370465" y="507899"/>
              <a:ext cx="318781" cy="243682"/>
            </a:xfrm>
            <a:custGeom>
              <a:avLst/>
              <a:gdLst/>
              <a:ahLst/>
              <a:cxnLst/>
              <a:rect l="l" t="t" r="r" b="b"/>
              <a:pathLst>
                <a:path w="6051" h="4625" extrusionOk="0">
                  <a:moveTo>
                    <a:pt x="283" y="1"/>
                  </a:moveTo>
                  <a:lnTo>
                    <a:pt x="6051" y="4264"/>
                  </a:lnTo>
                  <a:lnTo>
                    <a:pt x="5769" y="4625"/>
                  </a:lnTo>
                  <a:lnTo>
                    <a:pt x="1" y="3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46728A77-A2B5-FD48-D4D0-6FAF5DB8EC26}"/>
              </a:ext>
            </a:extLst>
          </p:cNvPr>
          <p:cNvPicPr>
            <a:picLocks noChangeAspect="1"/>
          </p:cNvPicPr>
          <p:nvPr/>
        </p:nvPicPr>
        <p:blipFill>
          <a:blip r:embed="rId3"/>
          <a:stretch>
            <a:fillRect/>
          </a:stretch>
        </p:blipFill>
        <p:spPr>
          <a:xfrm>
            <a:off x="1308448" y="1587215"/>
            <a:ext cx="6527104" cy="3071967"/>
          </a:xfrm>
          <a:prstGeom prst="rect">
            <a:avLst/>
          </a:prstGeom>
        </p:spPr>
      </p:pic>
    </p:spTree>
    <p:extLst>
      <p:ext uri="{BB962C8B-B14F-4D97-AF65-F5344CB8AC3E}">
        <p14:creationId xmlns:p14="http://schemas.microsoft.com/office/powerpoint/2010/main" val="385496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5"/>
        <p:cNvGrpSpPr/>
        <p:nvPr/>
      </p:nvGrpSpPr>
      <p:grpSpPr>
        <a:xfrm>
          <a:off x="0" y="0"/>
          <a:ext cx="0" cy="0"/>
          <a:chOff x="0" y="0"/>
          <a:chExt cx="0" cy="0"/>
        </a:xfrm>
      </p:grpSpPr>
      <p:grpSp>
        <p:nvGrpSpPr>
          <p:cNvPr id="3146" name="Google Shape;3146;p45"/>
          <p:cNvGrpSpPr/>
          <p:nvPr/>
        </p:nvGrpSpPr>
        <p:grpSpPr>
          <a:xfrm rot="1872623">
            <a:off x="718895" y="-47458"/>
            <a:ext cx="1573129" cy="1561055"/>
            <a:chOff x="3752946" y="4641746"/>
            <a:chExt cx="1573075" cy="1561000"/>
          </a:xfrm>
        </p:grpSpPr>
        <p:sp>
          <p:nvSpPr>
            <p:cNvPr id="3147" name="Google Shape;3147;p45"/>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5"/>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5"/>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5"/>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5"/>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5"/>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5"/>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5"/>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5"/>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5"/>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5"/>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5"/>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5"/>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5"/>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5"/>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5"/>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5"/>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5"/>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5"/>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5"/>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5"/>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8" name="Google Shape;3168;p45"/>
          <p:cNvGrpSpPr/>
          <p:nvPr/>
        </p:nvGrpSpPr>
        <p:grpSpPr>
          <a:xfrm rot="-7521910">
            <a:off x="7180751" y="575078"/>
            <a:ext cx="1258487" cy="1345567"/>
            <a:chOff x="3752946" y="4641746"/>
            <a:chExt cx="1573075" cy="1561000"/>
          </a:xfrm>
        </p:grpSpPr>
        <p:sp>
          <p:nvSpPr>
            <p:cNvPr id="3169" name="Google Shape;3169;p45"/>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5"/>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5"/>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5"/>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5"/>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5"/>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5"/>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5"/>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5"/>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5"/>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5"/>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5"/>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5"/>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5"/>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5"/>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5"/>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5"/>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5"/>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5"/>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5"/>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5"/>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0" name="Google Shape;3190;p45"/>
          <p:cNvSpPr txBox="1">
            <a:spLocks noGrp="1"/>
          </p:cNvSpPr>
          <p:nvPr>
            <p:ph type="title"/>
          </p:nvPr>
        </p:nvSpPr>
        <p:spPr>
          <a:xfrm>
            <a:off x="1244710" y="805926"/>
            <a:ext cx="6576000" cy="151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5400" dirty="0">
                <a:latin typeface="Perpetua" panose="02020502060401020303" pitchFamily="18" charset="0"/>
              </a:rPr>
              <a:t>Old Format</a:t>
            </a:r>
            <a:endParaRPr sz="5400" dirty="0">
              <a:latin typeface="Perpetua" panose="02020502060401020303" pitchFamily="18" charset="0"/>
            </a:endParaRPr>
          </a:p>
        </p:txBody>
      </p:sp>
      <p:grpSp>
        <p:nvGrpSpPr>
          <p:cNvPr id="3192" name="Google Shape;3192;p45"/>
          <p:cNvGrpSpPr/>
          <p:nvPr/>
        </p:nvGrpSpPr>
        <p:grpSpPr>
          <a:xfrm flipH="1">
            <a:off x="1144361" y="534998"/>
            <a:ext cx="784464" cy="835152"/>
            <a:chOff x="1865285" y="-2366929"/>
            <a:chExt cx="1226300" cy="1305537"/>
          </a:xfrm>
        </p:grpSpPr>
        <p:sp>
          <p:nvSpPr>
            <p:cNvPr id="3193" name="Google Shape;3193;p45"/>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5"/>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4" name="Google Shape;3214;p45"/>
          <p:cNvGrpSpPr/>
          <p:nvPr/>
        </p:nvGrpSpPr>
        <p:grpSpPr>
          <a:xfrm flipH="1">
            <a:off x="6214248" y="-470668"/>
            <a:ext cx="1915058" cy="2187977"/>
            <a:chOff x="5104386" y="-1892439"/>
            <a:chExt cx="2949420" cy="3369748"/>
          </a:xfrm>
        </p:grpSpPr>
        <p:sp>
          <p:nvSpPr>
            <p:cNvPr id="3215" name="Google Shape;3215;p45"/>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5"/>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5"/>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5"/>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5"/>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5"/>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5"/>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5"/>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5"/>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5"/>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5"/>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5"/>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5"/>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5"/>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5"/>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5"/>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5"/>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5"/>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5"/>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5"/>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5"/>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5"/>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5"/>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5"/>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5"/>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5"/>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5"/>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5"/>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5"/>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5"/>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5"/>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5"/>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5"/>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5"/>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5"/>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5"/>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5"/>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5"/>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5"/>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5"/>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5"/>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5"/>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5"/>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5"/>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5"/>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5"/>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5"/>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5"/>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5"/>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5"/>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5"/>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5"/>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5"/>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5"/>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5"/>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0" name="Google Shape;3270;p45"/>
          <p:cNvGrpSpPr/>
          <p:nvPr/>
        </p:nvGrpSpPr>
        <p:grpSpPr>
          <a:xfrm rot="504724">
            <a:off x="3146375" y="-1238232"/>
            <a:ext cx="2169620" cy="2787985"/>
            <a:chOff x="3062244" y="-1611812"/>
            <a:chExt cx="2169491" cy="2787820"/>
          </a:xfrm>
        </p:grpSpPr>
        <p:sp>
          <p:nvSpPr>
            <p:cNvPr id="3271" name="Google Shape;3271;p45"/>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5"/>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5"/>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5"/>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5"/>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5"/>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5"/>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5"/>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5"/>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5"/>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5"/>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5"/>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5"/>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5"/>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5"/>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5"/>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5"/>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5"/>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5"/>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5"/>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5"/>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5"/>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5"/>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5"/>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5"/>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5"/>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5"/>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5"/>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5"/>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5"/>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5"/>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5"/>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5"/>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5"/>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5"/>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5"/>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5"/>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5"/>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5"/>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5"/>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5"/>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5"/>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5"/>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5"/>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5"/>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5"/>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5"/>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5"/>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5"/>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5"/>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5"/>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5"/>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5"/>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5"/>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5"/>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5"/>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5"/>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5"/>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5"/>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5"/>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5"/>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5"/>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5"/>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5"/>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5"/>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5"/>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5"/>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5"/>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5"/>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5"/>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5"/>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5"/>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5"/>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5"/>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5"/>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5"/>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5"/>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5"/>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5"/>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5"/>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5"/>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5"/>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5"/>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5"/>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5"/>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5"/>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5"/>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5"/>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5"/>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5"/>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5"/>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5"/>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5"/>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5"/>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5"/>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5"/>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45"/>
          <p:cNvGrpSpPr/>
          <p:nvPr/>
        </p:nvGrpSpPr>
        <p:grpSpPr>
          <a:xfrm>
            <a:off x="6735020" y="889836"/>
            <a:ext cx="678947" cy="683418"/>
            <a:chOff x="7007206" y="774129"/>
            <a:chExt cx="1045661" cy="1052545"/>
          </a:xfrm>
        </p:grpSpPr>
        <p:sp>
          <p:nvSpPr>
            <p:cNvPr id="3377" name="Google Shape;3377;p45"/>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5"/>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5"/>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5"/>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5"/>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B9B278ED-F980-068A-37E3-2AFDD0741D0F}"/>
              </a:ext>
            </a:extLst>
          </p:cNvPr>
          <p:cNvPicPr>
            <a:picLocks noChangeAspect="1"/>
          </p:cNvPicPr>
          <p:nvPr/>
        </p:nvPicPr>
        <p:blipFill>
          <a:blip r:embed="rId3"/>
          <a:stretch>
            <a:fillRect/>
          </a:stretch>
        </p:blipFill>
        <p:spPr>
          <a:xfrm>
            <a:off x="1635920" y="1778795"/>
            <a:ext cx="5793580" cy="33647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43"/>
          <p:cNvSpPr/>
          <p:nvPr/>
        </p:nvSpPr>
        <p:spPr>
          <a:xfrm>
            <a:off x="7429500" y="2963776"/>
            <a:ext cx="1771647" cy="166493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3" name="Google Shape;2813;p43"/>
          <p:cNvSpPr/>
          <p:nvPr/>
        </p:nvSpPr>
        <p:spPr>
          <a:xfrm>
            <a:off x="7512092" y="1109043"/>
            <a:ext cx="992100" cy="99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8" name="Google Shape;2818;p43"/>
          <p:cNvSpPr txBox="1">
            <a:spLocks noGrp="1"/>
          </p:cNvSpPr>
          <p:nvPr>
            <p:ph type="subTitle" idx="4"/>
          </p:nvPr>
        </p:nvSpPr>
        <p:spPr>
          <a:xfrm>
            <a:off x="1067991" y="1234873"/>
            <a:ext cx="7008018" cy="302828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t>The traditional T-format Balance Sheet &amp; P&amp;L are no longer allowed.</a:t>
            </a:r>
          </a:p>
          <a:p>
            <a:pPr marL="0" lvl="0" indent="0" algn="just" rtl="0">
              <a:spcBef>
                <a:spcPts val="0"/>
              </a:spcBef>
              <a:spcAft>
                <a:spcPts val="0"/>
              </a:spcAft>
              <a:buNone/>
            </a:pPr>
            <a:r>
              <a:rPr lang="en-US" dirty="0"/>
              <a:t>ICAI mandates a standardized structure for all non-corporate entities.</a:t>
            </a:r>
          </a:p>
          <a:p>
            <a:pPr marL="0" lvl="0" indent="0" algn="just" rtl="0">
              <a:spcBef>
                <a:spcPts val="0"/>
              </a:spcBef>
              <a:spcAft>
                <a:spcPts val="0"/>
              </a:spcAft>
              <a:buNone/>
            </a:pPr>
            <a:endParaRPr lang="en-US" dirty="0"/>
          </a:p>
          <a:p>
            <a:pPr marL="0" lvl="0" indent="0" algn="l" rtl="0">
              <a:spcBef>
                <a:spcPts val="0"/>
              </a:spcBef>
              <a:spcAft>
                <a:spcPts val="0"/>
              </a:spcAft>
              <a:buNone/>
            </a:pPr>
            <a:r>
              <a:rPr lang="en-IN" dirty="0"/>
              <a:t>Why?</a:t>
            </a:r>
          </a:p>
          <a:p>
            <a:pPr marL="0" lvl="0" indent="0" algn="l" rtl="0">
              <a:spcBef>
                <a:spcPts val="0"/>
              </a:spcBef>
              <a:spcAft>
                <a:spcPts val="0"/>
              </a:spcAft>
              <a:buNone/>
            </a:pPr>
            <a:endParaRPr lang="en-IN" dirty="0"/>
          </a:p>
          <a:p>
            <a:pPr marL="285750" lvl="0" indent="-285750" algn="l" rtl="0">
              <a:spcBef>
                <a:spcPts val="0"/>
              </a:spcBef>
              <a:spcAft>
                <a:spcPts val="0"/>
              </a:spcAft>
              <a:buFont typeface="Arial" panose="020B0604020202020204" pitchFamily="34" charset="0"/>
              <a:buChar char="•"/>
            </a:pPr>
            <a:r>
              <a:rPr lang="en-US" dirty="0"/>
              <a:t>Consistency – Ensures comparability across financial statements.</a:t>
            </a:r>
            <a:endParaRPr lang="en-IN" dirty="0"/>
          </a:p>
          <a:p>
            <a:pPr marL="285750" lvl="0" indent="-285750" algn="l" rtl="0">
              <a:spcBef>
                <a:spcPts val="0"/>
              </a:spcBef>
              <a:spcAft>
                <a:spcPts val="0"/>
              </a:spcAft>
              <a:buFont typeface="Arial" panose="020B0604020202020204" pitchFamily="34" charset="0"/>
              <a:buChar char="•"/>
            </a:pPr>
            <a:r>
              <a:rPr lang="en-US" dirty="0"/>
              <a:t>Transparency – Enhances clarity for banks, tax authorities, and investors.</a:t>
            </a:r>
            <a:endParaRPr lang="en-IN" dirty="0"/>
          </a:p>
          <a:p>
            <a:pPr marL="285750" lvl="0" indent="-2857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None/>
            </a:pPr>
            <a:r>
              <a:rPr lang="en-US" u="sng" dirty="0"/>
              <a:t>Missing Comparative Figures – A Major Compliance Breach!</a:t>
            </a:r>
          </a:p>
          <a:p>
            <a:pPr marL="0" lvl="0" indent="0" algn="l" rtl="0">
              <a:spcBef>
                <a:spcPts val="0"/>
              </a:spcBef>
              <a:spcAft>
                <a:spcPts val="0"/>
              </a:spcAft>
              <a:buNone/>
            </a:pPr>
            <a:endParaRPr lang="en-US" u="sng" dirty="0"/>
          </a:p>
          <a:p>
            <a:pPr marL="0" lvl="0" indent="0" algn="l" rtl="0">
              <a:spcBef>
                <a:spcPts val="0"/>
              </a:spcBef>
              <a:spcAft>
                <a:spcPts val="0"/>
              </a:spcAft>
              <a:buNone/>
            </a:pPr>
            <a:r>
              <a:rPr lang="en-US" dirty="0"/>
              <a:t>ICAI now mandates the inclusion of comparative figures for the previous year.</a:t>
            </a:r>
          </a:p>
          <a:p>
            <a:pPr marL="0" lvl="0" indent="0" algn="l" rtl="0">
              <a:spcBef>
                <a:spcPts val="0"/>
              </a:spcBef>
              <a:spcAft>
                <a:spcPts val="0"/>
              </a:spcAft>
              <a:buNone/>
            </a:pPr>
            <a:r>
              <a:rPr lang="en-US" dirty="0"/>
              <a:t>What happens if you skip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Statements will be deemed incomplete.</a:t>
            </a:r>
          </a:p>
          <a:p>
            <a:pPr marL="0" lvl="0" indent="0" algn="l" rtl="0">
              <a:spcBef>
                <a:spcPts val="0"/>
              </a:spcBef>
              <a:spcAft>
                <a:spcPts val="0"/>
              </a:spcAft>
              <a:buNone/>
            </a:pPr>
            <a:r>
              <a:rPr lang="en-US" dirty="0"/>
              <a:t>❌ May fail audits and face rejection from authorities.</a:t>
            </a:r>
            <a:endParaRPr dirty="0"/>
          </a:p>
        </p:txBody>
      </p:sp>
      <p:sp>
        <p:nvSpPr>
          <p:cNvPr id="2820" name="Google Shape;2820;p43"/>
          <p:cNvSpPr txBox="1">
            <a:spLocks noGrp="1"/>
          </p:cNvSpPr>
          <p:nvPr>
            <p:ph type="title"/>
          </p:nvPr>
        </p:nvSpPr>
        <p:spPr>
          <a:xfrm>
            <a:off x="622038" y="40401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Perpetua" panose="02020502060401020303" pitchFamily="18" charset="0"/>
              </a:rPr>
              <a:t> Old Formats No Longer Acceptable</a:t>
            </a:r>
            <a:endParaRPr dirty="0">
              <a:latin typeface="Perpetua" panose="02020502060401020303" pitchFamily="18" charset="0"/>
            </a:endParaRPr>
          </a:p>
        </p:txBody>
      </p:sp>
      <p:grpSp>
        <p:nvGrpSpPr>
          <p:cNvPr id="2951" name="Google Shape;2951;p43"/>
          <p:cNvGrpSpPr/>
          <p:nvPr/>
        </p:nvGrpSpPr>
        <p:grpSpPr>
          <a:xfrm rot="-5400000" flipH="1">
            <a:off x="7647215" y="1103478"/>
            <a:ext cx="882245" cy="939749"/>
            <a:chOff x="4138402" y="3275476"/>
            <a:chExt cx="2663946" cy="2612675"/>
          </a:xfrm>
        </p:grpSpPr>
        <p:sp>
          <p:nvSpPr>
            <p:cNvPr id="2952" name="Google Shape;2952;p43"/>
            <p:cNvSpPr/>
            <p:nvPr/>
          </p:nvSpPr>
          <p:spPr>
            <a:xfrm rot="-6603631">
              <a:off x="4314954" y="3792308"/>
              <a:ext cx="1984551" cy="1733146"/>
            </a:xfrm>
            <a:custGeom>
              <a:avLst/>
              <a:gdLst/>
              <a:ahLst/>
              <a:cxnLst/>
              <a:rect l="l" t="t" r="r" b="b"/>
              <a:pathLst>
                <a:path w="30174" h="26350" extrusionOk="0">
                  <a:moveTo>
                    <a:pt x="23637" y="1"/>
                  </a:moveTo>
                  <a:lnTo>
                    <a:pt x="1" y="8810"/>
                  </a:lnTo>
                  <a:lnTo>
                    <a:pt x="6537" y="26349"/>
                  </a:lnTo>
                  <a:lnTo>
                    <a:pt x="30174" y="17540"/>
                  </a:lnTo>
                  <a:lnTo>
                    <a:pt x="23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3"/>
            <p:cNvSpPr/>
            <p:nvPr/>
          </p:nvSpPr>
          <p:spPr>
            <a:xfrm rot="-6603631">
              <a:off x="4320885" y="3747022"/>
              <a:ext cx="1983498" cy="1733081"/>
            </a:xfrm>
            <a:custGeom>
              <a:avLst/>
              <a:gdLst/>
              <a:ahLst/>
              <a:cxnLst/>
              <a:rect l="l" t="t" r="r" b="b"/>
              <a:pathLst>
                <a:path w="30158" h="26349" extrusionOk="0">
                  <a:moveTo>
                    <a:pt x="23622" y="0"/>
                  </a:moveTo>
                  <a:lnTo>
                    <a:pt x="1" y="8809"/>
                  </a:lnTo>
                  <a:lnTo>
                    <a:pt x="6537" y="26349"/>
                  </a:lnTo>
                  <a:lnTo>
                    <a:pt x="30158" y="17540"/>
                  </a:lnTo>
                  <a:lnTo>
                    <a:pt x="23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3"/>
            <p:cNvSpPr/>
            <p:nvPr/>
          </p:nvSpPr>
          <p:spPr>
            <a:xfrm rot="-6603631">
              <a:off x="4311689" y="3634548"/>
              <a:ext cx="2002046" cy="1769191"/>
            </a:xfrm>
            <a:custGeom>
              <a:avLst/>
              <a:gdLst/>
              <a:ahLst/>
              <a:cxnLst/>
              <a:rect l="l" t="t" r="r" b="b"/>
              <a:pathLst>
                <a:path w="30440" h="26898" extrusionOk="0">
                  <a:moveTo>
                    <a:pt x="23324" y="1"/>
                  </a:moveTo>
                  <a:lnTo>
                    <a:pt x="0" y="9593"/>
                  </a:lnTo>
                  <a:lnTo>
                    <a:pt x="7117" y="26898"/>
                  </a:lnTo>
                  <a:lnTo>
                    <a:pt x="30440" y="17321"/>
                  </a:lnTo>
                  <a:lnTo>
                    <a:pt x="233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3"/>
            <p:cNvSpPr/>
            <p:nvPr/>
          </p:nvSpPr>
          <p:spPr>
            <a:xfrm rot="-6603631">
              <a:off x="4704347" y="3881800"/>
              <a:ext cx="92868" cy="233761"/>
            </a:xfrm>
            <a:custGeom>
              <a:avLst/>
              <a:gdLst/>
              <a:ahLst/>
              <a:cxnLst/>
              <a:rect l="l" t="t" r="r" b="b"/>
              <a:pathLst>
                <a:path w="1412" h="3554" extrusionOk="0">
                  <a:moveTo>
                    <a:pt x="119" y="0"/>
                  </a:moveTo>
                  <a:cubicBezTo>
                    <a:pt x="111" y="0"/>
                    <a:pt x="103" y="1"/>
                    <a:pt x="95" y="3"/>
                  </a:cubicBezTo>
                  <a:cubicBezTo>
                    <a:pt x="32" y="19"/>
                    <a:pt x="1" y="113"/>
                    <a:pt x="32" y="207"/>
                  </a:cubicBezTo>
                  <a:lnTo>
                    <a:pt x="1145" y="3420"/>
                  </a:lnTo>
                  <a:cubicBezTo>
                    <a:pt x="1171" y="3498"/>
                    <a:pt x="1228" y="3554"/>
                    <a:pt x="1283" y="3554"/>
                  </a:cubicBezTo>
                  <a:cubicBezTo>
                    <a:pt x="1295" y="3554"/>
                    <a:pt x="1306" y="3551"/>
                    <a:pt x="1317" y="3546"/>
                  </a:cubicBezTo>
                  <a:cubicBezTo>
                    <a:pt x="1380" y="3530"/>
                    <a:pt x="1411" y="3436"/>
                    <a:pt x="1380" y="3342"/>
                  </a:cubicBezTo>
                  <a:lnTo>
                    <a:pt x="267" y="129"/>
                  </a:lnTo>
                  <a:cubicBezTo>
                    <a:pt x="240" y="47"/>
                    <a:pt x="17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3"/>
            <p:cNvSpPr/>
            <p:nvPr/>
          </p:nvSpPr>
          <p:spPr>
            <a:xfrm rot="-6603631">
              <a:off x="4592091" y="3806988"/>
              <a:ext cx="201060" cy="273291"/>
            </a:xfrm>
            <a:custGeom>
              <a:avLst/>
              <a:gdLst/>
              <a:ahLst/>
              <a:cxnLst/>
              <a:rect l="l" t="t" r="r" b="b"/>
              <a:pathLst>
                <a:path w="3057" h="4155" extrusionOk="0">
                  <a:moveTo>
                    <a:pt x="1563" y="0"/>
                  </a:moveTo>
                  <a:cubicBezTo>
                    <a:pt x="1505" y="0"/>
                    <a:pt x="1451" y="18"/>
                    <a:pt x="1411" y="48"/>
                  </a:cubicBezTo>
                  <a:lnTo>
                    <a:pt x="0" y="957"/>
                  </a:lnTo>
                  <a:lnTo>
                    <a:pt x="1113" y="4155"/>
                  </a:lnTo>
                  <a:lnTo>
                    <a:pt x="2759" y="4014"/>
                  </a:lnTo>
                  <a:cubicBezTo>
                    <a:pt x="2853" y="3998"/>
                    <a:pt x="2931" y="3951"/>
                    <a:pt x="2994" y="3872"/>
                  </a:cubicBezTo>
                  <a:cubicBezTo>
                    <a:pt x="3041" y="3794"/>
                    <a:pt x="3057" y="3700"/>
                    <a:pt x="3025" y="3622"/>
                  </a:cubicBezTo>
                  <a:lnTo>
                    <a:pt x="1850" y="205"/>
                  </a:lnTo>
                  <a:cubicBezTo>
                    <a:pt x="1818" y="126"/>
                    <a:pt x="1756" y="48"/>
                    <a:pt x="1662" y="17"/>
                  </a:cubicBezTo>
                  <a:cubicBezTo>
                    <a:pt x="1628" y="5"/>
                    <a:pt x="1595" y="0"/>
                    <a:pt x="1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3"/>
            <p:cNvSpPr/>
            <p:nvPr/>
          </p:nvSpPr>
          <p:spPr>
            <a:xfrm rot="-6603631">
              <a:off x="4598906" y="3814153"/>
              <a:ext cx="220725" cy="223763"/>
            </a:xfrm>
            <a:custGeom>
              <a:avLst/>
              <a:gdLst/>
              <a:ahLst/>
              <a:cxnLst/>
              <a:rect l="l" t="t" r="r" b="b"/>
              <a:pathLst>
                <a:path w="3356" h="3402" fill="none" extrusionOk="0">
                  <a:moveTo>
                    <a:pt x="1067" y="3402"/>
                  </a:moveTo>
                  <a:lnTo>
                    <a:pt x="753" y="2477"/>
                  </a:lnTo>
                  <a:lnTo>
                    <a:pt x="2759" y="1787"/>
                  </a:lnTo>
                  <a:lnTo>
                    <a:pt x="2806" y="1913"/>
                  </a:lnTo>
                  <a:cubicBezTo>
                    <a:pt x="2822" y="1991"/>
                    <a:pt x="2869" y="2054"/>
                    <a:pt x="2932" y="2101"/>
                  </a:cubicBezTo>
                  <a:cubicBezTo>
                    <a:pt x="2995" y="2132"/>
                    <a:pt x="3057" y="2148"/>
                    <a:pt x="3104" y="2132"/>
                  </a:cubicBezTo>
                  <a:lnTo>
                    <a:pt x="3214" y="2085"/>
                  </a:lnTo>
                  <a:cubicBezTo>
                    <a:pt x="3261" y="2069"/>
                    <a:pt x="3308" y="2022"/>
                    <a:pt x="3324" y="1960"/>
                  </a:cubicBezTo>
                  <a:cubicBezTo>
                    <a:pt x="3355" y="1881"/>
                    <a:pt x="3355" y="1803"/>
                    <a:pt x="3324" y="1740"/>
                  </a:cubicBezTo>
                  <a:lnTo>
                    <a:pt x="2806" y="235"/>
                  </a:lnTo>
                  <a:cubicBezTo>
                    <a:pt x="2775" y="157"/>
                    <a:pt x="2728" y="94"/>
                    <a:pt x="2681" y="47"/>
                  </a:cubicBezTo>
                  <a:cubicBezTo>
                    <a:pt x="2618" y="16"/>
                    <a:pt x="2556" y="0"/>
                    <a:pt x="2493" y="16"/>
                  </a:cubicBezTo>
                  <a:lnTo>
                    <a:pt x="2399" y="47"/>
                  </a:lnTo>
                  <a:cubicBezTo>
                    <a:pt x="2336" y="79"/>
                    <a:pt x="2289" y="126"/>
                    <a:pt x="2273" y="188"/>
                  </a:cubicBezTo>
                  <a:cubicBezTo>
                    <a:pt x="2258" y="251"/>
                    <a:pt x="2258" y="329"/>
                    <a:pt x="2273" y="408"/>
                  </a:cubicBezTo>
                  <a:lnTo>
                    <a:pt x="2321" y="549"/>
                  </a:lnTo>
                  <a:lnTo>
                    <a:pt x="330" y="1239"/>
                  </a:lnTo>
                  <a:lnTo>
                    <a:pt x="1" y="314"/>
                  </a:lnTo>
                </a:path>
              </a:pathLst>
            </a:custGeom>
            <a:solidFill>
              <a:schemeClr val="lt1"/>
            </a:solidFill>
            <a:ln w="775" cap="rnd"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3"/>
            <p:cNvSpPr/>
            <p:nvPr/>
          </p:nvSpPr>
          <p:spPr>
            <a:xfrm rot="-6603631">
              <a:off x="4638187" y="4478200"/>
              <a:ext cx="15982" cy="20719"/>
            </a:xfrm>
            <a:custGeom>
              <a:avLst/>
              <a:gdLst/>
              <a:ahLst/>
              <a:cxnLst/>
              <a:rect l="l" t="t" r="r" b="b"/>
              <a:pathLst>
                <a:path w="243" h="315" extrusionOk="0">
                  <a:moveTo>
                    <a:pt x="96" y="1"/>
                  </a:moveTo>
                  <a:cubicBezTo>
                    <a:pt x="49" y="1"/>
                    <a:pt x="0" y="32"/>
                    <a:pt x="20" y="81"/>
                  </a:cubicBezTo>
                  <a:cubicBezTo>
                    <a:pt x="51" y="144"/>
                    <a:pt x="83" y="207"/>
                    <a:pt x="98" y="269"/>
                  </a:cubicBezTo>
                  <a:cubicBezTo>
                    <a:pt x="111" y="301"/>
                    <a:pt x="139" y="315"/>
                    <a:pt x="166" y="315"/>
                  </a:cubicBezTo>
                  <a:cubicBezTo>
                    <a:pt x="205" y="315"/>
                    <a:pt x="243" y="285"/>
                    <a:pt x="224" y="238"/>
                  </a:cubicBezTo>
                  <a:cubicBezTo>
                    <a:pt x="208" y="175"/>
                    <a:pt x="177" y="113"/>
                    <a:pt x="161" y="34"/>
                  </a:cubicBezTo>
                  <a:cubicBezTo>
                    <a:pt x="150" y="11"/>
                    <a:pt x="123"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3"/>
            <p:cNvSpPr/>
            <p:nvPr/>
          </p:nvSpPr>
          <p:spPr>
            <a:xfrm rot="-6603631">
              <a:off x="4836688" y="3745344"/>
              <a:ext cx="340690" cy="844210"/>
            </a:xfrm>
            <a:custGeom>
              <a:avLst/>
              <a:gdLst/>
              <a:ahLst/>
              <a:cxnLst/>
              <a:rect l="l" t="t" r="r" b="b"/>
              <a:pathLst>
                <a:path w="5180" h="12835" extrusionOk="0">
                  <a:moveTo>
                    <a:pt x="77" y="1"/>
                  </a:moveTo>
                  <a:cubicBezTo>
                    <a:pt x="38" y="1"/>
                    <a:pt x="0" y="31"/>
                    <a:pt x="19" y="77"/>
                  </a:cubicBezTo>
                  <a:cubicBezTo>
                    <a:pt x="1696" y="4309"/>
                    <a:pt x="3373" y="8557"/>
                    <a:pt x="5035" y="12789"/>
                  </a:cubicBezTo>
                  <a:cubicBezTo>
                    <a:pt x="5048" y="12821"/>
                    <a:pt x="5076" y="12835"/>
                    <a:pt x="5102" y="12835"/>
                  </a:cubicBezTo>
                  <a:cubicBezTo>
                    <a:pt x="5142" y="12835"/>
                    <a:pt x="5179" y="12805"/>
                    <a:pt x="5160"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3"/>
            <p:cNvSpPr/>
            <p:nvPr/>
          </p:nvSpPr>
          <p:spPr>
            <a:xfrm rot="-6603631">
              <a:off x="5349981" y="3845229"/>
              <a:ext cx="15916" cy="20456"/>
            </a:xfrm>
            <a:custGeom>
              <a:avLst/>
              <a:gdLst/>
              <a:ahLst/>
              <a:cxnLst/>
              <a:rect l="l" t="t" r="r" b="b"/>
              <a:pathLst>
                <a:path w="242" h="311" extrusionOk="0">
                  <a:moveTo>
                    <a:pt x="77" y="1"/>
                  </a:moveTo>
                  <a:cubicBezTo>
                    <a:pt x="38" y="1"/>
                    <a:pt x="1" y="31"/>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3"/>
            <p:cNvSpPr/>
            <p:nvPr/>
          </p:nvSpPr>
          <p:spPr>
            <a:xfrm rot="-6603631">
              <a:off x="4736778" y="4580265"/>
              <a:ext cx="15982" cy="21179"/>
            </a:xfrm>
            <a:custGeom>
              <a:avLst/>
              <a:gdLst/>
              <a:ahLst/>
              <a:cxnLst/>
              <a:rect l="l" t="t" r="r" b="b"/>
              <a:pathLst>
                <a:path w="243" h="322" extrusionOk="0">
                  <a:moveTo>
                    <a:pt x="86" y="1"/>
                  </a:moveTo>
                  <a:cubicBezTo>
                    <a:pt x="44" y="1"/>
                    <a:pt x="0" y="38"/>
                    <a:pt x="20" y="88"/>
                  </a:cubicBezTo>
                  <a:cubicBezTo>
                    <a:pt x="51" y="151"/>
                    <a:pt x="83" y="213"/>
                    <a:pt x="98" y="276"/>
                  </a:cubicBezTo>
                  <a:cubicBezTo>
                    <a:pt x="111" y="308"/>
                    <a:pt x="139" y="321"/>
                    <a:pt x="166" y="321"/>
                  </a:cubicBezTo>
                  <a:cubicBezTo>
                    <a:pt x="206" y="321"/>
                    <a:pt x="243" y="291"/>
                    <a:pt x="224" y="245"/>
                  </a:cubicBezTo>
                  <a:cubicBezTo>
                    <a:pt x="208" y="182"/>
                    <a:pt x="177" y="119"/>
                    <a:pt x="145" y="41"/>
                  </a:cubicBezTo>
                  <a:cubicBezTo>
                    <a:pt x="134" y="13"/>
                    <a:pt x="111"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3"/>
            <p:cNvSpPr/>
            <p:nvPr/>
          </p:nvSpPr>
          <p:spPr>
            <a:xfrm rot="-6603631">
              <a:off x="4935297" y="3847751"/>
              <a:ext cx="340756" cy="843881"/>
            </a:xfrm>
            <a:custGeom>
              <a:avLst/>
              <a:gdLst/>
              <a:ahLst/>
              <a:cxnLst/>
              <a:rect l="l" t="t" r="r" b="b"/>
              <a:pathLst>
                <a:path w="5181" h="12830" extrusionOk="0">
                  <a:moveTo>
                    <a:pt x="77" y="0"/>
                  </a:moveTo>
                  <a:cubicBezTo>
                    <a:pt x="38" y="0"/>
                    <a:pt x="1" y="30"/>
                    <a:pt x="19" y="77"/>
                  </a:cubicBezTo>
                  <a:lnTo>
                    <a:pt x="5035" y="12789"/>
                  </a:lnTo>
                  <a:cubicBezTo>
                    <a:pt x="5046" y="12817"/>
                    <a:pt x="5070" y="12829"/>
                    <a:pt x="5094" y="12829"/>
                  </a:cubicBezTo>
                  <a:cubicBezTo>
                    <a:pt x="5137" y="12829"/>
                    <a:pt x="5180" y="12792"/>
                    <a:pt x="5160" y="12742"/>
                  </a:cubicBezTo>
                  <a:cubicBezTo>
                    <a:pt x="3499" y="8510"/>
                    <a:pt x="1822" y="4278"/>
                    <a:pt x="145"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3"/>
            <p:cNvSpPr/>
            <p:nvPr/>
          </p:nvSpPr>
          <p:spPr>
            <a:xfrm rot="-6603631">
              <a:off x="5448788" y="3947446"/>
              <a:ext cx="15916" cy="20456"/>
            </a:xfrm>
            <a:custGeom>
              <a:avLst/>
              <a:gdLst/>
              <a:ahLst/>
              <a:cxnLst/>
              <a:rect l="l" t="t" r="r" b="b"/>
              <a:pathLst>
                <a:path w="242" h="311" extrusionOk="0">
                  <a:moveTo>
                    <a:pt x="77" y="0"/>
                  </a:moveTo>
                  <a:cubicBezTo>
                    <a:pt x="38" y="0"/>
                    <a:pt x="1" y="30"/>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0"/>
                    <a:pt x="77" y="0"/>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3"/>
            <p:cNvSpPr/>
            <p:nvPr/>
          </p:nvSpPr>
          <p:spPr>
            <a:xfrm rot="-6603631">
              <a:off x="4822765" y="4678308"/>
              <a:ext cx="15982" cy="21245"/>
            </a:xfrm>
            <a:custGeom>
              <a:avLst/>
              <a:gdLst/>
              <a:ahLst/>
              <a:cxnLst/>
              <a:rect l="l" t="t" r="r" b="b"/>
              <a:pathLst>
                <a:path w="243" h="323" extrusionOk="0">
                  <a:moveTo>
                    <a:pt x="77" y="1"/>
                  </a:moveTo>
                  <a:cubicBezTo>
                    <a:pt x="38" y="1"/>
                    <a:pt x="1" y="31"/>
                    <a:pt x="20" y="77"/>
                  </a:cubicBezTo>
                  <a:cubicBezTo>
                    <a:pt x="35" y="140"/>
                    <a:pt x="67" y="218"/>
                    <a:pt x="98" y="281"/>
                  </a:cubicBezTo>
                  <a:cubicBezTo>
                    <a:pt x="110" y="310"/>
                    <a:pt x="134" y="322"/>
                    <a:pt x="159" y="322"/>
                  </a:cubicBezTo>
                  <a:cubicBezTo>
                    <a:pt x="201" y="322"/>
                    <a:pt x="243" y="289"/>
                    <a:pt x="223" y="250"/>
                  </a:cubicBezTo>
                  <a:cubicBezTo>
                    <a:pt x="192" y="171"/>
                    <a:pt x="161" y="109"/>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3"/>
            <p:cNvSpPr/>
            <p:nvPr/>
          </p:nvSpPr>
          <p:spPr>
            <a:xfrm rot="-6603631">
              <a:off x="5020964" y="3946767"/>
              <a:ext cx="341676" cy="843158"/>
            </a:xfrm>
            <a:custGeom>
              <a:avLst/>
              <a:gdLst/>
              <a:ahLst/>
              <a:cxnLst/>
              <a:rect l="l" t="t" r="r" b="b"/>
              <a:pathLst>
                <a:path w="5195" h="12819" extrusionOk="0">
                  <a:moveTo>
                    <a:pt x="77" y="0"/>
                  </a:moveTo>
                  <a:cubicBezTo>
                    <a:pt x="37" y="0"/>
                    <a:pt x="0" y="30"/>
                    <a:pt x="19" y="77"/>
                  </a:cubicBezTo>
                  <a:cubicBezTo>
                    <a:pt x="1696" y="4309"/>
                    <a:pt x="3373" y="8541"/>
                    <a:pt x="5050" y="12773"/>
                  </a:cubicBezTo>
                  <a:cubicBezTo>
                    <a:pt x="5063" y="12805"/>
                    <a:pt x="5091" y="12819"/>
                    <a:pt x="5118" y="12819"/>
                  </a:cubicBezTo>
                  <a:cubicBezTo>
                    <a:pt x="5157" y="12819"/>
                    <a:pt x="5195" y="12789"/>
                    <a:pt x="5176" y="12742"/>
                  </a:cubicBezTo>
                  <a:lnTo>
                    <a:pt x="144" y="46"/>
                  </a:ln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3"/>
            <p:cNvSpPr/>
            <p:nvPr/>
          </p:nvSpPr>
          <p:spPr>
            <a:xfrm rot="-6603631">
              <a:off x="5535269" y="4045893"/>
              <a:ext cx="15324" cy="21179"/>
            </a:xfrm>
            <a:custGeom>
              <a:avLst/>
              <a:gdLst/>
              <a:ahLst/>
              <a:cxnLst/>
              <a:rect l="l" t="t" r="r" b="b"/>
              <a:pathLst>
                <a:path w="233" h="322" extrusionOk="0">
                  <a:moveTo>
                    <a:pt x="91" y="1"/>
                  </a:moveTo>
                  <a:cubicBezTo>
                    <a:pt x="48" y="1"/>
                    <a:pt x="0" y="38"/>
                    <a:pt x="10" y="88"/>
                  </a:cubicBezTo>
                  <a:cubicBezTo>
                    <a:pt x="41" y="151"/>
                    <a:pt x="73" y="214"/>
                    <a:pt x="88" y="276"/>
                  </a:cubicBezTo>
                  <a:cubicBezTo>
                    <a:pt x="101" y="308"/>
                    <a:pt x="129" y="322"/>
                    <a:pt x="156" y="322"/>
                  </a:cubicBezTo>
                  <a:cubicBezTo>
                    <a:pt x="196" y="322"/>
                    <a:pt x="233" y="292"/>
                    <a:pt x="214" y="245"/>
                  </a:cubicBezTo>
                  <a:cubicBezTo>
                    <a:pt x="198" y="182"/>
                    <a:pt x="167" y="104"/>
                    <a:pt x="151" y="41"/>
                  </a:cubicBezTo>
                  <a:cubicBezTo>
                    <a:pt x="140" y="13"/>
                    <a:pt x="116" y="1"/>
                    <a:pt x="91"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3"/>
            <p:cNvSpPr/>
            <p:nvPr/>
          </p:nvSpPr>
          <p:spPr>
            <a:xfrm rot="-6603631">
              <a:off x="4897437" y="4794122"/>
              <a:ext cx="15916" cy="20456"/>
            </a:xfrm>
            <a:custGeom>
              <a:avLst/>
              <a:gdLst/>
              <a:ahLst/>
              <a:cxnLst/>
              <a:rect l="l" t="t" r="r" b="b"/>
              <a:pathLst>
                <a:path w="242" h="311" extrusionOk="0">
                  <a:moveTo>
                    <a:pt x="77" y="1"/>
                  </a:moveTo>
                  <a:cubicBezTo>
                    <a:pt x="37" y="1"/>
                    <a:pt x="0" y="31"/>
                    <a:pt x="19" y="77"/>
                  </a:cubicBezTo>
                  <a:cubicBezTo>
                    <a:pt x="35" y="140"/>
                    <a:pt x="66" y="203"/>
                    <a:pt x="97" y="266"/>
                  </a:cubicBezTo>
                  <a:cubicBezTo>
                    <a:pt x="104" y="297"/>
                    <a:pt x="130" y="311"/>
                    <a:pt x="158" y="311"/>
                  </a:cubicBezTo>
                  <a:cubicBezTo>
                    <a:pt x="199" y="311"/>
                    <a:pt x="241" y="281"/>
                    <a:pt x="223" y="234"/>
                  </a:cubicBezTo>
                  <a:cubicBezTo>
                    <a:pt x="191" y="172"/>
                    <a:pt x="160" y="109"/>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3"/>
            <p:cNvSpPr/>
            <p:nvPr/>
          </p:nvSpPr>
          <p:spPr>
            <a:xfrm rot="-6603631">
              <a:off x="5095552" y="4061713"/>
              <a:ext cx="341676" cy="844210"/>
            </a:xfrm>
            <a:custGeom>
              <a:avLst/>
              <a:gdLst/>
              <a:ahLst/>
              <a:cxnLst/>
              <a:rect l="l" t="t" r="r" b="b"/>
              <a:pathLst>
                <a:path w="5195" h="12835" extrusionOk="0">
                  <a:moveTo>
                    <a:pt x="77" y="0"/>
                  </a:moveTo>
                  <a:cubicBezTo>
                    <a:pt x="38" y="0"/>
                    <a:pt x="1" y="30"/>
                    <a:pt x="19" y="77"/>
                  </a:cubicBezTo>
                  <a:cubicBezTo>
                    <a:pt x="1696" y="4325"/>
                    <a:pt x="3374" y="8557"/>
                    <a:pt x="5035" y="12789"/>
                  </a:cubicBezTo>
                  <a:cubicBezTo>
                    <a:pt x="5048" y="12820"/>
                    <a:pt x="5078" y="12834"/>
                    <a:pt x="5108" y="12834"/>
                  </a:cubicBezTo>
                  <a:cubicBezTo>
                    <a:pt x="5152" y="12834"/>
                    <a:pt x="5195" y="12804"/>
                    <a:pt x="5176" y="12757"/>
                  </a:cubicBezTo>
                  <a:cubicBezTo>
                    <a:pt x="3499" y="8525"/>
                    <a:pt x="1822" y="4277"/>
                    <a:pt x="145" y="45"/>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3"/>
            <p:cNvSpPr/>
            <p:nvPr/>
          </p:nvSpPr>
          <p:spPr>
            <a:xfrm rot="-6603631">
              <a:off x="5609481" y="4161846"/>
              <a:ext cx="16048" cy="20719"/>
            </a:xfrm>
            <a:custGeom>
              <a:avLst/>
              <a:gdLst/>
              <a:ahLst/>
              <a:cxnLst/>
              <a:rect l="l" t="t" r="r" b="b"/>
              <a:pathLst>
                <a:path w="244" h="315" extrusionOk="0">
                  <a:moveTo>
                    <a:pt x="77" y="1"/>
                  </a:moveTo>
                  <a:cubicBezTo>
                    <a:pt x="38" y="1"/>
                    <a:pt x="1" y="31"/>
                    <a:pt x="19" y="78"/>
                  </a:cubicBezTo>
                  <a:cubicBezTo>
                    <a:pt x="51" y="140"/>
                    <a:pt x="82" y="203"/>
                    <a:pt x="98" y="281"/>
                  </a:cubicBezTo>
                  <a:cubicBezTo>
                    <a:pt x="109" y="305"/>
                    <a:pt x="134" y="315"/>
                    <a:pt x="158" y="315"/>
                  </a:cubicBezTo>
                  <a:cubicBezTo>
                    <a:pt x="200" y="315"/>
                    <a:pt x="243" y="284"/>
                    <a:pt x="223" y="234"/>
                  </a:cubicBezTo>
                  <a:cubicBezTo>
                    <a:pt x="208" y="172"/>
                    <a:pt x="176" y="109"/>
                    <a:pt x="145"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3"/>
            <p:cNvSpPr/>
            <p:nvPr/>
          </p:nvSpPr>
          <p:spPr>
            <a:xfrm rot="-6603631">
              <a:off x="5004243" y="4892015"/>
              <a:ext cx="16048" cy="21113"/>
            </a:xfrm>
            <a:custGeom>
              <a:avLst/>
              <a:gdLst/>
              <a:ahLst/>
              <a:cxnLst/>
              <a:rect l="l" t="t" r="r" b="b"/>
              <a:pathLst>
                <a:path w="244" h="321" extrusionOk="0">
                  <a:moveTo>
                    <a:pt x="87" y="0"/>
                  </a:moveTo>
                  <a:cubicBezTo>
                    <a:pt x="44" y="0"/>
                    <a:pt x="1" y="37"/>
                    <a:pt x="21" y="87"/>
                  </a:cubicBezTo>
                  <a:cubicBezTo>
                    <a:pt x="52" y="150"/>
                    <a:pt x="68" y="213"/>
                    <a:pt x="99" y="275"/>
                  </a:cubicBezTo>
                  <a:cubicBezTo>
                    <a:pt x="112" y="307"/>
                    <a:pt x="140" y="321"/>
                    <a:pt x="166" y="321"/>
                  </a:cubicBezTo>
                  <a:cubicBezTo>
                    <a:pt x="206" y="321"/>
                    <a:pt x="243" y="291"/>
                    <a:pt x="224" y="244"/>
                  </a:cubicBezTo>
                  <a:cubicBezTo>
                    <a:pt x="193" y="181"/>
                    <a:pt x="177" y="103"/>
                    <a:pt x="146" y="40"/>
                  </a:cubicBezTo>
                  <a:cubicBezTo>
                    <a:pt x="135"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3"/>
            <p:cNvSpPr/>
            <p:nvPr/>
          </p:nvSpPr>
          <p:spPr>
            <a:xfrm rot="-6603631">
              <a:off x="5202649" y="4159783"/>
              <a:ext cx="341676" cy="844210"/>
            </a:xfrm>
            <a:custGeom>
              <a:avLst/>
              <a:gdLst/>
              <a:ahLst/>
              <a:cxnLst/>
              <a:rect l="l" t="t" r="r" b="b"/>
              <a:pathLst>
                <a:path w="5195" h="12835" extrusionOk="0">
                  <a:moveTo>
                    <a:pt x="77" y="1"/>
                  </a:moveTo>
                  <a:cubicBezTo>
                    <a:pt x="37" y="1"/>
                    <a:pt x="0" y="31"/>
                    <a:pt x="19" y="78"/>
                  </a:cubicBezTo>
                  <a:cubicBezTo>
                    <a:pt x="1696" y="4310"/>
                    <a:pt x="3373" y="8557"/>
                    <a:pt x="5050" y="12789"/>
                  </a:cubicBezTo>
                  <a:cubicBezTo>
                    <a:pt x="5063" y="12821"/>
                    <a:pt x="5091" y="12835"/>
                    <a:pt x="5118" y="12835"/>
                  </a:cubicBezTo>
                  <a:cubicBezTo>
                    <a:pt x="5158" y="12835"/>
                    <a:pt x="5195" y="12805"/>
                    <a:pt x="5176" y="12758"/>
                  </a:cubicBezTo>
                  <a:cubicBezTo>
                    <a:pt x="3499" y="8510"/>
                    <a:pt x="1822" y="4278"/>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3"/>
            <p:cNvSpPr/>
            <p:nvPr/>
          </p:nvSpPr>
          <p:spPr>
            <a:xfrm rot="-6603631">
              <a:off x="5716274" y="4259099"/>
              <a:ext cx="15916" cy="20522"/>
            </a:xfrm>
            <a:custGeom>
              <a:avLst/>
              <a:gdLst/>
              <a:ahLst/>
              <a:cxnLst/>
              <a:rect l="l" t="t" r="r" b="b"/>
              <a:pathLst>
                <a:path w="242" h="312" extrusionOk="0">
                  <a:moveTo>
                    <a:pt x="77" y="1"/>
                  </a:moveTo>
                  <a:cubicBezTo>
                    <a:pt x="37" y="1"/>
                    <a:pt x="0" y="31"/>
                    <a:pt x="19" y="78"/>
                  </a:cubicBezTo>
                  <a:cubicBezTo>
                    <a:pt x="35" y="140"/>
                    <a:pt x="66" y="203"/>
                    <a:pt x="97" y="266"/>
                  </a:cubicBezTo>
                  <a:cubicBezTo>
                    <a:pt x="110" y="297"/>
                    <a:pt x="138" y="311"/>
                    <a:pt x="165" y="311"/>
                  </a:cubicBezTo>
                  <a:cubicBezTo>
                    <a:pt x="204" y="311"/>
                    <a:pt x="241" y="281"/>
                    <a:pt x="223" y="234"/>
                  </a:cubicBezTo>
                  <a:cubicBezTo>
                    <a:pt x="191" y="172"/>
                    <a:pt x="160" y="109"/>
                    <a:pt x="144"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3"/>
            <p:cNvSpPr/>
            <p:nvPr/>
          </p:nvSpPr>
          <p:spPr>
            <a:xfrm rot="-6603631">
              <a:off x="5095759" y="4999051"/>
              <a:ext cx="14864" cy="20456"/>
            </a:xfrm>
            <a:custGeom>
              <a:avLst/>
              <a:gdLst/>
              <a:ahLst/>
              <a:cxnLst/>
              <a:rect l="l" t="t" r="r" b="b"/>
              <a:pathLst>
                <a:path w="226" h="311" extrusionOk="0">
                  <a:moveTo>
                    <a:pt x="77" y="0"/>
                  </a:moveTo>
                  <a:cubicBezTo>
                    <a:pt x="37" y="0"/>
                    <a:pt x="0" y="30"/>
                    <a:pt x="19" y="77"/>
                  </a:cubicBezTo>
                  <a:cubicBezTo>
                    <a:pt x="35" y="140"/>
                    <a:pt x="66" y="202"/>
                    <a:pt x="82" y="265"/>
                  </a:cubicBezTo>
                  <a:cubicBezTo>
                    <a:pt x="94" y="297"/>
                    <a:pt x="122" y="311"/>
                    <a:pt x="149" y="311"/>
                  </a:cubicBezTo>
                  <a:cubicBezTo>
                    <a:pt x="189" y="311"/>
                    <a:pt x="226" y="280"/>
                    <a:pt x="207" y="234"/>
                  </a:cubicBezTo>
                  <a:cubicBezTo>
                    <a:pt x="191" y="171"/>
                    <a:pt x="160" y="108"/>
                    <a:pt x="144"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3"/>
            <p:cNvSpPr/>
            <p:nvPr/>
          </p:nvSpPr>
          <p:spPr>
            <a:xfrm rot="-6603631">
              <a:off x="5293503" y="4266448"/>
              <a:ext cx="341084" cy="844210"/>
            </a:xfrm>
            <a:custGeom>
              <a:avLst/>
              <a:gdLst/>
              <a:ahLst/>
              <a:cxnLst/>
              <a:rect l="l" t="t" r="r" b="b"/>
              <a:pathLst>
                <a:path w="5186" h="12835" extrusionOk="0">
                  <a:moveTo>
                    <a:pt x="77" y="1"/>
                  </a:moveTo>
                  <a:cubicBezTo>
                    <a:pt x="38" y="1"/>
                    <a:pt x="1" y="31"/>
                    <a:pt x="19" y="77"/>
                  </a:cubicBezTo>
                  <a:cubicBezTo>
                    <a:pt x="1697" y="4325"/>
                    <a:pt x="3374" y="8557"/>
                    <a:pt x="5035" y="12789"/>
                  </a:cubicBezTo>
                  <a:cubicBezTo>
                    <a:pt x="5048" y="12821"/>
                    <a:pt x="5076" y="12835"/>
                    <a:pt x="5104" y="12835"/>
                  </a:cubicBezTo>
                  <a:cubicBezTo>
                    <a:pt x="5145" y="12835"/>
                    <a:pt x="5186" y="12805"/>
                    <a:pt x="5176"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3"/>
            <p:cNvSpPr/>
            <p:nvPr/>
          </p:nvSpPr>
          <p:spPr>
            <a:xfrm rot="-6603631">
              <a:off x="5807061" y="4366518"/>
              <a:ext cx="15916" cy="20456"/>
            </a:xfrm>
            <a:custGeom>
              <a:avLst/>
              <a:gdLst/>
              <a:ahLst/>
              <a:cxnLst/>
              <a:rect l="l" t="t" r="r" b="b"/>
              <a:pathLst>
                <a:path w="242" h="311" extrusionOk="0">
                  <a:moveTo>
                    <a:pt x="77" y="1"/>
                  </a:moveTo>
                  <a:cubicBezTo>
                    <a:pt x="38" y="1"/>
                    <a:pt x="1" y="31"/>
                    <a:pt x="20" y="77"/>
                  </a:cubicBezTo>
                  <a:cubicBezTo>
                    <a:pt x="51" y="140"/>
                    <a:pt x="82" y="203"/>
                    <a:pt x="98" y="265"/>
                  </a:cubicBezTo>
                  <a:cubicBezTo>
                    <a:pt x="111" y="297"/>
                    <a:pt x="139" y="311"/>
                    <a:pt x="165" y="311"/>
                  </a:cubicBezTo>
                  <a:cubicBezTo>
                    <a:pt x="205" y="311"/>
                    <a:pt x="242" y="281"/>
                    <a:pt x="223" y="234"/>
                  </a:cubicBezTo>
                  <a:cubicBezTo>
                    <a:pt x="208"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3"/>
            <p:cNvSpPr/>
            <p:nvPr/>
          </p:nvSpPr>
          <p:spPr>
            <a:xfrm rot="-6603631">
              <a:off x="5197968" y="5109147"/>
              <a:ext cx="15916" cy="20456"/>
            </a:xfrm>
            <a:custGeom>
              <a:avLst/>
              <a:gdLst/>
              <a:ahLst/>
              <a:cxnLst/>
              <a:rect l="l" t="t" r="r" b="b"/>
              <a:pathLst>
                <a:path w="242" h="311" extrusionOk="0">
                  <a:moveTo>
                    <a:pt x="77" y="1"/>
                  </a:moveTo>
                  <a:cubicBezTo>
                    <a:pt x="37" y="1"/>
                    <a:pt x="0" y="31"/>
                    <a:pt x="19" y="77"/>
                  </a:cubicBezTo>
                  <a:cubicBezTo>
                    <a:pt x="35" y="140"/>
                    <a:pt x="66" y="203"/>
                    <a:pt x="97" y="266"/>
                  </a:cubicBezTo>
                  <a:cubicBezTo>
                    <a:pt x="110" y="297"/>
                    <a:pt x="138" y="311"/>
                    <a:pt x="165" y="311"/>
                  </a:cubicBezTo>
                  <a:cubicBezTo>
                    <a:pt x="204" y="311"/>
                    <a:pt x="241" y="281"/>
                    <a:pt x="223" y="234"/>
                  </a:cubicBezTo>
                  <a:cubicBezTo>
                    <a:pt x="191" y="171"/>
                    <a:pt x="160" y="109"/>
                    <a:pt x="144"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3"/>
            <p:cNvSpPr/>
            <p:nvPr/>
          </p:nvSpPr>
          <p:spPr>
            <a:xfrm rot="-6603631">
              <a:off x="5396185" y="4376921"/>
              <a:ext cx="341742" cy="843815"/>
            </a:xfrm>
            <a:custGeom>
              <a:avLst/>
              <a:gdLst/>
              <a:ahLst/>
              <a:cxnLst/>
              <a:rect l="l" t="t" r="r" b="b"/>
              <a:pathLst>
                <a:path w="5196" h="12829" extrusionOk="0">
                  <a:moveTo>
                    <a:pt x="87" y="0"/>
                  </a:moveTo>
                  <a:cubicBezTo>
                    <a:pt x="44" y="0"/>
                    <a:pt x="0" y="37"/>
                    <a:pt x="20" y="87"/>
                  </a:cubicBezTo>
                  <a:cubicBezTo>
                    <a:pt x="1697" y="4319"/>
                    <a:pt x="3375" y="8552"/>
                    <a:pt x="5052" y="12784"/>
                  </a:cubicBezTo>
                  <a:cubicBezTo>
                    <a:pt x="5064" y="12815"/>
                    <a:pt x="5092" y="12829"/>
                    <a:pt x="5119" y="12829"/>
                  </a:cubicBezTo>
                  <a:cubicBezTo>
                    <a:pt x="5159" y="12829"/>
                    <a:pt x="5196" y="12799"/>
                    <a:pt x="5177" y="12752"/>
                  </a:cubicBezTo>
                  <a:cubicBezTo>
                    <a:pt x="3500" y="8520"/>
                    <a:pt x="1823" y="4288"/>
                    <a:pt x="146" y="40"/>
                  </a:cubicBezTo>
                  <a:cubicBezTo>
                    <a:pt x="134"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3"/>
            <p:cNvSpPr/>
            <p:nvPr/>
          </p:nvSpPr>
          <p:spPr>
            <a:xfrm rot="-6603631">
              <a:off x="5910229" y="4476561"/>
              <a:ext cx="16048" cy="21179"/>
            </a:xfrm>
            <a:custGeom>
              <a:avLst/>
              <a:gdLst/>
              <a:ahLst/>
              <a:cxnLst/>
              <a:rect l="l" t="t" r="r" b="b"/>
              <a:pathLst>
                <a:path w="244" h="322" extrusionOk="0">
                  <a:moveTo>
                    <a:pt x="88" y="1"/>
                  </a:moveTo>
                  <a:cubicBezTo>
                    <a:pt x="43" y="1"/>
                    <a:pt x="1" y="31"/>
                    <a:pt x="19" y="78"/>
                  </a:cubicBezTo>
                  <a:cubicBezTo>
                    <a:pt x="51" y="140"/>
                    <a:pt x="82" y="203"/>
                    <a:pt x="98" y="281"/>
                  </a:cubicBezTo>
                  <a:cubicBezTo>
                    <a:pt x="109" y="310"/>
                    <a:pt x="133" y="322"/>
                    <a:pt x="157" y="322"/>
                  </a:cubicBezTo>
                  <a:cubicBezTo>
                    <a:pt x="199" y="322"/>
                    <a:pt x="243" y="284"/>
                    <a:pt x="223" y="234"/>
                  </a:cubicBezTo>
                  <a:cubicBezTo>
                    <a:pt x="208" y="172"/>
                    <a:pt x="176" y="109"/>
                    <a:pt x="161" y="46"/>
                  </a:cubicBezTo>
                  <a:cubicBezTo>
                    <a:pt x="148" y="15"/>
                    <a:pt x="117" y="1"/>
                    <a:pt x="88"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3"/>
            <p:cNvSpPr/>
            <p:nvPr/>
          </p:nvSpPr>
          <p:spPr>
            <a:xfrm rot="-6603631">
              <a:off x="5407061" y="3560589"/>
              <a:ext cx="160874" cy="169105"/>
            </a:xfrm>
            <a:custGeom>
              <a:avLst/>
              <a:gdLst/>
              <a:ahLst/>
              <a:cxnLst/>
              <a:rect l="l" t="t" r="r" b="b"/>
              <a:pathLst>
                <a:path w="2446" h="2571" extrusionOk="0">
                  <a:moveTo>
                    <a:pt x="1474" y="110"/>
                  </a:moveTo>
                  <a:lnTo>
                    <a:pt x="2273" y="706"/>
                  </a:lnTo>
                  <a:cubicBezTo>
                    <a:pt x="2414" y="800"/>
                    <a:pt x="2445" y="1019"/>
                    <a:pt x="2336" y="1160"/>
                  </a:cubicBezTo>
                  <a:lnTo>
                    <a:pt x="1427" y="2398"/>
                  </a:lnTo>
                  <a:cubicBezTo>
                    <a:pt x="1317" y="2539"/>
                    <a:pt x="1113" y="2571"/>
                    <a:pt x="972" y="2461"/>
                  </a:cubicBezTo>
                  <a:lnTo>
                    <a:pt x="173" y="1881"/>
                  </a:lnTo>
                  <a:cubicBezTo>
                    <a:pt x="32" y="1771"/>
                    <a:pt x="0" y="1552"/>
                    <a:pt x="110" y="1411"/>
                  </a:cubicBezTo>
                  <a:lnTo>
                    <a:pt x="1019" y="173"/>
                  </a:lnTo>
                  <a:cubicBezTo>
                    <a:pt x="1129" y="32"/>
                    <a:pt x="1333" y="0"/>
                    <a:pt x="1474" y="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3"/>
            <p:cNvSpPr/>
            <p:nvPr/>
          </p:nvSpPr>
          <p:spPr>
            <a:xfrm rot="-6603631">
              <a:off x="5552751" y="3603237"/>
              <a:ext cx="161926" cy="169171"/>
            </a:xfrm>
            <a:custGeom>
              <a:avLst/>
              <a:gdLst/>
              <a:ahLst/>
              <a:cxnLst/>
              <a:rect l="l" t="t" r="r" b="b"/>
              <a:pathLst>
                <a:path w="2462" h="2572" extrusionOk="0">
                  <a:moveTo>
                    <a:pt x="1490" y="110"/>
                  </a:moveTo>
                  <a:lnTo>
                    <a:pt x="2274" y="690"/>
                  </a:lnTo>
                  <a:cubicBezTo>
                    <a:pt x="2430" y="800"/>
                    <a:pt x="2462" y="1004"/>
                    <a:pt x="2352" y="1160"/>
                  </a:cubicBezTo>
                  <a:lnTo>
                    <a:pt x="1443" y="2383"/>
                  </a:lnTo>
                  <a:cubicBezTo>
                    <a:pt x="1333" y="2540"/>
                    <a:pt x="1129" y="2571"/>
                    <a:pt x="973" y="2461"/>
                  </a:cubicBezTo>
                  <a:lnTo>
                    <a:pt x="173" y="1866"/>
                  </a:lnTo>
                  <a:cubicBezTo>
                    <a:pt x="32" y="1756"/>
                    <a:pt x="1" y="1552"/>
                    <a:pt x="111" y="1411"/>
                  </a:cubicBezTo>
                  <a:lnTo>
                    <a:pt x="1020" y="173"/>
                  </a:lnTo>
                  <a:cubicBezTo>
                    <a:pt x="1129" y="32"/>
                    <a:pt x="1333" y="0"/>
                    <a:pt x="1490" y="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3"/>
            <p:cNvSpPr/>
            <p:nvPr/>
          </p:nvSpPr>
          <p:spPr>
            <a:xfrm rot="-6603631">
              <a:off x="5698137" y="3646744"/>
              <a:ext cx="161926" cy="169105"/>
            </a:xfrm>
            <a:custGeom>
              <a:avLst/>
              <a:gdLst/>
              <a:ahLst/>
              <a:cxnLst/>
              <a:rect l="l" t="t" r="r" b="b"/>
              <a:pathLst>
                <a:path w="2462" h="2571" extrusionOk="0">
                  <a:moveTo>
                    <a:pt x="1490" y="110"/>
                  </a:moveTo>
                  <a:lnTo>
                    <a:pt x="2289" y="705"/>
                  </a:lnTo>
                  <a:cubicBezTo>
                    <a:pt x="2430" y="815"/>
                    <a:pt x="2461" y="1019"/>
                    <a:pt x="2352" y="1160"/>
                  </a:cubicBezTo>
                  <a:lnTo>
                    <a:pt x="1443" y="2398"/>
                  </a:lnTo>
                  <a:cubicBezTo>
                    <a:pt x="1333" y="2539"/>
                    <a:pt x="1129" y="2571"/>
                    <a:pt x="988" y="2461"/>
                  </a:cubicBezTo>
                  <a:lnTo>
                    <a:pt x="189" y="1881"/>
                  </a:lnTo>
                  <a:cubicBezTo>
                    <a:pt x="32" y="1771"/>
                    <a:pt x="1" y="1567"/>
                    <a:pt x="110" y="1411"/>
                  </a:cubicBezTo>
                  <a:lnTo>
                    <a:pt x="1019" y="188"/>
                  </a:lnTo>
                  <a:cubicBezTo>
                    <a:pt x="1129" y="31"/>
                    <a:pt x="1349" y="0"/>
                    <a:pt x="1490" y="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3"/>
            <p:cNvSpPr/>
            <p:nvPr/>
          </p:nvSpPr>
          <p:spPr>
            <a:xfrm rot="-6603631">
              <a:off x="5844804" y="3689405"/>
              <a:ext cx="160940" cy="169105"/>
            </a:xfrm>
            <a:custGeom>
              <a:avLst/>
              <a:gdLst/>
              <a:ahLst/>
              <a:cxnLst/>
              <a:rect l="l" t="t" r="r" b="b"/>
              <a:pathLst>
                <a:path w="2447" h="2571" extrusionOk="0">
                  <a:moveTo>
                    <a:pt x="1474" y="110"/>
                  </a:moveTo>
                  <a:lnTo>
                    <a:pt x="2274" y="690"/>
                  </a:lnTo>
                  <a:cubicBezTo>
                    <a:pt x="2415" y="800"/>
                    <a:pt x="2446" y="1003"/>
                    <a:pt x="2336" y="1160"/>
                  </a:cubicBezTo>
                  <a:lnTo>
                    <a:pt x="1427" y="2383"/>
                  </a:lnTo>
                  <a:cubicBezTo>
                    <a:pt x="1318" y="2540"/>
                    <a:pt x="1114" y="2571"/>
                    <a:pt x="973" y="2461"/>
                  </a:cubicBezTo>
                  <a:lnTo>
                    <a:pt x="173" y="1866"/>
                  </a:lnTo>
                  <a:cubicBezTo>
                    <a:pt x="32" y="1756"/>
                    <a:pt x="1" y="1552"/>
                    <a:pt x="111" y="1411"/>
                  </a:cubicBezTo>
                  <a:lnTo>
                    <a:pt x="1020" y="173"/>
                  </a:lnTo>
                  <a:cubicBezTo>
                    <a:pt x="1129" y="32"/>
                    <a:pt x="1333" y="0"/>
                    <a:pt x="1474" y="1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3"/>
            <p:cNvSpPr/>
            <p:nvPr/>
          </p:nvSpPr>
          <p:spPr>
            <a:xfrm rot="-6603631">
              <a:off x="5087486" y="3482582"/>
              <a:ext cx="1481474" cy="1533062"/>
            </a:xfrm>
            <a:custGeom>
              <a:avLst/>
              <a:gdLst/>
              <a:ahLst/>
              <a:cxnLst/>
              <a:rect l="l" t="t" r="r" b="b"/>
              <a:pathLst>
                <a:path w="22525" h="23308" extrusionOk="0">
                  <a:moveTo>
                    <a:pt x="10848" y="0"/>
                  </a:moveTo>
                  <a:lnTo>
                    <a:pt x="22525" y="8621"/>
                  </a:lnTo>
                  <a:lnTo>
                    <a:pt x="11663" y="23308"/>
                  </a:lnTo>
                  <a:lnTo>
                    <a:pt x="1" y="146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3"/>
            <p:cNvSpPr/>
            <p:nvPr/>
          </p:nvSpPr>
          <p:spPr>
            <a:xfrm rot="-6603631">
              <a:off x="5594490" y="3312199"/>
              <a:ext cx="730970" cy="978455"/>
            </a:xfrm>
            <a:custGeom>
              <a:avLst/>
              <a:gdLst/>
              <a:ahLst/>
              <a:cxnLst/>
              <a:rect l="l" t="t" r="r" b="b"/>
              <a:pathLst>
                <a:path w="11114" h="14876" extrusionOk="0">
                  <a:moveTo>
                    <a:pt x="10863" y="1"/>
                  </a:moveTo>
                  <a:lnTo>
                    <a:pt x="11114" y="189"/>
                  </a:lnTo>
                  <a:lnTo>
                    <a:pt x="252" y="14876"/>
                  </a:lnTo>
                  <a:lnTo>
                    <a:pt x="1" y="146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3"/>
            <p:cNvSpPr/>
            <p:nvPr/>
          </p:nvSpPr>
          <p:spPr>
            <a:xfrm rot="-6603631">
              <a:off x="5308952" y="4141627"/>
              <a:ext cx="799042" cy="1028904"/>
            </a:xfrm>
            <a:custGeom>
              <a:avLst/>
              <a:gdLst/>
              <a:ahLst/>
              <a:cxnLst/>
              <a:rect l="l" t="t" r="r" b="b"/>
              <a:pathLst>
                <a:path w="12149" h="15643" extrusionOk="0">
                  <a:moveTo>
                    <a:pt x="10848" y="0"/>
                  </a:moveTo>
                  <a:lnTo>
                    <a:pt x="12149" y="956"/>
                  </a:lnTo>
                  <a:lnTo>
                    <a:pt x="1286" y="15643"/>
                  </a:lnTo>
                  <a:lnTo>
                    <a:pt x="1" y="146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3"/>
            <p:cNvSpPr/>
            <p:nvPr/>
          </p:nvSpPr>
          <p:spPr>
            <a:xfrm rot="-6603631">
              <a:off x="5169663" y="4491144"/>
              <a:ext cx="39265" cy="38215"/>
            </a:xfrm>
            <a:custGeom>
              <a:avLst/>
              <a:gdLst/>
              <a:ahLst/>
              <a:cxnLst/>
              <a:rect l="l" t="t" r="r" b="b"/>
              <a:pathLst>
                <a:path w="597" h="581" extrusionOk="0">
                  <a:moveTo>
                    <a:pt x="455" y="79"/>
                  </a:moveTo>
                  <a:cubicBezTo>
                    <a:pt x="565" y="173"/>
                    <a:pt x="596" y="330"/>
                    <a:pt x="502" y="455"/>
                  </a:cubicBezTo>
                  <a:cubicBezTo>
                    <a:pt x="424" y="565"/>
                    <a:pt x="267" y="581"/>
                    <a:pt x="141" y="502"/>
                  </a:cubicBezTo>
                  <a:cubicBezTo>
                    <a:pt x="32" y="424"/>
                    <a:pt x="0" y="252"/>
                    <a:pt x="94" y="142"/>
                  </a:cubicBezTo>
                  <a:cubicBezTo>
                    <a:pt x="173" y="32"/>
                    <a:pt x="345" y="1"/>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3"/>
            <p:cNvSpPr/>
            <p:nvPr/>
          </p:nvSpPr>
          <p:spPr>
            <a:xfrm rot="-6603631">
              <a:off x="5174996" y="4492711"/>
              <a:ext cx="34069" cy="32032"/>
            </a:xfrm>
            <a:custGeom>
              <a:avLst/>
              <a:gdLst/>
              <a:ahLst/>
              <a:cxnLst/>
              <a:rect l="l" t="t" r="r" b="b"/>
              <a:pathLst>
                <a:path w="518" h="487" extrusionOk="0">
                  <a:moveTo>
                    <a:pt x="518" y="220"/>
                  </a:moveTo>
                  <a:cubicBezTo>
                    <a:pt x="502" y="267"/>
                    <a:pt x="486" y="314"/>
                    <a:pt x="455" y="361"/>
                  </a:cubicBezTo>
                  <a:cubicBezTo>
                    <a:pt x="377" y="471"/>
                    <a:pt x="220" y="487"/>
                    <a:pt x="94" y="408"/>
                  </a:cubicBezTo>
                  <a:cubicBezTo>
                    <a:pt x="47" y="377"/>
                    <a:pt x="16" y="314"/>
                    <a:pt x="0" y="267"/>
                  </a:cubicBezTo>
                  <a:cubicBezTo>
                    <a:pt x="0" y="220"/>
                    <a:pt x="16" y="173"/>
                    <a:pt x="47" y="126"/>
                  </a:cubicBezTo>
                  <a:cubicBezTo>
                    <a:pt x="142" y="17"/>
                    <a:pt x="298" y="1"/>
                    <a:pt x="408" y="79"/>
                  </a:cubicBezTo>
                  <a:cubicBezTo>
                    <a:pt x="471" y="111"/>
                    <a:pt x="502" y="173"/>
                    <a:pt x="518"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3"/>
            <p:cNvSpPr/>
            <p:nvPr/>
          </p:nvSpPr>
          <p:spPr>
            <a:xfrm rot="-6603631">
              <a:off x="5146792" y="4511841"/>
              <a:ext cx="68138" cy="55711"/>
            </a:xfrm>
            <a:custGeom>
              <a:avLst/>
              <a:gdLst/>
              <a:ahLst/>
              <a:cxnLst/>
              <a:rect l="l" t="t" r="r" b="b"/>
              <a:pathLst>
                <a:path w="1036" h="847" extrusionOk="0">
                  <a:moveTo>
                    <a:pt x="236" y="32"/>
                  </a:moveTo>
                  <a:lnTo>
                    <a:pt x="957" y="580"/>
                  </a:lnTo>
                  <a:cubicBezTo>
                    <a:pt x="1020" y="627"/>
                    <a:pt x="1035" y="706"/>
                    <a:pt x="988" y="768"/>
                  </a:cubicBezTo>
                  <a:lnTo>
                    <a:pt x="988" y="768"/>
                  </a:lnTo>
                  <a:cubicBezTo>
                    <a:pt x="941" y="831"/>
                    <a:pt x="847" y="847"/>
                    <a:pt x="800" y="800"/>
                  </a:cubicBezTo>
                  <a:lnTo>
                    <a:pt x="63" y="267"/>
                  </a:lnTo>
                  <a:cubicBezTo>
                    <a:pt x="1" y="220"/>
                    <a:pt x="1" y="126"/>
                    <a:pt x="32" y="63"/>
                  </a:cubicBezTo>
                  <a:lnTo>
                    <a:pt x="32" y="63"/>
                  </a:lnTo>
                  <a:cubicBezTo>
                    <a:pt x="79" y="0"/>
                    <a:pt x="173" y="0"/>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3"/>
            <p:cNvSpPr/>
            <p:nvPr/>
          </p:nvSpPr>
          <p:spPr>
            <a:xfrm rot="-6603631">
              <a:off x="5256714" y="4515578"/>
              <a:ext cx="38147" cy="39267"/>
            </a:xfrm>
            <a:custGeom>
              <a:avLst/>
              <a:gdLst/>
              <a:ahLst/>
              <a:cxnLst/>
              <a:rect l="l" t="t" r="r" b="b"/>
              <a:pathLst>
                <a:path w="580" h="597" extrusionOk="0">
                  <a:moveTo>
                    <a:pt x="439" y="95"/>
                  </a:moveTo>
                  <a:cubicBezTo>
                    <a:pt x="549" y="173"/>
                    <a:pt x="580" y="330"/>
                    <a:pt x="502" y="456"/>
                  </a:cubicBezTo>
                  <a:cubicBezTo>
                    <a:pt x="408" y="565"/>
                    <a:pt x="251" y="597"/>
                    <a:pt x="141" y="503"/>
                  </a:cubicBezTo>
                  <a:cubicBezTo>
                    <a:pt x="16" y="424"/>
                    <a:pt x="0" y="252"/>
                    <a:pt x="78" y="142"/>
                  </a:cubicBezTo>
                  <a:cubicBezTo>
                    <a:pt x="157" y="32"/>
                    <a:pt x="329" y="1"/>
                    <a:pt x="439"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3"/>
            <p:cNvSpPr/>
            <p:nvPr/>
          </p:nvSpPr>
          <p:spPr>
            <a:xfrm rot="-6603631">
              <a:off x="5261688" y="4517631"/>
              <a:ext cx="34069" cy="33019"/>
            </a:xfrm>
            <a:custGeom>
              <a:avLst/>
              <a:gdLst/>
              <a:ahLst/>
              <a:cxnLst/>
              <a:rect l="l" t="t" r="r" b="b"/>
              <a:pathLst>
                <a:path w="518" h="502" extrusionOk="0">
                  <a:moveTo>
                    <a:pt x="518" y="219"/>
                  </a:moveTo>
                  <a:cubicBezTo>
                    <a:pt x="502" y="266"/>
                    <a:pt x="486" y="314"/>
                    <a:pt x="471" y="361"/>
                  </a:cubicBezTo>
                  <a:cubicBezTo>
                    <a:pt x="377" y="470"/>
                    <a:pt x="220" y="502"/>
                    <a:pt x="110" y="408"/>
                  </a:cubicBezTo>
                  <a:cubicBezTo>
                    <a:pt x="47" y="376"/>
                    <a:pt x="16" y="314"/>
                    <a:pt x="0" y="266"/>
                  </a:cubicBezTo>
                  <a:cubicBezTo>
                    <a:pt x="16" y="219"/>
                    <a:pt x="32" y="172"/>
                    <a:pt x="47" y="141"/>
                  </a:cubicBezTo>
                  <a:cubicBezTo>
                    <a:pt x="141" y="16"/>
                    <a:pt x="298" y="0"/>
                    <a:pt x="424" y="78"/>
                  </a:cubicBezTo>
                  <a:cubicBezTo>
                    <a:pt x="471" y="110"/>
                    <a:pt x="502" y="172"/>
                    <a:pt x="518" y="2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3"/>
            <p:cNvSpPr/>
            <p:nvPr/>
          </p:nvSpPr>
          <p:spPr>
            <a:xfrm rot="-6603631">
              <a:off x="5232959" y="4537446"/>
              <a:ext cx="68138" cy="55711"/>
            </a:xfrm>
            <a:custGeom>
              <a:avLst/>
              <a:gdLst/>
              <a:ahLst/>
              <a:cxnLst/>
              <a:rect l="l" t="t" r="r" b="b"/>
              <a:pathLst>
                <a:path w="1036" h="847" extrusionOk="0">
                  <a:moveTo>
                    <a:pt x="236" y="47"/>
                  </a:moveTo>
                  <a:lnTo>
                    <a:pt x="957" y="580"/>
                  </a:lnTo>
                  <a:cubicBezTo>
                    <a:pt x="1020" y="627"/>
                    <a:pt x="1035" y="706"/>
                    <a:pt x="988" y="768"/>
                  </a:cubicBezTo>
                  <a:lnTo>
                    <a:pt x="988" y="768"/>
                  </a:lnTo>
                  <a:cubicBezTo>
                    <a:pt x="941" y="831"/>
                    <a:pt x="863" y="847"/>
                    <a:pt x="800" y="800"/>
                  </a:cubicBezTo>
                  <a:lnTo>
                    <a:pt x="63" y="267"/>
                  </a:lnTo>
                  <a:cubicBezTo>
                    <a:pt x="16" y="220"/>
                    <a:pt x="1" y="126"/>
                    <a:pt x="48"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3"/>
            <p:cNvSpPr/>
            <p:nvPr/>
          </p:nvSpPr>
          <p:spPr>
            <a:xfrm rot="-6603631">
              <a:off x="5342890" y="4541236"/>
              <a:ext cx="38212" cy="39201"/>
            </a:xfrm>
            <a:custGeom>
              <a:avLst/>
              <a:gdLst/>
              <a:ahLst/>
              <a:cxnLst/>
              <a:rect l="l" t="t" r="r" b="b"/>
              <a:pathLst>
                <a:path w="581" h="596" extrusionOk="0">
                  <a:moveTo>
                    <a:pt x="440" y="94"/>
                  </a:moveTo>
                  <a:cubicBezTo>
                    <a:pt x="565" y="173"/>
                    <a:pt x="581" y="329"/>
                    <a:pt x="503" y="455"/>
                  </a:cubicBezTo>
                  <a:cubicBezTo>
                    <a:pt x="408" y="564"/>
                    <a:pt x="252" y="596"/>
                    <a:pt x="142" y="502"/>
                  </a:cubicBezTo>
                  <a:cubicBezTo>
                    <a:pt x="17" y="423"/>
                    <a:pt x="1" y="251"/>
                    <a:pt x="79" y="141"/>
                  </a:cubicBezTo>
                  <a:cubicBezTo>
                    <a:pt x="173" y="32"/>
                    <a:pt x="330" y="0"/>
                    <a:pt x="440"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3"/>
            <p:cNvSpPr/>
            <p:nvPr/>
          </p:nvSpPr>
          <p:spPr>
            <a:xfrm rot="-6603631">
              <a:off x="5348179" y="4542772"/>
              <a:ext cx="33082" cy="33019"/>
            </a:xfrm>
            <a:custGeom>
              <a:avLst/>
              <a:gdLst/>
              <a:ahLst/>
              <a:cxnLst/>
              <a:rect l="l" t="t" r="r" b="b"/>
              <a:pathLst>
                <a:path w="503" h="502" extrusionOk="0">
                  <a:moveTo>
                    <a:pt x="503" y="235"/>
                  </a:moveTo>
                  <a:cubicBezTo>
                    <a:pt x="503" y="267"/>
                    <a:pt x="487" y="314"/>
                    <a:pt x="456" y="361"/>
                  </a:cubicBezTo>
                  <a:cubicBezTo>
                    <a:pt x="361" y="470"/>
                    <a:pt x="205" y="502"/>
                    <a:pt x="95" y="408"/>
                  </a:cubicBezTo>
                  <a:cubicBezTo>
                    <a:pt x="32" y="376"/>
                    <a:pt x="1" y="314"/>
                    <a:pt x="1" y="267"/>
                  </a:cubicBezTo>
                  <a:cubicBezTo>
                    <a:pt x="1" y="220"/>
                    <a:pt x="17" y="173"/>
                    <a:pt x="48" y="141"/>
                  </a:cubicBezTo>
                  <a:cubicBezTo>
                    <a:pt x="126" y="16"/>
                    <a:pt x="283" y="0"/>
                    <a:pt x="409" y="79"/>
                  </a:cubicBezTo>
                  <a:cubicBezTo>
                    <a:pt x="456" y="126"/>
                    <a:pt x="487" y="173"/>
                    <a:pt x="503"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3"/>
            <p:cNvSpPr/>
            <p:nvPr/>
          </p:nvSpPr>
          <p:spPr>
            <a:xfrm rot="-6603631">
              <a:off x="5319157" y="4563007"/>
              <a:ext cx="68138" cy="55776"/>
            </a:xfrm>
            <a:custGeom>
              <a:avLst/>
              <a:gdLst/>
              <a:ahLst/>
              <a:cxnLst/>
              <a:rect l="l" t="t" r="r" b="b"/>
              <a:pathLst>
                <a:path w="1036" h="848" extrusionOk="0">
                  <a:moveTo>
                    <a:pt x="236" y="48"/>
                  </a:moveTo>
                  <a:lnTo>
                    <a:pt x="957" y="581"/>
                  </a:lnTo>
                  <a:cubicBezTo>
                    <a:pt x="1019" y="628"/>
                    <a:pt x="1035" y="706"/>
                    <a:pt x="988" y="769"/>
                  </a:cubicBezTo>
                  <a:lnTo>
                    <a:pt x="988" y="769"/>
                  </a:lnTo>
                  <a:cubicBezTo>
                    <a:pt x="941" y="831"/>
                    <a:pt x="863" y="847"/>
                    <a:pt x="800" y="800"/>
                  </a:cubicBezTo>
                  <a:lnTo>
                    <a:pt x="79" y="267"/>
                  </a:lnTo>
                  <a:cubicBezTo>
                    <a:pt x="16" y="220"/>
                    <a:pt x="1" y="126"/>
                    <a:pt x="48" y="79"/>
                  </a:cubicBezTo>
                  <a:lnTo>
                    <a:pt x="48" y="63"/>
                  </a:lnTo>
                  <a:cubicBezTo>
                    <a:pt x="95" y="16"/>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3"/>
            <p:cNvSpPr/>
            <p:nvPr/>
          </p:nvSpPr>
          <p:spPr>
            <a:xfrm rot="-6603631">
              <a:off x="5429088" y="4566796"/>
              <a:ext cx="38212" cy="39267"/>
            </a:xfrm>
            <a:custGeom>
              <a:avLst/>
              <a:gdLst/>
              <a:ahLst/>
              <a:cxnLst/>
              <a:rect l="l" t="t" r="r" b="b"/>
              <a:pathLst>
                <a:path w="581" h="597" extrusionOk="0">
                  <a:moveTo>
                    <a:pt x="455" y="94"/>
                  </a:moveTo>
                  <a:cubicBezTo>
                    <a:pt x="565" y="173"/>
                    <a:pt x="581" y="345"/>
                    <a:pt x="502" y="455"/>
                  </a:cubicBezTo>
                  <a:cubicBezTo>
                    <a:pt x="424" y="565"/>
                    <a:pt x="252" y="596"/>
                    <a:pt x="142" y="502"/>
                  </a:cubicBezTo>
                  <a:cubicBezTo>
                    <a:pt x="32" y="424"/>
                    <a:pt x="1" y="267"/>
                    <a:pt x="79" y="141"/>
                  </a:cubicBezTo>
                  <a:cubicBezTo>
                    <a:pt x="173" y="32"/>
                    <a:pt x="330" y="0"/>
                    <a:pt x="455"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3"/>
            <p:cNvSpPr/>
            <p:nvPr/>
          </p:nvSpPr>
          <p:spPr>
            <a:xfrm rot="-6603631">
              <a:off x="5434376" y="4568333"/>
              <a:ext cx="33082" cy="33084"/>
            </a:xfrm>
            <a:custGeom>
              <a:avLst/>
              <a:gdLst/>
              <a:ahLst/>
              <a:cxnLst/>
              <a:rect l="l" t="t" r="r" b="b"/>
              <a:pathLst>
                <a:path w="503" h="503" extrusionOk="0">
                  <a:moveTo>
                    <a:pt x="503" y="236"/>
                  </a:moveTo>
                  <a:cubicBezTo>
                    <a:pt x="503" y="283"/>
                    <a:pt x="487" y="314"/>
                    <a:pt x="455" y="361"/>
                  </a:cubicBezTo>
                  <a:cubicBezTo>
                    <a:pt x="377" y="471"/>
                    <a:pt x="205" y="502"/>
                    <a:pt x="95" y="408"/>
                  </a:cubicBezTo>
                  <a:cubicBezTo>
                    <a:pt x="48" y="377"/>
                    <a:pt x="17" y="330"/>
                    <a:pt x="1" y="267"/>
                  </a:cubicBezTo>
                  <a:cubicBezTo>
                    <a:pt x="1" y="220"/>
                    <a:pt x="17" y="173"/>
                    <a:pt x="48" y="142"/>
                  </a:cubicBezTo>
                  <a:cubicBezTo>
                    <a:pt x="126" y="16"/>
                    <a:pt x="299" y="0"/>
                    <a:pt x="408" y="79"/>
                  </a:cubicBezTo>
                  <a:cubicBezTo>
                    <a:pt x="455" y="126"/>
                    <a:pt x="487" y="173"/>
                    <a:pt x="503"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3"/>
            <p:cNvSpPr/>
            <p:nvPr/>
          </p:nvSpPr>
          <p:spPr>
            <a:xfrm rot="-6603631">
              <a:off x="5405324" y="4588612"/>
              <a:ext cx="68138" cy="55776"/>
            </a:xfrm>
            <a:custGeom>
              <a:avLst/>
              <a:gdLst/>
              <a:ahLst/>
              <a:cxnLst/>
              <a:rect l="l" t="t" r="r" b="b"/>
              <a:pathLst>
                <a:path w="1036" h="848" extrusionOk="0">
                  <a:moveTo>
                    <a:pt x="236" y="48"/>
                  </a:moveTo>
                  <a:lnTo>
                    <a:pt x="972" y="581"/>
                  </a:lnTo>
                  <a:cubicBezTo>
                    <a:pt x="1019" y="628"/>
                    <a:pt x="1035" y="706"/>
                    <a:pt x="988" y="769"/>
                  </a:cubicBezTo>
                  <a:lnTo>
                    <a:pt x="988" y="769"/>
                  </a:lnTo>
                  <a:cubicBezTo>
                    <a:pt x="941" y="832"/>
                    <a:pt x="863" y="847"/>
                    <a:pt x="800" y="800"/>
                  </a:cubicBezTo>
                  <a:lnTo>
                    <a:pt x="79" y="267"/>
                  </a:lnTo>
                  <a:cubicBezTo>
                    <a:pt x="16" y="220"/>
                    <a:pt x="1" y="126"/>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3"/>
            <p:cNvSpPr/>
            <p:nvPr/>
          </p:nvSpPr>
          <p:spPr>
            <a:xfrm rot="-6603631">
              <a:off x="5514548" y="4591907"/>
              <a:ext cx="39265" cy="39267"/>
            </a:xfrm>
            <a:custGeom>
              <a:avLst/>
              <a:gdLst/>
              <a:ahLst/>
              <a:cxnLst/>
              <a:rect l="l" t="t" r="r" b="b"/>
              <a:pathLst>
                <a:path w="597" h="597" extrusionOk="0">
                  <a:moveTo>
                    <a:pt x="455" y="95"/>
                  </a:moveTo>
                  <a:cubicBezTo>
                    <a:pt x="565" y="173"/>
                    <a:pt x="596" y="345"/>
                    <a:pt x="502" y="455"/>
                  </a:cubicBezTo>
                  <a:cubicBezTo>
                    <a:pt x="424" y="565"/>
                    <a:pt x="252" y="596"/>
                    <a:pt x="142" y="502"/>
                  </a:cubicBezTo>
                  <a:cubicBezTo>
                    <a:pt x="32" y="424"/>
                    <a:pt x="1" y="267"/>
                    <a:pt x="95" y="142"/>
                  </a:cubicBezTo>
                  <a:cubicBezTo>
                    <a:pt x="173" y="32"/>
                    <a:pt x="330" y="1"/>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3"/>
            <p:cNvSpPr/>
            <p:nvPr/>
          </p:nvSpPr>
          <p:spPr>
            <a:xfrm rot="-6603631">
              <a:off x="5520543" y="4593938"/>
              <a:ext cx="33082" cy="33084"/>
            </a:xfrm>
            <a:custGeom>
              <a:avLst/>
              <a:gdLst/>
              <a:ahLst/>
              <a:cxnLst/>
              <a:rect l="l" t="t" r="r" b="b"/>
              <a:pathLst>
                <a:path w="503" h="503" extrusionOk="0">
                  <a:moveTo>
                    <a:pt x="502" y="236"/>
                  </a:moveTo>
                  <a:cubicBezTo>
                    <a:pt x="502" y="283"/>
                    <a:pt x="487" y="314"/>
                    <a:pt x="455" y="361"/>
                  </a:cubicBezTo>
                  <a:cubicBezTo>
                    <a:pt x="377" y="471"/>
                    <a:pt x="205" y="502"/>
                    <a:pt x="95" y="408"/>
                  </a:cubicBezTo>
                  <a:cubicBezTo>
                    <a:pt x="48" y="377"/>
                    <a:pt x="17" y="330"/>
                    <a:pt x="1" y="267"/>
                  </a:cubicBezTo>
                  <a:cubicBezTo>
                    <a:pt x="1" y="220"/>
                    <a:pt x="17" y="173"/>
                    <a:pt x="48" y="142"/>
                  </a:cubicBezTo>
                  <a:cubicBezTo>
                    <a:pt x="126" y="32"/>
                    <a:pt x="299" y="1"/>
                    <a:pt x="408" y="79"/>
                  </a:cubicBezTo>
                  <a:cubicBezTo>
                    <a:pt x="455" y="126"/>
                    <a:pt x="487" y="173"/>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3"/>
            <p:cNvSpPr/>
            <p:nvPr/>
          </p:nvSpPr>
          <p:spPr>
            <a:xfrm rot="-6603631">
              <a:off x="5491521" y="4614239"/>
              <a:ext cx="68138" cy="55711"/>
            </a:xfrm>
            <a:custGeom>
              <a:avLst/>
              <a:gdLst/>
              <a:ahLst/>
              <a:cxnLst/>
              <a:rect l="l" t="t" r="r" b="b"/>
              <a:pathLst>
                <a:path w="1036" h="847" extrusionOk="0">
                  <a:moveTo>
                    <a:pt x="236" y="47"/>
                  </a:moveTo>
                  <a:lnTo>
                    <a:pt x="972" y="580"/>
                  </a:lnTo>
                  <a:cubicBezTo>
                    <a:pt x="1035" y="627"/>
                    <a:pt x="1035" y="705"/>
                    <a:pt x="1004" y="768"/>
                  </a:cubicBezTo>
                  <a:cubicBezTo>
                    <a:pt x="957" y="831"/>
                    <a:pt x="863" y="846"/>
                    <a:pt x="800" y="799"/>
                  </a:cubicBezTo>
                  <a:lnTo>
                    <a:pt x="79" y="267"/>
                  </a:lnTo>
                  <a:cubicBezTo>
                    <a:pt x="16" y="220"/>
                    <a:pt x="1" y="141"/>
                    <a:pt x="48" y="78"/>
                  </a:cubicBezTo>
                  <a:lnTo>
                    <a:pt x="48" y="78"/>
                  </a:lnTo>
                  <a:cubicBezTo>
                    <a:pt x="95" y="16"/>
                    <a:pt x="189"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3"/>
            <p:cNvSpPr/>
            <p:nvPr/>
          </p:nvSpPr>
          <p:spPr>
            <a:xfrm rot="-6603631">
              <a:off x="5601209" y="4617858"/>
              <a:ext cx="39265" cy="38215"/>
            </a:xfrm>
            <a:custGeom>
              <a:avLst/>
              <a:gdLst/>
              <a:ahLst/>
              <a:cxnLst/>
              <a:rect l="l" t="t" r="r" b="b"/>
              <a:pathLst>
                <a:path w="597" h="581" extrusionOk="0">
                  <a:moveTo>
                    <a:pt x="455" y="79"/>
                  </a:moveTo>
                  <a:cubicBezTo>
                    <a:pt x="565" y="157"/>
                    <a:pt x="596" y="330"/>
                    <a:pt x="502" y="439"/>
                  </a:cubicBezTo>
                  <a:cubicBezTo>
                    <a:pt x="424" y="549"/>
                    <a:pt x="267" y="580"/>
                    <a:pt x="142" y="502"/>
                  </a:cubicBezTo>
                  <a:cubicBezTo>
                    <a:pt x="32" y="408"/>
                    <a:pt x="1" y="251"/>
                    <a:pt x="95" y="126"/>
                  </a:cubicBezTo>
                  <a:cubicBezTo>
                    <a:pt x="173" y="16"/>
                    <a:pt x="346"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3"/>
            <p:cNvSpPr/>
            <p:nvPr/>
          </p:nvSpPr>
          <p:spPr>
            <a:xfrm rot="-6603631">
              <a:off x="5606003" y="4619048"/>
              <a:ext cx="34135" cy="33084"/>
            </a:xfrm>
            <a:custGeom>
              <a:avLst/>
              <a:gdLst/>
              <a:ahLst/>
              <a:cxnLst/>
              <a:rect l="l" t="t" r="r" b="b"/>
              <a:pathLst>
                <a:path w="519" h="503" extrusionOk="0">
                  <a:moveTo>
                    <a:pt x="518" y="236"/>
                  </a:moveTo>
                  <a:cubicBezTo>
                    <a:pt x="502" y="283"/>
                    <a:pt x="487" y="330"/>
                    <a:pt x="455" y="361"/>
                  </a:cubicBezTo>
                  <a:cubicBezTo>
                    <a:pt x="377" y="471"/>
                    <a:pt x="220" y="502"/>
                    <a:pt x="95" y="424"/>
                  </a:cubicBezTo>
                  <a:cubicBezTo>
                    <a:pt x="48" y="377"/>
                    <a:pt x="16" y="330"/>
                    <a:pt x="1" y="267"/>
                  </a:cubicBezTo>
                  <a:cubicBezTo>
                    <a:pt x="1" y="220"/>
                    <a:pt x="16" y="173"/>
                    <a:pt x="48" y="142"/>
                  </a:cubicBezTo>
                  <a:cubicBezTo>
                    <a:pt x="142" y="32"/>
                    <a:pt x="299" y="1"/>
                    <a:pt x="408" y="95"/>
                  </a:cubicBezTo>
                  <a:cubicBezTo>
                    <a:pt x="471" y="126"/>
                    <a:pt x="502" y="173"/>
                    <a:pt x="518"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3"/>
            <p:cNvSpPr/>
            <p:nvPr/>
          </p:nvSpPr>
          <p:spPr>
            <a:xfrm rot="-6603631">
              <a:off x="5577026" y="4639380"/>
              <a:ext cx="69125" cy="55711"/>
            </a:xfrm>
            <a:custGeom>
              <a:avLst/>
              <a:gdLst/>
              <a:ahLst/>
              <a:cxnLst/>
              <a:rect l="l" t="t" r="r" b="b"/>
              <a:pathLst>
                <a:path w="1051" h="847" extrusionOk="0">
                  <a:moveTo>
                    <a:pt x="251" y="47"/>
                  </a:moveTo>
                  <a:lnTo>
                    <a:pt x="972" y="580"/>
                  </a:lnTo>
                  <a:cubicBezTo>
                    <a:pt x="1035" y="627"/>
                    <a:pt x="1051" y="721"/>
                    <a:pt x="1004" y="768"/>
                  </a:cubicBezTo>
                  <a:lnTo>
                    <a:pt x="1004" y="768"/>
                  </a:lnTo>
                  <a:cubicBezTo>
                    <a:pt x="957" y="831"/>
                    <a:pt x="863" y="847"/>
                    <a:pt x="800" y="800"/>
                  </a:cubicBezTo>
                  <a:lnTo>
                    <a:pt x="79" y="267"/>
                  </a:lnTo>
                  <a:cubicBezTo>
                    <a:pt x="16" y="220"/>
                    <a:pt x="0" y="141"/>
                    <a:pt x="47" y="79"/>
                  </a:cubicBezTo>
                  <a:lnTo>
                    <a:pt x="47" y="79"/>
                  </a:lnTo>
                  <a:cubicBezTo>
                    <a:pt x="95" y="16"/>
                    <a:pt x="189" y="0"/>
                    <a:pt x="251"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3"/>
            <p:cNvSpPr/>
            <p:nvPr/>
          </p:nvSpPr>
          <p:spPr>
            <a:xfrm rot="-6603631">
              <a:off x="5687722" y="4642968"/>
              <a:ext cx="38212" cy="38215"/>
            </a:xfrm>
            <a:custGeom>
              <a:avLst/>
              <a:gdLst/>
              <a:ahLst/>
              <a:cxnLst/>
              <a:rect l="l" t="t" r="r" b="b"/>
              <a:pathLst>
                <a:path w="581" h="581" extrusionOk="0">
                  <a:moveTo>
                    <a:pt x="439" y="79"/>
                  </a:moveTo>
                  <a:cubicBezTo>
                    <a:pt x="549" y="173"/>
                    <a:pt x="580" y="330"/>
                    <a:pt x="502" y="440"/>
                  </a:cubicBezTo>
                  <a:cubicBezTo>
                    <a:pt x="408" y="549"/>
                    <a:pt x="251" y="581"/>
                    <a:pt x="126" y="502"/>
                  </a:cubicBezTo>
                  <a:cubicBezTo>
                    <a:pt x="16" y="408"/>
                    <a:pt x="0" y="251"/>
                    <a:pt x="79" y="142"/>
                  </a:cubicBezTo>
                  <a:cubicBezTo>
                    <a:pt x="157" y="16"/>
                    <a:pt x="330"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3"/>
            <p:cNvSpPr/>
            <p:nvPr/>
          </p:nvSpPr>
          <p:spPr>
            <a:xfrm rot="-6603631">
              <a:off x="5692245" y="4644706"/>
              <a:ext cx="34069" cy="33019"/>
            </a:xfrm>
            <a:custGeom>
              <a:avLst/>
              <a:gdLst/>
              <a:ahLst/>
              <a:cxnLst/>
              <a:rect l="l" t="t" r="r" b="b"/>
              <a:pathLst>
                <a:path w="518" h="502" extrusionOk="0">
                  <a:moveTo>
                    <a:pt x="518" y="235"/>
                  </a:moveTo>
                  <a:cubicBezTo>
                    <a:pt x="502" y="282"/>
                    <a:pt x="487" y="329"/>
                    <a:pt x="471" y="361"/>
                  </a:cubicBezTo>
                  <a:cubicBezTo>
                    <a:pt x="377" y="470"/>
                    <a:pt x="220" y="502"/>
                    <a:pt x="95" y="423"/>
                  </a:cubicBezTo>
                  <a:cubicBezTo>
                    <a:pt x="48" y="376"/>
                    <a:pt x="16" y="329"/>
                    <a:pt x="1" y="267"/>
                  </a:cubicBezTo>
                  <a:cubicBezTo>
                    <a:pt x="16" y="219"/>
                    <a:pt x="32" y="188"/>
                    <a:pt x="48" y="141"/>
                  </a:cubicBezTo>
                  <a:cubicBezTo>
                    <a:pt x="142" y="31"/>
                    <a:pt x="299" y="0"/>
                    <a:pt x="408" y="94"/>
                  </a:cubicBezTo>
                  <a:cubicBezTo>
                    <a:pt x="471" y="125"/>
                    <a:pt x="502" y="172"/>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3"/>
            <p:cNvSpPr/>
            <p:nvPr/>
          </p:nvSpPr>
          <p:spPr>
            <a:xfrm rot="-6603631">
              <a:off x="5663538" y="4664491"/>
              <a:ext cx="68072" cy="55711"/>
            </a:xfrm>
            <a:custGeom>
              <a:avLst/>
              <a:gdLst/>
              <a:ahLst/>
              <a:cxnLst/>
              <a:rect l="l" t="t" r="r" b="b"/>
              <a:pathLst>
                <a:path w="1035" h="847" extrusionOk="0">
                  <a:moveTo>
                    <a:pt x="235" y="47"/>
                  </a:moveTo>
                  <a:lnTo>
                    <a:pt x="956" y="580"/>
                  </a:lnTo>
                  <a:cubicBezTo>
                    <a:pt x="1019" y="627"/>
                    <a:pt x="1035" y="721"/>
                    <a:pt x="988" y="784"/>
                  </a:cubicBezTo>
                  <a:lnTo>
                    <a:pt x="988" y="784"/>
                  </a:lnTo>
                  <a:cubicBezTo>
                    <a:pt x="941" y="831"/>
                    <a:pt x="862" y="847"/>
                    <a:pt x="799" y="800"/>
                  </a:cubicBezTo>
                  <a:lnTo>
                    <a:pt x="63" y="267"/>
                  </a:lnTo>
                  <a:cubicBezTo>
                    <a:pt x="16" y="220"/>
                    <a:pt x="0" y="142"/>
                    <a:pt x="47" y="79"/>
                  </a:cubicBezTo>
                  <a:lnTo>
                    <a:pt x="47" y="79"/>
                  </a:lnTo>
                  <a:cubicBezTo>
                    <a:pt x="78"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3"/>
            <p:cNvSpPr/>
            <p:nvPr/>
          </p:nvSpPr>
          <p:spPr>
            <a:xfrm rot="-6603631">
              <a:off x="5773889" y="4668573"/>
              <a:ext cx="38212" cy="38215"/>
            </a:xfrm>
            <a:custGeom>
              <a:avLst/>
              <a:gdLst/>
              <a:ahLst/>
              <a:cxnLst/>
              <a:rect l="l" t="t" r="r" b="b"/>
              <a:pathLst>
                <a:path w="581" h="581" extrusionOk="0">
                  <a:moveTo>
                    <a:pt x="439" y="79"/>
                  </a:moveTo>
                  <a:cubicBezTo>
                    <a:pt x="565" y="173"/>
                    <a:pt x="580" y="330"/>
                    <a:pt x="502" y="440"/>
                  </a:cubicBezTo>
                  <a:cubicBezTo>
                    <a:pt x="408" y="565"/>
                    <a:pt x="251" y="581"/>
                    <a:pt x="141" y="502"/>
                  </a:cubicBezTo>
                  <a:cubicBezTo>
                    <a:pt x="16" y="408"/>
                    <a:pt x="0" y="252"/>
                    <a:pt x="79" y="142"/>
                  </a:cubicBezTo>
                  <a:cubicBezTo>
                    <a:pt x="173" y="17"/>
                    <a:pt x="329"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3"/>
            <p:cNvSpPr/>
            <p:nvPr/>
          </p:nvSpPr>
          <p:spPr>
            <a:xfrm rot="-6603631">
              <a:off x="5778412" y="4670311"/>
              <a:ext cx="34069" cy="33019"/>
            </a:xfrm>
            <a:custGeom>
              <a:avLst/>
              <a:gdLst/>
              <a:ahLst/>
              <a:cxnLst/>
              <a:rect l="l" t="t" r="r" b="b"/>
              <a:pathLst>
                <a:path w="518" h="502" extrusionOk="0">
                  <a:moveTo>
                    <a:pt x="518" y="235"/>
                  </a:moveTo>
                  <a:cubicBezTo>
                    <a:pt x="518" y="282"/>
                    <a:pt x="502" y="329"/>
                    <a:pt x="471" y="361"/>
                  </a:cubicBezTo>
                  <a:cubicBezTo>
                    <a:pt x="377" y="486"/>
                    <a:pt x="220" y="502"/>
                    <a:pt x="110" y="423"/>
                  </a:cubicBezTo>
                  <a:cubicBezTo>
                    <a:pt x="48" y="376"/>
                    <a:pt x="16" y="329"/>
                    <a:pt x="1" y="267"/>
                  </a:cubicBezTo>
                  <a:cubicBezTo>
                    <a:pt x="16" y="235"/>
                    <a:pt x="32" y="188"/>
                    <a:pt x="63" y="141"/>
                  </a:cubicBezTo>
                  <a:cubicBezTo>
                    <a:pt x="142" y="32"/>
                    <a:pt x="298" y="0"/>
                    <a:pt x="424" y="94"/>
                  </a:cubicBezTo>
                  <a:cubicBezTo>
                    <a:pt x="471" y="126"/>
                    <a:pt x="502" y="173"/>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3"/>
            <p:cNvSpPr/>
            <p:nvPr/>
          </p:nvSpPr>
          <p:spPr>
            <a:xfrm rot="-6603631">
              <a:off x="5749736" y="4690051"/>
              <a:ext cx="68072" cy="55776"/>
            </a:xfrm>
            <a:custGeom>
              <a:avLst/>
              <a:gdLst/>
              <a:ahLst/>
              <a:cxnLst/>
              <a:rect l="l" t="t" r="r" b="b"/>
              <a:pathLst>
                <a:path w="1035" h="848" extrusionOk="0">
                  <a:moveTo>
                    <a:pt x="235" y="48"/>
                  </a:moveTo>
                  <a:lnTo>
                    <a:pt x="956" y="581"/>
                  </a:lnTo>
                  <a:cubicBezTo>
                    <a:pt x="1019" y="628"/>
                    <a:pt x="1035" y="722"/>
                    <a:pt x="988" y="784"/>
                  </a:cubicBezTo>
                  <a:lnTo>
                    <a:pt x="988" y="784"/>
                  </a:lnTo>
                  <a:cubicBezTo>
                    <a:pt x="940" y="847"/>
                    <a:pt x="862" y="847"/>
                    <a:pt x="799" y="800"/>
                  </a:cubicBezTo>
                  <a:lnTo>
                    <a:pt x="78" y="267"/>
                  </a:lnTo>
                  <a:cubicBezTo>
                    <a:pt x="16" y="220"/>
                    <a:pt x="0" y="142"/>
                    <a:pt x="47" y="79"/>
                  </a:cubicBezTo>
                  <a:lnTo>
                    <a:pt x="47" y="79"/>
                  </a:lnTo>
                  <a:cubicBezTo>
                    <a:pt x="94" y="16"/>
                    <a:pt x="172" y="1"/>
                    <a:pt x="235"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3"/>
            <p:cNvSpPr/>
            <p:nvPr/>
          </p:nvSpPr>
          <p:spPr>
            <a:xfrm rot="-6603631">
              <a:off x="5860117" y="4694155"/>
              <a:ext cx="38212" cy="38215"/>
            </a:xfrm>
            <a:custGeom>
              <a:avLst/>
              <a:gdLst/>
              <a:ahLst/>
              <a:cxnLst/>
              <a:rect l="l" t="t" r="r" b="b"/>
              <a:pathLst>
                <a:path w="581" h="581" extrusionOk="0">
                  <a:moveTo>
                    <a:pt x="439" y="78"/>
                  </a:moveTo>
                  <a:cubicBezTo>
                    <a:pt x="565" y="172"/>
                    <a:pt x="580" y="329"/>
                    <a:pt x="502" y="439"/>
                  </a:cubicBezTo>
                  <a:cubicBezTo>
                    <a:pt x="423" y="564"/>
                    <a:pt x="251" y="580"/>
                    <a:pt x="141" y="502"/>
                  </a:cubicBezTo>
                  <a:cubicBezTo>
                    <a:pt x="32" y="408"/>
                    <a:pt x="0" y="251"/>
                    <a:pt x="79" y="141"/>
                  </a:cubicBezTo>
                  <a:cubicBezTo>
                    <a:pt x="173" y="16"/>
                    <a:pt x="329" y="0"/>
                    <a:pt x="439"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3"/>
            <p:cNvSpPr/>
            <p:nvPr/>
          </p:nvSpPr>
          <p:spPr>
            <a:xfrm rot="-6603631">
              <a:off x="5864956" y="4695377"/>
              <a:ext cx="33017" cy="33084"/>
            </a:xfrm>
            <a:custGeom>
              <a:avLst/>
              <a:gdLst/>
              <a:ahLst/>
              <a:cxnLst/>
              <a:rect l="l" t="t" r="r" b="b"/>
              <a:pathLst>
                <a:path w="502" h="503" extrusionOk="0">
                  <a:moveTo>
                    <a:pt x="502" y="236"/>
                  </a:moveTo>
                  <a:cubicBezTo>
                    <a:pt x="502" y="283"/>
                    <a:pt x="486" y="330"/>
                    <a:pt x="455" y="361"/>
                  </a:cubicBezTo>
                  <a:cubicBezTo>
                    <a:pt x="376" y="486"/>
                    <a:pt x="204" y="502"/>
                    <a:pt x="94" y="424"/>
                  </a:cubicBezTo>
                  <a:cubicBezTo>
                    <a:pt x="47" y="377"/>
                    <a:pt x="16" y="330"/>
                    <a:pt x="0" y="267"/>
                  </a:cubicBezTo>
                  <a:cubicBezTo>
                    <a:pt x="0" y="236"/>
                    <a:pt x="16" y="189"/>
                    <a:pt x="47" y="142"/>
                  </a:cubicBezTo>
                  <a:cubicBezTo>
                    <a:pt x="126" y="32"/>
                    <a:pt x="298" y="0"/>
                    <a:pt x="408" y="94"/>
                  </a:cubicBezTo>
                  <a:cubicBezTo>
                    <a:pt x="455" y="126"/>
                    <a:pt x="486" y="189"/>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3"/>
            <p:cNvSpPr/>
            <p:nvPr/>
          </p:nvSpPr>
          <p:spPr>
            <a:xfrm rot="-6603631">
              <a:off x="5835881" y="4715687"/>
              <a:ext cx="68138" cy="55776"/>
            </a:xfrm>
            <a:custGeom>
              <a:avLst/>
              <a:gdLst/>
              <a:ahLst/>
              <a:cxnLst/>
              <a:rect l="l" t="t" r="r" b="b"/>
              <a:pathLst>
                <a:path w="1036" h="848" extrusionOk="0">
                  <a:moveTo>
                    <a:pt x="236" y="48"/>
                  </a:moveTo>
                  <a:lnTo>
                    <a:pt x="957" y="581"/>
                  </a:lnTo>
                  <a:cubicBezTo>
                    <a:pt x="1020" y="628"/>
                    <a:pt x="1035" y="722"/>
                    <a:pt x="988" y="785"/>
                  </a:cubicBezTo>
                  <a:cubicBezTo>
                    <a:pt x="941" y="847"/>
                    <a:pt x="863" y="847"/>
                    <a:pt x="800" y="816"/>
                  </a:cubicBezTo>
                  <a:lnTo>
                    <a:pt x="79" y="267"/>
                  </a:lnTo>
                  <a:cubicBezTo>
                    <a:pt x="17" y="236"/>
                    <a:pt x="1" y="142"/>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3"/>
            <p:cNvSpPr/>
            <p:nvPr/>
          </p:nvSpPr>
          <p:spPr>
            <a:xfrm rot="-6603631">
              <a:off x="5945622" y="4719297"/>
              <a:ext cx="39199" cy="38215"/>
            </a:xfrm>
            <a:custGeom>
              <a:avLst/>
              <a:gdLst/>
              <a:ahLst/>
              <a:cxnLst/>
              <a:rect l="l" t="t" r="r" b="b"/>
              <a:pathLst>
                <a:path w="596" h="581" extrusionOk="0">
                  <a:moveTo>
                    <a:pt x="455" y="79"/>
                  </a:moveTo>
                  <a:cubicBezTo>
                    <a:pt x="564" y="173"/>
                    <a:pt x="596" y="329"/>
                    <a:pt x="502" y="439"/>
                  </a:cubicBezTo>
                  <a:cubicBezTo>
                    <a:pt x="423" y="565"/>
                    <a:pt x="251" y="580"/>
                    <a:pt x="141" y="502"/>
                  </a:cubicBezTo>
                  <a:cubicBezTo>
                    <a:pt x="32" y="423"/>
                    <a:pt x="0" y="251"/>
                    <a:pt x="94" y="141"/>
                  </a:cubicBezTo>
                  <a:cubicBezTo>
                    <a:pt x="173" y="32"/>
                    <a:pt x="329"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3"/>
            <p:cNvSpPr/>
            <p:nvPr/>
          </p:nvSpPr>
          <p:spPr>
            <a:xfrm rot="-6603631">
              <a:off x="5951617" y="4721328"/>
              <a:ext cx="33017" cy="32032"/>
            </a:xfrm>
            <a:custGeom>
              <a:avLst/>
              <a:gdLst/>
              <a:ahLst/>
              <a:cxnLst/>
              <a:rect l="l" t="t" r="r" b="b"/>
              <a:pathLst>
                <a:path w="502" h="487" extrusionOk="0">
                  <a:moveTo>
                    <a:pt x="502" y="220"/>
                  </a:moveTo>
                  <a:cubicBezTo>
                    <a:pt x="502" y="267"/>
                    <a:pt x="486" y="314"/>
                    <a:pt x="455" y="345"/>
                  </a:cubicBezTo>
                  <a:cubicBezTo>
                    <a:pt x="376" y="471"/>
                    <a:pt x="204" y="486"/>
                    <a:pt x="94" y="408"/>
                  </a:cubicBezTo>
                  <a:cubicBezTo>
                    <a:pt x="47" y="377"/>
                    <a:pt x="16" y="314"/>
                    <a:pt x="0" y="267"/>
                  </a:cubicBezTo>
                  <a:cubicBezTo>
                    <a:pt x="0" y="220"/>
                    <a:pt x="16" y="173"/>
                    <a:pt x="47" y="126"/>
                  </a:cubicBezTo>
                  <a:cubicBezTo>
                    <a:pt x="126" y="16"/>
                    <a:pt x="298" y="0"/>
                    <a:pt x="408" y="79"/>
                  </a:cubicBezTo>
                  <a:cubicBezTo>
                    <a:pt x="455" y="110"/>
                    <a:pt x="486"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3"/>
            <p:cNvSpPr/>
            <p:nvPr/>
          </p:nvSpPr>
          <p:spPr>
            <a:xfrm rot="-6603631">
              <a:off x="5923037" y="4740931"/>
              <a:ext cx="68138" cy="55776"/>
            </a:xfrm>
            <a:custGeom>
              <a:avLst/>
              <a:gdLst/>
              <a:ahLst/>
              <a:cxnLst/>
              <a:rect l="l" t="t" r="r" b="b"/>
              <a:pathLst>
                <a:path w="1036" h="848" extrusionOk="0">
                  <a:moveTo>
                    <a:pt x="236" y="32"/>
                  </a:moveTo>
                  <a:lnTo>
                    <a:pt x="973" y="581"/>
                  </a:lnTo>
                  <a:cubicBezTo>
                    <a:pt x="1035" y="612"/>
                    <a:pt x="1035" y="706"/>
                    <a:pt x="1004" y="769"/>
                  </a:cubicBezTo>
                  <a:cubicBezTo>
                    <a:pt x="957" y="831"/>
                    <a:pt x="863" y="847"/>
                    <a:pt x="800" y="800"/>
                  </a:cubicBezTo>
                  <a:lnTo>
                    <a:pt x="79" y="267"/>
                  </a:lnTo>
                  <a:cubicBezTo>
                    <a:pt x="17" y="220"/>
                    <a:pt x="1" y="126"/>
                    <a:pt x="48" y="63"/>
                  </a:cubicBezTo>
                  <a:lnTo>
                    <a:pt x="48" y="63"/>
                  </a:lnTo>
                  <a:cubicBezTo>
                    <a:pt x="95" y="1"/>
                    <a:pt x="189" y="1"/>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3"/>
            <p:cNvSpPr/>
            <p:nvPr/>
          </p:nvSpPr>
          <p:spPr>
            <a:xfrm rot="-6603631">
              <a:off x="6031788" y="4744902"/>
              <a:ext cx="39199" cy="38215"/>
            </a:xfrm>
            <a:custGeom>
              <a:avLst/>
              <a:gdLst/>
              <a:ahLst/>
              <a:cxnLst/>
              <a:rect l="l" t="t" r="r" b="b"/>
              <a:pathLst>
                <a:path w="596" h="581" extrusionOk="0">
                  <a:moveTo>
                    <a:pt x="455" y="95"/>
                  </a:moveTo>
                  <a:cubicBezTo>
                    <a:pt x="564" y="173"/>
                    <a:pt x="596" y="330"/>
                    <a:pt x="502" y="455"/>
                  </a:cubicBezTo>
                  <a:cubicBezTo>
                    <a:pt x="423" y="565"/>
                    <a:pt x="267" y="580"/>
                    <a:pt x="141" y="502"/>
                  </a:cubicBezTo>
                  <a:cubicBezTo>
                    <a:pt x="31" y="424"/>
                    <a:pt x="0" y="251"/>
                    <a:pt x="94" y="142"/>
                  </a:cubicBezTo>
                  <a:cubicBezTo>
                    <a:pt x="173" y="32"/>
                    <a:pt x="345" y="0"/>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3"/>
            <p:cNvSpPr/>
            <p:nvPr/>
          </p:nvSpPr>
          <p:spPr>
            <a:xfrm rot="-6603631">
              <a:off x="6037783" y="4746932"/>
              <a:ext cx="33017" cy="32032"/>
            </a:xfrm>
            <a:custGeom>
              <a:avLst/>
              <a:gdLst/>
              <a:ahLst/>
              <a:cxnLst/>
              <a:rect l="l" t="t" r="r" b="b"/>
              <a:pathLst>
                <a:path w="502" h="487" extrusionOk="0">
                  <a:moveTo>
                    <a:pt x="502" y="220"/>
                  </a:moveTo>
                  <a:cubicBezTo>
                    <a:pt x="502" y="267"/>
                    <a:pt x="486" y="314"/>
                    <a:pt x="455" y="361"/>
                  </a:cubicBezTo>
                  <a:cubicBezTo>
                    <a:pt x="376" y="471"/>
                    <a:pt x="220" y="486"/>
                    <a:pt x="94" y="408"/>
                  </a:cubicBezTo>
                  <a:cubicBezTo>
                    <a:pt x="47" y="377"/>
                    <a:pt x="16" y="314"/>
                    <a:pt x="0" y="267"/>
                  </a:cubicBezTo>
                  <a:cubicBezTo>
                    <a:pt x="0" y="220"/>
                    <a:pt x="16" y="173"/>
                    <a:pt x="47" y="142"/>
                  </a:cubicBezTo>
                  <a:cubicBezTo>
                    <a:pt x="141" y="16"/>
                    <a:pt x="298" y="1"/>
                    <a:pt x="408" y="79"/>
                  </a:cubicBezTo>
                  <a:cubicBezTo>
                    <a:pt x="455" y="110"/>
                    <a:pt x="502"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3"/>
            <p:cNvSpPr/>
            <p:nvPr/>
          </p:nvSpPr>
          <p:spPr>
            <a:xfrm rot="-6603631">
              <a:off x="6008541" y="4766073"/>
              <a:ext cx="69125" cy="55776"/>
            </a:xfrm>
            <a:custGeom>
              <a:avLst/>
              <a:gdLst/>
              <a:ahLst/>
              <a:cxnLst/>
              <a:rect l="l" t="t" r="r" b="b"/>
              <a:pathLst>
                <a:path w="1051" h="848" extrusionOk="0">
                  <a:moveTo>
                    <a:pt x="252" y="48"/>
                  </a:moveTo>
                  <a:lnTo>
                    <a:pt x="973" y="581"/>
                  </a:lnTo>
                  <a:cubicBezTo>
                    <a:pt x="1035" y="628"/>
                    <a:pt x="1051" y="706"/>
                    <a:pt x="1004" y="769"/>
                  </a:cubicBezTo>
                  <a:cubicBezTo>
                    <a:pt x="957" y="832"/>
                    <a:pt x="863" y="847"/>
                    <a:pt x="800" y="800"/>
                  </a:cubicBezTo>
                  <a:lnTo>
                    <a:pt x="79" y="267"/>
                  </a:lnTo>
                  <a:cubicBezTo>
                    <a:pt x="16" y="220"/>
                    <a:pt x="1" y="126"/>
                    <a:pt x="48" y="64"/>
                  </a:cubicBezTo>
                  <a:cubicBezTo>
                    <a:pt x="95" y="1"/>
                    <a:pt x="189" y="1"/>
                    <a:pt x="25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3"/>
            <p:cNvSpPr/>
            <p:nvPr/>
          </p:nvSpPr>
          <p:spPr>
            <a:xfrm rot="-6603631">
              <a:off x="6118774" y="4769337"/>
              <a:ext cx="38212" cy="39267"/>
            </a:xfrm>
            <a:custGeom>
              <a:avLst/>
              <a:gdLst/>
              <a:ahLst/>
              <a:cxnLst/>
              <a:rect l="l" t="t" r="r" b="b"/>
              <a:pathLst>
                <a:path w="581" h="597" extrusionOk="0">
                  <a:moveTo>
                    <a:pt x="440" y="95"/>
                  </a:moveTo>
                  <a:cubicBezTo>
                    <a:pt x="549" y="173"/>
                    <a:pt x="581" y="330"/>
                    <a:pt x="502" y="455"/>
                  </a:cubicBezTo>
                  <a:cubicBezTo>
                    <a:pt x="408" y="565"/>
                    <a:pt x="252" y="596"/>
                    <a:pt x="126" y="502"/>
                  </a:cubicBezTo>
                  <a:cubicBezTo>
                    <a:pt x="16" y="424"/>
                    <a:pt x="1" y="251"/>
                    <a:pt x="79" y="142"/>
                  </a:cubicBezTo>
                  <a:cubicBezTo>
                    <a:pt x="157"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3"/>
            <p:cNvSpPr/>
            <p:nvPr/>
          </p:nvSpPr>
          <p:spPr>
            <a:xfrm rot="-6603631">
              <a:off x="6123738" y="4771336"/>
              <a:ext cx="34069" cy="33084"/>
            </a:xfrm>
            <a:custGeom>
              <a:avLst/>
              <a:gdLst/>
              <a:ahLst/>
              <a:cxnLst/>
              <a:rect l="l" t="t" r="r" b="b"/>
              <a:pathLst>
                <a:path w="518" h="503" extrusionOk="0">
                  <a:moveTo>
                    <a:pt x="517" y="236"/>
                  </a:moveTo>
                  <a:cubicBezTo>
                    <a:pt x="502" y="267"/>
                    <a:pt x="486" y="314"/>
                    <a:pt x="470" y="361"/>
                  </a:cubicBezTo>
                  <a:cubicBezTo>
                    <a:pt x="376" y="471"/>
                    <a:pt x="220" y="502"/>
                    <a:pt x="94" y="408"/>
                  </a:cubicBezTo>
                  <a:cubicBezTo>
                    <a:pt x="47" y="377"/>
                    <a:pt x="16" y="314"/>
                    <a:pt x="0" y="267"/>
                  </a:cubicBezTo>
                  <a:cubicBezTo>
                    <a:pt x="16" y="220"/>
                    <a:pt x="31" y="173"/>
                    <a:pt x="47" y="142"/>
                  </a:cubicBezTo>
                  <a:cubicBezTo>
                    <a:pt x="141" y="16"/>
                    <a:pt x="298" y="1"/>
                    <a:pt x="408"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3"/>
            <p:cNvSpPr/>
            <p:nvPr/>
          </p:nvSpPr>
          <p:spPr>
            <a:xfrm rot="-6603631">
              <a:off x="6095084" y="4791205"/>
              <a:ext cx="68072" cy="55711"/>
            </a:xfrm>
            <a:custGeom>
              <a:avLst/>
              <a:gdLst/>
              <a:ahLst/>
              <a:cxnLst/>
              <a:rect l="l" t="t" r="r" b="b"/>
              <a:pathLst>
                <a:path w="1035" h="847" extrusionOk="0">
                  <a:moveTo>
                    <a:pt x="236" y="47"/>
                  </a:moveTo>
                  <a:lnTo>
                    <a:pt x="957" y="580"/>
                  </a:lnTo>
                  <a:cubicBezTo>
                    <a:pt x="1019" y="627"/>
                    <a:pt x="1035" y="705"/>
                    <a:pt x="988" y="768"/>
                  </a:cubicBezTo>
                  <a:lnTo>
                    <a:pt x="988" y="768"/>
                  </a:lnTo>
                  <a:cubicBezTo>
                    <a:pt x="941" y="831"/>
                    <a:pt x="863" y="847"/>
                    <a:pt x="800" y="800"/>
                  </a:cubicBezTo>
                  <a:lnTo>
                    <a:pt x="63" y="267"/>
                  </a:lnTo>
                  <a:cubicBezTo>
                    <a:pt x="0" y="220"/>
                    <a:pt x="0" y="126"/>
                    <a:pt x="47"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3"/>
            <p:cNvSpPr/>
            <p:nvPr/>
          </p:nvSpPr>
          <p:spPr>
            <a:xfrm rot="-6603631">
              <a:off x="6204940" y="4794942"/>
              <a:ext cx="38212" cy="39267"/>
            </a:xfrm>
            <a:custGeom>
              <a:avLst/>
              <a:gdLst/>
              <a:ahLst/>
              <a:cxnLst/>
              <a:rect l="l" t="t" r="r" b="b"/>
              <a:pathLst>
                <a:path w="581" h="597" extrusionOk="0">
                  <a:moveTo>
                    <a:pt x="440" y="95"/>
                  </a:moveTo>
                  <a:cubicBezTo>
                    <a:pt x="565" y="173"/>
                    <a:pt x="581" y="330"/>
                    <a:pt x="502" y="455"/>
                  </a:cubicBezTo>
                  <a:cubicBezTo>
                    <a:pt x="408" y="565"/>
                    <a:pt x="251" y="597"/>
                    <a:pt x="142" y="502"/>
                  </a:cubicBezTo>
                  <a:cubicBezTo>
                    <a:pt x="16" y="424"/>
                    <a:pt x="1" y="267"/>
                    <a:pt x="79" y="142"/>
                  </a:cubicBezTo>
                  <a:cubicBezTo>
                    <a:pt x="173"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3"/>
            <p:cNvSpPr/>
            <p:nvPr/>
          </p:nvSpPr>
          <p:spPr>
            <a:xfrm rot="-6603631">
              <a:off x="6209905" y="4796941"/>
              <a:ext cx="34069" cy="33084"/>
            </a:xfrm>
            <a:custGeom>
              <a:avLst/>
              <a:gdLst/>
              <a:ahLst/>
              <a:cxnLst/>
              <a:rect l="l" t="t" r="r" b="b"/>
              <a:pathLst>
                <a:path w="518" h="503" extrusionOk="0">
                  <a:moveTo>
                    <a:pt x="517" y="236"/>
                  </a:moveTo>
                  <a:cubicBezTo>
                    <a:pt x="517" y="267"/>
                    <a:pt x="502" y="314"/>
                    <a:pt x="470" y="361"/>
                  </a:cubicBezTo>
                  <a:cubicBezTo>
                    <a:pt x="376" y="471"/>
                    <a:pt x="219" y="503"/>
                    <a:pt x="110" y="408"/>
                  </a:cubicBezTo>
                  <a:cubicBezTo>
                    <a:pt x="47" y="377"/>
                    <a:pt x="16" y="330"/>
                    <a:pt x="0" y="267"/>
                  </a:cubicBezTo>
                  <a:cubicBezTo>
                    <a:pt x="16" y="220"/>
                    <a:pt x="31" y="173"/>
                    <a:pt x="63" y="142"/>
                  </a:cubicBezTo>
                  <a:cubicBezTo>
                    <a:pt x="141" y="17"/>
                    <a:pt x="298" y="1"/>
                    <a:pt x="423"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3"/>
            <p:cNvSpPr/>
            <p:nvPr/>
          </p:nvSpPr>
          <p:spPr>
            <a:xfrm rot="-6603631">
              <a:off x="6181251" y="4816810"/>
              <a:ext cx="68072" cy="55711"/>
            </a:xfrm>
            <a:custGeom>
              <a:avLst/>
              <a:gdLst/>
              <a:ahLst/>
              <a:cxnLst/>
              <a:rect l="l" t="t" r="r" b="b"/>
              <a:pathLst>
                <a:path w="1035" h="847" extrusionOk="0">
                  <a:moveTo>
                    <a:pt x="235" y="47"/>
                  </a:moveTo>
                  <a:lnTo>
                    <a:pt x="957" y="580"/>
                  </a:lnTo>
                  <a:cubicBezTo>
                    <a:pt x="1019" y="627"/>
                    <a:pt x="1035" y="706"/>
                    <a:pt x="988" y="768"/>
                  </a:cubicBezTo>
                  <a:lnTo>
                    <a:pt x="988" y="768"/>
                  </a:lnTo>
                  <a:cubicBezTo>
                    <a:pt x="941" y="831"/>
                    <a:pt x="862" y="847"/>
                    <a:pt x="800" y="800"/>
                  </a:cubicBezTo>
                  <a:lnTo>
                    <a:pt x="79" y="267"/>
                  </a:lnTo>
                  <a:cubicBezTo>
                    <a:pt x="16" y="220"/>
                    <a:pt x="0" y="126"/>
                    <a:pt x="47" y="79"/>
                  </a:cubicBezTo>
                  <a:lnTo>
                    <a:pt x="47" y="79"/>
                  </a:lnTo>
                  <a:cubicBezTo>
                    <a:pt x="94"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3"/>
            <p:cNvSpPr/>
            <p:nvPr/>
          </p:nvSpPr>
          <p:spPr>
            <a:xfrm rot="-6603631">
              <a:off x="5325041" y="3941266"/>
              <a:ext cx="398041" cy="305257"/>
            </a:xfrm>
            <a:custGeom>
              <a:avLst/>
              <a:gdLst/>
              <a:ahLst/>
              <a:cxnLst/>
              <a:rect l="l" t="t" r="r" b="b"/>
              <a:pathLst>
                <a:path w="6052" h="4641" extrusionOk="0">
                  <a:moveTo>
                    <a:pt x="283" y="1"/>
                  </a:moveTo>
                  <a:lnTo>
                    <a:pt x="6051" y="4264"/>
                  </a:lnTo>
                  <a:lnTo>
                    <a:pt x="5769" y="4640"/>
                  </a:lnTo>
                  <a:lnTo>
                    <a:pt x="1" y="37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3"/>
            <p:cNvSpPr/>
            <p:nvPr/>
          </p:nvSpPr>
          <p:spPr>
            <a:xfrm rot="-6603631">
              <a:off x="5382954" y="3958572"/>
              <a:ext cx="397976" cy="305192"/>
            </a:xfrm>
            <a:custGeom>
              <a:avLst/>
              <a:gdLst/>
              <a:ahLst/>
              <a:cxnLst/>
              <a:rect l="l" t="t" r="r" b="b"/>
              <a:pathLst>
                <a:path w="6051" h="4640" extrusionOk="0">
                  <a:moveTo>
                    <a:pt x="282" y="0"/>
                  </a:moveTo>
                  <a:lnTo>
                    <a:pt x="6050" y="4264"/>
                  </a:lnTo>
                  <a:lnTo>
                    <a:pt x="5768" y="4640"/>
                  </a:lnTo>
                  <a:lnTo>
                    <a:pt x="0" y="3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3"/>
            <p:cNvSpPr/>
            <p:nvPr/>
          </p:nvSpPr>
          <p:spPr>
            <a:xfrm rot="-6603631">
              <a:off x="5441340" y="3976188"/>
              <a:ext cx="397976" cy="304205"/>
            </a:xfrm>
            <a:custGeom>
              <a:avLst/>
              <a:gdLst/>
              <a:ahLst/>
              <a:cxnLst/>
              <a:rect l="l" t="t" r="r" b="b"/>
              <a:pathLst>
                <a:path w="6051" h="4625" extrusionOk="0">
                  <a:moveTo>
                    <a:pt x="283" y="1"/>
                  </a:moveTo>
                  <a:lnTo>
                    <a:pt x="6051" y="4264"/>
                  </a:lnTo>
                  <a:lnTo>
                    <a:pt x="5769" y="4625"/>
                  </a:lnTo>
                  <a:lnTo>
                    <a:pt x="1" y="3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9A18F261-A806-5B26-DE89-FD58A56D081F}"/>
              </a:ext>
            </a:extLst>
          </p:cNvPr>
          <p:cNvSpPr txBox="1"/>
          <p:nvPr/>
        </p:nvSpPr>
        <p:spPr>
          <a:xfrm>
            <a:off x="7608093" y="3214290"/>
            <a:ext cx="1435891" cy="1200329"/>
          </a:xfrm>
          <a:prstGeom prst="rect">
            <a:avLst/>
          </a:prstGeom>
          <a:noFill/>
        </p:spPr>
        <p:txBody>
          <a:bodyPr wrap="square" rtlCol="0">
            <a:spAutoFit/>
          </a:bodyPr>
          <a:lstStyle/>
          <a:p>
            <a:pPr algn="ctr"/>
            <a:r>
              <a:rPr lang="en-US" sz="1200" dirty="0"/>
              <a:t>"Using T-format in 2025 is like using an abacus for accounting—completely outdated!"</a:t>
            </a:r>
            <a:endParaRPr lang="en-IN" sz="1200" dirty="0"/>
          </a:p>
        </p:txBody>
      </p:sp>
      <p:sp>
        <p:nvSpPr>
          <p:cNvPr id="20" name="Callout: Bent Line 19">
            <a:extLst>
              <a:ext uri="{FF2B5EF4-FFF2-40B4-BE49-F238E27FC236}">
                <a16:creationId xmlns:a16="http://schemas.microsoft.com/office/drawing/2014/main" id="{16F43DE4-1385-D0AB-DA8D-5CB0544D6ADD}"/>
              </a:ext>
            </a:extLst>
          </p:cNvPr>
          <p:cNvSpPr/>
          <p:nvPr/>
        </p:nvSpPr>
        <p:spPr>
          <a:xfrm rot="10800000">
            <a:off x="-1" y="4703999"/>
            <a:ext cx="2135982" cy="439499"/>
          </a:xfrm>
          <a:prstGeom prst="borderCallout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91666C55-68CD-DA24-5EF8-E826E07433B2}"/>
              </a:ext>
            </a:extLst>
          </p:cNvPr>
          <p:cNvSpPr txBox="1"/>
          <p:nvPr/>
        </p:nvSpPr>
        <p:spPr>
          <a:xfrm>
            <a:off x="25002" y="4681835"/>
            <a:ext cx="2085975" cy="461665"/>
          </a:xfrm>
          <a:prstGeom prst="rect">
            <a:avLst/>
          </a:prstGeom>
          <a:noFill/>
        </p:spPr>
        <p:txBody>
          <a:bodyPr wrap="square" rtlCol="0">
            <a:spAutoFit/>
          </a:bodyPr>
          <a:lstStyle/>
          <a:p>
            <a:r>
              <a:rPr lang="en-US" sz="1200" dirty="0"/>
              <a:t>One Year Alone Tells Half the Story!</a:t>
            </a:r>
            <a:endParaRPr lang="en-IN"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grpSp>
        <p:nvGrpSpPr>
          <p:cNvPr id="921" name="Google Shape;921;p32"/>
          <p:cNvGrpSpPr/>
          <p:nvPr/>
        </p:nvGrpSpPr>
        <p:grpSpPr>
          <a:xfrm>
            <a:off x="3062244" y="-1611812"/>
            <a:ext cx="2169491" cy="2787820"/>
            <a:chOff x="3062244" y="-1611812"/>
            <a:chExt cx="2169491" cy="2787820"/>
          </a:xfrm>
        </p:grpSpPr>
        <p:sp>
          <p:nvSpPr>
            <p:cNvPr id="922" name="Google Shape;922;p32"/>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32"/>
          <p:cNvGrpSpPr/>
          <p:nvPr/>
        </p:nvGrpSpPr>
        <p:grpSpPr>
          <a:xfrm>
            <a:off x="4167284" y="4563165"/>
            <a:ext cx="1573075" cy="1561000"/>
            <a:chOff x="3752946" y="4641746"/>
            <a:chExt cx="1573075" cy="1561000"/>
          </a:xfrm>
        </p:grpSpPr>
        <p:sp>
          <p:nvSpPr>
            <p:cNvPr id="1025" name="Google Shape;1025;p32"/>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1046;p32"/>
          <p:cNvGrpSpPr/>
          <p:nvPr/>
        </p:nvGrpSpPr>
        <p:grpSpPr>
          <a:xfrm>
            <a:off x="5143562" y="4286249"/>
            <a:ext cx="747407" cy="739479"/>
            <a:chOff x="4420353" y="4084878"/>
            <a:chExt cx="922611" cy="912824"/>
          </a:xfrm>
        </p:grpSpPr>
        <p:sp>
          <p:nvSpPr>
            <p:cNvPr id="1047" name="Google Shape;1047;p32"/>
            <p:cNvSpPr/>
            <p:nvPr/>
          </p:nvSpPr>
          <p:spPr>
            <a:xfrm rot="8388146">
              <a:off x="4535220" y="4236516"/>
              <a:ext cx="692878" cy="609548"/>
            </a:xfrm>
            <a:custGeom>
              <a:avLst/>
              <a:gdLst/>
              <a:ahLst/>
              <a:cxnLst/>
              <a:rect l="l" t="t" r="r" b="b"/>
              <a:pathLst>
                <a:path w="13152" h="11569" extrusionOk="0">
                  <a:moveTo>
                    <a:pt x="6649" y="0"/>
                  </a:moveTo>
                  <a:cubicBezTo>
                    <a:pt x="4845" y="0"/>
                    <a:pt x="3060" y="834"/>
                    <a:pt x="1913" y="2409"/>
                  </a:cubicBezTo>
                  <a:cubicBezTo>
                    <a:pt x="1" y="4995"/>
                    <a:pt x="549" y="8616"/>
                    <a:pt x="3135" y="10481"/>
                  </a:cubicBezTo>
                  <a:cubicBezTo>
                    <a:pt x="4154" y="11216"/>
                    <a:pt x="5335" y="11569"/>
                    <a:pt x="6509" y="11569"/>
                  </a:cubicBezTo>
                  <a:cubicBezTo>
                    <a:pt x="8316" y="11569"/>
                    <a:pt x="10105" y="10732"/>
                    <a:pt x="11255" y="9165"/>
                  </a:cubicBezTo>
                  <a:cubicBezTo>
                    <a:pt x="13151" y="6578"/>
                    <a:pt x="12603" y="2958"/>
                    <a:pt x="10032" y="1092"/>
                  </a:cubicBezTo>
                  <a:cubicBezTo>
                    <a:pt x="9011" y="356"/>
                    <a:pt x="7826" y="0"/>
                    <a:pt x="6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rot="8388146">
              <a:off x="4658533" y="4304324"/>
              <a:ext cx="507067" cy="537049"/>
            </a:xfrm>
            <a:custGeom>
              <a:avLst/>
              <a:gdLst/>
              <a:ahLst/>
              <a:cxnLst/>
              <a:rect l="l" t="t" r="r" b="b"/>
              <a:pathLst>
                <a:path w="9625" h="10193" extrusionOk="0">
                  <a:moveTo>
                    <a:pt x="8791" y="1"/>
                  </a:moveTo>
                  <a:cubicBezTo>
                    <a:pt x="8736" y="1"/>
                    <a:pt x="8682" y="25"/>
                    <a:pt x="8652" y="74"/>
                  </a:cubicBezTo>
                  <a:lnTo>
                    <a:pt x="7053" y="2237"/>
                  </a:lnTo>
                  <a:cubicBezTo>
                    <a:pt x="6380" y="1845"/>
                    <a:pt x="5633" y="1655"/>
                    <a:pt x="4890" y="1655"/>
                  </a:cubicBezTo>
                  <a:cubicBezTo>
                    <a:pt x="3557" y="1655"/>
                    <a:pt x="2240" y="2266"/>
                    <a:pt x="1395" y="3413"/>
                  </a:cubicBezTo>
                  <a:cubicBezTo>
                    <a:pt x="0" y="5325"/>
                    <a:pt x="423" y="7990"/>
                    <a:pt x="2336" y="9369"/>
                  </a:cubicBezTo>
                  <a:cubicBezTo>
                    <a:pt x="3104" y="9925"/>
                    <a:pt x="3992" y="10193"/>
                    <a:pt x="4872" y="10193"/>
                  </a:cubicBezTo>
                  <a:cubicBezTo>
                    <a:pt x="6199" y="10193"/>
                    <a:pt x="7506" y="9585"/>
                    <a:pt x="8354" y="8444"/>
                  </a:cubicBezTo>
                  <a:cubicBezTo>
                    <a:pt x="9624" y="6705"/>
                    <a:pt x="9389" y="4338"/>
                    <a:pt x="7884" y="2880"/>
                  </a:cubicBezTo>
                  <a:lnTo>
                    <a:pt x="9499" y="686"/>
                  </a:lnTo>
                  <a:cubicBezTo>
                    <a:pt x="9561" y="607"/>
                    <a:pt x="9546" y="498"/>
                    <a:pt x="9467" y="435"/>
                  </a:cubicBezTo>
                  <a:lnTo>
                    <a:pt x="8887" y="27"/>
                  </a:lnTo>
                  <a:cubicBezTo>
                    <a:pt x="8858" y="10"/>
                    <a:pt x="8824" y="1"/>
                    <a:pt x="8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rot="8388146">
              <a:off x="4651069" y="4339846"/>
              <a:ext cx="460812" cy="403749"/>
            </a:xfrm>
            <a:custGeom>
              <a:avLst/>
              <a:gdLst/>
              <a:ahLst/>
              <a:cxnLst/>
              <a:rect l="l" t="t" r="r" b="b"/>
              <a:pathLst>
                <a:path w="8747" h="7663" extrusionOk="0">
                  <a:moveTo>
                    <a:pt x="4370" y="1"/>
                  </a:moveTo>
                  <a:cubicBezTo>
                    <a:pt x="3180" y="1"/>
                    <a:pt x="2008" y="546"/>
                    <a:pt x="1255" y="1573"/>
                  </a:cubicBezTo>
                  <a:cubicBezTo>
                    <a:pt x="1" y="3297"/>
                    <a:pt x="377" y="5679"/>
                    <a:pt x="2101" y="6933"/>
                  </a:cubicBezTo>
                  <a:cubicBezTo>
                    <a:pt x="2786" y="7425"/>
                    <a:pt x="3580" y="7662"/>
                    <a:pt x="4367" y="7662"/>
                  </a:cubicBezTo>
                  <a:cubicBezTo>
                    <a:pt x="5560" y="7662"/>
                    <a:pt x="6737" y="7117"/>
                    <a:pt x="7493" y="6087"/>
                  </a:cubicBezTo>
                  <a:cubicBezTo>
                    <a:pt x="8747" y="4378"/>
                    <a:pt x="8371" y="1980"/>
                    <a:pt x="6647" y="742"/>
                  </a:cubicBezTo>
                  <a:cubicBezTo>
                    <a:pt x="5958" y="242"/>
                    <a:pt x="5160" y="1"/>
                    <a:pt x="4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rot="8388146">
              <a:off x="4696270" y="4379285"/>
              <a:ext cx="369988" cy="324400"/>
            </a:xfrm>
            <a:custGeom>
              <a:avLst/>
              <a:gdLst/>
              <a:ahLst/>
              <a:cxnLst/>
              <a:rect l="l" t="t" r="r" b="b"/>
              <a:pathLst>
                <a:path w="7023" h="6157" extrusionOk="0">
                  <a:moveTo>
                    <a:pt x="3505" y="1"/>
                  </a:moveTo>
                  <a:cubicBezTo>
                    <a:pt x="2549" y="1"/>
                    <a:pt x="1607" y="439"/>
                    <a:pt x="1004" y="1268"/>
                  </a:cubicBezTo>
                  <a:cubicBezTo>
                    <a:pt x="1" y="2632"/>
                    <a:pt x="299" y="4560"/>
                    <a:pt x="1678" y="5563"/>
                  </a:cubicBezTo>
                  <a:cubicBezTo>
                    <a:pt x="2234" y="5963"/>
                    <a:pt x="2876" y="6156"/>
                    <a:pt x="3510" y="6156"/>
                  </a:cubicBezTo>
                  <a:cubicBezTo>
                    <a:pt x="4467" y="6156"/>
                    <a:pt x="5407" y="5718"/>
                    <a:pt x="6020" y="4889"/>
                  </a:cubicBezTo>
                  <a:cubicBezTo>
                    <a:pt x="7023" y="3510"/>
                    <a:pt x="6725" y="1582"/>
                    <a:pt x="5330" y="594"/>
                  </a:cubicBezTo>
                  <a:cubicBezTo>
                    <a:pt x="4780" y="194"/>
                    <a:pt x="4140" y="1"/>
                    <a:pt x="3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32"/>
            <p:cNvSpPr/>
            <p:nvPr/>
          </p:nvSpPr>
          <p:spPr>
            <a:xfrm rot="8388146">
              <a:off x="4753522" y="4495112"/>
              <a:ext cx="306400" cy="192786"/>
            </a:xfrm>
            <a:custGeom>
              <a:avLst/>
              <a:gdLst/>
              <a:ahLst/>
              <a:cxnLst/>
              <a:rect l="l" t="t" r="r" b="b"/>
              <a:pathLst>
                <a:path w="5816" h="3659" extrusionOk="0">
                  <a:moveTo>
                    <a:pt x="2711" y="0"/>
                  </a:moveTo>
                  <a:cubicBezTo>
                    <a:pt x="1560" y="0"/>
                    <a:pt x="448" y="689"/>
                    <a:pt x="0" y="1856"/>
                  </a:cubicBezTo>
                  <a:cubicBezTo>
                    <a:pt x="0" y="1856"/>
                    <a:pt x="705" y="1354"/>
                    <a:pt x="1129" y="1056"/>
                  </a:cubicBezTo>
                  <a:cubicBezTo>
                    <a:pt x="1266" y="960"/>
                    <a:pt x="1369" y="927"/>
                    <a:pt x="1467" y="927"/>
                  </a:cubicBezTo>
                  <a:cubicBezTo>
                    <a:pt x="1665" y="927"/>
                    <a:pt x="1846" y="1057"/>
                    <a:pt x="2257" y="1057"/>
                  </a:cubicBezTo>
                  <a:cubicBezTo>
                    <a:pt x="2272" y="1057"/>
                    <a:pt x="2288" y="1057"/>
                    <a:pt x="2304" y="1056"/>
                  </a:cubicBezTo>
                  <a:cubicBezTo>
                    <a:pt x="2769" y="1045"/>
                    <a:pt x="2937" y="940"/>
                    <a:pt x="3216" y="940"/>
                  </a:cubicBezTo>
                  <a:cubicBezTo>
                    <a:pt x="3332" y="940"/>
                    <a:pt x="3468" y="959"/>
                    <a:pt x="3652" y="1009"/>
                  </a:cubicBezTo>
                  <a:cubicBezTo>
                    <a:pt x="4279" y="1166"/>
                    <a:pt x="4405" y="1856"/>
                    <a:pt x="4546" y="2295"/>
                  </a:cubicBezTo>
                  <a:cubicBezTo>
                    <a:pt x="4671" y="2718"/>
                    <a:pt x="4875" y="2624"/>
                    <a:pt x="5267" y="3047"/>
                  </a:cubicBezTo>
                  <a:cubicBezTo>
                    <a:pt x="5486" y="3282"/>
                    <a:pt x="5517" y="3502"/>
                    <a:pt x="5486" y="3658"/>
                  </a:cubicBezTo>
                  <a:cubicBezTo>
                    <a:pt x="5815" y="2530"/>
                    <a:pt x="5423" y="1276"/>
                    <a:pt x="4405" y="555"/>
                  </a:cubicBezTo>
                  <a:cubicBezTo>
                    <a:pt x="3884" y="176"/>
                    <a:pt x="3293" y="0"/>
                    <a:pt x="2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2"/>
          <p:cNvGrpSpPr/>
          <p:nvPr/>
        </p:nvGrpSpPr>
        <p:grpSpPr>
          <a:xfrm>
            <a:off x="5596604" y="3623306"/>
            <a:ext cx="1651443" cy="1670197"/>
            <a:chOff x="5103685" y="3601875"/>
            <a:chExt cx="1651443" cy="1670197"/>
          </a:xfrm>
        </p:grpSpPr>
        <p:sp>
          <p:nvSpPr>
            <p:cNvPr id="1053" name="Google Shape;1053;p32"/>
            <p:cNvSpPr/>
            <p:nvPr/>
          </p:nvSpPr>
          <p:spPr>
            <a:xfrm rot="8388146">
              <a:off x="5379403" y="3808457"/>
              <a:ext cx="1100007" cy="1257032"/>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rot="8388146">
              <a:off x="5412875" y="3873918"/>
              <a:ext cx="944699" cy="1047228"/>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rot="8388146">
              <a:off x="5399015" y="3878989"/>
              <a:ext cx="944699" cy="1004287"/>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rot="8388146">
              <a:off x="5739481" y="4624622"/>
              <a:ext cx="483940" cy="267655"/>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rot="8388146">
              <a:off x="5294501" y="3964348"/>
              <a:ext cx="422828" cy="155588"/>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rot="8388146">
              <a:off x="5329548" y="4053371"/>
              <a:ext cx="420352" cy="53742"/>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2"/>
          <p:cNvGrpSpPr/>
          <p:nvPr/>
        </p:nvGrpSpPr>
        <p:grpSpPr>
          <a:xfrm>
            <a:off x="5036406" y="-454065"/>
            <a:ext cx="2356488" cy="2224026"/>
            <a:chOff x="4719365" y="-396915"/>
            <a:chExt cx="2356488" cy="2224026"/>
          </a:xfrm>
        </p:grpSpPr>
        <p:sp>
          <p:nvSpPr>
            <p:cNvPr id="1060" name="Google Shape;1060;p32"/>
            <p:cNvSpPr/>
            <p:nvPr/>
          </p:nvSpPr>
          <p:spPr>
            <a:xfrm rot="8388146">
              <a:off x="5225951" y="39727"/>
              <a:ext cx="1589637" cy="1388330"/>
            </a:xfrm>
            <a:custGeom>
              <a:avLst/>
              <a:gdLst/>
              <a:ahLst/>
              <a:cxnLst/>
              <a:rect l="l" t="t" r="r" b="b"/>
              <a:pathLst>
                <a:path w="30174" h="26350" extrusionOk="0">
                  <a:moveTo>
                    <a:pt x="23637" y="1"/>
                  </a:moveTo>
                  <a:lnTo>
                    <a:pt x="1" y="8810"/>
                  </a:lnTo>
                  <a:lnTo>
                    <a:pt x="6537" y="26349"/>
                  </a:lnTo>
                  <a:lnTo>
                    <a:pt x="30174" y="17540"/>
                  </a:lnTo>
                  <a:lnTo>
                    <a:pt x="23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rot="8388146">
              <a:off x="5190800" y="48187"/>
              <a:ext cx="1588794" cy="1388278"/>
            </a:xfrm>
            <a:custGeom>
              <a:avLst/>
              <a:gdLst/>
              <a:ahLst/>
              <a:cxnLst/>
              <a:rect l="l" t="t" r="r" b="b"/>
              <a:pathLst>
                <a:path w="30158" h="26349" extrusionOk="0">
                  <a:moveTo>
                    <a:pt x="23622" y="0"/>
                  </a:moveTo>
                  <a:lnTo>
                    <a:pt x="1" y="8809"/>
                  </a:lnTo>
                  <a:lnTo>
                    <a:pt x="6537" y="26349"/>
                  </a:lnTo>
                  <a:lnTo>
                    <a:pt x="30158" y="17540"/>
                  </a:lnTo>
                  <a:lnTo>
                    <a:pt x="23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rot="8388146">
              <a:off x="5112342" y="59703"/>
              <a:ext cx="1603650" cy="1417203"/>
            </a:xfrm>
            <a:custGeom>
              <a:avLst/>
              <a:gdLst/>
              <a:ahLst/>
              <a:cxnLst/>
              <a:rect l="l" t="t" r="r" b="b"/>
              <a:pathLst>
                <a:path w="30440" h="26898" extrusionOk="0">
                  <a:moveTo>
                    <a:pt x="23324" y="1"/>
                  </a:moveTo>
                  <a:lnTo>
                    <a:pt x="0" y="9593"/>
                  </a:lnTo>
                  <a:lnTo>
                    <a:pt x="7117" y="26898"/>
                  </a:lnTo>
                  <a:lnTo>
                    <a:pt x="30440" y="17321"/>
                  </a:lnTo>
                  <a:lnTo>
                    <a:pt x="233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rot="8388146">
              <a:off x="5640495" y="1240854"/>
              <a:ext cx="74387" cy="187253"/>
            </a:xfrm>
            <a:custGeom>
              <a:avLst/>
              <a:gdLst/>
              <a:ahLst/>
              <a:cxnLst/>
              <a:rect l="l" t="t" r="r" b="b"/>
              <a:pathLst>
                <a:path w="1412" h="3554" extrusionOk="0">
                  <a:moveTo>
                    <a:pt x="119" y="0"/>
                  </a:moveTo>
                  <a:cubicBezTo>
                    <a:pt x="111" y="0"/>
                    <a:pt x="103" y="1"/>
                    <a:pt x="95" y="3"/>
                  </a:cubicBezTo>
                  <a:cubicBezTo>
                    <a:pt x="32" y="19"/>
                    <a:pt x="1" y="113"/>
                    <a:pt x="32" y="207"/>
                  </a:cubicBezTo>
                  <a:lnTo>
                    <a:pt x="1145" y="3420"/>
                  </a:lnTo>
                  <a:cubicBezTo>
                    <a:pt x="1171" y="3498"/>
                    <a:pt x="1228" y="3554"/>
                    <a:pt x="1283" y="3554"/>
                  </a:cubicBezTo>
                  <a:cubicBezTo>
                    <a:pt x="1295" y="3554"/>
                    <a:pt x="1306" y="3551"/>
                    <a:pt x="1317" y="3546"/>
                  </a:cubicBezTo>
                  <a:cubicBezTo>
                    <a:pt x="1380" y="3530"/>
                    <a:pt x="1411" y="3436"/>
                    <a:pt x="1380" y="3342"/>
                  </a:cubicBezTo>
                  <a:lnTo>
                    <a:pt x="267" y="129"/>
                  </a:lnTo>
                  <a:cubicBezTo>
                    <a:pt x="240" y="47"/>
                    <a:pt x="17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rot="8388146">
              <a:off x="5571805" y="1283940"/>
              <a:ext cx="161050" cy="218919"/>
            </a:xfrm>
            <a:custGeom>
              <a:avLst/>
              <a:gdLst/>
              <a:ahLst/>
              <a:cxnLst/>
              <a:rect l="l" t="t" r="r" b="b"/>
              <a:pathLst>
                <a:path w="3057" h="4155" extrusionOk="0">
                  <a:moveTo>
                    <a:pt x="1563" y="0"/>
                  </a:moveTo>
                  <a:cubicBezTo>
                    <a:pt x="1505" y="0"/>
                    <a:pt x="1451" y="18"/>
                    <a:pt x="1411" y="48"/>
                  </a:cubicBezTo>
                  <a:lnTo>
                    <a:pt x="0" y="957"/>
                  </a:lnTo>
                  <a:lnTo>
                    <a:pt x="1113" y="4155"/>
                  </a:lnTo>
                  <a:lnTo>
                    <a:pt x="2759" y="4014"/>
                  </a:lnTo>
                  <a:cubicBezTo>
                    <a:pt x="2853" y="3998"/>
                    <a:pt x="2931" y="3951"/>
                    <a:pt x="2994" y="3872"/>
                  </a:cubicBezTo>
                  <a:cubicBezTo>
                    <a:pt x="3041" y="3794"/>
                    <a:pt x="3057" y="3700"/>
                    <a:pt x="3025" y="3622"/>
                  </a:cubicBezTo>
                  <a:lnTo>
                    <a:pt x="1850" y="205"/>
                  </a:lnTo>
                  <a:cubicBezTo>
                    <a:pt x="1818" y="126"/>
                    <a:pt x="1756" y="48"/>
                    <a:pt x="1662" y="17"/>
                  </a:cubicBezTo>
                  <a:cubicBezTo>
                    <a:pt x="1628" y="5"/>
                    <a:pt x="1595" y="0"/>
                    <a:pt x="1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rot="8388146">
              <a:off x="5546103" y="1296111"/>
              <a:ext cx="176802" cy="179245"/>
            </a:xfrm>
            <a:custGeom>
              <a:avLst/>
              <a:gdLst/>
              <a:ahLst/>
              <a:cxnLst/>
              <a:rect l="l" t="t" r="r" b="b"/>
              <a:pathLst>
                <a:path w="3356" h="3402" fill="none" extrusionOk="0">
                  <a:moveTo>
                    <a:pt x="1067" y="3402"/>
                  </a:moveTo>
                  <a:lnTo>
                    <a:pt x="753" y="2477"/>
                  </a:lnTo>
                  <a:lnTo>
                    <a:pt x="2759" y="1787"/>
                  </a:lnTo>
                  <a:lnTo>
                    <a:pt x="2806" y="1913"/>
                  </a:lnTo>
                  <a:cubicBezTo>
                    <a:pt x="2822" y="1991"/>
                    <a:pt x="2869" y="2054"/>
                    <a:pt x="2932" y="2101"/>
                  </a:cubicBezTo>
                  <a:cubicBezTo>
                    <a:pt x="2995" y="2132"/>
                    <a:pt x="3057" y="2148"/>
                    <a:pt x="3104" y="2132"/>
                  </a:cubicBezTo>
                  <a:lnTo>
                    <a:pt x="3214" y="2085"/>
                  </a:lnTo>
                  <a:cubicBezTo>
                    <a:pt x="3261" y="2069"/>
                    <a:pt x="3308" y="2022"/>
                    <a:pt x="3324" y="1960"/>
                  </a:cubicBezTo>
                  <a:cubicBezTo>
                    <a:pt x="3355" y="1881"/>
                    <a:pt x="3355" y="1803"/>
                    <a:pt x="3324" y="1740"/>
                  </a:cubicBezTo>
                  <a:lnTo>
                    <a:pt x="2806" y="235"/>
                  </a:lnTo>
                  <a:cubicBezTo>
                    <a:pt x="2775" y="157"/>
                    <a:pt x="2728" y="94"/>
                    <a:pt x="2681" y="47"/>
                  </a:cubicBezTo>
                  <a:cubicBezTo>
                    <a:pt x="2618" y="16"/>
                    <a:pt x="2556" y="0"/>
                    <a:pt x="2493" y="16"/>
                  </a:cubicBezTo>
                  <a:lnTo>
                    <a:pt x="2399" y="47"/>
                  </a:lnTo>
                  <a:cubicBezTo>
                    <a:pt x="2336" y="79"/>
                    <a:pt x="2289" y="126"/>
                    <a:pt x="2273" y="188"/>
                  </a:cubicBezTo>
                  <a:cubicBezTo>
                    <a:pt x="2258" y="251"/>
                    <a:pt x="2258" y="329"/>
                    <a:pt x="2273" y="408"/>
                  </a:cubicBezTo>
                  <a:lnTo>
                    <a:pt x="2321" y="549"/>
                  </a:lnTo>
                  <a:lnTo>
                    <a:pt x="330" y="1239"/>
                  </a:lnTo>
                  <a:lnTo>
                    <a:pt x="1" y="314"/>
                  </a:lnTo>
                </a:path>
              </a:pathLst>
            </a:custGeom>
            <a:solidFill>
              <a:schemeClr val="lt1"/>
            </a:solidFill>
            <a:ln w="775" cap="rnd"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rot="8388146">
              <a:off x="6068552" y="1269760"/>
              <a:ext cx="12802" cy="16597"/>
            </a:xfrm>
            <a:custGeom>
              <a:avLst/>
              <a:gdLst/>
              <a:ahLst/>
              <a:cxnLst/>
              <a:rect l="l" t="t" r="r" b="b"/>
              <a:pathLst>
                <a:path w="243" h="315" extrusionOk="0">
                  <a:moveTo>
                    <a:pt x="96" y="1"/>
                  </a:moveTo>
                  <a:cubicBezTo>
                    <a:pt x="49" y="1"/>
                    <a:pt x="0" y="32"/>
                    <a:pt x="20" y="81"/>
                  </a:cubicBezTo>
                  <a:cubicBezTo>
                    <a:pt x="51" y="144"/>
                    <a:pt x="83" y="207"/>
                    <a:pt x="98" y="269"/>
                  </a:cubicBezTo>
                  <a:cubicBezTo>
                    <a:pt x="111" y="301"/>
                    <a:pt x="139" y="315"/>
                    <a:pt x="166" y="315"/>
                  </a:cubicBezTo>
                  <a:cubicBezTo>
                    <a:pt x="205" y="315"/>
                    <a:pt x="243" y="285"/>
                    <a:pt x="224" y="238"/>
                  </a:cubicBezTo>
                  <a:cubicBezTo>
                    <a:pt x="208" y="175"/>
                    <a:pt x="177" y="113"/>
                    <a:pt x="161" y="34"/>
                  </a:cubicBezTo>
                  <a:cubicBezTo>
                    <a:pt x="150" y="11"/>
                    <a:pt x="123"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rot="8388146">
              <a:off x="5597504" y="757085"/>
              <a:ext cx="272894" cy="676251"/>
            </a:xfrm>
            <a:custGeom>
              <a:avLst/>
              <a:gdLst/>
              <a:ahLst/>
              <a:cxnLst/>
              <a:rect l="l" t="t" r="r" b="b"/>
              <a:pathLst>
                <a:path w="5180" h="12835" extrusionOk="0">
                  <a:moveTo>
                    <a:pt x="77" y="1"/>
                  </a:moveTo>
                  <a:cubicBezTo>
                    <a:pt x="38" y="1"/>
                    <a:pt x="0" y="31"/>
                    <a:pt x="19" y="77"/>
                  </a:cubicBezTo>
                  <a:cubicBezTo>
                    <a:pt x="1696" y="4309"/>
                    <a:pt x="3373" y="8557"/>
                    <a:pt x="5035" y="12789"/>
                  </a:cubicBezTo>
                  <a:cubicBezTo>
                    <a:pt x="5048" y="12821"/>
                    <a:pt x="5076" y="12835"/>
                    <a:pt x="5102" y="12835"/>
                  </a:cubicBezTo>
                  <a:cubicBezTo>
                    <a:pt x="5142" y="12835"/>
                    <a:pt x="5179" y="12805"/>
                    <a:pt x="5160"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rot="8388146">
              <a:off x="5396163" y="909169"/>
              <a:ext cx="12749" cy="16386"/>
            </a:xfrm>
            <a:custGeom>
              <a:avLst/>
              <a:gdLst/>
              <a:ahLst/>
              <a:cxnLst/>
              <a:rect l="l" t="t" r="r" b="b"/>
              <a:pathLst>
                <a:path w="242" h="311" extrusionOk="0">
                  <a:moveTo>
                    <a:pt x="77" y="1"/>
                  </a:moveTo>
                  <a:cubicBezTo>
                    <a:pt x="38" y="1"/>
                    <a:pt x="1" y="31"/>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rot="8388146">
              <a:off x="6118296" y="1167218"/>
              <a:ext cx="12802" cy="16966"/>
            </a:xfrm>
            <a:custGeom>
              <a:avLst/>
              <a:gdLst/>
              <a:ahLst/>
              <a:cxnLst/>
              <a:rect l="l" t="t" r="r" b="b"/>
              <a:pathLst>
                <a:path w="243" h="322" extrusionOk="0">
                  <a:moveTo>
                    <a:pt x="86" y="1"/>
                  </a:moveTo>
                  <a:cubicBezTo>
                    <a:pt x="44" y="1"/>
                    <a:pt x="0" y="38"/>
                    <a:pt x="20" y="88"/>
                  </a:cubicBezTo>
                  <a:cubicBezTo>
                    <a:pt x="51" y="151"/>
                    <a:pt x="83" y="213"/>
                    <a:pt x="98" y="276"/>
                  </a:cubicBezTo>
                  <a:cubicBezTo>
                    <a:pt x="111" y="308"/>
                    <a:pt x="139" y="321"/>
                    <a:pt x="166" y="321"/>
                  </a:cubicBezTo>
                  <a:cubicBezTo>
                    <a:pt x="206" y="321"/>
                    <a:pt x="243" y="291"/>
                    <a:pt x="224" y="245"/>
                  </a:cubicBezTo>
                  <a:cubicBezTo>
                    <a:pt x="208" y="182"/>
                    <a:pt x="177" y="119"/>
                    <a:pt x="145" y="41"/>
                  </a:cubicBezTo>
                  <a:cubicBezTo>
                    <a:pt x="134" y="13"/>
                    <a:pt x="111"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rot="8388146">
              <a:off x="5647168" y="654836"/>
              <a:ext cx="272947" cy="675988"/>
            </a:xfrm>
            <a:custGeom>
              <a:avLst/>
              <a:gdLst/>
              <a:ahLst/>
              <a:cxnLst/>
              <a:rect l="l" t="t" r="r" b="b"/>
              <a:pathLst>
                <a:path w="5181" h="12830" extrusionOk="0">
                  <a:moveTo>
                    <a:pt x="77" y="0"/>
                  </a:moveTo>
                  <a:cubicBezTo>
                    <a:pt x="38" y="0"/>
                    <a:pt x="1" y="30"/>
                    <a:pt x="19" y="77"/>
                  </a:cubicBezTo>
                  <a:lnTo>
                    <a:pt x="5035" y="12789"/>
                  </a:lnTo>
                  <a:cubicBezTo>
                    <a:pt x="5046" y="12817"/>
                    <a:pt x="5070" y="12829"/>
                    <a:pt x="5094" y="12829"/>
                  </a:cubicBezTo>
                  <a:cubicBezTo>
                    <a:pt x="5137" y="12829"/>
                    <a:pt x="5180" y="12792"/>
                    <a:pt x="5160" y="12742"/>
                  </a:cubicBezTo>
                  <a:cubicBezTo>
                    <a:pt x="3499" y="8510"/>
                    <a:pt x="1822" y="4278"/>
                    <a:pt x="145"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rot="8388146">
              <a:off x="5445788" y="806671"/>
              <a:ext cx="12749" cy="16386"/>
            </a:xfrm>
            <a:custGeom>
              <a:avLst/>
              <a:gdLst/>
              <a:ahLst/>
              <a:cxnLst/>
              <a:rect l="l" t="t" r="r" b="b"/>
              <a:pathLst>
                <a:path w="242" h="311" extrusionOk="0">
                  <a:moveTo>
                    <a:pt x="77" y="0"/>
                  </a:moveTo>
                  <a:cubicBezTo>
                    <a:pt x="38" y="0"/>
                    <a:pt x="1" y="30"/>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0"/>
                    <a:pt x="77" y="0"/>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rot="8388146">
              <a:off x="6168343" y="1075478"/>
              <a:ext cx="12802" cy="17018"/>
            </a:xfrm>
            <a:custGeom>
              <a:avLst/>
              <a:gdLst/>
              <a:ahLst/>
              <a:cxnLst/>
              <a:rect l="l" t="t" r="r" b="b"/>
              <a:pathLst>
                <a:path w="243" h="323" extrusionOk="0">
                  <a:moveTo>
                    <a:pt x="77" y="1"/>
                  </a:moveTo>
                  <a:cubicBezTo>
                    <a:pt x="38" y="1"/>
                    <a:pt x="1" y="31"/>
                    <a:pt x="20" y="77"/>
                  </a:cubicBezTo>
                  <a:cubicBezTo>
                    <a:pt x="35" y="140"/>
                    <a:pt x="67" y="218"/>
                    <a:pt x="98" y="281"/>
                  </a:cubicBezTo>
                  <a:cubicBezTo>
                    <a:pt x="110" y="310"/>
                    <a:pt x="134" y="322"/>
                    <a:pt x="159" y="322"/>
                  </a:cubicBezTo>
                  <a:cubicBezTo>
                    <a:pt x="201" y="322"/>
                    <a:pt x="243" y="289"/>
                    <a:pt x="223" y="250"/>
                  </a:cubicBezTo>
                  <a:cubicBezTo>
                    <a:pt x="192" y="171"/>
                    <a:pt x="161" y="109"/>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rot="8388146">
              <a:off x="5697242" y="563147"/>
              <a:ext cx="273685" cy="675408"/>
            </a:xfrm>
            <a:custGeom>
              <a:avLst/>
              <a:gdLst/>
              <a:ahLst/>
              <a:cxnLst/>
              <a:rect l="l" t="t" r="r" b="b"/>
              <a:pathLst>
                <a:path w="5195" h="12819" extrusionOk="0">
                  <a:moveTo>
                    <a:pt x="77" y="0"/>
                  </a:moveTo>
                  <a:cubicBezTo>
                    <a:pt x="37" y="0"/>
                    <a:pt x="0" y="30"/>
                    <a:pt x="19" y="77"/>
                  </a:cubicBezTo>
                  <a:cubicBezTo>
                    <a:pt x="1696" y="4309"/>
                    <a:pt x="3373" y="8541"/>
                    <a:pt x="5050" y="12773"/>
                  </a:cubicBezTo>
                  <a:cubicBezTo>
                    <a:pt x="5063" y="12805"/>
                    <a:pt x="5091" y="12819"/>
                    <a:pt x="5118" y="12819"/>
                  </a:cubicBezTo>
                  <a:cubicBezTo>
                    <a:pt x="5157" y="12819"/>
                    <a:pt x="5195" y="12789"/>
                    <a:pt x="5176" y="12742"/>
                  </a:cubicBezTo>
                  <a:lnTo>
                    <a:pt x="144" y="46"/>
                  </a:ln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rot="8388146">
              <a:off x="5496568" y="714317"/>
              <a:ext cx="12275" cy="16966"/>
            </a:xfrm>
            <a:custGeom>
              <a:avLst/>
              <a:gdLst/>
              <a:ahLst/>
              <a:cxnLst/>
              <a:rect l="l" t="t" r="r" b="b"/>
              <a:pathLst>
                <a:path w="233" h="322" extrusionOk="0">
                  <a:moveTo>
                    <a:pt x="91" y="1"/>
                  </a:moveTo>
                  <a:cubicBezTo>
                    <a:pt x="48" y="1"/>
                    <a:pt x="0" y="38"/>
                    <a:pt x="10" y="88"/>
                  </a:cubicBezTo>
                  <a:cubicBezTo>
                    <a:pt x="41" y="151"/>
                    <a:pt x="73" y="214"/>
                    <a:pt x="88" y="276"/>
                  </a:cubicBezTo>
                  <a:cubicBezTo>
                    <a:pt x="101" y="308"/>
                    <a:pt x="129" y="322"/>
                    <a:pt x="156" y="322"/>
                  </a:cubicBezTo>
                  <a:cubicBezTo>
                    <a:pt x="196" y="322"/>
                    <a:pt x="233" y="292"/>
                    <a:pt x="214" y="245"/>
                  </a:cubicBezTo>
                  <a:cubicBezTo>
                    <a:pt x="198" y="182"/>
                    <a:pt x="167" y="104"/>
                    <a:pt x="151" y="41"/>
                  </a:cubicBezTo>
                  <a:cubicBezTo>
                    <a:pt x="140" y="13"/>
                    <a:pt x="116" y="1"/>
                    <a:pt x="91"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rot="8388146">
              <a:off x="6234588" y="987832"/>
              <a:ext cx="12749" cy="16386"/>
            </a:xfrm>
            <a:custGeom>
              <a:avLst/>
              <a:gdLst/>
              <a:ahLst/>
              <a:cxnLst/>
              <a:rect l="l" t="t" r="r" b="b"/>
              <a:pathLst>
                <a:path w="242" h="311" extrusionOk="0">
                  <a:moveTo>
                    <a:pt x="77" y="1"/>
                  </a:moveTo>
                  <a:cubicBezTo>
                    <a:pt x="37" y="1"/>
                    <a:pt x="0" y="31"/>
                    <a:pt x="19" y="77"/>
                  </a:cubicBezTo>
                  <a:cubicBezTo>
                    <a:pt x="35" y="140"/>
                    <a:pt x="66" y="203"/>
                    <a:pt x="97" y="266"/>
                  </a:cubicBezTo>
                  <a:cubicBezTo>
                    <a:pt x="104" y="297"/>
                    <a:pt x="130" y="311"/>
                    <a:pt x="158" y="311"/>
                  </a:cubicBezTo>
                  <a:cubicBezTo>
                    <a:pt x="199" y="311"/>
                    <a:pt x="241" y="281"/>
                    <a:pt x="223" y="234"/>
                  </a:cubicBezTo>
                  <a:cubicBezTo>
                    <a:pt x="191" y="172"/>
                    <a:pt x="160" y="109"/>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rot="8388146">
              <a:off x="5763515" y="474786"/>
              <a:ext cx="273685" cy="676251"/>
            </a:xfrm>
            <a:custGeom>
              <a:avLst/>
              <a:gdLst/>
              <a:ahLst/>
              <a:cxnLst/>
              <a:rect l="l" t="t" r="r" b="b"/>
              <a:pathLst>
                <a:path w="5195" h="12835" extrusionOk="0">
                  <a:moveTo>
                    <a:pt x="77" y="0"/>
                  </a:moveTo>
                  <a:cubicBezTo>
                    <a:pt x="38" y="0"/>
                    <a:pt x="1" y="30"/>
                    <a:pt x="19" y="77"/>
                  </a:cubicBezTo>
                  <a:cubicBezTo>
                    <a:pt x="1696" y="4325"/>
                    <a:pt x="3374" y="8557"/>
                    <a:pt x="5035" y="12789"/>
                  </a:cubicBezTo>
                  <a:cubicBezTo>
                    <a:pt x="5048" y="12820"/>
                    <a:pt x="5078" y="12834"/>
                    <a:pt x="5108" y="12834"/>
                  </a:cubicBezTo>
                  <a:cubicBezTo>
                    <a:pt x="5152" y="12834"/>
                    <a:pt x="5195" y="12804"/>
                    <a:pt x="5176" y="12757"/>
                  </a:cubicBezTo>
                  <a:cubicBezTo>
                    <a:pt x="3499" y="8525"/>
                    <a:pt x="1822" y="4277"/>
                    <a:pt x="145" y="45"/>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rot="8388146">
              <a:off x="5562744" y="626503"/>
              <a:ext cx="12854" cy="16597"/>
            </a:xfrm>
            <a:custGeom>
              <a:avLst/>
              <a:gdLst/>
              <a:ahLst/>
              <a:cxnLst/>
              <a:rect l="l" t="t" r="r" b="b"/>
              <a:pathLst>
                <a:path w="244" h="315" extrusionOk="0">
                  <a:moveTo>
                    <a:pt x="77" y="1"/>
                  </a:moveTo>
                  <a:cubicBezTo>
                    <a:pt x="38" y="1"/>
                    <a:pt x="1" y="31"/>
                    <a:pt x="19" y="78"/>
                  </a:cubicBezTo>
                  <a:cubicBezTo>
                    <a:pt x="51" y="140"/>
                    <a:pt x="82" y="203"/>
                    <a:pt x="98" y="281"/>
                  </a:cubicBezTo>
                  <a:cubicBezTo>
                    <a:pt x="109" y="305"/>
                    <a:pt x="134" y="315"/>
                    <a:pt x="158" y="315"/>
                  </a:cubicBezTo>
                  <a:cubicBezTo>
                    <a:pt x="200" y="315"/>
                    <a:pt x="243" y="284"/>
                    <a:pt x="223" y="234"/>
                  </a:cubicBezTo>
                  <a:cubicBezTo>
                    <a:pt x="208" y="172"/>
                    <a:pt x="176" y="109"/>
                    <a:pt x="145"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rot="8388146">
              <a:off x="6278932" y="880108"/>
              <a:ext cx="12854" cy="16913"/>
            </a:xfrm>
            <a:custGeom>
              <a:avLst/>
              <a:gdLst/>
              <a:ahLst/>
              <a:cxnLst/>
              <a:rect l="l" t="t" r="r" b="b"/>
              <a:pathLst>
                <a:path w="244" h="321" extrusionOk="0">
                  <a:moveTo>
                    <a:pt x="87" y="0"/>
                  </a:moveTo>
                  <a:cubicBezTo>
                    <a:pt x="44" y="0"/>
                    <a:pt x="1" y="37"/>
                    <a:pt x="21" y="87"/>
                  </a:cubicBezTo>
                  <a:cubicBezTo>
                    <a:pt x="52" y="150"/>
                    <a:pt x="68" y="213"/>
                    <a:pt x="99" y="275"/>
                  </a:cubicBezTo>
                  <a:cubicBezTo>
                    <a:pt x="112" y="307"/>
                    <a:pt x="140" y="321"/>
                    <a:pt x="166" y="321"/>
                  </a:cubicBezTo>
                  <a:cubicBezTo>
                    <a:pt x="206" y="321"/>
                    <a:pt x="243" y="291"/>
                    <a:pt x="224" y="244"/>
                  </a:cubicBezTo>
                  <a:cubicBezTo>
                    <a:pt x="193" y="181"/>
                    <a:pt x="177" y="103"/>
                    <a:pt x="146" y="40"/>
                  </a:cubicBezTo>
                  <a:cubicBezTo>
                    <a:pt x="135"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rot="8388146">
              <a:off x="5807735" y="367198"/>
              <a:ext cx="273685" cy="676251"/>
            </a:xfrm>
            <a:custGeom>
              <a:avLst/>
              <a:gdLst/>
              <a:ahLst/>
              <a:cxnLst/>
              <a:rect l="l" t="t" r="r" b="b"/>
              <a:pathLst>
                <a:path w="5195" h="12835" extrusionOk="0">
                  <a:moveTo>
                    <a:pt x="77" y="1"/>
                  </a:moveTo>
                  <a:cubicBezTo>
                    <a:pt x="37" y="1"/>
                    <a:pt x="0" y="31"/>
                    <a:pt x="19" y="78"/>
                  </a:cubicBezTo>
                  <a:cubicBezTo>
                    <a:pt x="1696" y="4310"/>
                    <a:pt x="3373" y="8557"/>
                    <a:pt x="5050" y="12789"/>
                  </a:cubicBezTo>
                  <a:cubicBezTo>
                    <a:pt x="5063" y="12821"/>
                    <a:pt x="5091" y="12835"/>
                    <a:pt x="5118" y="12835"/>
                  </a:cubicBezTo>
                  <a:cubicBezTo>
                    <a:pt x="5158" y="12835"/>
                    <a:pt x="5195" y="12805"/>
                    <a:pt x="5176" y="12758"/>
                  </a:cubicBezTo>
                  <a:cubicBezTo>
                    <a:pt x="3499" y="8510"/>
                    <a:pt x="1822" y="4278"/>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rot="8388146">
              <a:off x="5606430" y="519524"/>
              <a:ext cx="12749" cy="16439"/>
            </a:xfrm>
            <a:custGeom>
              <a:avLst/>
              <a:gdLst/>
              <a:ahLst/>
              <a:cxnLst/>
              <a:rect l="l" t="t" r="r" b="b"/>
              <a:pathLst>
                <a:path w="242" h="312" extrusionOk="0">
                  <a:moveTo>
                    <a:pt x="77" y="1"/>
                  </a:moveTo>
                  <a:cubicBezTo>
                    <a:pt x="37" y="1"/>
                    <a:pt x="0" y="31"/>
                    <a:pt x="19" y="78"/>
                  </a:cubicBezTo>
                  <a:cubicBezTo>
                    <a:pt x="35" y="140"/>
                    <a:pt x="66" y="203"/>
                    <a:pt x="97" y="266"/>
                  </a:cubicBezTo>
                  <a:cubicBezTo>
                    <a:pt x="110" y="297"/>
                    <a:pt x="138" y="311"/>
                    <a:pt x="165" y="311"/>
                  </a:cubicBezTo>
                  <a:cubicBezTo>
                    <a:pt x="204" y="311"/>
                    <a:pt x="241" y="281"/>
                    <a:pt x="223" y="234"/>
                  </a:cubicBezTo>
                  <a:cubicBezTo>
                    <a:pt x="191" y="172"/>
                    <a:pt x="160" y="109"/>
                    <a:pt x="144"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rot="8388146">
              <a:off x="6334582" y="782564"/>
              <a:ext cx="11906" cy="16386"/>
            </a:xfrm>
            <a:custGeom>
              <a:avLst/>
              <a:gdLst/>
              <a:ahLst/>
              <a:cxnLst/>
              <a:rect l="l" t="t" r="r" b="b"/>
              <a:pathLst>
                <a:path w="226" h="311" extrusionOk="0">
                  <a:moveTo>
                    <a:pt x="77" y="0"/>
                  </a:moveTo>
                  <a:cubicBezTo>
                    <a:pt x="37" y="0"/>
                    <a:pt x="0" y="30"/>
                    <a:pt x="19" y="77"/>
                  </a:cubicBezTo>
                  <a:cubicBezTo>
                    <a:pt x="35" y="140"/>
                    <a:pt x="66" y="202"/>
                    <a:pt x="82" y="265"/>
                  </a:cubicBezTo>
                  <a:cubicBezTo>
                    <a:pt x="94" y="297"/>
                    <a:pt x="122" y="311"/>
                    <a:pt x="149" y="311"/>
                  </a:cubicBezTo>
                  <a:cubicBezTo>
                    <a:pt x="189" y="311"/>
                    <a:pt x="226" y="280"/>
                    <a:pt x="207" y="234"/>
                  </a:cubicBezTo>
                  <a:cubicBezTo>
                    <a:pt x="191" y="171"/>
                    <a:pt x="160" y="108"/>
                    <a:pt x="144"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rot="8388146">
              <a:off x="5863218" y="269677"/>
              <a:ext cx="273211" cy="676251"/>
            </a:xfrm>
            <a:custGeom>
              <a:avLst/>
              <a:gdLst/>
              <a:ahLst/>
              <a:cxnLst/>
              <a:rect l="l" t="t" r="r" b="b"/>
              <a:pathLst>
                <a:path w="5186" h="12835" extrusionOk="0">
                  <a:moveTo>
                    <a:pt x="77" y="1"/>
                  </a:moveTo>
                  <a:cubicBezTo>
                    <a:pt x="38" y="1"/>
                    <a:pt x="1" y="31"/>
                    <a:pt x="19" y="77"/>
                  </a:cubicBezTo>
                  <a:cubicBezTo>
                    <a:pt x="1697" y="4325"/>
                    <a:pt x="3374" y="8557"/>
                    <a:pt x="5035" y="12789"/>
                  </a:cubicBezTo>
                  <a:cubicBezTo>
                    <a:pt x="5048" y="12821"/>
                    <a:pt x="5076" y="12835"/>
                    <a:pt x="5104" y="12835"/>
                  </a:cubicBezTo>
                  <a:cubicBezTo>
                    <a:pt x="5145" y="12835"/>
                    <a:pt x="5186" y="12805"/>
                    <a:pt x="5176"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rot="8388146">
              <a:off x="5662155" y="421659"/>
              <a:ext cx="12749" cy="16386"/>
            </a:xfrm>
            <a:custGeom>
              <a:avLst/>
              <a:gdLst/>
              <a:ahLst/>
              <a:cxnLst/>
              <a:rect l="l" t="t" r="r" b="b"/>
              <a:pathLst>
                <a:path w="242" h="311" extrusionOk="0">
                  <a:moveTo>
                    <a:pt x="77" y="1"/>
                  </a:moveTo>
                  <a:cubicBezTo>
                    <a:pt x="38" y="1"/>
                    <a:pt x="1" y="31"/>
                    <a:pt x="20" y="77"/>
                  </a:cubicBezTo>
                  <a:cubicBezTo>
                    <a:pt x="51" y="140"/>
                    <a:pt x="82" y="203"/>
                    <a:pt x="98" y="265"/>
                  </a:cubicBezTo>
                  <a:cubicBezTo>
                    <a:pt x="111" y="297"/>
                    <a:pt x="139" y="311"/>
                    <a:pt x="165" y="311"/>
                  </a:cubicBezTo>
                  <a:cubicBezTo>
                    <a:pt x="205" y="311"/>
                    <a:pt x="242" y="281"/>
                    <a:pt x="223" y="234"/>
                  </a:cubicBezTo>
                  <a:cubicBezTo>
                    <a:pt x="208"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rot="8388146">
              <a:off x="6388628" y="674940"/>
              <a:ext cx="12749" cy="16386"/>
            </a:xfrm>
            <a:custGeom>
              <a:avLst/>
              <a:gdLst/>
              <a:ahLst/>
              <a:cxnLst/>
              <a:rect l="l" t="t" r="r" b="b"/>
              <a:pathLst>
                <a:path w="242" h="311" extrusionOk="0">
                  <a:moveTo>
                    <a:pt x="77" y="1"/>
                  </a:moveTo>
                  <a:cubicBezTo>
                    <a:pt x="37" y="1"/>
                    <a:pt x="0" y="31"/>
                    <a:pt x="19" y="77"/>
                  </a:cubicBezTo>
                  <a:cubicBezTo>
                    <a:pt x="35" y="140"/>
                    <a:pt x="66" y="203"/>
                    <a:pt x="97" y="266"/>
                  </a:cubicBezTo>
                  <a:cubicBezTo>
                    <a:pt x="110" y="297"/>
                    <a:pt x="138" y="311"/>
                    <a:pt x="165" y="311"/>
                  </a:cubicBezTo>
                  <a:cubicBezTo>
                    <a:pt x="204" y="311"/>
                    <a:pt x="241" y="281"/>
                    <a:pt x="223" y="234"/>
                  </a:cubicBezTo>
                  <a:cubicBezTo>
                    <a:pt x="191" y="171"/>
                    <a:pt x="160" y="109"/>
                    <a:pt x="144"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rot="8388146">
              <a:off x="5917481" y="161954"/>
              <a:ext cx="273737" cy="675935"/>
            </a:xfrm>
            <a:custGeom>
              <a:avLst/>
              <a:gdLst/>
              <a:ahLst/>
              <a:cxnLst/>
              <a:rect l="l" t="t" r="r" b="b"/>
              <a:pathLst>
                <a:path w="5196" h="12829" extrusionOk="0">
                  <a:moveTo>
                    <a:pt x="87" y="0"/>
                  </a:moveTo>
                  <a:cubicBezTo>
                    <a:pt x="44" y="0"/>
                    <a:pt x="0" y="37"/>
                    <a:pt x="20" y="87"/>
                  </a:cubicBezTo>
                  <a:cubicBezTo>
                    <a:pt x="1697" y="4319"/>
                    <a:pt x="3375" y="8552"/>
                    <a:pt x="5052" y="12784"/>
                  </a:cubicBezTo>
                  <a:cubicBezTo>
                    <a:pt x="5064" y="12815"/>
                    <a:pt x="5092" y="12829"/>
                    <a:pt x="5119" y="12829"/>
                  </a:cubicBezTo>
                  <a:cubicBezTo>
                    <a:pt x="5159" y="12829"/>
                    <a:pt x="5196" y="12799"/>
                    <a:pt x="5177" y="12752"/>
                  </a:cubicBezTo>
                  <a:cubicBezTo>
                    <a:pt x="3500" y="8520"/>
                    <a:pt x="1823" y="4288"/>
                    <a:pt x="146" y="40"/>
                  </a:cubicBezTo>
                  <a:cubicBezTo>
                    <a:pt x="134"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rot="8388146">
              <a:off x="5716665" y="313285"/>
              <a:ext cx="12854" cy="16966"/>
            </a:xfrm>
            <a:custGeom>
              <a:avLst/>
              <a:gdLst/>
              <a:ahLst/>
              <a:cxnLst/>
              <a:rect l="l" t="t" r="r" b="b"/>
              <a:pathLst>
                <a:path w="244" h="322" extrusionOk="0">
                  <a:moveTo>
                    <a:pt x="88" y="1"/>
                  </a:moveTo>
                  <a:cubicBezTo>
                    <a:pt x="43" y="1"/>
                    <a:pt x="1" y="31"/>
                    <a:pt x="19" y="78"/>
                  </a:cubicBezTo>
                  <a:cubicBezTo>
                    <a:pt x="51" y="140"/>
                    <a:pt x="82" y="203"/>
                    <a:pt x="98" y="281"/>
                  </a:cubicBezTo>
                  <a:cubicBezTo>
                    <a:pt x="109" y="310"/>
                    <a:pt x="133" y="322"/>
                    <a:pt x="157" y="322"/>
                  </a:cubicBezTo>
                  <a:cubicBezTo>
                    <a:pt x="199" y="322"/>
                    <a:pt x="243" y="284"/>
                    <a:pt x="223" y="234"/>
                  </a:cubicBezTo>
                  <a:cubicBezTo>
                    <a:pt x="208" y="172"/>
                    <a:pt x="176" y="109"/>
                    <a:pt x="161" y="46"/>
                  </a:cubicBezTo>
                  <a:cubicBezTo>
                    <a:pt x="148" y="15"/>
                    <a:pt x="117" y="1"/>
                    <a:pt x="88"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rot="8388146">
              <a:off x="5144210" y="810190"/>
              <a:ext cx="128861" cy="135461"/>
            </a:xfrm>
            <a:custGeom>
              <a:avLst/>
              <a:gdLst/>
              <a:ahLst/>
              <a:cxnLst/>
              <a:rect l="l" t="t" r="r" b="b"/>
              <a:pathLst>
                <a:path w="2446" h="2571" extrusionOk="0">
                  <a:moveTo>
                    <a:pt x="1474" y="110"/>
                  </a:moveTo>
                  <a:lnTo>
                    <a:pt x="2273" y="706"/>
                  </a:lnTo>
                  <a:cubicBezTo>
                    <a:pt x="2414" y="800"/>
                    <a:pt x="2445" y="1019"/>
                    <a:pt x="2336" y="1160"/>
                  </a:cubicBezTo>
                  <a:lnTo>
                    <a:pt x="1427" y="2398"/>
                  </a:lnTo>
                  <a:cubicBezTo>
                    <a:pt x="1317" y="2539"/>
                    <a:pt x="1113" y="2571"/>
                    <a:pt x="972" y="2461"/>
                  </a:cubicBezTo>
                  <a:lnTo>
                    <a:pt x="173" y="1881"/>
                  </a:lnTo>
                  <a:cubicBezTo>
                    <a:pt x="32" y="1771"/>
                    <a:pt x="0" y="1552"/>
                    <a:pt x="110" y="1411"/>
                  </a:cubicBezTo>
                  <a:lnTo>
                    <a:pt x="1019" y="173"/>
                  </a:lnTo>
                  <a:cubicBezTo>
                    <a:pt x="1129" y="32"/>
                    <a:pt x="1333" y="0"/>
                    <a:pt x="1474" y="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rot="8388146">
              <a:off x="5135565" y="688430"/>
              <a:ext cx="129704" cy="135514"/>
            </a:xfrm>
            <a:custGeom>
              <a:avLst/>
              <a:gdLst/>
              <a:ahLst/>
              <a:cxnLst/>
              <a:rect l="l" t="t" r="r" b="b"/>
              <a:pathLst>
                <a:path w="2462" h="2572" extrusionOk="0">
                  <a:moveTo>
                    <a:pt x="1490" y="110"/>
                  </a:moveTo>
                  <a:lnTo>
                    <a:pt x="2274" y="690"/>
                  </a:lnTo>
                  <a:cubicBezTo>
                    <a:pt x="2430" y="800"/>
                    <a:pt x="2462" y="1004"/>
                    <a:pt x="2352" y="1160"/>
                  </a:cubicBezTo>
                  <a:lnTo>
                    <a:pt x="1443" y="2383"/>
                  </a:lnTo>
                  <a:cubicBezTo>
                    <a:pt x="1333" y="2540"/>
                    <a:pt x="1129" y="2571"/>
                    <a:pt x="973" y="2461"/>
                  </a:cubicBezTo>
                  <a:lnTo>
                    <a:pt x="173" y="1866"/>
                  </a:lnTo>
                  <a:cubicBezTo>
                    <a:pt x="32" y="1756"/>
                    <a:pt x="1" y="1552"/>
                    <a:pt x="111" y="1411"/>
                  </a:cubicBezTo>
                  <a:lnTo>
                    <a:pt x="1020" y="173"/>
                  </a:lnTo>
                  <a:cubicBezTo>
                    <a:pt x="1129" y="32"/>
                    <a:pt x="1333" y="0"/>
                    <a:pt x="1490" y="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rot="8388146">
              <a:off x="5128167" y="567129"/>
              <a:ext cx="129704" cy="135461"/>
            </a:xfrm>
            <a:custGeom>
              <a:avLst/>
              <a:gdLst/>
              <a:ahLst/>
              <a:cxnLst/>
              <a:rect l="l" t="t" r="r" b="b"/>
              <a:pathLst>
                <a:path w="2462" h="2571" extrusionOk="0">
                  <a:moveTo>
                    <a:pt x="1490" y="110"/>
                  </a:moveTo>
                  <a:lnTo>
                    <a:pt x="2289" y="705"/>
                  </a:lnTo>
                  <a:cubicBezTo>
                    <a:pt x="2430" y="815"/>
                    <a:pt x="2461" y="1019"/>
                    <a:pt x="2352" y="1160"/>
                  </a:cubicBezTo>
                  <a:lnTo>
                    <a:pt x="1443" y="2398"/>
                  </a:lnTo>
                  <a:cubicBezTo>
                    <a:pt x="1333" y="2539"/>
                    <a:pt x="1129" y="2571"/>
                    <a:pt x="988" y="2461"/>
                  </a:cubicBezTo>
                  <a:lnTo>
                    <a:pt x="189" y="1881"/>
                  </a:lnTo>
                  <a:cubicBezTo>
                    <a:pt x="32" y="1771"/>
                    <a:pt x="1" y="1567"/>
                    <a:pt x="110" y="1411"/>
                  </a:cubicBezTo>
                  <a:lnTo>
                    <a:pt x="1019" y="188"/>
                  </a:lnTo>
                  <a:cubicBezTo>
                    <a:pt x="1129" y="31"/>
                    <a:pt x="1349" y="0"/>
                    <a:pt x="1490" y="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rot="8388146">
              <a:off x="5120335" y="445432"/>
              <a:ext cx="128914" cy="135461"/>
            </a:xfrm>
            <a:custGeom>
              <a:avLst/>
              <a:gdLst/>
              <a:ahLst/>
              <a:cxnLst/>
              <a:rect l="l" t="t" r="r" b="b"/>
              <a:pathLst>
                <a:path w="2447" h="2571" extrusionOk="0">
                  <a:moveTo>
                    <a:pt x="1474" y="110"/>
                  </a:moveTo>
                  <a:lnTo>
                    <a:pt x="2274" y="690"/>
                  </a:lnTo>
                  <a:cubicBezTo>
                    <a:pt x="2415" y="800"/>
                    <a:pt x="2446" y="1003"/>
                    <a:pt x="2336" y="1160"/>
                  </a:cubicBezTo>
                  <a:lnTo>
                    <a:pt x="1427" y="2383"/>
                  </a:lnTo>
                  <a:cubicBezTo>
                    <a:pt x="1318" y="2540"/>
                    <a:pt x="1114" y="2571"/>
                    <a:pt x="973" y="2461"/>
                  </a:cubicBezTo>
                  <a:lnTo>
                    <a:pt x="173" y="1866"/>
                  </a:lnTo>
                  <a:cubicBezTo>
                    <a:pt x="32" y="1756"/>
                    <a:pt x="1" y="1552"/>
                    <a:pt x="111" y="1411"/>
                  </a:cubicBezTo>
                  <a:lnTo>
                    <a:pt x="1020" y="173"/>
                  </a:lnTo>
                  <a:cubicBezTo>
                    <a:pt x="1129" y="32"/>
                    <a:pt x="1333" y="0"/>
                    <a:pt x="1474" y="1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rot="8388146">
              <a:off x="4975584" y="-158944"/>
              <a:ext cx="1186669" cy="1228053"/>
            </a:xfrm>
            <a:custGeom>
              <a:avLst/>
              <a:gdLst/>
              <a:ahLst/>
              <a:cxnLst/>
              <a:rect l="l" t="t" r="r" b="b"/>
              <a:pathLst>
                <a:path w="22525" h="23308" extrusionOk="0">
                  <a:moveTo>
                    <a:pt x="10848" y="0"/>
                  </a:moveTo>
                  <a:lnTo>
                    <a:pt x="22525" y="8621"/>
                  </a:lnTo>
                  <a:lnTo>
                    <a:pt x="11663" y="23308"/>
                  </a:lnTo>
                  <a:lnTo>
                    <a:pt x="1" y="146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rot="8388146">
              <a:off x="4903134" y="87578"/>
              <a:ext cx="585511" cy="783788"/>
            </a:xfrm>
            <a:custGeom>
              <a:avLst/>
              <a:gdLst/>
              <a:ahLst/>
              <a:cxnLst/>
              <a:rect l="l" t="t" r="r" b="b"/>
              <a:pathLst>
                <a:path w="11114" h="14876" extrusionOk="0">
                  <a:moveTo>
                    <a:pt x="10863" y="1"/>
                  </a:moveTo>
                  <a:lnTo>
                    <a:pt x="11114" y="189"/>
                  </a:lnTo>
                  <a:lnTo>
                    <a:pt x="252" y="14876"/>
                  </a:lnTo>
                  <a:lnTo>
                    <a:pt x="1" y="146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rot="8388146">
              <a:off x="5587980" y="20827"/>
              <a:ext cx="640038" cy="824199"/>
            </a:xfrm>
            <a:custGeom>
              <a:avLst/>
              <a:gdLst/>
              <a:ahLst/>
              <a:cxnLst/>
              <a:rect l="l" t="t" r="r" b="b"/>
              <a:pathLst>
                <a:path w="12149" h="15643" extrusionOk="0">
                  <a:moveTo>
                    <a:pt x="10848" y="0"/>
                  </a:moveTo>
                  <a:lnTo>
                    <a:pt x="12149" y="956"/>
                  </a:lnTo>
                  <a:lnTo>
                    <a:pt x="1286" y="15643"/>
                  </a:lnTo>
                  <a:lnTo>
                    <a:pt x="1" y="146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rot="8388146">
              <a:off x="5925765" y="848312"/>
              <a:ext cx="31451" cy="30612"/>
            </a:xfrm>
            <a:custGeom>
              <a:avLst/>
              <a:gdLst/>
              <a:ahLst/>
              <a:cxnLst/>
              <a:rect l="l" t="t" r="r" b="b"/>
              <a:pathLst>
                <a:path w="597" h="581" extrusionOk="0">
                  <a:moveTo>
                    <a:pt x="455" y="79"/>
                  </a:moveTo>
                  <a:cubicBezTo>
                    <a:pt x="565" y="173"/>
                    <a:pt x="596" y="330"/>
                    <a:pt x="502" y="455"/>
                  </a:cubicBezTo>
                  <a:cubicBezTo>
                    <a:pt x="424" y="565"/>
                    <a:pt x="267" y="581"/>
                    <a:pt x="141" y="502"/>
                  </a:cubicBezTo>
                  <a:cubicBezTo>
                    <a:pt x="32" y="424"/>
                    <a:pt x="0" y="252"/>
                    <a:pt x="94" y="142"/>
                  </a:cubicBezTo>
                  <a:cubicBezTo>
                    <a:pt x="173" y="32"/>
                    <a:pt x="345" y="1"/>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rot="8388146">
              <a:off x="5925945" y="849152"/>
              <a:ext cx="27289" cy="25659"/>
            </a:xfrm>
            <a:custGeom>
              <a:avLst/>
              <a:gdLst/>
              <a:ahLst/>
              <a:cxnLst/>
              <a:rect l="l" t="t" r="r" b="b"/>
              <a:pathLst>
                <a:path w="518" h="487" extrusionOk="0">
                  <a:moveTo>
                    <a:pt x="518" y="220"/>
                  </a:moveTo>
                  <a:cubicBezTo>
                    <a:pt x="502" y="267"/>
                    <a:pt x="486" y="314"/>
                    <a:pt x="455" y="361"/>
                  </a:cubicBezTo>
                  <a:cubicBezTo>
                    <a:pt x="377" y="471"/>
                    <a:pt x="220" y="487"/>
                    <a:pt x="94" y="408"/>
                  </a:cubicBezTo>
                  <a:cubicBezTo>
                    <a:pt x="47" y="377"/>
                    <a:pt x="16" y="314"/>
                    <a:pt x="0" y="267"/>
                  </a:cubicBezTo>
                  <a:cubicBezTo>
                    <a:pt x="0" y="220"/>
                    <a:pt x="16" y="173"/>
                    <a:pt x="47" y="126"/>
                  </a:cubicBezTo>
                  <a:cubicBezTo>
                    <a:pt x="142" y="17"/>
                    <a:pt x="298" y="1"/>
                    <a:pt x="408" y="79"/>
                  </a:cubicBezTo>
                  <a:cubicBezTo>
                    <a:pt x="471" y="111"/>
                    <a:pt x="502" y="173"/>
                    <a:pt x="518"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rot="8388146">
              <a:off x="5938672" y="839527"/>
              <a:ext cx="54579" cy="44627"/>
            </a:xfrm>
            <a:custGeom>
              <a:avLst/>
              <a:gdLst/>
              <a:ahLst/>
              <a:cxnLst/>
              <a:rect l="l" t="t" r="r" b="b"/>
              <a:pathLst>
                <a:path w="1036" h="847" extrusionOk="0">
                  <a:moveTo>
                    <a:pt x="236" y="32"/>
                  </a:moveTo>
                  <a:lnTo>
                    <a:pt x="957" y="580"/>
                  </a:lnTo>
                  <a:cubicBezTo>
                    <a:pt x="1020" y="627"/>
                    <a:pt x="1035" y="706"/>
                    <a:pt x="988" y="768"/>
                  </a:cubicBezTo>
                  <a:lnTo>
                    <a:pt x="988" y="768"/>
                  </a:lnTo>
                  <a:cubicBezTo>
                    <a:pt x="941" y="831"/>
                    <a:pt x="847" y="847"/>
                    <a:pt x="800" y="800"/>
                  </a:cubicBezTo>
                  <a:lnTo>
                    <a:pt x="63" y="267"/>
                  </a:lnTo>
                  <a:cubicBezTo>
                    <a:pt x="1" y="220"/>
                    <a:pt x="1" y="126"/>
                    <a:pt x="32" y="63"/>
                  </a:cubicBezTo>
                  <a:lnTo>
                    <a:pt x="32" y="63"/>
                  </a:lnTo>
                  <a:cubicBezTo>
                    <a:pt x="79" y="0"/>
                    <a:pt x="173" y="0"/>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rot="8388146">
              <a:off x="5921133" y="775960"/>
              <a:ext cx="30556" cy="31455"/>
            </a:xfrm>
            <a:custGeom>
              <a:avLst/>
              <a:gdLst/>
              <a:ahLst/>
              <a:cxnLst/>
              <a:rect l="l" t="t" r="r" b="b"/>
              <a:pathLst>
                <a:path w="580" h="597" extrusionOk="0">
                  <a:moveTo>
                    <a:pt x="439" y="95"/>
                  </a:moveTo>
                  <a:cubicBezTo>
                    <a:pt x="549" y="173"/>
                    <a:pt x="580" y="330"/>
                    <a:pt x="502" y="456"/>
                  </a:cubicBezTo>
                  <a:cubicBezTo>
                    <a:pt x="408" y="565"/>
                    <a:pt x="251" y="597"/>
                    <a:pt x="141" y="503"/>
                  </a:cubicBezTo>
                  <a:cubicBezTo>
                    <a:pt x="16" y="424"/>
                    <a:pt x="0" y="252"/>
                    <a:pt x="78" y="142"/>
                  </a:cubicBezTo>
                  <a:cubicBezTo>
                    <a:pt x="157" y="32"/>
                    <a:pt x="329" y="1"/>
                    <a:pt x="439"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rot="8388146">
              <a:off x="5921150" y="776551"/>
              <a:ext cx="27289" cy="26449"/>
            </a:xfrm>
            <a:custGeom>
              <a:avLst/>
              <a:gdLst/>
              <a:ahLst/>
              <a:cxnLst/>
              <a:rect l="l" t="t" r="r" b="b"/>
              <a:pathLst>
                <a:path w="518" h="502" extrusionOk="0">
                  <a:moveTo>
                    <a:pt x="518" y="219"/>
                  </a:moveTo>
                  <a:cubicBezTo>
                    <a:pt x="502" y="266"/>
                    <a:pt x="486" y="314"/>
                    <a:pt x="471" y="361"/>
                  </a:cubicBezTo>
                  <a:cubicBezTo>
                    <a:pt x="377" y="470"/>
                    <a:pt x="220" y="502"/>
                    <a:pt x="110" y="408"/>
                  </a:cubicBezTo>
                  <a:cubicBezTo>
                    <a:pt x="47" y="376"/>
                    <a:pt x="16" y="314"/>
                    <a:pt x="0" y="266"/>
                  </a:cubicBezTo>
                  <a:cubicBezTo>
                    <a:pt x="16" y="219"/>
                    <a:pt x="32" y="172"/>
                    <a:pt x="47" y="141"/>
                  </a:cubicBezTo>
                  <a:cubicBezTo>
                    <a:pt x="141" y="16"/>
                    <a:pt x="298" y="0"/>
                    <a:pt x="424" y="78"/>
                  </a:cubicBezTo>
                  <a:cubicBezTo>
                    <a:pt x="471" y="110"/>
                    <a:pt x="502" y="172"/>
                    <a:pt x="518" y="2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rot="8388146">
              <a:off x="5934166" y="767663"/>
              <a:ext cx="54579" cy="44627"/>
            </a:xfrm>
            <a:custGeom>
              <a:avLst/>
              <a:gdLst/>
              <a:ahLst/>
              <a:cxnLst/>
              <a:rect l="l" t="t" r="r" b="b"/>
              <a:pathLst>
                <a:path w="1036" h="847" extrusionOk="0">
                  <a:moveTo>
                    <a:pt x="236" y="47"/>
                  </a:moveTo>
                  <a:lnTo>
                    <a:pt x="957" y="580"/>
                  </a:lnTo>
                  <a:cubicBezTo>
                    <a:pt x="1020" y="627"/>
                    <a:pt x="1035" y="706"/>
                    <a:pt x="988" y="768"/>
                  </a:cubicBezTo>
                  <a:lnTo>
                    <a:pt x="988" y="768"/>
                  </a:lnTo>
                  <a:cubicBezTo>
                    <a:pt x="941" y="831"/>
                    <a:pt x="863" y="847"/>
                    <a:pt x="800" y="800"/>
                  </a:cubicBezTo>
                  <a:lnTo>
                    <a:pt x="63" y="267"/>
                  </a:lnTo>
                  <a:cubicBezTo>
                    <a:pt x="16" y="220"/>
                    <a:pt x="1" y="126"/>
                    <a:pt x="48"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rot="8388146">
              <a:off x="5916604" y="704085"/>
              <a:ext cx="30608" cy="31402"/>
            </a:xfrm>
            <a:custGeom>
              <a:avLst/>
              <a:gdLst/>
              <a:ahLst/>
              <a:cxnLst/>
              <a:rect l="l" t="t" r="r" b="b"/>
              <a:pathLst>
                <a:path w="581" h="596" extrusionOk="0">
                  <a:moveTo>
                    <a:pt x="440" y="94"/>
                  </a:moveTo>
                  <a:cubicBezTo>
                    <a:pt x="565" y="173"/>
                    <a:pt x="581" y="329"/>
                    <a:pt x="503" y="455"/>
                  </a:cubicBezTo>
                  <a:cubicBezTo>
                    <a:pt x="408" y="564"/>
                    <a:pt x="252" y="596"/>
                    <a:pt x="142" y="502"/>
                  </a:cubicBezTo>
                  <a:cubicBezTo>
                    <a:pt x="17" y="423"/>
                    <a:pt x="1" y="251"/>
                    <a:pt x="79" y="141"/>
                  </a:cubicBezTo>
                  <a:cubicBezTo>
                    <a:pt x="173" y="32"/>
                    <a:pt x="330" y="0"/>
                    <a:pt x="440"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rot="8388146">
              <a:off x="5916738" y="704942"/>
              <a:ext cx="26499" cy="26449"/>
            </a:xfrm>
            <a:custGeom>
              <a:avLst/>
              <a:gdLst/>
              <a:ahLst/>
              <a:cxnLst/>
              <a:rect l="l" t="t" r="r" b="b"/>
              <a:pathLst>
                <a:path w="503" h="502" extrusionOk="0">
                  <a:moveTo>
                    <a:pt x="503" y="235"/>
                  </a:moveTo>
                  <a:cubicBezTo>
                    <a:pt x="503" y="267"/>
                    <a:pt x="487" y="314"/>
                    <a:pt x="456" y="361"/>
                  </a:cubicBezTo>
                  <a:cubicBezTo>
                    <a:pt x="361" y="470"/>
                    <a:pt x="205" y="502"/>
                    <a:pt x="95" y="408"/>
                  </a:cubicBezTo>
                  <a:cubicBezTo>
                    <a:pt x="32" y="376"/>
                    <a:pt x="1" y="314"/>
                    <a:pt x="1" y="267"/>
                  </a:cubicBezTo>
                  <a:cubicBezTo>
                    <a:pt x="1" y="220"/>
                    <a:pt x="17" y="173"/>
                    <a:pt x="48" y="141"/>
                  </a:cubicBezTo>
                  <a:cubicBezTo>
                    <a:pt x="126" y="16"/>
                    <a:pt x="283" y="0"/>
                    <a:pt x="409" y="79"/>
                  </a:cubicBezTo>
                  <a:cubicBezTo>
                    <a:pt x="456" y="126"/>
                    <a:pt x="487" y="173"/>
                    <a:pt x="503"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rot="8388146">
              <a:off x="5929644" y="695753"/>
              <a:ext cx="54579" cy="44679"/>
            </a:xfrm>
            <a:custGeom>
              <a:avLst/>
              <a:gdLst/>
              <a:ahLst/>
              <a:cxnLst/>
              <a:rect l="l" t="t" r="r" b="b"/>
              <a:pathLst>
                <a:path w="1036" h="848" extrusionOk="0">
                  <a:moveTo>
                    <a:pt x="236" y="48"/>
                  </a:moveTo>
                  <a:lnTo>
                    <a:pt x="957" y="581"/>
                  </a:lnTo>
                  <a:cubicBezTo>
                    <a:pt x="1019" y="628"/>
                    <a:pt x="1035" y="706"/>
                    <a:pt x="988" y="769"/>
                  </a:cubicBezTo>
                  <a:lnTo>
                    <a:pt x="988" y="769"/>
                  </a:lnTo>
                  <a:cubicBezTo>
                    <a:pt x="941" y="831"/>
                    <a:pt x="863" y="847"/>
                    <a:pt x="800" y="800"/>
                  </a:cubicBezTo>
                  <a:lnTo>
                    <a:pt x="79" y="267"/>
                  </a:lnTo>
                  <a:cubicBezTo>
                    <a:pt x="16" y="220"/>
                    <a:pt x="1" y="126"/>
                    <a:pt x="48" y="79"/>
                  </a:cubicBezTo>
                  <a:lnTo>
                    <a:pt x="48" y="63"/>
                  </a:lnTo>
                  <a:cubicBezTo>
                    <a:pt x="95" y="16"/>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rot="8388146">
              <a:off x="5912081" y="632175"/>
              <a:ext cx="30608" cy="31455"/>
            </a:xfrm>
            <a:custGeom>
              <a:avLst/>
              <a:gdLst/>
              <a:ahLst/>
              <a:cxnLst/>
              <a:rect l="l" t="t" r="r" b="b"/>
              <a:pathLst>
                <a:path w="581" h="597" extrusionOk="0">
                  <a:moveTo>
                    <a:pt x="455" y="94"/>
                  </a:moveTo>
                  <a:cubicBezTo>
                    <a:pt x="565" y="173"/>
                    <a:pt x="581" y="345"/>
                    <a:pt x="502" y="455"/>
                  </a:cubicBezTo>
                  <a:cubicBezTo>
                    <a:pt x="424" y="565"/>
                    <a:pt x="252" y="596"/>
                    <a:pt x="142" y="502"/>
                  </a:cubicBezTo>
                  <a:cubicBezTo>
                    <a:pt x="32" y="424"/>
                    <a:pt x="1" y="267"/>
                    <a:pt x="79" y="141"/>
                  </a:cubicBezTo>
                  <a:cubicBezTo>
                    <a:pt x="173" y="32"/>
                    <a:pt x="330" y="0"/>
                    <a:pt x="455"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rot="8388146">
              <a:off x="5912215" y="633032"/>
              <a:ext cx="26499" cy="26502"/>
            </a:xfrm>
            <a:custGeom>
              <a:avLst/>
              <a:gdLst/>
              <a:ahLst/>
              <a:cxnLst/>
              <a:rect l="l" t="t" r="r" b="b"/>
              <a:pathLst>
                <a:path w="503" h="503" extrusionOk="0">
                  <a:moveTo>
                    <a:pt x="503" y="236"/>
                  </a:moveTo>
                  <a:cubicBezTo>
                    <a:pt x="503" y="283"/>
                    <a:pt x="487" y="314"/>
                    <a:pt x="455" y="361"/>
                  </a:cubicBezTo>
                  <a:cubicBezTo>
                    <a:pt x="377" y="471"/>
                    <a:pt x="205" y="502"/>
                    <a:pt x="95" y="408"/>
                  </a:cubicBezTo>
                  <a:cubicBezTo>
                    <a:pt x="48" y="377"/>
                    <a:pt x="17" y="330"/>
                    <a:pt x="1" y="267"/>
                  </a:cubicBezTo>
                  <a:cubicBezTo>
                    <a:pt x="1" y="220"/>
                    <a:pt x="17" y="173"/>
                    <a:pt x="48" y="142"/>
                  </a:cubicBezTo>
                  <a:cubicBezTo>
                    <a:pt x="126" y="16"/>
                    <a:pt x="299" y="0"/>
                    <a:pt x="408" y="79"/>
                  </a:cubicBezTo>
                  <a:cubicBezTo>
                    <a:pt x="455" y="126"/>
                    <a:pt x="487" y="173"/>
                    <a:pt x="503"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rot="8388146">
              <a:off x="5925138" y="623889"/>
              <a:ext cx="54579" cy="44679"/>
            </a:xfrm>
            <a:custGeom>
              <a:avLst/>
              <a:gdLst/>
              <a:ahLst/>
              <a:cxnLst/>
              <a:rect l="l" t="t" r="r" b="b"/>
              <a:pathLst>
                <a:path w="1036" h="848" extrusionOk="0">
                  <a:moveTo>
                    <a:pt x="236" y="48"/>
                  </a:moveTo>
                  <a:lnTo>
                    <a:pt x="972" y="581"/>
                  </a:lnTo>
                  <a:cubicBezTo>
                    <a:pt x="1019" y="628"/>
                    <a:pt x="1035" y="706"/>
                    <a:pt x="988" y="769"/>
                  </a:cubicBezTo>
                  <a:lnTo>
                    <a:pt x="988" y="769"/>
                  </a:lnTo>
                  <a:cubicBezTo>
                    <a:pt x="941" y="832"/>
                    <a:pt x="863" y="847"/>
                    <a:pt x="800" y="800"/>
                  </a:cubicBezTo>
                  <a:lnTo>
                    <a:pt x="79" y="267"/>
                  </a:lnTo>
                  <a:cubicBezTo>
                    <a:pt x="16" y="220"/>
                    <a:pt x="1" y="126"/>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rot="8388146">
              <a:off x="5906831" y="560583"/>
              <a:ext cx="31451" cy="31455"/>
            </a:xfrm>
            <a:custGeom>
              <a:avLst/>
              <a:gdLst/>
              <a:ahLst/>
              <a:cxnLst/>
              <a:rect l="l" t="t" r="r" b="b"/>
              <a:pathLst>
                <a:path w="597" h="597" extrusionOk="0">
                  <a:moveTo>
                    <a:pt x="455" y="95"/>
                  </a:moveTo>
                  <a:cubicBezTo>
                    <a:pt x="565" y="173"/>
                    <a:pt x="596" y="345"/>
                    <a:pt x="502" y="455"/>
                  </a:cubicBezTo>
                  <a:cubicBezTo>
                    <a:pt x="424" y="565"/>
                    <a:pt x="252" y="596"/>
                    <a:pt x="142" y="502"/>
                  </a:cubicBezTo>
                  <a:cubicBezTo>
                    <a:pt x="32" y="424"/>
                    <a:pt x="1" y="267"/>
                    <a:pt x="95" y="142"/>
                  </a:cubicBezTo>
                  <a:cubicBezTo>
                    <a:pt x="173" y="32"/>
                    <a:pt x="330" y="1"/>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rot="8388146">
              <a:off x="5907709" y="561168"/>
              <a:ext cx="26499" cy="26502"/>
            </a:xfrm>
            <a:custGeom>
              <a:avLst/>
              <a:gdLst/>
              <a:ahLst/>
              <a:cxnLst/>
              <a:rect l="l" t="t" r="r" b="b"/>
              <a:pathLst>
                <a:path w="503" h="503" extrusionOk="0">
                  <a:moveTo>
                    <a:pt x="502" y="236"/>
                  </a:moveTo>
                  <a:cubicBezTo>
                    <a:pt x="502" y="283"/>
                    <a:pt x="487" y="314"/>
                    <a:pt x="455" y="361"/>
                  </a:cubicBezTo>
                  <a:cubicBezTo>
                    <a:pt x="377" y="471"/>
                    <a:pt x="205" y="502"/>
                    <a:pt x="95" y="408"/>
                  </a:cubicBezTo>
                  <a:cubicBezTo>
                    <a:pt x="48" y="377"/>
                    <a:pt x="17" y="330"/>
                    <a:pt x="1" y="267"/>
                  </a:cubicBezTo>
                  <a:cubicBezTo>
                    <a:pt x="1" y="220"/>
                    <a:pt x="17" y="173"/>
                    <a:pt x="48" y="142"/>
                  </a:cubicBezTo>
                  <a:cubicBezTo>
                    <a:pt x="126" y="32"/>
                    <a:pt x="299" y="1"/>
                    <a:pt x="408" y="79"/>
                  </a:cubicBezTo>
                  <a:cubicBezTo>
                    <a:pt x="455" y="126"/>
                    <a:pt x="487" y="173"/>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rot="8388146">
              <a:off x="5920615" y="552031"/>
              <a:ext cx="54579" cy="44627"/>
            </a:xfrm>
            <a:custGeom>
              <a:avLst/>
              <a:gdLst/>
              <a:ahLst/>
              <a:cxnLst/>
              <a:rect l="l" t="t" r="r" b="b"/>
              <a:pathLst>
                <a:path w="1036" h="847" extrusionOk="0">
                  <a:moveTo>
                    <a:pt x="236" y="47"/>
                  </a:moveTo>
                  <a:lnTo>
                    <a:pt x="972" y="580"/>
                  </a:lnTo>
                  <a:cubicBezTo>
                    <a:pt x="1035" y="627"/>
                    <a:pt x="1035" y="705"/>
                    <a:pt x="1004" y="768"/>
                  </a:cubicBezTo>
                  <a:cubicBezTo>
                    <a:pt x="957" y="831"/>
                    <a:pt x="863" y="846"/>
                    <a:pt x="800" y="799"/>
                  </a:cubicBezTo>
                  <a:lnTo>
                    <a:pt x="79" y="267"/>
                  </a:lnTo>
                  <a:cubicBezTo>
                    <a:pt x="16" y="220"/>
                    <a:pt x="1" y="141"/>
                    <a:pt x="48" y="78"/>
                  </a:cubicBezTo>
                  <a:lnTo>
                    <a:pt x="48" y="78"/>
                  </a:lnTo>
                  <a:cubicBezTo>
                    <a:pt x="95" y="16"/>
                    <a:pt x="189"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rot="8388146">
              <a:off x="5902054" y="488819"/>
              <a:ext cx="31451" cy="30612"/>
            </a:xfrm>
            <a:custGeom>
              <a:avLst/>
              <a:gdLst/>
              <a:ahLst/>
              <a:cxnLst/>
              <a:rect l="l" t="t" r="r" b="b"/>
              <a:pathLst>
                <a:path w="597" h="581" extrusionOk="0">
                  <a:moveTo>
                    <a:pt x="455" y="79"/>
                  </a:moveTo>
                  <a:cubicBezTo>
                    <a:pt x="565" y="157"/>
                    <a:pt x="596" y="330"/>
                    <a:pt x="502" y="439"/>
                  </a:cubicBezTo>
                  <a:cubicBezTo>
                    <a:pt x="424" y="549"/>
                    <a:pt x="267" y="580"/>
                    <a:pt x="142" y="502"/>
                  </a:cubicBezTo>
                  <a:cubicBezTo>
                    <a:pt x="32" y="408"/>
                    <a:pt x="1" y="251"/>
                    <a:pt x="95" y="126"/>
                  </a:cubicBezTo>
                  <a:cubicBezTo>
                    <a:pt x="173" y="16"/>
                    <a:pt x="346"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rot="8388146">
              <a:off x="5902460" y="489576"/>
              <a:ext cx="27342" cy="26502"/>
            </a:xfrm>
            <a:custGeom>
              <a:avLst/>
              <a:gdLst/>
              <a:ahLst/>
              <a:cxnLst/>
              <a:rect l="l" t="t" r="r" b="b"/>
              <a:pathLst>
                <a:path w="519" h="503" extrusionOk="0">
                  <a:moveTo>
                    <a:pt x="518" y="236"/>
                  </a:moveTo>
                  <a:cubicBezTo>
                    <a:pt x="502" y="283"/>
                    <a:pt x="487" y="330"/>
                    <a:pt x="455" y="361"/>
                  </a:cubicBezTo>
                  <a:cubicBezTo>
                    <a:pt x="377" y="471"/>
                    <a:pt x="220" y="502"/>
                    <a:pt x="95" y="424"/>
                  </a:cubicBezTo>
                  <a:cubicBezTo>
                    <a:pt x="48" y="377"/>
                    <a:pt x="16" y="330"/>
                    <a:pt x="1" y="267"/>
                  </a:cubicBezTo>
                  <a:cubicBezTo>
                    <a:pt x="1" y="220"/>
                    <a:pt x="16" y="173"/>
                    <a:pt x="48" y="142"/>
                  </a:cubicBezTo>
                  <a:cubicBezTo>
                    <a:pt x="142" y="32"/>
                    <a:pt x="299" y="1"/>
                    <a:pt x="408" y="95"/>
                  </a:cubicBezTo>
                  <a:cubicBezTo>
                    <a:pt x="471" y="126"/>
                    <a:pt x="502" y="173"/>
                    <a:pt x="518"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rot="8388146">
              <a:off x="5915412" y="480422"/>
              <a:ext cx="55369" cy="44627"/>
            </a:xfrm>
            <a:custGeom>
              <a:avLst/>
              <a:gdLst/>
              <a:ahLst/>
              <a:cxnLst/>
              <a:rect l="l" t="t" r="r" b="b"/>
              <a:pathLst>
                <a:path w="1051" h="847" extrusionOk="0">
                  <a:moveTo>
                    <a:pt x="251" y="47"/>
                  </a:moveTo>
                  <a:lnTo>
                    <a:pt x="972" y="580"/>
                  </a:lnTo>
                  <a:cubicBezTo>
                    <a:pt x="1035" y="627"/>
                    <a:pt x="1051" y="721"/>
                    <a:pt x="1004" y="768"/>
                  </a:cubicBezTo>
                  <a:lnTo>
                    <a:pt x="1004" y="768"/>
                  </a:lnTo>
                  <a:cubicBezTo>
                    <a:pt x="957" y="831"/>
                    <a:pt x="863" y="847"/>
                    <a:pt x="800" y="800"/>
                  </a:cubicBezTo>
                  <a:lnTo>
                    <a:pt x="79" y="267"/>
                  </a:lnTo>
                  <a:cubicBezTo>
                    <a:pt x="16" y="220"/>
                    <a:pt x="0" y="141"/>
                    <a:pt x="47" y="79"/>
                  </a:cubicBezTo>
                  <a:lnTo>
                    <a:pt x="47" y="79"/>
                  </a:lnTo>
                  <a:cubicBezTo>
                    <a:pt x="95" y="16"/>
                    <a:pt x="189" y="0"/>
                    <a:pt x="251"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rot="8388146">
              <a:off x="5897647" y="417227"/>
              <a:ext cx="30608" cy="30612"/>
            </a:xfrm>
            <a:custGeom>
              <a:avLst/>
              <a:gdLst/>
              <a:ahLst/>
              <a:cxnLst/>
              <a:rect l="l" t="t" r="r" b="b"/>
              <a:pathLst>
                <a:path w="581" h="581" extrusionOk="0">
                  <a:moveTo>
                    <a:pt x="439" y="79"/>
                  </a:moveTo>
                  <a:cubicBezTo>
                    <a:pt x="549" y="173"/>
                    <a:pt x="580" y="330"/>
                    <a:pt x="502" y="440"/>
                  </a:cubicBezTo>
                  <a:cubicBezTo>
                    <a:pt x="408" y="549"/>
                    <a:pt x="251" y="581"/>
                    <a:pt x="126" y="502"/>
                  </a:cubicBezTo>
                  <a:cubicBezTo>
                    <a:pt x="16" y="408"/>
                    <a:pt x="0" y="251"/>
                    <a:pt x="79" y="142"/>
                  </a:cubicBezTo>
                  <a:cubicBezTo>
                    <a:pt x="157" y="16"/>
                    <a:pt x="330"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rot="8388146">
              <a:off x="5897983" y="417702"/>
              <a:ext cx="27289" cy="26449"/>
            </a:xfrm>
            <a:custGeom>
              <a:avLst/>
              <a:gdLst/>
              <a:ahLst/>
              <a:cxnLst/>
              <a:rect l="l" t="t" r="r" b="b"/>
              <a:pathLst>
                <a:path w="518" h="502" extrusionOk="0">
                  <a:moveTo>
                    <a:pt x="518" y="235"/>
                  </a:moveTo>
                  <a:cubicBezTo>
                    <a:pt x="502" y="282"/>
                    <a:pt x="487" y="329"/>
                    <a:pt x="471" y="361"/>
                  </a:cubicBezTo>
                  <a:cubicBezTo>
                    <a:pt x="377" y="470"/>
                    <a:pt x="220" y="502"/>
                    <a:pt x="95" y="423"/>
                  </a:cubicBezTo>
                  <a:cubicBezTo>
                    <a:pt x="48" y="376"/>
                    <a:pt x="16" y="329"/>
                    <a:pt x="1" y="267"/>
                  </a:cubicBezTo>
                  <a:cubicBezTo>
                    <a:pt x="16" y="219"/>
                    <a:pt x="32" y="188"/>
                    <a:pt x="48" y="141"/>
                  </a:cubicBezTo>
                  <a:cubicBezTo>
                    <a:pt x="142" y="31"/>
                    <a:pt x="299" y="0"/>
                    <a:pt x="408" y="94"/>
                  </a:cubicBezTo>
                  <a:cubicBezTo>
                    <a:pt x="471" y="125"/>
                    <a:pt x="502" y="172"/>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rot="8388146">
              <a:off x="5911006" y="408830"/>
              <a:ext cx="54526" cy="44627"/>
            </a:xfrm>
            <a:custGeom>
              <a:avLst/>
              <a:gdLst/>
              <a:ahLst/>
              <a:cxnLst/>
              <a:rect l="l" t="t" r="r" b="b"/>
              <a:pathLst>
                <a:path w="1035" h="847" extrusionOk="0">
                  <a:moveTo>
                    <a:pt x="235" y="47"/>
                  </a:moveTo>
                  <a:lnTo>
                    <a:pt x="956" y="580"/>
                  </a:lnTo>
                  <a:cubicBezTo>
                    <a:pt x="1019" y="627"/>
                    <a:pt x="1035" y="721"/>
                    <a:pt x="988" y="784"/>
                  </a:cubicBezTo>
                  <a:lnTo>
                    <a:pt x="988" y="784"/>
                  </a:lnTo>
                  <a:cubicBezTo>
                    <a:pt x="941" y="831"/>
                    <a:pt x="862" y="847"/>
                    <a:pt x="799" y="800"/>
                  </a:cubicBezTo>
                  <a:lnTo>
                    <a:pt x="63" y="267"/>
                  </a:lnTo>
                  <a:cubicBezTo>
                    <a:pt x="16" y="220"/>
                    <a:pt x="0" y="142"/>
                    <a:pt x="47" y="79"/>
                  </a:cubicBezTo>
                  <a:lnTo>
                    <a:pt x="47" y="79"/>
                  </a:lnTo>
                  <a:cubicBezTo>
                    <a:pt x="78"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rot="8388146">
              <a:off x="5893141" y="345363"/>
              <a:ext cx="30608" cy="30612"/>
            </a:xfrm>
            <a:custGeom>
              <a:avLst/>
              <a:gdLst/>
              <a:ahLst/>
              <a:cxnLst/>
              <a:rect l="l" t="t" r="r" b="b"/>
              <a:pathLst>
                <a:path w="581" h="581" extrusionOk="0">
                  <a:moveTo>
                    <a:pt x="439" y="79"/>
                  </a:moveTo>
                  <a:cubicBezTo>
                    <a:pt x="565" y="173"/>
                    <a:pt x="580" y="330"/>
                    <a:pt x="502" y="440"/>
                  </a:cubicBezTo>
                  <a:cubicBezTo>
                    <a:pt x="408" y="565"/>
                    <a:pt x="251" y="581"/>
                    <a:pt x="141" y="502"/>
                  </a:cubicBezTo>
                  <a:cubicBezTo>
                    <a:pt x="16" y="408"/>
                    <a:pt x="0" y="252"/>
                    <a:pt x="79" y="142"/>
                  </a:cubicBezTo>
                  <a:cubicBezTo>
                    <a:pt x="173" y="17"/>
                    <a:pt x="329"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rot="8388146">
              <a:off x="5893477" y="345838"/>
              <a:ext cx="27289" cy="26449"/>
            </a:xfrm>
            <a:custGeom>
              <a:avLst/>
              <a:gdLst/>
              <a:ahLst/>
              <a:cxnLst/>
              <a:rect l="l" t="t" r="r" b="b"/>
              <a:pathLst>
                <a:path w="518" h="502" extrusionOk="0">
                  <a:moveTo>
                    <a:pt x="518" y="235"/>
                  </a:moveTo>
                  <a:cubicBezTo>
                    <a:pt x="518" y="282"/>
                    <a:pt x="502" y="329"/>
                    <a:pt x="471" y="361"/>
                  </a:cubicBezTo>
                  <a:cubicBezTo>
                    <a:pt x="377" y="486"/>
                    <a:pt x="220" y="502"/>
                    <a:pt x="110" y="423"/>
                  </a:cubicBezTo>
                  <a:cubicBezTo>
                    <a:pt x="48" y="376"/>
                    <a:pt x="16" y="329"/>
                    <a:pt x="1" y="267"/>
                  </a:cubicBezTo>
                  <a:cubicBezTo>
                    <a:pt x="16" y="235"/>
                    <a:pt x="32" y="188"/>
                    <a:pt x="63" y="141"/>
                  </a:cubicBezTo>
                  <a:cubicBezTo>
                    <a:pt x="142" y="32"/>
                    <a:pt x="298" y="0"/>
                    <a:pt x="424" y="94"/>
                  </a:cubicBezTo>
                  <a:cubicBezTo>
                    <a:pt x="471" y="126"/>
                    <a:pt x="502" y="173"/>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rot="8388146">
              <a:off x="5906483" y="336920"/>
              <a:ext cx="54526" cy="44679"/>
            </a:xfrm>
            <a:custGeom>
              <a:avLst/>
              <a:gdLst/>
              <a:ahLst/>
              <a:cxnLst/>
              <a:rect l="l" t="t" r="r" b="b"/>
              <a:pathLst>
                <a:path w="1035" h="848" extrusionOk="0">
                  <a:moveTo>
                    <a:pt x="235" y="48"/>
                  </a:moveTo>
                  <a:lnTo>
                    <a:pt x="956" y="581"/>
                  </a:lnTo>
                  <a:cubicBezTo>
                    <a:pt x="1019" y="628"/>
                    <a:pt x="1035" y="722"/>
                    <a:pt x="988" y="784"/>
                  </a:cubicBezTo>
                  <a:lnTo>
                    <a:pt x="988" y="784"/>
                  </a:lnTo>
                  <a:cubicBezTo>
                    <a:pt x="940" y="847"/>
                    <a:pt x="862" y="847"/>
                    <a:pt x="799" y="800"/>
                  </a:cubicBezTo>
                  <a:lnTo>
                    <a:pt x="78" y="267"/>
                  </a:lnTo>
                  <a:cubicBezTo>
                    <a:pt x="16" y="220"/>
                    <a:pt x="0" y="142"/>
                    <a:pt x="47" y="79"/>
                  </a:cubicBezTo>
                  <a:lnTo>
                    <a:pt x="47" y="79"/>
                  </a:lnTo>
                  <a:cubicBezTo>
                    <a:pt x="94" y="16"/>
                    <a:pt x="172" y="1"/>
                    <a:pt x="235"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rot="8388146">
              <a:off x="5888601" y="273459"/>
              <a:ext cx="30608" cy="30612"/>
            </a:xfrm>
            <a:custGeom>
              <a:avLst/>
              <a:gdLst/>
              <a:ahLst/>
              <a:cxnLst/>
              <a:rect l="l" t="t" r="r" b="b"/>
              <a:pathLst>
                <a:path w="581" h="581" extrusionOk="0">
                  <a:moveTo>
                    <a:pt x="439" y="78"/>
                  </a:moveTo>
                  <a:cubicBezTo>
                    <a:pt x="565" y="172"/>
                    <a:pt x="580" y="329"/>
                    <a:pt x="502" y="439"/>
                  </a:cubicBezTo>
                  <a:cubicBezTo>
                    <a:pt x="423" y="564"/>
                    <a:pt x="251" y="580"/>
                    <a:pt x="141" y="502"/>
                  </a:cubicBezTo>
                  <a:cubicBezTo>
                    <a:pt x="32" y="408"/>
                    <a:pt x="0" y="251"/>
                    <a:pt x="79" y="141"/>
                  </a:cubicBezTo>
                  <a:cubicBezTo>
                    <a:pt x="173" y="16"/>
                    <a:pt x="329" y="0"/>
                    <a:pt x="439"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rot="8388146">
              <a:off x="5889054" y="274200"/>
              <a:ext cx="26447" cy="26502"/>
            </a:xfrm>
            <a:custGeom>
              <a:avLst/>
              <a:gdLst/>
              <a:ahLst/>
              <a:cxnLst/>
              <a:rect l="l" t="t" r="r" b="b"/>
              <a:pathLst>
                <a:path w="502" h="503" extrusionOk="0">
                  <a:moveTo>
                    <a:pt x="502" y="236"/>
                  </a:moveTo>
                  <a:cubicBezTo>
                    <a:pt x="502" y="283"/>
                    <a:pt x="486" y="330"/>
                    <a:pt x="455" y="361"/>
                  </a:cubicBezTo>
                  <a:cubicBezTo>
                    <a:pt x="376" y="486"/>
                    <a:pt x="204" y="502"/>
                    <a:pt x="94" y="424"/>
                  </a:cubicBezTo>
                  <a:cubicBezTo>
                    <a:pt x="47" y="377"/>
                    <a:pt x="16" y="330"/>
                    <a:pt x="0" y="267"/>
                  </a:cubicBezTo>
                  <a:cubicBezTo>
                    <a:pt x="0" y="236"/>
                    <a:pt x="16" y="189"/>
                    <a:pt x="47" y="142"/>
                  </a:cubicBezTo>
                  <a:cubicBezTo>
                    <a:pt x="126" y="32"/>
                    <a:pt x="298" y="0"/>
                    <a:pt x="408" y="94"/>
                  </a:cubicBezTo>
                  <a:cubicBezTo>
                    <a:pt x="455" y="126"/>
                    <a:pt x="486" y="189"/>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rot="8388146">
              <a:off x="5901971" y="265039"/>
              <a:ext cx="54579" cy="44679"/>
            </a:xfrm>
            <a:custGeom>
              <a:avLst/>
              <a:gdLst/>
              <a:ahLst/>
              <a:cxnLst/>
              <a:rect l="l" t="t" r="r" b="b"/>
              <a:pathLst>
                <a:path w="1036" h="848" extrusionOk="0">
                  <a:moveTo>
                    <a:pt x="236" y="48"/>
                  </a:moveTo>
                  <a:lnTo>
                    <a:pt x="957" y="581"/>
                  </a:lnTo>
                  <a:cubicBezTo>
                    <a:pt x="1020" y="628"/>
                    <a:pt x="1035" y="722"/>
                    <a:pt x="988" y="785"/>
                  </a:cubicBezTo>
                  <a:cubicBezTo>
                    <a:pt x="941" y="847"/>
                    <a:pt x="863" y="847"/>
                    <a:pt x="800" y="816"/>
                  </a:cubicBezTo>
                  <a:lnTo>
                    <a:pt x="79" y="267"/>
                  </a:lnTo>
                  <a:cubicBezTo>
                    <a:pt x="17" y="236"/>
                    <a:pt x="1" y="142"/>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rot="8388146">
              <a:off x="5883399" y="201850"/>
              <a:ext cx="31399" cy="30612"/>
            </a:xfrm>
            <a:custGeom>
              <a:avLst/>
              <a:gdLst/>
              <a:ahLst/>
              <a:cxnLst/>
              <a:rect l="l" t="t" r="r" b="b"/>
              <a:pathLst>
                <a:path w="596" h="581" extrusionOk="0">
                  <a:moveTo>
                    <a:pt x="455" y="79"/>
                  </a:moveTo>
                  <a:cubicBezTo>
                    <a:pt x="564" y="173"/>
                    <a:pt x="596" y="329"/>
                    <a:pt x="502" y="439"/>
                  </a:cubicBezTo>
                  <a:cubicBezTo>
                    <a:pt x="423" y="565"/>
                    <a:pt x="251" y="580"/>
                    <a:pt x="141" y="502"/>
                  </a:cubicBezTo>
                  <a:cubicBezTo>
                    <a:pt x="32" y="423"/>
                    <a:pt x="0" y="251"/>
                    <a:pt x="94" y="141"/>
                  </a:cubicBezTo>
                  <a:cubicBezTo>
                    <a:pt x="173" y="32"/>
                    <a:pt x="329"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rot="8388146">
              <a:off x="5884276" y="202435"/>
              <a:ext cx="26447" cy="25659"/>
            </a:xfrm>
            <a:custGeom>
              <a:avLst/>
              <a:gdLst/>
              <a:ahLst/>
              <a:cxnLst/>
              <a:rect l="l" t="t" r="r" b="b"/>
              <a:pathLst>
                <a:path w="502" h="487" extrusionOk="0">
                  <a:moveTo>
                    <a:pt x="502" y="220"/>
                  </a:moveTo>
                  <a:cubicBezTo>
                    <a:pt x="502" y="267"/>
                    <a:pt x="486" y="314"/>
                    <a:pt x="455" y="345"/>
                  </a:cubicBezTo>
                  <a:cubicBezTo>
                    <a:pt x="376" y="471"/>
                    <a:pt x="204" y="486"/>
                    <a:pt x="94" y="408"/>
                  </a:cubicBezTo>
                  <a:cubicBezTo>
                    <a:pt x="47" y="377"/>
                    <a:pt x="16" y="314"/>
                    <a:pt x="0" y="267"/>
                  </a:cubicBezTo>
                  <a:cubicBezTo>
                    <a:pt x="0" y="220"/>
                    <a:pt x="16" y="173"/>
                    <a:pt x="47" y="126"/>
                  </a:cubicBezTo>
                  <a:cubicBezTo>
                    <a:pt x="126" y="16"/>
                    <a:pt x="298" y="0"/>
                    <a:pt x="408" y="79"/>
                  </a:cubicBezTo>
                  <a:cubicBezTo>
                    <a:pt x="455" y="110"/>
                    <a:pt x="486"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rot="8388146">
              <a:off x="5896921" y="192531"/>
              <a:ext cx="54579" cy="44679"/>
            </a:xfrm>
            <a:custGeom>
              <a:avLst/>
              <a:gdLst/>
              <a:ahLst/>
              <a:cxnLst/>
              <a:rect l="l" t="t" r="r" b="b"/>
              <a:pathLst>
                <a:path w="1036" h="848" extrusionOk="0">
                  <a:moveTo>
                    <a:pt x="236" y="32"/>
                  </a:moveTo>
                  <a:lnTo>
                    <a:pt x="973" y="581"/>
                  </a:lnTo>
                  <a:cubicBezTo>
                    <a:pt x="1035" y="612"/>
                    <a:pt x="1035" y="706"/>
                    <a:pt x="1004" y="769"/>
                  </a:cubicBezTo>
                  <a:cubicBezTo>
                    <a:pt x="957" y="831"/>
                    <a:pt x="863" y="847"/>
                    <a:pt x="800" y="800"/>
                  </a:cubicBezTo>
                  <a:lnTo>
                    <a:pt x="79" y="267"/>
                  </a:lnTo>
                  <a:cubicBezTo>
                    <a:pt x="17" y="220"/>
                    <a:pt x="1" y="126"/>
                    <a:pt x="48" y="63"/>
                  </a:cubicBezTo>
                  <a:lnTo>
                    <a:pt x="48" y="63"/>
                  </a:lnTo>
                  <a:cubicBezTo>
                    <a:pt x="95" y="1"/>
                    <a:pt x="189" y="1"/>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rot="8388146">
              <a:off x="5878893" y="129986"/>
              <a:ext cx="31399" cy="30612"/>
            </a:xfrm>
            <a:custGeom>
              <a:avLst/>
              <a:gdLst/>
              <a:ahLst/>
              <a:cxnLst/>
              <a:rect l="l" t="t" r="r" b="b"/>
              <a:pathLst>
                <a:path w="596" h="581" extrusionOk="0">
                  <a:moveTo>
                    <a:pt x="455" y="95"/>
                  </a:moveTo>
                  <a:cubicBezTo>
                    <a:pt x="564" y="173"/>
                    <a:pt x="596" y="330"/>
                    <a:pt x="502" y="455"/>
                  </a:cubicBezTo>
                  <a:cubicBezTo>
                    <a:pt x="423" y="565"/>
                    <a:pt x="267" y="580"/>
                    <a:pt x="141" y="502"/>
                  </a:cubicBezTo>
                  <a:cubicBezTo>
                    <a:pt x="31" y="424"/>
                    <a:pt x="0" y="251"/>
                    <a:pt x="94" y="142"/>
                  </a:cubicBezTo>
                  <a:cubicBezTo>
                    <a:pt x="173" y="32"/>
                    <a:pt x="345" y="0"/>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rot="8388146">
              <a:off x="5879770" y="130571"/>
              <a:ext cx="26447" cy="25659"/>
            </a:xfrm>
            <a:custGeom>
              <a:avLst/>
              <a:gdLst/>
              <a:ahLst/>
              <a:cxnLst/>
              <a:rect l="l" t="t" r="r" b="b"/>
              <a:pathLst>
                <a:path w="502" h="487" extrusionOk="0">
                  <a:moveTo>
                    <a:pt x="502" y="220"/>
                  </a:moveTo>
                  <a:cubicBezTo>
                    <a:pt x="502" y="267"/>
                    <a:pt x="486" y="314"/>
                    <a:pt x="455" y="361"/>
                  </a:cubicBezTo>
                  <a:cubicBezTo>
                    <a:pt x="376" y="471"/>
                    <a:pt x="220" y="486"/>
                    <a:pt x="94" y="408"/>
                  </a:cubicBezTo>
                  <a:cubicBezTo>
                    <a:pt x="47" y="377"/>
                    <a:pt x="16" y="314"/>
                    <a:pt x="0" y="267"/>
                  </a:cubicBezTo>
                  <a:cubicBezTo>
                    <a:pt x="0" y="220"/>
                    <a:pt x="16" y="173"/>
                    <a:pt x="47" y="142"/>
                  </a:cubicBezTo>
                  <a:cubicBezTo>
                    <a:pt x="141" y="16"/>
                    <a:pt x="298" y="1"/>
                    <a:pt x="408" y="79"/>
                  </a:cubicBezTo>
                  <a:cubicBezTo>
                    <a:pt x="455" y="110"/>
                    <a:pt x="502"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rot="8388146">
              <a:off x="5891718" y="120923"/>
              <a:ext cx="55369" cy="44679"/>
            </a:xfrm>
            <a:custGeom>
              <a:avLst/>
              <a:gdLst/>
              <a:ahLst/>
              <a:cxnLst/>
              <a:rect l="l" t="t" r="r" b="b"/>
              <a:pathLst>
                <a:path w="1051" h="848" extrusionOk="0">
                  <a:moveTo>
                    <a:pt x="252" y="48"/>
                  </a:moveTo>
                  <a:lnTo>
                    <a:pt x="973" y="581"/>
                  </a:lnTo>
                  <a:cubicBezTo>
                    <a:pt x="1035" y="628"/>
                    <a:pt x="1051" y="706"/>
                    <a:pt x="1004" y="769"/>
                  </a:cubicBezTo>
                  <a:cubicBezTo>
                    <a:pt x="957" y="832"/>
                    <a:pt x="863" y="847"/>
                    <a:pt x="800" y="800"/>
                  </a:cubicBezTo>
                  <a:lnTo>
                    <a:pt x="79" y="267"/>
                  </a:lnTo>
                  <a:cubicBezTo>
                    <a:pt x="16" y="220"/>
                    <a:pt x="1" y="126"/>
                    <a:pt x="48" y="64"/>
                  </a:cubicBezTo>
                  <a:cubicBezTo>
                    <a:pt x="95" y="1"/>
                    <a:pt x="189" y="1"/>
                    <a:pt x="25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rot="8388146">
              <a:off x="5874208" y="57634"/>
              <a:ext cx="30608" cy="31455"/>
            </a:xfrm>
            <a:custGeom>
              <a:avLst/>
              <a:gdLst/>
              <a:ahLst/>
              <a:cxnLst/>
              <a:rect l="l" t="t" r="r" b="b"/>
              <a:pathLst>
                <a:path w="581" h="597" extrusionOk="0">
                  <a:moveTo>
                    <a:pt x="440" y="95"/>
                  </a:moveTo>
                  <a:cubicBezTo>
                    <a:pt x="549" y="173"/>
                    <a:pt x="581" y="330"/>
                    <a:pt x="502" y="455"/>
                  </a:cubicBezTo>
                  <a:cubicBezTo>
                    <a:pt x="408" y="565"/>
                    <a:pt x="252" y="596"/>
                    <a:pt x="126" y="502"/>
                  </a:cubicBezTo>
                  <a:cubicBezTo>
                    <a:pt x="16" y="424"/>
                    <a:pt x="1" y="251"/>
                    <a:pt x="79" y="142"/>
                  </a:cubicBezTo>
                  <a:cubicBezTo>
                    <a:pt x="157"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rot="8388146">
              <a:off x="5874249" y="58236"/>
              <a:ext cx="27289" cy="26502"/>
            </a:xfrm>
            <a:custGeom>
              <a:avLst/>
              <a:gdLst/>
              <a:ahLst/>
              <a:cxnLst/>
              <a:rect l="l" t="t" r="r" b="b"/>
              <a:pathLst>
                <a:path w="518" h="503" extrusionOk="0">
                  <a:moveTo>
                    <a:pt x="517" y="236"/>
                  </a:moveTo>
                  <a:cubicBezTo>
                    <a:pt x="502" y="267"/>
                    <a:pt x="486" y="314"/>
                    <a:pt x="470" y="361"/>
                  </a:cubicBezTo>
                  <a:cubicBezTo>
                    <a:pt x="376" y="471"/>
                    <a:pt x="220" y="502"/>
                    <a:pt x="94" y="408"/>
                  </a:cubicBezTo>
                  <a:cubicBezTo>
                    <a:pt x="47" y="377"/>
                    <a:pt x="16" y="314"/>
                    <a:pt x="0" y="267"/>
                  </a:cubicBezTo>
                  <a:cubicBezTo>
                    <a:pt x="16" y="220"/>
                    <a:pt x="31" y="173"/>
                    <a:pt x="47" y="142"/>
                  </a:cubicBezTo>
                  <a:cubicBezTo>
                    <a:pt x="141" y="16"/>
                    <a:pt x="298" y="1"/>
                    <a:pt x="408"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rot="8388146">
              <a:off x="5887294" y="49337"/>
              <a:ext cx="54526" cy="44627"/>
            </a:xfrm>
            <a:custGeom>
              <a:avLst/>
              <a:gdLst/>
              <a:ahLst/>
              <a:cxnLst/>
              <a:rect l="l" t="t" r="r" b="b"/>
              <a:pathLst>
                <a:path w="1035" h="847" extrusionOk="0">
                  <a:moveTo>
                    <a:pt x="236" y="47"/>
                  </a:moveTo>
                  <a:lnTo>
                    <a:pt x="957" y="580"/>
                  </a:lnTo>
                  <a:cubicBezTo>
                    <a:pt x="1019" y="627"/>
                    <a:pt x="1035" y="705"/>
                    <a:pt x="988" y="768"/>
                  </a:cubicBezTo>
                  <a:lnTo>
                    <a:pt x="988" y="768"/>
                  </a:lnTo>
                  <a:cubicBezTo>
                    <a:pt x="941" y="831"/>
                    <a:pt x="863" y="847"/>
                    <a:pt x="800" y="800"/>
                  </a:cubicBezTo>
                  <a:lnTo>
                    <a:pt x="63" y="267"/>
                  </a:lnTo>
                  <a:cubicBezTo>
                    <a:pt x="0" y="220"/>
                    <a:pt x="0" y="126"/>
                    <a:pt x="47"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rot="8388146">
              <a:off x="5869702" y="-14230"/>
              <a:ext cx="30608" cy="31455"/>
            </a:xfrm>
            <a:custGeom>
              <a:avLst/>
              <a:gdLst/>
              <a:ahLst/>
              <a:cxnLst/>
              <a:rect l="l" t="t" r="r" b="b"/>
              <a:pathLst>
                <a:path w="581" h="597" extrusionOk="0">
                  <a:moveTo>
                    <a:pt x="440" y="95"/>
                  </a:moveTo>
                  <a:cubicBezTo>
                    <a:pt x="565" y="173"/>
                    <a:pt x="581" y="330"/>
                    <a:pt x="502" y="455"/>
                  </a:cubicBezTo>
                  <a:cubicBezTo>
                    <a:pt x="408" y="565"/>
                    <a:pt x="251" y="597"/>
                    <a:pt x="142" y="502"/>
                  </a:cubicBezTo>
                  <a:cubicBezTo>
                    <a:pt x="16" y="424"/>
                    <a:pt x="1" y="267"/>
                    <a:pt x="79" y="142"/>
                  </a:cubicBezTo>
                  <a:cubicBezTo>
                    <a:pt x="173"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rot="8388146">
              <a:off x="5869743" y="-13628"/>
              <a:ext cx="27289" cy="26502"/>
            </a:xfrm>
            <a:custGeom>
              <a:avLst/>
              <a:gdLst/>
              <a:ahLst/>
              <a:cxnLst/>
              <a:rect l="l" t="t" r="r" b="b"/>
              <a:pathLst>
                <a:path w="518" h="503" extrusionOk="0">
                  <a:moveTo>
                    <a:pt x="517" y="236"/>
                  </a:moveTo>
                  <a:cubicBezTo>
                    <a:pt x="517" y="267"/>
                    <a:pt x="502" y="314"/>
                    <a:pt x="470" y="361"/>
                  </a:cubicBezTo>
                  <a:cubicBezTo>
                    <a:pt x="376" y="471"/>
                    <a:pt x="219" y="503"/>
                    <a:pt x="110" y="408"/>
                  </a:cubicBezTo>
                  <a:cubicBezTo>
                    <a:pt x="47" y="377"/>
                    <a:pt x="16" y="330"/>
                    <a:pt x="0" y="267"/>
                  </a:cubicBezTo>
                  <a:cubicBezTo>
                    <a:pt x="16" y="220"/>
                    <a:pt x="31" y="173"/>
                    <a:pt x="63" y="142"/>
                  </a:cubicBezTo>
                  <a:cubicBezTo>
                    <a:pt x="141" y="17"/>
                    <a:pt x="298" y="1"/>
                    <a:pt x="423"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rot="8388146">
              <a:off x="5882789" y="-22527"/>
              <a:ext cx="54526" cy="44627"/>
            </a:xfrm>
            <a:custGeom>
              <a:avLst/>
              <a:gdLst/>
              <a:ahLst/>
              <a:cxnLst/>
              <a:rect l="l" t="t" r="r" b="b"/>
              <a:pathLst>
                <a:path w="1035" h="847" extrusionOk="0">
                  <a:moveTo>
                    <a:pt x="235" y="47"/>
                  </a:moveTo>
                  <a:lnTo>
                    <a:pt x="957" y="580"/>
                  </a:lnTo>
                  <a:cubicBezTo>
                    <a:pt x="1019" y="627"/>
                    <a:pt x="1035" y="706"/>
                    <a:pt x="988" y="768"/>
                  </a:cubicBezTo>
                  <a:lnTo>
                    <a:pt x="988" y="768"/>
                  </a:lnTo>
                  <a:cubicBezTo>
                    <a:pt x="941" y="831"/>
                    <a:pt x="862" y="847"/>
                    <a:pt x="800" y="800"/>
                  </a:cubicBezTo>
                  <a:lnTo>
                    <a:pt x="79" y="267"/>
                  </a:lnTo>
                  <a:cubicBezTo>
                    <a:pt x="16" y="220"/>
                    <a:pt x="0" y="126"/>
                    <a:pt x="47" y="79"/>
                  </a:cubicBezTo>
                  <a:lnTo>
                    <a:pt x="47" y="79"/>
                  </a:lnTo>
                  <a:cubicBezTo>
                    <a:pt x="94"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rot="8388146">
              <a:off x="5376634" y="604402"/>
              <a:ext cx="318833" cy="244525"/>
            </a:xfrm>
            <a:custGeom>
              <a:avLst/>
              <a:gdLst/>
              <a:ahLst/>
              <a:cxnLst/>
              <a:rect l="l" t="t" r="r" b="b"/>
              <a:pathLst>
                <a:path w="6052" h="4641" extrusionOk="0">
                  <a:moveTo>
                    <a:pt x="283" y="1"/>
                  </a:moveTo>
                  <a:lnTo>
                    <a:pt x="6051" y="4264"/>
                  </a:lnTo>
                  <a:lnTo>
                    <a:pt x="5769" y="4640"/>
                  </a:lnTo>
                  <a:lnTo>
                    <a:pt x="1" y="37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rot="8388146">
              <a:off x="5373688" y="556136"/>
              <a:ext cx="318781" cy="244473"/>
            </a:xfrm>
            <a:custGeom>
              <a:avLst/>
              <a:gdLst/>
              <a:ahLst/>
              <a:cxnLst/>
              <a:rect l="l" t="t" r="r" b="b"/>
              <a:pathLst>
                <a:path w="6051" h="4640" extrusionOk="0">
                  <a:moveTo>
                    <a:pt x="282" y="0"/>
                  </a:moveTo>
                  <a:lnTo>
                    <a:pt x="6050" y="4264"/>
                  </a:lnTo>
                  <a:lnTo>
                    <a:pt x="5768" y="4640"/>
                  </a:lnTo>
                  <a:lnTo>
                    <a:pt x="0" y="3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rot="8388146">
              <a:off x="5370465" y="507899"/>
              <a:ext cx="318781" cy="243682"/>
            </a:xfrm>
            <a:custGeom>
              <a:avLst/>
              <a:gdLst/>
              <a:ahLst/>
              <a:cxnLst/>
              <a:rect l="l" t="t" r="r" b="b"/>
              <a:pathLst>
                <a:path w="6051" h="4625" extrusionOk="0">
                  <a:moveTo>
                    <a:pt x="283" y="1"/>
                  </a:moveTo>
                  <a:lnTo>
                    <a:pt x="6051" y="4264"/>
                  </a:lnTo>
                  <a:lnTo>
                    <a:pt x="5769" y="4625"/>
                  </a:lnTo>
                  <a:lnTo>
                    <a:pt x="1" y="3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32"/>
          <p:cNvGrpSpPr/>
          <p:nvPr/>
        </p:nvGrpSpPr>
        <p:grpSpPr>
          <a:xfrm>
            <a:off x="6520876" y="1567346"/>
            <a:ext cx="947906" cy="865810"/>
            <a:chOff x="6185120" y="1528989"/>
            <a:chExt cx="947906" cy="865810"/>
          </a:xfrm>
        </p:grpSpPr>
        <p:sp>
          <p:nvSpPr>
            <p:cNvPr id="1137" name="Google Shape;1137;p32"/>
            <p:cNvSpPr/>
            <p:nvPr/>
          </p:nvSpPr>
          <p:spPr>
            <a:xfrm rot="288108">
              <a:off x="6216857" y="1564609"/>
              <a:ext cx="884432" cy="794570"/>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rot="288108">
              <a:off x="6323085" y="2072270"/>
              <a:ext cx="80130" cy="117341"/>
            </a:xfrm>
            <a:custGeom>
              <a:avLst/>
              <a:gdLst/>
              <a:ahLst/>
              <a:cxnLst/>
              <a:rect l="l" t="t" r="r" b="b"/>
              <a:pathLst>
                <a:path w="1521" h="2227" extrusionOk="0">
                  <a:moveTo>
                    <a:pt x="16" y="1"/>
                  </a:moveTo>
                  <a:lnTo>
                    <a:pt x="126" y="32"/>
                  </a:lnTo>
                  <a:lnTo>
                    <a:pt x="1521" y="2117"/>
                  </a:lnTo>
                  <a:lnTo>
                    <a:pt x="1505" y="2227"/>
                  </a:lnTo>
                  <a:lnTo>
                    <a:pt x="1395" y="2211"/>
                  </a:lnTo>
                  <a:lnTo>
                    <a:pt x="0" y="111"/>
                  </a:lnTo>
                  <a:close/>
                </a:path>
              </a:pathLst>
            </a:custGeom>
            <a:solidFill>
              <a:srgbClr val="2C4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rot="288108">
              <a:off x="6304552" y="2033327"/>
              <a:ext cx="22337" cy="22341"/>
            </a:xfrm>
            <a:custGeom>
              <a:avLst/>
              <a:gdLst/>
              <a:ahLst/>
              <a:cxnLst/>
              <a:rect l="l" t="t" r="r" b="b"/>
              <a:pathLst>
                <a:path w="424" h="424" extrusionOk="0">
                  <a:moveTo>
                    <a:pt x="110" y="48"/>
                  </a:moveTo>
                  <a:cubicBezTo>
                    <a:pt x="189" y="1"/>
                    <a:pt x="298" y="16"/>
                    <a:pt x="361" y="110"/>
                  </a:cubicBezTo>
                  <a:cubicBezTo>
                    <a:pt x="424" y="189"/>
                    <a:pt x="392" y="298"/>
                    <a:pt x="314" y="361"/>
                  </a:cubicBezTo>
                  <a:cubicBezTo>
                    <a:pt x="220" y="424"/>
                    <a:pt x="110" y="393"/>
                    <a:pt x="48" y="314"/>
                  </a:cubicBezTo>
                  <a:cubicBezTo>
                    <a:pt x="1" y="220"/>
                    <a:pt x="16" y="110"/>
                    <a:pt x="110" y="48"/>
                  </a:cubicBezTo>
                  <a:close/>
                </a:path>
              </a:pathLst>
            </a:custGeom>
            <a:solidFill>
              <a:srgbClr val="2C4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rot="288108">
              <a:off x="6298380" y="1628474"/>
              <a:ext cx="727544" cy="673171"/>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rot="288108">
              <a:off x="6323049" y="2072268"/>
              <a:ext cx="80130" cy="118184"/>
            </a:xfrm>
            <a:custGeom>
              <a:avLst/>
              <a:gdLst/>
              <a:ahLst/>
              <a:cxnLst/>
              <a:rect l="l" t="t" r="r" b="b"/>
              <a:pathLst>
                <a:path w="1521" h="2243" extrusionOk="0">
                  <a:moveTo>
                    <a:pt x="79" y="1"/>
                  </a:moveTo>
                  <a:lnTo>
                    <a:pt x="126" y="32"/>
                  </a:lnTo>
                  <a:lnTo>
                    <a:pt x="1521" y="2117"/>
                  </a:lnTo>
                  <a:lnTo>
                    <a:pt x="1505" y="2227"/>
                  </a:lnTo>
                  <a:lnTo>
                    <a:pt x="1442" y="2242"/>
                  </a:lnTo>
                  <a:lnTo>
                    <a:pt x="1395" y="2211"/>
                  </a:lnTo>
                  <a:lnTo>
                    <a:pt x="0" y="111"/>
                  </a:lnTo>
                  <a:lnTo>
                    <a:pt x="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rot="288108">
              <a:off x="6304585" y="2034171"/>
              <a:ext cx="22337" cy="19864"/>
            </a:xfrm>
            <a:custGeom>
              <a:avLst/>
              <a:gdLst/>
              <a:ahLst/>
              <a:cxnLst/>
              <a:rect l="l" t="t" r="r" b="b"/>
              <a:pathLst>
                <a:path w="424" h="377" extrusionOk="0">
                  <a:moveTo>
                    <a:pt x="267" y="16"/>
                  </a:moveTo>
                  <a:lnTo>
                    <a:pt x="361" y="94"/>
                  </a:lnTo>
                  <a:cubicBezTo>
                    <a:pt x="424" y="173"/>
                    <a:pt x="392" y="282"/>
                    <a:pt x="314" y="345"/>
                  </a:cubicBezTo>
                  <a:cubicBezTo>
                    <a:pt x="267" y="377"/>
                    <a:pt x="204" y="377"/>
                    <a:pt x="142" y="361"/>
                  </a:cubicBezTo>
                  <a:lnTo>
                    <a:pt x="48" y="298"/>
                  </a:lnTo>
                  <a:cubicBezTo>
                    <a:pt x="1" y="204"/>
                    <a:pt x="16" y="94"/>
                    <a:pt x="110" y="32"/>
                  </a:cubicBezTo>
                  <a:cubicBezTo>
                    <a:pt x="157" y="0"/>
                    <a:pt x="220" y="0"/>
                    <a:pt x="267"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32"/>
          <p:cNvGrpSpPr/>
          <p:nvPr/>
        </p:nvGrpSpPr>
        <p:grpSpPr>
          <a:xfrm rot="10800000">
            <a:off x="6014839" y="1929201"/>
            <a:ext cx="1944092" cy="1919029"/>
            <a:chOff x="2931771" y="1980837"/>
            <a:chExt cx="871908" cy="860667"/>
          </a:xfrm>
        </p:grpSpPr>
        <p:sp>
          <p:nvSpPr>
            <p:cNvPr id="1144" name="Google Shape;1144;p32"/>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32"/>
          <p:cNvSpPr txBox="1">
            <a:spLocks noGrp="1"/>
          </p:cNvSpPr>
          <p:nvPr>
            <p:ph type="subTitle" idx="1"/>
          </p:nvPr>
        </p:nvSpPr>
        <p:spPr>
          <a:xfrm>
            <a:off x="250030" y="2295325"/>
            <a:ext cx="4965031" cy="1695850"/>
          </a:xfrm>
          <a:prstGeom prst="rect">
            <a:avLst/>
          </a:prstGeom>
        </p:spPr>
        <p:txBody>
          <a:bodyPr spcFirstLastPara="1" wrap="square" lIns="91425" tIns="91425" rIns="91425" bIns="91425" anchor="t" anchorCtr="0">
            <a:noAutofit/>
          </a:bodyPr>
          <a:lstStyle/>
          <a:p>
            <a:pPr marL="0" lvl="0" indent="0" algn="l"/>
            <a:r>
              <a:rPr lang="en-US" dirty="0"/>
              <a:t>This is NOT a choice. You must comply.</a:t>
            </a:r>
          </a:p>
          <a:p>
            <a:pPr marL="0" lvl="0" indent="0" algn="l"/>
            <a:r>
              <a:rPr lang="en-US" dirty="0"/>
              <a:t>ICAI has issued a guidance note, which means:</a:t>
            </a:r>
          </a:p>
          <a:p>
            <a:pPr marL="0" lvl="0" indent="0" algn="l"/>
            <a:endParaRPr lang="en-US" dirty="0"/>
          </a:p>
          <a:p>
            <a:pPr marL="171450" lvl="0" indent="-171450" algn="l">
              <a:buFont typeface="Arial" panose="020B0604020202020204" pitchFamily="34" charset="0"/>
              <a:buChar char="•"/>
            </a:pPr>
            <a:r>
              <a:rPr lang="en-IN" dirty="0"/>
              <a:t> Mandatory compliance</a:t>
            </a:r>
          </a:p>
          <a:p>
            <a:pPr marL="171450" lvl="0" indent="-171450" algn="l">
              <a:buFont typeface="Arial" panose="020B0604020202020204" pitchFamily="34" charset="0"/>
              <a:buChar char="•"/>
            </a:pPr>
            <a:r>
              <a:rPr lang="en-IN" dirty="0"/>
              <a:t>Not following = Professional misconduct</a:t>
            </a:r>
          </a:p>
          <a:p>
            <a:pPr marL="171450" lvl="0" indent="-171450" algn="l">
              <a:buFont typeface="Arial" panose="020B0604020202020204" pitchFamily="34" charset="0"/>
              <a:buChar char="•"/>
            </a:pPr>
            <a:endParaRPr lang="en-US" dirty="0"/>
          </a:p>
          <a:p>
            <a:pPr marL="171450" lvl="0" indent="-171450" algn="l">
              <a:buFont typeface="Arial" panose="020B0604020202020204" pitchFamily="34" charset="0"/>
              <a:buChar char="•"/>
            </a:pPr>
            <a:r>
              <a:rPr lang="en-US" dirty="0"/>
              <a:t>Expect ICAI monitoring and enforcement via peer reviews, tax audits, and compliance checks</a:t>
            </a:r>
            <a:endParaRPr dirty="0"/>
          </a:p>
        </p:txBody>
      </p:sp>
      <p:sp>
        <p:nvSpPr>
          <p:cNvPr id="1148" name="Google Shape;1148;p32"/>
          <p:cNvSpPr txBox="1">
            <a:spLocks noGrp="1"/>
          </p:cNvSpPr>
          <p:nvPr>
            <p:ph type="title" idx="2"/>
          </p:nvPr>
        </p:nvSpPr>
        <p:spPr>
          <a:xfrm>
            <a:off x="-421420" y="755572"/>
            <a:ext cx="5736432" cy="1244679"/>
          </a:xfrm>
          <a:prstGeom prst="rect">
            <a:avLst/>
          </a:prstGeom>
        </p:spPr>
        <p:txBody>
          <a:bodyPr spcFirstLastPara="1" wrap="square" lIns="91425" tIns="182875" rIns="137150" bIns="91425" anchor="ctr" anchorCtr="0">
            <a:noAutofit/>
          </a:bodyPr>
          <a:lstStyle/>
          <a:p>
            <a:pPr marL="0" lvl="0" indent="0" algn="ctr" rtl="0">
              <a:spcBef>
                <a:spcPts val="0"/>
              </a:spcBef>
              <a:spcAft>
                <a:spcPts val="0"/>
              </a:spcAft>
              <a:buNone/>
            </a:pPr>
            <a:r>
              <a:rPr lang="en-US" sz="3600" dirty="0">
                <a:latin typeface="Perpetua" panose="02020502060401020303" pitchFamily="18" charset="0"/>
              </a:rPr>
              <a:t>ICAI is Not Suggesting,</a:t>
            </a:r>
            <a:br>
              <a:rPr lang="en-US" sz="3600" dirty="0">
                <a:latin typeface="Perpetua" panose="02020502060401020303" pitchFamily="18" charset="0"/>
              </a:rPr>
            </a:br>
            <a:r>
              <a:rPr lang="en-US" sz="3600" dirty="0">
                <a:latin typeface="Perpetua" panose="02020502060401020303" pitchFamily="18" charset="0"/>
              </a:rPr>
              <a:t> It’s Mandating!</a:t>
            </a:r>
            <a:endParaRPr sz="3600" dirty="0">
              <a:latin typeface="Perpetua" panose="020205020604010203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1">
          <a:extLst>
            <a:ext uri="{FF2B5EF4-FFF2-40B4-BE49-F238E27FC236}">
              <a16:creationId xmlns:a16="http://schemas.microsoft.com/office/drawing/2014/main" id="{3A3E2C4F-4A56-E312-BC8F-C817D0CE55A8}"/>
            </a:ext>
          </a:extLst>
        </p:cNvPr>
        <p:cNvGrpSpPr/>
        <p:nvPr/>
      </p:nvGrpSpPr>
      <p:grpSpPr>
        <a:xfrm>
          <a:off x="0" y="0"/>
          <a:ext cx="0" cy="0"/>
          <a:chOff x="0" y="0"/>
          <a:chExt cx="0" cy="0"/>
        </a:xfrm>
      </p:grpSpPr>
      <p:grpSp>
        <p:nvGrpSpPr>
          <p:cNvPr id="3492" name="Google Shape;3492;p48">
            <a:extLst>
              <a:ext uri="{FF2B5EF4-FFF2-40B4-BE49-F238E27FC236}">
                <a16:creationId xmlns:a16="http://schemas.microsoft.com/office/drawing/2014/main" id="{D71A8B14-1572-4380-466B-6C025F3EFDEA}"/>
              </a:ext>
            </a:extLst>
          </p:cNvPr>
          <p:cNvGrpSpPr/>
          <p:nvPr/>
        </p:nvGrpSpPr>
        <p:grpSpPr>
          <a:xfrm rot="-7200044" flipH="1">
            <a:off x="6269688" y="-419061"/>
            <a:ext cx="1573040" cy="1560966"/>
            <a:chOff x="3752946" y="4641746"/>
            <a:chExt cx="1573075" cy="1561000"/>
          </a:xfrm>
        </p:grpSpPr>
        <p:sp>
          <p:nvSpPr>
            <p:cNvPr id="3493" name="Google Shape;3493;p48">
              <a:extLst>
                <a:ext uri="{FF2B5EF4-FFF2-40B4-BE49-F238E27FC236}">
                  <a16:creationId xmlns:a16="http://schemas.microsoft.com/office/drawing/2014/main" id="{B3DFF67B-7A05-1910-A62C-86E78347AC65}"/>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8">
              <a:extLst>
                <a:ext uri="{FF2B5EF4-FFF2-40B4-BE49-F238E27FC236}">
                  <a16:creationId xmlns:a16="http://schemas.microsoft.com/office/drawing/2014/main" id="{E5C14CFB-4943-2E43-5F7A-5556CB4F553A}"/>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8">
              <a:extLst>
                <a:ext uri="{FF2B5EF4-FFF2-40B4-BE49-F238E27FC236}">
                  <a16:creationId xmlns:a16="http://schemas.microsoft.com/office/drawing/2014/main" id="{D269B5C6-1AF2-EA53-5F2C-F1A1FAAE195D}"/>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8">
              <a:extLst>
                <a:ext uri="{FF2B5EF4-FFF2-40B4-BE49-F238E27FC236}">
                  <a16:creationId xmlns:a16="http://schemas.microsoft.com/office/drawing/2014/main" id="{AA1E21A4-5CEE-1398-5A63-0EC3ABF152FF}"/>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8">
              <a:extLst>
                <a:ext uri="{FF2B5EF4-FFF2-40B4-BE49-F238E27FC236}">
                  <a16:creationId xmlns:a16="http://schemas.microsoft.com/office/drawing/2014/main" id="{45EE07B1-64D0-C6C4-9D5B-F2C2B646006B}"/>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8">
              <a:extLst>
                <a:ext uri="{FF2B5EF4-FFF2-40B4-BE49-F238E27FC236}">
                  <a16:creationId xmlns:a16="http://schemas.microsoft.com/office/drawing/2014/main" id="{A3F18186-3B07-A997-27A6-80E41BF6B905}"/>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8">
              <a:extLst>
                <a:ext uri="{FF2B5EF4-FFF2-40B4-BE49-F238E27FC236}">
                  <a16:creationId xmlns:a16="http://schemas.microsoft.com/office/drawing/2014/main" id="{1D63C2F6-DE9C-11CE-0B4B-AA9D033CD964}"/>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8">
              <a:extLst>
                <a:ext uri="{FF2B5EF4-FFF2-40B4-BE49-F238E27FC236}">
                  <a16:creationId xmlns:a16="http://schemas.microsoft.com/office/drawing/2014/main" id="{60ECC54A-F5BC-171A-7CAD-7F5C645EB56E}"/>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8">
              <a:extLst>
                <a:ext uri="{FF2B5EF4-FFF2-40B4-BE49-F238E27FC236}">
                  <a16:creationId xmlns:a16="http://schemas.microsoft.com/office/drawing/2014/main" id="{33F46296-C9CD-FA0F-94E8-63A7E70B6DB6}"/>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8">
              <a:extLst>
                <a:ext uri="{FF2B5EF4-FFF2-40B4-BE49-F238E27FC236}">
                  <a16:creationId xmlns:a16="http://schemas.microsoft.com/office/drawing/2014/main" id="{1D7FA743-7785-D2A6-3A19-FE4A7DEB042C}"/>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8">
              <a:extLst>
                <a:ext uri="{FF2B5EF4-FFF2-40B4-BE49-F238E27FC236}">
                  <a16:creationId xmlns:a16="http://schemas.microsoft.com/office/drawing/2014/main" id="{5362A94D-2B4D-989F-8D67-FE04D522EEEB}"/>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8">
              <a:extLst>
                <a:ext uri="{FF2B5EF4-FFF2-40B4-BE49-F238E27FC236}">
                  <a16:creationId xmlns:a16="http://schemas.microsoft.com/office/drawing/2014/main" id="{F820A8AB-11B4-F139-0381-F5FFEA99760E}"/>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8">
              <a:extLst>
                <a:ext uri="{FF2B5EF4-FFF2-40B4-BE49-F238E27FC236}">
                  <a16:creationId xmlns:a16="http://schemas.microsoft.com/office/drawing/2014/main" id="{47F9FD5C-8E96-E688-CA9C-E961C8A32247}"/>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8">
              <a:extLst>
                <a:ext uri="{FF2B5EF4-FFF2-40B4-BE49-F238E27FC236}">
                  <a16:creationId xmlns:a16="http://schemas.microsoft.com/office/drawing/2014/main" id="{3092F7A5-221E-2DBF-37C9-BC22CBA0DB23}"/>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8">
              <a:extLst>
                <a:ext uri="{FF2B5EF4-FFF2-40B4-BE49-F238E27FC236}">
                  <a16:creationId xmlns:a16="http://schemas.microsoft.com/office/drawing/2014/main" id="{D5FA463B-17A1-6492-4884-1156763677FF}"/>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8">
              <a:extLst>
                <a:ext uri="{FF2B5EF4-FFF2-40B4-BE49-F238E27FC236}">
                  <a16:creationId xmlns:a16="http://schemas.microsoft.com/office/drawing/2014/main" id="{3C835934-1CDB-1184-7530-CB94D0CE4622}"/>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8">
              <a:extLst>
                <a:ext uri="{FF2B5EF4-FFF2-40B4-BE49-F238E27FC236}">
                  <a16:creationId xmlns:a16="http://schemas.microsoft.com/office/drawing/2014/main" id="{3919E01E-0742-9F5B-3A86-B6B773DEFEAB}"/>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8">
              <a:extLst>
                <a:ext uri="{FF2B5EF4-FFF2-40B4-BE49-F238E27FC236}">
                  <a16:creationId xmlns:a16="http://schemas.microsoft.com/office/drawing/2014/main" id="{6AB476CA-1CD5-CC1F-7D8A-536171B75766}"/>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8">
              <a:extLst>
                <a:ext uri="{FF2B5EF4-FFF2-40B4-BE49-F238E27FC236}">
                  <a16:creationId xmlns:a16="http://schemas.microsoft.com/office/drawing/2014/main" id="{4ECFA62D-81FF-7658-DFE8-EC72290EBCF7}"/>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8">
              <a:extLst>
                <a:ext uri="{FF2B5EF4-FFF2-40B4-BE49-F238E27FC236}">
                  <a16:creationId xmlns:a16="http://schemas.microsoft.com/office/drawing/2014/main" id="{21E0B06A-2E26-C129-E8F7-AE15ECF8FE29}"/>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8">
              <a:extLst>
                <a:ext uri="{FF2B5EF4-FFF2-40B4-BE49-F238E27FC236}">
                  <a16:creationId xmlns:a16="http://schemas.microsoft.com/office/drawing/2014/main" id="{5E2B477D-6311-F3B5-92CF-40067C63F5EE}"/>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4" name="Google Shape;3514;p48">
            <a:extLst>
              <a:ext uri="{FF2B5EF4-FFF2-40B4-BE49-F238E27FC236}">
                <a16:creationId xmlns:a16="http://schemas.microsoft.com/office/drawing/2014/main" id="{952D696F-63D1-A8ED-CD6E-AC61C8A71A3D}"/>
              </a:ext>
            </a:extLst>
          </p:cNvPr>
          <p:cNvSpPr txBox="1">
            <a:spLocks noGrp="1"/>
          </p:cNvSpPr>
          <p:nvPr>
            <p:ph type="title"/>
          </p:nvPr>
        </p:nvSpPr>
        <p:spPr>
          <a:xfrm>
            <a:off x="2743200" y="117365"/>
            <a:ext cx="384048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latin typeface="Perpetua" panose="02020502060401020303" pitchFamily="18" charset="0"/>
              </a:rPr>
              <a:t>The New Financial Statement Structure – An Overview</a:t>
            </a:r>
            <a:endParaRPr sz="2800" dirty="0">
              <a:latin typeface="Perpetua" panose="02020502060401020303" pitchFamily="18" charset="0"/>
            </a:endParaRPr>
          </a:p>
        </p:txBody>
      </p:sp>
      <p:sp>
        <p:nvSpPr>
          <p:cNvPr id="3515" name="Google Shape;3515;p48">
            <a:extLst>
              <a:ext uri="{FF2B5EF4-FFF2-40B4-BE49-F238E27FC236}">
                <a16:creationId xmlns:a16="http://schemas.microsoft.com/office/drawing/2014/main" id="{D88760D8-83E8-F11C-C9BC-F13571FADA93}"/>
              </a:ext>
            </a:extLst>
          </p:cNvPr>
          <p:cNvSpPr txBox="1">
            <a:spLocks noGrp="1"/>
          </p:cNvSpPr>
          <p:nvPr>
            <p:ph type="body" idx="1"/>
          </p:nvPr>
        </p:nvSpPr>
        <p:spPr>
          <a:xfrm>
            <a:off x="1913381" y="1781363"/>
            <a:ext cx="5277600" cy="2110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n-US" dirty="0"/>
              <a:t>The new ICAI guidance mandates a uniform structure for all non-corporate entities.</a:t>
            </a:r>
          </a:p>
          <a:p>
            <a:pPr marL="139700" lvl="0" indent="0" algn="l" rtl="0">
              <a:spcBef>
                <a:spcPts val="0"/>
              </a:spcBef>
              <a:spcAft>
                <a:spcPts val="0"/>
              </a:spcAft>
              <a:buSzPts val="1400"/>
              <a:buNone/>
            </a:pPr>
            <a:endParaRPr lang="en-US" dirty="0"/>
          </a:p>
          <a:p>
            <a:pPr marL="139700" lvl="0" indent="0" algn="l" rtl="0">
              <a:spcBef>
                <a:spcPts val="0"/>
              </a:spcBef>
              <a:spcAft>
                <a:spcPts val="0"/>
              </a:spcAft>
              <a:buSzPts val="1400"/>
              <a:buNone/>
            </a:pPr>
            <a:r>
              <a:rPr lang="en-US" dirty="0"/>
              <a:t>Key components:</a:t>
            </a:r>
          </a:p>
          <a:p>
            <a:pPr marL="139700" lvl="0" indent="0" algn="l" rtl="0">
              <a:spcBef>
                <a:spcPts val="0"/>
              </a:spcBef>
              <a:spcAft>
                <a:spcPts val="0"/>
              </a:spcAft>
              <a:buSzPts val="1400"/>
              <a:buNone/>
            </a:pPr>
            <a:r>
              <a:rPr lang="en-US" dirty="0"/>
              <a:t>✅ Balance Sheet – Standardized format, proper classification</a:t>
            </a:r>
          </a:p>
          <a:p>
            <a:pPr marL="139700" lvl="0" indent="0" algn="l" rtl="0">
              <a:spcBef>
                <a:spcPts val="0"/>
              </a:spcBef>
              <a:spcAft>
                <a:spcPts val="0"/>
              </a:spcAft>
              <a:buSzPts val="1400"/>
              <a:buNone/>
            </a:pPr>
            <a:r>
              <a:rPr lang="en-US" dirty="0"/>
              <a:t>✅ Statement of Profit &amp; Loss – Comparative figures required</a:t>
            </a:r>
          </a:p>
          <a:p>
            <a:pPr marL="139700" lvl="0" indent="0" algn="l" rtl="0">
              <a:spcBef>
                <a:spcPts val="0"/>
              </a:spcBef>
              <a:spcAft>
                <a:spcPts val="0"/>
              </a:spcAft>
              <a:buSzPts val="1400"/>
              <a:buNone/>
            </a:pPr>
            <a:r>
              <a:rPr lang="en-US" dirty="0"/>
              <a:t>✅ Cash Flow Statement (if applicable) – Direct/Indirect </a:t>
            </a:r>
          </a:p>
          <a:p>
            <a:pPr marL="139700" lvl="0" indent="0" algn="l" rtl="0">
              <a:spcBef>
                <a:spcPts val="0"/>
              </a:spcBef>
              <a:spcAft>
                <a:spcPts val="0"/>
              </a:spcAft>
              <a:buSzPts val="1400"/>
              <a:buNone/>
            </a:pPr>
            <a:r>
              <a:rPr lang="en-US" dirty="0"/>
              <a:t>     Method</a:t>
            </a:r>
          </a:p>
          <a:p>
            <a:pPr marL="139700" lvl="0" indent="0" algn="l" rtl="0">
              <a:spcBef>
                <a:spcPts val="0"/>
              </a:spcBef>
              <a:spcAft>
                <a:spcPts val="0"/>
              </a:spcAft>
              <a:buSzPts val="1400"/>
              <a:buNone/>
            </a:pPr>
            <a:r>
              <a:rPr lang="en-US" dirty="0"/>
              <a:t>✅ Notes to Accounts – Comprehensive disclosures</a:t>
            </a:r>
          </a:p>
          <a:p>
            <a:pPr marL="139700" lvl="0" indent="0" algn="l" rtl="0">
              <a:spcBef>
                <a:spcPts val="0"/>
              </a:spcBef>
              <a:spcAft>
                <a:spcPts val="0"/>
              </a:spcAft>
              <a:buSzPts val="1400"/>
              <a:buNone/>
            </a:pPr>
            <a:r>
              <a:rPr lang="en-US" dirty="0"/>
              <a:t>✅ Significant Accounting Policies – Entity-specific</a:t>
            </a:r>
            <a:endParaRPr dirty="0"/>
          </a:p>
        </p:txBody>
      </p:sp>
      <p:grpSp>
        <p:nvGrpSpPr>
          <p:cNvPr id="3516" name="Google Shape;3516;p48">
            <a:extLst>
              <a:ext uri="{FF2B5EF4-FFF2-40B4-BE49-F238E27FC236}">
                <a16:creationId xmlns:a16="http://schemas.microsoft.com/office/drawing/2014/main" id="{14A80069-3D4F-6CB0-B187-4E90DE13CD81}"/>
              </a:ext>
            </a:extLst>
          </p:cNvPr>
          <p:cNvGrpSpPr/>
          <p:nvPr/>
        </p:nvGrpSpPr>
        <p:grpSpPr>
          <a:xfrm rot="-1872623" flipH="1">
            <a:off x="6269643" y="3800642"/>
            <a:ext cx="1573129" cy="1561055"/>
            <a:chOff x="3752946" y="4641746"/>
            <a:chExt cx="1573075" cy="1561000"/>
          </a:xfrm>
        </p:grpSpPr>
        <p:sp>
          <p:nvSpPr>
            <p:cNvPr id="3517" name="Google Shape;3517;p48">
              <a:extLst>
                <a:ext uri="{FF2B5EF4-FFF2-40B4-BE49-F238E27FC236}">
                  <a16:creationId xmlns:a16="http://schemas.microsoft.com/office/drawing/2014/main" id="{192FADA7-1253-E22E-895E-A9874B722FB1}"/>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8">
              <a:extLst>
                <a:ext uri="{FF2B5EF4-FFF2-40B4-BE49-F238E27FC236}">
                  <a16:creationId xmlns:a16="http://schemas.microsoft.com/office/drawing/2014/main" id="{8105A0EE-CF57-4EF8-0D01-5043F1ABD365}"/>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8">
              <a:extLst>
                <a:ext uri="{FF2B5EF4-FFF2-40B4-BE49-F238E27FC236}">
                  <a16:creationId xmlns:a16="http://schemas.microsoft.com/office/drawing/2014/main" id="{3E50F073-461C-04E7-6404-D37E7A502EF4}"/>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8">
              <a:extLst>
                <a:ext uri="{FF2B5EF4-FFF2-40B4-BE49-F238E27FC236}">
                  <a16:creationId xmlns:a16="http://schemas.microsoft.com/office/drawing/2014/main" id="{14D75CCC-4468-8D7A-2B66-428321616DFD}"/>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8">
              <a:extLst>
                <a:ext uri="{FF2B5EF4-FFF2-40B4-BE49-F238E27FC236}">
                  <a16:creationId xmlns:a16="http://schemas.microsoft.com/office/drawing/2014/main" id="{2BBD2662-4DB1-2182-9888-1EF44A00693D}"/>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8">
              <a:extLst>
                <a:ext uri="{FF2B5EF4-FFF2-40B4-BE49-F238E27FC236}">
                  <a16:creationId xmlns:a16="http://schemas.microsoft.com/office/drawing/2014/main" id="{E85EBDFA-A487-392F-1BB8-393BD28140B6}"/>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8">
              <a:extLst>
                <a:ext uri="{FF2B5EF4-FFF2-40B4-BE49-F238E27FC236}">
                  <a16:creationId xmlns:a16="http://schemas.microsoft.com/office/drawing/2014/main" id="{BC4EA42F-D920-22D1-5783-5911899D1CEB}"/>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8">
              <a:extLst>
                <a:ext uri="{FF2B5EF4-FFF2-40B4-BE49-F238E27FC236}">
                  <a16:creationId xmlns:a16="http://schemas.microsoft.com/office/drawing/2014/main" id="{EA305B2B-EE0B-8E9C-55C7-372E75541566}"/>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8">
              <a:extLst>
                <a:ext uri="{FF2B5EF4-FFF2-40B4-BE49-F238E27FC236}">
                  <a16:creationId xmlns:a16="http://schemas.microsoft.com/office/drawing/2014/main" id="{0F8B1644-5CC3-D128-2D2C-139C4C33C228}"/>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8">
              <a:extLst>
                <a:ext uri="{FF2B5EF4-FFF2-40B4-BE49-F238E27FC236}">
                  <a16:creationId xmlns:a16="http://schemas.microsoft.com/office/drawing/2014/main" id="{E24D7268-31E7-6EBC-2BB8-A405CA19475C}"/>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8">
              <a:extLst>
                <a:ext uri="{FF2B5EF4-FFF2-40B4-BE49-F238E27FC236}">
                  <a16:creationId xmlns:a16="http://schemas.microsoft.com/office/drawing/2014/main" id="{C6776D7C-A621-78D6-0AAE-4351BEC832C9}"/>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8">
              <a:extLst>
                <a:ext uri="{FF2B5EF4-FFF2-40B4-BE49-F238E27FC236}">
                  <a16:creationId xmlns:a16="http://schemas.microsoft.com/office/drawing/2014/main" id="{93BF6F6A-3ED0-67EB-8A3D-BD177BD68AE0}"/>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8">
              <a:extLst>
                <a:ext uri="{FF2B5EF4-FFF2-40B4-BE49-F238E27FC236}">
                  <a16:creationId xmlns:a16="http://schemas.microsoft.com/office/drawing/2014/main" id="{CBA20060-A889-AB57-8C3A-7AA15DF29671}"/>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8">
              <a:extLst>
                <a:ext uri="{FF2B5EF4-FFF2-40B4-BE49-F238E27FC236}">
                  <a16:creationId xmlns:a16="http://schemas.microsoft.com/office/drawing/2014/main" id="{DDCF4C41-EA1D-6088-6C75-6FCCFC9B063A}"/>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8">
              <a:extLst>
                <a:ext uri="{FF2B5EF4-FFF2-40B4-BE49-F238E27FC236}">
                  <a16:creationId xmlns:a16="http://schemas.microsoft.com/office/drawing/2014/main" id="{216E4A86-97FA-A1AF-EC27-78A4785B62E9}"/>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8">
              <a:extLst>
                <a:ext uri="{FF2B5EF4-FFF2-40B4-BE49-F238E27FC236}">
                  <a16:creationId xmlns:a16="http://schemas.microsoft.com/office/drawing/2014/main" id="{C1FDA75D-5BF5-6D46-F3F3-68C3AE0E73DC}"/>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8">
              <a:extLst>
                <a:ext uri="{FF2B5EF4-FFF2-40B4-BE49-F238E27FC236}">
                  <a16:creationId xmlns:a16="http://schemas.microsoft.com/office/drawing/2014/main" id="{C3860146-7740-F133-40D5-8B2E94F35B7E}"/>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8">
              <a:extLst>
                <a:ext uri="{FF2B5EF4-FFF2-40B4-BE49-F238E27FC236}">
                  <a16:creationId xmlns:a16="http://schemas.microsoft.com/office/drawing/2014/main" id="{19837E1D-D86C-9D57-F075-36BFDC6B9E40}"/>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8">
              <a:extLst>
                <a:ext uri="{FF2B5EF4-FFF2-40B4-BE49-F238E27FC236}">
                  <a16:creationId xmlns:a16="http://schemas.microsoft.com/office/drawing/2014/main" id="{8BC58706-3DF5-90A7-A99C-3D00C5A944E2}"/>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8">
              <a:extLst>
                <a:ext uri="{FF2B5EF4-FFF2-40B4-BE49-F238E27FC236}">
                  <a16:creationId xmlns:a16="http://schemas.microsoft.com/office/drawing/2014/main" id="{70530932-9FA2-AF36-DF13-41F40E7C2F29}"/>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8">
              <a:extLst>
                <a:ext uri="{FF2B5EF4-FFF2-40B4-BE49-F238E27FC236}">
                  <a16:creationId xmlns:a16="http://schemas.microsoft.com/office/drawing/2014/main" id="{11C58E8D-AB5E-0183-2894-2911BE964F18}"/>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8" name="Google Shape;3538;p48">
            <a:extLst>
              <a:ext uri="{FF2B5EF4-FFF2-40B4-BE49-F238E27FC236}">
                <a16:creationId xmlns:a16="http://schemas.microsoft.com/office/drawing/2014/main" id="{E07C48A7-CEF4-666B-7B8B-99E5DA58B97A}"/>
              </a:ext>
            </a:extLst>
          </p:cNvPr>
          <p:cNvGrpSpPr/>
          <p:nvPr/>
        </p:nvGrpSpPr>
        <p:grpSpPr>
          <a:xfrm rot="7521910" flipH="1">
            <a:off x="564400" y="1076473"/>
            <a:ext cx="1573114" cy="1561039"/>
            <a:chOff x="3752946" y="4641746"/>
            <a:chExt cx="1573075" cy="1561000"/>
          </a:xfrm>
        </p:grpSpPr>
        <p:sp>
          <p:nvSpPr>
            <p:cNvPr id="3539" name="Google Shape;3539;p48">
              <a:extLst>
                <a:ext uri="{FF2B5EF4-FFF2-40B4-BE49-F238E27FC236}">
                  <a16:creationId xmlns:a16="http://schemas.microsoft.com/office/drawing/2014/main" id="{86B62206-D54F-476B-5E2C-3A5807BC81F7}"/>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8">
              <a:extLst>
                <a:ext uri="{FF2B5EF4-FFF2-40B4-BE49-F238E27FC236}">
                  <a16:creationId xmlns:a16="http://schemas.microsoft.com/office/drawing/2014/main" id="{E6333F5B-67C5-54DC-C162-AC53F415A1B5}"/>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8">
              <a:extLst>
                <a:ext uri="{FF2B5EF4-FFF2-40B4-BE49-F238E27FC236}">
                  <a16:creationId xmlns:a16="http://schemas.microsoft.com/office/drawing/2014/main" id="{CCACA5CA-D0BE-C257-8A69-89676E730E16}"/>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8">
              <a:extLst>
                <a:ext uri="{FF2B5EF4-FFF2-40B4-BE49-F238E27FC236}">
                  <a16:creationId xmlns:a16="http://schemas.microsoft.com/office/drawing/2014/main" id="{E55E495C-02E1-442C-4B23-B970975599A5}"/>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8">
              <a:extLst>
                <a:ext uri="{FF2B5EF4-FFF2-40B4-BE49-F238E27FC236}">
                  <a16:creationId xmlns:a16="http://schemas.microsoft.com/office/drawing/2014/main" id="{1C38EBF2-B0E0-8850-62B0-7F580D0F3157}"/>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8">
              <a:extLst>
                <a:ext uri="{FF2B5EF4-FFF2-40B4-BE49-F238E27FC236}">
                  <a16:creationId xmlns:a16="http://schemas.microsoft.com/office/drawing/2014/main" id="{176301FA-FDC4-589D-41EB-D099B5DB90FC}"/>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8">
              <a:extLst>
                <a:ext uri="{FF2B5EF4-FFF2-40B4-BE49-F238E27FC236}">
                  <a16:creationId xmlns:a16="http://schemas.microsoft.com/office/drawing/2014/main" id="{A685A072-9626-8207-AF0B-0CE66896F247}"/>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8">
              <a:extLst>
                <a:ext uri="{FF2B5EF4-FFF2-40B4-BE49-F238E27FC236}">
                  <a16:creationId xmlns:a16="http://schemas.microsoft.com/office/drawing/2014/main" id="{0735A331-4E4B-9925-B95C-DF9130A558AA}"/>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8">
              <a:extLst>
                <a:ext uri="{FF2B5EF4-FFF2-40B4-BE49-F238E27FC236}">
                  <a16:creationId xmlns:a16="http://schemas.microsoft.com/office/drawing/2014/main" id="{591729A8-C56B-9833-BBAF-425C5885A4B3}"/>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8">
              <a:extLst>
                <a:ext uri="{FF2B5EF4-FFF2-40B4-BE49-F238E27FC236}">
                  <a16:creationId xmlns:a16="http://schemas.microsoft.com/office/drawing/2014/main" id="{395B9E73-5F16-6BC5-A39F-60810888FC8E}"/>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8">
              <a:extLst>
                <a:ext uri="{FF2B5EF4-FFF2-40B4-BE49-F238E27FC236}">
                  <a16:creationId xmlns:a16="http://schemas.microsoft.com/office/drawing/2014/main" id="{BBFDD846-649E-2DD2-C61F-2E75BD447D2F}"/>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8">
              <a:extLst>
                <a:ext uri="{FF2B5EF4-FFF2-40B4-BE49-F238E27FC236}">
                  <a16:creationId xmlns:a16="http://schemas.microsoft.com/office/drawing/2014/main" id="{0F499E5A-EB03-4A12-BC18-E7333431E4CE}"/>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8">
              <a:extLst>
                <a:ext uri="{FF2B5EF4-FFF2-40B4-BE49-F238E27FC236}">
                  <a16:creationId xmlns:a16="http://schemas.microsoft.com/office/drawing/2014/main" id="{6745EDEE-B5AB-461E-535F-907AECD7FCBC}"/>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8">
              <a:extLst>
                <a:ext uri="{FF2B5EF4-FFF2-40B4-BE49-F238E27FC236}">
                  <a16:creationId xmlns:a16="http://schemas.microsoft.com/office/drawing/2014/main" id="{07D68257-AB89-E6FC-8114-DBF69E7C7512}"/>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8">
              <a:extLst>
                <a:ext uri="{FF2B5EF4-FFF2-40B4-BE49-F238E27FC236}">
                  <a16:creationId xmlns:a16="http://schemas.microsoft.com/office/drawing/2014/main" id="{96663640-DDE7-48DD-A993-1B057A0417E3}"/>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8">
              <a:extLst>
                <a:ext uri="{FF2B5EF4-FFF2-40B4-BE49-F238E27FC236}">
                  <a16:creationId xmlns:a16="http://schemas.microsoft.com/office/drawing/2014/main" id="{68AE07F3-03D5-2F7A-2E31-654CC8F1A996}"/>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8">
              <a:extLst>
                <a:ext uri="{FF2B5EF4-FFF2-40B4-BE49-F238E27FC236}">
                  <a16:creationId xmlns:a16="http://schemas.microsoft.com/office/drawing/2014/main" id="{E8FF1A7B-9DE9-2B73-0686-214D0C565A06}"/>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8">
              <a:extLst>
                <a:ext uri="{FF2B5EF4-FFF2-40B4-BE49-F238E27FC236}">
                  <a16:creationId xmlns:a16="http://schemas.microsoft.com/office/drawing/2014/main" id="{78B27FE6-D46F-A77A-8B18-DA9666C07E29}"/>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8">
              <a:extLst>
                <a:ext uri="{FF2B5EF4-FFF2-40B4-BE49-F238E27FC236}">
                  <a16:creationId xmlns:a16="http://schemas.microsoft.com/office/drawing/2014/main" id="{8521E063-FB0E-6437-8C65-9935332E23F6}"/>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8">
              <a:extLst>
                <a:ext uri="{FF2B5EF4-FFF2-40B4-BE49-F238E27FC236}">
                  <a16:creationId xmlns:a16="http://schemas.microsoft.com/office/drawing/2014/main" id="{DB4428FB-8264-ABD6-1047-D07D7426DE30}"/>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8">
              <a:extLst>
                <a:ext uri="{FF2B5EF4-FFF2-40B4-BE49-F238E27FC236}">
                  <a16:creationId xmlns:a16="http://schemas.microsoft.com/office/drawing/2014/main" id="{FD4E9BCA-9EDA-25C4-A037-A4F6C953A1A4}"/>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0" name="Google Shape;3560;p48">
            <a:extLst>
              <a:ext uri="{FF2B5EF4-FFF2-40B4-BE49-F238E27FC236}">
                <a16:creationId xmlns:a16="http://schemas.microsoft.com/office/drawing/2014/main" id="{B5B03441-F030-9C9E-9BAB-CA61D950F2AC}"/>
              </a:ext>
            </a:extLst>
          </p:cNvPr>
          <p:cNvGrpSpPr/>
          <p:nvPr/>
        </p:nvGrpSpPr>
        <p:grpSpPr>
          <a:xfrm rot="2992193">
            <a:off x="6882908" y="529748"/>
            <a:ext cx="784458" cy="835146"/>
            <a:chOff x="1865285" y="-2366929"/>
            <a:chExt cx="1226300" cy="1305537"/>
          </a:xfrm>
        </p:grpSpPr>
        <p:sp>
          <p:nvSpPr>
            <p:cNvPr id="3561" name="Google Shape;3561;p48">
              <a:extLst>
                <a:ext uri="{FF2B5EF4-FFF2-40B4-BE49-F238E27FC236}">
                  <a16:creationId xmlns:a16="http://schemas.microsoft.com/office/drawing/2014/main" id="{72115F2B-87AF-5741-2DC4-0B5BEB5985C2}"/>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8">
              <a:extLst>
                <a:ext uri="{FF2B5EF4-FFF2-40B4-BE49-F238E27FC236}">
                  <a16:creationId xmlns:a16="http://schemas.microsoft.com/office/drawing/2014/main" id="{2C6C3D8D-D0ED-B198-3F9A-8397AAFD8B2B}"/>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7" name="Google Shape;3567;p48">
            <a:extLst>
              <a:ext uri="{FF2B5EF4-FFF2-40B4-BE49-F238E27FC236}">
                <a16:creationId xmlns:a16="http://schemas.microsoft.com/office/drawing/2014/main" id="{7F714D85-319B-6043-B79B-2D2A71B34AB8}"/>
              </a:ext>
            </a:extLst>
          </p:cNvPr>
          <p:cNvGrpSpPr/>
          <p:nvPr/>
        </p:nvGrpSpPr>
        <p:grpSpPr>
          <a:xfrm rot="9963690">
            <a:off x="6230426" y="4269133"/>
            <a:ext cx="367122" cy="467202"/>
            <a:chOff x="1391955" y="-1677996"/>
            <a:chExt cx="573863" cy="730304"/>
          </a:xfrm>
        </p:grpSpPr>
        <p:sp>
          <p:nvSpPr>
            <p:cNvPr id="3568" name="Google Shape;3568;p48">
              <a:extLst>
                <a:ext uri="{FF2B5EF4-FFF2-40B4-BE49-F238E27FC236}">
                  <a16:creationId xmlns:a16="http://schemas.microsoft.com/office/drawing/2014/main" id="{A5121C3F-D529-C56C-8F1C-B570F7919B79}"/>
                </a:ext>
              </a:extLst>
            </p:cNvPr>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8">
              <a:extLst>
                <a:ext uri="{FF2B5EF4-FFF2-40B4-BE49-F238E27FC236}">
                  <a16:creationId xmlns:a16="http://schemas.microsoft.com/office/drawing/2014/main" id="{8C8A714B-9D66-0E92-282C-EC3B6465ABFA}"/>
                </a:ext>
              </a:extLst>
            </p:cNvPr>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8">
              <a:extLst>
                <a:ext uri="{FF2B5EF4-FFF2-40B4-BE49-F238E27FC236}">
                  <a16:creationId xmlns:a16="http://schemas.microsoft.com/office/drawing/2014/main" id="{2491C034-2809-5439-F18D-CAAD00E15348}"/>
                </a:ext>
              </a:extLst>
            </p:cNvPr>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8">
              <a:extLst>
                <a:ext uri="{FF2B5EF4-FFF2-40B4-BE49-F238E27FC236}">
                  <a16:creationId xmlns:a16="http://schemas.microsoft.com/office/drawing/2014/main" id="{655CEDF6-0ED9-820D-7CD3-CEFCC11A160B}"/>
                </a:ext>
              </a:extLst>
            </p:cNvPr>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8">
              <a:extLst>
                <a:ext uri="{FF2B5EF4-FFF2-40B4-BE49-F238E27FC236}">
                  <a16:creationId xmlns:a16="http://schemas.microsoft.com/office/drawing/2014/main" id="{6C9C8DB3-5923-38A9-BF22-1590669AFBDE}"/>
                </a:ext>
              </a:extLst>
            </p:cNvPr>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8">
              <a:extLst>
                <a:ext uri="{FF2B5EF4-FFF2-40B4-BE49-F238E27FC236}">
                  <a16:creationId xmlns:a16="http://schemas.microsoft.com/office/drawing/2014/main" id="{8D5386D2-DBE5-C7E7-0317-4A6424EDE613}"/>
                </a:ext>
              </a:extLst>
            </p:cNvPr>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8">
              <a:extLst>
                <a:ext uri="{FF2B5EF4-FFF2-40B4-BE49-F238E27FC236}">
                  <a16:creationId xmlns:a16="http://schemas.microsoft.com/office/drawing/2014/main" id="{9237D748-5186-4E03-5EBD-950BDD8BFBA1}"/>
                </a:ext>
              </a:extLst>
            </p:cNvPr>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2" name="Google Shape;3582;p48">
            <a:extLst>
              <a:ext uri="{FF2B5EF4-FFF2-40B4-BE49-F238E27FC236}">
                <a16:creationId xmlns:a16="http://schemas.microsoft.com/office/drawing/2014/main" id="{EE9DBB41-5136-8242-8D14-33BEB9CFCF9D}"/>
              </a:ext>
            </a:extLst>
          </p:cNvPr>
          <p:cNvGrpSpPr/>
          <p:nvPr/>
        </p:nvGrpSpPr>
        <p:grpSpPr>
          <a:xfrm>
            <a:off x="977669" y="-249212"/>
            <a:ext cx="1915058" cy="2187977"/>
            <a:chOff x="5104386" y="-1892439"/>
            <a:chExt cx="2949420" cy="3369748"/>
          </a:xfrm>
        </p:grpSpPr>
        <p:sp>
          <p:nvSpPr>
            <p:cNvPr id="3583" name="Google Shape;3583;p48">
              <a:extLst>
                <a:ext uri="{FF2B5EF4-FFF2-40B4-BE49-F238E27FC236}">
                  <a16:creationId xmlns:a16="http://schemas.microsoft.com/office/drawing/2014/main" id="{2B1C1C99-32ED-0A34-B0D9-93D393FCCF55}"/>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8">
              <a:extLst>
                <a:ext uri="{FF2B5EF4-FFF2-40B4-BE49-F238E27FC236}">
                  <a16:creationId xmlns:a16="http://schemas.microsoft.com/office/drawing/2014/main" id="{DCF9E003-30DB-1FFE-7CDA-F2DC943BE6F2}"/>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8">
              <a:extLst>
                <a:ext uri="{FF2B5EF4-FFF2-40B4-BE49-F238E27FC236}">
                  <a16:creationId xmlns:a16="http://schemas.microsoft.com/office/drawing/2014/main" id="{5B3BB5ED-94BA-3006-AA0C-5E7569176A27}"/>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8">
              <a:extLst>
                <a:ext uri="{FF2B5EF4-FFF2-40B4-BE49-F238E27FC236}">
                  <a16:creationId xmlns:a16="http://schemas.microsoft.com/office/drawing/2014/main" id="{EA45C3FC-04DA-85BB-4C3B-936FAC1DC7A7}"/>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8">
              <a:extLst>
                <a:ext uri="{FF2B5EF4-FFF2-40B4-BE49-F238E27FC236}">
                  <a16:creationId xmlns:a16="http://schemas.microsoft.com/office/drawing/2014/main" id="{78EC51FA-72B7-33A9-140D-D4927515B4C7}"/>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8">
              <a:extLst>
                <a:ext uri="{FF2B5EF4-FFF2-40B4-BE49-F238E27FC236}">
                  <a16:creationId xmlns:a16="http://schemas.microsoft.com/office/drawing/2014/main" id="{3897325F-37B1-375D-18AC-3E675C271E3F}"/>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8">
              <a:extLst>
                <a:ext uri="{FF2B5EF4-FFF2-40B4-BE49-F238E27FC236}">
                  <a16:creationId xmlns:a16="http://schemas.microsoft.com/office/drawing/2014/main" id="{A8438E77-0E71-F7C3-DC33-476BE4B4C3EC}"/>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8">
              <a:extLst>
                <a:ext uri="{FF2B5EF4-FFF2-40B4-BE49-F238E27FC236}">
                  <a16:creationId xmlns:a16="http://schemas.microsoft.com/office/drawing/2014/main" id="{5C0A5325-91DB-F743-3A72-3A24F5273DAD}"/>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8">
              <a:extLst>
                <a:ext uri="{FF2B5EF4-FFF2-40B4-BE49-F238E27FC236}">
                  <a16:creationId xmlns:a16="http://schemas.microsoft.com/office/drawing/2014/main" id="{00000C2F-A6B4-49EC-D839-A43CB3CBDA6B}"/>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8">
              <a:extLst>
                <a:ext uri="{FF2B5EF4-FFF2-40B4-BE49-F238E27FC236}">
                  <a16:creationId xmlns:a16="http://schemas.microsoft.com/office/drawing/2014/main" id="{F10EB139-DFD8-ED00-C66F-684C15120B0C}"/>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8">
              <a:extLst>
                <a:ext uri="{FF2B5EF4-FFF2-40B4-BE49-F238E27FC236}">
                  <a16:creationId xmlns:a16="http://schemas.microsoft.com/office/drawing/2014/main" id="{4A1F31AF-3D71-BFCF-808E-4F2417AF53E9}"/>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8">
              <a:extLst>
                <a:ext uri="{FF2B5EF4-FFF2-40B4-BE49-F238E27FC236}">
                  <a16:creationId xmlns:a16="http://schemas.microsoft.com/office/drawing/2014/main" id="{D7A33D8A-C37C-DC3B-5909-04C16ABA54B6}"/>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8">
              <a:extLst>
                <a:ext uri="{FF2B5EF4-FFF2-40B4-BE49-F238E27FC236}">
                  <a16:creationId xmlns:a16="http://schemas.microsoft.com/office/drawing/2014/main" id="{6F684300-D68B-FFD2-D25D-C0B238CED654}"/>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8">
              <a:extLst>
                <a:ext uri="{FF2B5EF4-FFF2-40B4-BE49-F238E27FC236}">
                  <a16:creationId xmlns:a16="http://schemas.microsoft.com/office/drawing/2014/main" id="{F652AD59-AFE8-4C19-0C7C-810E0035AA22}"/>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8">
              <a:extLst>
                <a:ext uri="{FF2B5EF4-FFF2-40B4-BE49-F238E27FC236}">
                  <a16:creationId xmlns:a16="http://schemas.microsoft.com/office/drawing/2014/main" id="{1E8CAF39-D0C6-CB49-2157-70299D9CCF99}"/>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8">
              <a:extLst>
                <a:ext uri="{FF2B5EF4-FFF2-40B4-BE49-F238E27FC236}">
                  <a16:creationId xmlns:a16="http://schemas.microsoft.com/office/drawing/2014/main" id="{E349B109-484B-7958-8E2C-FB94215BD944}"/>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8">
              <a:extLst>
                <a:ext uri="{FF2B5EF4-FFF2-40B4-BE49-F238E27FC236}">
                  <a16:creationId xmlns:a16="http://schemas.microsoft.com/office/drawing/2014/main" id="{05BB890F-9F03-A567-9445-2E6AA90FE729}"/>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8">
              <a:extLst>
                <a:ext uri="{FF2B5EF4-FFF2-40B4-BE49-F238E27FC236}">
                  <a16:creationId xmlns:a16="http://schemas.microsoft.com/office/drawing/2014/main" id="{B0FE8913-750A-E77E-DEFC-B7CD5D147F87}"/>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8">
              <a:extLst>
                <a:ext uri="{FF2B5EF4-FFF2-40B4-BE49-F238E27FC236}">
                  <a16:creationId xmlns:a16="http://schemas.microsoft.com/office/drawing/2014/main" id="{9D01E791-95A2-C204-B787-1028525F5EB7}"/>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8">
              <a:extLst>
                <a:ext uri="{FF2B5EF4-FFF2-40B4-BE49-F238E27FC236}">
                  <a16:creationId xmlns:a16="http://schemas.microsoft.com/office/drawing/2014/main" id="{115118B8-EFAF-FCFC-E8D0-DB3D7A6F209D}"/>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8">
              <a:extLst>
                <a:ext uri="{FF2B5EF4-FFF2-40B4-BE49-F238E27FC236}">
                  <a16:creationId xmlns:a16="http://schemas.microsoft.com/office/drawing/2014/main" id="{F35DE370-4FE7-8147-5CE3-B3C330BF74BD}"/>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8">
              <a:extLst>
                <a:ext uri="{FF2B5EF4-FFF2-40B4-BE49-F238E27FC236}">
                  <a16:creationId xmlns:a16="http://schemas.microsoft.com/office/drawing/2014/main" id="{126B9B9E-A90C-2353-F14C-0E9512B6B20D}"/>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8">
              <a:extLst>
                <a:ext uri="{FF2B5EF4-FFF2-40B4-BE49-F238E27FC236}">
                  <a16:creationId xmlns:a16="http://schemas.microsoft.com/office/drawing/2014/main" id="{3A3F295F-DABD-86BB-4C36-3064153F9960}"/>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8">
              <a:extLst>
                <a:ext uri="{FF2B5EF4-FFF2-40B4-BE49-F238E27FC236}">
                  <a16:creationId xmlns:a16="http://schemas.microsoft.com/office/drawing/2014/main" id="{3FE83C9B-D6A3-889E-E704-8A1D19A64173}"/>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8">
              <a:extLst>
                <a:ext uri="{FF2B5EF4-FFF2-40B4-BE49-F238E27FC236}">
                  <a16:creationId xmlns:a16="http://schemas.microsoft.com/office/drawing/2014/main" id="{D7D3E0E8-BA05-E0E7-8AA6-EFCDDEB2F15F}"/>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8">
              <a:extLst>
                <a:ext uri="{FF2B5EF4-FFF2-40B4-BE49-F238E27FC236}">
                  <a16:creationId xmlns:a16="http://schemas.microsoft.com/office/drawing/2014/main" id="{D187A01A-9ADE-A076-A55D-8C13E43EBF7F}"/>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8">
              <a:extLst>
                <a:ext uri="{FF2B5EF4-FFF2-40B4-BE49-F238E27FC236}">
                  <a16:creationId xmlns:a16="http://schemas.microsoft.com/office/drawing/2014/main" id="{B52EF111-9DBB-3BDC-39AE-AF71F5E80E08}"/>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8">
              <a:extLst>
                <a:ext uri="{FF2B5EF4-FFF2-40B4-BE49-F238E27FC236}">
                  <a16:creationId xmlns:a16="http://schemas.microsoft.com/office/drawing/2014/main" id="{09294E56-D875-DB0D-B9F6-1A333AFE41C9}"/>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8">
              <a:extLst>
                <a:ext uri="{FF2B5EF4-FFF2-40B4-BE49-F238E27FC236}">
                  <a16:creationId xmlns:a16="http://schemas.microsoft.com/office/drawing/2014/main" id="{91C12F50-661C-857D-F930-6E2D15E77B3B}"/>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8">
              <a:extLst>
                <a:ext uri="{FF2B5EF4-FFF2-40B4-BE49-F238E27FC236}">
                  <a16:creationId xmlns:a16="http://schemas.microsoft.com/office/drawing/2014/main" id="{A41BC00A-71E4-59D1-CECA-9C4356986887}"/>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8">
              <a:extLst>
                <a:ext uri="{FF2B5EF4-FFF2-40B4-BE49-F238E27FC236}">
                  <a16:creationId xmlns:a16="http://schemas.microsoft.com/office/drawing/2014/main" id="{3F6C7C90-C085-D30E-7EBA-93EC3F0BA2CD}"/>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8">
              <a:extLst>
                <a:ext uri="{FF2B5EF4-FFF2-40B4-BE49-F238E27FC236}">
                  <a16:creationId xmlns:a16="http://schemas.microsoft.com/office/drawing/2014/main" id="{92875948-3B7E-748F-1A23-F313DAEED153}"/>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8">
              <a:extLst>
                <a:ext uri="{FF2B5EF4-FFF2-40B4-BE49-F238E27FC236}">
                  <a16:creationId xmlns:a16="http://schemas.microsoft.com/office/drawing/2014/main" id="{2A6E046E-2921-8860-A2F0-268260EDA6D6}"/>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8">
              <a:extLst>
                <a:ext uri="{FF2B5EF4-FFF2-40B4-BE49-F238E27FC236}">
                  <a16:creationId xmlns:a16="http://schemas.microsoft.com/office/drawing/2014/main" id="{718BD5FA-7E10-699B-2B62-D8C963530545}"/>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8">
              <a:extLst>
                <a:ext uri="{FF2B5EF4-FFF2-40B4-BE49-F238E27FC236}">
                  <a16:creationId xmlns:a16="http://schemas.microsoft.com/office/drawing/2014/main" id="{494174C5-C07B-7E5F-B7AC-02EE8A34840D}"/>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8">
              <a:extLst>
                <a:ext uri="{FF2B5EF4-FFF2-40B4-BE49-F238E27FC236}">
                  <a16:creationId xmlns:a16="http://schemas.microsoft.com/office/drawing/2014/main" id="{3258AE74-DD4A-7F35-D6F4-EC1E1BE8AD60}"/>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8">
              <a:extLst>
                <a:ext uri="{FF2B5EF4-FFF2-40B4-BE49-F238E27FC236}">
                  <a16:creationId xmlns:a16="http://schemas.microsoft.com/office/drawing/2014/main" id="{EFAB8233-6F01-0DF0-5622-0515CA444983}"/>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8">
              <a:extLst>
                <a:ext uri="{FF2B5EF4-FFF2-40B4-BE49-F238E27FC236}">
                  <a16:creationId xmlns:a16="http://schemas.microsoft.com/office/drawing/2014/main" id="{D213388B-B6A0-A49B-A146-582EAA2B93B4}"/>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8">
              <a:extLst>
                <a:ext uri="{FF2B5EF4-FFF2-40B4-BE49-F238E27FC236}">
                  <a16:creationId xmlns:a16="http://schemas.microsoft.com/office/drawing/2014/main" id="{B077B58B-1C0B-85DE-98A6-85D54A233C8C}"/>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8">
              <a:extLst>
                <a:ext uri="{FF2B5EF4-FFF2-40B4-BE49-F238E27FC236}">
                  <a16:creationId xmlns:a16="http://schemas.microsoft.com/office/drawing/2014/main" id="{F8463594-EBC7-8BCB-9457-0E4754F8E7A1}"/>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8">
              <a:extLst>
                <a:ext uri="{FF2B5EF4-FFF2-40B4-BE49-F238E27FC236}">
                  <a16:creationId xmlns:a16="http://schemas.microsoft.com/office/drawing/2014/main" id="{03DEE8EA-EADE-5FF2-E09E-BDD183AF8E96}"/>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8">
              <a:extLst>
                <a:ext uri="{FF2B5EF4-FFF2-40B4-BE49-F238E27FC236}">
                  <a16:creationId xmlns:a16="http://schemas.microsoft.com/office/drawing/2014/main" id="{44F26B4B-5DDD-B353-7B38-426F2FA88706}"/>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8">
              <a:extLst>
                <a:ext uri="{FF2B5EF4-FFF2-40B4-BE49-F238E27FC236}">
                  <a16:creationId xmlns:a16="http://schemas.microsoft.com/office/drawing/2014/main" id="{9B5B1437-F885-E2BF-49D5-8C9F3EDE7076}"/>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8">
              <a:extLst>
                <a:ext uri="{FF2B5EF4-FFF2-40B4-BE49-F238E27FC236}">
                  <a16:creationId xmlns:a16="http://schemas.microsoft.com/office/drawing/2014/main" id="{500807BA-2B06-EC8C-FBE8-DBFF0A8EEE9A}"/>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8">
              <a:extLst>
                <a:ext uri="{FF2B5EF4-FFF2-40B4-BE49-F238E27FC236}">
                  <a16:creationId xmlns:a16="http://schemas.microsoft.com/office/drawing/2014/main" id="{C9D24DEA-8CCC-D75F-8885-1C206C03AFC8}"/>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8">
              <a:extLst>
                <a:ext uri="{FF2B5EF4-FFF2-40B4-BE49-F238E27FC236}">
                  <a16:creationId xmlns:a16="http://schemas.microsoft.com/office/drawing/2014/main" id="{522B6D07-B147-1E57-A7F2-99659FD08D57}"/>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8">
              <a:extLst>
                <a:ext uri="{FF2B5EF4-FFF2-40B4-BE49-F238E27FC236}">
                  <a16:creationId xmlns:a16="http://schemas.microsoft.com/office/drawing/2014/main" id="{AFB99926-7013-65E3-6B85-B9A4263310D3}"/>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8">
              <a:extLst>
                <a:ext uri="{FF2B5EF4-FFF2-40B4-BE49-F238E27FC236}">
                  <a16:creationId xmlns:a16="http://schemas.microsoft.com/office/drawing/2014/main" id="{34784825-C9F8-4A4F-7301-BADC742A0441}"/>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8">
              <a:extLst>
                <a:ext uri="{FF2B5EF4-FFF2-40B4-BE49-F238E27FC236}">
                  <a16:creationId xmlns:a16="http://schemas.microsoft.com/office/drawing/2014/main" id="{297B70EA-A38B-E5A6-A9AD-CE8855AE89F1}"/>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8">
              <a:extLst>
                <a:ext uri="{FF2B5EF4-FFF2-40B4-BE49-F238E27FC236}">
                  <a16:creationId xmlns:a16="http://schemas.microsoft.com/office/drawing/2014/main" id="{C85548F0-447B-B4D1-3E68-A3DEE0E041D0}"/>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8">
              <a:extLst>
                <a:ext uri="{FF2B5EF4-FFF2-40B4-BE49-F238E27FC236}">
                  <a16:creationId xmlns:a16="http://schemas.microsoft.com/office/drawing/2014/main" id="{11913073-EB93-3AF8-3B99-5CF78D803FD4}"/>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8">
              <a:extLst>
                <a:ext uri="{FF2B5EF4-FFF2-40B4-BE49-F238E27FC236}">
                  <a16:creationId xmlns:a16="http://schemas.microsoft.com/office/drawing/2014/main" id="{A8FE461F-5AA4-F630-6ED6-1D6DDA7F8F66}"/>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8">
              <a:extLst>
                <a:ext uri="{FF2B5EF4-FFF2-40B4-BE49-F238E27FC236}">
                  <a16:creationId xmlns:a16="http://schemas.microsoft.com/office/drawing/2014/main" id="{6A4C782C-5005-6562-F408-0B555F561FB1}"/>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8">
              <a:extLst>
                <a:ext uri="{FF2B5EF4-FFF2-40B4-BE49-F238E27FC236}">
                  <a16:creationId xmlns:a16="http://schemas.microsoft.com/office/drawing/2014/main" id="{12D7DAED-EBD9-3D22-DD4A-A139ED8BC073}"/>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8">
              <a:extLst>
                <a:ext uri="{FF2B5EF4-FFF2-40B4-BE49-F238E27FC236}">
                  <a16:creationId xmlns:a16="http://schemas.microsoft.com/office/drawing/2014/main" id="{9CEBA32A-95C9-0DF7-EB08-86CFF5988B39}"/>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48">
            <a:extLst>
              <a:ext uri="{FF2B5EF4-FFF2-40B4-BE49-F238E27FC236}">
                <a16:creationId xmlns:a16="http://schemas.microsoft.com/office/drawing/2014/main" id="{256515FA-F46B-684A-9853-887B609C8A7A}"/>
              </a:ext>
            </a:extLst>
          </p:cNvPr>
          <p:cNvGrpSpPr/>
          <p:nvPr/>
        </p:nvGrpSpPr>
        <p:grpSpPr>
          <a:xfrm rot="6065518" flipH="1">
            <a:off x="6822706" y="1744374"/>
            <a:ext cx="1786557" cy="2249989"/>
            <a:chOff x="3062244" y="-1611812"/>
            <a:chExt cx="2169491" cy="2787820"/>
          </a:xfrm>
        </p:grpSpPr>
        <p:sp>
          <p:nvSpPr>
            <p:cNvPr id="3639" name="Google Shape;3639;p48">
              <a:extLst>
                <a:ext uri="{FF2B5EF4-FFF2-40B4-BE49-F238E27FC236}">
                  <a16:creationId xmlns:a16="http://schemas.microsoft.com/office/drawing/2014/main" id="{D9A6C880-0FCB-A96C-6EAF-3DECF98D2EBC}"/>
                </a:ext>
              </a:extLst>
            </p:cNvPr>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8">
              <a:extLst>
                <a:ext uri="{FF2B5EF4-FFF2-40B4-BE49-F238E27FC236}">
                  <a16:creationId xmlns:a16="http://schemas.microsoft.com/office/drawing/2014/main" id="{DD39294E-58C2-0E00-F986-B2F1430D83CE}"/>
                </a:ext>
              </a:extLst>
            </p:cNvPr>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8">
              <a:extLst>
                <a:ext uri="{FF2B5EF4-FFF2-40B4-BE49-F238E27FC236}">
                  <a16:creationId xmlns:a16="http://schemas.microsoft.com/office/drawing/2014/main" id="{2CC7C040-DDEF-87AA-35E3-856F0B462870}"/>
                </a:ext>
              </a:extLst>
            </p:cNvPr>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8">
              <a:extLst>
                <a:ext uri="{FF2B5EF4-FFF2-40B4-BE49-F238E27FC236}">
                  <a16:creationId xmlns:a16="http://schemas.microsoft.com/office/drawing/2014/main" id="{D304E85F-982B-5932-13E3-B9714787DD37}"/>
                </a:ext>
              </a:extLst>
            </p:cNvPr>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8">
              <a:extLst>
                <a:ext uri="{FF2B5EF4-FFF2-40B4-BE49-F238E27FC236}">
                  <a16:creationId xmlns:a16="http://schemas.microsoft.com/office/drawing/2014/main" id="{201A1B2B-F635-FCC2-4DAF-77A83F3C1536}"/>
                </a:ext>
              </a:extLst>
            </p:cNvPr>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8">
              <a:extLst>
                <a:ext uri="{FF2B5EF4-FFF2-40B4-BE49-F238E27FC236}">
                  <a16:creationId xmlns:a16="http://schemas.microsoft.com/office/drawing/2014/main" id="{143224C6-CB7C-399A-D180-2547FB9719C7}"/>
                </a:ext>
              </a:extLst>
            </p:cNvPr>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8">
              <a:extLst>
                <a:ext uri="{FF2B5EF4-FFF2-40B4-BE49-F238E27FC236}">
                  <a16:creationId xmlns:a16="http://schemas.microsoft.com/office/drawing/2014/main" id="{5A62AD7B-105F-C07F-5EAC-D821F22BFA1C}"/>
                </a:ext>
              </a:extLst>
            </p:cNvPr>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8">
              <a:extLst>
                <a:ext uri="{FF2B5EF4-FFF2-40B4-BE49-F238E27FC236}">
                  <a16:creationId xmlns:a16="http://schemas.microsoft.com/office/drawing/2014/main" id="{A6D59FF3-EA21-857C-3AFD-4255A7C9DF2E}"/>
                </a:ext>
              </a:extLst>
            </p:cNvPr>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8">
              <a:extLst>
                <a:ext uri="{FF2B5EF4-FFF2-40B4-BE49-F238E27FC236}">
                  <a16:creationId xmlns:a16="http://schemas.microsoft.com/office/drawing/2014/main" id="{C30EC649-28BE-D53C-A043-63719732606B}"/>
                </a:ext>
              </a:extLst>
            </p:cNvPr>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8">
              <a:extLst>
                <a:ext uri="{FF2B5EF4-FFF2-40B4-BE49-F238E27FC236}">
                  <a16:creationId xmlns:a16="http://schemas.microsoft.com/office/drawing/2014/main" id="{8FED9C34-580F-F3B8-EF6D-92EF63709484}"/>
                </a:ext>
              </a:extLst>
            </p:cNvPr>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8">
              <a:extLst>
                <a:ext uri="{FF2B5EF4-FFF2-40B4-BE49-F238E27FC236}">
                  <a16:creationId xmlns:a16="http://schemas.microsoft.com/office/drawing/2014/main" id="{4FDA8DA8-EBA5-8560-098A-6C289A4941BF}"/>
                </a:ext>
              </a:extLst>
            </p:cNvPr>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8">
              <a:extLst>
                <a:ext uri="{FF2B5EF4-FFF2-40B4-BE49-F238E27FC236}">
                  <a16:creationId xmlns:a16="http://schemas.microsoft.com/office/drawing/2014/main" id="{B8DB26EA-DB5F-1EFA-A12B-2A9548CE4509}"/>
                </a:ext>
              </a:extLst>
            </p:cNvPr>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8">
              <a:extLst>
                <a:ext uri="{FF2B5EF4-FFF2-40B4-BE49-F238E27FC236}">
                  <a16:creationId xmlns:a16="http://schemas.microsoft.com/office/drawing/2014/main" id="{9A2905D8-3531-EF23-4064-17C59B505271}"/>
                </a:ext>
              </a:extLst>
            </p:cNvPr>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8">
              <a:extLst>
                <a:ext uri="{FF2B5EF4-FFF2-40B4-BE49-F238E27FC236}">
                  <a16:creationId xmlns:a16="http://schemas.microsoft.com/office/drawing/2014/main" id="{751EF9FB-49CB-E2A0-3D88-414D6888F8ED}"/>
                </a:ext>
              </a:extLst>
            </p:cNvPr>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8">
              <a:extLst>
                <a:ext uri="{FF2B5EF4-FFF2-40B4-BE49-F238E27FC236}">
                  <a16:creationId xmlns:a16="http://schemas.microsoft.com/office/drawing/2014/main" id="{74AB9513-4D92-1D93-D51A-3642DD70818E}"/>
                </a:ext>
              </a:extLst>
            </p:cNvPr>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8">
              <a:extLst>
                <a:ext uri="{FF2B5EF4-FFF2-40B4-BE49-F238E27FC236}">
                  <a16:creationId xmlns:a16="http://schemas.microsoft.com/office/drawing/2014/main" id="{6B920116-4D72-15D9-001D-29223A924640}"/>
                </a:ext>
              </a:extLst>
            </p:cNvPr>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8">
              <a:extLst>
                <a:ext uri="{FF2B5EF4-FFF2-40B4-BE49-F238E27FC236}">
                  <a16:creationId xmlns:a16="http://schemas.microsoft.com/office/drawing/2014/main" id="{7637C033-AA6D-951A-0BFC-2C26A63FA557}"/>
                </a:ext>
              </a:extLst>
            </p:cNvPr>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8">
              <a:extLst>
                <a:ext uri="{FF2B5EF4-FFF2-40B4-BE49-F238E27FC236}">
                  <a16:creationId xmlns:a16="http://schemas.microsoft.com/office/drawing/2014/main" id="{690B0C01-6EDE-A331-138E-49FB1E5217A5}"/>
                </a:ext>
              </a:extLst>
            </p:cNvPr>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8">
              <a:extLst>
                <a:ext uri="{FF2B5EF4-FFF2-40B4-BE49-F238E27FC236}">
                  <a16:creationId xmlns:a16="http://schemas.microsoft.com/office/drawing/2014/main" id="{41D893B8-5BDC-9EEF-C2BD-1AFD5B97876D}"/>
                </a:ext>
              </a:extLst>
            </p:cNvPr>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8">
              <a:extLst>
                <a:ext uri="{FF2B5EF4-FFF2-40B4-BE49-F238E27FC236}">
                  <a16:creationId xmlns:a16="http://schemas.microsoft.com/office/drawing/2014/main" id="{C1A2C861-A208-74C3-7638-931AB139A229}"/>
                </a:ext>
              </a:extLst>
            </p:cNvPr>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8">
              <a:extLst>
                <a:ext uri="{FF2B5EF4-FFF2-40B4-BE49-F238E27FC236}">
                  <a16:creationId xmlns:a16="http://schemas.microsoft.com/office/drawing/2014/main" id="{B84EA25A-D8A9-CBDC-05DA-EED8C366B368}"/>
                </a:ext>
              </a:extLst>
            </p:cNvPr>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8">
              <a:extLst>
                <a:ext uri="{FF2B5EF4-FFF2-40B4-BE49-F238E27FC236}">
                  <a16:creationId xmlns:a16="http://schemas.microsoft.com/office/drawing/2014/main" id="{2CFC0D93-8972-E7A0-E2F7-A5F717831115}"/>
                </a:ext>
              </a:extLst>
            </p:cNvPr>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8">
              <a:extLst>
                <a:ext uri="{FF2B5EF4-FFF2-40B4-BE49-F238E27FC236}">
                  <a16:creationId xmlns:a16="http://schemas.microsoft.com/office/drawing/2014/main" id="{6ADC6DA7-EFC6-975A-497F-FAC8CA7ED3A4}"/>
                </a:ext>
              </a:extLst>
            </p:cNvPr>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8">
              <a:extLst>
                <a:ext uri="{FF2B5EF4-FFF2-40B4-BE49-F238E27FC236}">
                  <a16:creationId xmlns:a16="http://schemas.microsoft.com/office/drawing/2014/main" id="{796D1C89-F7B4-6C21-0462-EED3C0EE7E1F}"/>
                </a:ext>
              </a:extLst>
            </p:cNvPr>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8">
              <a:extLst>
                <a:ext uri="{FF2B5EF4-FFF2-40B4-BE49-F238E27FC236}">
                  <a16:creationId xmlns:a16="http://schemas.microsoft.com/office/drawing/2014/main" id="{E01E4993-4BA6-E977-5082-8D89D35404FA}"/>
                </a:ext>
              </a:extLst>
            </p:cNvPr>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8">
              <a:extLst>
                <a:ext uri="{FF2B5EF4-FFF2-40B4-BE49-F238E27FC236}">
                  <a16:creationId xmlns:a16="http://schemas.microsoft.com/office/drawing/2014/main" id="{9EEED810-292C-8971-B0F6-68F25B1F96E9}"/>
                </a:ext>
              </a:extLst>
            </p:cNvPr>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8">
              <a:extLst>
                <a:ext uri="{FF2B5EF4-FFF2-40B4-BE49-F238E27FC236}">
                  <a16:creationId xmlns:a16="http://schemas.microsoft.com/office/drawing/2014/main" id="{F299D570-93CC-FF70-C474-13931D9690F4}"/>
                </a:ext>
              </a:extLst>
            </p:cNvPr>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8">
              <a:extLst>
                <a:ext uri="{FF2B5EF4-FFF2-40B4-BE49-F238E27FC236}">
                  <a16:creationId xmlns:a16="http://schemas.microsoft.com/office/drawing/2014/main" id="{92C202A3-EBD5-FF1A-BCBE-2D6C2A5EFDAE}"/>
                </a:ext>
              </a:extLst>
            </p:cNvPr>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8">
              <a:extLst>
                <a:ext uri="{FF2B5EF4-FFF2-40B4-BE49-F238E27FC236}">
                  <a16:creationId xmlns:a16="http://schemas.microsoft.com/office/drawing/2014/main" id="{689C385A-82C7-756C-EAA9-379BEA04FB51}"/>
                </a:ext>
              </a:extLst>
            </p:cNvPr>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8">
              <a:extLst>
                <a:ext uri="{FF2B5EF4-FFF2-40B4-BE49-F238E27FC236}">
                  <a16:creationId xmlns:a16="http://schemas.microsoft.com/office/drawing/2014/main" id="{AC59C322-3CE9-04F1-15FF-C6964A883E21}"/>
                </a:ext>
              </a:extLst>
            </p:cNvPr>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8">
              <a:extLst>
                <a:ext uri="{FF2B5EF4-FFF2-40B4-BE49-F238E27FC236}">
                  <a16:creationId xmlns:a16="http://schemas.microsoft.com/office/drawing/2014/main" id="{D35F952F-D560-C548-6960-E5977C079206}"/>
                </a:ext>
              </a:extLst>
            </p:cNvPr>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8">
              <a:extLst>
                <a:ext uri="{FF2B5EF4-FFF2-40B4-BE49-F238E27FC236}">
                  <a16:creationId xmlns:a16="http://schemas.microsoft.com/office/drawing/2014/main" id="{2FB30D09-9DF8-0143-D929-18CE637973E9}"/>
                </a:ext>
              </a:extLst>
            </p:cNvPr>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8">
              <a:extLst>
                <a:ext uri="{FF2B5EF4-FFF2-40B4-BE49-F238E27FC236}">
                  <a16:creationId xmlns:a16="http://schemas.microsoft.com/office/drawing/2014/main" id="{347A689E-0C89-CB15-4E59-2EBE47382963}"/>
                </a:ext>
              </a:extLst>
            </p:cNvPr>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8">
              <a:extLst>
                <a:ext uri="{FF2B5EF4-FFF2-40B4-BE49-F238E27FC236}">
                  <a16:creationId xmlns:a16="http://schemas.microsoft.com/office/drawing/2014/main" id="{F364AE07-E2B3-64E0-670B-798B79EB07F1}"/>
                </a:ext>
              </a:extLst>
            </p:cNvPr>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8">
              <a:extLst>
                <a:ext uri="{FF2B5EF4-FFF2-40B4-BE49-F238E27FC236}">
                  <a16:creationId xmlns:a16="http://schemas.microsoft.com/office/drawing/2014/main" id="{FF09362F-160A-0C69-DF72-5DC3F3495603}"/>
                </a:ext>
              </a:extLst>
            </p:cNvPr>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8">
              <a:extLst>
                <a:ext uri="{FF2B5EF4-FFF2-40B4-BE49-F238E27FC236}">
                  <a16:creationId xmlns:a16="http://schemas.microsoft.com/office/drawing/2014/main" id="{4DD253FC-6D68-8168-FCAE-1BE80506EA08}"/>
                </a:ext>
              </a:extLst>
            </p:cNvPr>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8">
              <a:extLst>
                <a:ext uri="{FF2B5EF4-FFF2-40B4-BE49-F238E27FC236}">
                  <a16:creationId xmlns:a16="http://schemas.microsoft.com/office/drawing/2014/main" id="{0702F335-4B91-D1A2-349A-94A1E448895D}"/>
                </a:ext>
              </a:extLst>
            </p:cNvPr>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8">
              <a:extLst>
                <a:ext uri="{FF2B5EF4-FFF2-40B4-BE49-F238E27FC236}">
                  <a16:creationId xmlns:a16="http://schemas.microsoft.com/office/drawing/2014/main" id="{CDEF3B0B-88B8-7F22-02DC-BF0C686A102D}"/>
                </a:ext>
              </a:extLst>
            </p:cNvPr>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8">
              <a:extLst>
                <a:ext uri="{FF2B5EF4-FFF2-40B4-BE49-F238E27FC236}">
                  <a16:creationId xmlns:a16="http://schemas.microsoft.com/office/drawing/2014/main" id="{C54BB658-97FC-1DFD-3A96-66759EFEDAB7}"/>
                </a:ext>
              </a:extLst>
            </p:cNvPr>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8">
              <a:extLst>
                <a:ext uri="{FF2B5EF4-FFF2-40B4-BE49-F238E27FC236}">
                  <a16:creationId xmlns:a16="http://schemas.microsoft.com/office/drawing/2014/main" id="{3A4660A6-703F-1871-7610-697CD95EC603}"/>
                </a:ext>
              </a:extLst>
            </p:cNvPr>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8">
              <a:extLst>
                <a:ext uri="{FF2B5EF4-FFF2-40B4-BE49-F238E27FC236}">
                  <a16:creationId xmlns:a16="http://schemas.microsoft.com/office/drawing/2014/main" id="{EFB03753-0C4C-511B-4F09-ACFAB5989F70}"/>
                </a:ext>
              </a:extLst>
            </p:cNvPr>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8">
              <a:extLst>
                <a:ext uri="{FF2B5EF4-FFF2-40B4-BE49-F238E27FC236}">
                  <a16:creationId xmlns:a16="http://schemas.microsoft.com/office/drawing/2014/main" id="{C168A847-8150-BD4E-4A22-AB4F1051F94F}"/>
                </a:ext>
              </a:extLst>
            </p:cNvPr>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8">
              <a:extLst>
                <a:ext uri="{FF2B5EF4-FFF2-40B4-BE49-F238E27FC236}">
                  <a16:creationId xmlns:a16="http://schemas.microsoft.com/office/drawing/2014/main" id="{ED2E95B3-ADD0-E994-8E6A-B896BB8252E7}"/>
                </a:ext>
              </a:extLst>
            </p:cNvPr>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8">
              <a:extLst>
                <a:ext uri="{FF2B5EF4-FFF2-40B4-BE49-F238E27FC236}">
                  <a16:creationId xmlns:a16="http://schemas.microsoft.com/office/drawing/2014/main" id="{96F20C12-F2DA-F6E4-1BB4-81D4791422FF}"/>
                </a:ext>
              </a:extLst>
            </p:cNvPr>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8">
              <a:extLst>
                <a:ext uri="{FF2B5EF4-FFF2-40B4-BE49-F238E27FC236}">
                  <a16:creationId xmlns:a16="http://schemas.microsoft.com/office/drawing/2014/main" id="{B4B1CDB7-91F0-8BBF-F9BD-F15F02B4DF0D}"/>
                </a:ext>
              </a:extLst>
            </p:cNvPr>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8">
              <a:extLst>
                <a:ext uri="{FF2B5EF4-FFF2-40B4-BE49-F238E27FC236}">
                  <a16:creationId xmlns:a16="http://schemas.microsoft.com/office/drawing/2014/main" id="{BA8EEB61-C6A8-79BF-8B8C-3B8728F4955D}"/>
                </a:ext>
              </a:extLst>
            </p:cNvPr>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8">
              <a:extLst>
                <a:ext uri="{FF2B5EF4-FFF2-40B4-BE49-F238E27FC236}">
                  <a16:creationId xmlns:a16="http://schemas.microsoft.com/office/drawing/2014/main" id="{CD377466-0465-1478-FFF3-8E18010C38C1}"/>
                </a:ext>
              </a:extLst>
            </p:cNvPr>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8">
              <a:extLst>
                <a:ext uri="{FF2B5EF4-FFF2-40B4-BE49-F238E27FC236}">
                  <a16:creationId xmlns:a16="http://schemas.microsoft.com/office/drawing/2014/main" id="{4F9C145D-00E4-30BC-341A-794C28630ADE}"/>
                </a:ext>
              </a:extLst>
            </p:cNvPr>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8">
              <a:extLst>
                <a:ext uri="{FF2B5EF4-FFF2-40B4-BE49-F238E27FC236}">
                  <a16:creationId xmlns:a16="http://schemas.microsoft.com/office/drawing/2014/main" id="{272869A9-8C35-82D3-131D-AAEB8A974C2C}"/>
                </a:ext>
              </a:extLst>
            </p:cNvPr>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8">
              <a:extLst>
                <a:ext uri="{FF2B5EF4-FFF2-40B4-BE49-F238E27FC236}">
                  <a16:creationId xmlns:a16="http://schemas.microsoft.com/office/drawing/2014/main" id="{85E46B6D-E6DB-1BC2-779A-74E22EFFCF94}"/>
                </a:ext>
              </a:extLst>
            </p:cNvPr>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8">
              <a:extLst>
                <a:ext uri="{FF2B5EF4-FFF2-40B4-BE49-F238E27FC236}">
                  <a16:creationId xmlns:a16="http://schemas.microsoft.com/office/drawing/2014/main" id="{9DEB9BD9-F66E-700B-C129-C82AF5BDE112}"/>
                </a:ext>
              </a:extLst>
            </p:cNvPr>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8">
              <a:extLst>
                <a:ext uri="{FF2B5EF4-FFF2-40B4-BE49-F238E27FC236}">
                  <a16:creationId xmlns:a16="http://schemas.microsoft.com/office/drawing/2014/main" id="{1C8A5831-756E-82D9-2D22-66A9B2D3220B}"/>
                </a:ext>
              </a:extLst>
            </p:cNvPr>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8">
              <a:extLst>
                <a:ext uri="{FF2B5EF4-FFF2-40B4-BE49-F238E27FC236}">
                  <a16:creationId xmlns:a16="http://schemas.microsoft.com/office/drawing/2014/main" id="{9D43CE1F-EBFD-ADB6-6428-E50903F75089}"/>
                </a:ext>
              </a:extLst>
            </p:cNvPr>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8">
              <a:extLst>
                <a:ext uri="{FF2B5EF4-FFF2-40B4-BE49-F238E27FC236}">
                  <a16:creationId xmlns:a16="http://schemas.microsoft.com/office/drawing/2014/main" id="{3AF45B7D-B5CC-CECE-2805-A7A9A9AF0521}"/>
                </a:ext>
              </a:extLst>
            </p:cNvPr>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8">
              <a:extLst>
                <a:ext uri="{FF2B5EF4-FFF2-40B4-BE49-F238E27FC236}">
                  <a16:creationId xmlns:a16="http://schemas.microsoft.com/office/drawing/2014/main" id="{CF3443B7-BF44-88E0-2E35-746E777AD936}"/>
                </a:ext>
              </a:extLst>
            </p:cNvPr>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8">
              <a:extLst>
                <a:ext uri="{FF2B5EF4-FFF2-40B4-BE49-F238E27FC236}">
                  <a16:creationId xmlns:a16="http://schemas.microsoft.com/office/drawing/2014/main" id="{5BD91C29-8757-AFA9-2A21-3C562D9C04A6}"/>
                </a:ext>
              </a:extLst>
            </p:cNvPr>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8">
              <a:extLst>
                <a:ext uri="{FF2B5EF4-FFF2-40B4-BE49-F238E27FC236}">
                  <a16:creationId xmlns:a16="http://schemas.microsoft.com/office/drawing/2014/main" id="{F9C9930E-F913-556B-F933-80F1B915171C}"/>
                </a:ext>
              </a:extLst>
            </p:cNvPr>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8">
              <a:extLst>
                <a:ext uri="{FF2B5EF4-FFF2-40B4-BE49-F238E27FC236}">
                  <a16:creationId xmlns:a16="http://schemas.microsoft.com/office/drawing/2014/main" id="{00015DDD-25F4-C2F2-DC41-6D286536A03E}"/>
                </a:ext>
              </a:extLst>
            </p:cNvPr>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8">
              <a:extLst>
                <a:ext uri="{FF2B5EF4-FFF2-40B4-BE49-F238E27FC236}">
                  <a16:creationId xmlns:a16="http://schemas.microsoft.com/office/drawing/2014/main" id="{1587D180-B66D-460E-A30D-54064EA54414}"/>
                </a:ext>
              </a:extLst>
            </p:cNvPr>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8">
              <a:extLst>
                <a:ext uri="{FF2B5EF4-FFF2-40B4-BE49-F238E27FC236}">
                  <a16:creationId xmlns:a16="http://schemas.microsoft.com/office/drawing/2014/main" id="{4D6C7573-FAC3-1F93-7125-93BBD1751D9A}"/>
                </a:ext>
              </a:extLst>
            </p:cNvPr>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8">
              <a:extLst>
                <a:ext uri="{FF2B5EF4-FFF2-40B4-BE49-F238E27FC236}">
                  <a16:creationId xmlns:a16="http://schemas.microsoft.com/office/drawing/2014/main" id="{F1553BA6-B089-4E2B-4A23-8F313D12E03A}"/>
                </a:ext>
              </a:extLst>
            </p:cNvPr>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8">
              <a:extLst>
                <a:ext uri="{FF2B5EF4-FFF2-40B4-BE49-F238E27FC236}">
                  <a16:creationId xmlns:a16="http://schemas.microsoft.com/office/drawing/2014/main" id="{F2DC35AA-02AB-DCD8-F0B0-52B32A26E586}"/>
                </a:ext>
              </a:extLst>
            </p:cNvPr>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8">
              <a:extLst>
                <a:ext uri="{FF2B5EF4-FFF2-40B4-BE49-F238E27FC236}">
                  <a16:creationId xmlns:a16="http://schemas.microsoft.com/office/drawing/2014/main" id="{CDA45381-5B85-7728-5F1E-D837A73F747F}"/>
                </a:ext>
              </a:extLst>
            </p:cNvPr>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8">
              <a:extLst>
                <a:ext uri="{FF2B5EF4-FFF2-40B4-BE49-F238E27FC236}">
                  <a16:creationId xmlns:a16="http://schemas.microsoft.com/office/drawing/2014/main" id="{A0D89A3D-A634-4DDA-9516-8AE43816E119}"/>
                </a:ext>
              </a:extLst>
            </p:cNvPr>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8">
              <a:extLst>
                <a:ext uri="{FF2B5EF4-FFF2-40B4-BE49-F238E27FC236}">
                  <a16:creationId xmlns:a16="http://schemas.microsoft.com/office/drawing/2014/main" id="{5FD186BA-7E56-D07E-BB7A-537102CF06F1}"/>
                </a:ext>
              </a:extLst>
            </p:cNvPr>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8">
              <a:extLst>
                <a:ext uri="{FF2B5EF4-FFF2-40B4-BE49-F238E27FC236}">
                  <a16:creationId xmlns:a16="http://schemas.microsoft.com/office/drawing/2014/main" id="{22AF6596-6232-85AD-D2A4-71119E09F3D0}"/>
                </a:ext>
              </a:extLst>
            </p:cNvPr>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8">
              <a:extLst>
                <a:ext uri="{FF2B5EF4-FFF2-40B4-BE49-F238E27FC236}">
                  <a16:creationId xmlns:a16="http://schemas.microsoft.com/office/drawing/2014/main" id="{8380663D-719B-5EF7-1347-CBD8A0C48E57}"/>
                </a:ext>
              </a:extLst>
            </p:cNvPr>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8">
              <a:extLst>
                <a:ext uri="{FF2B5EF4-FFF2-40B4-BE49-F238E27FC236}">
                  <a16:creationId xmlns:a16="http://schemas.microsoft.com/office/drawing/2014/main" id="{750D9E7F-4512-E7DD-0F85-8EE191D3769E}"/>
                </a:ext>
              </a:extLst>
            </p:cNvPr>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8">
              <a:extLst>
                <a:ext uri="{FF2B5EF4-FFF2-40B4-BE49-F238E27FC236}">
                  <a16:creationId xmlns:a16="http://schemas.microsoft.com/office/drawing/2014/main" id="{2BCF36A2-DADC-A84C-EE6C-B32412D2775B}"/>
                </a:ext>
              </a:extLst>
            </p:cNvPr>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8">
              <a:extLst>
                <a:ext uri="{FF2B5EF4-FFF2-40B4-BE49-F238E27FC236}">
                  <a16:creationId xmlns:a16="http://schemas.microsoft.com/office/drawing/2014/main" id="{2898146B-535D-1A47-0663-B00392307E5C}"/>
                </a:ext>
              </a:extLst>
            </p:cNvPr>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8">
              <a:extLst>
                <a:ext uri="{FF2B5EF4-FFF2-40B4-BE49-F238E27FC236}">
                  <a16:creationId xmlns:a16="http://schemas.microsoft.com/office/drawing/2014/main" id="{4F4525E2-C1EF-E0AC-31DA-1D63D0033AA0}"/>
                </a:ext>
              </a:extLst>
            </p:cNvPr>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8">
              <a:extLst>
                <a:ext uri="{FF2B5EF4-FFF2-40B4-BE49-F238E27FC236}">
                  <a16:creationId xmlns:a16="http://schemas.microsoft.com/office/drawing/2014/main" id="{E4D6D170-60EC-7227-E8A8-9DAFB304976E}"/>
                </a:ext>
              </a:extLst>
            </p:cNvPr>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8">
              <a:extLst>
                <a:ext uri="{FF2B5EF4-FFF2-40B4-BE49-F238E27FC236}">
                  <a16:creationId xmlns:a16="http://schemas.microsoft.com/office/drawing/2014/main" id="{019B445C-E66E-C167-C009-F2F250C494D7}"/>
                </a:ext>
              </a:extLst>
            </p:cNvPr>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8">
              <a:extLst>
                <a:ext uri="{FF2B5EF4-FFF2-40B4-BE49-F238E27FC236}">
                  <a16:creationId xmlns:a16="http://schemas.microsoft.com/office/drawing/2014/main" id="{0CF5608D-987E-A72A-9EDB-037C6A55824E}"/>
                </a:ext>
              </a:extLst>
            </p:cNvPr>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8">
              <a:extLst>
                <a:ext uri="{FF2B5EF4-FFF2-40B4-BE49-F238E27FC236}">
                  <a16:creationId xmlns:a16="http://schemas.microsoft.com/office/drawing/2014/main" id="{777460AE-BEAC-5280-B2AC-84753E876EBE}"/>
                </a:ext>
              </a:extLst>
            </p:cNvPr>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8">
              <a:extLst>
                <a:ext uri="{FF2B5EF4-FFF2-40B4-BE49-F238E27FC236}">
                  <a16:creationId xmlns:a16="http://schemas.microsoft.com/office/drawing/2014/main" id="{DC10EC22-13DB-8A5D-E532-61C7E6FE8C0A}"/>
                </a:ext>
              </a:extLst>
            </p:cNvPr>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8">
              <a:extLst>
                <a:ext uri="{FF2B5EF4-FFF2-40B4-BE49-F238E27FC236}">
                  <a16:creationId xmlns:a16="http://schemas.microsoft.com/office/drawing/2014/main" id="{4E2AC784-44BC-D5B5-E403-A2D6FAA3FB44}"/>
                </a:ext>
              </a:extLst>
            </p:cNvPr>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8">
              <a:extLst>
                <a:ext uri="{FF2B5EF4-FFF2-40B4-BE49-F238E27FC236}">
                  <a16:creationId xmlns:a16="http://schemas.microsoft.com/office/drawing/2014/main" id="{BB9FA549-7E42-6A6D-F87A-EDB848B851DE}"/>
                </a:ext>
              </a:extLst>
            </p:cNvPr>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8">
              <a:extLst>
                <a:ext uri="{FF2B5EF4-FFF2-40B4-BE49-F238E27FC236}">
                  <a16:creationId xmlns:a16="http://schemas.microsoft.com/office/drawing/2014/main" id="{6FF83ECE-F7C9-9535-5604-22DBE3F3D200}"/>
                </a:ext>
              </a:extLst>
            </p:cNvPr>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a:extLst>
                <a:ext uri="{FF2B5EF4-FFF2-40B4-BE49-F238E27FC236}">
                  <a16:creationId xmlns:a16="http://schemas.microsoft.com/office/drawing/2014/main" id="{5251A434-80F6-B62E-5898-0D58DCC00A6D}"/>
                </a:ext>
              </a:extLst>
            </p:cNvPr>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a:extLst>
                <a:ext uri="{FF2B5EF4-FFF2-40B4-BE49-F238E27FC236}">
                  <a16:creationId xmlns:a16="http://schemas.microsoft.com/office/drawing/2014/main" id="{BB3707C6-1E88-CC61-B6CF-C5F765A542F1}"/>
                </a:ext>
              </a:extLst>
            </p:cNvPr>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8">
              <a:extLst>
                <a:ext uri="{FF2B5EF4-FFF2-40B4-BE49-F238E27FC236}">
                  <a16:creationId xmlns:a16="http://schemas.microsoft.com/office/drawing/2014/main" id="{D46E9DD8-F365-0092-7ECB-39054CC1555E}"/>
                </a:ext>
              </a:extLst>
            </p:cNvPr>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8">
              <a:extLst>
                <a:ext uri="{FF2B5EF4-FFF2-40B4-BE49-F238E27FC236}">
                  <a16:creationId xmlns:a16="http://schemas.microsoft.com/office/drawing/2014/main" id="{FFF5D412-E50A-8008-5711-ABFE0A138BE5}"/>
                </a:ext>
              </a:extLst>
            </p:cNvPr>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8">
              <a:extLst>
                <a:ext uri="{FF2B5EF4-FFF2-40B4-BE49-F238E27FC236}">
                  <a16:creationId xmlns:a16="http://schemas.microsoft.com/office/drawing/2014/main" id="{67E1256A-4D4F-3F63-EA15-DA8AB2BA62B6}"/>
                </a:ext>
              </a:extLst>
            </p:cNvPr>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8">
              <a:extLst>
                <a:ext uri="{FF2B5EF4-FFF2-40B4-BE49-F238E27FC236}">
                  <a16:creationId xmlns:a16="http://schemas.microsoft.com/office/drawing/2014/main" id="{066E210E-3F88-5B66-D5B7-8F76B29C0DD3}"/>
                </a:ext>
              </a:extLst>
            </p:cNvPr>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8">
              <a:extLst>
                <a:ext uri="{FF2B5EF4-FFF2-40B4-BE49-F238E27FC236}">
                  <a16:creationId xmlns:a16="http://schemas.microsoft.com/office/drawing/2014/main" id="{38C5B11D-20B2-CACC-9664-11FF7BFE8D01}"/>
                </a:ext>
              </a:extLst>
            </p:cNvPr>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8">
              <a:extLst>
                <a:ext uri="{FF2B5EF4-FFF2-40B4-BE49-F238E27FC236}">
                  <a16:creationId xmlns:a16="http://schemas.microsoft.com/office/drawing/2014/main" id="{5B6E1FF7-2ED4-37C6-0986-531AD19FE334}"/>
                </a:ext>
              </a:extLst>
            </p:cNvPr>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8">
              <a:extLst>
                <a:ext uri="{FF2B5EF4-FFF2-40B4-BE49-F238E27FC236}">
                  <a16:creationId xmlns:a16="http://schemas.microsoft.com/office/drawing/2014/main" id="{49D363BE-4000-4FC3-7D45-2046EC400467}"/>
                </a:ext>
              </a:extLst>
            </p:cNvPr>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8">
              <a:extLst>
                <a:ext uri="{FF2B5EF4-FFF2-40B4-BE49-F238E27FC236}">
                  <a16:creationId xmlns:a16="http://schemas.microsoft.com/office/drawing/2014/main" id="{F7FC03D2-8D23-E4A7-6231-2665A60A0340}"/>
                </a:ext>
              </a:extLst>
            </p:cNvPr>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8">
              <a:extLst>
                <a:ext uri="{FF2B5EF4-FFF2-40B4-BE49-F238E27FC236}">
                  <a16:creationId xmlns:a16="http://schemas.microsoft.com/office/drawing/2014/main" id="{4F0452B5-D646-1367-8F3A-C6982BA07704}"/>
                </a:ext>
              </a:extLst>
            </p:cNvPr>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8">
              <a:extLst>
                <a:ext uri="{FF2B5EF4-FFF2-40B4-BE49-F238E27FC236}">
                  <a16:creationId xmlns:a16="http://schemas.microsoft.com/office/drawing/2014/main" id="{AA5D9BCC-3898-A64B-4EBF-765E93C733C9}"/>
                </a:ext>
              </a:extLst>
            </p:cNvPr>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8">
              <a:extLst>
                <a:ext uri="{FF2B5EF4-FFF2-40B4-BE49-F238E27FC236}">
                  <a16:creationId xmlns:a16="http://schemas.microsoft.com/office/drawing/2014/main" id="{29158C7A-CA63-6C34-38B2-DE07C9955160}"/>
                </a:ext>
              </a:extLst>
            </p:cNvPr>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8">
              <a:extLst>
                <a:ext uri="{FF2B5EF4-FFF2-40B4-BE49-F238E27FC236}">
                  <a16:creationId xmlns:a16="http://schemas.microsoft.com/office/drawing/2014/main" id="{ADEA7B65-5034-3FB5-B4EE-7558E85321BD}"/>
                </a:ext>
              </a:extLst>
            </p:cNvPr>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8">
              <a:extLst>
                <a:ext uri="{FF2B5EF4-FFF2-40B4-BE49-F238E27FC236}">
                  <a16:creationId xmlns:a16="http://schemas.microsoft.com/office/drawing/2014/main" id="{5FCA78EB-41C6-BDB1-1D18-C03E56FD80F3}"/>
                </a:ext>
              </a:extLst>
            </p:cNvPr>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8">
              <a:extLst>
                <a:ext uri="{FF2B5EF4-FFF2-40B4-BE49-F238E27FC236}">
                  <a16:creationId xmlns:a16="http://schemas.microsoft.com/office/drawing/2014/main" id="{7B532335-64CD-DF4F-F561-7429AA9109C9}"/>
                </a:ext>
              </a:extLst>
            </p:cNvPr>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8">
              <a:extLst>
                <a:ext uri="{FF2B5EF4-FFF2-40B4-BE49-F238E27FC236}">
                  <a16:creationId xmlns:a16="http://schemas.microsoft.com/office/drawing/2014/main" id="{78AB268B-2602-D2C1-4E66-4E24FC975648}"/>
                </a:ext>
              </a:extLst>
            </p:cNvPr>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8">
              <a:extLst>
                <a:ext uri="{FF2B5EF4-FFF2-40B4-BE49-F238E27FC236}">
                  <a16:creationId xmlns:a16="http://schemas.microsoft.com/office/drawing/2014/main" id="{37F30629-325B-6D1B-A742-662200167854}"/>
                </a:ext>
              </a:extLst>
            </p:cNvPr>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8">
              <a:extLst>
                <a:ext uri="{FF2B5EF4-FFF2-40B4-BE49-F238E27FC236}">
                  <a16:creationId xmlns:a16="http://schemas.microsoft.com/office/drawing/2014/main" id="{89F754B7-D871-897D-AA3A-33BA285FD7F6}"/>
                </a:ext>
              </a:extLst>
            </p:cNvPr>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8">
              <a:extLst>
                <a:ext uri="{FF2B5EF4-FFF2-40B4-BE49-F238E27FC236}">
                  <a16:creationId xmlns:a16="http://schemas.microsoft.com/office/drawing/2014/main" id="{C91CC9BF-F59C-61CD-1729-34FBD0DD48F0}"/>
                </a:ext>
              </a:extLst>
            </p:cNvPr>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8">
              <a:extLst>
                <a:ext uri="{FF2B5EF4-FFF2-40B4-BE49-F238E27FC236}">
                  <a16:creationId xmlns:a16="http://schemas.microsoft.com/office/drawing/2014/main" id="{B58CD5B8-FDD5-1E61-C9E9-3822B4ED1916}"/>
                </a:ext>
              </a:extLst>
            </p:cNvPr>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8">
              <a:extLst>
                <a:ext uri="{FF2B5EF4-FFF2-40B4-BE49-F238E27FC236}">
                  <a16:creationId xmlns:a16="http://schemas.microsoft.com/office/drawing/2014/main" id="{BAC41BA7-ECBB-181D-D8E1-EFB73DD06357}"/>
                </a:ext>
              </a:extLst>
            </p:cNvPr>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8">
              <a:extLst>
                <a:ext uri="{FF2B5EF4-FFF2-40B4-BE49-F238E27FC236}">
                  <a16:creationId xmlns:a16="http://schemas.microsoft.com/office/drawing/2014/main" id="{D3C3E41D-B0BB-215C-388F-9CC396FBA92E}"/>
                </a:ext>
              </a:extLst>
            </p:cNvPr>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1" name="Google Shape;3741;p48">
            <a:extLst>
              <a:ext uri="{FF2B5EF4-FFF2-40B4-BE49-F238E27FC236}">
                <a16:creationId xmlns:a16="http://schemas.microsoft.com/office/drawing/2014/main" id="{10F749E6-CA33-4E1A-F8DA-65D04F13DEFF}"/>
              </a:ext>
            </a:extLst>
          </p:cNvPr>
          <p:cNvGrpSpPr/>
          <p:nvPr/>
        </p:nvGrpSpPr>
        <p:grpSpPr>
          <a:xfrm rot="-7763831" flipH="1">
            <a:off x="7400418" y="1321214"/>
            <a:ext cx="892161" cy="937689"/>
            <a:chOff x="1849467" y="-1626002"/>
            <a:chExt cx="1310455" cy="1377330"/>
          </a:xfrm>
        </p:grpSpPr>
        <p:sp>
          <p:nvSpPr>
            <p:cNvPr id="3742" name="Google Shape;3742;p48">
              <a:extLst>
                <a:ext uri="{FF2B5EF4-FFF2-40B4-BE49-F238E27FC236}">
                  <a16:creationId xmlns:a16="http://schemas.microsoft.com/office/drawing/2014/main" id="{6D8C5207-E998-0349-A0D6-3EC471D24D84}"/>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8">
              <a:extLst>
                <a:ext uri="{FF2B5EF4-FFF2-40B4-BE49-F238E27FC236}">
                  <a16:creationId xmlns:a16="http://schemas.microsoft.com/office/drawing/2014/main" id="{8852A955-7F16-A896-DE50-FCE76F5C3519}"/>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4" name="Google Shape;3744;p48">
            <a:extLst>
              <a:ext uri="{FF2B5EF4-FFF2-40B4-BE49-F238E27FC236}">
                <a16:creationId xmlns:a16="http://schemas.microsoft.com/office/drawing/2014/main" id="{A60FEE2A-C3DF-10E3-934F-E46372CBE645}"/>
              </a:ext>
            </a:extLst>
          </p:cNvPr>
          <p:cNvGrpSpPr/>
          <p:nvPr/>
        </p:nvGrpSpPr>
        <p:grpSpPr>
          <a:xfrm flipH="1">
            <a:off x="1664432" y="889836"/>
            <a:ext cx="678947" cy="683418"/>
            <a:chOff x="7007206" y="774129"/>
            <a:chExt cx="1045661" cy="1052545"/>
          </a:xfrm>
        </p:grpSpPr>
        <p:sp>
          <p:nvSpPr>
            <p:cNvPr id="3745" name="Google Shape;3745;p48">
              <a:extLst>
                <a:ext uri="{FF2B5EF4-FFF2-40B4-BE49-F238E27FC236}">
                  <a16:creationId xmlns:a16="http://schemas.microsoft.com/office/drawing/2014/main" id="{501FEA3F-845A-7DDE-481B-2D9DC7540298}"/>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8">
              <a:extLst>
                <a:ext uri="{FF2B5EF4-FFF2-40B4-BE49-F238E27FC236}">
                  <a16:creationId xmlns:a16="http://schemas.microsoft.com/office/drawing/2014/main" id="{A9B58AAA-468D-1A94-99AE-5681F5B4E71B}"/>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8">
              <a:extLst>
                <a:ext uri="{FF2B5EF4-FFF2-40B4-BE49-F238E27FC236}">
                  <a16:creationId xmlns:a16="http://schemas.microsoft.com/office/drawing/2014/main" id="{2641E5D4-675E-53AD-3B8A-EE3327A2644A}"/>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8">
              <a:extLst>
                <a:ext uri="{FF2B5EF4-FFF2-40B4-BE49-F238E27FC236}">
                  <a16:creationId xmlns:a16="http://schemas.microsoft.com/office/drawing/2014/main" id="{C8CCBBE8-619B-B998-3C1C-9038464ABCD6}"/>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8">
              <a:extLst>
                <a:ext uri="{FF2B5EF4-FFF2-40B4-BE49-F238E27FC236}">
                  <a16:creationId xmlns:a16="http://schemas.microsoft.com/office/drawing/2014/main" id="{1E2B906F-0D48-0703-5650-409DADA1AC2E}"/>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0" name="Google Shape;3750;p48">
            <a:extLst>
              <a:ext uri="{FF2B5EF4-FFF2-40B4-BE49-F238E27FC236}">
                <a16:creationId xmlns:a16="http://schemas.microsoft.com/office/drawing/2014/main" id="{78D10080-577F-2683-C021-59C5AC510381}"/>
              </a:ext>
            </a:extLst>
          </p:cNvPr>
          <p:cNvGrpSpPr/>
          <p:nvPr/>
        </p:nvGrpSpPr>
        <p:grpSpPr>
          <a:xfrm rot="-10082154" flipH="1">
            <a:off x="7203557" y="3672387"/>
            <a:ext cx="678952" cy="683422"/>
            <a:chOff x="7007206" y="774129"/>
            <a:chExt cx="1045661" cy="1052545"/>
          </a:xfrm>
        </p:grpSpPr>
        <p:sp>
          <p:nvSpPr>
            <p:cNvPr id="3751" name="Google Shape;3751;p48">
              <a:extLst>
                <a:ext uri="{FF2B5EF4-FFF2-40B4-BE49-F238E27FC236}">
                  <a16:creationId xmlns:a16="http://schemas.microsoft.com/office/drawing/2014/main" id="{C708D80C-213A-03B0-1450-19127B68F018}"/>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8">
              <a:extLst>
                <a:ext uri="{FF2B5EF4-FFF2-40B4-BE49-F238E27FC236}">
                  <a16:creationId xmlns:a16="http://schemas.microsoft.com/office/drawing/2014/main" id="{1135B884-8F65-3CF5-8910-8BA69E6BEABE}"/>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8">
              <a:extLst>
                <a:ext uri="{FF2B5EF4-FFF2-40B4-BE49-F238E27FC236}">
                  <a16:creationId xmlns:a16="http://schemas.microsoft.com/office/drawing/2014/main" id="{8ECD67F9-00DD-7816-4B96-54A1C20DD51D}"/>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8">
              <a:extLst>
                <a:ext uri="{FF2B5EF4-FFF2-40B4-BE49-F238E27FC236}">
                  <a16:creationId xmlns:a16="http://schemas.microsoft.com/office/drawing/2014/main" id="{6F3C2782-A627-3F9C-7EDE-C00CA44E18C5}"/>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8">
              <a:extLst>
                <a:ext uri="{FF2B5EF4-FFF2-40B4-BE49-F238E27FC236}">
                  <a16:creationId xmlns:a16="http://schemas.microsoft.com/office/drawing/2014/main" id="{EAB3DB21-EE0D-815A-4DCA-83F93024054C}"/>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1586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825CA492-D143-CBF3-51FA-24EB7D49F0E6}"/>
            </a:ext>
          </a:extLst>
        </p:cNvPr>
        <p:cNvGrpSpPr/>
        <p:nvPr/>
      </p:nvGrpSpPr>
      <p:grpSpPr>
        <a:xfrm>
          <a:off x="0" y="0"/>
          <a:ext cx="0" cy="0"/>
          <a:chOff x="0" y="0"/>
          <a:chExt cx="0" cy="0"/>
        </a:xfrm>
      </p:grpSpPr>
      <p:sp>
        <p:nvSpPr>
          <p:cNvPr id="370" name="Google Shape;370;p29">
            <a:extLst>
              <a:ext uri="{FF2B5EF4-FFF2-40B4-BE49-F238E27FC236}">
                <a16:creationId xmlns:a16="http://schemas.microsoft.com/office/drawing/2014/main" id="{EC89EF5B-EEF3-0855-2BF9-CC1566D053D5}"/>
              </a:ext>
            </a:extLst>
          </p:cNvPr>
          <p:cNvSpPr/>
          <p:nvPr/>
        </p:nvSpPr>
        <p:spPr>
          <a:xfrm rot="-6603543">
            <a:off x="7303602" y="2390090"/>
            <a:ext cx="1324768" cy="1194283"/>
          </a:xfrm>
          <a:custGeom>
            <a:avLst/>
            <a:gdLst/>
            <a:ahLst/>
            <a:cxnLst/>
            <a:rect l="l" t="t" r="r" b="b"/>
            <a:pathLst>
              <a:path w="31021" h="27964" extrusionOk="0">
                <a:moveTo>
                  <a:pt x="1" y="14970"/>
                </a:moveTo>
                <a:cubicBezTo>
                  <a:pt x="1" y="14970"/>
                  <a:pt x="1223" y="14076"/>
                  <a:pt x="1819" y="12713"/>
                </a:cubicBezTo>
                <a:cubicBezTo>
                  <a:pt x="2399" y="11333"/>
                  <a:pt x="10973" y="1584"/>
                  <a:pt x="10267" y="785"/>
                </a:cubicBezTo>
                <a:cubicBezTo>
                  <a:pt x="9578" y="1"/>
                  <a:pt x="16945" y="4280"/>
                  <a:pt x="16412" y="5455"/>
                </a:cubicBezTo>
                <a:cubicBezTo>
                  <a:pt x="15894" y="6631"/>
                  <a:pt x="13684" y="15315"/>
                  <a:pt x="14405" y="14390"/>
                </a:cubicBezTo>
                <a:cubicBezTo>
                  <a:pt x="15126" y="13465"/>
                  <a:pt x="27885" y="10330"/>
                  <a:pt x="28403" y="11114"/>
                </a:cubicBezTo>
                <a:cubicBezTo>
                  <a:pt x="28935" y="11898"/>
                  <a:pt x="31020" y="16600"/>
                  <a:pt x="29578" y="17509"/>
                </a:cubicBezTo>
                <a:cubicBezTo>
                  <a:pt x="28152" y="18418"/>
                  <a:pt x="18355" y="27964"/>
                  <a:pt x="16788" y="26647"/>
                </a:cubicBezTo>
                <a:cubicBezTo>
                  <a:pt x="15220" y="25346"/>
                  <a:pt x="1" y="14970"/>
                  <a:pt x="1" y="14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a:extLst>
              <a:ext uri="{FF2B5EF4-FFF2-40B4-BE49-F238E27FC236}">
                <a16:creationId xmlns:a16="http://schemas.microsoft.com/office/drawing/2014/main" id="{1E4B10D0-804D-4F2A-2C15-4DEEBE640B4F}"/>
              </a:ext>
            </a:extLst>
          </p:cNvPr>
          <p:cNvSpPr/>
          <p:nvPr/>
        </p:nvSpPr>
        <p:spPr>
          <a:xfrm rot="-6603448">
            <a:off x="684256" y="-984568"/>
            <a:ext cx="7927900" cy="7867211"/>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29">
            <a:extLst>
              <a:ext uri="{FF2B5EF4-FFF2-40B4-BE49-F238E27FC236}">
                <a16:creationId xmlns:a16="http://schemas.microsoft.com/office/drawing/2014/main" id="{9756F1B8-EAA4-C358-63E7-BBDA88A7FB17}"/>
              </a:ext>
            </a:extLst>
          </p:cNvPr>
          <p:cNvGrpSpPr/>
          <p:nvPr/>
        </p:nvGrpSpPr>
        <p:grpSpPr>
          <a:xfrm>
            <a:off x="3967941" y="4849608"/>
            <a:ext cx="367100" cy="467175"/>
            <a:chOff x="1391955" y="-1677996"/>
            <a:chExt cx="573863" cy="730304"/>
          </a:xfrm>
        </p:grpSpPr>
        <p:sp>
          <p:nvSpPr>
            <p:cNvPr id="497" name="Google Shape;497;p29">
              <a:extLst>
                <a:ext uri="{FF2B5EF4-FFF2-40B4-BE49-F238E27FC236}">
                  <a16:creationId xmlns:a16="http://schemas.microsoft.com/office/drawing/2014/main" id="{980476B7-5F0F-2C88-0C3F-F1649AD9265D}"/>
                </a:ext>
              </a:extLst>
            </p:cNvPr>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a:extLst>
                <a:ext uri="{FF2B5EF4-FFF2-40B4-BE49-F238E27FC236}">
                  <a16:creationId xmlns:a16="http://schemas.microsoft.com/office/drawing/2014/main" id="{206A41B3-893B-A4EB-BA2D-8314243B97B2}"/>
                </a:ext>
              </a:extLst>
            </p:cNvPr>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a:extLst>
                <a:ext uri="{FF2B5EF4-FFF2-40B4-BE49-F238E27FC236}">
                  <a16:creationId xmlns:a16="http://schemas.microsoft.com/office/drawing/2014/main" id="{B901505D-6911-E582-179F-5E7C74124B5A}"/>
                </a:ext>
              </a:extLst>
            </p:cNvPr>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a:extLst>
                <a:ext uri="{FF2B5EF4-FFF2-40B4-BE49-F238E27FC236}">
                  <a16:creationId xmlns:a16="http://schemas.microsoft.com/office/drawing/2014/main" id="{E224695D-3717-BF46-9271-EFAABA056C9E}"/>
                </a:ext>
              </a:extLst>
            </p:cNvPr>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a:extLst>
                <a:ext uri="{FF2B5EF4-FFF2-40B4-BE49-F238E27FC236}">
                  <a16:creationId xmlns:a16="http://schemas.microsoft.com/office/drawing/2014/main" id="{1552FF81-F971-3278-8B95-2316B945D01F}"/>
                </a:ext>
              </a:extLst>
            </p:cNvPr>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a:extLst>
                <a:ext uri="{FF2B5EF4-FFF2-40B4-BE49-F238E27FC236}">
                  <a16:creationId xmlns:a16="http://schemas.microsoft.com/office/drawing/2014/main" id="{2A0A2660-75D8-2F09-A66F-28FF887E8BD3}"/>
                </a:ext>
              </a:extLst>
            </p:cNvPr>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a:extLst>
                <a:ext uri="{FF2B5EF4-FFF2-40B4-BE49-F238E27FC236}">
                  <a16:creationId xmlns:a16="http://schemas.microsoft.com/office/drawing/2014/main" id="{3FF616CD-F08F-D15C-E6E2-E953492B4287}"/>
                </a:ext>
              </a:extLst>
            </p:cNvPr>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29">
            <a:extLst>
              <a:ext uri="{FF2B5EF4-FFF2-40B4-BE49-F238E27FC236}">
                <a16:creationId xmlns:a16="http://schemas.microsoft.com/office/drawing/2014/main" id="{CD21C5DF-B639-1464-B4B3-6DCD444CEC4F}"/>
              </a:ext>
            </a:extLst>
          </p:cNvPr>
          <p:cNvGrpSpPr/>
          <p:nvPr/>
        </p:nvGrpSpPr>
        <p:grpSpPr>
          <a:xfrm>
            <a:off x="800961" y="2758520"/>
            <a:ext cx="1498909" cy="1408767"/>
            <a:chOff x="33633" y="2046199"/>
            <a:chExt cx="1945119" cy="1828143"/>
          </a:xfrm>
        </p:grpSpPr>
        <p:sp>
          <p:nvSpPr>
            <p:cNvPr id="511" name="Google Shape;511;p29">
              <a:extLst>
                <a:ext uri="{FF2B5EF4-FFF2-40B4-BE49-F238E27FC236}">
                  <a16:creationId xmlns:a16="http://schemas.microsoft.com/office/drawing/2014/main" id="{308C83DF-2EF4-369E-4FF9-12A1D9AEA0B6}"/>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a:extLst>
                <a:ext uri="{FF2B5EF4-FFF2-40B4-BE49-F238E27FC236}">
                  <a16:creationId xmlns:a16="http://schemas.microsoft.com/office/drawing/2014/main" id="{C2580C56-B357-D9FC-8862-4DC01399972D}"/>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a:extLst>
                <a:ext uri="{FF2B5EF4-FFF2-40B4-BE49-F238E27FC236}">
                  <a16:creationId xmlns:a16="http://schemas.microsoft.com/office/drawing/2014/main" id="{CBE3FD3E-C813-63A4-352E-F0D1111E50C3}"/>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a:extLst>
                <a:ext uri="{FF2B5EF4-FFF2-40B4-BE49-F238E27FC236}">
                  <a16:creationId xmlns:a16="http://schemas.microsoft.com/office/drawing/2014/main" id="{AC75219F-B9A4-ACB0-07A4-A27008EF6C0D}"/>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a:extLst>
                <a:ext uri="{FF2B5EF4-FFF2-40B4-BE49-F238E27FC236}">
                  <a16:creationId xmlns:a16="http://schemas.microsoft.com/office/drawing/2014/main" id="{C9CFCBBE-9BD2-5850-0E16-45401AE18F04}"/>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a:extLst>
                <a:ext uri="{FF2B5EF4-FFF2-40B4-BE49-F238E27FC236}">
                  <a16:creationId xmlns:a16="http://schemas.microsoft.com/office/drawing/2014/main" id="{5F3B77F7-42DF-6D49-E47C-E819E2170396}"/>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9">
            <a:extLst>
              <a:ext uri="{FF2B5EF4-FFF2-40B4-BE49-F238E27FC236}">
                <a16:creationId xmlns:a16="http://schemas.microsoft.com/office/drawing/2014/main" id="{1695D972-E617-612B-F97C-F8452A1A0120}"/>
              </a:ext>
            </a:extLst>
          </p:cNvPr>
          <p:cNvGrpSpPr/>
          <p:nvPr/>
        </p:nvGrpSpPr>
        <p:grpSpPr>
          <a:xfrm>
            <a:off x="6635693" y="3838683"/>
            <a:ext cx="1486215" cy="1457611"/>
            <a:chOff x="4138402" y="3275476"/>
            <a:chExt cx="2663946" cy="2612675"/>
          </a:xfrm>
        </p:grpSpPr>
        <p:sp>
          <p:nvSpPr>
            <p:cNvPr id="518" name="Google Shape;518;p29">
              <a:extLst>
                <a:ext uri="{FF2B5EF4-FFF2-40B4-BE49-F238E27FC236}">
                  <a16:creationId xmlns:a16="http://schemas.microsoft.com/office/drawing/2014/main" id="{0DF81792-9B3E-C58E-6053-8C617782D4E6}"/>
                </a:ext>
              </a:extLst>
            </p:cNvPr>
            <p:cNvSpPr/>
            <p:nvPr/>
          </p:nvSpPr>
          <p:spPr>
            <a:xfrm rot="-6603631">
              <a:off x="4314954" y="3792308"/>
              <a:ext cx="1984551" cy="1733146"/>
            </a:xfrm>
            <a:custGeom>
              <a:avLst/>
              <a:gdLst/>
              <a:ahLst/>
              <a:cxnLst/>
              <a:rect l="l" t="t" r="r" b="b"/>
              <a:pathLst>
                <a:path w="30174" h="26350" extrusionOk="0">
                  <a:moveTo>
                    <a:pt x="23637" y="1"/>
                  </a:moveTo>
                  <a:lnTo>
                    <a:pt x="1" y="8810"/>
                  </a:lnTo>
                  <a:lnTo>
                    <a:pt x="6537" y="26349"/>
                  </a:lnTo>
                  <a:lnTo>
                    <a:pt x="30174" y="17540"/>
                  </a:lnTo>
                  <a:lnTo>
                    <a:pt x="23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a:extLst>
                <a:ext uri="{FF2B5EF4-FFF2-40B4-BE49-F238E27FC236}">
                  <a16:creationId xmlns:a16="http://schemas.microsoft.com/office/drawing/2014/main" id="{9F656E58-6043-D04B-5884-BA2FAB1EBB72}"/>
                </a:ext>
              </a:extLst>
            </p:cNvPr>
            <p:cNvSpPr/>
            <p:nvPr/>
          </p:nvSpPr>
          <p:spPr>
            <a:xfrm rot="-6603631">
              <a:off x="4320885" y="3747022"/>
              <a:ext cx="1983498" cy="1733081"/>
            </a:xfrm>
            <a:custGeom>
              <a:avLst/>
              <a:gdLst/>
              <a:ahLst/>
              <a:cxnLst/>
              <a:rect l="l" t="t" r="r" b="b"/>
              <a:pathLst>
                <a:path w="30158" h="26349" extrusionOk="0">
                  <a:moveTo>
                    <a:pt x="23622" y="0"/>
                  </a:moveTo>
                  <a:lnTo>
                    <a:pt x="1" y="8809"/>
                  </a:lnTo>
                  <a:lnTo>
                    <a:pt x="6537" y="26349"/>
                  </a:lnTo>
                  <a:lnTo>
                    <a:pt x="30158" y="17540"/>
                  </a:lnTo>
                  <a:lnTo>
                    <a:pt x="23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a:extLst>
                <a:ext uri="{FF2B5EF4-FFF2-40B4-BE49-F238E27FC236}">
                  <a16:creationId xmlns:a16="http://schemas.microsoft.com/office/drawing/2014/main" id="{BBC11910-4986-0792-10B2-B07B1ABA9AD9}"/>
                </a:ext>
              </a:extLst>
            </p:cNvPr>
            <p:cNvSpPr/>
            <p:nvPr/>
          </p:nvSpPr>
          <p:spPr>
            <a:xfrm rot="-6603631">
              <a:off x="4311689" y="3634548"/>
              <a:ext cx="2002046" cy="1769191"/>
            </a:xfrm>
            <a:custGeom>
              <a:avLst/>
              <a:gdLst/>
              <a:ahLst/>
              <a:cxnLst/>
              <a:rect l="l" t="t" r="r" b="b"/>
              <a:pathLst>
                <a:path w="30440" h="26898" extrusionOk="0">
                  <a:moveTo>
                    <a:pt x="23324" y="1"/>
                  </a:moveTo>
                  <a:lnTo>
                    <a:pt x="0" y="9593"/>
                  </a:lnTo>
                  <a:lnTo>
                    <a:pt x="7117" y="26898"/>
                  </a:lnTo>
                  <a:lnTo>
                    <a:pt x="30440" y="17321"/>
                  </a:lnTo>
                  <a:lnTo>
                    <a:pt x="233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a:extLst>
                <a:ext uri="{FF2B5EF4-FFF2-40B4-BE49-F238E27FC236}">
                  <a16:creationId xmlns:a16="http://schemas.microsoft.com/office/drawing/2014/main" id="{5A585DBF-FC97-DC4E-2A99-FDE906A7B219}"/>
                </a:ext>
              </a:extLst>
            </p:cNvPr>
            <p:cNvSpPr/>
            <p:nvPr/>
          </p:nvSpPr>
          <p:spPr>
            <a:xfrm rot="-6603631">
              <a:off x="4704347" y="3881800"/>
              <a:ext cx="92868" cy="233761"/>
            </a:xfrm>
            <a:custGeom>
              <a:avLst/>
              <a:gdLst/>
              <a:ahLst/>
              <a:cxnLst/>
              <a:rect l="l" t="t" r="r" b="b"/>
              <a:pathLst>
                <a:path w="1412" h="3554" extrusionOk="0">
                  <a:moveTo>
                    <a:pt x="119" y="0"/>
                  </a:moveTo>
                  <a:cubicBezTo>
                    <a:pt x="111" y="0"/>
                    <a:pt x="103" y="1"/>
                    <a:pt x="95" y="3"/>
                  </a:cubicBezTo>
                  <a:cubicBezTo>
                    <a:pt x="32" y="19"/>
                    <a:pt x="1" y="113"/>
                    <a:pt x="32" y="207"/>
                  </a:cubicBezTo>
                  <a:lnTo>
                    <a:pt x="1145" y="3420"/>
                  </a:lnTo>
                  <a:cubicBezTo>
                    <a:pt x="1171" y="3498"/>
                    <a:pt x="1228" y="3554"/>
                    <a:pt x="1283" y="3554"/>
                  </a:cubicBezTo>
                  <a:cubicBezTo>
                    <a:pt x="1295" y="3554"/>
                    <a:pt x="1306" y="3551"/>
                    <a:pt x="1317" y="3546"/>
                  </a:cubicBezTo>
                  <a:cubicBezTo>
                    <a:pt x="1380" y="3530"/>
                    <a:pt x="1411" y="3436"/>
                    <a:pt x="1380" y="3342"/>
                  </a:cubicBezTo>
                  <a:lnTo>
                    <a:pt x="267" y="129"/>
                  </a:lnTo>
                  <a:cubicBezTo>
                    <a:pt x="240" y="47"/>
                    <a:pt x="17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a:extLst>
                <a:ext uri="{FF2B5EF4-FFF2-40B4-BE49-F238E27FC236}">
                  <a16:creationId xmlns:a16="http://schemas.microsoft.com/office/drawing/2014/main" id="{9D914945-714C-0000-E070-F7F8653AC4F5}"/>
                </a:ext>
              </a:extLst>
            </p:cNvPr>
            <p:cNvSpPr/>
            <p:nvPr/>
          </p:nvSpPr>
          <p:spPr>
            <a:xfrm rot="-6603631">
              <a:off x="4592091" y="3806988"/>
              <a:ext cx="201060" cy="273291"/>
            </a:xfrm>
            <a:custGeom>
              <a:avLst/>
              <a:gdLst/>
              <a:ahLst/>
              <a:cxnLst/>
              <a:rect l="l" t="t" r="r" b="b"/>
              <a:pathLst>
                <a:path w="3057" h="4155" extrusionOk="0">
                  <a:moveTo>
                    <a:pt x="1563" y="0"/>
                  </a:moveTo>
                  <a:cubicBezTo>
                    <a:pt x="1505" y="0"/>
                    <a:pt x="1451" y="18"/>
                    <a:pt x="1411" y="48"/>
                  </a:cubicBezTo>
                  <a:lnTo>
                    <a:pt x="0" y="957"/>
                  </a:lnTo>
                  <a:lnTo>
                    <a:pt x="1113" y="4155"/>
                  </a:lnTo>
                  <a:lnTo>
                    <a:pt x="2759" y="4014"/>
                  </a:lnTo>
                  <a:cubicBezTo>
                    <a:pt x="2853" y="3998"/>
                    <a:pt x="2931" y="3951"/>
                    <a:pt x="2994" y="3872"/>
                  </a:cubicBezTo>
                  <a:cubicBezTo>
                    <a:pt x="3041" y="3794"/>
                    <a:pt x="3057" y="3700"/>
                    <a:pt x="3025" y="3622"/>
                  </a:cubicBezTo>
                  <a:lnTo>
                    <a:pt x="1850" y="205"/>
                  </a:lnTo>
                  <a:cubicBezTo>
                    <a:pt x="1818" y="126"/>
                    <a:pt x="1756" y="48"/>
                    <a:pt x="1662" y="17"/>
                  </a:cubicBezTo>
                  <a:cubicBezTo>
                    <a:pt x="1628" y="5"/>
                    <a:pt x="1595" y="0"/>
                    <a:pt x="1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a:extLst>
                <a:ext uri="{FF2B5EF4-FFF2-40B4-BE49-F238E27FC236}">
                  <a16:creationId xmlns:a16="http://schemas.microsoft.com/office/drawing/2014/main" id="{558A24D7-0689-2520-7E39-0E71A1B67C05}"/>
                </a:ext>
              </a:extLst>
            </p:cNvPr>
            <p:cNvSpPr/>
            <p:nvPr/>
          </p:nvSpPr>
          <p:spPr>
            <a:xfrm rot="-6603631">
              <a:off x="4598906" y="3814153"/>
              <a:ext cx="220725" cy="223763"/>
            </a:xfrm>
            <a:custGeom>
              <a:avLst/>
              <a:gdLst/>
              <a:ahLst/>
              <a:cxnLst/>
              <a:rect l="l" t="t" r="r" b="b"/>
              <a:pathLst>
                <a:path w="3356" h="3402" fill="none" extrusionOk="0">
                  <a:moveTo>
                    <a:pt x="1067" y="3402"/>
                  </a:moveTo>
                  <a:lnTo>
                    <a:pt x="753" y="2477"/>
                  </a:lnTo>
                  <a:lnTo>
                    <a:pt x="2759" y="1787"/>
                  </a:lnTo>
                  <a:lnTo>
                    <a:pt x="2806" y="1913"/>
                  </a:lnTo>
                  <a:cubicBezTo>
                    <a:pt x="2822" y="1991"/>
                    <a:pt x="2869" y="2054"/>
                    <a:pt x="2932" y="2101"/>
                  </a:cubicBezTo>
                  <a:cubicBezTo>
                    <a:pt x="2995" y="2132"/>
                    <a:pt x="3057" y="2148"/>
                    <a:pt x="3104" y="2132"/>
                  </a:cubicBezTo>
                  <a:lnTo>
                    <a:pt x="3214" y="2085"/>
                  </a:lnTo>
                  <a:cubicBezTo>
                    <a:pt x="3261" y="2069"/>
                    <a:pt x="3308" y="2022"/>
                    <a:pt x="3324" y="1960"/>
                  </a:cubicBezTo>
                  <a:cubicBezTo>
                    <a:pt x="3355" y="1881"/>
                    <a:pt x="3355" y="1803"/>
                    <a:pt x="3324" y="1740"/>
                  </a:cubicBezTo>
                  <a:lnTo>
                    <a:pt x="2806" y="235"/>
                  </a:lnTo>
                  <a:cubicBezTo>
                    <a:pt x="2775" y="157"/>
                    <a:pt x="2728" y="94"/>
                    <a:pt x="2681" y="47"/>
                  </a:cubicBezTo>
                  <a:cubicBezTo>
                    <a:pt x="2618" y="16"/>
                    <a:pt x="2556" y="0"/>
                    <a:pt x="2493" y="16"/>
                  </a:cubicBezTo>
                  <a:lnTo>
                    <a:pt x="2399" y="47"/>
                  </a:lnTo>
                  <a:cubicBezTo>
                    <a:pt x="2336" y="79"/>
                    <a:pt x="2289" y="126"/>
                    <a:pt x="2273" y="188"/>
                  </a:cubicBezTo>
                  <a:cubicBezTo>
                    <a:pt x="2258" y="251"/>
                    <a:pt x="2258" y="329"/>
                    <a:pt x="2273" y="408"/>
                  </a:cubicBezTo>
                  <a:lnTo>
                    <a:pt x="2321" y="549"/>
                  </a:lnTo>
                  <a:lnTo>
                    <a:pt x="330" y="1239"/>
                  </a:lnTo>
                  <a:lnTo>
                    <a:pt x="1" y="314"/>
                  </a:lnTo>
                </a:path>
              </a:pathLst>
            </a:custGeom>
            <a:solidFill>
              <a:schemeClr val="lt1"/>
            </a:solidFill>
            <a:ln w="775" cap="rnd"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a:extLst>
                <a:ext uri="{FF2B5EF4-FFF2-40B4-BE49-F238E27FC236}">
                  <a16:creationId xmlns:a16="http://schemas.microsoft.com/office/drawing/2014/main" id="{D7713248-F4D2-6AF4-AE84-7D113F5B432B}"/>
                </a:ext>
              </a:extLst>
            </p:cNvPr>
            <p:cNvSpPr/>
            <p:nvPr/>
          </p:nvSpPr>
          <p:spPr>
            <a:xfrm rot="-6603631">
              <a:off x="4638187" y="4478200"/>
              <a:ext cx="15982" cy="20719"/>
            </a:xfrm>
            <a:custGeom>
              <a:avLst/>
              <a:gdLst/>
              <a:ahLst/>
              <a:cxnLst/>
              <a:rect l="l" t="t" r="r" b="b"/>
              <a:pathLst>
                <a:path w="243" h="315" extrusionOk="0">
                  <a:moveTo>
                    <a:pt x="96" y="1"/>
                  </a:moveTo>
                  <a:cubicBezTo>
                    <a:pt x="49" y="1"/>
                    <a:pt x="0" y="32"/>
                    <a:pt x="20" y="81"/>
                  </a:cubicBezTo>
                  <a:cubicBezTo>
                    <a:pt x="51" y="144"/>
                    <a:pt x="83" y="207"/>
                    <a:pt x="98" y="269"/>
                  </a:cubicBezTo>
                  <a:cubicBezTo>
                    <a:pt x="111" y="301"/>
                    <a:pt x="139" y="315"/>
                    <a:pt x="166" y="315"/>
                  </a:cubicBezTo>
                  <a:cubicBezTo>
                    <a:pt x="205" y="315"/>
                    <a:pt x="243" y="285"/>
                    <a:pt x="224" y="238"/>
                  </a:cubicBezTo>
                  <a:cubicBezTo>
                    <a:pt x="208" y="175"/>
                    <a:pt x="177" y="113"/>
                    <a:pt x="161" y="34"/>
                  </a:cubicBezTo>
                  <a:cubicBezTo>
                    <a:pt x="150" y="11"/>
                    <a:pt x="123"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a:extLst>
                <a:ext uri="{FF2B5EF4-FFF2-40B4-BE49-F238E27FC236}">
                  <a16:creationId xmlns:a16="http://schemas.microsoft.com/office/drawing/2014/main" id="{44936C60-DB97-99A6-B619-536C2763130F}"/>
                </a:ext>
              </a:extLst>
            </p:cNvPr>
            <p:cNvSpPr/>
            <p:nvPr/>
          </p:nvSpPr>
          <p:spPr>
            <a:xfrm rot="-6603631">
              <a:off x="4836688" y="3745344"/>
              <a:ext cx="340690" cy="844210"/>
            </a:xfrm>
            <a:custGeom>
              <a:avLst/>
              <a:gdLst/>
              <a:ahLst/>
              <a:cxnLst/>
              <a:rect l="l" t="t" r="r" b="b"/>
              <a:pathLst>
                <a:path w="5180" h="12835" extrusionOk="0">
                  <a:moveTo>
                    <a:pt x="77" y="1"/>
                  </a:moveTo>
                  <a:cubicBezTo>
                    <a:pt x="38" y="1"/>
                    <a:pt x="0" y="31"/>
                    <a:pt x="19" y="77"/>
                  </a:cubicBezTo>
                  <a:cubicBezTo>
                    <a:pt x="1696" y="4309"/>
                    <a:pt x="3373" y="8557"/>
                    <a:pt x="5035" y="12789"/>
                  </a:cubicBezTo>
                  <a:cubicBezTo>
                    <a:pt x="5048" y="12821"/>
                    <a:pt x="5076" y="12835"/>
                    <a:pt x="5102" y="12835"/>
                  </a:cubicBezTo>
                  <a:cubicBezTo>
                    <a:pt x="5142" y="12835"/>
                    <a:pt x="5179" y="12805"/>
                    <a:pt x="5160"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a:extLst>
                <a:ext uri="{FF2B5EF4-FFF2-40B4-BE49-F238E27FC236}">
                  <a16:creationId xmlns:a16="http://schemas.microsoft.com/office/drawing/2014/main" id="{7AFD0605-E63C-42DD-0C87-8DEAC037DCDA}"/>
                </a:ext>
              </a:extLst>
            </p:cNvPr>
            <p:cNvSpPr/>
            <p:nvPr/>
          </p:nvSpPr>
          <p:spPr>
            <a:xfrm rot="-6603631">
              <a:off x="5349981" y="3845229"/>
              <a:ext cx="15916" cy="20456"/>
            </a:xfrm>
            <a:custGeom>
              <a:avLst/>
              <a:gdLst/>
              <a:ahLst/>
              <a:cxnLst/>
              <a:rect l="l" t="t" r="r" b="b"/>
              <a:pathLst>
                <a:path w="242" h="311" extrusionOk="0">
                  <a:moveTo>
                    <a:pt x="77" y="1"/>
                  </a:moveTo>
                  <a:cubicBezTo>
                    <a:pt x="38" y="1"/>
                    <a:pt x="1" y="31"/>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a:extLst>
                <a:ext uri="{FF2B5EF4-FFF2-40B4-BE49-F238E27FC236}">
                  <a16:creationId xmlns:a16="http://schemas.microsoft.com/office/drawing/2014/main" id="{A814A462-D7FE-43DE-FFBE-CCC3CA9AC5D8}"/>
                </a:ext>
              </a:extLst>
            </p:cNvPr>
            <p:cNvSpPr/>
            <p:nvPr/>
          </p:nvSpPr>
          <p:spPr>
            <a:xfrm rot="-6603631">
              <a:off x="4736778" y="4580265"/>
              <a:ext cx="15982" cy="21179"/>
            </a:xfrm>
            <a:custGeom>
              <a:avLst/>
              <a:gdLst/>
              <a:ahLst/>
              <a:cxnLst/>
              <a:rect l="l" t="t" r="r" b="b"/>
              <a:pathLst>
                <a:path w="243" h="322" extrusionOk="0">
                  <a:moveTo>
                    <a:pt x="86" y="1"/>
                  </a:moveTo>
                  <a:cubicBezTo>
                    <a:pt x="44" y="1"/>
                    <a:pt x="0" y="38"/>
                    <a:pt x="20" y="88"/>
                  </a:cubicBezTo>
                  <a:cubicBezTo>
                    <a:pt x="51" y="151"/>
                    <a:pt x="83" y="213"/>
                    <a:pt x="98" y="276"/>
                  </a:cubicBezTo>
                  <a:cubicBezTo>
                    <a:pt x="111" y="308"/>
                    <a:pt x="139" y="321"/>
                    <a:pt x="166" y="321"/>
                  </a:cubicBezTo>
                  <a:cubicBezTo>
                    <a:pt x="206" y="321"/>
                    <a:pt x="243" y="291"/>
                    <a:pt x="224" y="245"/>
                  </a:cubicBezTo>
                  <a:cubicBezTo>
                    <a:pt x="208" y="182"/>
                    <a:pt x="177" y="119"/>
                    <a:pt x="145" y="41"/>
                  </a:cubicBezTo>
                  <a:cubicBezTo>
                    <a:pt x="134" y="13"/>
                    <a:pt x="111"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a:extLst>
                <a:ext uri="{FF2B5EF4-FFF2-40B4-BE49-F238E27FC236}">
                  <a16:creationId xmlns:a16="http://schemas.microsoft.com/office/drawing/2014/main" id="{DA846B19-B1D0-6541-8205-01B37F08A522}"/>
                </a:ext>
              </a:extLst>
            </p:cNvPr>
            <p:cNvSpPr/>
            <p:nvPr/>
          </p:nvSpPr>
          <p:spPr>
            <a:xfrm rot="-6603631">
              <a:off x="4935297" y="3847751"/>
              <a:ext cx="340756" cy="843881"/>
            </a:xfrm>
            <a:custGeom>
              <a:avLst/>
              <a:gdLst/>
              <a:ahLst/>
              <a:cxnLst/>
              <a:rect l="l" t="t" r="r" b="b"/>
              <a:pathLst>
                <a:path w="5181" h="12830" extrusionOk="0">
                  <a:moveTo>
                    <a:pt x="77" y="0"/>
                  </a:moveTo>
                  <a:cubicBezTo>
                    <a:pt x="38" y="0"/>
                    <a:pt x="1" y="30"/>
                    <a:pt x="19" y="77"/>
                  </a:cubicBezTo>
                  <a:lnTo>
                    <a:pt x="5035" y="12789"/>
                  </a:lnTo>
                  <a:cubicBezTo>
                    <a:pt x="5046" y="12817"/>
                    <a:pt x="5070" y="12829"/>
                    <a:pt x="5094" y="12829"/>
                  </a:cubicBezTo>
                  <a:cubicBezTo>
                    <a:pt x="5137" y="12829"/>
                    <a:pt x="5180" y="12792"/>
                    <a:pt x="5160" y="12742"/>
                  </a:cubicBezTo>
                  <a:cubicBezTo>
                    <a:pt x="3499" y="8510"/>
                    <a:pt x="1822" y="4278"/>
                    <a:pt x="145"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a:extLst>
                <a:ext uri="{FF2B5EF4-FFF2-40B4-BE49-F238E27FC236}">
                  <a16:creationId xmlns:a16="http://schemas.microsoft.com/office/drawing/2014/main" id="{6DA6AB93-59FF-8C34-BBE5-BCE708764230}"/>
                </a:ext>
              </a:extLst>
            </p:cNvPr>
            <p:cNvSpPr/>
            <p:nvPr/>
          </p:nvSpPr>
          <p:spPr>
            <a:xfrm rot="-6603631">
              <a:off x="5448788" y="3947446"/>
              <a:ext cx="15916" cy="20456"/>
            </a:xfrm>
            <a:custGeom>
              <a:avLst/>
              <a:gdLst/>
              <a:ahLst/>
              <a:cxnLst/>
              <a:rect l="l" t="t" r="r" b="b"/>
              <a:pathLst>
                <a:path w="242" h="311" extrusionOk="0">
                  <a:moveTo>
                    <a:pt x="77" y="0"/>
                  </a:moveTo>
                  <a:cubicBezTo>
                    <a:pt x="38" y="0"/>
                    <a:pt x="1" y="30"/>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0"/>
                    <a:pt x="77" y="0"/>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a:extLst>
                <a:ext uri="{FF2B5EF4-FFF2-40B4-BE49-F238E27FC236}">
                  <a16:creationId xmlns:a16="http://schemas.microsoft.com/office/drawing/2014/main" id="{B4B600A7-9FFB-F341-DD0F-A4AC0164C01B}"/>
                </a:ext>
              </a:extLst>
            </p:cNvPr>
            <p:cNvSpPr/>
            <p:nvPr/>
          </p:nvSpPr>
          <p:spPr>
            <a:xfrm rot="-6603631">
              <a:off x="4822765" y="4678308"/>
              <a:ext cx="15982" cy="21245"/>
            </a:xfrm>
            <a:custGeom>
              <a:avLst/>
              <a:gdLst/>
              <a:ahLst/>
              <a:cxnLst/>
              <a:rect l="l" t="t" r="r" b="b"/>
              <a:pathLst>
                <a:path w="243" h="323" extrusionOk="0">
                  <a:moveTo>
                    <a:pt x="77" y="1"/>
                  </a:moveTo>
                  <a:cubicBezTo>
                    <a:pt x="38" y="1"/>
                    <a:pt x="1" y="31"/>
                    <a:pt x="20" y="77"/>
                  </a:cubicBezTo>
                  <a:cubicBezTo>
                    <a:pt x="35" y="140"/>
                    <a:pt x="67" y="218"/>
                    <a:pt x="98" y="281"/>
                  </a:cubicBezTo>
                  <a:cubicBezTo>
                    <a:pt x="110" y="310"/>
                    <a:pt x="134" y="322"/>
                    <a:pt x="159" y="322"/>
                  </a:cubicBezTo>
                  <a:cubicBezTo>
                    <a:pt x="201" y="322"/>
                    <a:pt x="243" y="289"/>
                    <a:pt x="223" y="250"/>
                  </a:cubicBezTo>
                  <a:cubicBezTo>
                    <a:pt x="192" y="171"/>
                    <a:pt x="161" y="109"/>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a:extLst>
                <a:ext uri="{FF2B5EF4-FFF2-40B4-BE49-F238E27FC236}">
                  <a16:creationId xmlns:a16="http://schemas.microsoft.com/office/drawing/2014/main" id="{570EE450-453B-59EE-CEC7-F9988A728E0F}"/>
                </a:ext>
              </a:extLst>
            </p:cNvPr>
            <p:cNvSpPr/>
            <p:nvPr/>
          </p:nvSpPr>
          <p:spPr>
            <a:xfrm rot="-6603631">
              <a:off x="5020964" y="3946767"/>
              <a:ext cx="341676" cy="843158"/>
            </a:xfrm>
            <a:custGeom>
              <a:avLst/>
              <a:gdLst/>
              <a:ahLst/>
              <a:cxnLst/>
              <a:rect l="l" t="t" r="r" b="b"/>
              <a:pathLst>
                <a:path w="5195" h="12819" extrusionOk="0">
                  <a:moveTo>
                    <a:pt x="77" y="0"/>
                  </a:moveTo>
                  <a:cubicBezTo>
                    <a:pt x="37" y="0"/>
                    <a:pt x="0" y="30"/>
                    <a:pt x="19" y="77"/>
                  </a:cubicBezTo>
                  <a:cubicBezTo>
                    <a:pt x="1696" y="4309"/>
                    <a:pt x="3373" y="8541"/>
                    <a:pt x="5050" y="12773"/>
                  </a:cubicBezTo>
                  <a:cubicBezTo>
                    <a:pt x="5063" y="12805"/>
                    <a:pt x="5091" y="12819"/>
                    <a:pt x="5118" y="12819"/>
                  </a:cubicBezTo>
                  <a:cubicBezTo>
                    <a:pt x="5157" y="12819"/>
                    <a:pt x="5195" y="12789"/>
                    <a:pt x="5176" y="12742"/>
                  </a:cubicBezTo>
                  <a:lnTo>
                    <a:pt x="144" y="46"/>
                  </a:ln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a:extLst>
                <a:ext uri="{FF2B5EF4-FFF2-40B4-BE49-F238E27FC236}">
                  <a16:creationId xmlns:a16="http://schemas.microsoft.com/office/drawing/2014/main" id="{C6846DA0-3369-91E9-B370-8AFEF308ADD9}"/>
                </a:ext>
              </a:extLst>
            </p:cNvPr>
            <p:cNvSpPr/>
            <p:nvPr/>
          </p:nvSpPr>
          <p:spPr>
            <a:xfrm rot="-6603631">
              <a:off x="5535269" y="4045893"/>
              <a:ext cx="15324" cy="21179"/>
            </a:xfrm>
            <a:custGeom>
              <a:avLst/>
              <a:gdLst/>
              <a:ahLst/>
              <a:cxnLst/>
              <a:rect l="l" t="t" r="r" b="b"/>
              <a:pathLst>
                <a:path w="233" h="322" extrusionOk="0">
                  <a:moveTo>
                    <a:pt x="91" y="1"/>
                  </a:moveTo>
                  <a:cubicBezTo>
                    <a:pt x="48" y="1"/>
                    <a:pt x="0" y="38"/>
                    <a:pt x="10" y="88"/>
                  </a:cubicBezTo>
                  <a:cubicBezTo>
                    <a:pt x="41" y="151"/>
                    <a:pt x="73" y="214"/>
                    <a:pt x="88" y="276"/>
                  </a:cubicBezTo>
                  <a:cubicBezTo>
                    <a:pt x="101" y="308"/>
                    <a:pt x="129" y="322"/>
                    <a:pt x="156" y="322"/>
                  </a:cubicBezTo>
                  <a:cubicBezTo>
                    <a:pt x="196" y="322"/>
                    <a:pt x="233" y="292"/>
                    <a:pt x="214" y="245"/>
                  </a:cubicBezTo>
                  <a:cubicBezTo>
                    <a:pt x="198" y="182"/>
                    <a:pt x="167" y="104"/>
                    <a:pt x="151" y="41"/>
                  </a:cubicBezTo>
                  <a:cubicBezTo>
                    <a:pt x="140" y="13"/>
                    <a:pt x="116" y="1"/>
                    <a:pt x="91"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9">
              <a:extLst>
                <a:ext uri="{FF2B5EF4-FFF2-40B4-BE49-F238E27FC236}">
                  <a16:creationId xmlns:a16="http://schemas.microsoft.com/office/drawing/2014/main" id="{B657DFFB-E786-3482-7EA6-6012F2559518}"/>
                </a:ext>
              </a:extLst>
            </p:cNvPr>
            <p:cNvSpPr/>
            <p:nvPr/>
          </p:nvSpPr>
          <p:spPr>
            <a:xfrm rot="-6603631">
              <a:off x="4897437" y="4794122"/>
              <a:ext cx="15916" cy="20456"/>
            </a:xfrm>
            <a:custGeom>
              <a:avLst/>
              <a:gdLst/>
              <a:ahLst/>
              <a:cxnLst/>
              <a:rect l="l" t="t" r="r" b="b"/>
              <a:pathLst>
                <a:path w="242" h="311" extrusionOk="0">
                  <a:moveTo>
                    <a:pt x="77" y="1"/>
                  </a:moveTo>
                  <a:cubicBezTo>
                    <a:pt x="37" y="1"/>
                    <a:pt x="0" y="31"/>
                    <a:pt x="19" y="77"/>
                  </a:cubicBezTo>
                  <a:cubicBezTo>
                    <a:pt x="35" y="140"/>
                    <a:pt x="66" y="203"/>
                    <a:pt x="97" y="266"/>
                  </a:cubicBezTo>
                  <a:cubicBezTo>
                    <a:pt x="104" y="297"/>
                    <a:pt x="130" y="311"/>
                    <a:pt x="158" y="311"/>
                  </a:cubicBezTo>
                  <a:cubicBezTo>
                    <a:pt x="199" y="311"/>
                    <a:pt x="241" y="281"/>
                    <a:pt x="223" y="234"/>
                  </a:cubicBezTo>
                  <a:cubicBezTo>
                    <a:pt x="191" y="172"/>
                    <a:pt x="160" y="109"/>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9">
              <a:extLst>
                <a:ext uri="{FF2B5EF4-FFF2-40B4-BE49-F238E27FC236}">
                  <a16:creationId xmlns:a16="http://schemas.microsoft.com/office/drawing/2014/main" id="{A0A99FEA-4AA6-1CAD-D410-363DDEE1B189}"/>
                </a:ext>
              </a:extLst>
            </p:cNvPr>
            <p:cNvSpPr/>
            <p:nvPr/>
          </p:nvSpPr>
          <p:spPr>
            <a:xfrm rot="-6603631">
              <a:off x="5095552" y="4061713"/>
              <a:ext cx="341676" cy="844210"/>
            </a:xfrm>
            <a:custGeom>
              <a:avLst/>
              <a:gdLst/>
              <a:ahLst/>
              <a:cxnLst/>
              <a:rect l="l" t="t" r="r" b="b"/>
              <a:pathLst>
                <a:path w="5195" h="12835" extrusionOk="0">
                  <a:moveTo>
                    <a:pt x="77" y="0"/>
                  </a:moveTo>
                  <a:cubicBezTo>
                    <a:pt x="38" y="0"/>
                    <a:pt x="1" y="30"/>
                    <a:pt x="19" y="77"/>
                  </a:cubicBezTo>
                  <a:cubicBezTo>
                    <a:pt x="1696" y="4325"/>
                    <a:pt x="3374" y="8557"/>
                    <a:pt x="5035" y="12789"/>
                  </a:cubicBezTo>
                  <a:cubicBezTo>
                    <a:pt x="5048" y="12820"/>
                    <a:pt x="5078" y="12834"/>
                    <a:pt x="5108" y="12834"/>
                  </a:cubicBezTo>
                  <a:cubicBezTo>
                    <a:pt x="5152" y="12834"/>
                    <a:pt x="5195" y="12804"/>
                    <a:pt x="5176" y="12757"/>
                  </a:cubicBezTo>
                  <a:cubicBezTo>
                    <a:pt x="3499" y="8525"/>
                    <a:pt x="1822" y="4277"/>
                    <a:pt x="145" y="45"/>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a:extLst>
                <a:ext uri="{FF2B5EF4-FFF2-40B4-BE49-F238E27FC236}">
                  <a16:creationId xmlns:a16="http://schemas.microsoft.com/office/drawing/2014/main" id="{5C70F730-31F1-20E4-3876-3ED6A101BDE3}"/>
                </a:ext>
              </a:extLst>
            </p:cNvPr>
            <p:cNvSpPr/>
            <p:nvPr/>
          </p:nvSpPr>
          <p:spPr>
            <a:xfrm rot="-6603631">
              <a:off x="5609481" y="4161846"/>
              <a:ext cx="16048" cy="20719"/>
            </a:xfrm>
            <a:custGeom>
              <a:avLst/>
              <a:gdLst/>
              <a:ahLst/>
              <a:cxnLst/>
              <a:rect l="l" t="t" r="r" b="b"/>
              <a:pathLst>
                <a:path w="244" h="315" extrusionOk="0">
                  <a:moveTo>
                    <a:pt x="77" y="1"/>
                  </a:moveTo>
                  <a:cubicBezTo>
                    <a:pt x="38" y="1"/>
                    <a:pt x="1" y="31"/>
                    <a:pt x="19" y="78"/>
                  </a:cubicBezTo>
                  <a:cubicBezTo>
                    <a:pt x="51" y="140"/>
                    <a:pt x="82" y="203"/>
                    <a:pt x="98" y="281"/>
                  </a:cubicBezTo>
                  <a:cubicBezTo>
                    <a:pt x="109" y="305"/>
                    <a:pt x="134" y="315"/>
                    <a:pt x="158" y="315"/>
                  </a:cubicBezTo>
                  <a:cubicBezTo>
                    <a:pt x="200" y="315"/>
                    <a:pt x="243" y="284"/>
                    <a:pt x="223" y="234"/>
                  </a:cubicBezTo>
                  <a:cubicBezTo>
                    <a:pt x="208" y="172"/>
                    <a:pt x="176" y="109"/>
                    <a:pt x="145"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9">
              <a:extLst>
                <a:ext uri="{FF2B5EF4-FFF2-40B4-BE49-F238E27FC236}">
                  <a16:creationId xmlns:a16="http://schemas.microsoft.com/office/drawing/2014/main" id="{17E6AC14-51DA-9788-6827-AA1C80DDD3D3}"/>
                </a:ext>
              </a:extLst>
            </p:cNvPr>
            <p:cNvSpPr/>
            <p:nvPr/>
          </p:nvSpPr>
          <p:spPr>
            <a:xfrm rot="-6603631">
              <a:off x="5004243" y="4892015"/>
              <a:ext cx="16048" cy="21113"/>
            </a:xfrm>
            <a:custGeom>
              <a:avLst/>
              <a:gdLst/>
              <a:ahLst/>
              <a:cxnLst/>
              <a:rect l="l" t="t" r="r" b="b"/>
              <a:pathLst>
                <a:path w="244" h="321" extrusionOk="0">
                  <a:moveTo>
                    <a:pt x="87" y="0"/>
                  </a:moveTo>
                  <a:cubicBezTo>
                    <a:pt x="44" y="0"/>
                    <a:pt x="1" y="37"/>
                    <a:pt x="21" y="87"/>
                  </a:cubicBezTo>
                  <a:cubicBezTo>
                    <a:pt x="52" y="150"/>
                    <a:pt x="68" y="213"/>
                    <a:pt x="99" y="275"/>
                  </a:cubicBezTo>
                  <a:cubicBezTo>
                    <a:pt x="112" y="307"/>
                    <a:pt x="140" y="321"/>
                    <a:pt x="166" y="321"/>
                  </a:cubicBezTo>
                  <a:cubicBezTo>
                    <a:pt x="206" y="321"/>
                    <a:pt x="243" y="291"/>
                    <a:pt x="224" y="244"/>
                  </a:cubicBezTo>
                  <a:cubicBezTo>
                    <a:pt x="193" y="181"/>
                    <a:pt x="177" y="103"/>
                    <a:pt x="146" y="40"/>
                  </a:cubicBezTo>
                  <a:cubicBezTo>
                    <a:pt x="135"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a:extLst>
                <a:ext uri="{FF2B5EF4-FFF2-40B4-BE49-F238E27FC236}">
                  <a16:creationId xmlns:a16="http://schemas.microsoft.com/office/drawing/2014/main" id="{7E5AA56D-9182-BA7A-0B5B-0BEEE12897FF}"/>
                </a:ext>
              </a:extLst>
            </p:cNvPr>
            <p:cNvSpPr/>
            <p:nvPr/>
          </p:nvSpPr>
          <p:spPr>
            <a:xfrm rot="-6603631">
              <a:off x="5202649" y="4159783"/>
              <a:ext cx="341676" cy="844210"/>
            </a:xfrm>
            <a:custGeom>
              <a:avLst/>
              <a:gdLst/>
              <a:ahLst/>
              <a:cxnLst/>
              <a:rect l="l" t="t" r="r" b="b"/>
              <a:pathLst>
                <a:path w="5195" h="12835" extrusionOk="0">
                  <a:moveTo>
                    <a:pt x="77" y="1"/>
                  </a:moveTo>
                  <a:cubicBezTo>
                    <a:pt x="37" y="1"/>
                    <a:pt x="0" y="31"/>
                    <a:pt x="19" y="78"/>
                  </a:cubicBezTo>
                  <a:cubicBezTo>
                    <a:pt x="1696" y="4310"/>
                    <a:pt x="3373" y="8557"/>
                    <a:pt x="5050" y="12789"/>
                  </a:cubicBezTo>
                  <a:cubicBezTo>
                    <a:pt x="5063" y="12821"/>
                    <a:pt x="5091" y="12835"/>
                    <a:pt x="5118" y="12835"/>
                  </a:cubicBezTo>
                  <a:cubicBezTo>
                    <a:pt x="5158" y="12835"/>
                    <a:pt x="5195" y="12805"/>
                    <a:pt x="5176" y="12758"/>
                  </a:cubicBezTo>
                  <a:cubicBezTo>
                    <a:pt x="3499" y="8510"/>
                    <a:pt x="1822" y="4278"/>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9">
              <a:extLst>
                <a:ext uri="{FF2B5EF4-FFF2-40B4-BE49-F238E27FC236}">
                  <a16:creationId xmlns:a16="http://schemas.microsoft.com/office/drawing/2014/main" id="{84B4488C-F0DB-5C29-FE58-542A74BC3C79}"/>
                </a:ext>
              </a:extLst>
            </p:cNvPr>
            <p:cNvSpPr/>
            <p:nvPr/>
          </p:nvSpPr>
          <p:spPr>
            <a:xfrm rot="-6603631">
              <a:off x="5716274" y="4259099"/>
              <a:ext cx="15916" cy="20522"/>
            </a:xfrm>
            <a:custGeom>
              <a:avLst/>
              <a:gdLst/>
              <a:ahLst/>
              <a:cxnLst/>
              <a:rect l="l" t="t" r="r" b="b"/>
              <a:pathLst>
                <a:path w="242" h="312" extrusionOk="0">
                  <a:moveTo>
                    <a:pt x="77" y="1"/>
                  </a:moveTo>
                  <a:cubicBezTo>
                    <a:pt x="37" y="1"/>
                    <a:pt x="0" y="31"/>
                    <a:pt x="19" y="78"/>
                  </a:cubicBezTo>
                  <a:cubicBezTo>
                    <a:pt x="35" y="140"/>
                    <a:pt x="66" y="203"/>
                    <a:pt x="97" y="266"/>
                  </a:cubicBezTo>
                  <a:cubicBezTo>
                    <a:pt x="110" y="297"/>
                    <a:pt x="138" y="311"/>
                    <a:pt x="165" y="311"/>
                  </a:cubicBezTo>
                  <a:cubicBezTo>
                    <a:pt x="204" y="311"/>
                    <a:pt x="241" y="281"/>
                    <a:pt x="223" y="234"/>
                  </a:cubicBezTo>
                  <a:cubicBezTo>
                    <a:pt x="191" y="172"/>
                    <a:pt x="160" y="109"/>
                    <a:pt x="144"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a:extLst>
                <a:ext uri="{FF2B5EF4-FFF2-40B4-BE49-F238E27FC236}">
                  <a16:creationId xmlns:a16="http://schemas.microsoft.com/office/drawing/2014/main" id="{D8F6739E-CE42-CB37-E8A0-39669075E0CC}"/>
                </a:ext>
              </a:extLst>
            </p:cNvPr>
            <p:cNvSpPr/>
            <p:nvPr/>
          </p:nvSpPr>
          <p:spPr>
            <a:xfrm rot="-6603631">
              <a:off x="5095759" y="4999051"/>
              <a:ext cx="14864" cy="20456"/>
            </a:xfrm>
            <a:custGeom>
              <a:avLst/>
              <a:gdLst/>
              <a:ahLst/>
              <a:cxnLst/>
              <a:rect l="l" t="t" r="r" b="b"/>
              <a:pathLst>
                <a:path w="226" h="311" extrusionOk="0">
                  <a:moveTo>
                    <a:pt x="77" y="0"/>
                  </a:moveTo>
                  <a:cubicBezTo>
                    <a:pt x="37" y="0"/>
                    <a:pt x="0" y="30"/>
                    <a:pt x="19" y="77"/>
                  </a:cubicBezTo>
                  <a:cubicBezTo>
                    <a:pt x="35" y="140"/>
                    <a:pt x="66" y="202"/>
                    <a:pt x="82" y="265"/>
                  </a:cubicBezTo>
                  <a:cubicBezTo>
                    <a:pt x="94" y="297"/>
                    <a:pt x="122" y="311"/>
                    <a:pt x="149" y="311"/>
                  </a:cubicBezTo>
                  <a:cubicBezTo>
                    <a:pt x="189" y="311"/>
                    <a:pt x="226" y="280"/>
                    <a:pt x="207" y="234"/>
                  </a:cubicBezTo>
                  <a:cubicBezTo>
                    <a:pt x="191" y="171"/>
                    <a:pt x="160" y="108"/>
                    <a:pt x="144"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a:extLst>
                <a:ext uri="{FF2B5EF4-FFF2-40B4-BE49-F238E27FC236}">
                  <a16:creationId xmlns:a16="http://schemas.microsoft.com/office/drawing/2014/main" id="{5162177E-C92C-E6A8-2EC4-6EEC40A24E2C}"/>
                </a:ext>
              </a:extLst>
            </p:cNvPr>
            <p:cNvSpPr/>
            <p:nvPr/>
          </p:nvSpPr>
          <p:spPr>
            <a:xfrm rot="-6603631">
              <a:off x="5293503" y="4266448"/>
              <a:ext cx="341084" cy="844210"/>
            </a:xfrm>
            <a:custGeom>
              <a:avLst/>
              <a:gdLst/>
              <a:ahLst/>
              <a:cxnLst/>
              <a:rect l="l" t="t" r="r" b="b"/>
              <a:pathLst>
                <a:path w="5186" h="12835" extrusionOk="0">
                  <a:moveTo>
                    <a:pt x="77" y="1"/>
                  </a:moveTo>
                  <a:cubicBezTo>
                    <a:pt x="38" y="1"/>
                    <a:pt x="1" y="31"/>
                    <a:pt x="19" y="77"/>
                  </a:cubicBezTo>
                  <a:cubicBezTo>
                    <a:pt x="1697" y="4325"/>
                    <a:pt x="3374" y="8557"/>
                    <a:pt x="5035" y="12789"/>
                  </a:cubicBezTo>
                  <a:cubicBezTo>
                    <a:pt x="5048" y="12821"/>
                    <a:pt x="5076" y="12835"/>
                    <a:pt x="5104" y="12835"/>
                  </a:cubicBezTo>
                  <a:cubicBezTo>
                    <a:pt x="5145" y="12835"/>
                    <a:pt x="5186" y="12805"/>
                    <a:pt x="5176"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9">
              <a:extLst>
                <a:ext uri="{FF2B5EF4-FFF2-40B4-BE49-F238E27FC236}">
                  <a16:creationId xmlns:a16="http://schemas.microsoft.com/office/drawing/2014/main" id="{BFF69153-8DFE-A503-0DED-658332B0752B}"/>
                </a:ext>
              </a:extLst>
            </p:cNvPr>
            <p:cNvSpPr/>
            <p:nvPr/>
          </p:nvSpPr>
          <p:spPr>
            <a:xfrm rot="-6603631">
              <a:off x="5807061" y="4366518"/>
              <a:ext cx="15916" cy="20456"/>
            </a:xfrm>
            <a:custGeom>
              <a:avLst/>
              <a:gdLst/>
              <a:ahLst/>
              <a:cxnLst/>
              <a:rect l="l" t="t" r="r" b="b"/>
              <a:pathLst>
                <a:path w="242" h="311" extrusionOk="0">
                  <a:moveTo>
                    <a:pt x="77" y="1"/>
                  </a:moveTo>
                  <a:cubicBezTo>
                    <a:pt x="38" y="1"/>
                    <a:pt x="1" y="31"/>
                    <a:pt x="20" y="77"/>
                  </a:cubicBezTo>
                  <a:cubicBezTo>
                    <a:pt x="51" y="140"/>
                    <a:pt x="82" y="203"/>
                    <a:pt x="98" y="265"/>
                  </a:cubicBezTo>
                  <a:cubicBezTo>
                    <a:pt x="111" y="297"/>
                    <a:pt x="139" y="311"/>
                    <a:pt x="165" y="311"/>
                  </a:cubicBezTo>
                  <a:cubicBezTo>
                    <a:pt x="205" y="311"/>
                    <a:pt x="242" y="281"/>
                    <a:pt x="223" y="234"/>
                  </a:cubicBezTo>
                  <a:cubicBezTo>
                    <a:pt x="208"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9">
              <a:extLst>
                <a:ext uri="{FF2B5EF4-FFF2-40B4-BE49-F238E27FC236}">
                  <a16:creationId xmlns:a16="http://schemas.microsoft.com/office/drawing/2014/main" id="{8FB89070-1421-9BA5-78EC-C8F2268FEF73}"/>
                </a:ext>
              </a:extLst>
            </p:cNvPr>
            <p:cNvSpPr/>
            <p:nvPr/>
          </p:nvSpPr>
          <p:spPr>
            <a:xfrm rot="-6603631">
              <a:off x="5197968" y="5109147"/>
              <a:ext cx="15916" cy="20456"/>
            </a:xfrm>
            <a:custGeom>
              <a:avLst/>
              <a:gdLst/>
              <a:ahLst/>
              <a:cxnLst/>
              <a:rect l="l" t="t" r="r" b="b"/>
              <a:pathLst>
                <a:path w="242" h="311" extrusionOk="0">
                  <a:moveTo>
                    <a:pt x="77" y="1"/>
                  </a:moveTo>
                  <a:cubicBezTo>
                    <a:pt x="37" y="1"/>
                    <a:pt x="0" y="31"/>
                    <a:pt x="19" y="77"/>
                  </a:cubicBezTo>
                  <a:cubicBezTo>
                    <a:pt x="35" y="140"/>
                    <a:pt x="66" y="203"/>
                    <a:pt x="97" y="266"/>
                  </a:cubicBezTo>
                  <a:cubicBezTo>
                    <a:pt x="110" y="297"/>
                    <a:pt x="138" y="311"/>
                    <a:pt x="165" y="311"/>
                  </a:cubicBezTo>
                  <a:cubicBezTo>
                    <a:pt x="204" y="311"/>
                    <a:pt x="241" y="281"/>
                    <a:pt x="223" y="234"/>
                  </a:cubicBezTo>
                  <a:cubicBezTo>
                    <a:pt x="191" y="171"/>
                    <a:pt x="160" y="109"/>
                    <a:pt x="144"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9">
              <a:extLst>
                <a:ext uri="{FF2B5EF4-FFF2-40B4-BE49-F238E27FC236}">
                  <a16:creationId xmlns:a16="http://schemas.microsoft.com/office/drawing/2014/main" id="{50494AD8-D44D-8046-3258-7989596225CC}"/>
                </a:ext>
              </a:extLst>
            </p:cNvPr>
            <p:cNvSpPr/>
            <p:nvPr/>
          </p:nvSpPr>
          <p:spPr>
            <a:xfrm rot="-6603631">
              <a:off x="5396185" y="4376921"/>
              <a:ext cx="341742" cy="843815"/>
            </a:xfrm>
            <a:custGeom>
              <a:avLst/>
              <a:gdLst/>
              <a:ahLst/>
              <a:cxnLst/>
              <a:rect l="l" t="t" r="r" b="b"/>
              <a:pathLst>
                <a:path w="5196" h="12829" extrusionOk="0">
                  <a:moveTo>
                    <a:pt x="87" y="0"/>
                  </a:moveTo>
                  <a:cubicBezTo>
                    <a:pt x="44" y="0"/>
                    <a:pt x="0" y="37"/>
                    <a:pt x="20" y="87"/>
                  </a:cubicBezTo>
                  <a:cubicBezTo>
                    <a:pt x="1697" y="4319"/>
                    <a:pt x="3375" y="8552"/>
                    <a:pt x="5052" y="12784"/>
                  </a:cubicBezTo>
                  <a:cubicBezTo>
                    <a:pt x="5064" y="12815"/>
                    <a:pt x="5092" y="12829"/>
                    <a:pt x="5119" y="12829"/>
                  </a:cubicBezTo>
                  <a:cubicBezTo>
                    <a:pt x="5159" y="12829"/>
                    <a:pt x="5196" y="12799"/>
                    <a:pt x="5177" y="12752"/>
                  </a:cubicBezTo>
                  <a:cubicBezTo>
                    <a:pt x="3500" y="8520"/>
                    <a:pt x="1823" y="4288"/>
                    <a:pt x="146" y="40"/>
                  </a:cubicBezTo>
                  <a:cubicBezTo>
                    <a:pt x="134"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a:extLst>
                <a:ext uri="{FF2B5EF4-FFF2-40B4-BE49-F238E27FC236}">
                  <a16:creationId xmlns:a16="http://schemas.microsoft.com/office/drawing/2014/main" id="{51BF39CA-2559-B8BB-7811-8164B20B2DB1}"/>
                </a:ext>
              </a:extLst>
            </p:cNvPr>
            <p:cNvSpPr/>
            <p:nvPr/>
          </p:nvSpPr>
          <p:spPr>
            <a:xfrm rot="-6603631">
              <a:off x="5910229" y="4476561"/>
              <a:ext cx="16048" cy="21179"/>
            </a:xfrm>
            <a:custGeom>
              <a:avLst/>
              <a:gdLst/>
              <a:ahLst/>
              <a:cxnLst/>
              <a:rect l="l" t="t" r="r" b="b"/>
              <a:pathLst>
                <a:path w="244" h="322" extrusionOk="0">
                  <a:moveTo>
                    <a:pt x="88" y="1"/>
                  </a:moveTo>
                  <a:cubicBezTo>
                    <a:pt x="43" y="1"/>
                    <a:pt x="1" y="31"/>
                    <a:pt x="19" y="78"/>
                  </a:cubicBezTo>
                  <a:cubicBezTo>
                    <a:pt x="51" y="140"/>
                    <a:pt x="82" y="203"/>
                    <a:pt x="98" y="281"/>
                  </a:cubicBezTo>
                  <a:cubicBezTo>
                    <a:pt x="109" y="310"/>
                    <a:pt x="133" y="322"/>
                    <a:pt x="157" y="322"/>
                  </a:cubicBezTo>
                  <a:cubicBezTo>
                    <a:pt x="199" y="322"/>
                    <a:pt x="243" y="284"/>
                    <a:pt x="223" y="234"/>
                  </a:cubicBezTo>
                  <a:cubicBezTo>
                    <a:pt x="208" y="172"/>
                    <a:pt x="176" y="109"/>
                    <a:pt x="161" y="46"/>
                  </a:cubicBezTo>
                  <a:cubicBezTo>
                    <a:pt x="148" y="15"/>
                    <a:pt x="117" y="1"/>
                    <a:pt x="88"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9">
              <a:extLst>
                <a:ext uri="{FF2B5EF4-FFF2-40B4-BE49-F238E27FC236}">
                  <a16:creationId xmlns:a16="http://schemas.microsoft.com/office/drawing/2014/main" id="{C7792593-37F7-9892-FF63-28DF864C51A4}"/>
                </a:ext>
              </a:extLst>
            </p:cNvPr>
            <p:cNvSpPr/>
            <p:nvPr/>
          </p:nvSpPr>
          <p:spPr>
            <a:xfrm rot="-6603631">
              <a:off x="5407061" y="3560589"/>
              <a:ext cx="160874" cy="169105"/>
            </a:xfrm>
            <a:custGeom>
              <a:avLst/>
              <a:gdLst/>
              <a:ahLst/>
              <a:cxnLst/>
              <a:rect l="l" t="t" r="r" b="b"/>
              <a:pathLst>
                <a:path w="2446" h="2571" extrusionOk="0">
                  <a:moveTo>
                    <a:pt x="1474" y="110"/>
                  </a:moveTo>
                  <a:lnTo>
                    <a:pt x="2273" y="706"/>
                  </a:lnTo>
                  <a:cubicBezTo>
                    <a:pt x="2414" y="800"/>
                    <a:pt x="2445" y="1019"/>
                    <a:pt x="2336" y="1160"/>
                  </a:cubicBezTo>
                  <a:lnTo>
                    <a:pt x="1427" y="2398"/>
                  </a:lnTo>
                  <a:cubicBezTo>
                    <a:pt x="1317" y="2539"/>
                    <a:pt x="1113" y="2571"/>
                    <a:pt x="972" y="2461"/>
                  </a:cubicBezTo>
                  <a:lnTo>
                    <a:pt x="173" y="1881"/>
                  </a:lnTo>
                  <a:cubicBezTo>
                    <a:pt x="32" y="1771"/>
                    <a:pt x="0" y="1552"/>
                    <a:pt x="110" y="1411"/>
                  </a:cubicBezTo>
                  <a:lnTo>
                    <a:pt x="1019" y="173"/>
                  </a:lnTo>
                  <a:cubicBezTo>
                    <a:pt x="1129" y="32"/>
                    <a:pt x="1333" y="0"/>
                    <a:pt x="1474" y="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9">
              <a:extLst>
                <a:ext uri="{FF2B5EF4-FFF2-40B4-BE49-F238E27FC236}">
                  <a16:creationId xmlns:a16="http://schemas.microsoft.com/office/drawing/2014/main" id="{280AB756-3176-F2F6-46BB-AB6C49443343}"/>
                </a:ext>
              </a:extLst>
            </p:cNvPr>
            <p:cNvSpPr/>
            <p:nvPr/>
          </p:nvSpPr>
          <p:spPr>
            <a:xfrm rot="-6603631">
              <a:off x="5552751" y="3603237"/>
              <a:ext cx="161926" cy="169171"/>
            </a:xfrm>
            <a:custGeom>
              <a:avLst/>
              <a:gdLst/>
              <a:ahLst/>
              <a:cxnLst/>
              <a:rect l="l" t="t" r="r" b="b"/>
              <a:pathLst>
                <a:path w="2462" h="2572" extrusionOk="0">
                  <a:moveTo>
                    <a:pt x="1490" y="110"/>
                  </a:moveTo>
                  <a:lnTo>
                    <a:pt x="2274" y="690"/>
                  </a:lnTo>
                  <a:cubicBezTo>
                    <a:pt x="2430" y="800"/>
                    <a:pt x="2462" y="1004"/>
                    <a:pt x="2352" y="1160"/>
                  </a:cubicBezTo>
                  <a:lnTo>
                    <a:pt x="1443" y="2383"/>
                  </a:lnTo>
                  <a:cubicBezTo>
                    <a:pt x="1333" y="2540"/>
                    <a:pt x="1129" y="2571"/>
                    <a:pt x="973" y="2461"/>
                  </a:cubicBezTo>
                  <a:lnTo>
                    <a:pt x="173" y="1866"/>
                  </a:lnTo>
                  <a:cubicBezTo>
                    <a:pt x="32" y="1756"/>
                    <a:pt x="1" y="1552"/>
                    <a:pt x="111" y="1411"/>
                  </a:cubicBezTo>
                  <a:lnTo>
                    <a:pt x="1020" y="173"/>
                  </a:lnTo>
                  <a:cubicBezTo>
                    <a:pt x="1129" y="32"/>
                    <a:pt x="1333" y="0"/>
                    <a:pt x="1490" y="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9">
              <a:extLst>
                <a:ext uri="{FF2B5EF4-FFF2-40B4-BE49-F238E27FC236}">
                  <a16:creationId xmlns:a16="http://schemas.microsoft.com/office/drawing/2014/main" id="{8A0BBB27-FFEF-A44C-887A-26C735BBE653}"/>
                </a:ext>
              </a:extLst>
            </p:cNvPr>
            <p:cNvSpPr/>
            <p:nvPr/>
          </p:nvSpPr>
          <p:spPr>
            <a:xfrm rot="-6603631">
              <a:off x="5698137" y="3646744"/>
              <a:ext cx="161926" cy="169105"/>
            </a:xfrm>
            <a:custGeom>
              <a:avLst/>
              <a:gdLst/>
              <a:ahLst/>
              <a:cxnLst/>
              <a:rect l="l" t="t" r="r" b="b"/>
              <a:pathLst>
                <a:path w="2462" h="2571" extrusionOk="0">
                  <a:moveTo>
                    <a:pt x="1490" y="110"/>
                  </a:moveTo>
                  <a:lnTo>
                    <a:pt x="2289" y="705"/>
                  </a:lnTo>
                  <a:cubicBezTo>
                    <a:pt x="2430" y="815"/>
                    <a:pt x="2461" y="1019"/>
                    <a:pt x="2352" y="1160"/>
                  </a:cubicBezTo>
                  <a:lnTo>
                    <a:pt x="1443" y="2398"/>
                  </a:lnTo>
                  <a:cubicBezTo>
                    <a:pt x="1333" y="2539"/>
                    <a:pt x="1129" y="2571"/>
                    <a:pt x="988" y="2461"/>
                  </a:cubicBezTo>
                  <a:lnTo>
                    <a:pt x="189" y="1881"/>
                  </a:lnTo>
                  <a:cubicBezTo>
                    <a:pt x="32" y="1771"/>
                    <a:pt x="1" y="1567"/>
                    <a:pt x="110" y="1411"/>
                  </a:cubicBezTo>
                  <a:lnTo>
                    <a:pt x="1019" y="188"/>
                  </a:lnTo>
                  <a:cubicBezTo>
                    <a:pt x="1129" y="31"/>
                    <a:pt x="1349" y="0"/>
                    <a:pt x="1490" y="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9">
              <a:extLst>
                <a:ext uri="{FF2B5EF4-FFF2-40B4-BE49-F238E27FC236}">
                  <a16:creationId xmlns:a16="http://schemas.microsoft.com/office/drawing/2014/main" id="{0EAB0B72-F6C0-9D86-6ADA-874EBE0B83A6}"/>
                </a:ext>
              </a:extLst>
            </p:cNvPr>
            <p:cNvSpPr/>
            <p:nvPr/>
          </p:nvSpPr>
          <p:spPr>
            <a:xfrm rot="-6603631">
              <a:off x="5844804" y="3689405"/>
              <a:ext cx="160940" cy="169105"/>
            </a:xfrm>
            <a:custGeom>
              <a:avLst/>
              <a:gdLst/>
              <a:ahLst/>
              <a:cxnLst/>
              <a:rect l="l" t="t" r="r" b="b"/>
              <a:pathLst>
                <a:path w="2447" h="2571" extrusionOk="0">
                  <a:moveTo>
                    <a:pt x="1474" y="110"/>
                  </a:moveTo>
                  <a:lnTo>
                    <a:pt x="2274" y="690"/>
                  </a:lnTo>
                  <a:cubicBezTo>
                    <a:pt x="2415" y="800"/>
                    <a:pt x="2446" y="1003"/>
                    <a:pt x="2336" y="1160"/>
                  </a:cubicBezTo>
                  <a:lnTo>
                    <a:pt x="1427" y="2383"/>
                  </a:lnTo>
                  <a:cubicBezTo>
                    <a:pt x="1318" y="2540"/>
                    <a:pt x="1114" y="2571"/>
                    <a:pt x="973" y="2461"/>
                  </a:cubicBezTo>
                  <a:lnTo>
                    <a:pt x="173" y="1866"/>
                  </a:lnTo>
                  <a:cubicBezTo>
                    <a:pt x="32" y="1756"/>
                    <a:pt x="1" y="1552"/>
                    <a:pt x="111" y="1411"/>
                  </a:cubicBezTo>
                  <a:lnTo>
                    <a:pt x="1020" y="173"/>
                  </a:lnTo>
                  <a:cubicBezTo>
                    <a:pt x="1129" y="32"/>
                    <a:pt x="1333" y="0"/>
                    <a:pt x="1474" y="1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a:extLst>
                <a:ext uri="{FF2B5EF4-FFF2-40B4-BE49-F238E27FC236}">
                  <a16:creationId xmlns:a16="http://schemas.microsoft.com/office/drawing/2014/main" id="{3F5729D0-49B6-4BE3-809F-42355623E5A2}"/>
                </a:ext>
              </a:extLst>
            </p:cNvPr>
            <p:cNvSpPr/>
            <p:nvPr/>
          </p:nvSpPr>
          <p:spPr>
            <a:xfrm rot="-6603631">
              <a:off x="5087486" y="3482582"/>
              <a:ext cx="1481474" cy="1533062"/>
            </a:xfrm>
            <a:custGeom>
              <a:avLst/>
              <a:gdLst/>
              <a:ahLst/>
              <a:cxnLst/>
              <a:rect l="l" t="t" r="r" b="b"/>
              <a:pathLst>
                <a:path w="22525" h="23308" extrusionOk="0">
                  <a:moveTo>
                    <a:pt x="10848" y="0"/>
                  </a:moveTo>
                  <a:lnTo>
                    <a:pt x="22525" y="8621"/>
                  </a:lnTo>
                  <a:lnTo>
                    <a:pt x="11663" y="23308"/>
                  </a:lnTo>
                  <a:lnTo>
                    <a:pt x="1" y="146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a:extLst>
                <a:ext uri="{FF2B5EF4-FFF2-40B4-BE49-F238E27FC236}">
                  <a16:creationId xmlns:a16="http://schemas.microsoft.com/office/drawing/2014/main" id="{8EF15D9E-5214-3E02-C71E-EA5F33C11E93}"/>
                </a:ext>
              </a:extLst>
            </p:cNvPr>
            <p:cNvSpPr/>
            <p:nvPr/>
          </p:nvSpPr>
          <p:spPr>
            <a:xfrm rot="-6603631">
              <a:off x="5594490" y="3312199"/>
              <a:ext cx="730970" cy="978455"/>
            </a:xfrm>
            <a:custGeom>
              <a:avLst/>
              <a:gdLst/>
              <a:ahLst/>
              <a:cxnLst/>
              <a:rect l="l" t="t" r="r" b="b"/>
              <a:pathLst>
                <a:path w="11114" h="14876" extrusionOk="0">
                  <a:moveTo>
                    <a:pt x="10863" y="1"/>
                  </a:moveTo>
                  <a:lnTo>
                    <a:pt x="11114" y="189"/>
                  </a:lnTo>
                  <a:lnTo>
                    <a:pt x="252" y="14876"/>
                  </a:lnTo>
                  <a:lnTo>
                    <a:pt x="1" y="146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a:extLst>
                <a:ext uri="{FF2B5EF4-FFF2-40B4-BE49-F238E27FC236}">
                  <a16:creationId xmlns:a16="http://schemas.microsoft.com/office/drawing/2014/main" id="{45A54323-A1A5-DA21-3633-FB0F11A140D9}"/>
                </a:ext>
              </a:extLst>
            </p:cNvPr>
            <p:cNvSpPr/>
            <p:nvPr/>
          </p:nvSpPr>
          <p:spPr>
            <a:xfrm rot="-6603631">
              <a:off x="5308952" y="4141627"/>
              <a:ext cx="799042" cy="1028904"/>
            </a:xfrm>
            <a:custGeom>
              <a:avLst/>
              <a:gdLst/>
              <a:ahLst/>
              <a:cxnLst/>
              <a:rect l="l" t="t" r="r" b="b"/>
              <a:pathLst>
                <a:path w="12149" h="15643" extrusionOk="0">
                  <a:moveTo>
                    <a:pt x="10848" y="0"/>
                  </a:moveTo>
                  <a:lnTo>
                    <a:pt x="12149" y="956"/>
                  </a:lnTo>
                  <a:lnTo>
                    <a:pt x="1286" y="15643"/>
                  </a:lnTo>
                  <a:lnTo>
                    <a:pt x="1" y="146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9">
              <a:extLst>
                <a:ext uri="{FF2B5EF4-FFF2-40B4-BE49-F238E27FC236}">
                  <a16:creationId xmlns:a16="http://schemas.microsoft.com/office/drawing/2014/main" id="{A1AFF37E-C0A1-4B77-4B66-AC4C6781F37F}"/>
                </a:ext>
              </a:extLst>
            </p:cNvPr>
            <p:cNvSpPr/>
            <p:nvPr/>
          </p:nvSpPr>
          <p:spPr>
            <a:xfrm rot="-6603631">
              <a:off x="5169663" y="4491144"/>
              <a:ext cx="39265" cy="38215"/>
            </a:xfrm>
            <a:custGeom>
              <a:avLst/>
              <a:gdLst/>
              <a:ahLst/>
              <a:cxnLst/>
              <a:rect l="l" t="t" r="r" b="b"/>
              <a:pathLst>
                <a:path w="597" h="581" extrusionOk="0">
                  <a:moveTo>
                    <a:pt x="455" y="79"/>
                  </a:moveTo>
                  <a:cubicBezTo>
                    <a:pt x="565" y="173"/>
                    <a:pt x="596" y="330"/>
                    <a:pt x="502" y="455"/>
                  </a:cubicBezTo>
                  <a:cubicBezTo>
                    <a:pt x="424" y="565"/>
                    <a:pt x="267" y="581"/>
                    <a:pt x="141" y="502"/>
                  </a:cubicBezTo>
                  <a:cubicBezTo>
                    <a:pt x="32" y="424"/>
                    <a:pt x="0" y="252"/>
                    <a:pt x="94" y="142"/>
                  </a:cubicBezTo>
                  <a:cubicBezTo>
                    <a:pt x="173" y="32"/>
                    <a:pt x="345" y="1"/>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9">
              <a:extLst>
                <a:ext uri="{FF2B5EF4-FFF2-40B4-BE49-F238E27FC236}">
                  <a16:creationId xmlns:a16="http://schemas.microsoft.com/office/drawing/2014/main" id="{27ED3FD3-7EE7-54C2-2EFC-F65A8870E9ED}"/>
                </a:ext>
              </a:extLst>
            </p:cNvPr>
            <p:cNvSpPr/>
            <p:nvPr/>
          </p:nvSpPr>
          <p:spPr>
            <a:xfrm rot="-6603631">
              <a:off x="5174996" y="4492711"/>
              <a:ext cx="34069" cy="32032"/>
            </a:xfrm>
            <a:custGeom>
              <a:avLst/>
              <a:gdLst/>
              <a:ahLst/>
              <a:cxnLst/>
              <a:rect l="l" t="t" r="r" b="b"/>
              <a:pathLst>
                <a:path w="518" h="487" extrusionOk="0">
                  <a:moveTo>
                    <a:pt x="518" y="220"/>
                  </a:moveTo>
                  <a:cubicBezTo>
                    <a:pt x="502" y="267"/>
                    <a:pt x="486" y="314"/>
                    <a:pt x="455" y="361"/>
                  </a:cubicBezTo>
                  <a:cubicBezTo>
                    <a:pt x="377" y="471"/>
                    <a:pt x="220" y="487"/>
                    <a:pt x="94" y="408"/>
                  </a:cubicBezTo>
                  <a:cubicBezTo>
                    <a:pt x="47" y="377"/>
                    <a:pt x="16" y="314"/>
                    <a:pt x="0" y="267"/>
                  </a:cubicBezTo>
                  <a:cubicBezTo>
                    <a:pt x="0" y="220"/>
                    <a:pt x="16" y="173"/>
                    <a:pt x="47" y="126"/>
                  </a:cubicBezTo>
                  <a:cubicBezTo>
                    <a:pt x="142" y="17"/>
                    <a:pt x="298" y="1"/>
                    <a:pt x="408" y="79"/>
                  </a:cubicBezTo>
                  <a:cubicBezTo>
                    <a:pt x="471" y="111"/>
                    <a:pt x="502" y="173"/>
                    <a:pt x="518"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a:extLst>
                <a:ext uri="{FF2B5EF4-FFF2-40B4-BE49-F238E27FC236}">
                  <a16:creationId xmlns:a16="http://schemas.microsoft.com/office/drawing/2014/main" id="{B2CCD5FD-6AB0-109C-0DD4-BE597E254905}"/>
                </a:ext>
              </a:extLst>
            </p:cNvPr>
            <p:cNvSpPr/>
            <p:nvPr/>
          </p:nvSpPr>
          <p:spPr>
            <a:xfrm rot="-6603631">
              <a:off x="5146792" y="4511841"/>
              <a:ext cx="68138" cy="55711"/>
            </a:xfrm>
            <a:custGeom>
              <a:avLst/>
              <a:gdLst/>
              <a:ahLst/>
              <a:cxnLst/>
              <a:rect l="l" t="t" r="r" b="b"/>
              <a:pathLst>
                <a:path w="1036" h="847" extrusionOk="0">
                  <a:moveTo>
                    <a:pt x="236" y="32"/>
                  </a:moveTo>
                  <a:lnTo>
                    <a:pt x="957" y="580"/>
                  </a:lnTo>
                  <a:cubicBezTo>
                    <a:pt x="1020" y="627"/>
                    <a:pt x="1035" y="706"/>
                    <a:pt x="988" y="768"/>
                  </a:cubicBezTo>
                  <a:lnTo>
                    <a:pt x="988" y="768"/>
                  </a:lnTo>
                  <a:cubicBezTo>
                    <a:pt x="941" y="831"/>
                    <a:pt x="847" y="847"/>
                    <a:pt x="800" y="800"/>
                  </a:cubicBezTo>
                  <a:lnTo>
                    <a:pt x="63" y="267"/>
                  </a:lnTo>
                  <a:cubicBezTo>
                    <a:pt x="1" y="220"/>
                    <a:pt x="1" y="126"/>
                    <a:pt x="32" y="63"/>
                  </a:cubicBezTo>
                  <a:lnTo>
                    <a:pt x="32" y="63"/>
                  </a:lnTo>
                  <a:cubicBezTo>
                    <a:pt x="79" y="0"/>
                    <a:pt x="173" y="0"/>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a:extLst>
                <a:ext uri="{FF2B5EF4-FFF2-40B4-BE49-F238E27FC236}">
                  <a16:creationId xmlns:a16="http://schemas.microsoft.com/office/drawing/2014/main" id="{864D30F1-D89A-DD27-4D77-C47068014BF0}"/>
                </a:ext>
              </a:extLst>
            </p:cNvPr>
            <p:cNvSpPr/>
            <p:nvPr/>
          </p:nvSpPr>
          <p:spPr>
            <a:xfrm rot="-6603631">
              <a:off x="5256714" y="4515578"/>
              <a:ext cx="38147" cy="39267"/>
            </a:xfrm>
            <a:custGeom>
              <a:avLst/>
              <a:gdLst/>
              <a:ahLst/>
              <a:cxnLst/>
              <a:rect l="l" t="t" r="r" b="b"/>
              <a:pathLst>
                <a:path w="580" h="597" extrusionOk="0">
                  <a:moveTo>
                    <a:pt x="439" y="95"/>
                  </a:moveTo>
                  <a:cubicBezTo>
                    <a:pt x="549" y="173"/>
                    <a:pt x="580" y="330"/>
                    <a:pt x="502" y="456"/>
                  </a:cubicBezTo>
                  <a:cubicBezTo>
                    <a:pt x="408" y="565"/>
                    <a:pt x="251" y="597"/>
                    <a:pt x="141" y="503"/>
                  </a:cubicBezTo>
                  <a:cubicBezTo>
                    <a:pt x="16" y="424"/>
                    <a:pt x="0" y="252"/>
                    <a:pt x="78" y="142"/>
                  </a:cubicBezTo>
                  <a:cubicBezTo>
                    <a:pt x="157" y="32"/>
                    <a:pt x="329" y="1"/>
                    <a:pt x="439"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9">
              <a:extLst>
                <a:ext uri="{FF2B5EF4-FFF2-40B4-BE49-F238E27FC236}">
                  <a16:creationId xmlns:a16="http://schemas.microsoft.com/office/drawing/2014/main" id="{70FB3DF1-1AE1-CDFC-A487-A14AF8A7ADD7}"/>
                </a:ext>
              </a:extLst>
            </p:cNvPr>
            <p:cNvSpPr/>
            <p:nvPr/>
          </p:nvSpPr>
          <p:spPr>
            <a:xfrm rot="-6603631">
              <a:off x="5261688" y="4517631"/>
              <a:ext cx="34069" cy="33019"/>
            </a:xfrm>
            <a:custGeom>
              <a:avLst/>
              <a:gdLst/>
              <a:ahLst/>
              <a:cxnLst/>
              <a:rect l="l" t="t" r="r" b="b"/>
              <a:pathLst>
                <a:path w="518" h="502" extrusionOk="0">
                  <a:moveTo>
                    <a:pt x="518" y="219"/>
                  </a:moveTo>
                  <a:cubicBezTo>
                    <a:pt x="502" y="266"/>
                    <a:pt x="486" y="314"/>
                    <a:pt x="471" y="361"/>
                  </a:cubicBezTo>
                  <a:cubicBezTo>
                    <a:pt x="377" y="470"/>
                    <a:pt x="220" y="502"/>
                    <a:pt x="110" y="408"/>
                  </a:cubicBezTo>
                  <a:cubicBezTo>
                    <a:pt x="47" y="376"/>
                    <a:pt x="16" y="314"/>
                    <a:pt x="0" y="266"/>
                  </a:cubicBezTo>
                  <a:cubicBezTo>
                    <a:pt x="16" y="219"/>
                    <a:pt x="32" y="172"/>
                    <a:pt x="47" y="141"/>
                  </a:cubicBezTo>
                  <a:cubicBezTo>
                    <a:pt x="141" y="16"/>
                    <a:pt x="298" y="0"/>
                    <a:pt x="424" y="78"/>
                  </a:cubicBezTo>
                  <a:cubicBezTo>
                    <a:pt x="471" y="110"/>
                    <a:pt x="502" y="172"/>
                    <a:pt x="518" y="2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a:extLst>
                <a:ext uri="{FF2B5EF4-FFF2-40B4-BE49-F238E27FC236}">
                  <a16:creationId xmlns:a16="http://schemas.microsoft.com/office/drawing/2014/main" id="{76F7F2EF-8A07-C621-5E0C-909E73D103EA}"/>
                </a:ext>
              </a:extLst>
            </p:cNvPr>
            <p:cNvSpPr/>
            <p:nvPr/>
          </p:nvSpPr>
          <p:spPr>
            <a:xfrm rot="-6603631">
              <a:off x="5232959" y="4537446"/>
              <a:ext cx="68138" cy="55711"/>
            </a:xfrm>
            <a:custGeom>
              <a:avLst/>
              <a:gdLst/>
              <a:ahLst/>
              <a:cxnLst/>
              <a:rect l="l" t="t" r="r" b="b"/>
              <a:pathLst>
                <a:path w="1036" h="847" extrusionOk="0">
                  <a:moveTo>
                    <a:pt x="236" y="47"/>
                  </a:moveTo>
                  <a:lnTo>
                    <a:pt x="957" y="580"/>
                  </a:lnTo>
                  <a:cubicBezTo>
                    <a:pt x="1020" y="627"/>
                    <a:pt x="1035" y="706"/>
                    <a:pt x="988" y="768"/>
                  </a:cubicBezTo>
                  <a:lnTo>
                    <a:pt x="988" y="768"/>
                  </a:lnTo>
                  <a:cubicBezTo>
                    <a:pt x="941" y="831"/>
                    <a:pt x="863" y="847"/>
                    <a:pt x="800" y="800"/>
                  </a:cubicBezTo>
                  <a:lnTo>
                    <a:pt x="63" y="267"/>
                  </a:lnTo>
                  <a:cubicBezTo>
                    <a:pt x="16" y="220"/>
                    <a:pt x="1" y="126"/>
                    <a:pt x="48"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a:extLst>
                <a:ext uri="{FF2B5EF4-FFF2-40B4-BE49-F238E27FC236}">
                  <a16:creationId xmlns:a16="http://schemas.microsoft.com/office/drawing/2014/main" id="{2ECAB023-732C-A709-7E1E-56CC5C115E24}"/>
                </a:ext>
              </a:extLst>
            </p:cNvPr>
            <p:cNvSpPr/>
            <p:nvPr/>
          </p:nvSpPr>
          <p:spPr>
            <a:xfrm rot="-6603631">
              <a:off x="5342890" y="4541236"/>
              <a:ext cx="38212" cy="39201"/>
            </a:xfrm>
            <a:custGeom>
              <a:avLst/>
              <a:gdLst/>
              <a:ahLst/>
              <a:cxnLst/>
              <a:rect l="l" t="t" r="r" b="b"/>
              <a:pathLst>
                <a:path w="581" h="596" extrusionOk="0">
                  <a:moveTo>
                    <a:pt x="440" y="94"/>
                  </a:moveTo>
                  <a:cubicBezTo>
                    <a:pt x="565" y="173"/>
                    <a:pt x="581" y="329"/>
                    <a:pt x="503" y="455"/>
                  </a:cubicBezTo>
                  <a:cubicBezTo>
                    <a:pt x="408" y="564"/>
                    <a:pt x="252" y="596"/>
                    <a:pt x="142" y="502"/>
                  </a:cubicBezTo>
                  <a:cubicBezTo>
                    <a:pt x="17" y="423"/>
                    <a:pt x="1" y="251"/>
                    <a:pt x="79" y="141"/>
                  </a:cubicBezTo>
                  <a:cubicBezTo>
                    <a:pt x="173" y="32"/>
                    <a:pt x="330" y="0"/>
                    <a:pt x="440"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a:extLst>
                <a:ext uri="{FF2B5EF4-FFF2-40B4-BE49-F238E27FC236}">
                  <a16:creationId xmlns:a16="http://schemas.microsoft.com/office/drawing/2014/main" id="{69851428-50C2-319B-9E38-081FD7BD9BED}"/>
                </a:ext>
              </a:extLst>
            </p:cNvPr>
            <p:cNvSpPr/>
            <p:nvPr/>
          </p:nvSpPr>
          <p:spPr>
            <a:xfrm rot="-6603631">
              <a:off x="5348179" y="4542772"/>
              <a:ext cx="33082" cy="33019"/>
            </a:xfrm>
            <a:custGeom>
              <a:avLst/>
              <a:gdLst/>
              <a:ahLst/>
              <a:cxnLst/>
              <a:rect l="l" t="t" r="r" b="b"/>
              <a:pathLst>
                <a:path w="503" h="502" extrusionOk="0">
                  <a:moveTo>
                    <a:pt x="503" y="235"/>
                  </a:moveTo>
                  <a:cubicBezTo>
                    <a:pt x="503" y="267"/>
                    <a:pt x="487" y="314"/>
                    <a:pt x="456" y="361"/>
                  </a:cubicBezTo>
                  <a:cubicBezTo>
                    <a:pt x="361" y="470"/>
                    <a:pt x="205" y="502"/>
                    <a:pt x="95" y="408"/>
                  </a:cubicBezTo>
                  <a:cubicBezTo>
                    <a:pt x="32" y="376"/>
                    <a:pt x="1" y="314"/>
                    <a:pt x="1" y="267"/>
                  </a:cubicBezTo>
                  <a:cubicBezTo>
                    <a:pt x="1" y="220"/>
                    <a:pt x="17" y="173"/>
                    <a:pt x="48" y="141"/>
                  </a:cubicBezTo>
                  <a:cubicBezTo>
                    <a:pt x="126" y="16"/>
                    <a:pt x="283" y="0"/>
                    <a:pt x="409" y="79"/>
                  </a:cubicBezTo>
                  <a:cubicBezTo>
                    <a:pt x="456" y="126"/>
                    <a:pt x="487" y="173"/>
                    <a:pt x="503"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a:extLst>
                <a:ext uri="{FF2B5EF4-FFF2-40B4-BE49-F238E27FC236}">
                  <a16:creationId xmlns:a16="http://schemas.microsoft.com/office/drawing/2014/main" id="{2AB02257-BCBB-3A0E-21A6-60EB692CED9D}"/>
                </a:ext>
              </a:extLst>
            </p:cNvPr>
            <p:cNvSpPr/>
            <p:nvPr/>
          </p:nvSpPr>
          <p:spPr>
            <a:xfrm rot="-6603631">
              <a:off x="5319157" y="4563007"/>
              <a:ext cx="68138" cy="55776"/>
            </a:xfrm>
            <a:custGeom>
              <a:avLst/>
              <a:gdLst/>
              <a:ahLst/>
              <a:cxnLst/>
              <a:rect l="l" t="t" r="r" b="b"/>
              <a:pathLst>
                <a:path w="1036" h="848" extrusionOk="0">
                  <a:moveTo>
                    <a:pt x="236" y="48"/>
                  </a:moveTo>
                  <a:lnTo>
                    <a:pt x="957" y="581"/>
                  </a:lnTo>
                  <a:cubicBezTo>
                    <a:pt x="1019" y="628"/>
                    <a:pt x="1035" y="706"/>
                    <a:pt x="988" y="769"/>
                  </a:cubicBezTo>
                  <a:lnTo>
                    <a:pt x="988" y="769"/>
                  </a:lnTo>
                  <a:cubicBezTo>
                    <a:pt x="941" y="831"/>
                    <a:pt x="863" y="847"/>
                    <a:pt x="800" y="800"/>
                  </a:cubicBezTo>
                  <a:lnTo>
                    <a:pt x="79" y="267"/>
                  </a:lnTo>
                  <a:cubicBezTo>
                    <a:pt x="16" y="220"/>
                    <a:pt x="1" y="126"/>
                    <a:pt x="48" y="79"/>
                  </a:cubicBezTo>
                  <a:lnTo>
                    <a:pt x="48" y="63"/>
                  </a:lnTo>
                  <a:cubicBezTo>
                    <a:pt x="95" y="16"/>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a:extLst>
                <a:ext uri="{FF2B5EF4-FFF2-40B4-BE49-F238E27FC236}">
                  <a16:creationId xmlns:a16="http://schemas.microsoft.com/office/drawing/2014/main" id="{DB1DA718-05E4-B08D-6590-B53571782BDE}"/>
                </a:ext>
              </a:extLst>
            </p:cNvPr>
            <p:cNvSpPr/>
            <p:nvPr/>
          </p:nvSpPr>
          <p:spPr>
            <a:xfrm rot="-6603631">
              <a:off x="5429088" y="4566796"/>
              <a:ext cx="38212" cy="39267"/>
            </a:xfrm>
            <a:custGeom>
              <a:avLst/>
              <a:gdLst/>
              <a:ahLst/>
              <a:cxnLst/>
              <a:rect l="l" t="t" r="r" b="b"/>
              <a:pathLst>
                <a:path w="581" h="597" extrusionOk="0">
                  <a:moveTo>
                    <a:pt x="455" y="94"/>
                  </a:moveTo>
                  <a:cubicBezTo>
                    <a:pt x="565" y="173"/>
                    <a:pt x="581" y="345"/>
                    <a:pt x="502" y="455"/>
                  </a:cubicBezTo>
                  <a:cubicBezTo>
                    <a:pt x="424" y="565"/>
                    <a:pt x="252" y="596"/>
                    <a:pt x="142" y="502"/>
                  </a:cubicBezTo>
                  <a:cubicBezTo>
                    <a:pt x="32" y="424"/>
                    <a:pt x="1" y="267"/>
                    <a:pt x="79" y="141"/>
                  </a:cubicBezTo>
                  <a:cubicBezTo>
                    <a:pt x="173" y="32"/>
                    <a:pt x="330" y="0"/>
                    <a:pt x="455"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a:extLst>
                <a:ext uri="{FF2B5EF4-FFF2-40B4-BE49-F238E27FC236}">
                  <a16:creationId xmlns:a16="http://schemas.microsoft.com/office/drawing/2014/main" id="{8621785D-8994-0AEE-01DA-036640215D0C}"/>
                </a:ext>
              </a:extLst>
            </p:cNvPr>
            <p:cNvSpPr/>
            <p:nvPr/>
          </p:nvSpPr>
          <p:spPr>
            <a:xfrm rot="-6603631">
              <a:off x="5434376" y="4568333"/>
              <a:ext cx="33082" cy="33084"/>
            </a:xfrm>
            <a:custGeom>
              <a:avLst/>
              <a:gdLst/>
              <a:ahLst/>
              <a:cxnLst/>
              <a:rect l="l" t="t" r="r" b="b"/>
              <a:pathLst>
                <a:path w="503" h="503" extrusionOk="0">
                  <a:moveTo>
                    <a:pt x="503" y="236"/>
                  </a:moveTo>
                  <a:cubicBezTo>
                    <a:pt x="503" y="283"/>
                    <a:pt x="487" y="314"/>
                    <a:pt x="455" y="361"/>
                  </a:cubicBezTo>
                  <a:cubicBezTo>
                    <a:pt x="377" y="471"/>
                    <a:pt x="205" y="502"/>
                    <a:pt x="95" y="408"/>
                  </a:cubicBezTo>
                  <a:cubicBezTo>
                    <a:pt x="48" y="377"/>
                    <a:pt x="17" y="330"/>
                    <a:pt x="1" y="267"/>
                  </a:cubicBezTo>
                  <a:cubicBezTo>
                    <a:pt x="1" y="220"/>
                    <a:pt x="17" y="173"/>
                    <a:pt x="48" y="142"/>
                  </a:cubicBezTo>
                  <a:cubicBezTo>
                    <a:pt x="126" y="16"/>
                    <a:pt x="299" y="0"/>
                    <a:pt x="408" y="79"/>
                  </a:cubicBezTo>
                  <a:cubicBezTo>
                    <a:pt x="455" y="126"/>
                    <a:pt x="487" y="173"/>
                    <a:pt x="503"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a:extLst>
                <a:ext uri="{FF2B5EF4-FFF2-40B4-BE49-F238E27FC236}">
                  <a16:creationId xmlns:a16="http://schemas.microsoft.com/office/drawing/2014/main" id="{10BA38EB-8C8C-5BC7-4EC7-5581BE7244A3}"/>
                </a:ext>
              </a:extLst>
            </p:cNvPr>
            <p:cNvSpPr/>
            <p:nvPr/>
          </p:nvSpPr>
          <p:spPr>
            <a:xfrm rot="-6603631">
              <a:off x="5405324" y="4588612"/>
              <a:ext cx="68138" cy="55776"/>
            </a:xfrm>
            <a:custGeom>
              <a:avLst/>
              <a:gdLst/>
              <a:ahLst/>
              <a:cxnLst/>
              <a:rect l="l" t="t" r="r" b="b"/>
              <a:pathLst>
                <a:path w="1036" h="848" extrusionOk="0">
                  <a:moveTo>
                    <a:pt x="236" y="48"/>
                  </a:moveTo>
                  <a:lnTo>
                    <a:pt x="972" y="581"/>
                  </a:lnTo>
                  <a:cubicBezTo>
                    <a:pt x="1019" y="628"/>
                    <a:pt x="1035" y="706"/>
                    <a:pt x="988" y="769"/>
                  </a:cubicBezTo>
                  <a:lnTo>
                    <a:pt x="988" y="769"/>
                  </a:lnTo>
                  <a:cubicBezTo>
                    <a:pt x="941" y="832"/>
                    <a:pt x="863" y="847"/>
                    <a:pt x="800" y="800"/>
                  </a:cubicBezTo>
                  <a:lnTo>
                    <a:pt x="79" y="267"/>
                  </a:lnTo>
                  <a:cubicBezTo>
                    <a:pt x="16" y="220"/>
                    <a:pt x="1" y="126"/>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a:extLst>
                <a:ext uri="{FF2B5EF4-FFF2-40B4-BE49-F238E27FC236}">
                  <a16:creationId xmlns:a16="http://schemas.microsoft.com/office/drawing/2014/main" id="{B1D0C1DE-7F94-9D5E-CAAC-23160B0DC7B4}"/>
                </a:ext>
              </a:extLst>
            </p:cNvPr>
            <p:cNvSpPr/>
            <p:nvPr/>
          </p:nvSpPr>
          <p:spPr>
            <a:xfrm rot="-6603631">
              <a:off x="5514548" y="4591907"/>
              <a:ext cx="39265" cy="39267"/>
            </a:xfrm>
            <a:custGeom>
              <a:avLst/>
              <a:gdLst/>
              <a:ahLst/>
              <a:cxnLst/>
              <a:rect l="l" t="t" r="r" b="b"/>
              <a:pathLst>
                <a:path w="597" h="597" extrusionOk="0">
                  <a:moveTo>
                    <a:pt x="455" y="95"/>
                  </a:moveTo>
                  <a:cubicBezTo>
                    <a:pt x="565" y="173"/>
                    <a:pt x="596" y="345"/>
                    <a:pt x="502" y="455"/>
                  </a:cubicBezTo>
                  <a:cubicBezTo>
                    <a:pt x="424" y="565"/>
                    <a:pt x="252" y="596"/>
                    <a:pt x="142" y="502"/>
                  </a:cubicBezTo>
                  <a:cubicBezTo>
                    <a:pt x="32" y="424"/>
                    <a:pt x="1" y="267"/>
                    <a:pt x="95" y="142"/>
                  </a:cubicBezTo>
                  <a:cubicBezTo>
                    <a:pt x="173" y="32"/>
                    <a:pt x="330" y="1"/>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a:extLst>
                <a:ext uri="{FF2B5EF4-FFF2-40B4-BE49-F238E27FC236}">
                  <a16:creationId xmlns:a16="http://schemas.microsoft.com/office/drawing/2014/main" id="{B8E4DA4E-45C3-6D3B-1109-526DA0A9CF92}"/>
                </a:ext>
              </a:extLst>
            </p:cNvPr>
            <p:cNvSpPr/>
            <p:nvPr/>
          </p:nvSpPr>
          <p:spPr>
            <a:xfrm rot="-6603631">
              <a:off x="5520543" y="4593938"/>
              <a:ext cx="33082" cy="33084"/>
            </a:xfrm>
            <a:custGeom>
              <a:avLst/>
              <a:gdLst/>
              <a:ahLst/>
              <a:cxnLst/>
              <a:rect l="l" t="t" r="r" b="b"/>
              <a:pathLst>
                <a:path w="503" h="503" extrusionOk="0">
                  <a:moveTo>
                    <a:pt x="502" y="236"/>
                  </a:moveTo>
                  <a:cubicBezTo>
                    <a:pt x="502" y="283"/>
                    <a:pt x="487" y="314"/>
                    <a:pt x="455" y="361"/>
                  </a:cubicBezTo>
                  <a:cubicBezTo>
                    <a:pt x="377" y="471"/>
                    <a:pt x="205" y="502"/>
                    <a:pt x="95" y="408"/>
                  </a:cubicBezTo>
                  <a:cubicBezTo>
                    <a:pt x="48" y="377"/>
                    <a:pt x="17" y="330"/>
                    <a:pt x="1" y="267"/>
                  </a:cubicBezTo>
                  <a:cubicBezTo>
                    <a:pt x="1" y="220"/>
                    <a:pt x="17" y="173"/>
                    <a:pt x="48" y="142"/>
                  </a:cubicBezTo>
                  <a:cubicBezTo>
                    <a:pt x="126" y="32"/>
                    <a:pt x="299" y="1"/>
                    <a:pt x="408" y="79"/>
                  </a:cubicBezTo>
                  <a:cubicBezTo>
                    <a:pt x="455" y="126"/>
                    <a:pt x="487" y="173"/>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a:extLst>
                <a:ext uri="{FF2B5EF4-FFF2-40B4-BE49-F238E27FC236}">
                  <a16:creationId xmlns:a16="http://schemas.microsoft.com/office/drawing/2014/main" id="{17EC6B29-264D-A3A1-57B8-AFF208AB3667}"/>
                </a:ext>
              </a:extLst>
            </p:cNvPr>
            <p:cNvSpPr/>
            <p:nvPr/>
          </p:nvSpPr>
          <p:spPr>
            <a:xfrm rot="-6603631">
              <a:off x="5491521" y="4614239"/>
              <a:ext cx="68138" cy="55711"/>
            </a:xfrm>
            <a:custGeom>
              <a:avLst/>
              <a:gdLst/>
              <a:ahLst/>
              <a:cxnLst/>
              <a:rect l="l" t="t" r="r" b="b"/>
              <a:pathLst>
                <a:path w="1036" h="847" extrusionOk="0">
                  <a:moveTo>
                    <a:pt x="236" y="47"/>
                  </a:moveTo>
                  <a:lnTo>
                    <a:pt x="972" y="580"/>
                  </a:lnTo>
                  <a:cubicBezTo>
                    <a:pt x="1035" y="627"/>
                    <a:pt x="1035" y="705"/>
                    <a:pt x="1004" y="768"/>
                  </a:cubicBezTo>
                  <a:cubicBezTo>
                    <a:pt x="957" y="831"/>
                    <a:pt x="863" y="846"/>
                    <a:pt x="800" y="799"/>
                  </a:cubicBezTo>
                  <a:lnTo>
                    <a:pt x="79" y="267"/>
                  </a:lnTo>
                  <a:cubicBezTo>
                    <a:pt x="16" y="220"/>
                    <a:pt x="1" y="141"/>
                    <a:pt x="48" y="78"/>
                  </a:cubicBezTo>
                  <a:lnTo>
                    <a:pt x="48" y="78"/>
                  </a:lnTo>
                  <a:cubicBezTo>
                    <a:pt x="95" y="16"/>
                    <a:pt x="189"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a:extLst>
                <a:ext uri="{FF2B5EF4-FFF2-40B4-BE49-F238E27FC236}">
                  <a16:creationId xmlns:a16="http://schemas.microsoft.com/office/drawing/2014/main" id="{2A2C028A-3BD5-DB6E-FD31-A17B3C4832BE}"/>
                </a:ext>
              </a:extLst>
            </p:cNvPr>
            <p:cNvSpPr/>
            <p:nvPr/>
          </p:nvSpPr>
          <p:spPr>
            <a:xfrm rot="-6603631">
              <a:off x="5601209" y="4617858"/>
              <a:ext cx="39265" cy="38215"/>
            </a:xfrm>
            <a:custGeom>
              <a:avLst/>
              <a:gdLst/>
              <a:ahLst/>
              <a:cxnLst/>
              <a:rect l="l" t="t" r="r" b="b"/>
              <a:pathLst>
                <a:path w="597" h="581" extrusionOk="0">
                  <a:moveTo>
                    <a:pt x="455" y="79"/>
                  </a:moveTo>
                  <a:cubicBezTo>
                    <a:pt x="565" y="157"/>
                    <a:pt x="596" y="330"/>
                    <a:pt x="502" y="439"/>
                  </a:cubicBezTo>
                  <a:cubicBezTo>
                    <a:pt x="424" y="549"/>
                    <a:pt x="267" y="580"/>
                    <a:pt x="142" y="502"/>
                  </a:cubicBezTo>
                  <a:cubicBezTo>
                    <a:pt x="32" y="408"/>
                    <a:pt x="1" y="251"/>
                    <a:pt x="95" y="126"/>
                  </a:cubicBezTo>
                  <a:cubicBezTo>
                    <a:pt x="173" y="16"/>
                    <a:pt x="346"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a:extLst>
                <a:ext uri="{FF2B5EF4-FFF2-40B4-BE49-F238E27FC236}">
                  <a16:creationId xmlns:a16="http://schemas.microsoft.com/office/drawing/2014/main" id="{FFAA92AF-E493-ECF2-5DF4-A9CAE6E88ED5}"/>
                </a:ext>
              </a:extLst>
            </p:cNvPr>
            <p:cNvSpPr/>
            <p:nvPr/>
          </p:nvSpPr>
          <p:spPr>
            <a:xfrm rot="-6603631">
              <a:off x="5606003" y="4619048"/>
              <a:ext cx="34135" cy="33084"/>
            </a:xfrm>
            <a:custGeom>
              <a:avLst/>
              <a:gdLst/>
              <a:ahLst/>
              <a:cxnLst/>
              <a:rect l="l" t="t" r="r" b="b"/>
              <a:pathLst>
                <a:path w="519" h="503" extrusionOk="0">
                  <a:moveTo>
                    <a:pt x="518" y="236"/>
                  </a:moveTo>
                  <a:cubicBezTo>
                    <a:pt x="502" y="283"/>
                    <a:pt x="487" y="330"/>
                    <a:pt x="455" y="361"/>
                  </a:cubicBezTo>
                  <a:cubicBezTo>
                    <a:pt x="377" y="471"/>
                    <a:pt x="220" y="502"/>
                    <a:pt x="95" y="424"/>
                  </a:cubicBezTo>
                  <a:cubicBezTo>
                    <a:pt x="48" y="377"/>
                    <a:pt x="16" y="330"/>
                    <a:pt x="1" y="267"/>
                  </a:cubicBezTo>
                  <a:cubicBezTo>
                    <a:pt x="1" y="220"/>
                    <a:pt x="16" y="173"/>
                    <a:pt x="48" y="142"/>
                  </a:cubicBezTo>
                  <a:cubicBezTo>
                    <a:pt x="142" y="32"/>
                    <a:pt x="299" y="1"/>
                    <a:pt x="408" y="95"/>
                  </a:cubicBezTo>
                  <a:cubicBezTo>
                    <a:pt x="471" y="126"/>
                    <a:pt x="502" y="173"/>
                    <a:pt x="518"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a:extLst>
                <a:ext uri="{FF2B5EF4-FFF2-40B4-BE49-F238E27FC236}">
                  <a16:creationId xmlns:a16="http://schemas.microsoft.com/office/drawing/2014/main" id="{DC2E35A1-9B58-DE03-14A8-10072E716043}"/>
                </a:ext>
              </a:extLst>
            </p:cNvPr>
            <p:cNvSpPr/>
            <p:nvPr/>
          </p:nvSpPr>
          <p:spPr>
            <a:xfrm rot="-6603631">
              <a:off x="5577026" y="4639380"/>
              <a:ext cx="69125" cy="55711"/>
            </a:xfrm>
            <a:custGeom>
              <a:avLst/>
              <a:gdLst/>
              <a:ahLst/>
              <a:cxnLst/>
              <a:rect l="l" t="t" r="r" b="b"/>
              <a:pathLst>
                <a:path w="1051" h="847" extrusionOk="0">
                  <a:moveTo>
                    <a:pt x="251" y="47"/>
                  </a:moveTo>
                  <a:lnTo>
                    <a:pt x="972" y="580"/>
                  </a:lnTo>
                  <a:cubicBezTo>
                    <a:pt x="1035" y="627"/>
                    <a:pt x="1051" y="721"/>
                    <a:pt x="1004" y="768"/>
                  </a:cubicBezTo>
                  <a:lnTo>
                    <a:pt x="1004" y="768"/>
                  </a:lnTo>
                  <a:cubicBezTo>
                    <a:pt x="957" y="831"/>
                    <a:pt x="863" y="847"/>
                    <a:pt x="800" y="800"/>
                  </a:cubicBezTo>
                  <a:lnTo>
                    <a:pt x="79" y="267"/>
                  </a:lnTo>
                  <a:cubicBezTo>
                    <a:pt x="16" y="220"/>
                    <a:pt x="0" y="141"/>
                    <a:pt x="47" y="79"/>
                  </a:cubicBezTo>
                  <a:lnTo>
                    <a:pt x="47" y="79"/>
                  </a:lnTo>
                  <a:cubicBezTo>
                    <a:pt x="95" y="16"/>
                    <a:pt x="189" y="0"/>
                    <a:pt x="251"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a:extLst>
                <a:ext uri="{FF2B5EF4-FFF2-40B4-BE49-F238E27FC236}">
                  <a16:creationId xmlns:a16="http://schemas.microsoft.com/office/drawing/2014/main" id="{AF99CD35-1566-C1DD-2E0B-EEA6FA0AA1C2}"/>
                </a:ext>
              </a:extLst>
            </p:cNvPr>
            <p:cNvSpPr/>
            <p:nvPr/>
          </p:nvSpPr>
          <p:spPr>
            <a:xfrm rot="-6603631">
              <a:off x="5687722" y="4642968"/>
              <a:ext cx="38212" cy="38215"/>
            </a:xfrm>
            <a:custGeom>
              <a:avLst/>
              <a:gdLst/>
              <a:ahLst/>
              <a:cxnLst/>
              <a:rect l="l" t="t" r="r" b="b"/>
              <a:pathLst>
                <a:path w="581" h="581" extrusionOk="0">
                  <a:moveTo>
                    <a:pt x="439" y="79"/>
                  </a:moveTo>
                  <a:cubicBezTo>
                    <a:pt x="549" y="173"/>
                    <a:pt x="580" y="330"/>
                    <a:pt x="502" y="440"/>
                  </a:cubicBezTo>
                  <a:cubicBezTo>
                    <a:pt x="408" y="549"/>
                    <a:pt x="251" y="581"/>
                    <a:pt x="126" y="502"/>
                  </a:cubicBezTo>
                  <a:cubicBezTo>
                    <a:pt x="16" y="408"/>
                    <a:pt x="0" y="251"/>
                    <a:pt x="79" y="142"/>
                  </a:cubicBezTo>
                  <a:cubicBezTo>
                    <a:pt x="157" y="16"/>
                    <a:pt x="330"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a:extLst>
                <a:ext uri="{FF2B5EF4-FFF2-40B4-BE49-F238E27FC236}">
                  <a16:creationId xmlns:a16="http://schemas.microsoft.com/office/drawing/2014/main" id="{D54369CF-7D7B-0E9E-B6D2-B88FCC8574B5}"/>
                </a:ext>
              </a:extLst>
            </p:cNvPr>
            <p:cNvSpPr/>
            <p:nvPr/>
          </p:nvSpPr>
          <p:spPr>
            <a:xfrm rot="-6603631">
              <a:off x="5692245" y="4644706"/>
              <a:ext cx="34069" cy="33019"/>
            </a:xfrm>
            <a:custGeom>
              <a:avLst/>
              <a:gdLst/>
              <a:ahLst/>
              <a:cxnLst/>
              <a:rect l="l" t="t" r="r" b="b"/>
              <a:pathLst>
                <a:path w="518" h="502" extrusionOk="0">
                  <a:moveTo>
                    <a:pt x="518" y="235"/>
                  </a:moveTo>
                  <a:cubicBezTo>
                    <a:pt x="502" y="282"/>
                    <a:pt x="487" y="329"/>
                    <a:pt x="471" y="361"/>
                  </a:cubicBezTo>
                  <a:cubicBezTo>
                    <a:pt x="377" y="470"/>
                    <a:pt x="220" y="502"/>
                    <a:pt x="95" y="423"/>
                  </a:cubicBezTo>
                  <a:cubicBezTo>
                    <a:pt x="48" y="376"/>
                    <a:pt x="16" y="329"/>
                    <a:pt x="1" y="267"/>
                  </a:cubicBezTo>
                  <a:cubicBezTo>
                    <a:pt x="16" y="219"/>
                    <a:pt x="32" y="188"/>
                    <a:pt x="48" y="141"/>
                  </a:cubicBezTo>
                  <a:cubicBezTo>
                    <a:pt x="142" y="31"/>
                    <a:pt x="299" y="0"/>
                    <a:pt x="408" y="94"/>
                  </a:cubicBezTo>
                  <a:cubicBezTo>
                    <a:pt x="471" y="125"/>
                    <a:pt x="502" y="172"/>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a:extLst>
                <a:ext uri="{FF2B5EF4-FFF2-40B4-BE49-F238E27FC236}">
                  <a16:creationId xmlns:a16="http://schemas.microsoft.com/office/drawing/2014/main" id="{E77E345E-2376-822A-97E6-119900A6A1BB}"/>
                </a:ext>
              </a:extLst>
            </p:cNvPr>
            <p:cNvSpPr/>
            <p:nvPr/>
          </p:nvSpPr>
          <p:spPr>
            <a:xfrm rot="-6603631">
              <a:off x="5663538" y="4664491"/>
              <a:ext cx="68072" cy="55711"/>
            </a:xfrm>
            <a:custGeom>
              <a:avLst/>
              <a:gdLst/>
              <a:ahLst/>
              <a:cxnLst/>
              <a:rect l="l" t="t" r="r" b="b"/>
              <a:pathLst>
                <a:path w="1035" h="847" extrusionOk="0">
                  <a:moveTo>
                    <a:pt x="235" y="47"/>
                  </a:moveTo>
                  <a:lnTo>
                    <a:pt x="956" y="580"/>
                  </a:lnTo>
                  <a:cubicBezTo>
                    <a:pt x="1019" y="627"/>
                    <a:pt x="1035" y="721"/>
                    <a:pt x="988" y="784"/>
                  </a:cubicBezTo>
                  <a:lnTo>
                    <a:pt x="988" y="784"/>
                  </a:lnTo>
                  <a:cubicBezTo>
                    <a:pt x="941" y="831"/>
                    <a:pt x="862" y="847"/>
                    <a:pt x="799" y="800"/>
                  </a:cubicBezTo>
                  <a:lnTo>
                    <a:pt x="63" y="267"/>
                  </a:lnTo>
                  <a:cubicBezTo>
                    <a:pt x="16" y="220"/>
                    <a:pt x="0" y="142"/>
                    <a:pt x="47" y="79"/>
                  </a:cubicBezTo>
                  <a:lnTo>
                    <a:pt x="47" y="79"/>
                  </a:lnTo>
                  <a:cubicBezTo>
                    <a:pt x="78"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a:extLst>
                <a:ext uri="{FF2B5EF4-FFF2-40B4-BE49-F238E27FC236}">
                  <a16:creationId xmlns:a16="http://schemas.microsoft.com/office/drawing/2014/main" id="{5732FE96-5C30-A3B4-7E8B-7905EDB507A3}"/>
                </a:ext>
              </a:extLst>
            </p:cNvPr>
            <p:cNvSpPr/>
            <p:nvPr/>
          </p:nvSpPr>
          <p:spPr>
            <a:xfrm rot="-6603631">
              <a:off x="5773889" y="4668573"/>
              <a:ext cx="38212" cy="38215"/>
            </a:xfrm>
            <a:custGeom>
              <a:avLst/>
              <a:gdLst/>
              <a:ahLst/>
              <a:cxnLst/>
              <a:rect l="l" t="t" r="r" b="b"/>
              <a:pathLst>
                <a:path w="581" h="581" extrusionOk="0">
                  <a:moveTo>
                    <a:pt x="439" y="79"/>
                  </a:moveTo>
                  <a:cubicBezTo>
                    <a:pt x="565" y="173"/>
                    <a:pt x="580" y="330"/>
                    <a:pt x="502" y="440"/>
                  </a:cubicBezTo>
                  <a:cubicBezTo>
                    <a:pt x="408" y="565"/>
                    <a:pt x="251" y="581"/>
                    <a:pt x="141" y="502"/>
                  </a:cubicBezTo>
                  <a:cubicBezTo>
                    <a:pt x="16" y="408"/>
                    <a:pt x="0" y="252"/>
                    <a:pt x="79" y="142"/>
                  </a:cubicBezTo>
                  <a:cubicBezTo>
                    <a:pt x="173" y="17"/>
                    <a:pt x="329"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a:extLst>
                <a:ext uri="{FF2B5EF4-FFF2-40B4-BE49-F238E27FC236}">
                  <a16:creationId xmlns:a16="http://schemas.microsoft.com/office/drawing/2014/main" id="{E7750AAD-AB2C-52F8-AA1E-9F8AA37930B6}"/>
                </a:ext>
              </a:extLst>
            </p:cNvPr>
            <p:cNvSpPr/>
            <p:nvPr/>
          </p:nvSpPr>
          <p:spPr>
            <a:xfrm rot="-6603631">
              <a:off x="5778412" y="4670311"/>
              <a:ext cx="34069" cy="33019"/>
            </a:xfrm>
            <a:custGeom>
              <a:avLst/>
              <a:gdLst/>
              <a:ahLst/>
              <a:cxnLst/>
              <a:rect l="l" t="t" r="r" b="b"/>
              <a:pathLst>
                <a:path w="518" h="502" extrusionOk="0">
                  <a:moveTo>
                    <a:pt x="518" y="235"/>
                  </a:moveTo>
                  <a:cubicBezTo>
                    <a:pt x="518" y="282"/>
                    <a:pt x="502" y="329"/>
                    <a:pt x="471" y="361"/>
                  </a:cubicBezTo>
                  <a:cubicBezTo>
                    <a:pt x="377" y="486"/>
                    <a:pt x="220" y="502"/>
                    <a:pt x="110" y="423"/>
                  </a:cubicBezTo>
                  <a:cubicBezTo>
                    <a:pt x="48" y="376"/>
                    <a:pt x="16" y="329"/>
                    <a:pt x="1" y="267"/>
                  </a:cubicBezTo>
                  <a:cubicBezTo>
                    <a:pt x="16" y="235"/>
                    <a:pt x="32" y="188"/>
                    <a:pt x="63" y="141"/>
                  </a:cubicBezTo>
                  <a:cubicBezTo>
                    <a:pt x="142" y="32"/>
                    <a:pt x="298" y="0"/>
                    <a:pt x="424" y="94"/>
                  </a:cubicBezTo>
                  <a:cubicBezTo>
                    <a:pt x="471" y="126"/>
                    <a:pt x="502" y="173"/>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a:extLst>
                <a:ext uri="{FF2B5EF4-FFF2-40B4-BE49-F238E27FC236}">
                  <a16:creationId xmlns:a16="http://schemas.microsoft.com/office/drawing/2014/main" id="{BEE8C1DB-A6E2-A594-C9D7-93C9010C43D6}"/>
                </a:ext>
              </a:extLst>
            </p:cNvPr>
            <p:cNvSpPr/>
            <p:nvPr/>
          </p:nvSpPr>
          <p:spPr>
            <a:xfrm rot="-6603631">
              <a:off x="5749736" y="4690051"/>
              <a:ext cx="68072" cy="55776"/>
            </a:xfrm>
            <a:custGeom>
              <a:avLst/>
              <a:gdLst/>
              <a:ahLst/>
              <a:cxnLst/>
              <a:rect l="l" t="t" r="r" b="b"/>
              <a:pathLst>
                <a:path w="1035" h="848" extrusionOk="0">
                  <a:moveTo>
                    <a:pt x="235" y="48"/>
                  </a:moveTo>
                  <a:lnTo>
                    <a:pt x="956" y="581"/>
                  </a:lnTo>
                  <a:cubicBezTo>
                    <a:pt x="1019" y="628"/>
                    <a:pt x="1035" y="722"/>
                    <a:pt x="988" y="784"/>
                  </a:cubicBezTo>
                  <a:lnTo>
                    <a:pt x="988" y="784"/>
                  </a:lnTo>
                  <a:cubicBezTo>
                    <a:pt x="940" y="847"/>
                    <a:pt x="862" y="847"/>
                    <a:pt x="799" y="800"/>
                  </a:cubicBezTo>
                  <a:lnTo>
                    <a:pt x="78" y="267"/>
                  </a:lnTo>
                  <a:cubicBezTo>
                    <a:pt x="16" y="220"/>
                    <a:pt x="0" y="142"/>
                    <a:pt x="47" y="79"/>
                  </a:cubicBezTo>
                  <a:lnTo>
                    <a:pt x="47" y="79"/>
                  </a:lnTo>
                  <a:cubicBezTo>
                    <a:pt x="94" y="16"/>
                    <a:pt x="172" y="1"/>
                    <a:pt x="235"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a:extLst>
                <a:ext uri="{FF2B5EF4-FFF2-40B4-BE49-F238E27FC236}">
                  <a16:creationId xmlns:a16="http://schemas.microsoft.com/office/drawing/2014/main" id="{8B27BE3B-586C-8608-7C7C-C6990254D5AD}"/>
                </a:ext>
              </a:extLst>
            </p:cNvPr>
            <p:cNvSpPr/>
            <p:nvPr/>
          </p:nvSpPr>
          <p:spPr>
            <a:xfrm rot="-6603631">
              <a:off x="5860117" y="4694155"/>
              <a:ext cx="38212" cy="38215"/>
            </a:xfrm>
            <a:custGeom>
              <a:avLst/>
              <a:gdLst/>
              <a:ahLst/>
              <a:cxnLst/>
              <a:rect l="l" t="t" r="r" b="b"/>
              <a:pathLst>
                <a:path w="581" h="581" extrusionOk="0">
                  <a:moveTo>
                    <a:pt x="439" y="78"/>
                  </a:moveTo>
                  <a:cubicBezTo>
                    <a:pt x="565" y="172"/>
                    <a:pt x="580" y="329"/>
                    <a:pt x="502" y="439"/>
                  </a:cubicBezTo>
                  <a:cubicBezTo>
                    <a:pt x="423" y="564"/>
                    <a:pt x="251" y="580"/>
                    <a:pt x="141" y="502"/>
                  </a:cubicBezTo>
                  <a:cubicBezTo>
                    <a:pt x="32" y="408"/>
                    <a:pt x="0" y="251"/>
                    <a:pt x="79" y="141"/>
                  </a:cubicBezTo>
                  <a:cubicBezTo>
                    <a:pt x="173" y="16"/>
                    <a:pt x="329" y="0"/>
                    <a:pt x="439"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a:extLst>
                <a:ext uri="{FF2B5EF4-FFF2-40B4-BE49-F238E27FC236}">
                  <a16:creationId xmlns:a16="http://schemas.microsoft.com/office/drawing/2014/main" id="{624B4DDF-21C6-275B-DDCD-DFD3D9C31227}"/>
                </a:ext>
              </a:extLst>
            </p:cNvPr>
            <p:cNvSpPr/>
            <p:nvPr/>
          </p:nvSpPr>
          <p:spPr>
            <a:xfrm rot="-6603631">
              <a:off x="5864956" y="4695377"/>
              <a:ext cx="33017" cy="33084"/>
            </a:xfrm>
            <a:custGeom>
              <a:avLst/>
              <a:gdLst/>
              <a:ahLst/>
              <a:cxnLst/>
              <a:rect l="l" t="t" r="r" b="b"/>
              <a:pathLst>
                <a:path w="502" h="503" extrusionOk="0">
                  <a:moveTo>
                    <a:pt x="502" y="236"/>
                  </a:moveTo>
                  <a:cubicBezTo>
                    <a:pt x="502" y="283"/>
                    <a:pt x="486" y="330"/>
                    <a:pt x="455" y="361"/>
                  </a:cubicBezTo>
                  <a:cubicBezTo>
                    <a:pt x="376" y="486"/>
                    <a:pt x="204" y="502"/>
                    <a:pt x="94" y="424"/>
                  </a:cubicBezTo>
                  <a:cubicBezTo>
                    <a:pt x="47" y="377"/>
                    <a:pt x="16" y="330"/>
                    <a:pt x="0" y="267"/>
                  </a:cubicBezTo>
                  <a:cubicBezTo>
                    <a:pt x="0" y="236"/>
                    <a:pt x="16" y="189"/>
                    <a:pt x="47" y="142"/>
                  </a:cubicBezTo>
                  <a:cubicBezTo>
                    <a:pt x="126" y="32"/>
                    <a:pt x="298" y="0"/>
                    <a:pt x="408" y="94"/>
                  </a:cubicBezTo>
                  <a:cubicBezTo>
                    <a:pt x="455" y="126"/>
                    <a:pt x="486" y="189"/>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a:extLst>
                <a:ext uri="{FF2B5EF4-FFF2-40B4-BE49-F238E27FC236}">
                  <a16:creationId xmlns:a16="http://schemas.microsoft.com/office/drawing/2014/main" id="{0371B012-8B04-0412-B419-1A4A815EB3ED}"/>
                </a:ext>
              </a:extLst>
            </p:cNvPr>
            <p:cNvSpPr/>
            <p:nvPr/>
          </p:nvSpPr>
          <p:spPr>
            <a:xfrm rot="-6603631">
              <a:off x="5835881" y="4715687"/>
              <a:ext cx="68138" cy="55776"/>
            </a:xfrm>
            <a:custGeom>
              <a:avLst/>
              <a:gdLst/>
              <a:ahLst/>
              <a:cxnLst/>
              <a:rect l="l" t="t" r="r" b="b"/>
              <a:pathLst>
                <a:path w="1036" h="848" extrusionOk="0">
                  <a:moveTo>
                    <a:pt x="236" y="48"/>
                  </a:moveTo>
                  <a:lnTo>
                    <a:pt x="957" y="581"/>
                  </a:lnTo>
                  <a:cubicBezTo>
                    <a:pt x="1020" y="628"/>
                    <a:pt x="1035" y="722"/>
                    <a:pt x="988" y="785"/>
                  </a:cubicBezTo>
                  <a:cubicBezTo>
                    <a:pt x="941" y="847"/>
                    <a:pt x="863" y="847"/>
                    <a:pt x="800" y="816"/>
                  </a:cubicBezTo>
                  <a:lnTo>
                    <a:pt x="79" y="267"/>
                  </a:lnTo>
                  <a:cubicBezTo>
                    <a:pt x="17" y="236"/>
                    <a:pt x="1" y="142"/>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a:extLst>
                <a:ext uri="{FF2B5EF4-FFF2-40B4-BE49-F238E27FC236}">
                  <a16:creationId xmlns:a16="http://schemas.microsoft.com/office/drawing/2014/main" id="{64598ADB-0157-8400-A529-0A7F05E8A5B7}"/>
                </a:ext>
              </a:extLst>
            </p:cNvPr>
            <p:cNvSpPr/>
            <p:nvPr/>
          </p:nvSpPr>
          <p:spPr>
            <a:xfrm rot="-6603631">
              <a:off x="5945622" y="4719297"/>
              <a:ext cx="39199" cy="38215"/>
            </a:xfrm>
            <a:custGeom>
              <a:avLst/>
              <a:gdLst/>
              <a:ahLst/>
              <a:cxnLst/>
              <a:rect l="l" t="t" r="r" b="b"/>
              <a:pathLst>
                <a:path w="596" h="581" extrusionOk="0">
                  <a:moveTo>
                    <a:pt x="455" y="79"/>
                  </a:moveTo>
                  <a:cubicBezTo>
                    <a:pt x="564" y="173"/>
                    <a:pt x="596" y="329"/>
                    <a:pt x="502" y="439"/>
                  </a:cubicBezTo>
                  <a:cubicBezTo>
                    <a:pt x="423" y="565"/>
                    <a:pt x="251" y="580"/>
                    <a:pt x="141" y="502"/>
                  </a:cubicBezTo>
                  <a:cubicBezTo>
                    <a:pt x="32" y="423"/>
                    <a:pt x="0" y="251"/>
                    <a:pt x="94" y="141"/>
                  </a:cubicBezTo>
                  <a:cubicBezTo>
                    <a:pt x="173" y="32"/>
                    <a:pt x="329"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a:extLst>
                <a:ext uri="{FF2B5EF4-FFF2-40B4-BE49-F238E27FC236}">
                  <a16:creationId xmlns:a16="http://schemas.microsoft.com/office/drawing/2014/main" id="{130E2552-FA2E-052B-336C-32BC8E08BFE9}"/>
                </a:ext>
              </a:extLst>
            </p:cNvPr>
            <p:cNvSpPr/>
            <p:nvPr/>
          </p:nvSpPr>
          <p:spPr>
            <a:xfrm rot="-6603631">
              <a:off x="5951617" y="4721328"/>
              <a:ext cx="33017" cy="32032"/>
            </a:xfrm>
            <a:custGeom>
              <a:avLst/>
              <a:gdLst/>
              <a:ahLst/>
              <a:cxnLst/>
              <a:rect l="l" t="t" r="r" b="b"/>
              <a:pathLst>
                <a:path w="502" h="487" extrusionOk="0">
                  <a:moveTo>
                    <a:pt x="502" y="220"/>
                  </a:moveTo>
                  <a:cubicBezTo>
                    <a:pt x="502" y="267"/>
                    <a:pt x="486" y="314"/>
                    <a:pt x="455" y="345"/>
                  </a:cubicBezTo>
                  <a:cubicBezTo>
                    <a:pt x="376" y="471"/>
                    <a:pt x="204" y="486"/>
                    <a:pt x="94" y="408"/>
                  </a:cubicBezTo>
                  <a:cubicBezTo>
                    <a:pt x="47" y="377"/>
                    <a:pt x="16" y="314"/>
                    <a:pt x="0" y="267"/>
                  </a:cubicBezTo>
                  <a:cubicBezTo>
                    <a:pt x="0" y="220"/>
                    <a:pt x="16" y="173"/>
                    <a:pt x="47" y="126"/>
                  </a:cubicBezTo>
                  <a:cubicBezTo>
                    <a:pt x="126" y="16"/>
                    <a:pt x="298" y="0"/>
                    <a:pt x="408" y="79"/>
                  </a:cubicBezTo>
                  <a:cubicBezTo>
                    <a:pt x="455" y="110"/>
                    <a:pt x="486"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a:extLst>
                <a:ext uri="{FF2B5EF4-FFF2-40B4-BE49-F238E27FC236}">
                  <a16:creationId xmlns:a16="http://schemas.microsoft.com/office/drawing/2014/main" id="{EB92A87C-741E-86EA-68B5-F89CB22FAFFF}"/>
                </a:ext>
              </a:extLst>
            </p:cNvPr>
            <p:cNvSpPr/>
            <p:nvPr/>
          </p:nvSpPr>
          <p:spPr>
            <a:xfrm rot="-6603631">
              <a:off x="5923037" y="4740931"/>
              <a:ext cx="68138" cy="55776"/>
            </a:xfrm>
            <a:custGeom>
              <a:avLst/>
              <a:gdLst/>
              <a:ahLst/>
              <a:cxnLst/>
              <a:rect l="l" t="t" r="r" b="b"/>
              <a:pathLst>
                <a:path w="1036" h="848" extrusionOk="0">
                  <a:moveTo>
                    <a:pt x="236" y="32"/>
                  </a:moveTo>
                  <a:lnTo>
                    <a:pt x="973" y="581"/>
                  </a:lnTo>
                  <a:cubicBezTo>
                    <a:pt x="1035" y="612"/>
                    <a:pt x="1035" y="706"/>
                    <a:pt x="1004" y="769"/>
                  </a:cubicBezTo>
                  <a:cubicBezTo>
                    <a:pt x="957" y="831"/>
                    <a:pt x="863" y="847"/>
                    <a:pt x="800" y="800"/>
                  </a:cubicBezTo>
                  <a:lnTo>
                    <a:pt x="79" y="267"/>
                  </a:lnTo>
                  <a:cubicBezTo>
                    <a:pt x="17" y="220"/>
                    <a:pt x="1" y="126"/>
                    <a:pt x="48" y="63"/>
                  </a:cubicBezTo>
                  <a:lnTo>
                    <a:pt x="48" y="63"/>
                  </a:lnTo>
                  <a:cubicBezTo>
                    <a:pt x="95" y="1"/>
                    <a:pt x="189" y="1"/>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a:extLst>
                <a:ext uri="{FF2B5EF4-FFF2-40B4-BE49-F238E27FC236}">
                  <a16:creationId xmlns:a16="http://schemas.microsoft.com/office/drawing/2014/main" id="{742F7E99-5095-9CB0-1A2F-BC39D6079AF9}"/>
                </a:ext>
              </a:extLst>
            </p:cNvPr>
            <p:cNvSpPr/>
            <p:nvPr/>
          </p:nvSpPr>
          <p:spPr>
            <a:xfrm rot="-6603631">
              <a:off x="6031788" y="4744902"/>
              <a:ext cx="39199" cy="38215"/>
            </a:xfrm>
            <a:custGeom>
              <a:avLst/>
              <a:gdLst/>
              <a:ahLst/>
              <a:cxnLst/>
              <a:rect l="l" t="t" r="r" b="b"/>
              <a:pathLst>
                <a:path w="596" h="581" extrusionOk="0">
                  <a:moveTo>
                    <a:pt x="455" y="95"/>
                  </a:moveTo>
                  <a:cubicBezTo>
                    <a:pt x="564" y="173"/>
                    <a:pt x="596" y="330"/>
                    <a:pt x="502" y="455"/>
                  </a:cubicBezTo>
                  <a:cubicBezTo>
                    <a:pt x="423" y="565"/>
                    <a:pt x="267" y="580"/>
                    <a:pt x="141" y="502"/>
                  </a:cubicBezTo>
                  <a:cubicBezTo>
                    <a:pt x="31" y="424"/>
                    <a:pt x="0" y="251"/>
                    <a:pt x="94" y="142"/>
                  </a:cubicBezTo>
                  <a:cubicBezTo>
                    <a:pt x="173" y="32"/>
                    <a:pt x="345" y="0"/>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a:extLst>
                <a:ext uri="{FF2B5EF4-FFF2-40B4-BE49-F238E27FC236}">
                  <a16:creationId xmlns:a16="http://schemas.microsoft.com/office/drawing/2014/main" id="{CCA86FB4-81AD-4F03-4B61-5B456A239728}"/>
                </a:ext>
              </a:extLst>
            </p:cNvPr>
            <p:cNvSpPr/>
            <p:nvPr/>
          </p:nvSpPr>
          <p:spPr>
            <a:xfrm rot="-6603631">
              <a:off x="6037783" y="4746932"/>
              <a:ext cx="33017" cy="32032"/>
            </a:xfrm>
            <a:custGeom>
              <a:avLst/>
              <a:gdLst/>
              <a:ahLst/>
              <a:cxnLst/>
              <a:rect l="l" t="t" r="r" b="b"/>
              <a:pathLst>
                <a:path w="502" h="487" extrusionOk="0">
                  <a:moveTo>
                    <a:pt x="502" y="220"/>
                  </a:moveTo>
                  <a:cubicBezTo>
                    <a:pt x="502" y="267"/>
                    <a:pt x="486" y="314"/>
                    <a:pt x="455" y="361"/>
                  </a:cubicBezTo>
                  <a:cubicBezTo>
                    <a:pt x="376" y="471"/>
                    <a:pt x="220" y="486"/>
                    <a:pt x="94" y="408"/>
                  </a:cubicBezTo>
                  <a:cubicBezTo>
                    <a:pt x="47" y="377"/>
                    <a:pt x="16" y="314"/>
                    <a:pt x="0" y="267"/>
                  </a:cubicBezTo>
                  <a:cubicBezTo>
                    <a:pt x="0" y="220"/>
                    <a:pt x="16" y="173"/>
                    <a:pt x="47" y="142"/>
                  </a:cubicBezTo>
                  <a:cubicBezTo>
                    <a:pt x="141" y="16"/>
                    <a:pt x="298" y="1"/>
                    <a:pt x="408" y="79"/>
                  </a:cubicBezTo>
                  <a:cubicBezTo>
                    <a:pt x="455" y="110"/>
                    <a:pt x="502"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a:extLst>
                <a:ext uri="{FF2B5EF4-FFF2-40B4-BE49-F238E27FC236}">
                  <a16:creationId xmlns:a16="http://schemas.microsoft.com/office/drawing/2014/main" id="{A25A4877-1F84-C97A-C9D9-8E1E8F2AB9DE}"/>
                </a:ext>
              </a:extLst>
            </p:cNvPr>
            <p:cNvSpPr/>
            <p:nvPr/>
          </p:nvSpPr>
          <p:spPr>
            <a:xfrm rot="-6603631">
              <a:off x="6008541" y="4766073"/>
              <a:ext cx="69125" cy="55776"/>
            </a:xfrm>
            <a:custGeom>
              <a:avLst/>
              <a:gdLst/>
              <a:ahLst/>
              <a:cxnLst/>
              <a:rect l="l" t="t" r="r" b="b"/>
              <a:pathLst>
                <a:path w="1051" h="848" extrusionOk="0">
                  <a:moveTo>
                    <a:pt x="252" y="48"/>
                  </a:moveTo>
                  <a:lnTo>
                    <a:pt x="973" y="581"/>
                  </a:lnTo>
                  <a:cubicBezTo>
                    <a:pt x="1035" y="628"/>
                    <a:pt x="1051" y="706"/>
                    <a:pt x="1004" y="769"/>
                  </a:cubicBezTo>
                  <a:cubicBezTo>
                    <a:pt x="957" y="832"/>
                    <a:pt x="863" y="847"/>
                    <a:pt x="800" y="800"/>
                  </a:cubicBezTo>
                  <a:lnTo>
                    <a:pt x="79" y="267"/>
                  </a:lnTo>
                  <a:cubicBezTo>
                    <a:pt x="16" y="220"/>
                    <a:pt x="1" y="126"/>
                    <a:pt x="48" y="64"/>
                  </a:cubicBezTo>
                  <a:cubicBezTo>
                    <a:pt x="95" y="1"/>
                    <a:pt x="189" y="1"/>
                    <a:pt x="25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a:extLst>
                <a:ext uri="{FF2B5EF4-FFF2-40B4-BE49-F238E27FC236}">
                  <a16:creationId xmlns:a16="http://schemas.microsoft.com/office/drawing/2014/main" id="{7E27D12B-0C42-4ADC-6C6A-36C20937911A}"/>
                </a:ext>
              </a:extLst>
            </p:cNvPr>
            <p:cNvSpPr/>
            <p:nvPr/>
          </p:nvSpPr>
          <p:spPr>
            <a:xfrm rot="-6603631">
              <a:off x="6118774" y="4769337"/>
              <a:ext cx="38212" cy="39267"/>
            </a:xfrm>
            <a:custGeom>
              <a:avLst/>
              <a:gdLst/>
              <a:ahLst/>
              <a:cxnLst/>
              <a:rect l="l" t="t" r="r" b="b"/>
              <a:pathLst>
                <a:path w="581" h="597" extrusionOk="0">
                  <a:moveTo>
                    <a:pt x="440" y="95"/>
                  </a:moveTo>
                  <a:cubicBezTo>
                    <a:pt x="549" y="173"/>
                    <a:pt x="581" y="330"/>
                    <a:pt x="502" y="455"/>
                  </a:cubicBezTo>
                  <a:cubicBezTo>
                    <a:pt x="408" y="565"/>
                    <a:pt x="252" y="596"/>
                    <a:pt x="126" y="502"/>
                  </a:cubicBezTo>
                  <a:cubicBezTo>
                    <a:pt x="16" y="424"/>
                    <a:pt x="1" y="251"/>
                    <a:pt x="79" y="142"/>
                  </a:cubicBezTo>
                  <a:cubicBezTo>
                    <a:pt x="157"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a:extLst>
                <a:ext uri="{FF2B5EF4-FFF2-40B4-BE49-F238E27FC236}">
                  <a16:creationId xmlns:a16="http://schemas.microsoft.com/office/drawing/2014/main" id="{5B0531C4-E338-96B2-FC99-C433BE5ECC92}"/>
                </a:ext>
              </a:extLst>
            </p:cNvPr>
            <p:cNvSpPr/>
            <p:nvPr/>
          </p:nvSpPr>
          <p:spPr>
            <a:xfrm rot="-6603631">
              <a:off x="6123738" y="4771336"/>
              <a:ext cx="34069" cy="33084"/>
            </a:xfrm>
            <a:custGeom>
              <a:avLst/>
              <a:gdLst/>
              <a:ahLst/>
              <a:cxnLst/>
              <a:rect l="l" t="t" r="r" b="b"/>
              <a:pathLst>
                <a:path w="518" h="503" extrusionOk="0">
                  <a:moveTo>
                    <a:pt x="517" y="236"/>
                  </a:moveTo>
                  <a:cubicBezTo>
                    <a:pt x="502" y="267"/>
                    <a:pt x="486" y="314"/>
                    <a:pt x="470" y="361"/>
                  </a:cubicBezTo>
                  <a:cubicBezTo>
                    <a:pt x="376" y="471"/>
                    <a:pt x="220" y="502"/>
                    <a:pt x="94" y="408"/>
                  </a:cubicBezTo>
                  <a:cubicBezTo>
                    <a:pt x="47" y="377"/>
                    <a:pt x="16" y="314"/>
                    <a:pt x="0" y="267"/>
                  </a:cubicBezTo>
                  <a:cubicBezTo>
                    <a:pt x="16" y="220"/>
                    <a:pt x="31" y="173"/>
                    <a:pt x="47" y="142"/>
                  </a:cubicBezTo>
                  <a:cubicBezTo>
                    <a:pt x="141" y="16"/>
                    <a:pt x="298" y="1"/>
                    <a:pt x="408"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a:extLst>
                <a:ext uri="{FF2B5EF4-FFF2-40B4-BE49-F238E27FC236}">
                  <a16:creationId xmlns:a16="http://schemas.microsoft.com/office/drawing/2014/main" id="{99669D3C-EE95-FCB5-8D4D-8DD17944520D}"/>
                </a:ext>
              </a:extLst>
            </p:cNvPr>
            <p:cNvSpPr/>
            <p:nvPr/>
          </p:nvSpPr>
          <p:spPr>
            <a:xfrm rot="-6603631">
              <a:off x="6095084" y="4791205"/>
              <a:ext cx="68072" cy="55711"/>
            </a:xfrm>
            <a:custGeom>
              <a:avLst/>
              <a:gdLst/>
              <a:ahLst/>
              <a:cxnLst/>
              <a:rect l="l" t="t" r="r" b="b"/>
              <a:pathLst>
                <a:path w="1035" h="847" extrusionOk="0">
                  <a:moveTo>
                    <a:pt x="236" y="47"/>
                  </a:moveTo>
                  <a:lnTo>
                    <a:pt x="957" y="580"/>
                  </a:lnTo>
                  <a:cubicBezTo>
                    <a:pt x="1019" y="627"/>
                    <a:pt x="1035" y="705"/>
                    <a:pt x="988" y="768"/>
                  </a:cubicBezTo>
                  <a:lnTo>
                    <a:pt x="988" y="768"/>
                  </a:lnTo>
                  <a:cubicBezTo>
                    <a:pt x="941" y="831"/>
                    <a:pt x="863" y="847"/>
                    <a:pt x="800" y="800"/>
                  </a:cubicBezTo>
                  <a:lnTo>
                    <a:pt x="63" y="267"/>
                  </a:lnTo>
                  <a:cubicBezTo>
                    <a:pt x="0" y="220"/>
                    <a:pt x="0" y="126"/>
                    <a:pt x="47"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a:extLst>
                <a:ext uri="{FF2B5EF4-FFF2-40B4-BE49-F238E27FC236}">
                  <a16:creationId xmlns:a16="http://schemas.microsoft.com/office/drawing/2014/main" id="{46E5C2FF-40FD-43E7-B8B1-E4DEB61DF547}"/>
                </a:ext>
              </a:extLst>
            </p:cNvPr>
            <p:cNvSpPr/>
            <p:nvPr/>
          </p:nvSpPr>
          <p:spPr>
            <a:xfrm rot="-6603631">
              <a:off x="6204940" y="4794942"/>
              <a:ext cx="38212" cy="39267"/>
            </a:xfrm>
            <a:custGeom>
              <a:avLst/>
              <a:gdLst/>
              <a:ahLst/>
              <a:cxnLst/>
              <a:rect l="l" t="t" r="r" b="b"/>
              <a:pathLst>
                <a:path w="581" h="597" extrusionOk="0">
                  <a:moveTo>
                    <a:pt x="440" y="95"/>
                  </a:moveTo>
                  <a:cubicBezTo>
                    <a:pt x="565" y="173"/>
                    <a:pt x="581" y="330"/>
                    <a:pt x="502" y="455"/>
                  </a:cubicBezTo>
                  <a:cubicBezTo>
                    <a:pt x="408" y="565"/>
                    <a:pt x="251" y="597"/>
                    <a:pt x="142" y="502"/>
                  </a:cubicBezTo>
                  <a:cubicBezTo>
                    <a:pt x="16" y="424"/>
                    <a:pt x="1" y="267"/>
                    <a:pt x="79" y="142"/>
                  </a:cubicBezTo>
                  <a:cubicBezTo>
                    <a:pt x="173"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a:extLst>
                <a:ext uri="{FF2B5EF4-FFF2-40B4-BE49-F238E27FC236}">
                  <a16:creationId xmlns:a16="http://schemas.microsoft.com/office/drawing/2014/main" id="{5CEDBC2E-B328-992A-CC26-5D1DFAC25D4D}"/>
                </a:ext>
              </a:extLst>
            </p:cNvPr>
            <p:cNvSpPr/>
            <p:nvPr/>
          </p:nvSpPr>
          <p:spPr>
            <a:xfrm rot="-6603631">
              <a:off x="6209905" y="4796941"/>
              <a:ext cx="34069" cy="33084"/>
            </a:xfrm>
            <a:custGeom>
              <a:avLst/>
              <a:gdLst/>
              <a:ahLst/>
              <a:cxnLst/>
              <a:rect l="l" t="t" r="r" b="b"/>
              <a:pathLst>
                <a:path w="518" h="503" extrusionOk="0">
                  <a:moveTo>
                    <a:pt x="517" y="236"/>
                  </a:moveTo>
                  <a:cubicBezTo>
                    <a:pt x="517" y="267"/>
                    <a:pt x="502" y="314"/>
                    <a:pt x="470" y="361"/>
                  </a:cubicBezTo>
                  <a:cubicBezTo>
                    <a:pt x="376" y="471"/>
                    <a:pt x="219" y="503"/>
                    <a:pt x="110" y="408"/>
                  </a:cubicBezTo>
                  <a:cubicBezTo>
                    <a:pt x="47" y="377"/>
                    <a:pt x="16" y="330"/>
                    <a:pt x="0" y="267"/>
                  </a:cubicBezTo>
                  <a:cubicBezTo>
                    <a:pt x="16" y="220"/>
                    <a:pt x="31" y="173"/>
                    <a:pt x="63" y="142"/>
                  </a:cubicBezTo>
                  <a:cubicBezTo>
                    <a:pt x="141" y="17"/>
                    <a:pt x="298" y="1"/>
                    <a:pt x="423"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a:extLst>
                <a:ext uri="{FF2B5EF4-FFF2-40B4-BE49-F238E27FC236}">
                  <a16:creationId xmlns:a16="http://schemas.microsoft.com/office/drawing/2014/main" id="{AC51FF7D-72F8-E225-80A8-A50EF8D0B264}"/>
                </a:ext>
              </a:extLst>
            </p:cNvPr>
            <p:cNvSpPr/>
            <p:nvPr/>
          </p:nvSpPr>
          <p:spPr>
            <a:xfrm rot="-6603631">
              <a:off x="6181251" y="4816810"/>
              <a:ext cx="68072" cy="55711"/>
            </a:xfrm>
            <a:custGeom>
              <a:avLst/>
              <a:gdLst/>
              <a:ahLst/>
              <a:cxnLst/>
              <a:rect l="l" t="t" r="r" b="b"/>
              <a:pathLst>
                <a:path w="1035" h="847" extrusionOk="0">
                  <a:moveTo>
                    <a:pt x="235" y="47"/>
                  </a:moveTo>
                  <a:lnTo>
                    <a:pt x="957" y="580"/>
                  </a:lnTo>
                  <a:cubicBezTo>
                    <a:pt x="1019" y="627"/>
                    <a:pt x="1035" y="706"/>
                    <a:pt x="988" y="768"/>
                  </a:cubicBezTo>
                  <a:lnTo>
                    <a:pt x="988" y="768"/>
                  </a:lnTo>
                  <a:cubicBezTo>
                    <a:pt x="941" y="831"/>
                    <a:pt x="862" y="847"/>
                    <a:pt x="800" y="800"/>
                  </a:cubicBezTo>
                  <a:lnTo>
                    <a:pt x="79" y="267"/>
                  </a:lnTo>
                  <a:cubicBezTo>
                    <a:pt x="16" y="220"/>
                    <a:pt x="0" y="126"/>
                    <a:pt x="47" y="79"/>
                  </a:cubicBezTo>
                  <a:lnTo>
                    <a:pt x="47" y="79"/>
                  </a:lnTo>
                  <a:cubicBezTo>
                    <a:pt x="94"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a:extLst>
                <a:ext uri="{FF2B5EF4-FFF2-40B4-BE49-F238E27FC236}">
                  <a16:creationId xmlns:a16="http://schemas.microsoft.com/office/drawing/2014/main" id="{A86E8A16-069D-7781-F311-2E3F4FCB2819}"/>
                </a:ext>
              </a:extLst>
            </p:cNvPr>
            <p:cNvSpPr/>
            <p:nvPr/>
          </p:nvSpPr>
          <p:spPr>
            <a:xfrm rot="-6603631">
              <a:off x="5325041" y="3941266"/>
              <a:ext cx="398041" cy="305257"/>
            </a:xfrm>
            <a:custGeom>
              <a:avLst/>
              <a:gdLst/>
              <a:ahLst/>
              <a:cxnLst/>
              <a:rect l="l" t="t" r="r" b="b"/>
              <a:pathLst>
                <a:path w="6052" h="4641" extrusionOk="0">
                  <a:moveTo>
                    <a:pt x="283" y="1"/>
                  </a:moveTo>
                  <a:lnTo>
                    <a:pt x="6051" y="4264"/>
                  </a:lnTo>
                  <a:lnTo>
                    <a:pt x="5769" y="4640"/>
                  </a:lnTo>
                  <a:lnTo>
                    <a:pt x="1" y="37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a:extLst>
                <a:ext uri="{FF2B5EF4-FFF2-40B4-BE49-F238E27FC236}">
                  <a16:creationId xmlns:a16="http://schemas.microsoft.com/office/drawing/2014/main" id="{D358F2BB-9C9D-BF19-48B9-6FE618B8987F}"/>
                </a:ext>
              </a:extLst>
            </p:cNvPr>
            <p:cNvSpPr/>
            <p:nvPr/>
          </p:nvSpPr>
          <p:spPr>
            <a:xfrm rot="-6603631">
              <a:off x="5382954" y="3958572"/>
              <a:ext cx="397976" cy="305192"/>
            </a:xfrm>
            <a:custGeom>
              <a:avLst/>
              <a:gdLst/>
              <a:ahLst/>
              <a:cxnLst/>
              <a:rect l="l" t="t" r="r" b="b"/>
              <a:pathLst>
                <a:path w="6051" h="4640" extrusionOk="0">
                  <a:moveTo>
                    <a:pt x="282" y="0"/>
                  </a:moveTo>
                  <a:lnTo>
                    <a:pt x="6050" y="4264"/>
                  </a:lnTo>
                  <a:lnTo>
                    <a:pt x="5768" y="4640"/>
                  </a:lnTo>
                  <a:lnTo>
                    <a:pt x="0" y="3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a:extLst>
                <a:ext uri="{FF2B5EF4-FFF2-40B4-BE49-F238E27FC236}">
                  <a16:creationId xmlns:a16="http://schemas.microsoft.com/office/drawing/2014/main" id="{E1B677D6-05E9-AA33-B167-E5E3E0C55B89}"/>
                </a:ext>
              </a:extLst>
            </p:cNvPr>
            <p:cNvSpPr/>
            <p:nvPr/>
          </p:nvSpPr>
          <p:spPr>
            <a:xfrm rot="-6603631">
              <a:off x="5441340" y="3976188"/>
              <a:ext cx="397976" cy="304205"/>
            </a:xfrm>
            <a:custGeom>
              <a:avLst/>
              <a:gdLst/>
              <a:ahLst/>
              <a:cxnLst/>
              <a:rect l="l" t="t" r="r" b="b"/>
              <a:pathLst>
                <a:path w="6051" h="4625" extrusionOk="0">
                  <a:moveTo>
                    <a:pt x="283" y="1"/>
                  </a:moveTo>
                  <a:lnTo>
                    <a:pt x="6051" y="4264"/>
                  </a:lnTo>
                  <a:lnTo>
                    <a:pt x="5769" y="4625"/>
                  </a:lnTo>
                  <a:lnTo>
                    <a:pt x="1" y="3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9">
            <a:extLst>
              <a:ext uri="{FF2B5EF4-FFF2-40B4-BE49-F238E27FC236}">
                <a16:creationId xmlns:a16="http://schemas.microsoft.com/office/drawing/2014/main" id="{C4C96352-6CE4-3EE2-501F-E4375C0CFD60}"/>
              </a:ext>
            </a:extLst>
          </p:cNvPr>
          <p:cNvGrpSpPr/>
          <p:nvPr/>
        </p:nvGrpSpPr>
        <p:grpSpPr>
          <a:xfrm>
            <a:off x="4256443" y="4507806"/>
            <a:ext cx="784464" cy="835152"/>
            <a:chOff x="1865285" y="-2366929"/>
            <a:chExt cx="1226300" cy="1305537"/>
          </a:xfrm>
        </p:grpSpPr>
        <p:sp>
          <p:nvSpPr>
            <p:cNvPr id="595" name="Google Shape;595;p29">
              <a:extLst>
                <a:ext uri="{FF2B5EF4-FFF2-40B4-BE49-F238E27FC236}">
                  <a16:creationId xmlns:a16="http://schemas.microsoft.com/office/drawing/2014/main" id="{B6EE8CFC-2CE9-E67D-B87B-02508ADD0EA6}"/>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a:extLst>
                <a:ext uri="{FF2B5EF4-FFF2-40B4-BE49-F238E27FC236}">
                  <a16:creationId xmlns:a16="http://schemas.microsoft.com/office/drawing/2014/main" id="{969C2AD8-7B29-6F92-ACC9-0B0AFA33A31A}"/>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29">
            <a:extLst>
              <a:ext uri="{FF2B5EF4-FFF2-40B4-BE49-F238E27FC236}">
                <a16:creationId xmlns:a16="http://schemas.microsoft.com/office/drawing/2014/main" id="{D62EF081-184A-AEEF-ED2A-B1E97895705F}"/>
              </a:ext>
            </a:extLst>
          </p:cNvPr>
          <p:cNvGrpSpPr/>
          <p:nvPr/>
        </p:nvGrpSpPr>
        <p:grpSpPr>
          <a:xfrm>
            <a:off x="5318775" y="-1322562"/>
            <a:ext cx="1915058" cy="2187977"/>
            <a:chOff x="5104386" y="-1892439"/>
            <a:chExt cx="2949420" cy="3369748"/>
          </a:xfrm>
        </p:grpSpPr>
        <p:sp>
          <p:nvSpPr>
            <p:cNvPr id="598" name="Google Shape;598;p29">
              <a:extLst>
                <a:ext uri="{FF2B5EF4-FFF2-40B4-BE49-F238E27FC236}">
                  <a16:creationId xmlns:a16="http://schemas.microsoft.com/office/drawing/2014/main" id="{AF6DD632-6CD0-6F47-0809-7E266DCEC4F0}"/>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a:extLst>
                <a:ext uri="{FF2B5EF4-FFF2-40B4-BE49-F238E27FC236}">
                  <a16:creationId xmlns:a16="http://schemas.microsoft.com/office/drawing/2014/main" id="{58A23455-8A9D-DB47-9A36-7C058A384E4D}"/>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9">
              <a:extLst>
                <a:ext uri="{FF2B5EF4-FFF2-40B4-BE49-F238E27FC236}">
                  <a16:creationId xmlns:a16="http://schemas.microsoft.com/office/drawing/2014/main" id="{B11E1283-CB25-00DB-666C-7A8418419482}"/>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a:extLst>
                <a:ext uri="{FF2B5EF4-FFF2-40B4-BE49-F238E27FC236}">
                  <a16:creationId xmlns:a16="http://schemas.microsoft.com/office/drawing/2014/main" id="{6B7B96F5-EAE0-3DB5-2C24-67E7DC7F78D0}"/>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a:extLst>
                <a:ext uri="{FF2B5EF4-FFF2-40B4-BE49-F238E27FC236}">
                  <a16:creationId xmlns:a16="http://schemas.microsoft.com/office/drawing/2014/main" id="{86042C0F-0219-6447-F5CA-73F8376D26D5}"/>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a:extLst>
                <a:ext uri="{FF2B5EF4-FFF2-40B4-BE49-F238E27FC236}">
                  <a16:creationId xmlns:a16="http://schemas.microsoft.com/office/drawing/2014/main" id="{78FEB305-A303-E026-CB4F-B5155FF417B3}"/>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a:extLst>
                <a:ext uri="{FF2B5EF4-FFF2-40B4-BE49-F238E27FC236}">
                  <a16:creationId xmlns:a16="http://schemas.microsoft.com/office/drawing/2014/main" id="{95096AE6-8647-E650-F36F-393269993524}"/>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a:extLst>
                <a:ext uri="{FF2B5EF4-FFF2-40B4-BE49-F238E27FC236}">
                  <a16:creationId xmlns:a16="http://schemas.microsoft.com/office/drawing/2014/main" id="{846EF64C-650B-5257-6679-5DA7EF58A21C}"/>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rgbClr val="E2E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a:extLst>
                <a:ext uri="{FF2B5EF4-FFF2-40B4-BE49-F238E27FC236}">
                  <a16:creationId xmlns:a16="http://schemas.microsoft.com/office/drawing/2014/main" id="{DBF17206-127A-C580-62DC-51C914BAD321}"/>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a:extLst>
                <a:ext uri="{FF2B5EF4-FFF2-40B4-BE49-F238E27FC236}">
                  <a16:creationId xmlns:a16="http://schemas.microsoft.com/office/drawing/2014/main" id="{52106BB5-DF02-041B-93AF-D1AA88C56931}"/>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a:extLst>
                <a:ext uri="{FF2B5EF4-FFF2-40B4-BE49-F238E27FC236}">
                  <a16:creationId xmlns:a16="http://schemas.microsoft.com/office/drawing/2014/main" id="{4C022E08-7C62-3407-C6DA-C39496E5C579}"/>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a:extLst>
                <a:ext uri="{FF2B5EF4-FFF2-40B4-BE49-F238E27FC236}">
                  <a16:creationId xmlns:a16="http://schemas.microsoft.com/office/drawing/2014/main" id="{00EDCF17-6EF6-54AB-C7BB-E778E92C1483}"/>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a:extLst>
                <a:ext uri="{FF2B5EF4-FFF2-40B4-BE49-F238E27FC236}">
                  <a16:creationId xmlns:a16="http://schemas.microsoft.com/office/drawing/2014/main" id="{CA43005E-C492-05C2-9CF7-0E980CE1ED2C}"/>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a:extLst>
                <a:ext uri="{FF2B5EF4-FFF2-40B4-BE49-F238E27FC236}">
                  <a16:creationId xmlns:a16="http://schemas.microsoft.com/office/drawing/2014/main" id="{F9D47F44-F58A-D073-C427-0590BE40D922}"/>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rgbClr val="D4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a:extLst>
                <a:ext uri="{FF2B5EF4-FFF2-40B4-BE49-F238E27FC236}">
                  <a16:creationId xmlns:a16="http://schemas.microsoft.com/office/drawing/2014/main" id="{FC8973DE-B189-FA9C-43F4-04EEEF627A80}"/>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a:extLst>
                <a:ext uri="{FF2B5EF4-FFF2-40B4-BE49-F238E27FC236}">
                  <a16:creationId xmlns:a16="http://schemas.microsoft.com/office/drawing/2014/main" id="{66A148D5-D852-442D-F931-B6B1E38D9D35}"/>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a:extLst>
                <a:ext uri="{FF2B5EF4-FFF2-40B4-BE49-F238E27FC236}">
                  <a16:creationId xmlns:a16="http://schemas.microsoft.com/office/drawing/2014/main" id="{5B4E7A8C-970E-12F8-3CF0-1FFC995BB99B}"/>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a:extLst>
                <a:ext uri="{FF2B5EF4-FFF2-40B4-BE49-F238E27FC236}">
                  <a16:creationId xmlns:a16="http://schemas.microsoft.com/office/drawing/2014/main" id="{E5BFEF00-6230-81EE-A96C-8B4A81AAA3F4}"/>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a:extLst>
                <a:ext uri="{FF2B5EF4-FFF2-40B4-BE49-F238E27FC236}">
                  <a16:creationId xmlns:a16="http://schemas.microsoft.com/office/drawing/2014/main" id="{0972AEBD-205A-D04B-A70B-97CB7DADE4D6}"/>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9">
              <a:extLst>
                <a:ext uri="{FF2B5EF4-FFF2-40B4-BE49-F238E27FC236}">
                  <a16:creationId xmlns:a16="http://schemas.microsoft.com/office/drawing/2014/main" id="{23D0CE2E-0D11-81E8-83C4-5A7BF19B30D2}"/>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9">
              <a:extLst>
                <a:ext uri="{FF2B5EF4-FFF2-40B4-BE49-F238E27FC236}">
                  <a16:creationId xmlns:a16="http://schemas.microsoft.com/office/drawing/2014/main" id="{0E7AE26A-FF29-F77D-5DF2-0FAA296C0CD8}"/>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9">
              <a:extLst>
                <a:ext uri="{FF2B5EF4-FFF2-40B4-BE49-F238E27FC236}">
                  <a16:creationId xmlns:a16="http://schemas.microsoft.com/office/drawing/2014/main" id="{DF92D2D6-7DD3-83BD-7739-CB1110CB4051}"/>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9">
              <a:extLst>
                <a:ext uri="{FF2B5EF4-FFF2-40B4-BE49-F238E27FC236}">
                  <a16:creationId xmlns:a16="http://schemas.microsoft.com/office/drawing/2014/main" id="{6515D070-0562-B4C6-40EA-2B8A5A04E8DF}"/>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a:extLst>
                <a:ext uri="{FF2B5EF4-FFF2-40B4-BE49-F238E27FC236}">
                  <a16:creationId xmlns:a16="http://schemas.microsoft.com/office/drawing/2014/main" id="{DEA05622-E1CF-4C79-75ED-E44E753FD684}"/>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a:extLst>
                <a:ext uri="{FF2B5EF4-FFF2-40B4-BE49-F238E27FC236}">
                  <a16:creationId xmlns:a16="http://schemas.microsoft.com/office/drawing/2014/main" id="{22669CFA-358D-E4D7-A7A0-E0B756DF823C}"/>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a:extLst>
                <a:ext uri="{FF2B5EF4-FFF2-40B4-BE49-F238E27FC236}">
                  <a16:creationId xmlns:a16="http://schemas.microsoft.com/office/drawing/2014/main" id="{D898E83D-9F44-9F08-504D-71FFE8DF6680}"/>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a:extLst>
                <a:ext uri="{FF2B5EF4-FFF2-40B4-BE49-F238E27FC236}">
                  <a16:creationId xmlns:a16="http://schemas.microsoft.com/office/drawing/2014/main" id="{2619B0F6-40D5-63A4-8218-928681A58ADE}"/>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a:extLst>
                <a:ext uri="{FF2B5EF4-FFF2-40B4-BE49-F238E27FC236}">
                  <a16:creationId xmlns:a16="http://schemas.microsoft.com/office/drawing/2014/main" id="{F84CBDCF-907E-7CDA-F5F2-684684E6E59D}"/>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a:extLst>
                <a:ext uri="{FF2B5EF4-FFF2-40B4-BE49-F238E27FC236}">
                  <a16:creationId xmlns:a16="http://schemas.microsoft.com/office/drawing/2014/main" id="{5E8971D2-F6E7-6E48-44F0-2663F2DD1A5E}"/>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a:extLst>
                <a:ext uri="{FF2B5EF4-FFF2-40B4-BE49-F238E27FC236}">
                  <a16:creationId xmlns:a16="http://schemas.microsoft.com/office/drawing/2014/main" id="{2D3166BB-3E29-7DA6-50B2-FC2B9F5CBA5F}"/>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a:extLst>
                <a:ext uri="{FF2B5EF4-FFF2-40B4-BE49-F238E27FC236}">
                  <a16:creationId xmlns:a16="http://schemas.microsoft.com/office/drawing/2014/main" id="{B10EAE91-37E9-0E09-1C8B-E7E5C66E1845}"/>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a:extLst>
                <a:ext uri="{FF2B5EF4-FFF2-40B4-BE49-F238E27FC236}">
                  <a16:creationId xmlns:a16="http://schemas.microsoft.com/office/drawing/2014/main" id="{33EA6B17-D112-BA51-3248-2E2693A1668C}"/>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a:extLst>
                <a:ext uri="{FF2B5EF4-FFF2-40B4-BE49-F238E27FC236}">
                  <a16:creationId xmlns:a16="http://schemas.microsoft.com/office/drawing/2014/main" id="{27CC2F14-FF7F-D02E-3A85-9ADB5D394AB2}"/>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a:extLst>
                <a:ext uri="{FF2B5EF4-FFF2-40B4-BE49-F238E27FC236}">
                  <a16:creationId xmlns:a16="http://schemas.microsoft.com/office/drawing/2014/main" id="{F334EC42-9970-FE71-82EE-A828CF55CE7B}"/>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a:extLst>
                <a:ext uri="{FF2B5EF4-FFF2-40B4-BE49-F238E27FC236}">
                  <a16:creationId xmlns:a16="http://schemas.microsoft.com/office/drawing/2014/main" id="{5C1A6A6F-96A8-EE8B-A043-CFCD60F5AAB2}"/>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a:extLst>
                <a:ext uri="{FF2B5EF4-FFF2-40B4-BE49-F238E27FC236}">
                  <a16:creationId xmlns:a16="http://schemas.microsoft.com/office/drawing/2014/main" id="{D52CAA49-9409-C720-E02B-5E53D5F02736}"/>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a:extLst>
                <a:ext uri="{FF2B5EF4-FFF2-40B4-BE49-F238E27FC236}">
                  <a16:creationId xmlns:a16="http://schemas.microsoft.com/office/drawing/2014/main" id="{8703C269-F411-0E07-E742-2D90770189F3}"/>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a:extLst>
                <a:ext uri="{FF2B5EF4-FFF2-40B4-BE49-F238E27FC236}">
                  <a16:creationId xmlns:a16="http://schemas.microsoft.com/office/drawing/2014/main" id="{CCFB98A8-295F-6FFE-9E57-3E9DAAE28DFA}"/>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a:extLst>
                <a:ext uri="{FF2B5EF4-FFF2-40B4-BE49-F238E27FC236}">
                  <a16:creationId xmlns:a16="http://schemas.microsoft.com/office/drawing/2014/main" id="{7AFDB059-2CBF-520C-5502-32CAEEB11113}"/>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a:extLst>
                <a:ext uri="{FF2B5EF4-FFF2-40B4-BE49-F238E27FC236}">
                  <a16:creationId xmlns:a16="http://schemas.microsoft.com/office/drawing/2014/main" id="{7F2D1536-0B72-43B9-AF13-B1CA0D660269}"/>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a:extLst>
                <a:ext uri="{FF2B5EF4-FFF2-40B4-BE49-F238E27FC236}">
                  <a16:creationId xmlns:a16="http://schemas.microsoft.com/office/drawing/2014/main" id="{71495CE6-271E-3DEC-0C6E-575F15ED8D65}"/>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a:extLst>
                <a:ext uri="{FF2B5EF4-FFF2-40B4-BE49-F238E27FC236}">
                  <a16:creationId xmlns:a16="http://schemas.microsoft.com/office/drawing/2014/main" id="{2D0C49D9-1A4A-7244-6809-580C86FD47BF}"/>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a:extLst>
                <a:ext uri="{FF2B5EF4-FFF2-40B4-BE49-F238E27FC236}">
                  <a16:creationId xmlns:a16="http://schemas.microsoft.com/office/drawing/2014/main" id="{48EF88BC-FC09-7AE9-B5DA-674CDA834D69}"/>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a:extLst>
                <a:ext uri="{FF2B5EF4-FFF2-40B4-BE49-F238E27FC236}">
                  <a16:creationId xmlns:a16="http://schemas.microsoft.com/office/drawing/2014/main" id="{A399F538-945C-3B19-08E0-35E69684A642}"/>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a:extLst>
                <a:ext uri="{FF2B5EF4-FFF2-40B4-BE49-F238E27FC236}">
                  <a16:creationId xmlns:a16="http://schemas.microsoft.com/office/drawing/2014/main" id="{0F5D930E-6CA1-03BB-5532-AEFDE66CEDF5}"/>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a:extLst>
                <a:ext uri="{FF2B5EF4-FFF2-40B4-BE49-F238E27FC236}">
                  <a16:creationId xmlns:a16="http://schemas.microsoft.com/office/drawing/2014/main" id="{283E2757-A2E7-1268-CFA6-B755DB060F71}"/>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a:extLst>
                <a:ext uri="{FF2B5EF4-FFF2-40B4-BE49-F238E27FC236}">
                  <a16:creationId xmlns:a16="http://schemas.microsoft.com/office/drawing/2014/main" id="{8A1C36AB-0611-98B4-F675-9314F3596B8A}"/>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a:extLst>
                <a:ext uri="{FF2B5EF4-FFF2-40B4-BE49-F238E27FC236}">
                  <a16:creationId xmlns:a16="http://schemas.microsoft.com/office/drawing/2014/main" id="{760E6729-DDD3-8763-29E1-8E79A04B2D19}"/>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a:extLst>
                <a:ext uri="{FF2B5EF4-FFF2-40B4-BE49-F238E27FC236}">
                  <a16:creationId xmlns:a16="http://schemas.microsoft.com/office/drawing/2014/main" id="{3D3F3F73-8D88-F52D-BCE0-422E744B36D6}"/>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a:extLst>
                <a:ext uri="{FF2B5EF4-FFF2-40B4-BE49-F238E27FC236}">
                  <a16:creationId xmlns:a16="http://schemas.microsoft.com/office/drawing/2014/main" id="{683C5745-AAA8-2495-188A-D3D90808665E}"/>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a:extLst>
                <a:ext uri="{FF2B5EF4-FFF2-40B4-BE49-F238E27FC236}">
                  <a16:creationId xmlns:a16="http://schemas.microsoft.com/office/drawing/2014/main" id="{010B7F34-3F43-EE9E-F4E4-AB085E43468D}"/>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a:extLst>
                <a:ext uri="{FF2B5EF4-FFF2-40B4-BE49-F238E27FC236}">
                  <a16:creationId xmlns:a16="http://schemas.microsoft.com/office/drawing/2014/main" id="{4D1CE0B2-BAE8-0FDE-79A0-702D2CC6277B}"/>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a:extLst>
                <a:ext uri="{FF2B5EF4-FFF2-40B4-BE49-F238E27FC236}">
                  <a16:creationId xmlns:a16="http://schemas.microsoft.com/office/drawing/2014/main" id="{92AF061D-A4AF-578C-E22B-D41FD25D6183}"/>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a:extLst>
                <a:ext uri="{FF2B5EF4-FFF2-40B4-BE49-F238E27FC236}">
                  <a16:creationId xmlns:a16="http://schemas.microsoft.com/office/drawing/2014/main" id="{DFD03E62-2005-BD6D-7ECF-3840AC7DC874}"/>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a:extLst>
                <a:ext uri="{FF2B5EF4-FFF2-40B4-BE49-F238E27FC236}">
                  <a16:creationId xmlns:a16="http://schemas.microsoft.com/office/drawing/2014/main" id="{7FF6282B-4586-AA4D-37D6-AC536E4AC5F8}"/>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29">
            <a:extLst>
              <a:ext uri="{FF2B5EF4-FFF2-40B4-BE49-F238E27FC236}">
                <a16:creationId xmlns:a16="http://schemas.microsoft.com/office/drawing/2014/main" id="{9FC62B7F-D241-AA08-31CE-768BB1B87E7B}"/>
              </a:ext>
            </a:extLst>
          </p:cNvPr>
          <p:cNvSpPr/>
          <p:nvPr/>
        </p:nvSpPr>
        <p:spPr>
          <a:xfrm rot="-6603613">
            <a:off x="2207509" y="-1430504"/>
            <a:ext cx="35121" cy="58803"/>
          </a:xfrm>
          <a:custGeom>
            <a:avLst/>
            <a:gdLst/>
            <a:ahLst/>
            <a:cxnLst/>
            <a:rect l="l" t="t" r="r" b="b"/>
            <a:pathLst>
              <a:path w="534" h="894" extrusionOk="0">
                <a:moveTo>
                  <a:pt x="1" y="0"/>
                </a:moveTo>
                <a:lnTo>
                  <a:pt x="377" y="564"/>
                </a:lnTo>
                <a:cubicBezTo>
                  <a:pt x="455" y="674"/>
                  <a:pt x="502" y="784"/>
                  <a:pt x="533" y="894"/>
                </a:cubicBezTo>
                <a:cubicBezTo>
                  <a:pt x="502" y="784"/>
                  <a:pt x="455" y="674"/>
                  <a:pt x="377" y="564"/>
                </a:cubicBezTo>
                <a:close/>
              </a:path>
            </a:pathLst>
          </a:custGeom>
          <a:solidFill>
            <a:srgbClr val="D0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a:extLst>
              <a:ext uri="{FF2B5EF4-FFF2-40B4-BE49-F238E27FC236}">
                <a16:creationId xmlns:a16="http://schemas.microsoft.com/office/drawing/2014/main" id="{5B355487-7046-59C1-8283-1B07153395D8}"/>
              </a:ext>
            </a:extLst>
          </p:cNvPr>
          <p:cNvSpPr/>
          <p:nvPr/>
        </p:nvSpPr>
        <p:spPr>
          <a:xfrm rot="-6603613">
            <a:off x="3007226" y="-905537"/>
            <a:ext cx="63994" cy="14536"/>
          </a:xfrm>
          <a:custGeom>
            <a:avLst/>
            <a:gdLst/>
            <a:ahLst/>
            <a:cxnLst/>
            <a:rect l="l" t="t" r="r" b="b"/>
            <a:pathLst>
              <a:path w="973" h="221" extrusionOk="0">
                <a:moveTo>
                  <a:pt x="1" y="126"/>
                </a:moveTo>
                <a:lnTo>
                  <a:pt x="972" y="1"/>
                </a:lnTo>
                <a:cubicBezTo>
                  <a:pt x="675" y="189"/>
                  <a:pt x="314" y="220"/>
                  <a:pt x="1" y="126"/>
                </a:cubicBezTo>
                <a:cubicBezTo>
                  <a:pt x="314" y="220"/>
                  <a:pt x="675" y="189"/>
                  <a:pt x="972" y="1"/>
                </a:cubicBezTo>
                <a:close/>
              </a:path>
            </a:pathLst>
          </a:custGeom>
          <a:solidFill>
            <a:srgbClr val="D7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9">
            <a:extLst>
              <a:ext uri="{FF2B5EF4-FFF2-40B4-BE49-F238E27FC236}">
                <a16:creationId xmlns:a16="http://schemas.microsoft.com/office/drawing/2014/main" id="{D9E8FA03-FF95-B6ED-D14F-4F878C0EA486}"/>
              </a:ext>
            </a:extLst>
          </p:cNvPr>
          <p:cNvSpPr txBox="1">
            <a:spLocks noGrp="1"/>
          </p:cNvSpPr>
          <p:nvPr>
            <p:ph type="ctrTitle"/>
          </p:nvPr>
        </p:nvSpPr>
        <p:spPr>
          <a:xfrm>
            <a:off x="1448234" y="663053"/>
            <a:ext cx="4549500" cy="2610300"/>
          </a:xfrm>
          <a:prstGeom prst="rect">
            <a:avLst/>
          </a:prstGeom>
        </p:spPr>
        <p:txBody>
          <a:bodyPr spcFirstLastPara="1" wrap="square" lIns="91425" tIns="91425" rIns="91425" bIns="91425" anchor="t" anchorCtr="0">
            <a:noAutofit/>
          </a:bodyPr>
          <a:lstStyle/>
          <a:p>
            <a:pPr marL="0" lvl="0" indent="0"/>
            <a:r>
              <a:rPr lang="en-US" sz="3200" dirty="0">
                <a:latin typeface="Perpetua" panose="02020502060401020303" pitchFamily="18" charset="0"/>
              </a:rPr>
              <a:t>Goodbye Old-School, Hello Standardization!</a:t>
            </a:r>
            <a:br>
              <a:rPr lang="en-US" sz="3200" dirty="0">
                <a:latin typeface="Perpetua" panose="02020502060401020303" pitchFamily="18" charset="0"/>
              </a:rPr>
            </a:br>
            <a:endParaRPr sz="8800" dirty="0">
              <a:latin typeface="Perpetua" panose="02020502060401020303" pitchFamily="18" charset="0"/>
            </a:endParaRPr>
          </a:p>
        </p:txBody>
      </p:sp>
      <p:sp>
        <p:nvSpPr>
          <p:cNvPr id="656" name="Google Shape;656;p29">
            <a:extLst>
              <a:ext uri="{FF2B5EF4-FFF2-40B4-BE49-F238E27FC236}">
                <a16:creationId xmlns:a16="http://schemas.microsoft.com/office/drawing/2014/main" id="{85902877-5000-986A-103C-D0F0DEE231A5}"/>
              </a:ext>
            </a:extLst>
          </p:cNvPr>
          <p:cNvSpPr txBox="1">
            <a:spLocks noGrp="1"/>
          </p:cNvSpPr>
          <p:nvPr>
            <p:ph type="subTitle" idx="1"/>
          </p:nvPr>
        </p:nvSpPr>
        <p:spPr>
          <a:xfrm>
            <a:off x="2191428" y="3814248"/>
            <a:ext cx="4425870" cy="848051"/>
          </a:xfrm>
          <a:prstGeom prst="rect">
            <a:avLst/>
          </a:prstGeom>
        </p:spPr>
        <p:txBody>
          <a:bodyPr spcFirstLastPara="1" wrap="square" lIns="91425" tIns="91425" rIns="91425" bIns="91425" anchor="ctr" anchorCtr="0">
            <a:noAutofit/>
          </a:bodyPr>
          <a:lstStyle/>
          <a:p>
            <a:endParaRPr lang="en-US" b="1" dirty="0">
              <a:solidFill>
                <a:schemeClr val="tx1"/>
              </a:solidFill>
              <a:latin typeface="Perpetua" panose="02020502060401020303" pitchFamily="18" charset="0"/>
            </a:endParaRPr>
          </a:p>
          <a:p>
            <a:r>
              <a:rPr lang="en-US" b="1" dirty="0">
                <a:solidFill>
                  <a:schemeClr val="tx1"/>
                </a:solidFill>
                <a:latin typeface="Perpetua" panose="02020502060401020303" pitchFamily="18" charset="0"/>
              </a:rPr>
              <a:t>DATE OF PRESENTATION: 16/04/2025</a:t>
            </a:r>
          </a:p>
          <a:p>
            <a:r>
              <a:rPr lang="en-US" b="1" dirty="0">
                <a:solidFill>
                  <a:schemeClr val="bg1">
                    <a:lumMod val="10000"/>
                  </a:schemeClr>
                </a:solidFill>
                <a:latin typeface="Perpetua" panose="02020502060401020303" pitchFamily="18" charset="0"/>
                <a:cs typeface="Arial" panose="020B0604020202020204" pitchFamily="34" charset="0"/>
              </a:rPr>
              <a:t>Time : 05:00 PM to 07:00 PM</a:t>
            </a:r>
            <a:endParaRPr lang="en-IN" b="1" dirty="0">
              <a:solidFill>
                <a:schemeClr val="bg1">
                  <a:lumMod val="10000"/>
                </a:schemeClr>
              </a:solidFill>
              <a:latin typeface="Perpetua" panose="02020502060401020303" pitchFamily="18" charset="0"/>
              <a:cs typeface="Arial" panose="020B0604020202020204" pitchFamily="34" charset="0"/>
            </a:endParaRPr>
          </a:p>
          <a:p>
            <a:endParaRPr lang="en-US" b="1" dirty="0">
              <a:solidFill>
                <a:schemeClr val="tx1"/>
              </a:solidFill>
              <a:latin typeface="Perpetua" panose="02020502060401020303" pitchFamily="18" charset="0"/>
            </a:endParaRPr>
          </a:p>
        </p:txBody>
      </p:sp>
      <p:sp>
        <p:nvSpPr>
          <p:cNvPr id="2" name="Google Shape;656;p29">
            <a:extLst>
              <a:ext uri="{FF2B5EF4-FFF2-40B4-BE49-F238E27FC236}">
                <a16:creationId xmlns:a16="http://schemas.microsoft.com/office/drawing/2014/main" id="{9DBFE199-8790-C89C-D9ED-8D9730C7B537}"/>
              </a:ext>
            </a:extLst>
          </p:cNvPr>
          <p:cNvSpPr txBox="1">
            <a:spLocks/>
          </p:cNvSpPr>
          <p:nvPr/>
        </p:nvSpPr>
        <p:spPr>
          <a:xfrm>
            <a:off x="2860396" y="2135362"/>
            <a:ext cx="5430163" cy="119996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Ubuntu"/>
              <a:buNone/>
              <a:defRPr sz="1600" b="0" i="0" u="none" strike="noStrike" cap="none">
                <a:solidFill>
                  <a:schemeClr val="lt1"/>
                </a:solidFill>
                <a:latin typeface="Ubuntu"/>
                <a:ea typeface="Ubuntu"/>
                <a:cs typeface="Ubuntu"/>
                <a:sym typeface="Ubuntu"/>
              </a:defRPr>
            </a:lvl1pPr>
            <a:lvl2pPr marL="914400" marR="0" lvl="1" indent="-317500" algn="ctr" rtl="0">
              <a:lnSpc>
                <a:spcPct val="100000"/>
              </a:lnSpc>
              <a:spcBef>
                <a:spcPts val="0"/>
              </a:spcBef>
              <a:spcAft>
                <a:spcPts val="0"/>
              </a:spcAft>
              <a:buClr>
                <a:schemeClr val="lt1"/>
              </a:buClr>
              <a:buSzPts val="1800"/>
              <a:buFont typeface="Ubuntu"/>
              <a:buNone/>
              <a:defRPr sz="1800" b="0" i="0" u="none" strike="noStrike" cap="none">
                <a:solidFill>
                  <a:schemeClr val="lt1"/>
                </a:solidFill>
                <a:latin typeface="Ubuntu"/>
                <a:ea typeface="Ubuntu"/>
                <a:cs typeface="Ubuntu"/>
                <a:sym typeface="Ubuntu"/>
              </a:defRPr>
            </a:lvl2pPr>
            <a:lvl3pPr marL="1371600" marR="0" lvl="2" indent="-317500" algn="ctr" rtl="0">
              <a:lnSpc>
                <a:spcPct val="100000"/>
              </a:lnSpc>
              <a:spcBef>
                <a:spcPts val="0"/>
              </a:spcBef>
              <a:spcAft>
                <a:spcPts val="0"/>
              </a:spcAft>
              <a:buClr>
                <a:schemeClr val="lt1"/>
              </a:buClr>
              <a:buSzPts val="1800"/>
              <a:buFont typeface="Ubuntu"/>
              <a:buNone/>
              <a:defRPr sz="1800" b="0" i="0" u="none" strike="noStrike" cap="none">
                <a:solidFill>
                  <a:schemeClr val="lt1"/>
                </a:solidFill>
                <a:latin typeface="Ubuntu"/>
                <a:ea typeface="Ubuntu"/>
                <a:cs typeface="Ubuntu"/>
                <a:sym typeface="Ubuntu"/>
              </a:defRPr>
            </a:lvl3pPr>
            <a:lvl4pPr marL="1828800" marR="0" lvl="3" indent="-317500" algn="ctr" rtl="0">
              <a:lnSpc>
                <a:spcPct val="100000"/>
              </a:lnSpc>
              <a:spcBef>
                <a:spcPts val="0"/>
              </a:spcBef>
              <a:spcAft>
                <a:spcPts val="0"/>
              </a:spcAft>
              <a:buClr>
                <a:schemeClr val="lt1"/>
              </a:buClr>
              <a:buSzPts val="1800"/>
              <a:buFont typeface="Ubuntu"/>
              <a:buNone/>
              <a:defRPr sz="1800" b="0" i="0" u="none" strike="noStrike" cap="none">
                <a:solidFill>
                  <a:schemeClr val="lt1"/>
                </a:solidFill>
                <a:latin typeface="Ubuntu"/>
                <a:ea typeface="Ubuntu"/>
                <a:cs typeface="Ubuntu"/>
                <a:sym typeface="Ubuntu"/>
              </a:defRPr>
            </a:lvl4pPr>
            <a:lvl5pPr marL="2286000" marR="0" lvl="4" indent="-317500" algn="ctr" rtl="0">
              <a:lnSpc>
                <a:spcPct val="100000"/>
              </a:lnSpc>
              <a:spcBef>
                <a:spcPts val="0"/>
              </a:spcBef>
              <a:spcAft>
                <a:spcPts val="0"/>
              </a:spcAft>
              <a:buClr>
                <a:schemeClr val="lt1"/>
              </a:buClr>
              <a:buSzPts val="1800"/>
              <a:buFont typeface="Ubuntu"/>
              <a:buNone/>
              <a:defRPr sz="1800" b="0" i="0" u="none" strike="noStrike" cap="none">
                <a:solidFill>
                  <a:schemeClr val="lt1"/>
                </a:solidFill>
                <a:latin typeface="Ubuntu"/>
                <a:ea typeface="Ubuntu"/>
                <a:cs typeface="Ubuntu"/>
                <a:sym typeface="Ubuntu"/>
              </a:defRPr>
            </a:lvl5pPr>
            <a:lvl6pPr marL="2743200" marR="0" lvl="5" indent="-317500" algn="ctr" rtl="0">
              <a:lnSpc>
                <a:spcPct val="100000"/>
              </a:lnSpc>
              <a:spcBef>
                <a:spcPts val="0"/>
              </a:spcBef>
              <a:spcAft>
                <a:spcPts val="0"/>
              </a:spcAft>
              <a:buClr>
                <a:schemeClr val="lt1"/>
              </a:buClr>
              <a:buSzPts val="1800"/>
              <a:buFont typeface="Ubuntu"/>
              <a:buNone/>
              <a:defRPr sz="1800" b="0" i="0" u="none" strike="noStrike" cap="none">
                <a:solidFill>
                  <a:schemeClr val="lt1"/>
                </a:solidFill>
                <a:latin typeface="Ubuntu"/>
                <a:ea typeface="Ubuntu"/>
                <a:cs typeface="Ubuntu"/>
                <a:sym typeface="Ubuntu"/>
              </a:defRPr>
            </a:lvl6pPr>
            <a:lvl7pPr marL="3200400" marR="0" lvl="6" indent="-317500" algn="ctr" rtl="0">
              <a:lnSpc>
                <a:spcPct val="100000"/>
              </a:lnSpc>
              <a:spcBef>
                <a:spcPts val="0"/>
              </a:spcBef>
              <a:spcAft>
                <a:spcPts val="0"/>
              </a:spcAft>
              <a:buClr>
                <a:schemeClr val="lt1"/>
              </a:buClr>
              <a:buSzPts val="1800"/>
              <a:buFont typeface="Ubuntu"/>
              <a:buNone/>
              <a:defRPr sz="1800" b="0" i="0" u="none" strike="noStrike" cap="none">
                <a:solidFill>
                  <a:schemeClr val="lt1"/>
                </a:solidFill>
                <a:latin typeface="Ubuntu"/>
                <a:ea typeface="Ubuntu"/>
                <a:cs typeface="Ubuntu"/>
                <a:sym typeface="Ubuntu"/>
              </a:defRPr>
            </a:lvl7pPr>
            <a:lvl8pPr marL="3657600" marR="0" lvl="7" indent="-317500" algn="ctr" rtl="0">
              <a:lnSpc>
                <a:spcPct val="100000"/>
              </a:lnSpc>
              <a:spcBef>
                <a:spcPts val="0"/>
              </a:spcBef>
              <a:spcAft>
                <a:spcPts val="0"/>
              </a:spcAft>
              <a:buClr>
                <a:schemeClr val="lt1"/>
              </a:buClr>
              <a:buSzPts val="1800"/>
              <a:buFont typeface="Ubuntu"/>
              <a:buNone/>
              <a:defRPr sz="1800" b="0" i="0" u="none" strike="noStrike" cap="none">
                <a:solidFill>
                  <a:schemeClr val="lt1"/>
                </a:solidFill>
                <a:latin typeface="Ubuntu"/>
                <a:ea typeface="Ubuntu"/>
                <a:cs typeface="Ubuntu"/>
                <a:sym typeface="Ubuntu"/>
              </a:defRPr>
            </a:lvl8pPr>
            <a:lvl9pPr marL="4114800" marR="0" lvl="8" indent="-317500" algn="ctr" rtl="0">
              <a:lnSpc>
                <a:spcPct val="100000"/>
              </a:lnSpc>
              <a:spcBef>
                <a:spcPts val="0"/>
              </a:spcBef>
              <a:spcAft>
                <a:spcPts val="0"/>
              </a:spcAft>
              <a:buClr>
                <a:schemeClr val="lt1"/>
              </a:buClr>
              <a:buSzPts val="1800"/>
              <a:buFont typeface="Ubuntu"/>
              <a:buNone/>
              <a:defRPr sz="1800" b="0" i="0" u="none" strike="noStrike" cap="none">
                <a:solidFill>
                  <a:schemeClr val="lt1"/>
                </a:solidFill>
                <a:latin typeface="Ubuntu"/>
                <a:ea typeface="Ubuntu"/>
                <a:cs typeface="Ubuntu"/>
                <a:sym typeface="Ubuntu"/>
              </a:defRPr>
            </a:lvl9pPr>
          </a:lstStyle>
          <a:p>
            <a:endParaRPr lang="en-IN" sz="1400" dirty="0">
              <a:latin typeface="Arial" panose="020B0604020202020204" pitchFamily="34" charset="0"/>
              <a:ea typeface="Arial" panose="020B0604020202020204" pitchFamily="34" charset="0"/>
              <a:cs typeface="Arial" panose="020B0604020202020204" pitchFamily="34" charset="0"/>
            </a:endParaRPr>
          </a:p>
          <a:p>
            <a:endParaRPr lang="en-US" dirty="0">
              <a:latin typeface="Perpetua" panose="02020502060401020303" pitchFamily="18" charset="0"/>
            </a:endParaRPr>
          </a:p>
        </p:txBody>
      </p:sp>
      <p:sp>
        <p:nvSpPr>
          <p:cNvPr id="3" name="TextBox 2"/>
          <p:cNvSpPr txBox="1"/>
          <p:nvPr/>
        </p:nvSpPr>
        <p:spPr>
          <a:xfrm>
            <a:off x="2960288" y="2296362"/>
            <a:ext cx="5161611" cy="830997"/>
          </a:xfrm>
          <a:prstGeom prst="rect">
            <a:avLst/>
          </a:prstGeom>
          <a:noFill/>
        </p:spPr>
        <p:txBody>
          <a:bodyPr wrap="square" rtlCol="0">
            <a:spAutoFit/>
          </a:bodyPr>
          <a:lstStyle/>
          <a:p>
            <a:pPr algn="ctr"/>
            <a:r>
              <a:rPr lang="en-US" sz="1600" b="1" dirty="0"/>
              <a:t>Rajkot Branch of Western India Regional Council of </a:t>
            </a:r>
          </a:p>
          <a:p>
            <a:pPr algn="ctr"/>
            <a:r>
              <a:rPr lang="en-US" sz="1600" b="1" dirty="0"/>
              <a:t>The Institute of Chartered Accountants of India</a:t>
            </a:r>
            <a:endParaRPr lang="en-IN" sz="1600" b="1" dirty="0"/>
          </a:p>
        </p:txBody>
      </p:sp>
    </p:spTree>
    <p:extLst>
      <p:ext uri="{BB962C8B-B14F-4D97-AF65-F5344CB8AC3E}">
        <p14:creationId xmlns:p14="http://schemas.microsoft.com/office/powerpoint/2010/main" val="374135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0"/>
          <p:cNvSpPr txBox="1">
            <a:spLocks noGrp="1"/>
          </p:cNvSpPr>
          <p:nvPr>
            <p:ph type="title"/>
          </p:nvPr>
        </p:nvSpPr>
        <p:spPr>
          <a:xfrm>
            <a:off x="3197129" y="245232"/>
            <a:ext cx="7704000" cy="572700"/>
          </a:xfrm>
          <a:prstGeom prst="rect">
            <a:avLst/>
          </a:prstGeom>
        </p:spPr>
        <p:txBody>
          <a:bodyPr spcFirstLastPara="1" wrap="square" lIns="91425" tIns="91425" rIns="91425" bIns="91425" anchor="t" anchorCtr="0">
            <a:noAutofit/>
          </a:bodyPr>
          <a:lstStyle/>
          <a:p>
            <a:pPr marL="0" lvl="0" indent="0" algn="just"/>
            <a:r>
              <a:rPr lang="en-IN" sz="3200" dirty="0">
                <a:solidFill>
                  <a:schemeClr val="bg1"/>
                </a:solidFill>
                <a:latin typeface="Perpetua" panose="02020502060401020303" pitchFamily="18" charset="0"/>
              </a:rPr>
              <a:t>Who is Affected?</a:t>
            </a:r>
            <a:endParaRPr lang="en-US" sz="3200" dirty="0">
              <a:solidFill>
                <a:schemeClr val="bg1"/>
              </a:solidFill>
            </a:endParaRPr>
          </a:p>
        </p:txBody>
      </p:sp>
      <p:sp>
        <p:nvSpPr>
          <p:cNvPr id="735" name="Google Shape;735;p30"/>
          <p:cNvSpPr txBox="1"/>
          <p:nvPr/>
        </p:nvSpPr>
        <p:spPr>
          <a:xfrm>
            <a:off x="2245984" y="1085980"/>
            <a:ext cx="7362300" cy="479700"/>
          </a:xfrm>
          <a:prstGeom prst="rect">
            <a:avLst/>
          </a:prstGeom>
          <a:noFill/>
          <a:ln>
            <a:noFill/>
          </a:ln>
        </p:spPr>
        <p:txBody>
          <a:bodyPr spcFirstLastPara="1" wrap="square" lIns="91425" tIns="91425" rIns="0" bIns="91425" anchor="t" anchorCtr="0">
            <a:noAutofit/>
          </a:bodyPr>
          <a:lstStyle/>
          <a:p>
            <a:pPr marL="0" lvl="0" indent="0"/>
            <a:r>
              <a:rPr lang="en-US" sz="1600" dirty="0">
                <a:latin typeface="Arial" panose="020B0604020202020204" pitchFamily="34" charset="0"/>
                <a:cs typeface="Arial" panose="020B0604020202020204" pitchFamily="34" charset="0"/>
              </a:rPr>
              <a:t>The new format applies to ALL non-corporate entities, including:</a:t>
            </a:r>
          </a:p>
          <a:p>
            <a:pPr marL="0" lvl="0" indent="0" algn="ctr" rtl="0">
              <a:spcBef>
                <a:spcPts val="0"/>
              </a:spcBef>
              <a:spcAft>
                <a:spcPts val="0"/>
              </a:spcAft>
              <a:buNone/>
            </a:pPr>
            <a:endParaRPr sz="1200" b="1" dirty="0">
              <a:solidFill>
                <a:schemeClr val="lt1"/>
              </a:solidFill>
              <a:latin typeface="Ubuntu"/>
              <a:ea typeface="Ubuntu"/>
              <a:cs typeface="Ubuntu"/>
              <a:sym typeface="Ubuntu"/>
            </a:endParaRPr>
          </a:p>
        </p:txBody>
      </p:sp>
      <p:grpSp>
        <p:nvGrpSpPr>
          <p:cNvPr id="738" name="Google Shape;738;p30"/>
          <p:cNvGrpSpPr/>
          <p:nvPr/>
        </p:nvGrpSpPr>
        <p:grpSpPr>
          <a:xfrm rot="-10541357">
            <a:off x="894763" y="-546008"/>
            <a:ext cx="1914871" cy="2187764"/>
            <a:chOff x="5104386" y="-1892439"/>
            <a:chExt cx="2949420" cy="3369748"/>
          </a:xfrm>
        </p:grpSpPr>
        <p:sp>
          <p:nvSpPr>
            <p:cNvPr id="739" name="Google Shape;739;p30"/>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1963018C-FC2C-7059-7824-74717DF80346}"/>
              </a:ext>
            </a:extLst>
          </p:cNvPr>
          <p:cNvGraphicFramePr>
            <a:graphicFrameLocks noGrp="1"/>
          </p:cNvGraphicFramePr>
          <p:nvPr>
            <p:extLst>
              <p:ext uri="{D42A27DB-BD31-4B8C-83A1-F6EECF244321}">
                <p14:modId xmlns:p14="http://schemas.microsoft.com/office/powerpoint/2010/main" val="2023839876"/>
              </p:ext>
            </p:extLst>
          </p:nvPr>
        </p:nvGraphicFramePr>
        <p:xfrm>
          <a:off x="2030466" y="1643840"/>
          <a:ext cx="6096000" cy="2072640"/>
        </p:xfrm>
        <a:graphic>
          <a:graphicData uri="http://schemas.openxmlformats.org/drawingml/2006/table">
            <a:tbl>
              <a:tblPr firstRow="1" bandRow="1">
                <a:tableStyleId>{3D965CBE-3C6C-421F-AE44-3658DA3A7A1C}</a:tableStyleId>
              </a:tblPr>
              <a:tblGrid>
                <a:gridCol w="1680412">
                  <a:extLst>
                    <a:ext uri="{9D8B030D-6E8A-4147-A177-3AD203B41FA5}">
                      <a16:colId xmlns:a16="http://schemas.microsoft.com/office/drawing/2014/main" val="3767929755"/>
                    </a:ext>
                  </a:extLst>
                </a:gridCol>
                <a:gridCol w="4415588">
                  <a:extLst>
                    <a:ext uri="{9D8B030D-6E8A-4147-A177-3AD203B41FA5}">
                      <a16:colId xmlns:a16="http://schemas.microsoft.com/office/drawing/2014/main" val="3745872849"/>
                    </a:ext>
                  </a:extLst>
                </a:gridCol>
              </a:tblGrid>
              <a:tr h="370840">
                <a:tc>
                  <a:txBody>
                    <a:bodyPr/>
                    <a:lstStyle/>
                    <a:p>
                      <a:pPr algn="ctr"/>
                      <a:r>
                        <a:rPr lang="en-IN" b="1" dirty="0"/>
                        <a:t>01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b="1" dirty="0">
                          <a:solidFill>
                            <a:schemeClr val="tx1"/>
                          </a:solidFill>
                        </a:rPr>
                        <a:t>Sole proprietorships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b="1" dirty="0">
                        <a:solidFill>
                          <a:schemeClr val="tx1"/>
                        </a:solidFill>
                      </a:endParaRPr>
                    </a:p>
                  </a:txBody>
                  <a:tcPr/>
                </a:tc>
                <a:extLst>
                  <a:ext uri="{0D108BD9-81ED-4DB2-BD59-A6C34878D82A}">
                    <a16:rowId xmlns:a16="http://schemas.microsoft.com/office/drawing/2014/main" val="3187837859"/>
                  </a:ext>
                </a:extLst>
              </a:tr>
              <a:tr h="370840">
                <a:tc>
                  <a:txBody>
                    <a:bodyPr/>
                    <a:lstStyle/>
                    <a:p>
                      <a:pPr algn="ctr"/>
                      <a:r>
                        <a:rPr lang="en-IN" b="1" dirty="0">
                          <a:solidFill>
                            <a:schemeClr val="bg1">
                              <a:lumMod val="10000"/>
                            </a:schemeClr>
                          </a:solidFill>
                        </a:rPr>
                        <a:t>02</a:t>
                      </a:r>
                    </a:p>
                  </a:txBody>
                  <a:tcPr/>
                </a:tc>
                <a:tc>
                  <a:txBody>
                    <a:bodyPr/>
                    <a:lstStyle/>
                    <a:p>
                      <a:r>
                        <a:rPr lang="en-IN" b="1" dirty="0">
                          <a:solidFill>
                            <a:schemeClr val="tx1"/>
                          </a:solidFill>
                        </a:rPr>
                        <a:t>Hindu Undivided Family</a:t>
                      </a:r>
                    </a:p>
                    <a:p>
                      <a:endParaRPr lang="en-IN" b="1" dirty="0">
                        <a:solidFill>
                          <a:schemeClr val="tx1"/>
                        </a:solidFill>
                      </a:endParaRPr>
                    </a:p>
                  </a:txBody>
                  <a:tcPr/>
                </a:tc>
                <a:extLst>
                  <a:ext uri="{0D108BD9-81ED-4DB2-BD59-A6C34878D82A}">
                    <a16:rowId xmlns:a16="http://schemas.microsoft.com/office/drawing/2014/main" val="3427153419"/>
                  </a:ext>
                </a:extLst>
              </a:tr>
              <a:tr h="370840">
                <a:tc>
                  <a:txBody>
                    <a:bodyPr/>
                    <a:lstStyle/>
                    <a:p>
                      <a:pPr algn="ctr"/>
                      <a:r>
                        <a:rPr lang="en-IN" b="1" dirty="0"/>
                        <a:t>03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b="1" dirty="0">
                          <a:solidFill>
                            <a:schemeClr val="tx1"/>
                          </a:solidFill>
                        </a:rPr>
                        <a:t>Partnerships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b="1" dirty="0">
                        <a:solidFill>
                          <a:schemeClr val="tx1"/>
                        </a:solidFill>
                      </a:endParaRPr>
                    </a:p>
                  </a:txBody>
                  <a:tcPr/>
                </a:tc>
                <a:extLst>
                  <a:ext uri="{0D108BD9-81ED-4DB2-BD59-A6C34878D82A}">
                    <a16:rowId xmlns:a16="http://schemas.microsoft.com/office/drawing/2014/main" val="2526313308"/>
                  </a:ext>
                </a:extLst>
              </a:tr>
              <a:tr h="370840">
                <a:tc>
                  <a:txBody>
                    <a:bodyPr/>
                    <a:lstStyle/>
                    <a:p>
                      <a:pPr algn="ctr"/>
                      <a:r>
                        <a:rPr lang="en-IN" b="1" dirty="0"/>
                        <a:t>04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b="1" dirty="0">
                          <a:solidFill>
                            <a:schemeClr val="tx1"/>
                          </a:solidFill>
                        </a:rPr>
                        <a:t>LLPs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b="1" dirty="0">
                        <a:solidFill>
                          <a:schemeClr val="tx1"/>
                        </a:solidFill>
                      </a:endParaRPr>
                    </a:p>
                  </a:txBody>
                  <a:tcPr/>
                </a:tc>
                <a:extLst>
                  <a:ext uri="{0D108BD9-81ED-4DB2-BD59-A6C34878D82A}">
                    <a16:rowId xmlns:a16="http://schemas.microsoft.com/office/drawing/2014/main" val="671146810"/>
                  </a:ext>
                </a:extLst>
              </a:tr>
            </a:tbl>
          </a:graphicData>
        </a:graphic>
      </p:graphicFrame>
      <p:sp>
        <p:nvSpPr>
          <p:cNvPr id="3" name="TextBox 2">
            <a:extLst>
              <a:ext uri="{FF2B5EF4-FFF2-40B4-BE49-F238E27FC236}">
                <a16:creationId xmlns:a16="http://schemas.microsoft.com/office/drawing/2014/main" id="{0E5919AF-E591-9A74-7FA8-717741D5F0B4}"/>
              </a:ext>
            </a:extLst>
          </p:cNvPr>
          <p:cNvSpPr txBox="1"/>
          <p:nvPr/>
        </p:nvSpPr>
        <p:spPr>
          <a:xfrm>
            <a:off x="2030466" y="4464858"/>
            <a:ext cx="5591915" cy="738664"/>
          </a:xfrm>
          <a:prstGeom prst="rect">
            <a:avLst/>
          </a:prstGeom>
          <a:noFill/>
        </p:spPr>
        <p:txBody>
          <a:bodyPr wrap="square" rtlCol="0">
            <a:spAutoFit/>
          </a:bodyPr>
          <a:lstStyle/>
          <a:p>
            <a:r>
              <a:rPr lang="en-US" dirty="0"/>
              <a:t>“ In accounting, there are two rules: 1. Follow ICAI. 2. If in doubt,</a:t>
            </a:r>
          </a:p>
          <a:p>
            <a:r>
              <a:rPr lang="en-US" dirty="0"/>
              <a:t>  refer to Rule 1."</a:t>
            </a:r>
            <a:endParaRPr lang="en-IN" dirty="0"/>
          </a:p>
          <a:p>
            <a:endParaRPr lang="en-IN" dirty="0"/>
          </a:p>
        </p:txBody>
      </p:sp>
      <p:graphicFrame>
        <p:nvGraphicFramePr>
          <p:cNvPr id="4" name="Table 3">
            <a:extLst>
              <a:ext uri="{FF2B5EF4-FFF2-40B4-BE49-F238E27FC236}">
                <a16:creationId xmlns:a16="http://schemas.microsoft.com/office/drawing/2014/main" id="{FBBF0415-3C45-A4F6-359C-0D223ECD595A}"/>
              </a:ext>
            </a:extLst>
          </p:cNvPr>
          <p:cNvGraphicFramePr>
            <a:graphicFrameLocks noGrp="1"/>
          </p:cNvGraphicFramePr>
          <p:nvPr>
            <p:extLst>
              <p:ext uri="{D42A27DB-BD31-4B8C-83A1-F6EECF244321}">
                <p14:modId xmlns:p14="http://schemas.microsoft.com/office/powerpoint/2010/main" val="3035273439"/>
              </p:ext>
            </p:extLst>
          </p:nvPr>
        </p:nvGraphicFramePr>
        <p:xfrm>
          <a:off x="2044521" y="3716480"/>
          <a:ext cx="6096000" cy="581528"/>
        </p:xfrm>
        <a:graphic>
          <a:graphicData uri="http://schemas.openxmlformats.org/drawingml/2006/table">
            <a:tbl>
              <a:tblPr firstRow="1" bandRow="1">
                <a:tableStyleId>{3D965CBE-3C6C-421F-AE44-3658DA3A7A1C}</a:tableStyleId>
              </a:tblPr>
              <a:tblGrid>
                <a:gridCol w="1677140">
                  <a:extLst>
                    <a:ext uri="{9D8B030D-6E8A-4147-A177-3AD203B41FA5}">
                      <a16:colId xmlns:a16="http://schemas.microsoft.com/office/drawing/2014/main" val="1978448229"/>
                    </a:ext>
                  </a:extLst>
                </a:gridCol>
                <a:gridCol w="4418860">
                  <a:extLst>
                    <a:ext uri="{9D8B030D-6E8A-4147-A177-3AD203B41FA5}">
                      <a16:colId xmlns:a16="http://schemas.microsoft.com/office/drawing/2014/main" val="3914258867"/>
                    </a:ext>
                  </a:extLst>
                </a:gridCol>
              </a:tblGrid>
              <a:tr h="581528">
                <a:tc>
                  <a:txBody>
                    <a:bodyPr/>
                    <a:lstStyle/>
                    <a:p>
                      <a:pPr algn="ctr"/>
                      <a:r>
                        <a:rPr lang="en-IN" b="1" dirty="0">
                          <a:solidFill>
                            <a:schemeClr val="bg1">
                              <a:lumMod val="10000"/>
                            </a:schemeClr>
                          </a:solidFill>
                        </a:rPr>
                        <a:t>05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b="1" dirty="0">
                          <a:solidFill>
                            <a:schemeClr val="tx1"/>
                          </a:solidFill>
                        </a:rPr>
                        <a:t>Trusts &amp; Societies</a:t>
                      </a:r>
                    </a:p>
                    <a:p>
                      <a:endParaRPr lang="en-IN" dirty="0"/>
                    </a:p>
                  </a:txBody>
                  <a:tcPr/>
                </a:tc>
                <a:extLst>
                  <a:ext uri="{0D108BD9-81ED-4DB2-BD59-A6C34878D82A}">
                    <a16:rowId xmlns:a16="http://schemas.microsoft.com/office/drawing/2014/main" val="13122981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Google Shape;2221;p40"/>
          <p:cNvSpPr/>
          <p:nvPr/>
        </p:nvSpPr>
        <p:spPr>
          <a:xfrm rot="-6603425">
            <a:off x="1321710" y="-1662552"/>
            <a:ext cx="8804832" cy="8737408"/>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txBox="1">
            <a:spLocks noGrp="1"/>
          </p:cNvSpPr>
          <p:nvPr>
            <p:ph type="title"/>
          </p:nvPr>
        </p:nvSpPr>
        <p:spPr>
          <a:xfrm>
            <a:off x="3644226" y="-349351"/>
            <a:ext cx="5269800" cy="297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3600" dirty="0">
                <a:latin typeface="Perpetua" panose="02020502060401020303" pitchFamily="18" charset="0"/>
              </a:rPr>
              <a:t>The New Uniform Format – What’s Changing?</a:t>
            </a:r>
            <a:endParaRPr sz="3600" dirty="0"/>
          </a:p>
        </p:txBody>
      </p:sp>
      <p:grpSp>
        <p:nvGrpSpPr>
          <p:cNvPr id="2223" name="Google Shape;2223;p40"/>
          <p:cNvGrpSpPr/>
          <p:nvPr/>
        </p:nvGrpSpPr>
        <p:grpSpPr>
          <a:xfrm rot="-2700000">
            <a:off x="-396007" y="864101"/>
            <a:ext cx="3515635" cy="3147034"/>
            <a:chOff x="838950" y="772975"/>
            <a:chExt cx="1664250" cy="1476200"/>
          </a:xfrm>
        </p:grpSpPr>
        <p:sp>
          <p:nvSpPr>
            <p:cNvPr id="2224" name="Google Shape;2224;p40"/>
            <p:cNvSpPr/>
            <p:nvPr/>
          </p:nvSpPr>
          <p:spPr>
            <a:xfrm>
              <a:off x="1136775" y="996775"/>
              <a:ext cx="787650" cy="893850"/>
            </a:xfrm>
            <a:custGeom>
              <a:avLst/>
              <a:gdLst/>
              <a:ahLst/>
              <a:cxnLst/>
              <a:rect l="l" t="t" r="r" b="b"/>
              <a:pathLst>
                <a:path w="31506" h="35754" extrusionOk="0">
                  <a:moveTo>
                    <a:pt x="31506" y="11600"/>
                  </a:moveTo>
                  <a:cubicBezTo>
                    <a:pt x="30471" y="16365"/>
                    <a:pt x="18966" y="35754"/>
                    <a:pt x="10862" y="30613"/>
                  </a:cubicBezTo>
                  <a:cubicBezTo>
                    <a:pt x="2743" y="25487"/>
                    <a:pt x="0" y="19014"/>
                    <a:pt x="0" y="19014"/>
                  </a:cubicBezTo>
                  <a:lnTo>
                    <a:pt x="20659" y="1"/>
                  </a:lnTo>
                  <a:cubicBezTo>
                    <a:pt x="20659" y="1"/>
                    <a:pt x="31035" y="8340"/>
                    <a:pt x="31506" y="116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1179475" y="1097100"/>
              <a:ext cx="695575" cy="586625"/>
            </a:xfrm>
            <a:custGeom>
              <a:avLst/>
              <a:gdLst/>
              <a:ahLst/>
              <a:cxnLst/>
              <a:rect l="l" t="t" r="r" b="b"/>
              <a:pathLst>
                <a:path w="27823" h="23465" extrusionOk="0">
                  <a:moveTo>
                    <a:pt x="1" y="15863"/>
                  </a:moveTo>
                  <a:lnTo>
                    <a:pt x="22478" y="0"/>
                  </a:lnTo>
                  <a:cubicBezTo>
                    <a:pt x="22478" y="0"/>
                    <a:pt x="25675" y="2994"/>
                    <a:pt x="27823" y="9844"/>
                  </a:cubicBezTo>
                  <a:lnTo>
                    <a:pt x="11020" y="23465"/>
                  </a:lnTo>
                  <a:cubicBezTo>
                    <a:pt x="5110" y="21725"/>
                    <a:pt x="1" y="15863"/>
                    <a:pt x="1" y="158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1330350" y="1321625"/>
              <a:ext cx="796275" cy="737500"/>
            </a:xfrm>
            <a:custGeom>
              <a:avLst/>
              <a:gdLst/>
              <a:ahLst/>
              <a:cxnLst/>
              <a:rect l="l" t="t" r="r" b="b"/>
              <a:pathLst>
                <a:path w="31851" h="29500" extrusionOk="0">
                  <a:moveTo>
                    <a:pt x="21693" y="1"/>
                  </a:moveTo>
                  <a:lnTo>
                    <a:pt x="0" y="15659"/>
                  </a:lnTo>
                  <a:lnTo>
                    <a:pt x="10157" y="29500"/>
                  </a:lnTo>
                  <a:lnTo>
                    <a:pt x="31850" y="13841"/>
                  </a:lnTo>
                  <a:lnTo>
                    <a:pt x="2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1351100" y="1522650"/>
              <a:ext cx="498475" cy="519250"/>
            </a:xfrm>
            <a:custGeom>
              <a:avLst/>
              <a:gdLst/>
              <a:ahLst/>
              <a:cxnLst/>
              <a:rect l="l" t="t" r="r" b="b"/>
              <a:pathLst>
                <a:path w="19939" h="20770" extrusionOk="0">
                  <a:moveTo>
                    <a:pt x="10539" y="1668"/>
                  </a:moveTo>
                  <a:cubicBezTo>
                    <a:pt x="10648" y="1668"/>
                    <a:pt x="10757" y="1719"/>
                    <a:pt x="10832" y="1803"/>
                  </a:cubicBezTo>
                  <a:cubicBezTo>
                    <a:pt x="10942" y="1960"/>
                    <a:pt x="10910" y="2179"/>
                    <a:pt x="10754" y="2305"/>
                  </a:cubicBezTo>
                  <a:cubicBezTo>
                    <a:pt x="10691" y="2348"/>
                    <a:pt x="10619" y="2370"/>
                    <a:pt x="10547" y="2370"/>
                  </a:cubicBezTo>
                  <a:cubicBezTo>
                    <a:pt x="10437" y="2370"/>
                    <a:pt x="10328" y="2321"/>
                    <a:pt x="10252" y="2226"/>
                  </a:cubicBezTo>
                  <a:cubicBezTo>
                    <a:pt x="10142" y="2070"/>
                    <a:pt x="10174" y="1850"/>
                    <a:pt x="10330" y="1741"/>
                  </a:cubicBezTo>
                  <a:cubicBezTo>
                    <a:pt x="10393" y="1690"/>
                    <a:pt x="10466" y="1668"/>
                    <a:pt x="10539" y="1668"/>
                  </a:cubicBezTo>
                  <a:close/>
                  <a:moveTo>
                    <a:pt x="11492" y="2961"/>
                  </a:moveTo>
                  <a:cubicBezTo>
                    <a:pt x="11600" y="2961"/>
                    <a:pt x="11706" y="3010"/>
                    <a:pt x="11772" y="3104"/>
                  </a:cubicBezTo>
                  <a:cubicBezTo>
                    <a:pt x="11898" y="3261"/>
                    <a:pt x="11866" y="3480"/>
                    <a:pt x="11710" y="3590"/>
                  </a:cubicBezTo>
                  <a:cubicBezTo>
                    <a:pt x="11647" y="3640"/>
                    <a:pt x="11574" y="3663"/>
                    <a:pt x="11502" y="3663"/>
                  </a:cubicBezTo>
                  <a:cubicBezTo>
                    <a:pt x="11392" y="3663"/>
                    <a:pt x="11283" y="3612"/>
                    <a:pt x="11208" y="3527"/>
                  </a:cubicBezTo>
                  <a:cubicBezTo>
                    <a:pt x="11098" y="3371"/>
                    <a:pt x="11130" y="3151"/>
                    <a:pt x="11286" y="3026"/>
                  </a:cubicBezTo>
                  <a:cubicBezTo>
                    <a:pt x="11349" y="2982"/>
                    <a:pt x="11421" y="2961"/>
                    <a:pt x="11492" y="2961"/>
                  </a:cubicBezTo>
                  <a:close/>
                  <a:moveTo>
                    <a:pt x="12449" y="4262"/>
                  </a:moveTo>
                  <a:cubicBezTo>
                    <a:pt x="12557" y="4262"/>
                    <a:pt x="12662" y="4311"/>
                    <a:pt x="12729" y="4405"/>
                  </a:cubicBezTo>
                  <a:cubicBezTo>
                    <a:pt x="12854" y="4562"/>
                    <a:pt x="12807" y="4781"/>
                    <a:pt x="12650" y="4891"/>
                  </a:cubicBezTo>
                  <a:cubicBezTo>
                    <a:pt x="12589" y="4940"/>
                    <a:pt x="12518" y="4963"/>
                    <a:pt x="12448" y="4963"/>
                  </a:cubicBezTo>
                  <a:cubicBezTo>
                    <a:pt x="12338" y="4963"/>
                    <a:pt x="12231" y="4908"/>
                    <a:pt x="12164" y="4813"/>
                  </a:cubicBezTo>
                  <a:cubicBezTo>
                    <a:pt x="12055" y="4672"/>
                    <a:pt x="12086" y="4452"/>
                    <a:pt x="12243" y="4327"/>
                  </a:cubicBezTo>
                  <a:cubicBezTo>
                    <a:pt x="12305" y="4283"/>
                    <a:pt x="12377" y="4262"/>
                    <a:pt x="12449" y="4262"/>
                  </a:cubicBezTo>
                  <a:close/>
                  <a:moveTo>
                    <a:pt x="13405" y="5563"/>
                  </a:moveTo>
                  <a:cubicBezTo>
                    <a:pt x="13513" y="5563"/>
                    <a:pt x="13619" y="5612"/>
                    <a:pt x="13685" y="5706"/>
                  </a:cubicBezTo>
                  <a:cubicBezTo>
                    <a:pt x="13794" y="5863"/>
                    <a:pt x="13763" y="6082"/>
                    <a:pt x="13606" y="6192"/>
                  </a:cubicBezTo>
                  <a:cubicBezTo>
                    <a:pt x="13544" y="6236"/>
                    <a:pt x="13472" y="6257"/>
                    <a:pt x="13400" y="6257"/>
                  </a:cubicBezTo>
                  <a:cubicBezTo>
                    <a:pt x="13292" y="6257"/>
                    <a:pt x="13186" y="6208"/>
                    <a:pt x="13120" y="6114"/>
                  </a:cubicBezTo>
                  <a:cubicBezTo>
                    <a:pt x="13011" y="5957"/>
                    <a:pt x="13042" y="5738"/>
                    <a:pt x="13199" y="5628"/>
                  </a:cubicBezTo>
                  <a:cubicBezTo>
                    <a:pt x="13261" y="5584"/>
                    <a:pt x="13333" y="5563"/>
                    <a:pt x="13405" y="5563"/>
                  </a:cubicBezTo>
                  <a:close/>
                  <a:moveTo>
                    <a:pt x="14361" y="6864"/>
                  </a:moveTo>
                  <a:cubicBezTo>
                    <a:pt x="14469" y="6864"/>
                    <a:pt x="14575" y="6913"/>
                    <a:pt x="14641" y="7007"/>
                  </a:cubicBezTo>
                  <a:cubicBezTo>
                    <a:pt x="14751" y="7164"/>
                    <a:pt x="14719" y="7383"/>
                    <a:pt x="14562" y="7493"/>
                  </a:cubicBezTo>
                  <a:cubicBezTo>
                    <a:pt x="14500" y="7537"/>
                    <a:pt x="14428" y="7558"/>
                    <a:pt x="14357" y="7558"/>
                  </a:cubicBezTo>
                  <a:cubicBezTo>
                    <a:pt x="14248" y="7558"/>
                    <a:pt x="14143" y="7509"/>
                    <a:pt x="14077" y="7415"/>
                  </a:cubicBezTo>
                  <a:cubicBezTo>
                    <a:pt x="13951" y="7258"/>
                    <a:pt x="13998" y="7039"/>
                    <a:pt x="14155" y="6929"/>
                  </a:cubicBezTo>
                  <a:cubicBezTo>
                    <a:pt x="14217" y="6885"/>
                    <a:pt x="14289" y="6864"/>
                    <a:pt x="14361" y="6864"/>
                  </a:cubicBezTo>
                  <a:close/>
                  <a:moveTo>
                    <a:pt x="15302" y="8165"/>
                  </a:moveTo>
                  <a:cubicBezTo>
                    <a:pt x="15412" y="8165"/>
                    <a:pt x="15521" y="8214"/>
                    <a:pt x="15597" y="8308"/>
                  </a:cubicBezTo>
                  <a:cubicBezTo>
                    <a:pt x="15707" y="8465"/>
                    <a:pt x="15675" y="8684"/>
                    <a:pt x="15519" y="8794"/>
                  </a:cubicBezTo>
                  <a:cubicBezTo>
                    <a:pt x="15456" y="8838"/>
                    <a:pt x="15384" y="8859"/>
                    <a:pt x="15313" y="8859"/>
                  </a:cubicBezTo>
                  <a:cubicBezTo>
                    <a:pt x="15205" y="8859"/>
                    <a:pt x="15099" y="8810"/>
                    <a:pt x="15033" y="8716"/>
                  </a:cubicBezTo>
                  <a:cubicBezTo>
                    <a:pt x="14907" y="8559"/>
                    <a:pt x="14939" y="8339"/>
                    <a:pt x="15095" y="8230"/>
                  </a:cubicBezTo>
                  <a:cubicBezTo>
                    <a:pt x="15158" y="8186"/>
                    <a:pt x="15230" y="8165"/>
                    <a:pt x="15302" y="8165"/>
                  </a:cubicBezTo>
                  <a:close/>
                  <a:moveTo>
                    <a:pt x="16258" y="9466"/>
                  </a:moveTo>
                  <a:cubicBezTo>
                    <a:pt x="16368" y="9466"/>
                    <a:pt x="16478" y="9515"/>
                    <a:pt x="16553" y="9609"/>
                  </a:cubicBezTo>
                  <a:cubicBezTo>
                    <a:pt x="16663" y="9766"/>
                    <a:pt x="16631" y="9985"/>
                    <a:pt x="16475" y="10095"/>
                  </a:cubicBezTo>
                  <a:cubicBezTo>
                    <a:pt x="16412" y="10139"/>
                    <a:pt x="16340" y="10160"/>
                    <a:pt x="16268" y="10160"/>
                  </a:cubicBezTo>
                  <a:cubicBezTo>
                    <a:pt x="16158" y="10160"/>
                    <a:pt x="16049" y="10111"/>
                    <a:pt x="15973" y="10017"/>
                  </a:cubicBezTo>
                  <a:cubicBezTo>
                    <a:pt x="15863" y="9860"/>
                    <a:pt x="15895" y="9640"/>
                    <a:pt x="16051" y="9531"/>
                  </a:cubicBezTo>
                  <a:cubicBezTo>
                    <a:pt x="16114" y="9487"/>
                    <a:pt x="16186" y="9466"/>
                    <a:pt x="16258" y="9466"/>
                  </a:cubicBezTo>
                  <a:close/>
                  <a:moveTo>
                    <a:pt x="17214" y="10767"/>
                  </a:moveTo>
                  <a:cubicBezTo>
                    <a:pt x="17322" y="10767"/>
                    <a:pt x="17427" y="10816"/>
                    <a:pt x="17494" y="10910"/>
                  </a:cubicBezTo>
                  <a:cubicBezTo>
                    <a:pt x="17619" y="11067"/>
                    <a:pt x="17572" y="11286"/>
                    <a:pt x="17415" y="11396"/>
                  </a:cubicBezTo>
                  <a:cubicBezTo>
                    <a:pt x="17353" y="11440"/>
                    <a:pt x="17281" y="11461"/>
                    <a:pt x="17209" y="11461"/>
                  </a:cubicBezTo>
                  <a:cubicBezTo>
                    <a:pt x="17101" y="11461"/>
                    <a:pt x="16995" y="11412"/>
                    <a:pt x="16929" y="11318"/>
                  </a:cubicBezTo>
                  <a:cubicBezTo>
                    <a:pt x="16820" y="11161"/>
                    <a:pt x="16851" y="10941"/>
                    <a:pt x="17008" y="10832"/>
                  </a:cubicBezTo>
                  <a:cubicBezTo>
                    <a:pt x="17070" y="10788"/>
                    <a:pt x="17142" y="10767"/>
                    <a:pt x="17214" y="10767"/>
                  </a:cubicBezTo>
                  <a:close/>
                  <a:moveTo>
                    <a:pt x="18170" y="12068"/>
                  </a:moveTo>
                  <a:cubicBezTo>
                    <a:pt x="18278" y="12068"/>
                    <a:pt x="18384" y="12117"/>
                    <a:pt x="18450" y="12211"/>
                  </a:cubicBezTo>
                  <a:cubicBezTo>
                    <a:pt x="18575" y="12368"/>
                    <a:pt x="18528" y="12572"/>
                    <a:pt x="18371" y="12697"/>
                  </a:cubicBezTo>
                  <a:cubicBezTo>
                    <a:pt x="18309" y="12741"/>
                    <a:pt x="18237" y="12762"/>
                    <a:pt x="18165" y="12762"/>
                  </a:cubicBezTo>
                  <a:cubicBezTo>
                    <a:pt x="18057" y="12762"/>
                    <a:pt x="17951" y="12713"/>
                    <a:pt x="17885" y="12619"/>
                  </a:cubicBezTo>
                  <a:cubicBezTo>
                    <a:pt x="17776" y="12462"/>
                    <a:pt x="17807" y="12242"/>
                    <a:pt x="17964" y="12133"/>
                  </a:cubicBezTo>
                  <a:cubicBezTo>
                    <a:pt x="18026" y="12089"/>
                    <a:pt x="18098" y="12068"/>
                    <a:pt x="18170" y="12068"/>
                  </a:cubicBezTo>
                  <a:close/>
                  <a:moveTo>
                    <a:pt x="10001" y="1"/>
                  </a:moveTo>
                  <a:lnTo>
                    <a:pt x="1" y="7227"/>
                  </a:lnTo>
                  <a:lnTo>
                    <a:pt x="9923" y="20769"/>
                  </a:lnTo>
                  <a:lnTo>
                    <a:pt x="19939" y="13543"/>
                  </a:lnTo>
                  <a:lnTo>
                    <a:pt x="10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1607000" y="1338100"/>
              <a:ext cx="498075" cy="518825"/>
            </a:xfrm>
            <a:custGeom>
              <a:avLst/>
              <a:gdLst/>
              <a:ahLst/>
              <a:cxnLst/>
              <a:rect l="l" t="t" r="r" b="b"/>
              <a:pathLst>
                <a:path w="19923" h="20753" extrusionOk="0">
                  <a:moveTo>
                    <a:pt x="1713" y="8031"/>
                  </a:moveTo>
                  <a:cubicBezTo>
                    <a:pt x="1822" y="8031"/>
                    <a:pt x="1931" y="8082"/>
                    <a:pt x="2007" y="8166"/>
                  </a:cubicBezTo>
                  <a:cubicBezTo>
                    <a:pt x="2116" y="8323"/>
                    <a:pt x="2085" y="8543"/>
                    <a:pt x="1928" y="8668"/>
                  </a:cubicBezTo>
                  <a:cubicBezTo>
                    <a:pt x="1866" y="8712"/>
                    <a:pt x="1794" y="8733"/>
                    <a:pt x="1721" y="8733"/>
                  </a:cubicBezTo>
                  <a:cubicBezTo>
                    <a:pt x="1612" y="8733"/>
                    <a:pt x="1502" y="8684"/>
                    <a:pt x="1427" y="8590"/>
                  </a:cubicBezTo>
                  <a:cubicBezTo>
                    <a:pt x="1317" y="8433"/>
                    <a:pt x="1348" y="8213"/>
                    <a:pt x="1505" y="8104"/>
                  </a:cubicBezTo>
                  <a:cubicBezTo>
                    <a:pt x="1568" y="8054"/>
                    <a:pt x="1640" y="8031"/>
                    <a:pt x="1713" y="8031"/>
                  </a:cubicBezTo>
                  <a:close/>
                  <a:moveTo>
                    <a:pt x="2667" y="9324"/>
                  </a:moveTo>
                  <a:cubicBezTo>
                    <a:pt x="2775" y="9324"/>
                    <a:pt x="2881" y="9373"/>
                    <a:pt x="2947" y="9467"/>
                  </a:cubicBezTo>
                  <a:cubicBezTo>
                    <a:pt x="3072" y="9624"/>
                    <a:pt x="3041" y="9844"/>
                    <a:pt x="2884" y="9953"/>
                  </a:cubicBezTo>
                  <a:cubicBezTo>
                    <a:pt x="2822" y="10003"/>
                    <a:pt x="2749" y="10026"/>
                    <a:pt x="2676" y="10026"/>
                  </a:cubicBezTo>
                  <a:cubicBezTo>
                    <a:pt x="2567" y="10026"/>
                    <a:pt x="2458" y="9975"/>
                    <a:pt x="2383" y="9891"/>
                  </a:cubicBezTo>
                  <a:cubicBezTo>
                    <a:pt x="2273" y="9734"/>
                    <a:pt x="2304" y="9514"/>
                    <a:pt x="2461" y="9389"/>
                  </a:cubicBezTo>
                  <a:cubicBezTo>
                    <a:pt x="2524" y="9345"/>
                    <a:pt x="2596" y="9324"/>
                    <a:pt x="2667" y="9324"/>
                  </a:cubicBezTo>
                  <a:close/>
                  <a:moveTo>
                    <a:pt x="3623" y="10625"/>
                  </a:moveTo>
                  <a:cubicBezTo>
                    <a:pt x="3731" y="10625"/>
                    <a:pt x="3837" y="10674"/>
                    <a:pt x="3903" y="10768"/>
                  </a:cubicBezTo>
                  <a:cubicBezTo>
                    <a:pt x="4029" y="10925"/>
                    <a:pt x="3982" y="11145"/>
                    <a:pt x="3825" y="11254"/>
                  </a:cubicBezTo>
                  <a:cubicBezTo>
                    <a:pt x="3763" y="11303"/>
                    <a:pt x="3693" y="11326"/>
                    <a:pt x="3622" y="11326"/>
                  </a:cubicBezTo>
                  <a:cubicBezTo>
                    <a:pt x="3513" y="11326"/>
                    <a:pt x="3406" y="11271"/>
                    <a:pt x="3339" y="11176"/>
                  </a:cubicBezTo>
                  <a:cubicBezTo>
                    <a:pt x="3229" y="11019"/>
                    <a:pt x="3261" y="10815"/>
                    <a:pt x="3417" y="10690"/>
                  </a:cubicBezTo>
                  <a:cubicBezTo>
                    <a:pt x="3480" y="10646"/>
                    <a:pt x="3552" y="10625"/>
                    <a:pt x="3623" y="10625"/>
                  </a:cubicBezTo>
                  <a:close/>
                  <a:moveTo>
                    <a:pt x="4579" y="11926"/>
                  </a:moveTo>
                  <a:cubicBezTo>
                    <a:pt x="4687" y="11926"/>
                    <a:pt x="4793" y="11975"/>
                    <a:pt x="4859" y="12069"/>
                  </a:cubicBezTo>
                  <a:cubicBezTo>
                    <a:pt x="4969" y="12226"/>
                    <a:pt x="4938" y="12446"/>
                    <a:pt x="4781" y="12555"/>
                  </a:cubicBezTo>
                  <a:cubicBezTo>
                    <a:pt x="4719" y="12599"/>
                    <a:pt x="4646" y="12620"/>
                    <a:pt x="4575" y="12620"/>
                  </a:cubicBezTo>
                  <a:cubicBezTo>
                    <a:pt x="4467" y="12620"/>
                    <a:pt x="4361" y="12571"/>
                    <a:pt x="4295" y="12477"/>
                  </a:cubicBezTo>
                  <a:cubicBezTo>
                    <a:pt x="4185" y="12320"/>
                    <a:pt x="4217" y="12101"/>
                    <a:pt x="4373" y="11991"/>
                  </a:cubicBezTo>
                  <a:cubicBezTo>
                    <a:pt x="4436" y="11947"/>
                    <a:pt x="4508" y="11926"/>
                    <a:pt x="4579" y="11926"/>
                  </a:cubicBezTo>
                  <a:close/>
                  <a:moveTo>
                    <a:pt x="5535" y="13227"/>
                  </a:moveTo>
                  <a:cubicBezTo>
                    <a:pt x="5644" y="13227"/>
                    <a:pt x="5749" y="13276"/>
                    <a:pt x="5815" y="13370"/>
                  </a:cubicBezTo>
                  <a:cubicBezTo>
                    <a:pt x="5925" y="13527"/>
                    <a:pt x="5894" y="13747"/>
                    <a:pt x="5737" y="13856"/>
                  </a:cubicBezTo>
                  <a:cubicBezTo>
                    <a:pt x="5675" y="13900"/>
                    <a:pt x="5603" y="13921"/>
                    <a:pt x="5531" y="13921"/>
                  </a:cubicBezTo>
                  <a:cubicBezTo>
                    <a:pt x="5423" y="13921"/>
                    <a:pt x="5317" y="13872"/>
                    <a:pt x="5251" y="13778"/>
                  </a:cubicBezTo>
                  <a:cubicBezTo>
                    <a:pt x="5126" y="13621"/>
                    <a:pt x="5173" y="13402"/>
                    <a:pt x="5330" y="13292"/>
                  </a:cubicBezTo>
                  <a:cubicBezTo>
                    <a:pt x="5392" y="13248"/>
                    <a:pt x="5464" y="13227"/>
                    <a:pt x="5535" y="13227"/>
                  </a:cubicBezTo>
                  <a:close/>
                  <a:moveTo>
                    <a:pt x="6477" y="14528"/>
                  </a:moveTo>
                  <a:cubicBezTo>
                    <a:pt x="6586" y="14528"/>
                    <a:pt x="6696" y="14577"/>
                    <a:pt x="6772" y="14671"/>
                  </a:cubicBezTo>
                  <a:cubicBezTo>
                    <a:pt x="6881" y="14828"/>
                    <a:pt x="6850" y="15047"/>
                    <a:pt x="6693" y="15157"/>
                  </a:cubicBezTo>
                  <a:cubicBezTo>
                    <a:pt x="6631" y="15201"/>
                    <a:pt x="6559" y="15222"/>
                    <a:pt x="6487" y="15222"/>
                  </a:cubicBezTo>
                  <a:cubicBezTo>
                    <a:pt x="6379" y="15222"/>
                    <a:pt x="6273" y="15173"/>
                    <a:pt x="6207" y="15079"/>
                  </a:cubicBezTo>
                  <a:cubicBezTo>
                    <a:pt x="6082" y="14922"/>
                    <a:pt x="6113" y="14703"/>
                    <a:pt x="6270" y="14593"/>
                  </a:cubicBezTo>
                  <a:cubicBezTo>
                    <a:pt x="6332" y="14549"/>
                    <a:pt x="6405" y="14528"/>
                    <a:pt x="6477" y="14528"/>
                  </a:cubicBezTo>
                  <a:close/>
                  <a:moveTo>
                    <a:pt x="7433" y="15829"/>
                  </a:moveTo>
                  <a:cubicBezTo>
                    <a:pt x="7543" y="15829"/>
                    <a:pt x="7652" y="15878"/>
                    <a:pt x="7728" y="15972"/>
                  </a:cubicBezTo>
                  <a:cubicBezTo>
                    <a:pt x="7837" y="16129"/>
                    <a:pt x="7806" y="16348"/>
                    <a:pt x="7649" y="16458"/>
                  </a:cubicBezTo>
                  <a:cubicBezTo>
                    <a:pt x="7587" y="16502"/>
                    <a:pt x="7515" y="16523"/>
                    <a:pt x="7442" y="16523"/>
                  </a:cubicBezTo>
                  <a:cubicBezTo>
                    <a:pt x="7333" y="16523"/>
                    <a:pt x="7223" y="16474"/>
                    <a:pt x="7148" y="16380"/>
                  </a:cubicBezTo>
                  <a:cubicBezTo>
                    <a:pt x="7038" y="16223"/>
                    <a:pt x="7069" y="16004"/>
                    <a:pt x="7226" y="15894"/>
                  </a:cubicBezTo>
                  <a:cubicBezTo>
                    <a:pt x="7289" y="15850"/>
                    <a:pt x="7361" y="15829"/>
                    <a:pt x="7433" y="15829"/>
                  </a:cubicBezTo>
                  <a:close/>
                  <a:moveTo>
                    <a:pt x="8388" y="17130"/>
                  </a:moveTo>
                  <a:cubicBezTo>
                    <a:pt x="8496" y="17130"/>
                    <a:pt x="8602" y="17179"/>
                    <a:pt x="8668" y="17273"/>
                  </a:cubicBezTo>
                  <a:cubicBezTo>
                    <a:pt x="8794" y="17430"/>
                    <a:pt x="8747" y="17649"/>
                    <a:pt x="8590" y="17759"/>
                  </a:cubicBezTo>
                  <a:cubicBezTo>
                    <a:pt x="8528" y="17803"/>
                    <a:pt x="8455" y="17824"/>
                    <a:pt x="8384" y="17824"/>
                  </a:cubicBezTo>
                  <a:cubicBezTo>
                    <a:pt x="8276" y="17824"/>
                    <a:pt x="8170" y="17775"/>
                    <a:pt x="8104" y="17681"/>
                  </a:cubicBezTo>
                  <a:cubicBezTo>
                    <a:pt x="7994" y="17524"/>
                    <a:pt x="8026" y="17305"/>
                    <a:pt x="8182" y="17195"/>
                  </a:cubicBezTo>
                  <a:cubicBezTo>
                    <a:pt x="8245" y="17151"/>
                    <a:pt x="8317" y="17130"/>
                    <a:pt x="8388" y="17130"/>
                  </a:cubicBezTo>
                  <a:close/>
                  <a:moveTo>
                    <a:pt x="9344" y="18431"/>
                  </a:moveTo>
                  <a:cubicBezTo>
                    <a:pt x="9452" y="18431"/>
                    <a:pt x="9558" y="18480"/>
                    <a:pt x="9624" y="18574"/>
                  </a:cubicBezTo>
                  <a:cubicBezTo>
                    <a:pt x="9750" y="18731"/>
                    <a:pt x="9703" y="18935"/>
                    <a:pt x="9546" y="19060"/>
                  </a:cubicBezTo>
                  <a:cubicBezTo>
                    <a:pt x="9484" y="19104"/>
                    <a:pt x="9411" y="19125"/>
                    <a:pt x="9340" y="19125"/>
                  </a:cubicBezTo>
                  <a:cubicBezTo>
                    <a:pt x="9232" y="19125"/>
                    <a:pt x="9126" y="19076"/>
                    <a:pt x="9060" y="18982"/>
                  </a:cubicBezTo>
                  <a:cubicBezTo>
                    <a:pt x="8950" y="18825"/>
                    <a:pt x="8982" y="18606"/>
                    <a:pt x="9138" y="18496"/>
                  </a:cubicBezTo>
                  <a:cubicBezTo>
                    <a:pt x="9201" y="18452"/>
                    <a:pt x="9273" y="18431"/>
                    <a:pt x="9344" y="18431"/>
                  </a:cubicBezTo>
                  <a:close/>
                  <a:moveTo>
                    <a:pt x="10001" y="0"/>
                  </a:moveTo>
                  <a:lnTo>
                    <a:pt x="0" y="7226"/>
                  </a:lnTo>
                  <a:lnTo>
                    <a:pt x="9922" y="20753"/>
                  </a:lnTo>
                  <a:lnTo>
                    <a:pt x="19922" y="13527"/>
                  </a:lnTo>
                  <a:lnTo>
                    <a:pt x="100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1801750" y="1803425"/>
              <a:ext cx="42725" cy="32525"/>
            </a:xfrm>
            <a:custGeom>
              <a:avLst/>
              <a:gdLst/>
              <a:ahLst/>
              <a:cxnLst/>
              <a:rect l="l" t="t" r="r" b="b"/>
              <a:pathLst>
                <a:path w="1709" h="1301" extrusionOk="0">
                  <a:moveTo>
                    <a:pt x="1504" y="1"/>
                  </a:moveTo>
                  <a:cubicBezTo>
                    <a:pt x="1466" y="1"/>
                    <a:pt x="1428" y="13"/>
                    <a:pt x="1395" y="40"/>
                  </a:cubicBezTo>
                  <a:lnTo>
                    <a:pt x="94" y="980"/>
                  </a:lnTo>
                  <a:cubicBezTo>
                    <a:pt x="16" y="1043"/>
                    <a:pt x="0" y="1152"/>
                    <a:pt x="47" y="1231"/>
                  </a:cubicBezTo>
                  <a:cubicBezTo>
                    <a:pt x="84" y="1276"/>
                    <a:pt x="136" y="1301"/>
                    <a:pt x="189" y="1301"/>
                  </a:cubicBezTo>
                  <a:cubicBezTo>
                    <a:pt x="227" y="1301"/>
                    <a:pt x="266" y="1288"/>
                    <a:pt x="298" y="1262"/>
                  </a:cubicBezTo>
                  <a:lnTo>
                    <a:pt x="1599" y="322"/>
                  </a:lnTo>
                  <a:cubicBezTo>
                    <a:pt x="1693" y="275"/>
                    <a:pt x="1709" y="165"/>
                    <a:pt x="1646" y="71"/>
                  </a:cubicBezTo>
                  <a:cubicBezTo>
                    <a:pt x="1610" y="25"/>
                    <a:pt x="1557" y="1"/>
                    <a:pt x="1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0"/>
            <p:cNvSpPr/>
            <p:nvPr/>
          </p:nvSpPr>
          <p:spPr>
            <a:xfrm>
              <a:off x="1777850" y="1770525"/>
              <a:ext cx="42725" cy="32500"/>
            </a:xfrm>
            <a:custGeom>
              <a:avLst/>
              <a:gdLst/>
              <a:ahLst/>
              <a:cxnLst/>
              <a:rect l="l" t="t" r="r" b="b"/>
              <a:pathLst>
                <a:path w="1709" h="1300" extrusionOk="0">
                  <a:moveTo>
                    <a:pt x="1509" y="0"/>
                  </a:moveTo>
                  <a:cubicBezTo>
                    <a:pt x="1469" y="0"/>
                    <a:pt x="1428" y="13"/>
                    <a:pt x="1395" y="39"/>
                  </a:cubicBezTo>
                  <a:lnTo>
                    <a:pt x="94" y="964"/>
                  </a:lnTo>
                  <a:cubicBezTo>
                    <a:pt x="16" y="1026"/>
                    <a:pt x="0" y="1136"/>
                    <a:pt x="63" y="1215"/>
                  </a:cubicBezTo>
                  <a:cubicBezTo>
                    <a:pt x="91" y="1271"/>
                    <a:pt x="148" y="1299"/>
                    <a:pt x="205" y="1299"/>
                  </a:cubicBezTo>
                  <a:cubicBezTo>
                    <a:pt x="244" y="1299"/>
                    <a:pt x="282" y="1287"/>
                    <a:pt x="314" y="1262"/>
                  </a:cubicBezTo>
                  <a:lnTo>
                    <a:pt x="1615" y="321"/>
                  </a:lnTo>
                  <a:cubicBezTo>
                    <a:pt x="1693" y="258"/>
                    <a:pt x="1709" y="149"/>
                    <a:pt x="1646" y="70"/>
                  </a:cubicBezTo>
                  <a:cubicBezTo>
                    <a:pt x="1619" y="25"/>
                    <a:pt x="1565" y="0"/>
                    <a:pt x="1509" y="0"/>
                  </a:cubicBezTo>
                  <a:close/>
                </a:path>
              </a:pathLst>
            </a:custGeom>
            <a:solidFill>
              <a:srgbClr val="577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0"/>
            <p:cNvSpPr/>
            <p:nvPr/>
          </p:nvSpPr>
          <p:spPr>
            <a:xfrm>
              <a:off x="1753550" y="1737900"/>
              <a:ext cx="42725" cy="32600"/>
            </a:xfrm>
            <a:custGeom>
              <a:avLst/>
              <a:gdLst/>
              <a:ahLst/>
              <a:cxnLst/>
              <a:rect l="l" t="t" r="r" b="b"/>
              <a:pathLst>
                <a:path w="1709" h="1304" extrusionOk="0">
                  <a:moveTo>
                    <a:pt x="1505" y="1"/>
                  </a:moveTo>
                  <a:cubicBezTo>
                    <a:pt x="1468" y="1"/>
                    <a:pt x="1431" y="10"/>
                    <a:pt x="1396" y="27"/>
                  </a:cubicBezTo>
                  <a:lnTo>
                    <a:pt x="95" y="968"/>
                  </a:lnTo>
                  <a:cubicBezTo>
                    <a:pt x="16" y="1030"/>
                    <a:pt x="1" y="1140"/>
                    <a:pt x="63" y="1219"/>
                  </a:cubicBezTo>
                  <a:cubicBezTo>
                    <a:pt x="101" y="1275"/>
                    <a:pt x="155" y="1303"/>
                    <a:pt x="210" y="1303"/>
                  </a:cubicBezTo>
                  <a:cubicBezTo>
                    <a:pt x="246" y="1303"/>
                    <a:pt x="283" y="1291"/>
                    <a:pt x="314" y="1266"/>
                  </a:cubicBezTo>
                  <a:lnTo>
                    <a:pt x="1615" y="325"/>
                  </a:lnTo>
                  <a:cubicBezTo>
                    <a:pt x="1693" y="262"/>
                    <a:pt x="1709" y="153"/>
                    <a:pt x="1662" y="74"/>
                  </a:cubicBezTo>
                  <a:cubicBezTo>
                    <a:pt x="1623" y="25"/>
                    <a:pt x="1565" y="1"/>
                    <a:pt x="1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1730050" y="1705850"/>
              <a:ext cx="42725" cy="32525"/>
            </a:xfrm>
            <a:custGeom>
              <a:avLst/>
              <a:gdLst/>
              <a:ahLst/>
              <a:cxnLst/>
              <a:rect l="l" t="t" r="r" b="b"/>
              <a:pathLst>
                <a:path w="1709" h="1301" extrusionOk="0">
                  <a:moveTo>
                    <a:pt x="1516" y="1"/>
                  </a:moveTo>
                  <a:cubicBezTo>
                    <a:pt x="1476" y="1"/>
                    <a:pt x="1434" y="13"/>
                    <a:pt x="1395" y="40"/>
                  </a:cubicBezTo>
                  <a:lnTo>
                    <a:pt x="94" y="980"/>
                  </a:lnTo>
                  <a:cubicBezTo>
                    <a:pt x="16" y="1027"/>
                    <a:pt x="0" y="1153"/>
                    <a:pt x="63" y="1231"/>
                  </a:cubicBezTo>
                  <a:cubicBezTo>
                    <a:pt x="99" y="1277"/>
                    <a:pt x="152" y="1301"/>
                    <a:pt x="205" y="1301"/>
                  </a:cubicBezTo>
                  <a:cubicBezTo>
                    <a:pt x="243" y="1301"/>
                    <a:pt x="281" y="1288"/>
                    <a:pt x="314" y="1262"/>
                  </a:cubicBezTo>
                  <a:lnTo>
                    <a:pt x="1615" y="322"/>
                  </a:lnTo>
                  <a:cubicBezTo>
                    <a:pt x="1693" y="275"/>
                    <a:pt x="1709" y="149"/>
                    <a:pt x="1662" y="71"/>
                  </a:cubicBezTo>
                  <a:cubicBezTo>
                    <a:pt x="1625" y="25"/>
                    <a:pt x="1573" y="1"/>
                    <a:pt x="1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0"/>
            <p:cNvSpPr/>
            <p:nvPr/>
          </p:nvSpPr>
          <p:spPr>
            <a:xfrm>
              <a:off x="1706925" y="1673650"/>
              <a:ext cx="42725" cy="32575"/>
            </a:xfrm>
            <a:custGeom>
              <a:avLst/>
              <a:gdLst/>
              <a:ahLst/>
              <a:cxnLst/>
              <a:rect l="l" t="t" r="r" b="b"/>
              <a:pathLst>
                <a:path w="1709" h="1303" extrusionOk="0">
                  <a:moveTo>
                    <a:pt x="1493" y="0"/>
                  </a:moveTo>
                  <a:cubicBezTo>
                    <a:pt x="1458" y="0"/>
                    <a:pt x="1425" y="9"/>
                    <a:pt x="1395" y="27"/>
                  </a:cubicBezTo>
                  <a:lnTo>
                    <a:pt x="94" y="967"/>
                  </a:lnTo>
                  <a:cubicBezTo>
                    <a:pt x="16" y="1030"/>
                    <a:pt x="0" y="1140"/>
                    <a:pt x="47" y="1218"/>
                  </a:cubicBezTo>
                  <a:cubicBezTo>
                    <a:pt x="85" y="1274"/>
                    <a:pt x="139" y="1303"/>
                    <a:pt x="194" y="1303"/>
                  </a:cubicBezTo>
                  <a:cubicBezTo>
                    <a:pt x="230" y="1303"/>
                    <a:pt x="267" y="1290"/>
                    <a:pt x="298" y="1265"/>
                  </a:cubicBezTo>
                  <a:lnTo>
                    <a:pt x="1599" y="325"/>
                  </a:lnTo>
                  <a:cubicBezTo>
                    <a:pt x="1677" y="262"/>
                    <a:pt x="1709" y="152"/>
                    <a:pt x="1646" y="74"/>
                  </a:cubicBezTo>
                  <a:cubicBezTo>
                    <a:pt x="1607" y="25"/>
                    <a:pt x="1549"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0"/>
            <p:cNvSpPr/>
            <p:nvPr/>
          </p:nvSpPr>
          <p:spPr>
            <a:xfrm>
              <a:off x="1682625" y="1641200"/>
              <a:ext cx="42725" cy="32525"/>
            </a:xfrm>
            <a:custGeom>
              <a:avLst/>
              <a:gdLst/>
              <a:ahLst/>
              <a:cxnLst/>
              <a:rect l="l" t="t" r="r" b="b"/>
              <a:pathLst>
                <a:path w="1709" h="1301" extrusionOk="0">
                  <a:moveTo>
                    <a:pt x="1517" y="1"/>
                  </a:moveTo>
                  <a:cubicBezTo>
                    <a:pt x="1477" y="1"/>
                    <a:pt x="1435" y="13"/>
                    <a:pt x="1395" y="39"/>
                  </a:cubicBezTo>
                  <a:lnTo>
                    <a:pt x="94" y="980"/>
                  </a:lnTo>
                  <a:cubicBezTo>
                    <a:pt x="16" y="1027"/>
                    <a:pt x="0" y="1152"/>
                    <a:pt x="63" y="1231"/>
                  </a:cubicBezTo>
                  <a:cubicBezTo>
                    <a:pt x="100" y="1276"/>
                    <a:pt x="152" y="1301"/>
                    <a:pt x="205" y="1301"/>
                  </a:cubicBezTo>
                  <a:cubicBezTo>
                    <a:pt x="243" y="1301"/>
                    <a:pt x="281" y="1288"/>
                    <a:pt x="314" y="1262"/>
                  </a:cubicBezTo>
                  <a:lnTo>
                    <a:pt x="1615" y="322"/>
                  </a:lnTo>
                  <a:cubicBezTo>
                    <a:pt x="1693" y="275"/>
                    <a:pt x="1709" y="149"/>
                    <a:pt x="1662" y="71"/>
                  </a:cubicBezTo>
                  <a:cubicBezTo>
                    <a:pt x="1625" y="25"/>
                    <a:pt x="1573" y="1"/>
                    <a:pt x="1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0"/>
            <p:cNvSpPr/>
            <p:nvPr/>
          </p:nvSpPr>
          <p:spPr>
            <a:xfrm>
              <a:off x="1658725" y="1609200"/>
              <a:ext cx="43125" cy="32475"/>
            </a:xfrm>
            <a:custGeom>
              <a:avLst/>
              <a:gdLst/>
              <a:ahLst/>
              <a:cxnLst/>
              <a:rect l="l" t="t" r="r" b="b"/>
              <a:pathLst>
                <a:path w="1725" h="1299" extrusionOk="0">
                  <a:moveTo>
                    <a:pt x="1506" y="1"/>
                  </a:moveTo>
                  <a:cubicBezTo>
                    <a:pt x="1473" y="1"/>
                    <a:pt x="1440" y="11"/>
                    <a:pt x="1411" y="34"/>
                  </a:cubicBezTo>
                  <a:lnTo>
                    <a:pt x="110" y="975"/>
                  </a:lnTo>
                  <a:cubicBezTo>
                    <a:pt x="16" y="1037"/>
                    <a:pt x="0" y="1147"/>
                    <a:pt x="63" y="1225"/>
                  </a:cubicBezTo>
                  <a:cubicBezTo>
                    <a:pt x="102" y="1274"/>
                    <a:pt x="160" y="1299"/>
                    <a:pt x="217" y="1299"/>
                  </a:cubicBezTo>
                  <a:cubicBezTo>
                    <a:pt x="251" y="1299"/>
                    <a:pt x="284" y="1290"/>
                    <a:pt x="314" y="1272"/>
                  </a:cubicBezTo>
                  <a:lnTo>
                    <a:pt x="1615" y="332"/>
                  </a:lnTo>
                  <a:cubicBezTo>
                    <a:pt x="1693" y="269"/>
                    <a:pt x="1724" y="160"/>
                    <a:pt x="1662" y="81"/>
                  </a:cubicBezTo>
                  <a:cubicBezTo>
                    <a:pt x="1622" y="32"/>
                    <a:pt x="1564"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0"/>
            <p:cNvSpPr/>
            <p:nvPr/>
          </p:nvSpPr>
          <p:spPr>
            <a:xfrm>
              <a:off x="1635200" y="1576575"/>
              <a:ext cx="42750" cy="32575"/>
            </a:xfrm>
            <a:custGeom>
              <a:avLst/>
              <a:gdLst/>
              <a:ahLst/>
              <a:cxnLst/>
              <a:rect l="l" t="t" r="r" b="b"/>
              <a:pathLst>
                <a:path w="1710" h="1303" extrusionOk="0">
                  <a:moveTo>
                    <a:pt x="1500" y="1"/>
                  </a:moveTo>
                  <a:cubicBezTo>
                    <a:pt x="1464" y="1"/>
                    <a:pt x="1427" y="13"/>
                    <a:pt x="1396" y="38"/>
                  </a:cubicBezTo>
                  <a:lnTo>
                    <a:pt x="95" y="979"/>
                  </a:lnTo>
                  <a:cubicBezTo>
                    <a:pt x="17" y="1041"/>
                    <a:pt x="1" y="1151"/>
                    <a:pt x="64" y="1229"/>
                  </a:cubicBezTo>
                  <a:cubicBezTo>
                    <a:pt x="93" y="1278"/>
                    <a:pt x="153" y="1303"/>
                    <a:pt x="213" y="1303"/>
                  </a:cubicBezTo>
                  <a:cubicBezTo>
                    <a:pt x="249" y="1303"/>
                    <a:pt x="285" y="1294"/>
                    <a:pt x="314" y="1276"/>
                  </a:cubicBezTo>
                  <a:lnTo>
                    <a:pt x="1615" y="336"/>
                  </a:lnTo>
                  <a:cubicBezTo>
                    <a:pt x="1694" y="273"/>
                    <a:pt x="1709" y="164"/>
                    <a:pt x="1647" y="85"/>
                  </a:cubicBezTo>
                  <a:cubicBezTo>
                    <a:pt x="1609" y="29"/>
                    <a:pt x="1554" y="1"/>
                    <a:pt x="1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0"/>
            <p:cNvSpPr/>
            <p:nvPr/>
          </p:nvSpPr>
          <p:spPr>
            <a:xfrm>
              <a:off x="1611300" y="1544025"/>
              <a:ext cx="42750" cy="32525"/>
            </a:xfrm>
            <a:custGeom>
              <a:avLst/>
              <a:gdLst/>
              <a:ahLst/>
              <a:cxnLst/>
              <a:rect l="l" t="t" r="r" b="b"/>
              <a:pathLst>
                <a:path w="1710" h="1301" extrusionOk="0">
                  <a:moveTo>
                    <a:pt x="1509" y="0"/>
                  </a:moveTo>
                  <a:cubicBezTo>
                    <a:pt x="1469" y="0"/>
                    <a:pt x="1428" y="13"/>
                    <a:pt x="1396" y="39"/>
                  </a:cubicBezTo>
                  <a:lnTo>
                    <a:pt x="95" y="964"/>
                  </a:lnTo>
                  <a:cubicBezTo>
                    <a:pt x="16" y="1027"/>
                    <a:pt x="1" y="1136"/>
                    <a:pt x="63" y="1215"/>
                  </a:cubicBezTo>
                  <a:lnTo>
                    <a:pt x="63" y="1230"/>
                  </a:lnTo>
                  <a:cubicBezTo>
                    <a:pt x="91" y="1276"/>
                    <a:pt x="145" y="1300"/>
                    <a:pt x="201" y="1300"/>
                  </a:cubicBezTo>
                  <a:cubicBezTo>
                    <a:pt x="241" y="1300"/>
                    <a:pt x="281" y="1288"/>
                    <a:pt x="314" y="1262"/>
                  </a:cubicBezTo>
                  <a:lnTo>
                    <a:pt x="1615" y="321"/>
                  </a:lnTo>
                  <a:cubicBezTo>
                    <a:pt x="1694" y="259"/>
                    <a:pt x="1709" y="149"/>
                    <a:pt x="1647" y="71"/>
                  </a:cubicBezTo>
                  <a:cubicBezTo>
                    <a:pt x="1619" y="25"/>
                    <a:pt x="1565"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0"/>
            <p:cNvSpPr/>
            <p:nvPr/>
          </p:nvSpPr>
          <p:spPr>
            <a:xfrm>
              <a:off x="1864850" y="1656675"/>
              <a:ext cx="200650" cy="146175"/>
            </a:xfrm>
            <a:custGeom>
              <a:avLst/>
              <a:gdLst/>
              <a:ahLst/>
              <a:cxnLst/>
              <a:rect l="l" t="t" r="r" b="b"/>
              <a:pathLst>
                <a:path w="8026" h="5847" extrusionOk="0">
                  <a:moveTo>
                    <a:pt x="7978" y="0"/>
                  </a:moveTo>
                  <a:lnTo>
                    <a:pt x="0" y="5769"/>
                  </a:lnTo>
                  <a:lnTo>
                    <a:pt x="47" y="5847"/>
                  </a:lnTo>
                  <a:lnTo>
                    <a:pt x="8025" y="79"/>
                  </a:lnTo>
                  <a:lnTo>
                    <a:pt x="7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0"/>
            <p:cNvSpPr/>
            <p:nvPr/>
          </p:nvSpPr>
          <p:spPr>
            <a:xfrm>
              <a:off x="1853475" y="1641400"/>
              <a:ext cx="201050" cy="146175"/>
            </a:xfrm>
            <a:custGeom>
              <a:avLst/>
              <a:gdLst/>
              <a:ahLst/>
              <a:cxnLst/>
              <a:rect l="l" t="t" r="r" b="b"/>
              <a:pathLst>
                <a:path w="8042" h="5847" extrusionOk="0">
                  <a:moveTo>
                    <a:pt x="7979" y="0"/>
                  </a:moveTo>
                  <a:lnTo>
                    <a:pt x="0" y="5768"/>
                  </a:lnTo>
                  <a:lnTo>
                    <a:pt x="47" y="5847"/>
                  </a:lnTo>
                  <a:lnTo>
                    <a:pt x="8041" y="78"/>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0"/>
            <p:cNvSpPr/>
            <p:nvPr/>
          </p:nvSpPr>
          <p:spPr>
            <a:xfrm>
              <a:off x="1842100" y="1626100"/>
              <a:ext cx="201050" cy="146200"/>
            </a:xfrm>
            <a:custGeom>
              <a:avLst/>
              <a:gdLst/>
              <a:ahLst/>
              <a:cxnLst/>
              <a:rect l="l" t="t" r="r" b="b"/>
              <a:pathLst>
                <a:path w="8042" h="5848" extrusionOk="0">
                  <a:moveTo>
                    <a:pt x="7995" y="1"/>
                  </a:moveTo>
                  <a:lnTo>
                    <a:pt x="1" y="5769"/>
                  </a:lnTo>
                  <a:lnTo>
                    <a:pt x="64" y="5847"/>
                  </a:lnTo>
                  <a:lnTo>
                    <a:pt x="8042" y="63"/>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0"/>
            <p:cNvSpPr/>
            <p:nvPr/>
          </p:nvSpPr>
          <p:spPr>
            <a:xfrm>
              <a:off x="1831150" y="1610825"/>
              <a:ext cx="200650" cy="145800"/>
            </a:xfrm>
            <a:custGeom>
              <a:avLst/>
              <a:gdLst/>
              <a:ahLst/>
              <a:cxnLst/>
              <a:rect l="l" t="t" r="r" b="b"/>
              <a:pathLst>
                <a:path w="8026" h="5832" extrusionOk="0">
                  <a:moveTo>
                    <a:pt x="7978" y="0"/>
                  </a:moveTo>
                  <a:lnTo>
                    <a:pt x="0" y="5769"/>
                  </a:lnTo>
                  <a:lnTo>
                    <a:pt x="47" y="5831"/>
                  </a:lnTo>
                  <a:lnTo>
                    <a:pt x="8025" y="63"/>
                  </a:lnTo>
                  <a:lnTo>
                    <a:pt x="7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0"/>
            <p:cNvSpPr/>
            <p:nvPr/>
          </p:nvSpPr>
          <p:spPr>
            <a:xfrm>
              <a:off x="1819775" y="1595550"/>
              <a:ext cx="201050" cy="145800"/>
            </a:xfrm>
            <a:custGeom>
              <a:avLst/>
              <a:gdLst/>
              <a:ahLst/>
              <a:cxnLst/>
              <a:rect l="l" t="t" r="r" b="b"/>
              <a:pathLst>
                <a:path w="8042" h="5832" extrusionOk="0">
                  <a:moveTo>
                    <a:pt x="7979" y="0"/>
                  </a:moveTo>
                  <a:lnTo>
                    <a:pt x="0" y="5768"/>
                  </a:lnTo>
                  <a:lnTo>
                    <a:pt x="47" y="5831"/>
                  </a:lnTo>
                  <a:lnTo>
                    <a:pt x="8041"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0"/>
            <p:cNvSpPr/>
            <p:nvPr/>
          </p:nvSpPr>
          <p:spPr>
            <a:xfrm>
              <a:off x="1808400" y="1579875"/>
              <a:ext cx="201050" cy="146175"/>
            </a:xfrm>
            <a:custGeom>
              <a:avLst/>
              <a:gdLst/>
              <a:ahLst/>
              <a:cxnLst/>
              <a:rect l="l" t="t" r="r" b="b"/>
              <a:pathLst>
                <a:path w="8042" h="5847" extrusionOk="0">
                  <a:moveTo>
                    <a:pt x="7995" y="0"/>
                  </a:moveTo>
                  <a:lnTo>
                    <a:pt x="1" y="5768"/>
                  </a:lnTo>
                  <a:lnTo>
                    <a:pt x="48" y="5847"/>
                  </a:lnTo>
                  <a:lnTo>
                    <a:pt x="8042" y="79"/>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0"/>
            <p:cNvSpPr/>
            <p:nvPr/>
          </p:nvSpPr>
          <p:spPr>
            <a:xfrm>
              <a:off x="1797050" y="1564575"/>
              <a:ext cx="201050" cy="146200"/>
            </a:xfrm>
            <a:custGeom>
              <a:avLst/>
              <a:gdLst/>
              <a:ahLst/>
              <a:cxnLst/>
              <a:rect l="l" t="t" r="r" b="b"/>
              <a:pathLst>
                <a:path w="8042" h="5848" extrusionOk="0">
                  <a:moveTo>
                    <a:pt x="7994" y="1"/>
                  </a:moveTo>
                  <a:lnTo>
                    <a:pt x="0" y="5769"/>
                  </a:lnTo>
                  <a:lnTo>
                    <a:pt x="63" y="5847"/>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0"/>
            <p:cNvSpPr/>
            <p:nvPr/>
          </p:nvSpPr>
          <p:spPr>
            <a:xfrm>
              <a:off x="1786075" y="1549300"/>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0"/>
            <p:cNvSpPr/>
            <p:nvPr/>
          </p:nvSpPr>
          <p:spPr>
            <a:xfrm>
              <a:off x="1774700" y="1534025"/>
              <a:ext cx="201050" cy="146175"/>
            </a:xfrm>
            <a:custGeom>
              <a:avLst/>
              <a:gdLst/>
              <a:ahLst/>
              <a:cxnLst/>
              <a:rect l="l" t="t" r="r" b="b"/>
              <a:pathLst>
                <a:path w="8042" h="5847" extrusionOk="0">
                  <a:moveTo>
                    <a:pt x="7979" y="0"/>
                  </a:moveTo>
                  <a:lnTo>
                    <a:pt x="1" y="5768"/>
                  </a:lnTo>
                  <a:lnTo>
                    <a:pt x="48" y="5847"/>
                  </a:lnTo>
                  <a:lnTo>
                    <a:pt x="8042" y="79"/>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0"/>
            <p:cNvSpPr/>
            <p:nvPr/>
          </p:nvSpPr>
          <p:spPr>
            <a:xfrm>
              <a:off x="1763350" y="1518725"/>
              <a:ext cx="201050" cy="146200"/>
            </a:xfrm>
            <a:custGeom>
              <a:avLst/>
              <a:gdLst/>
              <a:ahLst/>
              <a:cxnLst/>
              <a:rect l="l" t="t" r="r" b="b"/>
              <a:pathLst>
                <a:path w="8042" h="5848" extrusionOk="0">
                  <a:moveTo>
                    <a:pt x="7994" y="1"/>
                  </a:moveTo>
                  <a:lnTo>
                    <a:pt x="0" y="5769"/>
                  </a:lnTo>
                  <a:lnTo>
                    <a:pt x="63" y="5848"/>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0"/>
            <p:cNvSpPr/>
            <p:nvPr/>
          </p:nvSpPr>
          <p:spPr>
            <a:xfrm>
              <a:off x="1752375" y="1503450"/>
              <a:ext cx="200650" cy="146200"/>
            </a:xfrm>
            <a:custGeom>
              <a:avLst/>
              <a:gdLst/>
              <a:ahLst/>
              <a:cxnLst/>
              <a:rect l="l" t="t" r="r" b="b"/>
              <a:pathLst>
                <a:path w="8026" h="5848" extrusionOk="0">
                  <a:moveTo>
                    <a:pt x="7979" y="1"/>
                  </a:moveTo>
                  <a:lnTo>
                    <a:pt x="0" y="5769"/>
                  </a:lnTo>
                  <a:lnTo>
                    <a:pt x="48" y="5847"/>
                  </a:lnTo>
                  <a:lnTo>
                    <a:pt x="8026" y="63"/>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0"/>
            <p:cNvSpPr/>
            <p:nvPr/>
          </p:nvSpPr>
          <p:spPr>
            <a:xfrm>
              <a:off x="1741000" y="1488175"/>
              <a:ext cx="201050" cy="145800"/>
            </a:xfrm>
            <a:custGeom>
              <a:avLst/>
              <a:gdLst/>
              <a:ahLst/>
              <a:cxnLst/>
              <a:rect l="l" t="t" r="r" b="b"/>
              <a:pathLst>
                <a:path w="8042" h="5832" extrusionOk="0">
                  <a:moveTo>
                    <a:pt x="7979" y="0"/>
                  </a:moveTo>
                  <a:lnTo>
                    <a:pt x="1" y="5769"/>
                  </a:lnTo>
                  <a:lnTo>
                    <a:pt x="48" y="5831"/>
                  </a:lnTo>
                  <a:lnTo>
                    <a:pt x="8042"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0"/>
            <p:cNvSpPr/>
            <p:nvPr/>
          </p:nvSpPr>
          <p:spPr>
            <a:xfrm>
              <a:off x="1729650" y="1472900"/>
              <a:ext cx="201050" cy="145775"/>
            </a:xfrm>
            <a:custGeom>
              <a:avLst/>
              <a:gdLst/>
              <a:ahLst/>
              <a:cxnLst/>
              <a:rect l="l" t="t" r="r" b="b"/>
              <a:pathLst>
                <a:path w="8042" h="5831" extrusionOk="0">
                  <a:moveTo>
                    <a:pt x="7994" y="0"/>
                  </a:moveTo>
                  <a:lnTo>
                    <a:pt x="0" y="5768"/>
                  </a:lnTo>
                  <a:lnTo>
                    <a:pt x="63" y="5831"/>
                  </a:lnTo>
                  <a:lnTo>
                    <a:pt x="8041" y="63"/>
                  </a:lnTo>
                  <a:lnTo>
                    <a:pt x="7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0"/>
            <p:cNvSpPr/>
            <p:nvPr/>
          </p:nvSpPr>
          <p:spPr>
            <a:xfrm>
              <a:off x="1718275" y="1457225"/>
              <a:ext cx="201050" cy="146175"/>
            </a:xfrm>
            <a:custGeom>
              <a:avLst/>
              <a:gdLst/>
              <a:ahLst/>
              <a:cxnLst/>
              <a:rect l="l" t="t" r="r" b="b"/>
              <a:pathLst>
                <a:path w="8042" h="5847" extrusionOk="0">
                  <a:moveTo>
                    <a:pt x="7995" y="0"/>
                  </a:moveTo>
                  <a:lnTo>
                    <a:pt x="1" y="5784"/>
                  </a:lnTo>
                  <a:lnTo>
                    <a:pt x="64" y="5847"/>
                  </a:lnTo>
                  <a:lnTo>
                    <a:pt x="8042" y="78"/>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0"/>
            <p:cNvSpPr/>
            <p:nvPr/>
          </p:nvSpPr>
          <p:spPr>
            <a:xfrm>
              <a:off x="1707300" y="1441925"/>
              <a:ext cx="201050" cy="146200"/>
            </a:xfrm>
            <a:custGeom>
              <a:avLst/>
              <a:gdLst/>
              <a:ahLst/>
              <a:cxnLst/>
              <a:rect l="l" t="t" r="r" b="b"/>
              <a:pathLst>
                <a:path w="8042" h="5848" extrusionOk="0">
                  <a:moveTo>
                    <a:pt x="7979" y="1"/>
                  </a:moveTo>
                  <a:lnTo>
                    <a:pt x="1" y="5769"/>
                  </a:lnTo>
                  <a:lnTo>
                    <a:pt x="48" y="5847"/>
                  </a:lnTo>
                  <a:lnTo>
                    <a:pt x="8042"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0"/>
            <p:cNvSpPr/>
            <p:nvPr/>
          </p:nvSpPr>
          <p:spPr>
            <a:xfrm>
              <a:off x="1695950" y="1426650"/>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0"/>
            <p:cNvSpPr/>
            <p:nvPr/>
          </p:nvSpPr>
          <p:spPr>
            <a:xfrm>
              <a:off x="1684575" y="1411375"/>
              <a:ext cx="201050" cy="146175"/>
            </a:xfrm>
            <a:custGeom>
              <a:avLst/>
              <a:gdLst/>
              <a:ahLst/>
              <a:cxnLst/>
              <a:rect l="l" t="t" r="r" b="b"/>
              <a:pathLst>
                <a:path w="8042" h="5847" extrusionOk="0">
                  <a:moveTo>
                    <a:pt x="7995" y="0"/>
                  </a:moveTo>
                  <a:lnTo>
                    <a:pt x="1" y="5768"/>
                  </a:lnTo>
                  <a:lnTo>
                    <a:pt x="64" y="5847"/>
                  </a:lnTo>
                  <a:lnTo>
                    <a:pt x="8042" y="79"/>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0"/>
            <p:cNvSpPr/>
            <p:nvPr/>
          </p:nvSpPr>
          <p:spPr>
            <a:xfrm>
              <a:off x="1673600" y="1396075"/>
              <a:ext cx="200675" cy="146200"/>
            </a:xfrm>
            <a:custGeom>
              <a:avLst/>
              <a:gdLst/>
              <a:ahLst/>
              <a:cxnLst/>
              <a:rect l="l" t="t" r="r" b="b"/>
              <a:pathLst>
                <a:path w="8027" h="5848" extrusionOk="0">
                  <a:moveTo>
                    <a:pt x="7979" y="1"/>
                  </a:moveTo>
                  <a:lnTo>
                    <a:pt x="1" y="5769"/>
                  </a:lnTo>
                  <a:lnTo>
                    <a:pt x="48" y="5847"/>
                  </a:lnTo>
                  <a:lnTo>
                    <a:pt x="8026"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0"/>
            <p:cNvSpPr/>
            <p:nvPr/>
          </p:nvSpPr>
          <p:spPr>
            <a:xfrm>
              <a:off x="1662250" y="1380800"/>
              <a:ext cx="201050" cy="146200"/>
            </a:xfrm>
            <a:custGeom>
              <a:avLst/>
              <a:gdLst/>
              <a:ahLst/>
              <a:cxnLst/>
              <a:rect l="l" t="t" r="r" b="b"/>
              <a:pathLst>
                <a:path w="8042" h="5848" extrusionOk="0">
                  <a:moveTo>
                    <a:pt x="7979" y="1"/>
                  </a:moveTo>
                  <a:lnTo>
                    <a:pt x="0" y="5769"/>
                  </a:lnTo>
                  <a:lnTo>
                    <a:pt x="47" y="5847"/>
                  </a:lnTo>
                  <a:lnTo>
                    <a:pt x="8041" y="63"/>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0"/>
            <p:cNvSpPr/>
            <p:nvPr/>
          </p:nvSpPr>
          <p:spPr>
            <a:xfrm>
              <a:off x="1595625" y="1851025"/>
              <a:ext cx="201050" cy="146200"/>
            </a:xfrm>
            <a:custGeom>
              <a:avLst/>
              <a:gdLst/>
              <a:ahLst/>
              <a:cxnLst/>
              <a:rect l="l" t="t" r="r" b="b"/>
              <a:pathLst>
                <a:path w="8042" h="5848" extrusionOk="0">
                  <a:moveTo>
                    <a:pt x="7995" y="1"/>
                  </a:moveTo>
                  <a:lnTo>
                    <a:pt x="1" y="5769"/>
                  </a:lnTo>
                  <a:lnTo>
                    <a:pt x="63" y="5847"/>
                  </a:lnTo>
                  <a:lnTo>
                    <a:pt x="8042" y="79"/>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0"/>
            <p:cNvSpPr/>
            <p:nvPr/>
          </p:nvSpPr>
          <p:spPr>
            <a:xfrm>
              <a:off x="1584650" y="1835750"/>
              <a:ext cx="200675" cy="146200"/>
            </a:xfrm>
            <a:custGeom>
              <a:avLst/>
              <a:gdLst/>
              <a:ahLst/>
              <a:cxnLst/>
              <a:rect l="l" t="t" r="r" b="b"/>
              <a:pathLst>
                <a:path w="8027" h="5848" extrusionOk="0">
                  <a:moveTo>
                    <a:pt x="7979" y="1"/>
                  </a:moveTo>
                  <a:lnTo>
                    <a:pt x="1" y="5769"/>
                  </a:lnTo>
                  <a:lnTo>
                    <a:pt x="48" y="5847"/>
                  </a:lnTo>
                  <a:lnTo>
                    <a:pt x="8026" y="63"/>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0"/>
            <p:cNvSpPr/>
            <p:nvPr/>
          </p:nvSpPr>
          <p:spPr>
            <a:xfrm>
              <a:off x="1573300" y="1820475"/>
              <a:ext cx="201050" cy="145800"/>
            </a:xfrm>
            <a:custGeom>
              <a:avLst/>
              <a:gdLst/>
              <a:ahLst/>
              <a:cxnLst/>
              <a:rect l="l" t="t" r="r" b="b"/>
              <a:pathLst>
                <a:path w="8042" h="5832" extrusionOk="0">
                  <a:moveTo>
                    <a:pt x="7979" y="0"/>
                  </a:moveTo>
                  <a:lnTo>
                    <a:pt x="0" y="5768"/>
                  </a:lnTo>
                  <a:lnTo>
                    <a:pt x="47" y="5831"/>
                  </a:lnTo>
                  <a:lnTo>
                    <a:pt x="8041"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0"/>
            <p:cNvSpPr/>
            <p:nvPr/>
          </p:nvSpPr>
          <p:spPr>
            <a:xfrm>
              <a:off x="1561925" y="1805175"/>
              <a:ext cx="201050" cy="145800"/>
            </a:xfrm>
            <a:custGeom>
              <a:avLst/>
              <a:gdLst/>
              <a:ahLst/>
              <a:cxnLst/>
              <a:rect l="l" t="t" r="r" b="b"/>
              <a:pathLst>
                <a:path w="8042" h="5832" extrusionOk="0">
                  <a:moveTo>
                    <a:pt x="7995" y="1"/>
                  </a:moveTo>
                  <a:lnTo>
                    <a:pt x="1" y="5769"/>
                  </a:lnTo>
                  <a:lnTo>
                    <a:pt x="63" y="5832"/>
                  </a:lnTo>
                  <a:lnTo>
                    <a:pt x="8042" y="64"/>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0"/>
            <p:cNvSpPr/>
            <p:nvPr/>
          </p:nvSpPr>
          <p:spPr>
            <a:xfrm>
              <a:off x="1550575" y="1789500"/>
              <a:ext cx="201050" cy="146200"/>
            </a:xfrm>
            <a:custGeom>
              <a:avLst/>
              <a:gdLst/>
              <a:ahLst/>
              <a:cxnLst/>
              <a:rect l="l" t="t" r="r" b="b"/>
              <a:pathLst>
                <a:path w="8042" h="5848" extrusionOk="0">
                  <a:moveTo>
                    <a:pt x="7994" y="1"/>
                  </a:moveTo>
                  <a:lnTo>
                    <a:pt x="0" y="5785"/>
                  </a:lnTo>
                  <a:lnTo>
                    <a:pt x="63" y="5847"/>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0"/>
            <p:cNvSpPr/>
            <p:nvPr/>
          </p:nvSpPr>
          <p:spPr>
            <a:xfrm>
              <a:off x="1539600" y="1774225"/>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0"/>
            <p:cNvSpPr/>
            <p:nvPr/>
          </p:nvSpPr>
          <p:spPr>
            <a:xfrm>
              <a:off x="1528225" y="1758950"/>
              <a:ext cx="201050" cy="146175"/>
            </a:xfrm>
            <a:custGeom>
              <a:avLst/>
              <a:gdLst/>
              <a:ahLst/>
              <a:cxnLst/>
              <a:rect l="l" t="t" r="r" b="b"/>
              <a:pathLst>
                <a:path w="8042" h="5847" extrusionOk="0">
                  <a:moveTo>
                    <a:pt x="7979" y="0"/>
                  </a:moveTo>
                  <a:lnTo>
                    <a:pt x="1" y="5769"/>
                  </a:lnTo>
                  <a:lnTo>
                    <a:pt x="48" y="5847"/>
                  </a:lnTo>
                  <a:lnTo>
                    <a:pt x="8042" y="79"/>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0"/>
            <p:cNvSpPr/>
            <p:nvPr/>
          </p:nvSpPr>
          <p:spPr>
            <a:xfrm>
              <a:off x="1516875" y="1743675"/>
              <a:ext cx="201050" cy="146175"/>
            </a:xfrm>
            <a:custGeom>
              <a:avLst/>
              <a:gdLst/>
              <a:ahLst/>
              <a:cxnLst/>
              <a:rect l="l" t="t" r="r" b="b"/>
              <a:pathLst>
                <a:path w="8042" h="5847" extrusionOk="0">
                  <a:moveTo>
                    <a:pt x="7994" y="0"/>
                  </a:moveTo>
                  <a:lnTo>
                    <a:pt x="0" y="5768"/>
                  </a:lnTo>
                  <a:lnTo>
                    <a:pt x="63" y="5847"/>
                  </a:lnTo>
                  <a:lnTo>
                    <a:pt x="8041" y="78"/>
                  </a:lnTo>
                  <a:lnTo>
                    <a:pt x="7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0"/>
            <p:cNvSpPr/>
            <p:nvPr/>
          </p:nvSpPr>
          <p:spPr>
            <a:xfrm>
              <a:off x="1505900" y="1728375"/>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0"/>
            <p:cNvSpPr/>
            <p:nvPr/>
          </p:nvSpPr>
          <p:spPr>
            <a:xfrm>
              <a:off x="1494525" y="1713100"/>
              <a:ext cx="201050" cy="146175"/>
            </a:xfrm>
            <a:custGeom>
              <a:avLst/>
              <a:gdLst/>
              <a:ahLst/>
              <a:cxnLst/>
              <a:rect l="l" t="t" r="r" b="b"/>
              <a:pathLst>
                <a:path w="8042" h="5847" extrusionOk="0">
                  <a:moveTo>
                    <a:pt x="7979" y="0"/>
                  </a:moveTo>
                  <a:lnTo>
                    <a:pt x="1" y="5769"/>
                  </a:lnTo>
                  <a:lnTo>
                    <a:pt x="48" y="5847"/>
                  </a:lnTo>
                  <a:lnTo>
                    <a:pt x="8042"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0"/>
            <p:cNvSpPr/>
            <p:nvPr/>
          </p:nvSpPr>
          <p:spPr>
            <a:xfrm>
              <a:off x="1483175" y="1697825"/>
              <a:ext cx="201050" cy="145800"/>
            </a:xfrm>
            <a:custGeom>
              <a:avLst/>
              <a:gdLst/>
              <a:ahLst/>
              <a:cxnLst/>
              <a:rect l="l" t="t" r="r" b="b"/>
              <a:pathLst>
                <a:path w="8042" h="5832" extrusionOk="0">
                  <a:moveTo>
                    <a:pt x="7994" y="0"/>
                  </a:moveTo>
                  <a:lnTo>
                    <a:pt x="0" y="5768"/>
                  </a:lnTo>
                  <a:lnTo>
                    <a:pt x="63" y="5831"/>
                  </a:lnTo>
                  <a:lnTo>
                    <a:pt x="8041" y="63"/>
                  </a:lnTo>
                  <a:lnTo>
                    <a:pt x="7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0"/>
            <p:cNvSpPr/>
            <p:nvPr/>
          </p:nvSpPr>
          <p:spPr>
            <a:xfrm>
              <a:off x="1472200" y="1682525"/>
              <a:ext cx="200650" cy="145800"/>
            </a:xfrm>
            <a:custGeom>
              <a:avLst/>
              <a:gdLst/>
              <a:ahLst/>
              <a:cxnLst/>
              <a:rect l="l" t="t" r="r" b="b"/>
              <a:pathLst>
                <a:path w="8026" h="5832" extrusionOk="0">
                  <a:moveTo>
                    <a:pt x="7979" y="1"/>
                  </a:moveTo>
                  <a:lnTo>
                    <a:pt x="0" y="5769"/>
                  </a:lnTo>
                  <a:lnTo>
                    <a:pt x="47" y="5832"/>
                  </a:lnTo>
                  <a:lnTo>
                    <a:pt x="8026" y="64"/>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0"/>
            <p:cNvSpPr/>
            <p:nvPr/>
          </p:nvSpPr>
          <p:spPr>
            <a:xfrm>
              <a:off x="1460825" y="1666850"/>
              <a:ext cx="201050" cy="146200"/>
            </a:xfrm>
            <a:custGeom>
              <a:avLst/>
              <a:gdLst/>
              <a:ahLst/>
              <a:cxnLst/>
              <a:rect l="l" t="t" r="r" b="b"/>
              <a:pathLst>
                <a:path w="8042" h="5848" extrusionOk="0">
                  <a:moveTo>
                    <a:pt x="7979" y="1"/>
                  </a:moveTo>
                  <a:lnTo>
                    <a:pt x="1" y="5785"/>
                  </a:lnTo>
                  <a:lnTo>
                    <a:pt x="48" y="5847"/>
                  </a:lnTo>
                  <a:lnTo>
                    <a:pt x="8042"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0"/>
            <p:cNvSpPr/>
            <p:nvPr/>
          </p:nvSpPr>
          <p:spPr>
            <a:xfrm>
              <a:off x="1449475" y="1651575"/>
              <a:ext cx="201050" cy="146200"/>
            </a:xfrm>
            <a:custGeom>
              <a:avLst/>
              <a:gdLst/>
              <a:ahLst/>
              <a:cxnLst/>
              <a:rect l="l" t="t" r="r" b="b"/>
              <a:pathLst>
                <a:path w="8042" h="5848" extrusionOk="0">
                  <a:moveTo>
                    <a:pt x="7994" y="1"/>
                  </a:moveTo>
                  <a:lnTo>
                    <a:pt x="0" y="5769"/>
                  </a:lnTo>
                  <a:lnTo>
                    <a:pt x="63" y="5847"/>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0"/>
            <p:cNvSpPr/>
            <p:nvPr/>
          </p:nvSpPr>
          <p:spPr>
            <a:xfrm>
              <a:off x="1438100" y="1636300"/>
              <a:ext cx="201050" cy="146175"/>
            </a:xfrm>
            <a:custGeom>
              <a:avLst/>
              <a:gdLst/>
              <a:ahLst/>
              <a:cxnLst/>
              <a:rect l="l" t="t" r="r" b="b"/>
              <a:pathLst>
                <a:path w="8042" h="5847" extrusionOk="0">
                  <a:moveTo>
                    <a:pt x="7995" y="0"/>
                  </a:moveTo>
                  <a:lnTo>
                    <a:pt x="1" y="5768"/>
                  </a:lnTo>
                  <a:lnTo>
                    <a:pt x="63" y="5847"/>
                  </a:lnTo>
                  <a:lnTo>
                    <a:pt x="8042" y="79"/>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0"/>
            <p:cNvSpPr/>
            <p:nvPr/>
          </p:nvSpPr>
          <p:spPr>
            <a:xfrm>
              <a:off x="1427125" y="1621000"/>
              <a:ext cx="201050" cy="146200"/>
            </a:xfrm>
            <a:custGeom>
              <a:avLst/>
              <a:gdLst/>
              <a:ahLst/>
              <a:cxnLst/>
              <a:rect l="l" t="t" r="r" b="b"/>
              <a:pathLst>
                <a:path w="8042" h="5848" extrusionOk="0">
                  <a:moveTo>
                    <a:pt x="7979" y="1"/>
                  </a:moveTo>
                  <a:lnTo>
                    <a:pt x="1" y="5769"/>
                  </a:lnTo>
                  <a:lnTo>
                    <a:pt x="48" y="5848"/>
                  </a:lnTo>
                  <a:lnTo>
                    <a:pt x="8042"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0"/>
            <p:cNvSpPr/>
            <p:nvPr/>
          </p:nvSpPr>
          <p:spPr>
            <a:xfrm>
              <a:off x="1415775" y="1605725"/>
              <a:ext cx="201050" cy="146200"/>
            </a:xfrm>
            <a:custGeom>
              <a:avLst/>
              <a:gdLst/>
              <a:ahLst/>
              <a:cxnLst/>
              <a:rect l="l" t="t" r="r" b="b"/>
              <a:pathLst>
                <a:path w="8042" h="5848" extrusionOk="0">
                  <a:moveTo>
                    <a:pt x="7978" y="1"/>
                  </a:moveTo>
                  <a:lnTo>
                    <a:pt x="0" y="5769"/>
                  </a:lnTo>
                  <a:lnTo>
                    <a:pt x="47" y="5847"/>
                  </a:lnTo>
                  <a:lnTo>
                    <a:pt x="8041" y="79"/>
                  </a:lnTo>
                  <a:lnTo>
                    <a:pt x="79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0"/>
            <p:cNvSpPr/>
            <p:nvPr/>
          </p:nvSpPr>
          <p:spPr>
            <a:xfrm>
              <a:off x="1404400" y="1590450"/>
              <a:ext cx="201050" cy="146175"/>
            </a:xfrm>
            <a:custGeom>
              <a:avLst/>
              <a:gdLst/>
              <a:ahLst/>
              <a:cxnLst/>
              <a:rect l="l" t="t" r="r" b="b"/>
              <a:pathLst>
                <a:path w="8042" h="5847" extrusionOk="0">
                  <a:moveTo>
                    <a:pt x="7995" y="0"/>
                  </a:moveTo>
                  <a:lnTo>
                    <a:pt x="1" y="5769"/>
                  </a:lnTo>
                  <a:lnTo>
                    <a:pt x="63" y="5847"/>
                  </a:lnTo>
                  <a:lnTo>
                    <a:pt x="8042" y="63"/>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0"/>
            <p:cNvSpPr/>
            <p:nvPr/>
          </p:nvSpPr>
          <p:spPr>
            <a:xfrm>
              <a:off x="1393425" y="1575175"/>
              <a:ext cx="200675" cy="145775"/>
            </a:xfrm>
            <a:custGeom>
              <a:avLst/>
              <a:gdLst/>
              <a:ahLst/>
              <a:cxnLst/>
              <a:rect l="l" t="t" r="r" b="b"/>
              <a:pathLst>
                <a:path w="8027" h="5831" extrusionOk="0">
                  <a:moveTo>
                    <a:pt x="7979" y="0"/>
                  </a:moveTo>
                  <a:lnTo>
                    <a:pt x="1" y="5768"/>
                  </a:lnTo>
                  <a:lnTo>
                    <a:pt x="48" y="5831"/>
                  </a:lnTo>
                  <a:lnTo>
                    <a:pt x="8026"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0"/>
            <p:cNvSpPr/>
            <p:nvPr/>
          </p:nvSpPr>
          <p:spPr>
            <a:xfrm>
              <a:off x="1857000" y="1331425"/>
              <a:ext cx="257475" cy="344875"/>
            </a:xfrm>
            <a:custGeom>
              <a:avLst/>
              <a:gdLst/>
              <a:ahLst/>
              <a:cxnLst/>
              <a:rect l="l" t="t" r="r" b="b"/>
              <a:pathLst>
                <a:path w="10299" h="13795" extrusionOk="0">
                  <a:moveTo>
                    <a:pt x="361" y="1"/>
                  </a:moveTo>
                  <a:lnTo>
                    <a:pt x="1" y="267"/>
                  </a:lnTo>
                  <a:lnTo>
                    <a:pt x="9922" y="13794"/>
                  </a:lnTo>
                  <a:lnTo>
                    <a:pt x="10299" y="13528"/>
                  </a:lnTo>
                  <a:lnTo>
                    <a:pt x="361" y="1"/>
                  </a:lnTo>
                  <a:close/>
                </a:path>
              </a:pathLst>
            </a:custGeom>
            <a:solidFill>
              <a:srgbClr val="97A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0"/>
            <p:cNvSpPr/>
            <p:nvPr/>
          </p:nvSpPr>
          <p:spPr>
            <a:xfrm>
              <a:off x="1341700" y="1703300"/>
              <a:ext cx="257475" cy="345250"/>
            </a:xfrm>
            <a:custGeom>
              <a:avLst/>
              <a:gdLst/>
              <a:ahLst/>
              <a:cxnLst/>
              <a:rect l="l" t="t" r="r" b="b"/>
              <a:pathLst>
                <a:path w="10299" h="13810" extrusionOk="0">
                  <a:moveTo>
                    <a:pt x="377" y="1"/>
                  </a:moveTo>
                  <a:lnTo>
                    <a:pt x="1" y="267"/>
                  </a:lnTo>
                  <a:lnTo>
                    <a:pt x="9938" y="13810"/>
                  </a:lnTo>
                  <a:lnTo>
                    <a:pt x="10299" y="13543"/>
                  </a:lnTo>
                  <a:lnTo>
                    <a:pt x="377" y="1"/>
                  </a:lnTo>
                  <a:close/>
                </a:path>
              </a:pathLst>
            </a:custGeom>
            <a:solidFill>
              <a:srgbClr val="97A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0"/>
            <p:cNvSpPr/>
            <p:nvPr/>
          </p:nvSpPr>
          <p:spPr>
            <a:xfrm>
              <a:off x="1350325" y="1715850"/>
              <a:ext cx="240625" cy="326825"/>
            </a:xfrm>
            <a:custGeom>
              <a:avLst/>
              <a:gdLst/>
              <a:ahLst/>
              <a:cxnLst/>
              <a:rect l="l" t="t" r="r" b="b"/>
              <a:pathLst>
                <a:path w="9625" h="13073" extrusionOk="0">
                  <a:moveTo>
                    <a:pt x="63" y="0"/>
                  </a:moveTo>
                  <a:lnTo>
                    <a:pt x="1" y="47"/>
                  </a:lnTo>
                  <a:lnTo>
                    <a:pt x="9562" y="13073"/>
                  </a:lnTo>
                  <a:lnTo>
                    <a:pt x="9625" y="13041"/>
                  </a:lnTo>
                  <a:lnTo>
                    <a:pt x="63" y="0"/>
                  </a:lnTo>
                  <a:close/>
                </a:path>
              </a:pathLst>
            </a:custGeom>
            <a:solidFill>
              <a:srgbClr val="80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0"/>
            <p:cNvSpPr/>
            <p:nvPr/>
          </p:nvSpPr>
          <p:spPr>
            <a:xfrm>
              <a:off x="1349925" y="1708400"/>
              <a:ext cx="241025" cy="327225"/>
            </a:xfrm>
            <a:custGeom>
              <a:avLst/>
              <a:gdLst/>
              <a:ahLst/>
              <a:cxnLst/>
              <a:rect l="l" t="t" r="r" b="b"/>
              <a:pathLst>
                <a:path w="9641" h="13089" extrusionOk="0">
                  <a:moveTo>
                    <a:pt x="64" y="0"/>
                  </a:moveTo>
                  <a:lnTo>
                    <a:pt x="1" y="47"/>
                  </a:lnTo>
                  <a:lnTo>
                    <a:pt x="9578" y="13088"/>
                  </a:lnTo>
                  <a:lnTo>
                    <a:pt x="9641" y="13041"/>
                  </a:lnTo>
                  <a:lnTo>
                    <a:pt x="64" y="0"/>
                  </a:lnTo>
                  <a:close/>
                </a:path>
              </a:pathLst>
            </a:custGeom>
            <a:solidFill>
              <a:srgbClr val="80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0"/>
            <p:cNvSpPr/>
            <p:nvPr/>
          </p:nvSpPr>
          <p:spPr>
            <a:xfrm>
              <a:off x="1990625" y="1128325"/>
              <a:ext cx="342900" cy="669100"/>
            </a:xfrm>
            <a:custGeom>
              <a:avLst/>
              <a:gdLst/>
              <a:ahLst/>
              <a:cxnLst/>
              <a:rect l="l" t="t" r="r" b="b"/>
              <a:pathLst>
                <a:path w="13716" h="26764" extrusionOk="0">
                  <a:moveTo>
                    <a:pt x="4714" y="0"/>
                  </a:moveTo>
                  <a:cubicBezTo>
                    <a:pt x="4296" y="0"/>
                    <a:pt x="4248" y="946"/>
                    <a:pt x="4248" y="946"/>
                  </a:cubicBezTo>
                  <a:cubicBezTo>
                    <a:pt x="4248" y="946"/>
                    <a:pt x="0" y="3846"/>
                    <a:pt x="298" y="4379"/>
                  </a:cubicBezTo>
                  <a:cubicBezTo>
                    <a:pt x="1380" y="6291"/>
                    <a:pt x="5690" y="16197"/>
                    <a:pt x="6662" y="18705"/>
                  </a:cubicBezTo>
                  <a:cubicBezTo>
                    <a:pt x="6537" y="19065"/>
                    <a:pt x="6427" y="19473"/>
                    <a:pt x="6411" y="19724"/>
                  </a:cubicBezTo>
                  <a:cubicBezTo>
                    <a:pt x="6396" y="19990"/>
                    <a:pt x="6286" y="20445"/>
                    <a:pt x="6066" y="21213"/>
                  </a:cubicBezTo>
                  <a:cubicBezTo>
                    <a:pt x="5941" y="21683"/>
                    <a:pt x="5972" y="23454"/>
                    <a:pt x="5972" y="23830"/>
                  </a:cubicBezTo>
                  <a:cubicBezTo>
                    <a:pt x="7963" y="23752"/>
                    <a:pt x="9562" y="23454"/>
                    <a:pt x="11584" y="23344"/>
                  </a:cubicBezTo>
                  <a:cubicBezTo>
                    <a:pt x="11584" y="23438"/>
                    <a:pt x="11709" y="23533"/>
                    <a:pt x="11709" y="23533"/>
                  </a:cubicBezTo>
                  <a:cubicBezTo>
                    <a:pt x="11850" y="24160"/>
                    <a:pt x="11976" y="24395"/>
                    <a:pt x="12070" y="24724"/>
                  </a:cubicBezTo>
                  <a:cubicBezTo>
                    <a:pt x="12336" y="26667"/>
                    <a:pt x="13245" y="26730"/>
                    <a:pt x="13292" y="26761"/>
                  </a:cubicBezTo>
                  <a:cubicBezTo>
                    <a:pt x="13297" y="26763"/>
                    <a:pt x="13305" y="26764"/>
                    <a:pt x="13315" y="26764"/>
                  </a:cubicBezTo>
                  <a:cubicBezTo>
                    <a:pt x="13409" y="26764"/>
                    <a:pt x="13716" y="26696"/>
                    <a:pt x="13716" y="26526"/>
                  </a:cubicBezTo>
                  <a:cubicBezTo>
                    <a:pt x="13700" y="26338"/>
                    <a:pt x="13418" y="25805"/>
                    <a:pt x="13386" y="25649"/>
                  </a:cubicBezTo>
                  <a:cubicBezTo>
                    <a:pt x="13355" y="25492"/>
                    <a:pt x="13418" y="25006"/>
                    <a:pt x="13402" y="24677"/>
                  </a:cubicBezTo>
                  <a:cubicBezTo>
                    <a:pt x="13402" y="24348"/>
                    <a:pt x="13292" y="24301"/>
                    <a:pt x="13245" y="24081"/>
                  </a:cubicBezTo>
                  <a:cubicBezTo>
                    <a:pt x="13183" y="23862"/>
                    <a:pt x="12900" y="22812"/>
                    <a:pt x="12853" y="22639"/>
                  </a:cubicBezTo>
                  <a:cubicBezTo>
                    <a:pt x="12822" y="22467"/>
                    <a:pt x="12869" y="22263"/>
                    <a:pt x="12775" y="22012"/>
                  </a:cubicBezTo>
                  <a:cubicBezTo>
                    <a:pt x="12681" y="21777"/>
                    <a:pt x="11443" y="20131"/>
                    <a:pt x="11067" y="19771"/>
                  </a:cubicBezTo>
                  <a:cubicBezTo>
                    <a:pt x="10690" y="19426"/>
                    <a:pt x="10487" y="19034"/>
                    <a:pt x="10487" y="19034"/>
                  </a:cubicBezTo>
                  <a:cubicBezTo>
                    <a:pt x="10471" y="18956"/>
                    <a:pt x="5910" y="1369"/>
                    <a:pt x="5706" y="1024"/>
                  </a:cubicBezTo>
                  <a:cubicBezTo>
                    <a:pt x="5246" y="254"/>
                    <a:pt x="4930" y="0"/>
                    <a:pt x="4714" y="0"/>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0"/>
            <p:cNvSpPr/>
            <p:nvPr/>
          </p:nvSpPr>
          <p:spPr>
            <a:xfrm>
              <a:off x="1788025" y="1804800"/>
              <a:ext cx="90550" cy="45475"/>
            </a:xfrm>
            <a:custGeom>
              <a:avLst/>
              <a:gdLst/>
              <a:ahLst/>
              <a:cxnLst/>
              <a:rect l="l" t="t" r="r" b="b"/>
              <a:pathLst>
                <a:path w="3622" h="1819" extrusionOk="0">
                  <a:moveTo>
                    <a:pt x="3606" y="0"/>
                  </a:moveTo>
                  <a:cubicBezTo>
                    <a:pt x="3606" y="0"/>
                    <a:pt x="246" y="377"/>
                    <a:pt x="100" y="377"/>
                  </a:cubicBezTo>
                  <a:cubicBezTo>
                    <a:pt x="97" y="377"/>
                    <a:pt x="95" y="377"/>
                    <a:pt x="95" y="376"/>
                  </a:cubicBezTo>
                  <a:cubicBezTo>
                    <a:pt x="94" y="376"/>
                    <a:pt x="93" y="375"/>
                    <a:pt x="92" y="375"/>
                  </a:cubicBezTo>
                  <a:cubicBezTo>
                    <a:pt x="72" y="375"/>
                    <a:pt x="1" y="518"/>
                    <a:pt x="1" y="518"/>
                  </a:cubicBezTo>
                  <a:cubicBezTo>
                    <a:pt x="63" y="666"/>
                    <a:pt x="331" y="756"/>
                    <a:pt x="611" y="756"/>
                  </a:cubicBezTo>
                  <a:cubicBezTo>
                    <a:pt x="685" y="756"/>
                    <a:pt x="760" y="750"/>
                    <a:pt x="832" y="737"/>
                  </a:cubicBezTo>
                  <a:cubicBezTo>
                    <a:pt x="1004" y="909"/>
                    <a:pt x="1365" y="1066"/>
                    <a:pt x="1615" y="1144"/>
                  </a:cubicBezTo>
                  <a:cubicBezTo>
                    <a:pt x="1380" y="1348"/>
                    <a:pt x="1412" y="1818"/>
                    <a:pt x="1412" y="1818"/>
                  </a:cubicBezTo>
                  <a:lnTo>
                    <a:pt x="3622" y="1364"/>
                  </a:lnTo>
                  <a:lnTo>
                    <a:pt x="3606" y="0"/>
                  </a:lnTo>
                  <a:close/>
                </a:path>
              </a:pathLst>
            </a:custGeom>
            <a:solidFill>
              <a:srgbClr val="E7A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0"/>
            <p:cNvSpPr/>
            <p:nvPr/>
          </p:nvSpPr>
          <p:spPr>
            <a:xfrm>
              <a:off x="1798625" y="1762875"/>
              <a:ext cx="50175" cy="50175"/>
            </a:xfrm>
            <a:custGeom>
              <a:avLst/>
              <a:gdLst/>
              <a:ahLst/>
              <a:cxnLst/>
              <a:rect l="l" t="t" r="r" b="b"/>
              <a:pathLst>
                <a:path w="2007" h="2007" extrusionOk="0">
                  <a:moveTo>
                    <a:pt x="110" y="0"/>
                  </a:moveTo>
                  <a:cubicBezTo>
                    <a:pt x="0" y="141"/>
                    <a:pt x="110" y="220"/>
                    <a:pt x="110" y="267"/>
                  </a:cubicBezTo>
                  <a:cubicBezTo>
                    <a:pt x="125" y="314"/>
                    <a:pt x="47" y="408"/>
                    <a:pt x="31" y="533"/>
                  </a:cubicBezTo>
                  <a:cubicBezTo>
                    <a:pt x="78" y="564"/>
                    <a:pt x="439" y="2006"/>
                    <a:pt x="580" y="2006"/>
                  </a:cubicBezTo>
                  <a:cubicBezTo>
                    <a:pt x="862" y="1975"/>
                    <a:pt x="2006" y="1803"/>
                    <a:pt x="1019" y="408"/>
                  </a:cubicBezTo>
                  <a:cubicBezTo>
                    <a:pt x="1019" y="408"/>
                    <a:pt x="423" y="63"/>
                    <a:pt x="110" y="0"/>
                  </a:cubicBezTo>
                  <a:close/>
                </a:path>
              </a:pathLst>
            </a:custGeom>
            <a:solidFill>
              <a:srgbClr val="E7A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0"/>
            <p:cNvSpPr/>
            <p:nvPr/>
          </p:nvSpPr>
          <p:spPr>
            <a:xfrm>
              <a:off x="1151275" y="1771475"/>
              <a:ext cx="742575" cy="233175"/>
            </a:xfrm>
            <a:custGeom>
              <a:avLst/>
              <a:gdLst/>
              <a:ahLst/>
              <a:cxnLst/>
              <a:rect l="l" t="t" r="r" b="b"/>
              <a:pathLst>
                <a:path w="29703" h="9327" extrusionOk="0">
                  <a:moveTo>
                    <a:pt x="27399" y="1"/>
                  </a:moveTo>
                  <a:cubicBezTo>
                    <a:pt x="27242" y="1"/>
                    <a:pt x="27148" y="32"/>
                    <a:pt x="26835" y="79"/>
                  </a:cubicBezTo>
                  <a:cubicBezTo>
                    <a:pt x="26521" y="126"/>
                    <a:pt x="26223" y="158"/>
                    <a:pt x="25894" y="205"/>
                  </a:cubicBezTo>
                  <a:cubicBezTo>
                    <a:pt x="24248" y="424"/>
                    <a:pt x="23621" y="330"/>
                    <a:pt x="21944" y="1129"/>
                  </a:cubicBezTo>
                  <a:cubicBezTo>
                    <a:pt x="21505" y="1333"/>
                    <a:pt x="20267" y="2054"/>
                    <a:pt x="19797" y="2289"/>
                  </a:cubicBezTo>
                  <a:cubicBezTo>
                    <a:pt x="15690" y="4264"/>
                    <a:pt x="5439" y="3089"/>
                    <a:pt x="0" y="4452"/>
                  </a:cubicBezTo>
                  <a:lnTo>
                    <a:pt x="1583" y="9202"/>
                  </a:lnTo>
                  <a:cubicBezTo>
                    <a:pt x="1890" y="9287"/>
                    <a:pt x="2273" y="9326"/>
                    <a:pt x="2718" y="9326"/>
                  </a:cubicBezTo>
                  <a:cubicBezTo>
                    <a:pt x="6760" y="9326"/>
                    <a:pt x="15938" y="6122"/>
                    <a:pt x="19750" y="5487"/>
                  </a:cubicBezTo>
                  <a:cubicBezTo>
                    <a:pt x="19893" y="5464"/>
                    <a:pt x="20091" y="5455"/>
                    <a:pt x="20324" y="5455"/>
                  </a:cubicBezTo>
                  <a:cubicBezTo>
                    <a:pt x="21056" y="5455"/>
                    <a:pt x="22123" y="5545"/>
                    <a:pt x="22838" y="5581"/>
                  </a:cubicBezTo>
                  <a:cubicBezTo>
                    <a:pt x="23794" y="5612"/>
                    <a:pt x="25988" y="6067"/>
                    <a:pt x="25988" y="6067"/>
                  </a:cubicBezTo>
                  <a:cubicBezTo>
                    <a:pt x="26014" y="6076"/>
                    <a:pt x="26217" y="6133"/>
                    <a:pt x="26429" y="6133"/>
                  </a:cubicBezTo>
                  <a:cubicBezTo>
                    <a:pt x="26596" y="6133"/>
                    <a:pt x="26769" y="6097"/>
                    <a:pt x="26866" y="5973"/>
                  </a:cubicBezTo>
                  <a:cubicBezTo>
                    <a:pt x="27195" y="5471"/>
                    <a:pt x="27571" y="5205"/>
                    <a:pt x="27571" y="5205"/>
                  </a:cubicBezTo>
                  <a:lnTo>
                    <a:pt x="27634" y="4531"/>
                  </a:lnTo>
                  <a:lnTo>
                    <a:pt x="27869" y="2854"/>
                  </a:lnTo>
                  <a:lnTo>
                    <a:pt x="27869" y="2854"/>
                  </a:lnTo>
                  <a:cubicBezTo>
                    <a:pt x="27869" y="2854"/>
                    <a:pt x="27697" y="2979"/>
                    <a:pt x="27289" y="2995"/>
                  </a:cubicBezTo>
                  <a:cubicBezTo>
                    <a:pt x="26897" y="3010"/>
                    <a:pt x="26521" y="3120"/>
                    <a:pt x="26521" y="3120"/>
                  </a:cubicBezTo>
                  <a:cubicBezTo>
                    <a:pt x="26380" y="3081"/>
                    <a:pt x="26235" y="3065"/>
                    <a:pt x="26106" y="3065"/>
                  </a:cubicBezTo>
                  <a:cubicBezTo>
                    <a:pt x="25976" y="3065"/>
                    <a:pt x="25863" y="3081"/>
                    <a:pt x="25784" y="3104"/>
                  </a:cubicBezTo>
                  <a:cubicBezTo>
                    <a:pt x="25659" y="2948"/>
                    <a:pt x="25439" y="2885"/>
                    <a:pt x="25439" y="2885"/>
                  </a:cubicBezTo>
                  <a:cubicBezTo>
                    <a:pt x="25439" y="2885"/>
                    <a:pt x="25361" y="2744"/>
                    <a:pt x="25314" y="2587"/>
                  </a:cubicBezTo>
                  <a:cubicBezTo>
                    <a:pt x="25455" y="2242"/>
                    <a:pt x="25345" y="1960"/>
                    <a:pt x="25345" y="1960"/>
                  </a:cubicBezTo>
                  <a:cubicBezTo>
                    <a:pt x="25345" y="1960"/>
                    <a:pt x="25267" y="1851"/>
                    <a:pt x="25659" y="1803"/>
                  </a:cubicBezTo>
                  <a:cubicBezTo>
                    <a:pt x="26066" y="1741"/>
                    <a:pt x="26772" y="1584"/>
                    <a:pt x="26882" y="1584"/>
                  </a:cubicBezTo>
                  <a:cubicBezTo>
                    <a:pt x="26969" y="1584"/>
                    <a:pt x="27258" y="1604"/>
                    <a:pt x="27458" y="1604"/>
                  </a:cubicBezTo>
                  <a:cubicBezTo>
                    <a:pt x="27508" y="1604"/>
                    <a:pt x="27552" y="1603"/>
                    <a:pt x="27587" y="1600"/>
                  </a:cubicBezTo>
                  <a:cubicBezTo>
                    <a:pt x="27607" y="1596"/>
                    <a:pt x="27634" y="1594"/>
                    <a:pt x="27666" y="1594"/>
                  </a:cubicBezTo>
                  <a:cubicBezTo>
                    <a:pt x="27822" y="1594"/>
                    <a:pt x="28095" y="1635"/>
                    <a:pt x="28267" y="1635"/>
                  </a:cubicBezTo>
                  <a:cubicBezTo>
                    <a:pt x="28328" y="1635"/>
                    <a:pt x="28377" y="1630"/>
                    <a:pt x="28402" y="1615"/>
                  </a:cubicBezTo>
                  <a:cubicBezTo>
                    <a:pt x="28512" y="1553"/>
                    <a:pt x="28747" y="1662"/>
                    <a:pt x="29233" y="1365"/>
                  </a:cubicBezTo>
                  <a:cubicBezTo>
                    <a:pt x="29703" y="1051"/>
                    <a:pt x="29609" y="628"/>
                    <a:pt x="29593" y="550"/>
                  </a:cubicBezTo>
                  <a:cubicBezTo>
                    <a:pt x="29578" y="455"/>
                    <a:pt x="29421" y="205"/>
                    <a:pt x="29233" y="189"/>
                  </a:cubicBezTo>
                  <a:cubicBezTo>
                    <a:pt x="29045" y="189"/>
                    <a:pt x="28919" y="189"/>
                    <a:pt x="28621" y="142"/>
                  </a:cubicBezTo>
                  <a:cubicBezTo>
                    <a:pt x="28339" y="79"/>
                    <a:pt x="27556" y="17"/>
                    <a:pt x="27399" y="1"/>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0"/>
            <p:cNvSpPr/>
            <p:nvPr/>
          </p:nvSpPr>
          <p:spPr>
            <a:xfrm>
              <a:off x="1861300" y="1760100"/>
              <a:ext cx="49025" cy="128575"/>
            </a:xfrm>
            <a:custGeom>
              <a:avLst/>
              <a:gdLst/>
              <a:ahLst/>
              <a:cxnLst/>
              <a:rect l="l" t="t" r="r" b="b"/>
              <a:pathLst>
                <a:path w="1961" h="5143" extrusionOk="0">
                  <a:moveTo>
                    <a:pt x="1205" y="1"/>
                  </a:moveTo>
                  <a:cubicBezTo>
                    <a:pt x="1166" y="1"/>
                    <a:pt x="1177" y="95"/>
                    <a:pt x="1177" y="95"/>
                  </a:cubicBezTo>
                  <a:cubicBezTo>
                    <a:pt x="1177" y="95"/>
                    <a:pt x="675" y="127"/>
                    <a:pt x="581" y="628"/>
                  </a:cubicBezTo>
                  <a:lnTo>
                    <a:pt x="612" y="1945"/>
                  </a:lnTo>
                  <a:cubicBezTo>
                    <a:pt x="612" y="1945"/>
                    <a:pt x="314" y="2462"/>
                    <a:pt x="550" y="3058"/>
                  </a:cubicBezTo>
                  <a:cubicBezTo>
                    <a:pt x="455" y="3058"/>
                    <a:pt x="424" y="3074"/>
                    <a:pt x="283" y="3105"/>
                  </a:cubicBezTo>
                  <a:lnTo>
                    <a:pt x="1" y="5143"/>
                  </a:lnTo>
                  <a:cubicBezTo>
                    <a:pt x="1" y="5143"/>
                    <a:pt x="1349" y="4453"/>
                    <a:pt x="1615" y="4312"/>
                  </a:cubicBezTo>
                  <a:cubicBezTo>
                    <a:pt x="1866" y="4186"/>
                    <a:pt x="1945" y="3826"/>
                    <a:pt x="1945" y="3826"/>
                  </a:cubicBezTo>
                  <a:cubicBezTo>
                    <a:pt x="1945" y="3826"/>
                    <a:pt x="1960" y="3763"/>
                    <a:pt x="1866" y="3528"/>
                  </a:cubicBezTo>
                  <a:cubicBezTo>
                    <a:pt x="1772" y="3293"/>
                    <a:pt x="1851" y="2243"/>
                    <a:pt x="1741" y="1820"/>
                  </a:cubicBezTo>
                  <a:cubicBezTo>
                    <a:pt x="1631" y="1396"/>
                    <a:pt x="1506" y="1052"/>
                    <a:pt x="1459" y="910"/>
                  </a:cubicBezTo>
                  <a:cubicBezTo>
                    <a:pt x="1412" y="785"/>
                    <a:pt x="1427" y="346"/>
                    <a:pt x="1239" y="17"/>
                  </a:cubicBezTo>
                  <a:cubicBezTo>
                    <a:pt x="1225" y="6"/>
                    <a:pt x="1214" y="1"/>
                    <a:pt x="1205" y="1"/>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0"/>
            <p:cNvSpPr/>
            <p:nvPr/>
          </p:nvSpPr>
          <p:spPr>
            <a:xfrm>
              <a:off x="1843275" y="1938025"/>
              <a:ext cx="7100" cy="8250"/>
            </a:xfrm>
            <a:custGeom>
              <a:avLst/>
              <a:gdLst/>
              <a:ahLst/>
              <a:cxnLst/>
              <a:rect l="l" t="t" r="r" b="b"/>
              <a:pathLst>
                <a:path w="284" h="330" extrusionOk="0">
                  <a:moveTo>
                    <a:pt x="79" y="1"/>
                  </a:moveTo>
                  <a:lnTo>
                    <a:pt x="32" y="48"/>
                  </a:lnTo>
                  <a:lnTo>
                    <a:pt x="1" y="267"/>
                  </a:lnTo>
                  <a:lnTo>
                    <a:pt x="48" y="314"/>
                  </a:lnTo>
                  <a:lnTo>
                    <a:pt x="205" y="330"/>
                  </a:lnTo>
                  <a:lnTo>
                    <a:pt x="267" y="298"/>
                  </a:lnTo>
                  <a:lnTo>
                    <a:pt x="283" y="79"/>
                  </a:lnTo>
                  <a:lnTo>
                    <a:pt x="236" y="32"/>
                  </a:lnTo>
                  <a:lnTo>
                    <a:pt x="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0"/>
            <p:cNvSpPr/>
            <p:nvPr/>
          </p:nvSpPr>
          <p:spPr>
            <a:xfrm>
              <a:off x="1873075" y="1698200"/>
              <a:ext cx="3550" cy="12175"/>
            </a:xfrm>
            <a:custGeom>
              <a:avLst/>
              <a:gdLst/>
              <a:ahLst/>
              <a:cxnLst/>
              <a:rect l="l" t="t" r="r" b="b"/>
              <a:pathLst>
                <a:path w="142" h="487" extrusionOk="0">
                  <a:moveTo>
                    <a:pt x="94" y="1"/>
                  </a:moveTo>
                  <a:cubicBezTo>
                    <a:pt x="79" y="1"/>
                    <a:pt x="32" y="95"/>
                    <a:pt x="16" y="236"/>
                  </a:cubicBezTo>
                  <a:cubicBezTo>
                    <a:pt x="0" y="377"/>
                    <a:pt x="16" y="487"/>
                    <a:pt x="47" y="487"/>
                  </a:cubicBezTo>
                  <a:cubicBezTo>
                    <a:pt x="63" y="487"/>
                    <a:pt x="110" y="377"/>
                    <a:pt x="126" y="252"/>
                  </a:cubicBezTo>
                  <a:cubicBezTo>
                    <a:pt x="141" y="111"/>
                    <a:pt x="126"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0"/>
            <p:cNvSpPr/>
            <p:nvPr/>
          </p:nvSpPr>
          <p:spPr>
            <a:xfrm>
              <a:off x="1838975" y="1720925"/>
              <a:ext cx="42350" cy="220400"/>
            </a:xfrm>
            <a:custGeom>
              <a:avLst/>
              <a:gdLst/>
              <a:ahLst/>
              <a:cxnLst/>
              <a:rect l="l" t="t" r="r" b="b"/>
              <a:pathLst>
                <a:path w="1694" h="8816" extrusionOk="0">
                  <a:moveTo>
                    <a:pt x="1051" y="1"/>
                  </a:moveTo>
                  <a:cubicBezTo>
                    <a:pt x="784" y="926"/>
                    <a:pt x="502" y="2477"/>
                    <a:pt x="298" y="4280"/>
                  </a:cubicBezTo>
                  <a:cubicBezTo>
                    <a:pt x="79" y="6098"/>
                    <a:pt x="1" y="7728"/>
                    <a:pt x="48" y="8669"/>
                  </a:cubicBezTo>
                  <a:cubicBezTo>
                    <a:pt x="48" y="8669"/>
                    <a:pt x="48" y="8763"/>
                    <a:pt x="330" y="8810"/>
                  </a:cubicBezTo>
                  <a:cubicBezTo>
                    <a:pt x="365" y="8814"/>
                    <a:pt x="396" y="8816"/>
                    <a:pt x="423" y="8816"/>
                  </a:cubicBezTo>
                  <a:cubicBezTo>
                    <a:pt x="615" y="8816"/>
                    <a:pt x="627" y="8732"/>
                    <a:pt x="627" y="8732"/>
                  </a:cubicBezTo>
                  <a:cubicBezTo>
                    <a:pt x="894" y="7822"/>
                    <a:pt x="1176" y="6224"/>
                    <a:pt x="1396" y="4405"/>
                  </a:cubicBezTo>
                  <a:cubicBezTo>
                    <a:pt x="1615" y="2619"/>
                    <a:pt x="1693" y="1020"/>
                    <a:pt x="1662" y="79"/>
                  </a:cubicBez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0"/>
            <p:cNvSpPr/>
            <p:nvPr/>
          </p:nvSpPr>
          <p:spPr>
            <a:xfrm>
              <a:off x="1839750" y="1834175"/>
              <a:ext cx="41975" cy="103000"/>
            </a:xfrm>
            <a:custGeom>
              <a:avLst/>
              <a:gdLst/>
              <a:ahLst/>
              <a:cxnLst/>
              <a:rect l="l" t="t" r="r" b="b"/>
              <a:pathLst>
                <a:path w="1679" h="4120" extrusionOk="0">
                  <a:moveTo>
                    <a:pt x="1678" y="1"/>
                  </a:moveTo>
                  <a:lnTo>
                    <a:pt x="1678" y="1"/>
                  </a:lnTo>
                  <a:cubicBezTo>
                    <a:pt x="1176" y="565"/>
                    <a:pt x="1349" y="706"/>
                    <a:pt x="1286" y="1412"/>
                  </a:cubicBezTo>
                  <a:cubicBezTo>
                    <a:pt x="1239" y="1866"/>
                    <a:pt x="926" y="3841"/>
                    <a:pt x="863" y="3888"/>
                  </a:cubicBezTo>
                  <a:cubicBezTo>
                    <a:pt x="839" y="3896"/>
                    <a:pt x="812" y="3900"/>
                    <a:pt x="783" y="3900"/>
                  </a:cubicBezTo>
                  <a:cubicBezTo>
                    <a:pt x="753" y="3900"/>
                    <a:pt x="722" y="3896"/>
                    <a:pt x="691" y="3888"/>
                  </a:cubicBezTo>
                  <a:lnTo>
                    <a:pt x="596" y="3872"/>
                  </a:lnTo>
                  <a:lnTo>
                    <a:pt x="1" y="3810"/>
                  </a:lnTo>
                  <a:cubicBezTo>
                    <a:pt x="1" y="3888"/>
                    <a:pt x="1" y="3951"/>
                    <a:pt x="1" y="4013"/>
                  </a:cubicBezTo>
                  <a:lnTo>
                    <a:pt x="628" y="4092"/>
                  </a:lnTo>
                  <a:cubicBezTo>
                    <a:pt x="691" y="4106"/>
                    <a:pt x="757" y="4120"/>
                    <a:pt x="818" y="4120"/>
                  </a:cubicBezTo>
                  <a:cubicBezTo>
                    <a:pt x="893" y="4120"/>
                    <a:pt x="961" y="4098"/>
                    <a:pt x="1004" y="4029"/>
                  </a:cubicBezTo>
                  <a:cubicBezTo>
                    <a:pt x="1035" y="3998"/>
                    <a:pt x="1678" y="1"/>
                    <a:pt x="1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0"/>
            <p:cNvSpPr/>
            <p:nvPr/>
          </p:nvSpPr>
          <p:spPr>
            <a:xfrm>
              <a:off x="1847600" y="1813425"/>
              <a:ext cx="27850" cy="8625"/>
            </a:xfrm>
            <a:custGeom>
              <a:avLst/>
              <a:gdLst/>
              <a:ahLst/>
              <a:cxnLst/>
              <a:rect l="l" t="t" r="r" b="b"/>
              <a:pathLst>
                <a:path w="1114" h="345" extrusionOk="0">
                  <a:moveTo>
                    <a:pt x="16" y="0"/>
                  </a:moveTo>
                  <a:cubicBezTo>
                    <a:pt x="16" y="78"/>
                    <a:pt x="0" y="141"/>
                    <a:pt x="0" y="220"/>
                  </a:cubicBezTo>
                  <a:lnTo>
                    <a:pt x="1098" y="345"/>
                  </a:lnTo>
                  <a:cubicBezTo>
                    <a:pt x="1098" y="267"/>
                    <a:pt x="1113" y="204"/>
                    <a:pt x="1113" y="125"/>
                  </a:cubicBezTo>
                  <a:lnTo>
                    <a:pt x="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0"/>
            <p:cNvSpPr/>
            <p:nvPr/>
          </p:nvSpPr>
          <p:spPr>
            <a:xfrm>
              <a:off x="1865225" y="1701725"/>
              <a:ext cx="15300" cy="21200"/>
            </a:xfrm>
            <a:custGeom>
              <a:avLst/>
              <a:gdLst/>
              <a:ahLst/>
              <a:cxnLst/>
              <a:rect l="l" t="t" r="r" b="b"/>
              <a:pathLst>
                <a:path w="612" h="848" extrusionOk="0">
                  <a:moveTo>
                    <a:pt x="298" y="1"/>
                  </a:moveTo>
                  <a:cubicBezTo>
                    <a:pt x="204" y="126"/>
                    <a:pt x="95" y="393"/>
                    <a:pt x="1" y="769"/>
                  </a:cubicBezTo>
                  <a:lnTo>
                    <a:pt x="612" y="847"/>
                  </a:lnTo>
                  <a:cubicBezTo>
                    <a:pt x="596" y="455"/>
                    <a:pt x="549" y="158"/>
                    <a:pt x="487" y="32"/>
                  </a:cubicBezTo>
                  <a:lnTo>
                    <a:pt x="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0"/>
            <p:cNvSpPr/>
            <p:nvPr/>
          </p:nvSpPr>
          <p:spPr>
            <a:xfrm>
              <a:off x="972575" y="884750"/>
              <a:ext cx="1170900" cy="1116775"/>
            </a:xfrm>
            <a:custGeom>
              <a:avLst/>
              <a:gdLst/>
              <a:ahLst/>
              <a:cxnLst/>
              <a:rect l="l" t="t" r="r" b="b"/>
              <a:pathLst>
                <a:path w="46836" h="44671" extrusionOk="0">
                  <a:moveTo>
                    <a:pt x="29507" y="0"/>
                  </a:moveTo>
                  <a:cubicBezTo>
                    <a:pt x="26340" y="0"/>
                    <a:pt x="23365" y="1222"/>
                    <a:pt x="22384" y="1707"/>
                  </a:cubicBezTo>
                  <a:cubicBezTo>
                    <a:pt x="18919" y="3385"/>
                    <a:pt x="17948" y="4294"/>
                    <a:pt x="15612" y="5767"/>
                  </a:cubicBezTo>
                  <a:lnTo>
                    <a:pt x="15581" y="5720"/>
                  </a:lnTo>
                  <a:cubicBezTo>
                    <a:pt x="15048" y="6096"/>
                    <a:pt x="14499" y="6472"/>
                    <a:pt x="13935" y="6849"/>
                  </a:cubicBezTo>
                  <a:cubicBezTo>
                    <a:pt x="13371" y="7225"/>
                    <a:pt x="12807" y="7585"/>
                    <a:pt x="12258" y="7930"/>
                  </a:cubicBezTo>
                  <a:lnTo>
                    <a:pt x="12289" y="7977"/>
                  </a:lnTo>
                  <a:cubicBezTo>
                    <a:pt x="10126" y="9498"/>
                    <a:pt x="8433" y="10689"/>
                    <a:pt x="5706" y="13071"/>
                  </a:cubicBezTo>
                  <a:cubicBezTo>
                    <a:pt x="4436" y="14169"/>
                    <a:pt x="3261" y="15814"/>
                    <a:pt x="1505" y="20814"/>
                  </a:cubicBezTo>
                  <a:cubicBezTo>
                    <a:pt x="1" y="24325"/>
                    <a:pt x="4421" y="42931"/>
                    <a:pt x="8731" y="44671"/>
                  </a:cubicBezTo>
                  <a:cubicBezTo>
                    <a:pt x="9484" y="44295"/>
                    <a:pt x="9719" y="42837"/>
                    <a:pt x="10299" y="42163"/>
                  </a:cubicBezTo>
                  <a:cubicBezTo>
                    <a:pt x="11223" y="41050"/>
                    <a:pt x="12305" y="40533"/>
                    <a:pt x="12509" y="39200"/>
                  </a:cubicBezTo>
                  <a:cubicBezTo>
                    <a:pt x="12681" y="38824"/>
                    <a:pt x="11474" y="36802"/>
                    <a:pt x="10596" y="33338"/>
                  </a:cubicBezTo>
                  <a:cubicBezTo>
                    <a:pt x="10079" y="31316"/>
                    <a:pt x="9201" y="27319"/>
                    <a:pt x="9201" y="25141"/>
                  </a:cubicBezTo>
                  <a:cubicBezTo>
                    <a:pt x="9378" y="24843"/>
                    <a:pt x="9662" y="24725"/>
                    <a:pt x="10021" y="24725"/>
                  </a:cubicBezTo>
                  <a:cubicBezTo>
                    <a:pt x="11436" y="24725"/>
                    <a:pt x="14009" y="26572"/>
                    <a:pt x="15688" y="26572"/>
                  </a:cubicBezTo>
                  <a:cubicBezTo>
                    <a:pt x="15737" y="26572"/>
                    <a:pt x="15785" y="26570"/>
                    <a:pt x="15832" y="26567"/>
                  </a:cubicBezTo>
                  <a:cubicBezTo>
                    <a:pt x="21945" y="26159"/>
                    <a:pt x="20142" y="21222"/>
                    <a:pt x="22540" y="19466"/>
                  </a:cubicBezTo>
                  <a:cubicBezTo>
                    <a:pt x="22936" y="19176"/>
                    <a:pt x="23411" y="19085"/>
                    <a:pt x="23941" y="19085"/>
                  </a:cubicBezTo>
                  <a:cubicBezTo>
                    <a:pt x="24823" y="19085"/>
                    <a:pt x="25858" y="19335"/>
                    <a:pt x="26943" y="19335"/>
                  </a:cubicBezTo>
                  <a:cubicBezTo>
                    <a:pt x="28517" y="19335"/>
                    <a:pt x="30194" y="18808"/>
                    <a:pt x="31647" y="16222"/>
                  </a:cubicBezTo>
                  <a:cubicBezTo>
                    <a:pt x="32764" y="14233"/>
                    <a:pt x="31805" y="9944"/>
                    <a:pt x="33755" y="9944"/>
                  </a:cubicBezTo>
                  <a:cubicBezTo>
                    <a:pt x="33803" y="9944"/>
                    <a:pt x="33853" y="9947"/>
                    <a:pt x="33904" y="9952"/>
                  </a:cubicBezTo>
                  <a:cubicBezTo>
                    <a:pt x="34954" y="9952"/>
                    <a:pt x="37258" y="10720"/>
                    <a:pt x="38262" y="11379"/>
                  </a:cubicBezTo>
                  <a:cubicBezTo>
                    <a:pt x="38481" y="11535"/>
                    <a:pt x="39610" y="12413"/>
                    <a:pt x="39782" y="13259"/>
                  </a:cubicBezTo>
                  <a:cubicBezTo>
                    <a:pt x="39845" y="13542"/>
                    <a:pt x="39782" y="14043"/>
                    <a:pt x="40064" y="14513"/>
                  </a:cubicBezTo>
                  <a:cubicBezTo>
                    <a:pt x="40428" y="15115"/>
                    <a:pt x="40955" y="15305"/>
                    <a:pt x="41153" y="15305"/>
                  </a:cubicBezTo>
                  <a:cubicBezTo>
                    <a:pt x="41176" y="15305"/>
                    <a:pt x="41195" y="15302"/>
                    <a:pt x="41208" y="15297"/>
                  </a:cubicBezTo>
                  <a:cubicBezTo>
                    <a:pt x="41208" y="15297"/>
                    <a:pt x="41289" y="15314"/>
                    <a:pt x="41445" y="15314"/>
                  </a:cubicBezTo>
                  <a:cubicBezTo>
                    <a:pt x="41847" y="15314"/>
                    <a:pt x="42743" y="15201"/>
                    <a:pt x="44030" y="14388"/>
                  </a:cubicBezTo>
                  <a:cubicBezTo>
                    <a:pt x="45817" y="13259"/>
                    <a:pt x="46350" y="12100"/>
                    <a:pt x="46350" y="12100"/>
                  </a:cubicBezTo>
                  <a:cubicBezTo>
                    <a:pt x="46632" y="11520"/>
                    <a:pt x="46835" y="11065"/>
                    <a:pt x="46334" y="10313"/>
                  </a:cubicBezTo>
                  <a:cubicBezTo>
                    <a:pt x="46271" y="10219"/>
                    <a:pt x="44281" y="8291"/>
                    <a:pt x="43842" y="7789"/>
                  </a:cubicBezTo>
                  <a:cubicBezTo>
                    <a:pt x="41271" y="4858"/>
                    <a:pt x="37008" y="2428"/>
                    <a:pt x="33481" y="798"/>
                  </a:cubicBezTo>
                  <a:cubicBezTo>
                    <a:pt x="32212" y="217"/>
                    <a:pt x="30843" y="0"/>
                    <a:pt x="29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0"/>
            <p:cNvSpPr/>
            <p:nvPr/>
          </p:nvSpPr>
          <p:spPr>
            <a:xfrm>
              <a:off x="975325" y="884750"/>
              <a:ext cx="1157575" cy="1101500"/>
            </a:xfrm>
            <a:custGeom>
              <a:avLst/>
              <a:gdLst/>
              <a:ahLst/>
              <a:cxnLst/>
              <a:rect l="l" t="t" r="r" b="b"/>
              <a:pathLst>
                <a:path w="46303" h="44060" extrusionOk="0">
                  <a:moveTo>
                    <a:pt x="29397" y="0"/>
                  </a:moveTo>
                  <a:cubicBezTo>
                    <a:pt x="26230" y="0"/>
                    <a:pt x="23255" y="1222"/>
                    <a:pt x="22274" y="1707"/>
                  </a:cubicBezTo>
                  <a:cubicBezTo>
                    <a:pt x="18809" y="3385"/>
                    <a:pt x="17838" y="4294"/>
                    <a:pt x="15502" y="5767"/>
                  </a:cubicBezTo>
                  <a:lnTo>
                    <a:pt x="15471" y="5720"/>
                  </a:lnTo>
                  <a:cubicBezTo>
                    <a:pt x="14938" y="6096"/>
                    <a:pt x="14389" y="6472"/>
                    <a:pt x="13825" y="6849"/>
                  </a:cubicBezTo>
                  <a:cubicBezTo>
                    <a:pt x="13261" y="7225"/>
                    <a:pt x="12697" y="7585"/>
                    <a:pt x="12148" y="7930"/>
                  </a:cubicBezTo>
                  <a:lnTo>
                    <a:pt x="12179" y="7977"/>
                  </a:lnTo>
                  <a:cubicBezTo>
                    <a:pt x="10016" y="9498"/>
                    <a:pt x="8323" y="10689"/>
                    <a:pt x="5596" y="13071"/>
                  </a:cubicBezTo>
                  <a:cubicBezTo>
                    <a:pt x="4326" y="14169"/>
                    <a:pt x="3151" y="15814"/>
                    <a:pt x="1395" y="20814"/>
                  </a:cubicBezTo>
                  <a:cubicBezTo>
                    <a:pt x="0" y="24090"/>
                    <a:pt x="3715" y="40376"/>
                    <a:pt x="7712" y="44059"/>
                  </a:cubicBezTo>
                  <a:cubicBezTo>
                    <a:pt x="8151" y="44059"/>
                    <a:pt x="8402" y="44028"/>
                    <a:pt x="8370" y="43934"/>
                  </a:cubicBezTo>
                  <a:cubicBezTo>
                    <a:pt x="8214" y="43448"/>
                    <a:pt x="6489" y="39718"/>
                    <a:pt x="5533" y="35972"/>
                  </a:cubicBezTo>
                  <a:cubicBezTo>
                    <a:pt x="4562" y="32225"/>
                    <a:pt x="2054" y="26865"/>
                    <a:pt x="3386" y="22162"/>
                  </a:cubicBezTo>
                  <a:cubicBezTo>
                    <a:pt x="4718" y="17476"/>
                    <a:pt x="6866" y="15344"/>
                    <a:pt x="7461" y="14905"/>
                  </a:cubicBezTo>
                  <a:cubicBezTo>
                    <a:pt x="8041" y="14466"/>
                    <a:pt x="14718" y="5563"/>
                    <a:pt x="22697" y="3447"/>
                  </a:cubicBezTo>
                  <a:cubicBezTo>
                    <a:pt x="26064" y="2552"/>
                    <a:pt x="28386" y="2156"/>
                    <a:pt x="30183" y="2156"/>
                  </a:cubicBezTo>
                  <a:cubicBezTo>
                    <a:pt x="32634" y="2156"/>
                    <a:pt x="34108" y="2894"/>
                    <a:pt x="35926" y="4106"/>
                  </a:cubicBezTo>
                  <a:cubicBezTo>
                    <a:pt x="38960" y="6133"/>
                    <a:pt x="43635" y="12292"/>
                    <a:pt x="44558" y="12292"/>
                  </a:cubicBezTo>
                  <a:cubicBezTo>
                    <a:pt x="44598" y="12292"/>
                    <a:pt x="44631" y="12280"/>
                    <a:pt x="44656" y="12256"/>
                  </a:cubicBezTo>
                  <a:cubicBezTo>
                    <a:pt x="45283" y="11676"/>
                    <a:pt x="45644" y="11331"/>
                    <a:pt x="46302" y="10454"/>
                  </a:cubicBezTo>
                  <a:cubicBezTo>
                    <a:pt x="46287" y="10407"/>
                    <a:pt x="46255" y="10360"/>
                    <a:pt x="46224" y="10313"/>
                  </a:cubicBezTo>
                  <a:cubicBezTo>
                    <a:pt x="46161" y="10219"/>
                    <a:pt x="44171" y="8291"/>
                    <a:pt x="43732" y="7789"/>
                  </a:cubicBezTo>
                  <a:cubicBezTo>
                    <a:pt x="41161" y="4858"/>
                    <a:pt x="36898" y="2428"/>
                    <a:pt x="33371" y="798"/>
                  </a:cubicBezTo>
                  <a:cubicBezTo>
                    <a:pt x="32102" y="217"/>
                    <a:pt x="30733" y="0"/>
                    <a:pt x="29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0"/>
            <p:cNvSpPr/>
            <p:nvPr/>
          </p:nvSpPr>
          <p:spPr>
            <a:xfrm>
              <a:off x="838950" y="772975"/>
              <a:ext cx="900525" cy="729350"/>
            </a:xfrm>
            <a:custGeom>
              <a:avLst/>
              <a:gdLst/>
              <a:ahLst/>
              <a:cxnLst/>
              <a:rect l="l" t="t" r="r" b="b"/>
              <a:pathLst>
                <a:path w="36021" h="29174" extrusionOk="0">
                  <a:moveTo>
                    <a:pt x="33142" y="1"/>
                  </a:moveTo>
                  <a:cubicBezTo>
                    <a:pt x="28497" y="1"/>
                    <a:pt x="18715" y="4496"/>
                    <a:pt x="13684" y="8780"/>
                  </a:cubicBezTo>
                  <a:cubicBezTo>
                    <a:pt x="7697" y="13859"/>
                    <a:pt x="1" y="25505"/>
                    <a:pt x="2665" y="28577"/>
                  </a:cubicBezTo>
                  <a:cubicBezTo>
                    <a:pt x="3005" y="28973"/>
                    <a:pt x="3498" y="29173"/>
                    <a:pt x="4017" y="29173"/>
                  </a:cubicBezTo>
                  <a:cubicBezTo>
                    <a:pt x="4505" y="29173"/>
                    <a:pt x="5014" y="28997"/>
                    <a:pt x="5440" y="28640"/>
                  </a:cubicBezTo>
                  <a:cubicBezTo>
                    <a:pt x="5440" y="28640"/>
                    <a:pt x="8371" y="20614"/>
                    <a:pt x="17368" y="12950"/>
                  </a:cubicBezTo>
                  <a:cubicBezTo>
                    <a:pt x="26365" y="5269"/>
                    <a:pt x="34986" y="3435"/>
                    <a:pt x="34986" y="3435"/>
                  </a:cubicBezTo>
                  <a:cubicBezTo>
                    <a:pt x="35863" y="2699"/>
                    <a:pt x="36020" y="1476"/>
                    <a:pt x="35346" y="692"/>
                  </a:cubicBezTo>
                  <a:cubicBezTo>
                    <a:pt x="34925" y="215"/>
                    <a:pt x="34156" y="1"/>
                    <a:pt x="33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0"/>
            <p:cNvSpPr/>
            <p:nvPr/>
          </p:nvSpPr>
          <p:spPr>
            <a:xfrm>
              <a:off x="1199475" y="1031650"/>
              <a:ext cx="554500" cy="449625"/>
            </a:xfrm>
            <a:custGeom>
              <a:avLst/>
              <a:gdLst/>
              <a:ahLst/>
              <a:cxnLst/>
              <a:rect l="l" t="t" r="r" b="b"/>
              <a:pathLst>
                <a:path w="22180" h="17985" extrusionOk="0">
                  <a:moveTo>
                    <a:pt x="15580" y="1"/>
                  </a:moveTo>
                  <a:lnTo>
                    <a:pt x="0" y="10659"/>
                  </a:lnTo>
                  <a:cubicBezTo>
                    <a:pt x="0" y="10659"/>
                    <a:pt x="2773" y="17985"/>
                    <a:pt x="7672" y="17985"/>
                  </a:cubicBezTo>
                  <a:cubicBezTo>
                    <a:pt x="7995" y="17985"/>
                    <a:pt x="8327" y="17953"/>
                    <a:pt x="8668" y="17885"/>
                  </a:cubicBezTo>
                  <a:cubicBezTo>
                    <a:pt x="12257" y="17180"/>
                    <a:pt x="18480" y="13152"/>
                    <a:pt x="20000" y="10409"/>
                  </a:cubicBezTo>
                  <a:cubicBezTo>
                    <a:pt x="22179" y="6443"/>
                    <a:pt x="15580" y="1"/>
                    <a:pt x="15580" y="1"/>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0"/>
            <p:cNvSpPr/>
            <p:nvPr/>
          </p:nvSpPr>
          <p:spPr>
            <a:xfrm>
              <a:off x="1593275" y="1002050"/>
              <a:ext cx="50300" cy="79300"/>
            </a:xfrm>
            <a:custGeom>
              <a:avLst/>
              <a:gdLst/>
              <a:ahLst/>
              <a:cxnLst/>
              <a:rect l="l" t="t" r="r" b="b"/>
              <a:pathLst>
                <a:path w="2012" h="3172" extrusionOk="0">
                  <a:moveTo>
                    <a:pt x="873" y="1"/>
                  </a:moveTo>
                  <a:cubicBezTo>
                    <a:pt x="804" y="1"/>
                    <a:pt x="732" y="19"/>
                    <a:pt x="659" y="56"/>
                  </a:cubicBezTo>
                  <a:cubicBezTo>
                    <a:pt x="142" y="323"/>
                    <a:pt x="1" y="2031"/>
                    <a:pt x="32" y="2282"/>
                  </a:cubicBezTo>
                  <a:cubicBezTo>
                    <a:pt x="32" y="2282"/>
                    <a:pt x="878" y="2893"/>
                    <a:pt x="1443" y="3128"/>
                  </a:cubicBezTo>
                  <a:cubicBezTo>
                    <a:pt x="1512" y="3157"/>
                    <a:pt x="1573" y="3171"/>
                    <a:pt x="1627" y="3171"/>
                  </a:cubicBezTo>
                  <a:cubicBezTo>
                    <a:pt x="2011" y="3171"/>
                    <a:pt x="2011" y="2469"/>
                    <a:pt x="1819" y="1561"/>
                  </a:cubicBezTo>
                  <a:cubicBezTo>
                    <a:pt x="1631" y="660"/>
                    <a:pt x="1292" y="1"/>
                    <a:pt x="873" y="1"/>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0"/>
            <p:cNvSpPr/>
            <p:nvPr/>
          </p:nvSpPr>
          <p:spPr>
            <a:xfrm>
              <a:off x="1067025" y="831425"/>
              <a:ext cx="654800" cy="643550"/>
            </a:xfrm>
            <a:custGeom>
              <a:avLst/>
              <a:gdLst/>
              <a:ahLst/>
              <a:cxnLst/>
              <a:rect l="l" t="t" r="r" b="b"/>
              <a:pathLst>
                <a:path w="26192" h="25742" extrusionOk="0">
                  <a:moveTo>
                    <a:pt x="5349" y="0"/>
                  </a:moveTo>
                  <a:cubicBezTo>
                    <a:pt x="3964" y="0"/>
                    <a:pt x="2655" y="531"/>
                    <a:pt x="2069" y="1677"/>
                  </a:cubicBezTo>
                  <a:cubicBezTo>
                    <a:pt x="1364" y="3057"/>
                    <a:pt x="517" y="6082"/>
                    <a:pt x="4169" y="7540"/>
                  </a:cubicBezTo>
                  <a:cubicBezTo>
                    <a:pt x="1568" y="10314"/>
                    <a:pt x="0" y="14107"/>
                    <a:pt x="3825" y="19092"/>
                  </a:cubicBezTo>
                  <a:cubicBezTo>
                    <a:pt x="6926" y="23143"/>
                    <a:pt x="11580" y="25741"/>
                    <a:pt x="15856" y="25741"/>
                  </a:cubicBezTo>
                  <a:cubicBezTo>
                    <a:pt x="17717" y="25741"/>
                    <a:pt x="19507" y="25249"/>
                    <a:pt x="21066" y="24170"/>
                  </a:cubicBezTo>
                  <a:lnTo>
                    <a:pt x="21066" y="24186"/>
                  </a:lnTo>
                  <a:cubicBezTo>
                    <a:pt x="21129" y="24139"/>
                    <a:pt x="21176" y="24107"/>
                    <a:pt x="21223" y="24060"/>
                  </a:cubicBezTo>
                  <a:cubicBezTo>
                    <a:pt x="21270" y="24029"/>
                    <a:pt x="21333" y="23998"/>
                    <a:pt x="21380" y="23951"/>
                  </a:cubicBezTo>
                  <a:cubicBezTo>
                    <a:pt x="26192" y="19969"/>
                    <a:pt x="25502" y="11913"/>
                    <a:pt x="21051" y="6098"/>
                  </a:cubicBezTo>
                  <a:cubicBezTo>
                    <a:pt x="18798" y="3160"/>
                    <a:pt x="16444" y="2122"/>
                    <a:pt x="14201" y="2122"/>
                  </a:cubicBezTo>
                  <a:cubicBezTo>
                    <a:pt x="12699" y="2122"/>
                    <a:pt x="11246" y="2588"/>
                    <a:pt x="9906" y="3260"/>
                  </a:cubicBezTo>
                  <a:cubicBezTo>
                    <a:pt x="9644" y="1179"/>
                    <a:pt x="7412" y="0"/>
                    <a:pt x="5349"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0"/>
            <p:cNvSpPr/>
            <p:nvPr/>
          </p:nvSpPr>
          <p:spPr>
            <a:xfrm>
              <a:off x="1134800" y="1290300"/>
              <a:ext cx="71900" cy="54125"/>
            </a:xfrm>
            <a:custGeom>
              <a:avLst/>
              <a:gdLst/>
              <a:ahLst/>
              <a:cxnLst/>
              <a:rect l="l" t="t" r="r" b="b"/>
              <a:pathLst>
                <a:path w="2876" h="2165" extrusionOk="0">
                  <a:moveTo>
                    <a:pt x="972" y="1"/>
                  </a:moveTo>
                  <a:cubicBezTo>
                    <a:pt x="730" y="1"/>
                    <a:pt x="523" y="39"/>
                    <a:pt x="408" y="141"/>
                  </a:cubicBezTo>
                  <a:cubicBezTo>
                    <a:pt x="1" y="517"/>
                    <a:pt x="502" y="1113"/>
                    <a:pt x="1349" y="1646"/>
                  </a:cubicBezTo>
                  <a:cubicBezTo>
                    <a:pt x="1857" y="1960"/>
                    <a:pt x="2300" y="2165"/>
                    <a:pt x="2574" y="2165"/>
                  </a:cubicBezTo>
                  <a:cubicBezTo>
                    <a:pt x="2766" y="2165"/>
                    <a:pt x="2876" y="2065"/>
                    <a:pt x="2869" y="1834"/>
                  </a:cubicBezTo>
                  <a:cubicBezTo>
                    <a:pt x="2853" y="1269"/>
                    <a:pt x="2587" y="313"/>
                    <a:pt x="2587" y="313"/>
                  </a:cubicBezTo>
                  <a:cubicBezTo>
                    <a:pt x="2430" y="246"/>
                    <a:pt x="1587" y="1"/>
                    <a:pt x="972" y="1"/>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0"/>
            <p:cNvSpPr/>
            <p:nvPr/>
          </p:nvSpPr>
          <p:spPr>
            <a:xfrm>
              <a:off x="1299775" y="912900"/>
              <a:ext cx="16225" cy="7500"/>
            </a:xfrm>
            <a:custGeom>
              <a:avLst/>
              <a:gdLst/>
              <a:ahLst/>
              <a:cxnLst/>
              <a:rect l="l" t="t" r="r" b="b"/>
              <a:pathLst>
                <a:path w="649" h="300" extrusionOk="0">
                  <a:moveTo>
                    <a:pt x="606" y="0"/>
                  </a:moveTo>
                  <a:cubicBezTo>
                    <a:pt x="603" y="0"/>
                    <a:pt x="600" y="1"/>
                    <a:pt x="596" y="1"/>
                  </a:cubicBezTo>
                  <a:cubicBezTo>
                    <a:pt x="518" y="1"/>
                    <a:pt x="298" y="96"/>
                    <a:pt x="1" y="299"/>
                  </a:cubicBezTo>
                  <a:cubicBezTo>
                    <a:pt x="402" y="136"/>
                    <a:pt x="649" y="0"/>
                    <a:pt x="606" y="0"/>
                  </a:cubicBezTo>
                  <a:close/>
                </a:path>
              </a:pathLst>
            </a:custGeom>
            <a:solidFill>
              <a:srgbClr val="845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0"/>
            <p:cNvSpPr/>
            <p:nvPr/>
          </p:nvSpPr>
          <p:spPr>
            <a:xfrm>
              <a:off x="1067025" y="833375"/>
              <a:ext cx="605050" cy="641600"/>
            </a:xfrm>
            <a:custGeom>
              <a:avLst/>
              <a:gdLst/>
              <a:ahLst/>
              <a:cxnLst/>
              <a:rect l="l" t="t" r="r" b="b"/>
              <a:pathLst>
                <a:path w="24202" h="25664" extrusionOk="0">
                  <a:moveTo>
                    <a:pt x="4483" y="1"/>
                  </a:moveTo>
                  <a:cubicBezTo>
                    <a:pt x="3433" y="173"/>
                    <a:pt x="2524" y="706"/>
                    <a:pt x="2069" y="1599"/>
                  </a:cubicBezTo>
                  <a:cubicBezTo>
                    <a:pt x="1364" y="2979"/>
                    <a:pt x="517" y="6004"/>
                    <a:pt x="4169" y="7462"/>
                  </a:cubicBezTo>
                  <a:cubicBezTo>
                    <a:pt x="1568" y="10236"/>
                    <a:pt x="0" y="14029"/>
                    <a:pt x="3825" y="19014"/>
                  </a:cubicBezTo>
                  <a:cubicBezTo>
                    <a:pt x="6926" y="23065"/>
                    <a:pt x="11580" y="25663"/>
                    <a:pt x="15856" y="25663"/>
                  </a:cubicBezTo>
                  <a:cubicBezTo>
                    <a:pt x="17717" y="25663"/>
                    <a:pt x="19507" y="25171"/>
                    <a:pt x="21066" y="24092"/>
                  </a:cubicBezTo>
                  <a:lnTo>
                    <a:pt x="21066" y="24108"/>
                  </a:lnTo>
                  <a:cubicBezTo>
                    <a:pt x="21129" y="24061"/>
                    <a:pt x="21176" y="24029"/>
                    <a:pt x="21223" y="23982"/>
                  </a:cubicBezTo>
                  <a:cubicBezTo>
                    <a:pt x="21270" y="23951"/>
                    <a:pt x="21333" y="23920"/>
                    <a:pt x="21380" y="23873"/>
                  </a:cubicBezTo>
                  <a:cubicBezTo>
                    <a:pt x="22759" y="22728"/>
                    <a:pt x="23684" y="21239"/>
                    <a:pt x="24201" y="19562"/>
                  </a:cubicBezTo>
                  <a:lnTo>
                    <a:pt x="24201" y="19562"/>
                  </a:lnTo>
                  <a:cubicBezTo>
                    <a:pt x="22693" y="20851"/>
                    <a:pt x="19585" y="23220"/>
                    <a:pt x="16231" y="23220"/>
                  </a:cubicBezTo>
                  <a:cubicBezTo>
                    <a:pt x="15994" y="23220"/>
                    <a:pt x="15756" y="23208"/>
                    <a:pt x="15518" y="23183"/>
                  </a:cubicBezTo>
                  <a:cubicBezTo>
                    <a:pt x="10471" y="22666"/>
                    <a:pt x="4514" y="14891"/>
                    <a:pt x="5220" y="10079"/>
                  </a:cubicBezTo>
                  <a:cubicBezTo>
                    <a:pt x="5784" y="6270"/>
                    <a:pt x="8166" y="4201"/>
                    <a:pt x="9311" y="3480"/>
                  </a:cubicBezTo>
                  <a:lnTo>
                    <a:pt x="9311" y="3480"/>
                  </a:lnTo>
                  <a:cubicBezTo>
                    <a:pt x="8548" y="3782"/>
                    <a:pt x="7208" y="4209"/>
                    <a:pt x="6073" y="4209"/>
                  </a:cubicBezTo>
                  <a:cubicBezTo>
                    <a:pt x="4970" y="4209"/>
                    <a:pt x="4060" y="3806"/>
                    <a:pt x="4060" y="2493"/>
                  </a:cubicBezTo>
                  <a:cubicBezTo>
                    <a:pt x="4060" y="1458"/>
                    <a:pt x="4232" y="643"/>
                    <a:pt x="4483"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0"/>
            <p:cNvSpPr/>
            <p:nvPr/>
          </p:nvSpPr>
          <p:spPr>
            <a:xfrm>
              <a:off x="1108550" y="1826525"/>
              <a:ext cx="196750" cy="190575"/>
            </a:xfrm>
            <a:custGeom>
              <a:avLst/>
              <a:gdLst/>
              <a:ahLst/>
              <a:cxnLst/>
              <a:rect l="l" t="t" r="r" b="b"/>
              <a:pathLst>
                <a:path w="7870" h="7623" extrusionOk="0">
                  <a:moveTo>
                    <a:pt x="6695" y="0"/>
                  </a:moveTo>
                  <a:cubicBezTo>
                    <a:pt x="6669" y="0"/>
                    <a:pt x="6642" y="3"/>
                    <a:pt x="6615" y="9"/>
                  </a:cubicBezTo>
                  <a:cubicBezTo>
                    <a:pt x="5957" y="150"/>
                    <a:pt x="1" y="5166"/>
                    <a:pt x="1" y="5166"/>
                  </a:cubicBezTo>
                  <a:cubicBezTo>
                    <a:pt x="1" y="5166"/>
                    <a:pt x="2789" y="7622"/>
                    <a:pt x="3318" y="7622"/>
                  </a:cubicBezTo>
                  <a:cubicBezTo>
                    <a:pt x="3364" y="7622"/>
                    <a:pt x="3393" y="7604"/>
                    <a:pt x="3402" y="7564"/>
                  </a:cubicBezTo>
                  <a:cubicBezTo>
                    <a:pt x="3512" y="7047"/>
                    <a:pt x="7869" y="1906"/>
                    <a:pt x="7869" y="1906"/>
                  </a:cubicBezTo>
                  <a:cubicBezTo>
                    <a:pt x="7839" y="1500"/>
                    <a:pt x="7305" y="0"/>
                    <a:pt x="6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0"/>
            <p:cNvSpPr/>
            <p:nvPr/>
          </p:nvSpPr>
          <p:spPr>
            <a:xfrm>
              <a:off x="1793900" y="1771475"/>
              <a:ext cx="97600" cy="43525"/>
            </a:xfrm>
            <a:custGeom>
              <a:avLst/>
              <a:gdLst/>
              <a:ahLst/>
              <a:cxnLst/>
              <a:rect l="l" t="t" r="r" b="b"/>
              <a:pathLst>
                <a:path w="3904" h="1741" extrusionOk="0">
                  <a:moveTo>
                    <a:pt x="1694" y="1"/>
                  </a:moveTo>
                  <a:cubicBezTo>
                    <a:pt x="1600" y="1"/>
                    <a:pt x="1" y="597"/>
                    <a:pt x="1" y="597"/>
                  </a:cubicBezTo>
                  <a:cubicBezTo>
                    <a:pt x="17" y="706"/>
                    <a:pt x="377" y="1741"/>
                    <a:pt x="377" y="1741"/>
                  </a:cubicBezTo>
                  <a:lnTo>
                    <a:pt x="1177" y="1584"/>
                  </a:lnTo>
                  <a:cubicBezTo>
                    <a:pt x="1177" y="1584"/>
                    <a:pt x="2007" y="1615"/>
                    <a:pt x="2697" y="1615"/>
                  </a:cubicBezTo>
                  <a:cubicBezTo>
                    <a:pt x="3387" y="1615"/>
                    <a:pt x="3778" y="1380"/>
                    <a:pt x="3841" y="1004"/>
                  </a:cubicBezTo>
                  <a:cubicBezTo>
                    <a:pt x="3904" y="644"/>
                    <a:pt x="3402" y="205"/>
                    <a:pt x="3214" y="173"/>
                  </a:cubicBezTo>
                  <a:cubicBezTo>
                    <a:pt x="3042" y="158"/>
                    <a:pt x="1804" y="1"/>
                    <a:pt x="1694" y="1"/>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0"/>
            <p:cNvSpPr/>
            <p:nvPr/>
          </p:nvSpPr>
          <p:spPr>
            <a:xfrm>
              <a:off x="1921650" y="1640225"/>
              <a:ext cx="581550" cy="589750"/>
            </a:xfrm>
            <a:custGeom>
              <a:avLst/>
              <a:gdLst/>
              <a:ahLst/>
              <a:cxnLst/>
              <a:rect l="l" t="t" r="r" b="b"/>
              <a:pathLst>
                <a:path w="23262" h="23590" extrusionOk="0">
                  <a:moveTo>
                    <a:pt x="11992" y="0"/>
                  </a:moveTo>
                  <a:cubicBezTo>
                    <a:pt x="10001" y="1552"/>
                    <a:pt x="7995" y="3119"/>
                    <a:pt x="6004" y="4671"/>
                  </a:cubicBezTo>
                  <a:cubicBezTo>
                    <a:pt x="3998" y="6223"/>
                    <a:pt x="2007" y="7774"/>
                    <a:pt x="1" y="9342"/>
                  </a:cubicBezTo>
                  <a:cubicBezTo>
                    <a:pt x="1882" y="11709"/>
                    <a:pt x="3763" y="14091"/>
                    <a:pt x="5644" y="16458"/>
                  </a:cubicBezTo>
                  <a:cubicBezTo>
                    <a:pt x="7524" y="18841"/>
                    <a:pt x="9405" y="21223"/>
                    <a:pt x="11286" y="23590"/>
                  </a:cubicBezTo>
                  <a:cubicBezTo>
                    <a:pt x="13277" y="22038"/>
                    <a:pt x="15283" y="20486"/>
                    <a:pt x="17274" y="18919"/>
                  </a:cubicBezTo>
                  <a:cubicBezTo>
                    <a:pt x="19280" y="17367"/>
                    <a:pt x="21271" y="15815"/>
                    <a:pt x="23261" y="14264"/>
                  </a:cubicBezTo>
                  <a:cubicBezTo>
                    <a:pt x="21396" y="11881"/>
                    <a:pt x="19515" y="9499"/>
                    <a:pt x="17634" y="7132"/>
                  </a:cubicBezTo>
                  <a:cubicBezTo>
                    <a:pt x="15753" y="4749"/>
                    <a:pt x="13873" y="2367"/>
                    <a:pt x="11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0"/>
            <p:cNvSpPr/>
            <p:nvPr/>
          </p:nvSpPr>
          <p:spPr>
            <a:xfrm>
              <a:off x="1987875" y="1664125"/>
              <a:ext cx="505925" cy="585050"/>
            </a:xfrm>
            <a:custGeom>
              <a:avLst/>
              <a:gdLst/>
              <a:ahLst/>
              <a:cxnLst/>
              <a:rect l="l" t="t" r="r" b="b"/>
              <a:pathLst>
                <a:path w="20237" h="23402" extrusionOk="0">
                  <a:moveTo>
                    <a:pt x="9860" y="0"/>
                  </a:moveTo>
                  <a:cubicBezTo>
                    <a:pt x="8308" y="1066"/>
                    <a:pt x="6756" y="2132"/>
                    <a:pt x="5189" y="3213"/>
                  </a:cubicBezTo>
                  <a:cubicBezTo>
                    <a:pt x="3637" y="4279"/>
                    <a:pt x="2085" y="5361"/>
                    <a:pt x="518" y="6427"/>
                  </a:cubicBezTo>
                  <a:cubicBezTo>
                    <a:pt x="346" y="8386"/>
                    <a:pt x="173" y="10330"/>
                    <a:pt x="1" y="12289"/>
                  </a:cubicBezTo>
                  <a:cubicBezTo>
                    <a:pt x="1302" y="14138"/>
                    <a:pt x="2587" y="15988"/>
                    <a:pt x="3888" y="17838"/>
                  </a:cubicBezTo>
                  <a:cubicBezTo>
                    <a:pt x="5189" y="19703"/>
                    <a:pt x="6490" y="21552"/>
                    <a:pt x="7775" y="23402"/>
                  </a:cubicBezTo>
                  <a:cubicBezTo>
                    <a:pt x="9860" y="21976"/>
                    <a:pt x="11929" y="20549"/>
                    <a:pt x="14014" y="19123"/>
                  </a:cubicBezTo>
                  <a:cubicBezTo>
                    <a:pt x="16083" y="17681"/>
                    <a:pt x="18167" y="16254"/>
                    <a:pt x="20236" y="14828"/>
                  </a:cubicBezTo>
                  <a:cubicBezTo>
                    <a:pt x="18512" y="12352"/>
                    <a:pt x="16788" y="9875"/>
                    <a:pt x="15048" y="7414"/>
                  </a:cubicBezTo>
                  <a:cubicBezTo>
                    <a:pt x="13324" y="4938"/>
                    <a:pt x="11600" y="2461"/>
                    <a:pt x="9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0"/>
            <p:cNvSpPr/>
            <p:nvPr/>
          </p:nvSpPr>
          <p:spPr>
            <a:xfrm>
              <a:off x="2208500" y="1735825"/>
              <a:ext cx="78000" cy="90950"/>
            </a:xfrm>
            <a:custGeom>
              <a:avLst/>
              <a:gdLst/>
              <a:ahLst/>
              <a:cxnLst/>
              <a:rect l="l" t="t" r="r" b="b"/>
              <a:pathLst>
                <a:path w="3120" h="3638" extrusionOk="0">
                  <a:moveTo>
                    <a:pt x="1113" y="1"/>
                  </a:moveTo>
                  <a:cubicBezTo>
                    <a:pt x="737" y="251"/>
                    <a:pt x="361" y="502"/>
                    <a:pt x="0" y="769"/>
                  </a:cubicBezTo>
                  <a:cubicBezTo>
                    <a:pt x="659" y="1725"/>
                    <a:pt x="1333" y="2681"/>
                    <a:pt x="2007" y="3637"/>
                  </a:cubicBezTo>
                  <a:cubicBezTo>
                    <a:pt x="2367" y="3386"/>
                    <a:pt x="2743" y="3120"/>
                    <a:pt x="3120" y="2869"/>
                  </a:cubicBezTo>
                  <a:cubicBezTo>
                    <a:pt x="2446" y="1913"/>
                    <a:pt x="1772" y="957"/>
                    <a:pt x="1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0"/>
            <p:cNvSpPr/>
            <p:nvPr/>
          </p:nvSpPr>
          <p:spPr>
            <a:xfrm>
              <a:off x="2178725" y="1756200"/>
              <a:ext cx="97600" cy="119150"/>
            </a:xfrm>
            <a:custGeom>
              <a:avLst/>
              <a:gdLst/>
              <a:ahLst/>
              <a:cxnLst/>
              <a:rect l="l" t="t" r="r" b="b"/>
              <a:pathLst>
                <a:path w="3904" h="4766" extrusionOk="0">
                  <a:moveTo>
                    <a:pt x="1113" y="1"/>
                  </a:moveTo>
                  <a:cubicBezTo>
                    <a:pt x="737" y="251"/>
                    <a:pt x="376" y="502"/>
                    <a:pt x="0" y="769"/>
                  </a:cubicBezTo>
                  <a:cubicBezTo>
                    <a:pt x="925" y="2101"/>
                    <a:pt x="1865" y="3433"/>
                    <a:pt x="2790" y="4766"/>
                  </a:cubicBezTo>
                  <a:cubicBezTo>
                    <a:pt x="3166" y="4515"/>
                    <a:pt x="3543" y="4248"/>
                    <a:pt x="3903" y="3998"/>
                  </a:cubicBezTo>
                  <a:cubicBezTo>
                    <a:pt x="2978" y="2665"/>
                    <a:pt x="2053" y="1333"/>
                    <a:pt x="1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0"/>
            <p:cNvSpPr/>
            <p:nvPr/>
          </p:nvSpPr>
          <p:spPr>
            <a:xfrm>
              <a:off x="2148925" y="1776575"/>
              <a:ext cx="85850" cy="102300"/>
            </a:xfrm>
            <a:custGeom>
              <a:avLst/>
              <a:gdLst/>
              <a:ahLst/>
              <a:cxnLst/>
              <a:rect l="l" t="t" r="r" b="b"/>
              <a:pathLst>
                <a:path w="3434" h="4092" extrusionOk="0">
                  <a:moveTo>
                    <a:pt x="1114" y="1"/>
                  </a:moveTo>
                  <a:cubicBezTo>
                    <a:pt x="753" y="251"/>
                    <a:pt x="377" y="518"/>
                    <a:pt x="1" y="769"/>
                  </a:cubicBezTo>
                  <a:cubicBezTo>
                    <a:pt x="785" y="1882"/>
                    <a:pt x="1553" y="2979"/>
                    <a:pt x="2321" y="4092"/>
                  </a:cubicBezTo>
                  <a:cubicBezTo>
                    <a:pt x="2697" y="3825"/>
                    <a:pt x="3073" y="3574"/>
                    <a:pt x="3434" y="3324"/>
                  </a:cubicBezTo>
                  <a:cubicBezTo>
                    <a:pt x="2666" y="2211"/>
                    <a:pt x="1897" y="1114"/>
                    <a:pt x="1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0"/>
            <p:cNvSpPr/>
            <p:nvPr/>
          </p:nvSpPr>
          <p:spPr>
            <a:xfrm>
              <a:off x="2119550" y="1796950"/>
              <a:ext cx="92100" cy="111700"/>
            </a:xfrm>
            <a:custGeom>
              <a:avLst/>
              <a:gdLst/>
              <a:ahLst/>
              <a:cxnLst/>
              <a:rect l="l" t="t" r="r" b="b"/>
              <a:pathLst>
                <a:path w="3684" h="4468" extrusionOk="0">
                  <a:moveTo>
                    <a:pt x="1113" y="1"/>
                  </a:moveTo>
                  <a:cubicBezTo>
                    <a:pt x="737" y="252"/>
                    <a:pt x="361" y="518"/>
                    <a:pt x="0" y="769"/>
                  </a:cubicBezTo>
                  <a:cubicBezTo>
                    <a:pt x="862" y="2007"/>
                    <a:pt x="1709" y="3230"/>
                    <a:pt x="2571" y="4468"/>
                  </a:cubicBezTo>
                  <a:cubicBezTo>
                    <a:pt x="2947" y="4201"/>
                    <a:pt x="3323" y="3951"/>
                    <a:pt x="3684" y="3700"/>
                  </a:cubicBezTo>
                  <a:cubicBezTo>
                    <a:pt x="2822" y="2462"/>
                    <a:pt x="1975" y="1239"/>
                    <a:pt x="1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0"/>
            <p:cNvSpPr/>
            <p:nvPr/>
          </p:nvSpPr>
          <p:spPr>
            <a:xfrm>
              <a:off x="2089775" y="1817325"/>
              <a:ext cx="109725" cy="136400"/>
            </a:xfrm>
            <a:custGeom>
              <a:avLst/>
              <a:gdLst/>
              <a:ahLst/>
              <a:cxnLst/>
              <a:rect l="l" t="t" r="r" b="b"/>
              <a:pathLst>
                <a:path w="4389" h="5456" extrusionOk="0">
                  <a:moveTo>
                    <a:pt x="1113" y="1"/>
                  </a:moveTo>
                  <a:cubicBezTo>
                    <a:pt x="737" y="267"/>
                    <a:pt x="376" y="518"/>
                    <a:pt x="0" y="769"/>
                  </a:cubicBezTo>
                  <a:cubicBezTo>
                    <a:pt x="549" y="1553"/>
                    <a:pt x="1097" y="2336"/>
                    <a:pt x="1630" y="3104"/>
                  </a:cubicBezTo>
                  <a:cubicBezTo>
                    <a:pt x="2179" y="3888"/>
                    <a:pt x="2727" y="4672"/>
                    <a:pt x="3276" y="5455"/>
                  </a:cubicBezTo>
                  <a:cubicBezTo>
                    <a:pt x="3652" y="5205"/>
                    <a:pt x="4013" y="4938"/>
                    <a:pt x="4389" y="4687"/>
                  </a:cubicBezTo>
                  <a:cubicBezTo>
                    <a:pt x="3840" y="3904"/>
                    <a:pt x="3292" y="3120"/>
                    <a:pt x="2759" y="2352"/>
                  </a:cubicBezTo>
                  <a:cubicBezTo>
                    <a:pt x="2210" y="1568"/>
                    <a:pt x="1662" y="785"/>
                    <a:pt x="1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0"/>
            <p:cNvSpPr/>
            <p:nvPr/>
          </p:nvSpPr>
          <p:spPr>
            <a:xfrm>
              <a:off x="2100350" y="2001600"/>
              <a:ext cx="102675" cy="89325"/>
            </a:xfrm>
            <a:custGeom>
              <a:avLst/>
              <a:gdLst/>
              <a:ahLst/>
              <a:cxnLst/>
              <a:rect l="l" t="t" r="r" b="b"/>
              <a:pathLst>
                <a:path w="4107" h="3573" extrusionOk="0">
                  <a:moveTo>
                    <a:pt x="2060" y="1"/>
                  </a:moveTo>
                  <a:cubicBezTo>
                    <a:pt x="1794" y="1"/>
                    <a:pt x="1524" y="60"/>
                    <a:pt x="1270" y="185"/>
                  </a:cubicBezTo>
                  <a:cubicBezTo>
                    <a:pt x="376" y="608"/>
                    <a:pt x="0" y="1674"/>
                    <a:pt x="439" y="2567"/>
                  </a:cubicBezTo>
                  <a:cubicBezTo>
                    <a:pt x="755" y="3200"/>
                    <a:pt x="1406" y="3572"/>
                    <a:pt x="2073" y="3572"/>
                  </a:cubicBezTo>
                  <a:cubicBezTo>
                    <a:pt x="2331" y="3572"/>
                    <a:pt x="2592" y="3516"/>
                    <a:pt x="2837" y="3398"/>
                  </a:cubicBezTo>
                  <a:cubicBezTo>
                    <a:pt x="3746" y="2959"/>
                    <a:pt x="4107" y="1893"/>
                    <a:pt x="3684" y="1000"/>
                  </a:cubicBezTo>
                  <a:cubicBezTo>
                    <a:pt x="3370" y="372"/>
                    <a:pt x="2727"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0"/>
            <p:cNvSpPr/>
            <p:nvPr/>
          </p:nvSpPr>
          <p:spPr>
            <a:xfrm>
              <a:off x="2085450" y="1726425"/>
              <a:ext cx="237100" cy="124625"/>
            </a:xfrm>
            <a:custGeom>
              <a:avLst/>
              <a:gdLst/>
              <a:ahLst/>
              <a:cxnLst/>
              <a:rect l="l" t="t" r="r" b="b"/>
              <a:pathLst>
                <a:path w="9484" h="4985" extrusionOk="0">
                  <a:moveTo>
                    <a:pt x="6035" y="0"/>
                  </a:moveTo>
                  <a:cubicBezTo>
                    <a:pt x="5032" y="690"/>
                    <a:pt x="4013" y="1380"/>
                    <a:pt x="3010" y="2069"/>
                  </a:cubicBezTo>
                  <a:cubicBezTo>
                    <a:pt x="2007" y="2759"/>
                    <a:pt x="1004" y="3464"/>
                    <a:pt x="1" y="4154"/>
                  </a:cubicBezTo>
                  <a:cubicBezTo>
                    <a:pt x="16" y="4170"/>
                    <a:pt x="32" y="4201"/>
                    <a:pt x="48" y="4232"/>
                  </a:cubicBezTo>
                  <a:cubicBezTo>
                    <a:pt x="1035" y="3543"/>
                    <a:pt x="2038" y="2853"/>
                    <a:pt x="3026" y="2179"/>
                  </a:cubicBezTo>
                  <a:cubicBezTo>
                    <a:pt x="4029" y="1489"/>
                    <a:pt x="5016" y="800"/>
                    <a:pt x="6004" y="126"/>
                  </a:cubicBezTo>
                  <a:cubicBezTo>
                    <a:pt x="6568" y="925"/>
                    <a:pt x="7148" y="1740"/>
                    <a:pt x="7712" y="2555"/>
                  </a:cubicBezTo>
                  <a:cubicBezTo>
                    <a:pt x="8277" y="3370"/>
                    <a:pt x="8841" y="4170"/>
                    <a:pt x="9405" y="4985"/>
                  </a:cubicBezTo>
                  <a:cubicBezTo>
                    <a:pt x="9437" y="4969"/>
                    <a:pt x="9452" y="4953"/>
                    <a:pt x="9484" y="4938"/>
                  </a:cubicBezTo>
                  <a:cubicBezTo>
                    <a:pt x="8919" y="4123"/>
                    <a:pt x="8355" y="3308"/>
                    <a:pt x="7791" y="2493"/>
                  </a:cubicBezTo>
                  <a:cubicBezTo>
                    <a:pt x="7227" y="1693"/>
                    <a:pt x="6647" y="878"/>
                    <a:pt x="6082" y="63"/>
                  </a:cubicBezTo>
                  <a:cubicBezTo>
                    <a:pt x="6067" y="47"/>
                    <a:pt x="6051" y="16"/>
                    <a:pt x="60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0"/>
            <p:cNvSpPr/>
            <p:nvPr/>
          </p:nvSpPr>
          <p:spPr>
            <a:xfrm>
              <a:off x="2179100" y="2008950"/>
              <a:ext cx="254350" cy="177150"/>
            </a:xfrm>
            <a:custGeom>
              <a:avLst/>
              <a:gdLst/>
              <a:ahLst/>
              <a:cxnLst/>
              <a:rect l="l" t="t" r="r" b="b"/>
              <a:pathLst>
                <a:path w="10174" h="7086" extrusionOk="0">
                  <a:moveTo>
                    <a:pt x="10079" y="1"/>
                  </a:moveTo>
                  <a:cubicBezTo>
                    <a:pt x="8402" y="1160"/>
                    <a:pt x="6725" y="2320"/>
                    <a:pt x="5048" y="3480"/>
                  </a:cubicBezTo>
                  <a:cubicBezTo>
                    <a:pt x="3371" y="4624"/>
                    <a:pt x="1694" y="5784"/>
                    <a:pt x="1" y="6944"/>
                  </a:cubicBezTo>
                  <a:cubicBezTo>
                    <a:pt x="48" y="6991"/>
                    <a:pt x="79" y="7038"/>
                    <a:pt x="111" y="7085"/>
                  </a:cubicBezTo>
                  <a:cubicBezTo>
                    <a:pt x="1788" y="5925"/>
                    <a:pt x="3465" y="4781"/>
                    <a:pt x="5142" y="3621"/>
                  </a:cubicBezTo>
                  <a:cubicBezTo>
                    <a:pt x="6819" y="2461"/>
                    <a:pt x="8496" y="1317"/>
                    <a:pt x="10173" y="157"/>
                  </a:cubicBezTo>
                  <a:cubicBezTo>
                    <a:pt x="10142" y="110"/>
                    <a:pt x="10111" y="48"/>
                    <a:pt x="10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0"/>
            <p:cNvSpPr/>
            <p:nvPr/>
          </p:nvSpPr>
          <p:spPr>
            <a:xfrm>
              <a:off x="2175200" y="2003475"/>
              <a:ext cx="254325" cy="176750"/>
            </a:xfrm>
            <a:custGeom>
              <a:avLst/>
              <a:gdLst/>
              <a:ahLst/>
              <a:cxnLst/>
              <a:rect l="l" t="t" r="r" b="b"/>
              <a:pathLst>
                <a:path w="10173" h="7070" extrusionOk="0">
                  <a:moveTo>
                    <a:pt x="10079" y="0"/>
                  </a:moveTo>
                  <a:cubicBezTo>
                    <a:pt x="8402" y="1144"/>
                    <a:pt x="6724" y="2304"/>
                    <a:pt x="5032" y="3464"/>
                  </a:cubicBezTo>
                  <a:cubicBezTo>
                    <a:pt x="3354" y="4608"/>
                    <a:pt x="1677" y="5768"/>
                    <a:pt x="0" y="6928"/>
                  </a:cubicBezTo>
                  <a:cubicBezTo>
                    <a:pt x="31" y="6975"/>
                    <a:pt x="78" y="7022"/>
                    <a:pt x="110" y="7069"/>
                  </a:cubicBezTo>
                  <a:cubicBezTo>
                    <a:pt x="1787" y="5925"/>
                    <a:pt x="3464" y="4765"/>
                    <a:pt x="5141" y="3605"/>
                  </a:cubicBezTo>
                  <a:cubicBezTo>
                    <a:pt x="6818" y="2461"/>
                    <a:pt x="8496" y="1301"/>
                    <a:pt x="10173" y="141"/>
                  </a:cubicBezTo>
                  <a:cubicBezTo>
                    <a:pt x="10141"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0"/>
            <p:cNvSpPr/>
            <p:nvPr/>
          </p:nvSpPr>
          <p:spPr>
            <a:xfrm>
              <a:off x="2171275" y="1997600"/>
              <a:ext cx="254325" cy="177125"/>
            </a:xfrm>
            <a:custGeom>
              <a:avLst/>
              <a:gdLst/>
              <a:ahLst/>
              <a:cxnLst/>
              <a:rect l="l" t="t" r="r" b="b"/>
              <a:pathLst>
                <a:path w="10173" h="7085" extrusionOk="0">
                  <a:moveTo>
                    <a:pt x="10079" y="0"/>
                  </a:moveTo>
                  <a:cubicBezTo>
                    <a:pt x="8386" y="1160"/>
                    <a:pt x="6709" y="2320"/>
                    <a:pt x="5032" y="3464"/>
                  </a:cubicBezTo>
                  <a:cubicBezTo>
                    <a:pt x="3355" y="4624"/>
                    <a:pt x="1677" y="5784"/>
                    <a:pt x="0" y="6944"/>
                  </a:cubicBezTo>
                  <a:cubicBezTo>
                    <a:pt x="32" y="6991"/>
                    <a:pt x="63" y="7038"/>
                    <a:pt x="94" y="7085"/>
                  </a:cubicBezTo>
                  <a:cubicBezTo>
                    <a:pt x="1787" y="5925"/>
                    <a:pt x="3464" y="4765"/>
                    <a:pt x="5142" y="3621"/>
                  </a:cubicBezTo>
                  <a:cubicBezTo>
                    <a:pt x="6819" y="2461"/>
                    <a:pt x="8496" y="1301"/>
                    <a:pt x="10173" y="157"/>
                  </a:cubicBezTo>
                  <a:cubicBezTo>
                    <a:pt x="10142"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0"/>
            <p:cNvSpPr/>
            <p:nvPr/>
          </p:nvSpPr>
          <p:spPr>
            <a:xfrm>
              <a:off x="2167350" y="1991700"/>
              <a:ext cx="254350" cy="177150"/>
            </a:xfrm>
            <a:custGeom>
              <a:avLst/>
              <a:gdLst/>
              <a:ahLst/>
              <a:cxnLst/>
              <a:rect l="l" t="t" r="r" b="b"/>
              <a:pathLst>
                <a:path w="10174" h="7086" extrusionOk="0">
                  <a:moveTo>
                    <a:pt x="10064" y="1"/>
                  </a:moveTo>
                  <a:cubicBezTo>
                    <a:pt x="8386" y="1161"/>
                    <a:pt x="6709" y="2321"/>
                    <a:pt x="5032" y="3481"/>
                  </a:cubicBezTo>
                  <a:cubicBezTo>
                    <a:pt x="3355" y="4625"/>
                    <a:pt x="1678" y="5785"/>
                    <a:pt x="1" y="6945"/>
                  </a:cubicBezTo>
                  <a:cubicBezTo>
                    <a:pt x="32" y="6992"/>
                    <a:pt x="63" y="7039"/>
                    <a:pt x="95" y="7086"/>
                  </a:cubicBezTo>
                  <a:cubicBezTo>
                    <a:pt x="1772" y="5941"/>
                    <a:pt x="3465" y="4782"/>
                    <a:pt x="5142" y="3622"/>
                  </a:cubicBezTo>
                  <a:cubicBezTo>
                    <a:pt x="6819" y="2462"/>
                    <a:pt x="8496" y="1318"/>
                    <a:pt x="10173" y="158"/>
                  </a:cubicBezTo>
                  <a:cubicBezTo>
                    <a:pt x="10142" y="111"/>
                    <a:pt x="10095" y="64"/>
                    <a:pt x="10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0"/>
            <p:cNvSpPr/>
            <p:nvPr/>
          </p:nvSpPr>
          <p:spPr>
            <a:xfrm>
              <a:off x="2163050" y="1986225"/>
              <a:ext cx="254725" cy="177150"/>
            </a:xfrm>
            <a:custGeom>
              <a:avLst/>
              <a:gdLst/>
              <a:ahLst/>
              <a:cxnLst/>
              <a:rect l="l" t="t" r="r" b="b"/>
              <a:pathLst>
                <a:path w="10189" h="7086" extrusionOk="0">
                  <a:moveTo>
                    <a:pt x="10079" y="0"/>
                  </a:moveTo>
                  <a:cubicBezTo>
                    <a:pt x="8402" y="1160"/>
                    <a:pt x="6724" y="2305"/>
                    <a:pt x="5047" y="3464"/>
                  </a:cubicBezTo>
                  <a:cubicBezTo>
                    <a:pt x="3370" y="4624"/>
                    <a:pt x="1693" y="5769"/>
                    <a:pt x="0" y="6929"/>
                  </a:cubicBezTo>
                  <a:cubicBezTo>
                    <a:pt x="47" y="6976"/>
                    <a:pt x="79" y="7023"/>
                    <a:pt x="110" y="7085"/>
                  </a:cubicBezTo>
                  <a:cubicBezTo>
                    <a:pt x="1787" y="5925"/>
                    <a:pt x="3464" y="4765"/>
                    <a:pt x="5141" y="3606"/>
                  </a:cubicBezTo>
                  <a:cubicBezTo>
                    <a:pt x="6819" y="2461"/>
                    <a:pt x="8496" y="1301"/>
                    <a:pt x="10188" y="142"/>
                  </a:cubicBezTo>
                  <a:cubicBezTo>
                    <a:pt x="10157" y="95"/>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0"/>
            <p:cNvSpPr/>
            <p:nvPr/>
          </p:nvSpPr>
          <p:spPr>
            <a:xfrm>
              <a:off x="2159125" y="1980350"/>
              <a:ext cx="254350" cy="177150"/>
            </a:xfrm>
            <a:custGeom>
              <a:avLst/>
              <a:gdLst/>
              <a:ahLst/>
              <a:cxnLst/>
              <a:rect l="l" t="t" r="r" b="b"/>
              <a:pathLst>
                <a:path w="10174" h="7086" extrusionOk="0">
                  <a:moveTo>
                    <a:pt x="10079" y="0"/>
                  </a:moveTo>
                  <a:cubicBezTo>
                    <a:pt x="8402" y="1160"/>
                    <a:pt x="6725" y="2320"/>
                    <a:pt x="5048" y="3464"/>
                  </a:cubicBezTo>
                  <a:cubicBezTo>
                    <a:pt x="3370" y="4624"/>
                    <a:pt x="1678" y="5784"/>
                    <a:pt x="0" y="6944"/>
                  </a:cubicBezTo>
                  <a:cubicBezTo>
                    <a:pt x="32" y="6991"/>
                    <a:pt x="79" y="7038"/>
                    <a:pt x="110" y="7085"/>
                  </a:cubicBezTo>
                  <a:cubicBezTo>
                    <a:pt x="1787" y="5925"/>
                    <a:pt x="3464" y="4781"/>
                    <a:pt x="5142" y="3621"/>
                  </a:cubicBezTo>
                  <a:cubicBezTo>
                    <a:pt x="6819" y="2461"/>
                    <a:pt x="8496" y="1301"/>
                    <a:pt x="10173" y="157"/>
                  </a:cubicBezTo>
                  <a:cubicBezTo>
                    <a:pt x="10142"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0"/>
            <p:cNvSpPr/>
            <p:nvPr/>
          </p:nvSpPr>
          <p:spPr>
            <a:xfrm>
              <a:off x="2155200" y="1974850"/>
              <a:ext cx="254350" cy="176775"/>
            </a:xfrm>
            <a:custGeom>
              <a:avLst/>
              <a:gdLst/>
              <a:ahLst/>
              <a:cxnLst/>
              <a:rect l="l" t="t" r="r" b="b"/>
              <a:pathLst>
                <a:path w="10174" h="7071" extrusionOk="0">
                  <a:moveTo>
                    <a:pt x="10079" y="1"/>
                  </a:moveTo>
                  <a:cubicBezTo>
                    <a:pt x="8386" y="1145"/>
                    <a:pt x="6709" y="2305"/>
                    <a:pt x="5032" y="3465"/>
                  </a:cubicBezTo>
                  <a:cubicBezTo>
                    <a:pt x="3355" y="4609"/>
                    <a:pt x="1678" y="5769"/>
                    <a:pt x="1" y="6929"/>
                  </a:cubicBezTo>
                  <a:cubicBezTo>
                    <a:pt x="32" y="6976"/>
                    <a:pt x="63" y="7023"/>
                    <a:pt x="110" y="7070"/>
                  </a:cubicBezTo>
                  <a:cubicBezTo>
                    <a:pt x="1788" y="5926"/>
                    <a:pt x="3465" y="4766"/>
                    <a:pt x="5142" y="3606"/>
                  </a:cubicBezTo>
                  <a:cubicBezTo>
                    <a:pt x="6819" y="2462"/>
                    <a:pt x="8496" y="1302"/>
                    <a:pt x="10173" y="142"/>
                  </a:cubicBezTo>
                  <a:cubicBezTo>
                    <a:pt x="10142" y="95"/>
                    <a:pt x="10111" y="48"/>
                    <a:pt x="10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0"/>
            <p:cNvSpPr/>
            <p:nvPr/>
          </p:nvSpPr>
          <p:spPr>
            <a:xfrm>
              <a:off x="2151275" y="1968975"/>
              <a:ext cx="254350" cy="177150"/>
            </a:xfrm>
            <a:custGeom>
              <a:avLst/>
              <a:gdLst/>
              <a:ahLst/>
              <a:cxnLst/>
              <a:rect l="l" t="t" r="r" b="b"/>
              <a:pathLst>
                <a:path w="10174" h="7086" extrusionOk="0">
                  <a:moveTo>
                    <a:pt x="10064" y="1"/>
                  </a:moveTo>
                  <a:cubicBezTo>
                    <a:pt x="8387" y="1161"/>
                    <a:pt x="6710" y="2305"/>
                    <a:pt x="5032" y="3465"/>
                  </a:cubicBezTo>
                  <a:cubicBezTo>
                    <a:pt x="3355" y="4625"/>
                    <a:pt x="1678" y="5785"/>
                    <a:pt x="1" y="6929"/>
                  </a:cubicBezTo>
                  <a:cubicBezTo>
                    <a:pt x="32" y="6976"/>
                    <a:pt x="64" y="7039"/>
                    <a:pt x="95" y="7086"/>
                  </a:cubicBezTo>
                  <a:cubicBezTo>
                    <a:pt x="1772" y="5926"/>
                    <a:pt x="3465" y="4766"/>
                    <a:pt x="5142" y="3622"/>
                  </a:cubicBezTo>
                  <a:cubicBezTo>
                    <a:pt x="6819" y="2462"/>
                    <a:pt x="8496" y="1302"/>
                    <a:pt x="10174" y="142"/>
                  </a:cubicBezTo>
                  <a:cubicBezTo>
                    <a:pt x="10142" y="95"/>
                    <a:pt x="10111" y="48"/>
                    <a:pt x="10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0"/>
            <p:cNvSpPr/>
            <p:nvPr/>
          </p:nvSpPr>
          <p:spPr>
            <a:xfrm>
              <a:off x="2147375" y="1963100"/>
              <a:ext cx="254325" cy="177150"/>
            </a:xfrm>
            <a:custGeom>
              <a:avLst/>
              <a:gdLst/>
              <a:ahLst/>
              <a:cxnLst/>
              <a:rect l="l" t="t" r="r" b="b"/>
              <a:pathLst>
                <a:path w="10173" h="7086" extrusionOk="0">
                  <a:moveTo>
                    <a:pt x="10063" y="1"/>
                  </a:moveTo>
                  <a:cubicBezTo>
                    <a:pt x="8386" y="1161"/>
                    <a:pt x="6709" y="2320"/>
                    <a:pt x="5032" y="3480"/>
                  </a:cubicBezTo>
                  <a:cubicBezTo>
                    <a:pt x="3355" y="4625"/>
                    <a:pt x="1677" y="5785"/>
                    <a:pt x="0" y="6944"/>
                  </a:cubicBezTo>
                  <a:cubicBezTo>
                    <a:pt x="32" y="6991"/>
                    <a:pt x="63" y="7038"/>
                    <a:pt x="94" y="7085"/>
                  </a:cubicBezTo>
                  <a:cubicBezTo>
                    <a:pt x="1771" y="5926"/>
                    <a:pt x="3449" y="4781"/>
                    <a:pt x="5126" y="3621"/>
                  </a:cubicBezTo>
                  <a:cubicBezTo>
                    <a:pt x="6803" y="2462"/>
                    <a:pt x="8496" y="1302"/>
                    <a:pt x="10173" y="157"/>
                  </a:cubicBezTo>
                  <a:cubicBezTo>
                    <a:pt x="10141" y="110"/>
                    <a:pt x="10094" y="48"/>
                    <a:pt x="10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0"/>
            <p:cNvSpPr/>
            <p:nvPr/>
          </p:nvSpPr>
          <p:spPr>
            <a:xfrm>
              <a:off x="2143050" y="1957625"/>
              <a:ext cx="254350" cy="176750"/>
            </a:xfrm>
            <a:custGeom>
              <a:avLst/>
              <a:gdLst/>
              <a:ahLst/>
              <a:cxnLst/>
              <a:rect l="l" t="t" r="r" b="b"/>
              <a:pathLst>
                <a:path w="10174" h="7070" extrusionOk="0">
                  <a:moveTo>
                    <a:pt x="10079" y="0"/>
                  </a:moveTo>
                  <a:cubicBezTo>
                    <a:pt x="8402" y="1144"/>
                    <a:pt x="6725" y="2304"/>
                    <a:pt x="5048" y="3464"/>
                  </a:cubicBezTo>
                  <a:cubicBezTo>
                    <a:pt x="3371" y="4608"/>
                    <a:pt x="1694" y="5768"/>
                    <a:pt x="1" y="6928"/>
                  </a:cubicBezTo>
                  <a:cubicBezTo>
                    <a:pt x="48" y="6975"/>
                    <a:pt x="79" y="7022"/>
                    <a:pt x="111" y="7069"/>
                  </a:cubicBezTo>
                  <a:cubicBezTo>
                    <a:pt x="1788" y="5925"/>
                    <a:pt x="3465" y="4765"/>
                    <a:pt x="5142" y="3605"/>
                  </a:cubicBezTo>
                  <a:cubicBezTo>
                    <a:pt x="6819" y="2461"/>
                    <a:pt x="8496" y="1301"/>
                    <a:pt x="10173" y="141"/>
                  </a:cubicBezTo>
                  <a:cubicBezTo>
                    <a:pt x="10142" y="94"/>
                    <a:pt x="10111"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0"/>
            <p:cNvSpPr/>
            <p:nvPr/>
          </p:nvSpPr>
          <p:spPr>
            <a:xfrm>
              <a:off x="2139150" y="1951750"/>
              <a:ext cx="254325" cy="177125"/>
            </a:xfrm>
            <a:custGeom>
              <a:avLst/>
              <a:gdLst/>
              <a:ahLst/>
              <a:cxnLst/>
              <a:rect l="l" t="t" r="r" b="b"/>
              <a:pathLst>
                <a:path w="10173" h="7085" extrusionOk="0">
                  <a:moveTo>
                    <a:pt x="10079" y="0"/>
                  </a:moveTo>
                  <a:cubicBezTo>
                    <a:pt x="8401" y="1160"/>
                    <a:pt x="6724" y="2320"/>
                    <a:pt x="5031" y="3464"/>
                  </a:cubicBezTo>
                  <a:cubicBezTo>
                    <a:pt x="3354" y="4624"/>
                    <a:pt x="1677" y="5784"/>
                    <a:pt x="0" y="6944"/>
                  </a:cubicBezTo>
                  <a:cubicBezTo>
                    <a:pt x="31" y="6991"/>
                    <a:pt x="78" y="7038"/>
                    <a:pt x="110" y="7085"/>
                  </a:cubicBezTo>
                  <a:cubicBezTo>
                    <a:pt x="1787" y="5925"/>
                    <a:pt x="3464" y="4765"/>
                    <a:pt x="5141" y="3621"/>
                  </a:cubicBezTo>
                  <a:cubicBezTo>
                    <a:pt x="6818" y="2461"/>
                    <a:pt x="8496" y="1301"/>
                    <a:pt x="10173" y="141"/>
                  </a:cubicBezTo>
                  <a:cubicBezTo>
                    <a:pt x="10141"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0"/>
            <p:cNvSpPr/>
            <p:nvPr/>
          </p:nvSpPr>
          <p:spPr>
            <a:xfrm>
              <a:off x="2085450" y="1966625"/>
              <a:ext cx="63125" cy="45475"/>
            </a:xfrm>
            <a:custGeom>
              <a:avLst/>
              <a:gdLst/>
              <a:ahLst/>
              <a:cxnLst/>
              <a:rect l="l" t="t" r="r" b="b"/>
              <a:pathLst>
                <a:path w="2525" h="1819" extrusionOk="0">
                  <a:moveTo>
                    <a:pt x="2430" y="1"/>
                  </a:moveTo>
                  <a:cubicBezTo>
                    <a:pt x="1615" y="565"/>
                    <a:pt x="816" y="1114"/>
                    <a:pt x="1" y="1678"/>
                  </a:cubicBezTo>
                  <a:cubicBezTo>
                    <a:pt x="48" y="1725"/>
                    <a:pt x="79" y="1772"/>
                    <a:pt x="110" y="1819"/>
                  </a:cubicBezTo>
                  <a:cubicBezTo>
                    <a:pt x="910" y="1270"/>
                    <a:pt x="1725" y="706"/>
                    <a:pt x="2524" y="157"/>
                  </a:cubicBezTo>
                  <a:cubicBezTo>
                    <a:pt x="2493" y="110"/>
                    <a:pt x="2462" y="63"/>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0"/>
            <p:cNvSpPr/>
            <p:nvPr/>
          </p:nvSpPr>
          <p:spPr>
            <a:xfrm>
              <a:off x="2081525" y="1961150"/>
              <a:ext cx="63125" cy="45475"/>
            </a:xfrm>
            <a:custGeom>
              <a:avLst/>
              <a:gdLst/>
              <a:ahLst/>
              <a:cxnLst/>
              <a:rect l="l" t="t" r="r" b="b"/>
              <a:pathLst>
                <a:path w="2525" h="1819" extrusionOk="0">
                  <a:moveTo>
                    <a:pt x="2415" y="0"/>
                  </a:moveTo>
                  <a:cubicBezTo>
                    <a:pt x="1615" y="549"/>
                    <a:pt x="800" y="1113"/>
                    <a:pt x="1" y="1662"/>
                  </a:cubicBezTo>
                  <a:cubicBezTo>
                    <a:pt x="32" y="1709"/>
                    <a:pt x="64" y="1772"/>
                    <a:pt x="111" y="1819"/>
                  </a:cubicBezTo>
                  <a:cubicBezTo>
                    <a:pt x="910" y="1254"/>
                    <a:pt x="1725" y="706"/>
                    <a:pt x="2524" y="141"/>
                  </a:cubicBezTo>
                  <a:cubicBezTo>
                    <a:pt x="2493" y="94"/>
                    <a:pt x="2462" y="47"/>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0"/>
            <p:cNvSpPr/>
            <p:nvPr/>
          </p:nvSpPr>
          <p:spPr>
            <a:xfrm>
              <a:off x="2077625" y="1955275"/>
              <a:ext cx="63100" cy="45475"/>
            </a:xfrm>
            <a:custGeom>
              <a:avLst/>
              <a:gdLst/>
              <a:ahLst/>
              <a:cxnLst/>
              <a:rect l="l" t="t" r="r" b="b"/>
              <a:pathLst>
                <a:path w="2524" h="1819" extrusionOk="0">
                  <a:moveTo>
                    <a:pt x="2414" y="0"/>
                  </a:moveTo>
                  <a:cubicBezTo>
                    <a:pt x="1615" y="564"/>
                    <a:pt x="800" y="1113"/>
                    <a:pt x="0" y="1677"/>
                  </a:cubicBezTo>
                  <a:cubicBezTo>
                    <a:pt x="32" y="1724"/>
                    <a:pt x="63" y="1771"/>
                    <a:pt x="94" y="1818"/>
                  </a:cubicBezTo>
                  <a:cubicBezTo>
                    <a:pt x="909" y="1254"/>
                    <a:pt x="1709" y="706"/>
                    <a:pt x="2524" y="157"/>
                  </a:cubicBezTo>
                  <a:cubicBezTo>
                    <a:pt x="2492" y="94"/>
                    <a:pt x="2445"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0"/>
            <p:cNvSpPr/>
            <p:nvPr/>
          </p:nvSpPr>
          <p:spPr>
            <a:xfrm>
              <a:off x="2073300" y="1949400"/>
              <a:ext cx="63500" cy="45475"/>
            </a:xfrm>
            <a:custGeom>
              <a:avLst/>
              <a:gdLst/>
              <a:ahLst/>
              <a:cxnLst/>
              <a:rect l="l" t="t" r="r" b="b"/>
              <a:pathLst>
                <a:path w="2540" h="1819" extrusionOk="0">
                  <a:moveTo>
                    <a:pt x="2430" y="0"/>
                  </a:moveTo>
                  <a:cubicBezTo>
                    <a:pt x="1615" y="564"/>
                    <a:pt x="816" y="1113"/>
                    <a:pt x="1" y="1677"/>
                  </a:cubicBezTo>
                  <a:cubicBezTo>
                    <a:pt x="48" y="1724"/>
                    <a:pt x="79" y="1771"/>
                    <a:pt x="110" y="1818"/>
                  </a:cubicBezTo>
                  <a:cubicBezTo>
                    <a:pt x="926" y="1270"/>
                    <a:pt x="1725" y="705"/>
                    <a:pt x="2540" y="157"/>
                  </a:cubicBezTo>
                  <a:cubicBezTo>
                    <a:pt x="2493" y="110"/>
                    <a:pt x="2462" y="63"/>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0"/>
            <p:cNvSpPr/>
            <p:nvPr/>
          </p:nvSpPr>
          <p:spPr>
            <a:xfrm>
              <a:off x="2069400" y="1943900"/>
              <a:ext cx="63100" cy="45475"/>
            </a:xfrm>
            <a:custGeom>
              <a:avLst/>
              <a:gdLst/>
              <a:ahLst/>
              <a:cxnLst/>
              <a:rect l="l" t="t" r="r" b="b"/>
              <a:pathLst>
                <a:path w="2524" h="1819" extrusionOk="0">
                  <a:moveTo>
                    <a:pt x="2430" y="1"/>
                  </a:moveTo>
                  <a:cubicBezTo>
                    <a:pt x="1614" y="549"/>
                    <a:pt x="815" y="1114"/>
                    <a:pt x="0" y="1662"/>
                  </a:cubicBezTo>
                  <a:cubicBezTo>
                    <a:pt x="47" y="1709"/>
                    <a:pt x="78" y="1772"/>
                    <a:pt x="110" y="1819"/>
                  </a:cubicBezTo>
                  <a:cubicBezTo>
                    <a:pt x="909" y="1255"/>
                    <a:pt x="1724" y="706"/>
                    <a:pt x="2524" y="142"/>
                  </a:cubicBezTo>
                  <a:cubicBezTo>
                    <a:pt x="2492"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0"/>
            <p:cNvSpPr/>
            <p:nvPr/>
          </p:nvSpPr>
          <p:spPr>
            <a:xfrm>
              <a:off x="2065475" y="1938025"/>
              <a:ext cx="63100" cy="45475"/>
            </a:xfrm>
            <a:custGeom>
              <a:avLst/>
              <a:gdLst/>
              <a:ahLst/>
              <a:cxnLst/>
              <a:rect l="l" t="t" r="r" b="b"/>
              <a:pathLst>
                <a:path w="2524" h="1819" extrusionOk="0">
                  <a:moveTo>
                    <a:pt x="2430" y="1"/>
                  </a:moveTo>
                  <a:cubicBezTo>
                    <a:pt x="1615" y="565"/>
                    <a:pt x="800" y="1113"/>
                    <a:pt x="0" y="1678"/>
                  </a:cubicBezTo>
                  <a:cubicBezTo>
                    <a:pt x="32" y="1725"/>
                    <a:pt x="63" y="1772"/>
                    <a:pt x="110" y="1819"/>
                  </a:cubicBezTo>
                  <a:cubicBezTo>
                    <a:pt x="909" y="1254"/>
                    <a:pt x="1724" y="706"/>
                    <a:pt x="2524" y="157"/>
                  </a:cubicBezTo>
                  <a:cubicBezTo>
                    <a:pt x="2492"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0"/>
            <p:cNvSpPr/>
            <p:nvPr/>
          </p:nvSpPr>
          <p:spPr>
            <a:xfrm>
              <a:off x="2061550" y="1932550"/>
              <a:ext cx="63125" cy="45075"/>
            </a:xfrm>
            <a:custGeom>
              <a:avLst/>
              <a:gdLst/>
              <a:ahLst/>
              <a:cxnLst/>
              <a:rect l="l" t="t" r="r" b="b"/>
              <a:pathLst>
                <a:path w="2525" h="1803" extrusionOk="0">
                  <a:moveTo>
                    <a:pt x="2414" y="0"/>
                  </a:moveTo>
                  <a:cubicBezTo>
                    <a:pt x="1615" y="549"/>
                    <a:pt x="800" y="1097"/>
                    <a:pt x="1" y="1662"/>
                  </a:cubicBezTo>
                  <a:cubicBezTo>
                    <a:pt x="32" y="1709"/>
                    <a:pt x="63" y="1756"/>
                    <a:pt x="95" y="1803"/>
                  </a:cubicBezTo>
                  <a:cubicBezTo>
                    <a:pt x="910" y="1254"/>
                    <a:pt x="1709" y="690"/>
                    <a:pt x="2524" y="141"/>
                  </a:cubicBezTo>
                  <a:cubicBezTo>
                    <a:pt x="2493" y="94"/>
                    <a:pt x="2446"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0"/>
            <p:cNvSpPr/>
            <p:nvPr/>
          </p:nvSpPr>
          <p:spPr>
            <a:xfrm>
              <a:off x="2057250" y="1926650"/>
              <a:ext cx="63500" cy="45500"/>
            </a:xfrm>
            <a:custGeom>
              <a:avLst/>
              <a:gdLst/>
              <a:ahLst/>
              <a:cxnLst/>
              <a:rect l="l" t="t" r="r" b="b"/>
              <a:pathLst>
                <a:path w="2540" h="1820" extrusionOk="0">
                  <a:moveTo>
                    <a:pt x="2430" y="1"/>
                  </a:moveTo>
                  <a:cubicBezTo>
                    <a:pt x="1630" y="550"/>
                    <a:pt x="815" y="1114"/>
                    <a:pt x="0" y="1662"/>
                  </a:cubicBezTo>
                  <a:cubicBezTo>
                    <a:pt x="47" y="1725"/>
                    <a:pt x="78" y="1772"/>
                    <a:pt x="110" y="1819"/>
                  </a:cubicBezTo>
                  <a:cubicBezTo>
                    <a:pt x="925" y="1255"/>
                    <a:pt x="1724" y="706"/>
                    <a:pt x="2539" y="142"/>
                  </a:cubicBezTo>
                  <a:cubicBezTo>
                    <a:pt x="2508"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0"/>
            <p:cNvSpPr/>
            <p:nvPr/>
          </p:nvSpPr>
          <p:spPr>
            <a:xfrm>
              <a:off x="2053325" y="1920775"/>
              <a:ext cx="63100" cy="45500"/>
            </a:xfrm>
            <a:custGeom>
              <a:avLst/>
              <a:gdLst/>
              <a:ahLst/>
              <a:cxnLst/>
              <a:rect l="l" t="t" r="r" b="b"/>
              <a:pathLst>
                <a:path w="2524" h="1820" extrusionOk="0">
                  <a:moveTo>
                    <a:pt x="2430" y="1"/>
                  </a:moveTo>
                  <a:cubicBezTo>
                    <a:pt x="1615" y="565"/>
                    <a:pt x="815" y="1114"/>
                    <a:pt x="0" y="1678"/>
                  </a:cubicBezTo>
                  <a:cubicBezTo>
                    <a:pt x="32" y="1725"/>
                    <a:pt x="79" y="1772"/>
                    <a:pt x="110" y="1819"/>
                  </a:cubicBezTo>
                  <a:cubicBezTo>
                    <a:pt x="909" y="1270"/>
                    <a:pt x="1725" y="706"/>
                    <a:pt x="2524" y="158"/>
                  </a:cubicBezTo>
                  <a:cubicBezTo>
                    <a:pt x="2493" y="111"/>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0"/>
            <p:cNvSpPr/>
            <p:nvPr/>
          </p:nvSpPr>
          <p:spPr>
            <a:xfrm>
              <a:off x="2049400" y="1915300"/>
              <a:ext cx="63125" cy="45075"/>
            </a:xfrm>
            <a:custGeom>
              <a:avLst/>
              <a:gdLst/>
              <a:ahLst/>
              <a:cxnLst/>
              <a:rect l="l" t="t" r="r" b="b"/>
              <a:pathLst>
                <a:path w="2525" h="1803" extrusionOk="0">
                  <a:moveTo>
                    <a:pt x="2430" y="0"/>
                  </a:moveTo>
                  <a:cubicBezTo>
                    <a:pt x="1615" y="549"/>
                    <a:pt x="816" y="1113"/>
                    <a:pt x="1" y="1662"/>
                  </a:cubicBezTo>
                  <a:cubicBezTo>
                    <a:pt x="32" y="1709"/>
                    <a:pt x="63" y="1756"/>
                    <a:pt x="110" y="1803"/>
                  </a:cubicBezTo>
                  <a:cubicBezTo>
                    <a:pt x="910" y="1254"/>
                    <a:pt x="1725" y="690"/>
                    <a:pt x="2524" y="141"/>
                  </a:cubicBezTo>
                  <a:cubicBezTo>
                    <a:pt x="2493" y="94"/>
                    <a:pt x="2461" y="47"/>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0"/>
            <p:cNvSpPr/>
            <p:nvPr/>
          </p:nvSpPr>
          <p:spPr>
            <a:xfrm>
              <a:off x="2045475" y="1909425"/>
              <a:ext cx="63125" cy="45475"/>
            </a:xfrm>
            <a:custGeom>
              <a:avLst/>
              <a:gdLst/>
              <a:ahLst/>
              <a:cxnLst/>
              <a:rect l="l" t="t" r="r" b="b"/>
              <a:pathLst>
                <a:path w="2525" h="1819" extrusionOk="0">
                  <a:moveTo>
                    <a:pt x="2415" y="0"/>
                  </a:moveTo>
                  <a:cubicBezTo>
                    <a:pt x="1615" y="565"/>
                    <a:pt x="800" y="1113"/>
                    <a:pt x="1" y="1677"/>
                  </a:cubicBezTo>
                  <a:cubicBezTo>
                    <a:pt x="32" y="1724"/>
                    <a:pt x="64" y="1771"/>
                    <a:pt x="95" y="1819"/>
                  </a:cubicBezTo>
                  <a:cubicBezTo>
                    <a:pt x="910" y="1254"/>
                    <a:pt x="1709" y="706"/>
                    <a:pt x="2524" y="157"/>
                  </a:cubicBezTo>
                  <a:cubicBezTo>
                    <a:pt x="2493" y="94"/>
                    <a:pt x="2462" y="47"/>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0"/>
            <p:cNvSpPr/>
            <p:nvPr/>
          </p:nvSpPr>
          <p:spPr>
            <a:xfrm>
              <a:off x="2041575" y="1903550"/>
              <a:ext cx="63100" cy="45475"/>
            </a:xfrm>
            <a:custGeom>
              <a:avLst/>
              <a:gdLst/>
              <a:ahLst/>
              <a:cxnLst/>
              <a:rect l="l" t="t" r="r" b="b"/>
              <a:pathLst>
                <a:path w="2524" h="1819" extrusionOk="0">
                  <a:moveTo>
                    <a:pt x="2414" y="0"/>
                  </a:moveTo>
                  <a:cubicBezTo>
                    <a:pt x="1615" y="564"/>
                    <a:pt x="800" y="1113"/>
                    <a:pt x="0" y="1677"/>
                  </a:cubicBezTo>
                  <a:cubicBezTo>
                    <a:pt x="31" y="1724"/>
                    <a:pt x="63" y="1771"/>
                    <a:pt x="94" y="1818"/>
                  </a:cubicBezTo>
                  <a:cubicBezTo>
                    <a:pt x="909" y="1270"/>
                    <a:pt x="1709" y="706"/>
                    <a:pt x="2524" y="157"/>
                  </a:cubicBezTo>
                  <a:cubicBezTo>
                    <a:pt x="2492" y="110"/>
                    <a:pt x="2445" y="63"/>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0"/>
            <p:cNvSpPr/>
            <p:nvPr/>
          </p:nvSpPr>
          <p:spPr>
            <a:xfrm>
              <a:off x="2037250" y="1898050"/>
              <a:ext cx="63125" cy="45475"/>
            </a:xfrm>
            <a:custGeom>
              <a:avLst/>
              <a:gdLst/>
              <a:ahLst/>
              <a:cxnLst/>
              <a:rect l="l" t="t" r="r" b="b"/>
              <a:pathLst>
                <a:path w="2525" h="1819" extrusionOk="0">
                  <a:moveTo>
                    <a:pt x="2430" y="1"/>
                  </a:moveTo>
                  <a:cubicBezTo>
                    <a:pt x="1615" y="549"/>
                    <a:pt x="816" y="1114"/>
                    <a:pt x="1" y="1662"/>
                  </a:cubicBezTo>
                  <a:cubicBezTo>
                    <a:pt x="48" y="1709"/>
                    <a:pt x="79" y="1756"/>
                    <a:pt x="110" y="1819"/>
                  </a:cubicBezTo>
                  <a:cubicBezTo>
                    <a:pt x="910" y="1255"/>
                    <a:pt x="1725" y="706"/>
                    <a:pt x="2524" y="142"/>
                  </a:cubicBezTo>
                  <a:cubicBezTo>
                    <a:pt x="2493" y="95"/>
                    <a:pt x="2462"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0"/>
            <p:cNvSpPr/>
            <p:nvPr/>
          </p:nvSpPr>
          <p:spPr>
            <a:xfrm>
              <a:off x="2033325" y="1892175"/>
              <a:ext cx="63125" cy="45475"/>
            </a:xfrm>
            <a:custGeom>
              <a:avLst/>
              <a:gdLst/>
              <a:ahLst/>
              <a:cxnLst/>
              <a:rect l="l" t="t" r="r" b="b"/>
              <a:pathLst>
                <a:path w="2525" h="1819" extrusionOk="0">
                  <a:moveTo>
                    <a:pt x="2430" y="1"/>
                  </a:moveTo>
                  <a:cubicBezTo>
                    <a:pt x="1615" y="565"/>
                    <a:pt x="816" y="1114"/>
                    <a:pt x="1" y="1678"/>
                  </a:cubicBezTo>
                  <a:cubicBezTo>
                    <a:pt x="32" y="1725"/>
                    <a:pt x="64" y="1772"/>
                    <a:pt x="111" y="1819"/>
                  </a:cubicBezTo>
                  <a:cubicBezTo>
                    <a:pt x="910" y="1255"/>
                    <a:pt x="1725" y="706"/>
                    <a:pt x="2525" y="157"/>
                  </a:cubicBezTo>
                  <a:cubicBezTo>
                    <a:pt x="2493" y="95"/>
                    <a:pt x="2462"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0"/>
            <p:cNvSpPr/>
            <p:nvPr/>
          </p:nvSpPr>
          <p:spPr>
            <a:xfrm>
              <a:off x="2029425" y="1886700"/>
              <a:ext cx="63100" cy="45075"/>
            </a:xfrm>
            <a:custGeom>
              <a:avLst/>
              <a:gdLst/>
              <a:ahLst/>
              <a:cxnLst/>
              <a:rect l="l" t="t" r="r" b="b"/>
              <a:pathLst>
                <a:path w="2524" h="1803" extrusionOk="0">
                  <a:moveTo>
                    <a:pt x="2414" y="0"/>
                  </a:moveTo>
                  <a:cubicBezTo>
                    <a:pt x="1615" y="549"/>
                    <a:pt x="800" y="1097"/>
                    <a:pt x="0" y="1662"/>
                  </a:cubicBezTo>
                  <a:cubicBezTo>
                    <a:pt x="32" y="1709"/>
                    <a:pt x="63" y="1756"/>
                    <a:pt x="94" y="1803"/>
                  </a:cubicBezTo>
                  <a:cubicBezTo>
                    <a:pt x="909" y="1254"/>
                    <a:pt x="1724" y="690"/>
                    <a:pt x="2524" y="141"/>
                  </a:cubicBezTo>
                  <a:cubicBezTo>
                    <a:pt x="2492" y="94"/>
                    <a:pt x="2461"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0"/>
            <p:cNvSpPr/>
            <p:nvPr/>
          </p:nvSpPr>
          <p:spPr>
            <a:xfrm>
              <a:off x="2025500" y="1880825"/>
              <a:ext cx="63125" cy="45475"/>
            </a:xfrm>
            <a:custGeom>
              <a:avLst/>
              <a:gdLst/>
              <a:ahLst/>
              <a:cxnLst/>
              <a:rect l="l" t="t" r="r" b="b"/>
              <a:pathLst>
                <a:path w="2525" h="1819" extrusionOk="0">
                  <a:moveTo>
                    <a:pt x="2414" y="0"/>
                  </a:moveTo>
                  <a:cubicBezTo>
                    <a:pt x="1615" y="549"/>
                    <a:pt x="800" y="1113"/>
                    <a:pt x="0" y="1662"/>
                  </a:cubicBezTo>
                  <a:cubicBezTo>
                    <a:pt x="32" y="1709"/>
                    <a:pt x="63" y="1771"/>
                    <a:pt x="95" y="1818"/>
                  </a:cubicBezTo>
                  <a:cubicBezTo>
                    <a:pt x="910" y="1254"/>
                    <a:pt x="1709" y="705"/>
                    <a:pt x="2524" y="141"/>
                  </a:cubicBezTo>
                  <a:cubicBezTo>
                    <a:pt x="2493" y="94"/>
                    <a:pt x="2446"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0"/>
            <p:cNvSpPr/>
            <p:nvPr/>
          </p:nvSpPr>
          <p:spPr>
            <a:xfrm>
              <a:off x="2021200" y="1874925"/>
              <a:ext cx="63100" cy="45500"/>
            </a:xfrm>
            <a:custGeom>
              <a:avLst/>
              <a:gdLst/>
              <a:ahLst/>
              <a:cxnLst/>
              <a:rect l="l" t="t" r="r" b="b"/>
              <a:pathLst>
                <a:path w="2524" h="1820" extrusionOk="0">
                  <a:moveTo>
                    <a:pt x="2430" y="1"/>
                  </a:moveTo>
                  <a:cubicBezTo>
                    <a:pt x="1615" y="565"/>
                    <a:pt x="815" y="1114"/>
                    <a:pt x="0" y="1678"/>
                  </a:cubicBezTo>
                  <a:cubicBezTo>
                    <a:pt x="47" y="1725"/>
                    <a:pt x="78" y="1772"/>
                    <a:pt x="110" y="1819"/>
                  </a:cubicBezTo>
                  <a:cubicBezTo>
                    <a:pt x="909" y="1255"/>
                    <a:pt x="1724" y="706"/>
                    <a:pt x="2524" y="158"/>
                  </a:cubicBezTo>
                  <a:cubicBezTo>
                    <a:pt x="2492"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0"/>
            <p:cNvSpPr/>
            <p:nvPr/>
          </p:nvSpPr>
          <p:spPr>
            <a:xfrm>
              <a:off x="2017275" y="1869450"/>
              <a:ext cx="63100" cy="45100"/>
            </a:xfrm>
            <a:custGeom>
              <a:avLst/>
              <a:gdLst/>
              <a:ahLst/>
              <a:cxnLst/>
              <a:rect l="l" t="t" r="r" b="b"/>
              <a:pathLst>
                <a:path w="2524" h="1804" extrusionOk="0">
                  <a:moveTo>
                    <a:pt x="2430" y="1"/>
                  </a:moveTo>
                  <a:cubicBezTo>
                    <a:pt x="1615" y="549"/>
                    <a:pt x="815" y="1113"/>
                    <a:pt x="0" y="1662"/>
                  </a:cubicBezTo>
                  <a:cubicBezTo>
                    <a:pt x="32" y="1709"/>
                    <a:pt x="79" y="1756"/>
                    <a:pt x="110" y="1803"/>
                  </a:cubicBezTo>
                  <a:cubicBezTo>
                    <a:pt x="909" y="1254"/>
                    <a:pt x="1724" y="690"/>
                    <a:pt x="2524" y="142"/>
                  </a:cubicBezTo>
                  <a:cubicBezTo>
                    <a:pt x="2493"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0"/>
            <p:cNvSpPr/>
            <p:nvPr/>
          </p:nvSpPr>
          <p:spPr>
            <a:xfrm>
              <a:off x="2013350" y="1863575"/>
              <a:ext cx="63125" cy="45475"/>
            </a:xfrm>
            <a:custGeom>
              <a:avLst/>
              <a:gdLst/>
              <a:ahLst/>
              <a:cxnLst/>
              <a:rect l="l" t="t" r="r" b="b"/>
              <a:pathLst>
                <a:path w="2525" h="1819" extrusionOk="0">
                  <a:moveTo>
                    <a:pt x="2414" y="0"/>
                  </a:moveTo>
                  <a:cubicBezTo>
                    <a:pt x="1615" y="549"/>
                    <a:pt x="800" y="1113"/>
                    <a:pt x="1" y="1678"/>
                  </a:cubicBezTo>
                  <a:cubicBezTo>
                    <a:pt x="32" y="1725"/>
                    <a:pt x="63" y="1772"/>
                    <a:pt x="110" y="1819"/>
                  </a:cubicBezTo>
                  <a:cubicBezTo>
                    <a:pt x="910" y="1254"/>
                    <a:pt x="1709" y="706"/>
                    <a:pt x="2524" y="141"/>
                  </a:cubicBezTo>
                  <a:cubicBezTo>
                    <a:pt x="2493" y="94"/>
                    <a:pt x="2461"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0"/>
            <p:cNvSpPr/>
            <p:nvPr/>
          </p:nvSpPr>
          <p:spPr>
            <a:xfrm>
              <a:off x="2009425" y="1857700"/>
              <a:ext cx="63125" cy="45475"/>
            </a:xfrm>
            <a:custGeom>
              <a:avLst/>
              <a:gdLst/>
              <a:ahLst/>
              <a:cxnLst/>
              <a:rect l="l" t="t" r="r" b="b"/>
              <a:pathLst>
                <a:path w="2525" h="1819" extrusionOk="0">
                  <a:moveTo>
                    <a:pt x="2415" y="0"/>
                  </a:moveTo>
                  <a:cubicBezTo>
                    <a:pt x="1615" y="565"/>
                    <a:pt x="800" y="1113"/>
                    <a:pt x="1" y="1677"/>
                  </a:cubicBezTo>
                  <a:cubicBezTo>
                    <a:pt x="32" y="1724"/>
                    <a:pt x="64" y="1771"/>
                    <a:pt x="95" y="1819"/>
                  </a:cubicBezTo>
                  <a:cubicBezTo>
                    <a:pt x="910" y="1270"/>
                    <a:pt x="1709" y="706"/>
                    <a:pt x="2524" y="157"/>
                  </a:cubicBezTo>
                  <a:cubicBezTo>
                    <a:pt x="2493" y="110"/>
                    <a:pt x="2462" y="63"/>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0"/>
            <p:cNvSpPr/>
            <p:nvPr/>
          </p:nvSpPr>
          <p:spPr>
            <a:xfrm>
              <a:off x="2005125" y="1852200"/>
              <a:ext cx="63500" cy="45500"/>
            </a:xfrm>
            <a:custGeom>
              <a:avLst/>
              <a:gdLst/>
              <a:ahLst/>
              <a:cxnLst/>
              <a:rect l="l" t="t" r="r" b="b"/>
              <a:pathLst>
                <a:path w="2540" h="1820" extrusionOk="0">
                  <a:moveTo>
                    <a:pt x="2430" y="1"/>
                  </a:moveTo>
                  <a:cubicBezTo>
                    <a:pt x="1615" y="549"/>
                    <a:pt x="815" y="1114"/>
                    <a:pt x="0" y="1662"/>
                  </a:cubicBezTo>
                  <a:cubicBezTo>
                    <a:pt x="47" y="1709"/>
                    <a:pt x="79" y="1756"/>
                    <a:pt x="110" y="1819"/>
                  </a:cubicBezTo>
                  <a:cubicBezTo>
                    <a:pt x="925" y="1255"/>
                    <a:pt x="1725" y="706"/>
                    <a:pt x="2540" y="142"/>
                  </a:cubicBezTo>
                  <a:cubicBezTo>
                    <a:pt x="2493"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0"/>
            <p:cNvSpPr/>
            <p:nvPr/>
          </p:nvSpPr>
          <p:spPr>
            <a:xfrm>
              <a:off x="2001200" y="1846325"/>
              <a:ext cx="63125" cy="45475"/>
            </a:xfrm>
            <a:custGeom>
              <a:avLst/>
              <a:gdLst/>
              <a:ahLst/>
              <a:cxnLst/>
              <a:rect l="l" t="t" r="r" b="b"/>
              <a:pathLst>
                <a:path w="2525" h="1819" extrusionOk="0">
                  <a:moveTo>
                    <a:pt x="2430" y="1"/>
                  </a:moveTo>
                  <a:cubicBezTo>
                    <a:pt x="1615" y="549"/>
                    <a:pt x="816" y="1114"/>
                    <a:pt x="1" y="1678"/>
                  </a:cubicBezTo>
                  <a:cubicBezTo>
                    <a:pt x="32" y="1725"/>
                    <a:pt x="79" y="1772"/>
                    <a:pt x="110" y="1819"/>
                  </a:cubicBezTo>
                  <a:cubicBezTo>
                    <a:pt x="910" y="1255"/>
                    <a:pt x="1725" y="706"/>
                    <a:pt x="2524" y="142"/>
                  </a:cubicBezTo>
                  <a:cubicBezTo>
                    <a:pt x="2493" y="95"/>
                    <a:pt x="2462"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0"/>
            <p:cNvSpPr/>
            <p:nvPr/>
          </p:nvSpPr>
          <p:spPr>
            <a:xfrm>
              <a:off x="1987875" y="1824775"/>
              <a:ext cx="78000" cy="146575"/>
            </a:xfrm>
            <a:custGeom>
              <a:avLst/>
              <a:gdLst/>
              <a:ahLst/>
              <a:cxnLst/>
              <a:rect l="l" t="t" r="r" b="b"/>
              <a:pathLst>
                <a:path w="3120" h="5863" extrusionOk="0">
                  <a:moveTo>
                    <a:pt x="518" y="1"/>
                  </a:moveTo>
                  <a:cubicBezTo>
                    <a:pt x="346" y="1960"/>
                    <a:pt x="173" y="3904"/>
                    <a:pt x="1" y="5863"/>
                  </a:cubicBezTo>
                  <a:cubicBezTo>
                    <a:pt x="518" y="4954"/>
                    <a:pt x="1302" y="4405"/>
                    <a:pt x="3120" y="3715"/>
                  </a:cubicBezTo>
                  <a:cubicBezTo>
                    <a:pt x="1505" y="2070"/>
                    <a:pt x="863" y="1145"/>
                    <a:pt x="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0"/>
            <p:cNvSpPr/>
            <p:nvPr/>
          </p:nvSpPr>
          <p:spPr>
            <a:xfrm>
              <a:off x="2245325" y="2060275"/>
              <a:ext cx="149725" cy="111725"/>
            </a:xfrm>
            <a:custGeom>
              <a:avLst/>
              <a:gdLst/>
              <a:ahLst/>
              <a:cxnLst/>
              <a:rect l="l" t="t" r="r" b="b"/>
              <a:pathLst>
                <a:path w="5989" h="4469" extrusionOk="0">
                  <a:moveTo>
                    <a:pt x="5502" y="1"/>
                  </a:moveTo>
                  <a:cubicBezTo>
                    <a:pt x="4593" y="644"/>
                    <a:pt x="3669" y="1271"/>
                    <a:pt x="2759" y="1898"/>
                  </a:cubicBezTo>
                  <a:cubicBezTo>
                    <a:pt x="1835" y="2524"/>
                    <a:pt x="910" y="3167"/>
                    <a:pt x="1" y="3794"/>
                  </a:cubicBezTo>
                  <a:cubicBezTo>
                    <a:pt x="158" y="4029"/>
                    <a:pt x="314" y="4249"/>
                    <a:pt x="471" y="4468"/>
                  </a:cubicBezTo>
                  <a:cubicBezTo>
                    <a:pt x="1380" y="3841"/>
                    <a:pt x="2305" y="3198"/>
                    <a:pt x="3230" y="2571"/>
                  </a:cubicBezTo>
                  <a:cubicBezTo>
                    <a:pt x="4139" y="1945"/>
                    <a:pt x="5064" y="1302"/>
                    <a:pt x="5988" y="675"/>
                  </a:cubicBezTo>
                  <a:cubicBezTo>
                    <a:pt x="5832" y="455"/>
                    <a:pt x="5675" y="236"/>
                    <a:pt x="5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0"/>
            <p:cNvSpPr/>
            <p:nvPr/>
          </p:nvSpPr>
          <p:spPr>
            <a:xfrm>
              <a:off x="2151675" y="2046175"/>
              <a:ext cx="45100" cy="36875"/>
            </a:xfrm>
            <a:custGeom>
              <a:avLst/>
              <a:gdLst/>
              <a:ahLst/>
              <a:cxnLst/>
              <a:rect l="l" t="t" r="r" b="b"/>
              <a:pathLst>
                <a:path w="1804" h="1475" extrusionOk="0">
                  <a:moveTo>
                    <a:pt x="1" y="1"/>
                  </a:moveTo>
                  <a:lnTo>
                    <a:pt x="1" y="1"/>
                  </a:lnTo>
                  <a:cubicBezTo>
                    <a:pt x="345" y="487"/>
                    <a:pt x="690" y="972"/>
                    <a:pt x="1035" y="1474"/>
                  </a:cubicBezTo>
                  <a:cubicBezTo>
                    <a:pt x="1505" y="1145"/>
                    <a:pt x="1787" y="612"/>
                    <a:pt x="1803" y="79"/>
                  </a:cubicBezTo>
                  <a:cubicBezTo>
                    <a:pt x="1208" y="48"/>
                    <a:pt x="612" y="3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0"/>
            <p:cNvSpPr/>
            <p:nvPr/>
          </p:nvSpPr>
          <p:spPr>
            <a:xfrm>
              <a:off x="2105825" y="2039525"/>
              <a:ext cx="71750" cy="51375"/>
            </a:xfrm>
            <a:custGeom>
              <a:avLst/>
              <a:gdLst/>
              <a:ahLst/>
              <a:cxnLst/>
              <a:rect l="l" t="t" r="r" b="b"/>
              <a:pathLst>
                <a:path w="2870" h="2055" extrusionOk="0">
                  <a:moveTo>
                    <a:pt x="63" y="0"/>
                  </a:moveTo>
                  <a:lnTo>
                    <a:pt x="63" y="0"/>
                  </a:lnTo>
                  <a:cubicBezTo>
                    <a:pt x="1" y="345"/>
                    <a:pt x="63" y="706"/>
                    <a:pt x="220" y="1050"/>
                  </a:cubicBezTo>
                  <a:cubicBezTo>
                    <a:pt x="314" y="1238"/>
                    <a:pt x="455" y="1427"/>
                    <a:pt x="596" y="1568"/>
                  </a:cubicBezTo>
                  <a:cubicBezTo>
                    <a:pt x="938" y="1879"/>
                    <a:pt x="1388" y="2055"/>
                    <a:pt x="1849" y="2055"/>
                  </a:cubicBezTo>
                  <a:cubicBezTo>
                    <a:pt x="2108" y="2055"/>
                    <a:pt x="2370" y="1999"/>
                    <a:pt x="2618" y="1881"/>
                  </a:cubicBezTo>
                  <a:cubicBezTo>
                    <a:pt x="2712" y="1834"/>
                    <a:pt x="2791" y="1787"/>
                    <a:pt x="2869" y="1740"/>
                  </a:cubicBezTo>
                  <a:cubicBezTo>
                    <a:pt x="2524" y="1238"/>
                    <a:pt x="2179" y="753"/>
                    <a:pt x="1835" y="267"/>
                  </a:cubicBezTo>
                  <a:cubicBezTo>
                    <a:pt x="1255" y="188"/>
                    <a:pt x="659" y="9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0"/>
            <p:cNvSpPr/>
            <p:nvPr/>
          </p:nvSpPr>
          <p:spPr>
            <a:xfrm>
              <a:off x="2222600" y="1932550"/>
              <a:ext cx="157550" cy="110525"/>
            </a:xfrm>
            <a:custGeom>
              <a:avLst/>
              <a:gdLst/>
              <a:ahLst/>
              <a:cxnLst/>
              <a:rect l="l" t="t" r="r" b="b"/>
              <a:pathLst>
                <a:path w="6302" h="4421" extrusionOk="0">
                  <a:moveTo>
                    <a:pt x="6208" y="0"/>
                  </a:moveTo>
                  <a:cubicBezTo>
                    <a:pt x="5173" y="721"/>
                    <a:pt x="4139" y="1426"/>
                    <a:pt x="3104" y="2132"/>
                  </a:cubicBezTo>
                  <a:cubicBezTo>
                    <a:pt x="2070" y="2853"/>
                    <a:pt x="1035" y="3558"/>
                    <a:pt x="1" y="4263"/>
                  </a:cubicBezTo>
                  <a:cubicBezTo>
                    <a:pt x="32" y="4326"/>
                    <a:pt x="63" y="4373"/>
                    <a:pt x="110" y="4420"/>
                  </a:cubicBezTo>
                  <a:cubicBezTo>
                    <a:pt x="1145" y="3699"/>
                    <a:pt x="2179" y="2994"/>
                    <a:pt x="3198" y="2289"/>
                  </a:cubicBezTo>
                  <a:cubicBezTo>
                    <a:pt x="4233" y="1568"/>
                    <a:pt x="5267" y="862"/>
                    <a:pt x="6302" y="157"/>
                  </a:cubicBezTo>
                  <a:cubicBezTo>
                    <a:pt x="6270" y="94"/>
                    <a:pt x="6239" y="47"/>
                    <a:pt x="6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0"/>
            <p:cNvSpPr/>
            <p:nvPr/>
          </p:nvSpPr>
          <p:spPr>
            <a:xfrm>
              <a:off x="2218675" y="1927050"/>
              <a:ext cx="157550" cy="110150"/>
            </a:xfrm>
            <a:custGeom>
              <a:avLst/>
              <a:gdLst/>
              <a:ahLst/>
              <a:cxnLst/>
              <a:rect l="l" t="t" r="r" b="b"/>
              <a:pathLst>
                <a:path w="6302" h="4406" extrusionOk="0">
                  <a:moveTo>
                    <a:pt x="6192" y="1"/>
                  </a:moveTo>
                  <a:cubicBezTo>
                    <a:pt x="5158" y="706"/>
                    <a:pt x="4123" y="1411"/>
                    <a:pt x="3104" y="2132"/>
                  </a:cubicBezTo>
                  <a:cubicBezTo>
                    <a:pt x="2070" y="2838"/>
                    <a:pt x="1035" y="3543"/>
                    <a:pt x="1" y="4264"/>
                  </a:cubicBezTo>
                  <a:cubicBezTo>
                    <a:pt x="32" y="4311"/>
                    <a:pt x="64" y="4358"/>
                    <a:pt x="95" y="4405"/>
                  </a:cubicBezTo>
                  <a:cubicBezTo>
                    <a:pt x="1129" y="3700"/>
                    <a:pt x="2164" y="2979"/>
                    <a:pt x="3198" y="2273"/>
                  </a:cubicBezTo>
                  <a:cubicBezTo>
                    <a:pt x="4233" y="1568"/>
                    <a:pt x="5268" y="847"/>
                    <a:pt x="6302" y="142"/>
                  </a:cubicBezTo>
                  <a:cubicBezTo>
                    <a:pt x="6271" y="95"/>
                    <a:pt x="6224"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0"/>
            <p:cNvSpPr/>
            <p:nvPr/>
          </p:nvSpPr>
          <p:spPr>
            <a:xfrm>
              <a:off x="2214775" y="1921175"/>
              <a:ext cx="157550" cy="110525"/>
            </a:xfrm>
            <a:custGeom>
              <a:avLst/>
              <a:gdLst/>
              <a:ahLst/>
              <a:cxnLst/>
              <a:rect l="l" t="t" r="r" b="b"/>
              <a:pathLst>
                <a:path w="6302" h="4421" extrusionOk="0">
                  <a:moveTo>
                    <a:pt x="6192" y="1"/>
                  </a:moveTo>
                  <a:cubicBezTo>
                    <a:pt x="5157" y="706"/>
                    <a:pt x="4123" y="1427"/>
                    <a:pt x="3088" y="2132"/>
                  </a:cubicBezTo>
                  <a:cubicBezTo>
                    <a:pt x="2069" y="2838"/>
                    <a:pt x="1035" y="3559"/>
                    <a:pt x="0" y="4264"/>
                  </a:cubicBezTo>
                  <a:cubicBezTo>
                    <a:pt x="32" y="4311"/>
                    <a:pt x="63" y="4358"/>
                    <a:pt x="94" y="4421"/>
                  </a:cubicBezTo>
                  <a:cubicBezTo>
                    <a:pt x="1129" y="3700"/>
                    <a:pt x="2163" y="2994"/>
                    <a:pt x="3198" y="2273"/>
                  </a:cubicBezTo>
                  <a:cubicBezTo>
                    <a:pt x="4232" y="1568"/>
                    <a:pt x="5267" y="863"/>
                    <a:pt x="6301" y="142"/>
                  </a:cubicBezTo>
                  <a:cubicBezTo>
                    <a:pt x="6270" y="95"/>
                    <a:pt x="6223"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0"/>
            <p:cNvSpPr/>
            <p:nvPr/>
          </p:nvSpPr>
          <p:spPr>
            <a:xfrm>
              <a:off x="2210450" y="1915300"/>
              <a:ext cx="157550" cy="110525"/>
            </a:xfrm>
            <a:custGeom>
              <a:avLst/>
              <a:gdLst/>
              <a:ahLst/>
              <a:cxnLst/>
              <a:rect l="l" t="t" r="r" b="b"/>
              <a:pathLst>
                <a:path w="6302" h="4421" extrusionOk="0">
                  <a:moveTo>
                    <a:pt x="6208" y="0"/>
                  </a:moveTo>
                  <a:cubicBezTo>
                    <a:pt x="5173" y="721"/>
                    <a:pt x="4139" y="1427"/>
                    <a:pt x="3104" y="2132"/>
                  </a:cubicBezTo>
                  <a:cubicBezTo>
                    <a:pt x="2070" y="2853"/>
                    <a:pt x="1035" y="3558"/>
                    <a:pt x="1" y="4279"/>
                  </a:cubicBezTo>
                  <a:cubicBezTo>
                    <a:pt x="48" y="4327"/>
                    <a:pt x="79" y="4374"/>
                    <a:pt x="110" y="4421"/>
                  </a:cubicBezTo>
                  <a:cubicBezTo>
                    <a:pt x="1145" y="3715"/>
                    <a:pt x="2179" y="2994"/>
                    <a:pt x="3214" y="2289"/>
                  </a:cubicBezTo>
                  <a:cubicBezTo>
                    <a:pt x="4249" y="1568"/>
                    <a:pt x="5283" y="862"/>
                    <a:pt x="6302" y="157"/>
                  </a:cubicBezTo>
                  <a:cubicBezTo>
                    <a:pt x="6270" y="110"/>
                    <a:pt x="6239" y="47"/>
                    <a:pt x="6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0"/>
            <p:cNvSpPr/>
            <p:nvPr/>
          </p:nvSpPr>
          <p:spPr>
            <a:xfrm>
              <a:off x="2206550" y="1909800"/>
              <a:ext cx="157550" cy="110150"/>
            </a:xfrm>
            <a:custGeom>
              <a:avLst/>
              <a:gdLst/>
              <a:ahLst/>
              <a:cxnLst/>
              <a:rect l="l" t="t" r="r" b="b"/>
              <a:pathLst>
                <a:path w="6302" h="4406" extrusionOk="0">
                  <a:moveTo>
                    <a:pt x="6207" y="1"/>
                  </a:moveTo>
                  <a:cubicBezTo>
                    <a:pt x="5173" y="706"/>
                    <a:pt x="4138" y="1412"/>
                    <a:pt x="3104" y="2133"/>
                  </a:cubicBezTo>
                  <a:cubicBezTo>
                    <a:pt x="2069" y="2838"/>
                    <a:pt x="1035" y="3559"/>
                    <a:pt x="0" y="4264"/>
                  </a:cubicBezTo>
                  <a:cubicBezTo>
                    <a:pt x="31" y="4311"/>
                    <a:pt x="78" y="4358"/>
                    <a:pt x="110" y="4405"/>
                  </a:cubicBezTo>
                  <a:cubicBezTo>
                    <a:pt x="1144" y="3700"/>
                    <a:pt x="2179" y="2979"/>
                    <a:pt x="3198" y="2274"/>
                  </a:cubicBezTo>
                  <a:cubicBezTo>
                    <a:pt x="4232" y="1568"/>
                    <a:pt x="5267" y="847"/>
                    <a:pt x="6301" y="142"/>
                  </a:cubicBezTo>
                  <a:cubicBezTo>
                    <a:pt x="6270" y="95"/>
                    <a:pt x="6238" y="48"/>
                    <a:pt x="6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0"/>
            <p:cNvSpPr/>
            <p:nvPr/>
          </p:nvSpPr>
          <p:spPr>
            <a:xfrm>
              <a:off x="2202625" y="1903925"/>
              <a:ext cx="157550" cy="110550"/>
            </a:xfrm>
            <a:custGeom>
              <a:avLst/>
              <a:gdLst/>
              <a:ahLst/>
              <a:cxnLst/>
              <a:rect l="l" t="t" r="r" b="b"/>
              <a:pathLst>
                <a:path w="6302" h="4422" extrusionOk="0">
                  <a:moveTo>
                    <a:pt x="6192" y="1"/>
                  </a:moveTo>
                  <a:cubicBezTo>
                    <a:pt x="5157" y="706"/>
                    <a:pt x="4138" y="1427"/>
                    <a:pt x="3104" y="2133"/>
                  </a:cubicBezTo>
                  <a:cubicBezTo>
                    <a:pt x="2069" y="2854"/>
                    <a:pt x="1035" y="3559"/>
                    <a:pt x="0" y="4264"/>
                  </a:cubicBezTo>
                  <a:cubicBezTo>
                    <a:pt x="32" y="4327"/>
                    <a:pt x="63" y="4374"/>
                    <a:pt x="110" y="4421"/>
                  </a:cubicBezTo>
                  <a:cubicBezTo>
                    <a:pt x="1129" y="3700"/>
                    <a:pt x="2163" y="2995"/>
                    <a:pt x="3198" y="2289"/>
                  </a:cubicBezTo>
                  <a:cubicBezTo>
                    <a:pt x="4232" y="1568"/>
                    <a:pt x="5267" y="863"/>
                    <a:pt x="6301" y="142"/>
                  </a:cubicBezTo>
                  <a:cubicBezTo>
                    <a:pt x="6270" y="95"/>
                    <a:pt x="6239"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0"/>
            <p:cNvSpPr/>
            <p:nvPr/>
          </p:nvSpPr>
          <p:spPr>
            <a:xfrm>
              <a:off x="2198700" y="1898050"/>
              <a:ext cx="157550" cy="110525"/>
            </a:xfrm>
            <a:custGeom>
              <a:avLst/>
              <a:gdLst/>
              <a:ahLst/>
              <a:cxnLst/>
              <a:rect l="l" t="t" r="r" b="b"/>
              <a:pathLst>
                <a:path w="6302" h="4421" extrusionOk="0">
                  <a:moveTo>
                    <a:pt x="6192" y="1"/>
                  </a:moveTo>
                  <a:cubicBezTo>
                    <a:pt x="5157" y="722"/>
                    <a:pt x="4123" y="1427"/>
                    <a:pt x="3088" y="2148"/>
                  </a:cubicBezTo>
                  <a:cubicBezTo>
                    <a:pt x="2054" y="2853"/>
                    <a:pt x="1019" y="3559"/>
                    <a:pt x="1" y="4280"/>
                  </a:cubicBezTo>
                  <a:cubicBezTo>
                    <a:pt x="32" y="4327"/>
                    <a:pt x="63" y="4374"/>
                    <a:pt x="95" y="4421"/>
                  </a:cubicBezTo>
                  <a:cubicBezTo>
                    <a:pt x="1129" y="3716"/>
                    <a:pt x="2164" y="2995"/>
                    <a:pt x="3198" y="2289"/>
                  </a:cubicBezTo>
                  <a:cubicBezTo>
                    <a:pt x="4233" y="1584"/>
                    <a:pt x="5267" y="863"/>
                    <a:pt x="6302" y="157"/>
                  </a:cubicBezTo>
                  <a:cubicBezTo>
                    <a:pt x="6270" y="110"/>
                    <a:pt x="6223" y="63"/>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0"/>
            <p:cNvSpPr/>
            <p:nvPr/>
          </p:nvSpPr>
          <p:spPr>
            <a:xfrm>
              <a:off x="2194400" y="1892575"/>
              <a:ext cx="157550" cy="110125"/>
            </a:xfrm>
            <a:custGeom>
              <a:avLst/>
              <a:gdLst/>
              <a:ahLst/>
              <a:cxnLst/>
              <a:rect l="l" t="t" r="r" b="b"/>
              <a:pathLst>
                <a:path w="6302" h="4405" extrusionOk="0">
                  <a:moveTo>
                    <a:pt x="6207" y="0"/>
                  </a:moveTo>
                  <a:cubicBezTo>
                    <a:pt x="5173" y="706"/>
                    <a:pt x="4138" y="1411"/>
                    <a:pt x="3104" y="2132"/>
                  </a:cubicBezTo>
                  <a:cubicBezTo>
                    <a:pt x="2069" y="2837"/>
                    <a:pt x="1035" y="3543"/>
                    <a:pt x="0" y="4264"/>
                  </a:cubicBezTo>
                  <a:cubicBezTo>
                    <a:pt x="47" y="4311"/>
                    <a:pt x="78" y="4358"/>
                    <a:pt x="110" y="4405"/>
                  </a:cubicBezTo>
                  <a:cubicBezTo>
                    <a:pt x="1144" y="3699"/>
                    <a:pt x="2179" y="2994"/>
                    <a:pt x="3213" y="2273"/>
                  </a:cubicBezTo>
                  <a:cubicBezTo>
                    <a:pt x="4248" y="1568"/>
                    <a:pt x="5282" y="862"/>
                    <a:pt x="6301" y="141"/>
                  </a:cubicBezTo>
                  <a:cubicBezTo>
                    <a:pt x="6270" y="94"/>
                    <a:pt x="6239" y="47"/>
                    <a:pt x="6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0"/>
            <p:cNvSpPr/>
            <p:nvPr/>
          </p:nvSpPr>
          <p:spPr>
            <a:xfrm>
              <a:off x="2190475" y="1886700"/>
              <a:ext cx="157550" cy="110525"/>
            </a:xfrm>
            <a:custGeom>
              <a:avLst/>
              <a:gdLst/>
              <a:ahLst/>
              <a:cxnLst/>
              <a:rect l="l" t="t" r="r" b="b"/>
              <a:pathLst>
                <a:path w="6302" h="4421" extrusionOk="0">
                  <a:moveTo>
                    <a:pt x="6207" y="0"/>
                  </a:moveTo>
                  <a:cubicBezTo>
                    <a:pt x="5173" y="721"/>
                    <a:pt x="4138" y="1427"/>
                    <a:pt x="3104" y="2132"/>
                  </a:cubicBezTo>
                  <a:cubicBezTo>
                    <a:pt x="2069" y="2853"/>
                    <a:pt x="1035" y="3558"/>
                    <a:pt x="0" y="4264"/>
                  </a:cubicBezTo>
                  <a:cubicBezTo>
                    <a:pt x="32" y="4326"/>
                    <a:pt x="79" y="4373"/>
                    <a:pt x="110" y="4420"/>
                  </a:cubicBezTo>
                  <a:cubicBezTo>
                    <a:pt x="1145" y="3699"/>
                    <a:pt x="2179" y="2994"/>
                    <a:pt x="3214" y="2289"/>
                  </a:cubicBezTo>
                  <a:cubicBezTo>
                    <a:pt x="4232" y="1568"/>
                    <a:pt x="5267" y="862"/>
                    <a:pt x="6301" y="157"/>
                  </a:cubicBezTo>
                  <a:cubicBezTo>
                    <a:pt x="6270" y="94"/>
                    <a:pt x="6239" y="47"/>
                    <a:pt x="6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0"/>
            <p:cNvSpPr/>
            <p:nvPr/>
          </p:nvSpPr>
          <p:spPr>
            <a:xfrm>
              <a:off x="2186550" y="1880825"/>
              <a:ext cx="157550" cy="110525"/>
            </a:xfrm>
            <a:custGeom>
              <a:avLst/>
              <a:gdLst/>
              <a:ahLst/>
              <a:cxnLst/>
              <a:rect l="l" t="t" r="r" b="b"/>
              <a:pathLst>
                <a:path w="6302" h="4421" extrusionOk="0">
                  <a:moveTo>
                    <a:pt x="6192" y="0"/>
                  </a:moveTo>
                  <a:cubicBezTo>
                    <a:pt x="5173" y="721"/>
                    <a:pt x="4139" y="1426"/>
                    <a:pt x="3104" y="2147"/>
                  </a:cubicBezTo>
                  <a:cubicBezTo>
                    <a:pt x="2070" y="2853"/>
                    <a:pt x="1035" y="3558"/>
                    <a:pt x="1" y="4279"/>
                  </a:cubicBezTo>
                  <a:cubicBezTo>
                    <a:pt x="32" y="4326"/>
                    <a:pt x="63" y="4373"/>
                    <a:pt x="95" y="4420"/>
                  </a:cubicBezTo>
                  <a:cubicBezTo>
                    <a:pt x="1129" y="3715"/>
                    <a:pt x="2164" y="2994"/>
                    <a:pt x="3198" y="2289"/>
                  </a:cubicBezTo>
                  <a:cubicBezTo>
                    <a:pt x="4233" y="1583"/>
                    <a:pt x="5267" y="862"/>
                    <a:pt x="6302" y="157"/>
                  </a:cubicBezTo>
                  <a:cubicBezTo>
                    <a:pt x="6270" y="110"/>
                    <a:pt x="6239" y="63"/>
                    <a:pt x="6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0"/>
            <p:cNvSpPr/>
            <p:nvPr/>
          </p:nvSpPr>
          <p:spPr>
            <a:xfrm>
              <a:off x="2182625" y="1875325"/>
              <a:ext cx="157550" cy="110525"/>
            </a:xfrm>
            <a:custGeom>
              <a:avLst/>
              <a:gdLst/>
              <a:ahLst/>
              <a:cxnLst/>
              <a:rect l="l" t="t" r="r" b="b"/>
              <a:pathLst>
                <a:path w="6302" h="4421" extrusionOk="0">
                  <a:moveTo>
                    <a:pt x="6192" y="1"/>
                  </a:moveTo>
                  <a:cubicBezTo>
                    <a:pt x="5158" y="706"/>
                    <a:pt x="4123" y="1427"/>
                    <a:pt x="3089" y="2132"/>
                  </a:cubicBezTo>
                  <a:cubicBezTo>
                    <a:pt x="2070" y="2838"/>
                    <a:pt x="1035" y="3559"/>
                    <a:pt x="1" y="4264"/>
                  </a:cubicBezTo>
                  <a:cubicBezTo>
                    <a:pt x="32" y="4311"/>
                    <a:pt x="64" y="4374"/>
                    <a:pt x="95" y="4421"/>
                  </a:cubicBezTo>
                  <a:cubicBezTo>
                    <a:pt x="1129" y="3700"/>
                    <a:pt x="2164" y="2994"/>
                    <a:pt x="3198" y="2273"/>
                  </a:cubicBezTo>
                  <a:cubicBezTo>
                    <a:pt x="4233" y="1568"/>
                    <a:pt x="5267" y="863"/>
                    <a:pt x="6302" y="142"/>
                  </a:cubicBezTo>
                  <a:cubicBezTo>
                    <a:pt x="6271" y="95"/>
                    <a:pt x="6224"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0"/>
            <p:cNvSpPr/>
            <p:nvPr/>
          </p:nvSpPr>
          <p:spPr>
            <a:xfrm>
              <a:off x="2211625" y="1610825"/>
              <a:ext cx="125775" cy="186200"/>
            </a:xfrm>
            <a:custGeom>
              <a:avLst/>
              <a:gdLst/>
              <a:ahLst/>
              <a:cxnLst/>
              <a:rect l="l" t="t" r="r" b="b"/>
              <a:pathLst>
                <a:path w="5031" h="7448" extrusionOk="0">
                  <a:moveTo>
                    <a:pt x="1678" y="0"/>
                  </a:moveTo>
                  <a:cubicBezTo>
                    <a:pt x="581" y="690"/>
                    <a:pt x="1" y="988"/>
                    <a:pt x="1" y="988"/>
                  </a:cubicBezTo>
                  <a:cubicBezTo>
                    <a:pt x="832" y="2665"/>
                    <a:pt x="2509" y="3762"/>
                    <a:pt x="2791" y="4091"/>
                  </a:cubicBezTo>
                  <a:cubicBezTo>
                    <a:pt x="2791" y="4170"/>
                    <a:pt x="2916" y="4264"/>
                    <a:pt x="2916" y="4264"/>
                  </a:cubicBezTo>
                  <a:cubicBezTo>
                    <a:pt x="3089" y="4891"/>
                    <a:pt x="3214" y="5110"/>
                    <a:pt x="3324" y="5455"/>
                  </a:cubicBezTo>
                  <a:cubicBezTo>
                    <a:pt x="3637" y="7367"/>
                    <a:pt x="4546" y="7414"/>
                    <a:pt x="4593" y="7446"/>
                  </a:cubicBezTo>
                  <a:cubicBezTo>
                    <a:pt x="4597" y="7447"/>
                    <a:pt x="4604" y="7448"/>
                    <a:pt x="4612" y="7448"/>
                  </a:cubicBezTo>
                  <a:cubicBezTo>
                    <a:pt x="4702" y="7448"/>
                    <a:pt x="5031" y="7368"/>
                    <a:pt x="5017" y="7195"/>
                  </a:cubicBezTo>
                  <a:cubicBezTo>
                    <a:pt x="5001" y="7007"/>
                    <a:pt x="4703" y="6490"/>
                    <a:pt x="4656" y="6333"/>
                  </a:cubicBezTo>
                  <a:cubicBezTo>
                    <a:pt x="4625" y="6160"/>
                    <a:pt x="4672" y="5675"/>
                    <a:pt x="4656" y="5345"/>
                  </a:cubicBezTo>
                  <a:cubicBezTo>
                    <a:pt x="4625" y="5032"/>
                    <a:pt x="4531" y="4985"/>
                    <a:pt x="4468" y="4765"/>
                  </a:cubicBezTo>
                  <a:cubicBezTo>
                    <a:pt x="4405" y="4546"/>
                    <a:pt x="4076" y="3512"/>
                    <a:pt x="4045" y="3339"/>
                  </a:cubicBezTo>
                  <a:cubicBezTo>
                    <a:pt x="3998" y="3167"/>
                    <a:pt x="4045" y="2963"/>
                    <a:pt x="3935" y="2712"/>
                  </a:cubicBezTo>
                  <a:cubicBezTo>
                    <a:pt x="3825" y="2477"/>
                    <a:pt x="2540" y="863"/>
                    <a:pt x="2148" y="533"/>
                  </a:cubicBezTo>
                  <a:cubicBezTo>
                    <a:pt x="1944" y="345"/>
                    <a:pt x="1788" y="157"/>
                    <a:pt x="1678" y="0"/>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0"/>
            <p:cNvSpPr/>
            <p:nvPr/>
          </p:nvSpPr>
          <p:spPr>
            <a:xfrm>
              <a:off x="1955350" y="1097975"/>
              <a:ext cx="222600" cy="192400"/>
            </a:xfrm>
            <a:custGeom>
              <a:avLst/>
              <a:gdLst/>
              <a:ahLst/>
              <a:cxnLst/>
              <a:rect l="l" t="t" r="r" b="b"/>
              <a:pathLst>
                <a:path w="8904" h="7696" extrusionOk="0">
                  <a:moveTo>
                    <a:pt x="6073" y="0"/>
                  </a:moveTo>
                  <a:cubicBezTo>
                    <a:pt x="5833" y="0"/>
                    <a:pt x="5611" y="55"/>
                    <a:pt x="5424" y="185"/>
                  </a:cubicBezTo>
                  <a:cubicBezTo>
                    <a:pt x="5048" y="436"/>
                    <a:pt x="3528" y="2959"/>
                    <a:pt x="2007" y="3837"/>
                  </a:cubicBezTo>
                  <a:cubicBezTo>
                    <a:pt x="471" y="4730"/>
                    <a:pt x="1" y="4793"/>
                    <a:pt x="1" y="4793"/>
                  </a:cubicBezTo>
                  <a:cubicBezTo>
                    <a:pt x="1" y="4793"/>
                    <a:pt x="1165" y="7696"/>
                    <a:pt x="1979" y="7696"/>
                  </a:cubicBezTo>
                  <a:cubicBezTo>
                    <a:pt x="1993" y="7696"/>
                    <a:pt x="2008" y="7695"/>
                    <a:pt x="2023" y="7693"/>
                  </a:cubicBezTo>
                  <a:cubicBezTo>
                    <a:pt x="2838" y="7583"/>
                    <a:pt x="6756" y="5608"/>
                    <a:pt x="7822" y="4323"/>
                  </a:cubicBezTo>
                  <a:cubicBezTo>
                    <a:pt x="8904" y="3038"/>
                    <a:pt x="8622" y="1235"/>
                    <a:pt x="8622" y="1235"/>
                  </a:cubicBezTo>
                  <a:cubicBezTo>
                    <a:pt x="8103" y="754"/>
                    <a:pt x="6963" y="0"/>
                    <a:pt x="6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1" name="Google Shape;2361;p40"/>
          <p:cNvGrpSpPr/>
          <p:nvPr/>
        </p:nvGrpSpPr>
        <p:grpSpPr>
          <a:xfrm rot="-9124936">
            <a:off x="1784793" y="-383018"/>
            <a:ext cx="1797023" cy="2348096"/>
            <a:chOff x="3062244" y="-1611812"/>
            <a:chExt cx="2169491" cy="2787820"/>
          </a:xfrm>
        </p:grpSpPr>
        <p:sp>
          <p:nvSpPr>
            <p:cNvPr id="2362" name="Google Shape;2362;p40"/>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0"/>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0"/>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0"/>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0"/>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0"/>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0"/>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0"/>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0"/>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0"/>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0"/>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0"/>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0"/>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0"/>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0"/>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0"/>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0"/>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0"/>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0"/>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0"/>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0"/>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0"/>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0"/>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0"/>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0"/>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0"/>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0"/>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0"/>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0"/>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0"/>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0"/>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0"/>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0"/>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0"/>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0"/>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0"/>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0"/>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0"/>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0"/>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0"/>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0"/>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0"/>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0"/>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0"/>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0"/>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0"/>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0"/>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0"/>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0"/>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0"/>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0"/>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0"/>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0"/>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0"/>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0"/>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0"/>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0"/>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0"/>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0"/>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0"/>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0"/>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0"/>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0"/>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0"/>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0"/>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0"/>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0"/>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0"/>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0"/>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0"/>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0"/>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0"/>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0"/>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0"/>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0"/>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0"/>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0"/>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0"/>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0"/>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0"/>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0"/>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0"/>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0"/>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0"/>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0"/>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0"/>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0"/>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4" name="Google Shape;2464;p40"/>
          <p:cNvGrpSpPr/>
          <p:nvPr/>
        </p:nvGrpSpPr>
        <p:grpSpPr>
          <a:xfrm rot="1872623">
            <a:off x="1468339" y="3102111"/>
            <a:ext cx="1573129" cy="1561055"/>
            <a:chOff x="3752946" y="4641746"/>
            <a:chExt cx="1573075" cy="1561000"/>
          </a:xfrm>
        </p:grpSpPr>
        <p:sp>
          <p:nvSpPr>
            <p:cNvPr id="2465" name="Google Shape;2465;p40"/>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0"/>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0"/>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0"/>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0"/>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0"/>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0"/>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0"/>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0"/>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0"/>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0"/>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0"/>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40"/>
          <p:cNvGrpSpPr/>
          <p:nvPr/>
        </p:nvGrpSpPr>
        <p:grpSpPr>
          <a:xfrm>
            <a:off x="2542128" y="2814638"/>
            <a:ext cx="922611" cy="912824"/>
            <a:chOff x="4420353" y="4084878"/>
            <a:chExt cx="922611" cy="912824"/>
          </a:xfrm>
        </p:grpSpPr>
        <p:sp>
          <p:nvSpPr>
            <p:cNvPr id="2487" name="Google Shape;2487;p40"/>
            <p:cNvSpPr/>
            <p:nvPr/>
          </p:nvSpPr>
          <p:spPr>
            <a:xfrm rot="8388146">
              <a:off x="4535220" y="4236516"/>
              <a:ext cx="692878" cy="609548"/>
            </a:xfrm>
            <a:custGeom>
              <a:avLst/>
              <a:gdLst/>
              <a:ahLst/>
              <a:cxnLst/>
              <a:rect l="l" t="t" r="r" b="b"/>
              <a:pathLst>
                <a:path w="13152" h="11569" extrusionOk="0">
                  <a:moveTo>
                    <a:pt x="6649" y="0"/>
                  </a:moveTo>
                  <a:cubicBezTo>
                    <a:pt x="4845" y="0"/>
                    <a:pt x="3060" y="834"/>
                    <a:pt x="1913" y="2409"/>
                  </a:cubicBezTo>
                  <a:cubicBezTo>
                    <a:pt x="1" y="4995"/>
                    <a:pt x="549" y="8616"/>
                    <a:pt x="3135" y="10481"/>
                  </a:cubicBezTo>
                  <a:cubicBezTo>
                    <a:pt x="4154" y="11216"/>
                    <a:pt x="5335" y="11569"/>
                    <a:pt x="6509" y="11569"/>
                  </a:cubicBezTo>
                  <a:cubicBezTo>
                    <a:pt x="8316" y="11569"/>
                    <a:pt x="10105" y="10732"/>
                    <a:pt x="11255" y="9165"/>
                  </a:cubicBezTo>
                  <a:cubicBezTo>
                    <a:pt x="13151" y="6578"/>
                    <a:pt x="12603" y="2958"/>
                    <a:pt x="10032" y="1092"/>
                  </a:cubicBezTo>
                  <a:cubicBezTo>
                    <a:pt x="9011" y="356"/>
                    <a:pt x="7826" y="0"/>
                    <a:pt x="6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0"/>
            <p:cNvSpPr/>
            <p:nvPr/>
          </p:nvSpPr>
          <p:spPr>
            <a:xfrm rot="8388146">
              <a:off x="4658533" y="4304324"/>
              <a:ext cx="507067" cy="537049"/>
            </a:xfrm>
            <a:custGeom>
              <a:avLst/>
              <a:gdLst/>
              <a:ahLst/>
              <a:cxnLst/>
              <a:rect l="l" t="t" r="r" b="b"/>
              <a:pathLst>
                <a:path w="9625" h="10193" extrusionOk="0">
                  <a:moveTo>
                    <a:pt x="8791" y="1"/>
                  </a:moveTo>
                  <a:cubicBezTo>
                    <a:pt x="8736" y="1"/>
                    <a:pt x="8682" y="25"/>
                    <a:pt x="8652" y="74"/>
                  </a:cubicBezTo>
                  <a:lnTo>
                    <a:pt x="7053" y="2237"/>
                  </a:lnTo>
                  <a:cubicBezTo>
                    <a:pt x="6380" y="1845"/>
                    <a:pt x="5633" y="1655"/>
                    <a:pt x="4890" y="1655"/>
                  </a:cubicBezTo>
                  <a:cubicBezTo>
                    <a:pt x="3557" y="1655"/>
                    <a:pt x="2240" y="2266"/>
                    <a:pt x="1395" y="3413"/>
                  </a:cubicBezTo>
                  <a:cubicBezTo>
                    <a:pt x="0" y="5325"/>
                    <a:pt x="423" y="7990"/>
                    <a:pt x="2336" y="9369"/>
                  </a:cubicBezTo>
                  <a:cubicBezTo>
                    <a:pt x="3104" y="9925"/>
                    <a:pt x="3992" y="10193"/>
                    <a:pt x="4872" y="10193"/>
                  </a:cubicBezTo>
                  <a:cubicBezTo>
                    <a:pt x="6199" y="10193"/>
                    <a:pt x="7506" y="9585"/>
                    <a:pt x="8354" y="8444"/>
                  </a:cubicBezTo>
                  <a:cubicBezTo>
                    <a:pt x="9624" y="6705"/>
                    <a:pt x="9389" y="4338"/>
                    <a:pt x="7884" y="2880"/>
                  </a:cubicBezTo>
                  <a:lnTo>
                    <a:pt x="9499" y="686"/>
                  </a:lnTo>
                  <a:cubicBezTo>
                    <a:pt x="9561" y="607"/>
                    <a:pt x="9546" y="498"/>
                    <a:pt x="9467" y="435"/>
                  </a:cubicBezTo>
                  <a:lnTo>
                    <a:pt x="8887" y="27"/>
                  </a:lnTo>
                  <a:cubicBezTo>
                    <a:pt x="8858" y="10"/>
                    <a:pt x="8824" y="1"/>
                    <a:pt x="8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0"/>
            <p:cNvSpPr/>
            <p:nvPr/>
          </p:nvSpPr>
          <p:spPr>
            <a:xfrm rot="8388146">
              <a:off x="4651069" y="4339846"/>
              <a:ext cx="460812" cy="403749"/>
            </a:xfrm>
            <a:custGeom>
              <a:avLst/>
              <a:gdLst/>
              <a:ahLst/>
              <a:cxnLst/>
              <a:rect l="l" t="t" r="r" b="b"/>
              <a:pathLst>
                <a:path w="8747" h="7663" extrusionOk="0">
                  <a:moveTo>
                    <a:pt x="4370" y="1"/>
                  </a:moveTo>
                  <a:cubicBezTo>
                    <a:pt x="3180" y="1"/>
                    <a:pt x="2008" y="546"/>
                    <a:pt x="1255" y="1573"/>
                  </a:cubicBezTo>
                  <a:cubicBezTo>
                    <a:pt x="1" y="3297"/>
                    <a:pt x="377" y="5679"/>
                    <a:pt x="2101" y="6933"/>
                  </a:cubicBezTo>
                  <a:cubicBezTo>
                    <a:pt x="2786" y="7425"/>
                    <a:pt x="3580" y="7662"/>
                    <a:pt x="4367" y="7662"/>
                  </a:cubicBezTo>
                  <a:cubicBezTo>
                    <a:pt x="5560" y="7662"/>
                    <a:pt x="6737" y="7117"/>
                    <a:pt x="7493" y="6087"/>
                  </a:cubicBezTo>
                  <a:cubicBezTo>
                    <a:pt x="8747" y="4378"/>
                    <a:pt x="8371" y="1980"/>
                    <a:pt x="6647" y="742"/>
                  </a:cubicBezTo>
                  <a:cubicBezTo>
                    <a:pt x="5958" y="242"/>
                    <a:pt x="5160" y="1"/>
                    <a:pt x="4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0"/>
            <p:cNvSpPr/>
            <p:nvPr/>
          </p:nvSpPr>
          <p:spPr>
            <a:xfrm rot="8388146">
              <a:off x="4696270" y="4379285"/>
              <a:ext cx="369988" cy="324400"/>
            </a:xfrm>
            <a:custGeom>
              <a:avLst/>
              <a:gdLst/>
              <a:ahLst/>
              <a:cxnLst/>
              <a:rect l="l" t="t" r="r" b="b"/>
              <a:pathLst>
                <a:path w="7023" h="6157" extrusionOk="0">
                  <a:moveTo>
                    <a:pt x="3505" y="1"/>
                  </a:moveTo>
                  <a:cubicBezTo>
                    <a:pt x="2549" y="1"/>
                    <a:pt x="1607" y="439"/>
                    <a:pt x="1004" y="1268"/>
                  </a:cubicBezTo>
                  <a:cubicBezTo>
                    <a:pt x="1" y="2632"/>
                    <a:pt x="299" y="4560"/>
                    <a:pt x="1678" y="5563"/>
                  </a:cubicBezTo>
                  <a:cubicBezTo>
                    <a:pt x="2234" y="5963"/>
                    <a:pt x="2876" y="6156"/>
                    <a:pt x="3510" y="6156"/>
                  </a:cubicBezTo>
                  <a:cubicBezTo>
                    <a:pt x="4467" y="6156"/>
                    <a:pt x="5407" y="5718"/>
                    <a:pt x="6020" y="4889"/>
                  </a:cubicBezTo>
                  <a:cubicBezTo>
                    <a:pt x="7023" y="3510"/>
                    <a:pt x="6725" y="1582"/>
                    <a:pt x="5330" y="594"/>
                  </a:cubicBezTo>
                  <a:cubicBezTo>
                    <a:pt x="4780" y="194"/>
                    <a:pt x="4140" y="1"/>
                    <a:pt x="3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0"/>
            <p:cNvSpPr/>
            <p:nvPr/>
          </p:nvSpPr>
          <p:spPr>
            <a:xfrm rot="8388146">
              <a:off x="4753522" y="4495112"/>
              <a:ext cx="306400" cy="192786"/>
            </a:xfrm>
            <a:custGeom>
              <a:avLst/>
              <a:gdLst/>
              <a:ahLst/>
              <a:cxnLst/>
              <a:rect l="l" t="t" r="r" b="b"/>
              <a:pathLst>
                <a:path w="5816" h="3659" extrusionOk="0">
                  <a:moveTo>
                    <a:pt x="2711" y="0"/>
                  </a:moveTo>
                  <a:cubicBezTo>
                    <a:pt x="1560" y="0"/>
                    <a:pt x="448" y="689"/>
                    <a:pt x="0" y="1856"/>
                  </a:cubicBezTo>
                  <a:cubicBezTo>
                    <a:pt x="0" y="1856"/>
                    <a:pt x="705" y="1354"/>
                    <a:pt x="1129" y="1056"/>
                  </a:cubicBezTo>
                  <a:cubicBezTo>
                    <a:pt x="1266" y="960"/>
                    <a:pt x="1369" y="927"/>
                    <a:pt x="1467" y="927"/>
                  </a:cubicBezTo>
                  <a:cubicBezTo>
                    <a:pt x="1665" y="927"/>
                    <a:pt x="1846" y="1057"/>
                    <a:pt x="2257" y="1057"/>
                  </a:cubicBezTo>
                  <a:cubicBezTo>
                    <a:pt x="2272" y="1057"/>
                    <a:pt x="2288" y="1057"/>
                    <a:pt x="2304" y="1056"/>
                  </a:cubicBezTo>
                  <a:cubicBezTo>
                    <a:pt x="2769" y="1045"/>
                    <a:pt x="2937" y="940"/>
                    <a:pt x="3216" y="940"/>
                  </a:cubicBezTo>
                  <a:cubicBezTo>
                    <a:pt x="3332" y="940"/>
                    <a:pt x="3468" y="959"/>
                    <a:pt x="3652" y="1009"/>
                  </a:cubicBezTo>
                  <a:cubicBezTo>
                    <a:pt x="4279" y="1166"/>
                    <a:pt x="4405" y="1856"/>
                    <a:pt x="4546" y="2295"/>
                  </a:cubicBezTo>
                  <a:cubicBezTo>
                    <a:pt x="4671" y="2718"/>
                    <a:pt x="4875" y="2624"/>
                    <a:pt x="5267" y="3047"/>
                  </a:cubicBezTo>
                  <a:cubicBezTo>
                    <a:pt x="5486" y="3282"/>
                    <a:pt x="5517" y="3502"/>
                    <a:pt x="5486" y="3658"/>
                  </a:cubicBezTo>
                  <a:cubicBezTo>
                    <a:pt x="5815" y="2530"/>
                    <a:pt x="5423" y="1276"/>
                    <a:pt x="4405" y="555"/>
                  </a:cubicBezTo>
                  <a:cubicBezTo>
                    <a:pt x="3884" y="176"/>
                    <a:pt x="3293" y="0"/>
                    <a:pt x="2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C998A21-41C8-E841-A2AC-FA339232F660}"/>
              </a:ext>
            </a:extLst>
          </p:cNvPr>
          <p:cNvSpPr txBox="1"/>
          <p:nvPr/>
        </p:nvSpPr>
        <p:spPr>
          <a:xfrm>
            <a:off x="3923071" y="2038734"/>
            <a:ext cx="4712110" cy="3016210"/>
          </a:xfrm>
          <a:prstGeom prst="rect">
            <a:avLst/>
          </a:prstGeom>
          <a:noFill/>
        </p:spPr>
        <p:txBody>
          <a:bodyPr wrap="square" rtlCol="0">
            <a:spAutoFit/>
          </a:bodyPr>
          <a:lstStyle/>
          <a:p>
            <a:pPr algn="just"/>
            <a:r>
              <a:rPr lang="en-US" b="1" dirty="0"/>
              <a:t>ICAI has standardized financial statement</a:t>
            </a:r>
          </a:p>
          <a:p>
            <a:pPr algn="just"/>
            <a:r>
              <a:rPr lang="en-US" b="1" dirty="0"/>
              <a:t>formats for all non-corporate entities.</a:t>
            </a:r>
          </a:p>
          <a:p>
            <a:pPr algn="just"/>
            <a:endParaRPr lang="en-US" b="1" dirty="0"/>
          </a:p>
          <a:p>
            <a:pPr marL="0" lvl="0" indent="0" algn="just"/>
            <a:r>
              <a:rPr lang="en-US" sz="1200" b="1" dirty="0">
                <a:latin typeface="Arial" panose="020B0604020202020204" pitchFamily="34" charset="0"/>
                <a:cs typeface="Arial" panose="020B0604020202020204" pitchFamily="34" charset="0"/>
              </a:rPr>
              <a:t>T-format (horizontal format) is no longer allowed</a:t>
            </a:r>
            <a:r>
              <a:rPr lang="en-US" sz="1200" dirty="0">
                <a:latin typeface="Arial" panose="020B0604020202020204" pitchFamily="34" charset="0"/>
                <a:cs typeface="Arial" panose="020B0604020202020204" pitchFamily="34" charset="0"/>
              </a:rPr>
              <a:t>—only the </a:t>
            </a:r>
            <a:r>
              <a:rPr lang="en-US" sz="1200" b="1" dirty="0">
                <a:latin typeface="Arial" panose="020B0604020202020204" pitchFamily="34" charset="0"/>
                <a:cs typeface="Arial" panose="020B0604020202020204" pitchFamily="34" charset="0"/>
              </a:rPr>
              <a:t>vertical presentation</a:t>
            </a:r>
            <a:r>
              <a:rPr lang="en-US" sz="1200" dirty="0">
                <a:latin typeface="Arial" panose="020B0604020202020204" pitchFamily="34" charset="0"/>
                <a:cs typeface="Arial" panose="020B0604020202020204" pitchFamily="34" charset="0"/>
              </a:rPr>
              <a:t> is acceptable.</a:t>
            </a:r>
          </a:p>
          <a:p>
            <a:pPr marL="0" lvl="0" indent="0" algn="just"/>
            <a:endParaRPr lang="en-US" sz="1200" dirty="0">
              <a:latin typeface="Arial" panose="020B0604020202020204" pitchFamily="34" charset="0"/>
              <a:cs typeface="Arial" panose="020B0604020202020204" pitchFamily="34" charset="0"/>
            </a:endParaRPr>
          </a:p>
          <a:p>
            <a:pPr marL="0" lvl="0" indent="0" algn="just"/>
            <a:r>
              <a:rPr lang="en-US" sz="1200" dirty="0">
                <a:latin typeface="Arial" panose="020B0604020202020204" pitchFamily="34" charset="0"/>
                <a:cs typeface="Arial" panose="020B0604020202020204" pitchFamily="34" charset="0"/>
              </a:rPr>
              <a:t>Must follow </a:t>
            </a:r>
            <a:r>
              <a:rPr lang="en-US" sz="1200" b="1" dirty="0">
                <a:latin typeface="Arial" panose="020B0604020202020204" pitchFamily="34" charset="0"/>
                <a:cs typeface="Arial" panose="020B0604020202020204" pitchFamily="34" charset="0"/>
              </a:rPr>
              <a:t>a structured format similar to corporate financial statements</a:t>
            </a:r>
            <a:r>
              <a:rPr lang="en-US" sz="1200" dirty="0">
                <a:latin typeface="Arial" panose="020B0604020202020204" pitchFamily="34" charset="0"/>
                <a:cs typeface="Arial" panose="020B0604020202020204" pitchFamily="34" charset="0"/>
              </a:rPr>
              <a:t>.</a:t>
            </a:r>
          </a:p>
          <a:p>
            <a:pPr marL="0" lvl="0" indent="0" algn="just"/>
            <a:endParaRPr lang="en-US" sz="1200" dirty="0">
              <a:latin typeface="Arial" panose="020B0604020202020204" pitchFamily="34" charset="0"/>
              <a:cs typeface="Arial" panose="020B0604020202020204" pitchFamily="34" charset="0"/>
            </a:endParaRPr>
          </a:p>
          <a:p>
            <a:pPr marL="0" lvl="0" indent="0" algn="just"/>
            <a:r>
              <a:rPr lang="en-US" sz="1200" b="1" dirty="0">
                <a:latin typeface="Arial" panose="020B0604020202020204" pitchFamily="34" charset="0"/>
                <a:cs typeface="Arial" panose="020B0604020202020204" pitchFamily="34" charset="0"/>
              </a:rPr>
              <a:t>Single-year reporting is not permitted</a:t>
            </a:r>
            <a:r>
              <a:rPr lang="en-US" sz="1200" dirty="0">
                <a:latin typeface="Arial" panose="020B0604020202020204" pitchFamily="34" charset="0"/>
                <a:cs typeface="Arial" panose="020B0604020202020204" pitchFamily="34" charset="0"/>
              </a:rPr>
              <a:t> anymore.</a:t>
            </a:r>
          </a:p>
          <a:p>
            <a:pPr marL="0" lvl="0" indent="0" algn="just"/>
            <a:endParaRPr lang="en-US" sz="1200" dirty="0">
              <a:latin typeface="Arial" panose="020B0604020202020204" pitchFamily="34" charset="0"/>
              <a:cs typeface="Arial" panose="020B0604020202020204" pitchFamily="34" charset="0"/>
            </a:endParaRPr>
          </a:p>
          <a:p>
            <a:pPr marL="0" lvl="0" indent="0" algn="just"/>
            <a:r>
              <a:rPr lang="en-US" sz="1200" b="1" dirty="0">
                <a:latin typeface="Arial" panose="020B0604020202020204" pitchFamily="34" charset="0"/>
                <a:cs typeface="Arial" panose="020B0604020202020204" pitchFamily="34" charset="0"/>
              </a:rPr>
              <a:t>Accounting policies must be explicitly disclosed</a:t>
            </a:r>
            <a:r>
              <a:rPr lang="en-US" sz="1200" dirty="0">
                <a:latin typeface="Arial" panose="020B0604020202020204" pitchFamily="34" charset="0"/>
                <a:cs typeface="Arial" panose="020B0604020202020204" pitchFamily="34" charset="0"/>
              </a:rPr>
              <a:t> and aligned with the latest guidance.</a:t>
            </a:r>
          </a:p>
          <a:p>
            <a:endParaRPr lang="en-IN" sz="1200" b="1" dirty="0">
              <a:latin typeface="Arial" panose="020B0604020202020204" pitchFamily="34" charset="0"/>
              <a:cs typeface="Arial" panose="020B0604020202020204" pitchFamily="34" charset="0"/>
            </a:endParaRPr>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34"/>
          <p:cNvSpPr txBox="1">
            <a:spLocks noGrp="1"/>
          </p:cNvSpPr>
          <p:nvPr>
            <p:ph type="title"/>
          </p:nvPr>
        </p:nvSpPr>
        <p:spPr>
          <a:xfrm>
            <a:off x="203901" y="32177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2400" dirty="0">
                <a:latin typeface="Perpetua" panose="02020502060401020303" pitchFamily="18" charset="0"/>
              </a:rPr>
              <a:t>Comparative Figures – Now Mandatory!</a:t>
            </a:r>
            <a:endParaRPr sz="2400" dirty="0"/>
          </a:p>
        </p:txBody>
      </p:sp>
      <p:sp>
        <p:nvSpPr>
          <p:cNvPr id="1478" name="Google Shape;1478;p34"/>
          <p:cNvSpPr txBox="1"/>
          <p:nvPr/>
        </p:nvSpPr>
        <p:spPr>
          <a:xfrm flipH="1">
            <a:off x="1597604" y="1089864"/>
            <a:ext cx="4397247" cy="571800"/>
          </a:xfrm>
          <a:prstGeom prst="rect">
            <a:avLst/>
          </a:prstGeom>
          <a:noFill/>
          <a:ln>
            <a:noFill/>
          </a:ln>
        </p:spPr>
        <p:txBody>
          <a:bodyPr spcFirstLastPara="1" wrap="square" lIns="91425" tIns="91425" rIns="91425" bIns="91425" anchor="t" anchorCtr="0">
            <a:noAutofit/>
          </a:bodyPr>
          <a:lstStyle/>
          <a:p>
            <a:pPr algn="ctr"/>
            <a:r>
              <a:rPr lang="en-US" dirty="0"/>
              <a:t>You must present previous year’s figures alongside the current year.</a:t>
            </a:r>
          </a:p>
          <a:p>
            <a:pPr marL="0" lvl="0" indent="0" algn="ctr" rtl="0">
              <a:spcBef>
                <a:spcPts val="0"/>
              </a:spcBef>
              <a:spcAft>
                <a:spcPts val="0"/>
              </a:spcAft>
              <a:buNone/>
            </a:pPr>
            <a:endParaRPr dirty="0">
              <a:solidFill>
                <a:schemeClr val="lt1"/>
              </a:solidFill>
              <a:latin typeface="Ubuntu"/>
              <a:ea typeface="Ubuntu"/>
              <a:cs typeface="Ubuntu"/>
              <a:sym typeface="Ubuntu"/>
            </a:endParaRPr>
          </a:p>
        </p:txBody>
      </p:sp>
      <p:sp>
        <p:nvSpPr>
          <p:cNvPr id="1482" name="Google Shape;1482;p34"/>
          <p:cNvSpPr txBox="1"/>
          <p:nvPr/>
        </p:nvSpPr>
        <p:spPr>
          <a:xfrm flipH="1">
            <a:off x="3236647" y="1097445"/>
            <a:ext cx="21432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lt1"/>
              </a:solidFill>
              <a:latin typeface="Ubuntu"/>
              <a:ea typeface="Ubuntu"/>
              <a:cs typeface="Ubuntu"/>
              <a:sym typeface="Ubuntu"/>
            </a:endParaRPr>
          </a:p>
        </p:txBody>
      </p:sp>
      <p:sp>
        <p:nvSpPr>
          <p:cNvPr id="1489" name="Google Shape;1489;p34"/>
          <p:cNvSpPr/>
          <p:nvPr/>
        </p:nvSpPr>
        <p:spPr>
          <a:xfrm>
            <a:off x="1151223" y="1980104"/>
            <a:ext cx="1779926" cy="166384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1" name="Google Shape;1491;p34"/>
          <p:cNvCxnSpPr>
            <a:cxnSpLocks/>
          </p:cNvCxnSpPr>
          <p:nvPr/>
        </p:nvCxnSpPr>
        <p:spPr>
          <a:xfrm flipV="1">
            <a:off x="5221053" y="3265111"/>
            <a:ext cx="895281" cy="366897"/>
          </a:xfrm>
          <a:prstGeom prst="straightConnector1">
            <a:avLst/>
          </a:prstGeom>
          <a:noFill/>
          <a:ln w="9525" cap="flat" cmpd="sng">
            <a:solidFill>
              <a:schemeClr val="lt1"/>
            </a:solidFill>
            <a:prstDash val="solid"/>
            <a:round/>
            <a:headEnd type="none" w="med" len="med"/>
            <a:tailEnd type="none" w="med" len="med"/>
          </a:ln>
        </p:spPr>
      </p:cxnSp>
      <p:cxnSp>
        <p:nvCxnSpPr>
          <p:cNvPr id="1492" name="Google Shape;1492;p34"/>
          <p:cNvCxnSpPr>
            <a:cxnSpLocks/>
          </p:cNvCxnSpPr>
          <p:nvPr/>
        </p:nvCxnSpPr>
        <p:spPr>
          <a:xfrm flipH="1" flipV="1">
            <a:off x="2835404" y="3058606"/>
            <a:ext cx="815052" cy="423231"/>
          </a:xfrm>
          <a:prstGeom prst="straightConnector1">
            <a:avLst/>
          </a:prstGeom>
          <a:noFill/>
          <a:ln w="9525" cap="flat" cmpd="sng">
            <a:solidFill>
              <a:schemeClr val="lt1"/>
            </a:solidFill>
            <a:prstDash val="solid"/>
            <a:round/>
            <a:headEnd type="none" w="med" len="med"/>
            <a:tailEnd type="none" w="med" len="med"/>
          </a:ln>
        </p:spPr>
      </p:cxnSp>
      <p:grpSp>
        <p:nvGrpSpPr>
          <p:cNvPr id="1544" name="Google Shape;1544;p34"/>
          <p:cNvGrpSpPr/>
          <p:nvPr/>
        </p:nvGrpSpPr>
        <p:grpSpPr>
          <a:xfrm rot="20594359">
            <a:off x="6398944" y="273778"/>
            <a:ext cx="2204035" cy="2072196"/>
            <a:chOff x="5103685" y="3601875"/>
            <a:chExt cx="1651443" cy="1670197"/>
          </a:xfrm>
        </p:grpSpPr>
        <p:sp>
          <p:nvSpPr>
            <p:cNvPr id="1545" name="Google Shape;1545;p34"/>
            <p:cNvSpPr/>
            <p:nvPr/>
          </p:nvSpPr>
          <p:spPr>
            <a:xfrm rot="8388146">
              <a:off x="5379403" y="3808457"/>
              <a:ext cx="1100007" cy="1257032"/>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4"/>
            <p:cNvSpPr/>
            <p:nvPr/>
          </p:nvSpPr>
          <p:spPr>
            <a:xfrm rot="8388146">
              <a:off x="5412875" y="3873918"/>
              <a:ext cx="944699" cy="1047228"/>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4"/>
            <p:cNvSpPr/>
            <p:nvPr/>
          </p:nvSpPr>
          <p:spPr>
            <a:xfrm rot="8388146">
              <a:off x="5399015" y="3878989"/>
              <a:ext cx="944699" cy="1004287"/>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4"/>
            <p:cNvSpPr/>
            <p:nvPr/>
          </p:nvSpPr>
          <p:spPr>
            <a:xfrm rot="8388146">
              <a:off x="5739481" y="4624622"/>
              <a:ext cx="483940" cy="267655"/>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4"/>
            <p:cNvSpPr/>
            <p:nvPr/>
          </p:nvSpPr>
          <p:spPr>
            <a:xfrm rot="8388146">
              <a:off x="5294501" y="3964348"/>
              <a:ext cx="422828" cy="155588"/>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4"/>
            <p:cNvSpPr/>
            <p:nvPr/>
          </p:nvSpPr>
          <p:spPr>
            <a:xfrm rot="8388146">
              <a:off x="5329548" y="4053371"/>
              <a:ext cx="420352" cy="53742"/>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5900E1D3-059B-91A6-B52E-DDEA00A11CD3}"/>
              </a:ext>
            </a:extLst>
          </p:cNvPr>
          <p:cNvSpPr txBox="1"/>
          <p:nvPr/>
        </p:nvSpPr>
        <p:spPr>
          <a:xfrm>
            <a:off x="1321102" y="2119527"/>
            <a:ext cx="1411865" cy="1384995"/>
          </a:xfrm>
          <a:prstGeom prst="rect">
            <a:avLst/>
          </a:prstGeom>
          <a:noFill/>
        </p:spPr>
        <p:txBody>
          <a:bodyPr wrap="square" rtlCol="0">
            <a:spAutoFit/>
          </a:bodyPr>
          <a:lstStyle/>
          <a:p>
            <a:pPr algn="ctr"/>
            <a:r>
              <a:rPr lang="en-US" dirty="0"/>
              <a:t>You must present previous year’s figures alongside the current year.</a:t>
            </a:r>
          </a:p>
        </p:txBody>
      </p:sp>
      <p:sp>
        <p:nvSpPr>
          <p:cNvPr id="4" name="Google Shape;1489;p34">
            <a:extLst>
              <a:ext uri="{FF2B5EF4-FFF2-40B4-BE49-F238E27FC236}">
                <a16:creationId xmlns:a16="http://schemas.microsoft.com/office/drawing/2014/main" id="{7B12710F-C3D4-9308-A512-984882F24067}"/>
              </a:ext>
            </a:extLst>
          </p:cNvPr>
          <p:cNvSpPr/>
          <p:nvPr/>
        </p:nvSpPr>
        <p:spPr>
          <a:xfrm>
            <a:off x="3525065" y="2839818"/>
            <a:ext cx="1716798" cy="168499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89;p34">
            <a:extLst>
              <a:ext uri="{FF2B5EF4-FFF2-40B4-BE49-F238E27FC236}">
                <a16:creationId xmlns:a16="http://schemas.microsoft.com/office/drawing/2014/main" id="{3693FAC1-FE72-A523-9E36-BA8AB4210BE1}"/>
              </a:ext>
            </a:extLst>
          </p:cNvPr>
          <p:cNvSpPr/>
          <p:nvPr/>
        </p:nvSpPr>
        <p:spPr>
          <a:xfrm>
            <a:off x="6012235" y="2080579"/>
            <a:ext cx="1735376" cy="166408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9C82923A-9777-513E-FFFB-3CC53EFEE450}"/>
              </a:ext>
            </a:extLst>
          </p:cNvPr>
          <p:cNvSpPr txBox="1"/>
          <p:nvPr/>
        </p:nvSpPr>
        <p:spPr>
          <a:xfrm>
            <a:off x="3707049" y="3144483"/>
            <a:ext cx="1332020" cy="1169551"/>
          </a:xfrm>
          <a:prstGeom prst="rect">
            <a:avLst/>
          </a:prstGeom>
          <a:noFill/>
        </p:spPr>
        <p:txBody>
          <a:bodyPr wrap="square" rtlCol="0">
            <a:spAutoFit/>
          </a:bodyPr>
          <a:lstStyle/>
          <a:p>
            <a:pPr marL="0" lvl="0" indent="0" algn="ctr"/>
            <a:r>
              <a:rPr lang="en-US" dirty="0"/>
              <a:t>This improves financial trend analysis and decision-making.</a:t>
            </a:r>
          </a:p>
        </p:txBody>
      </p:sp>
      <p:sp>
        <p:nvSpPr>
          <p:cNvPr id="7" name="TextBox 6">
            <a:extLst>
              <a:ext uri="{FF2B5EF4-FFF2-40B4-BE49-F238E27FC236}">
                <a16:creationId xmlns:a16="http://schemas.microsoft.com/office/drawing/2014/main" id="{7658E5EB-FD27-0923-749D-FB2205F4BEB5}"/>
              </a:ext>
            </a:extLst>
          </p:cNvPr>
          <p:cNvSpPr txBox="1"/>
          <p:nvPr/>
        </p:nvSpPr>
        <p:spPr>
          <a:xfrm>
            <a:off x="6146975" y="2327846"/>
            <a:ext cx="1465895" cy="1169551"/>
          </a:xfrm>
          <a:prstGeom prst="rect">
            <a:avLst/>
          </a:prstGeom>
          <a:noFill/>
        </p:spPr>
        <p:txBody>
          <a:bodyPr wrap="square" rtlCol="0">
            <a:spAutoFit/>
          </a:bodyPr>
          <a:lstStyle/>
          <a:p>
            <a:pPr marL="0" lvl="0" indent="0" algn="ctr"/>
            <a:r>
              <a:rPr lang="en-US" dirty="0"/>
              <a:t>No more single-year reporting – comparatives are a must-have now.</a:t>
            </a:r>
          </a:p>
        </p:txBody>
      </p:sp>
      <p:sp>
        <p:nvSpPr>
          <p:cNvPr id="2" name="TextBox 1"/>
          <p:cNvSpPr txBox="1"/>
          <p:nvPr/>
        </p:nvSpPr>
        <p:spPr>
          <a:xfrm rot="1731751">
            <a:off x="6867286" y="705768"/>
            <a:ext cx="1164176" cy="1015663"/>
          </a:xfrm>
          <a:prstGeom prst="rect">
            <a:avLst/>
          </a:prstGeom>
          <a:noFill/>
        </p:spPr>
        <p:txBody>
          <a:bodyPr wrap="square" rtlCol="0">
            <a:spAutoFit/>
          </a:bodyPr>
          <a:lstStyle/>
          <a:p>
            <a:r>
              <a:rPr lang="en-US" sz="1000" dirty="0"/>
              <a:t>A Financial Statement w/o comparatives is like a movie w/o a sequel – there is no story </a:t>
            </a:r>
            <a:endParaRPr lang="en-IN"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1"/>
        <p:cNvGrpSpPr/>
        <p:nvPr/>
      </p:nvGrpSpPr>
      <p:grpSpPr>
        <a:xfrm>
          <a:off x="0" y="0"/>
          <a:ext cx="0" cy="0"/>
          <a:chOff x="0" y="0"/>
          <a:chExt cx="0" cy="0"/>
        </a:xfrm>
      </p:grpSpPr>
      <p:sp>
        <p:nvSpPr>
          <p:cNvPr id="3032" name="Google Shape;3032;p44"/>
          <p:cNvSpPr txBox="1">
            <a:spLocks noGrp="1"/>
          </p:cNvSpPr>
          <p:nvPr>
            <p:ph type="title"/>
          </p:nvPr>
        </p:nvSpPr>
        <p:spPr>
          <a:xfrm>
            <a:off x="477857" y="481982"/>
            <a:ext cx="82096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latin typeface="Perpetua" panose="02020502060401020303" pitchFamily="18" charset="0"/>
              </a:rPr>
              <a:t>Before vs. After: The New vs. Old Format</a:t>
            </a:r>
            <a:endParaRPr sz="2800" dirty="0">
              <a:latin typeface="Perpetua" panose="02020502060401020303" pitchFamily="18" charset="0"/>
            </a:endParaRPr>
          </a:p>
        </p:txBody>
      </p:sp>
      <p:graphicFrame>
        <p:nvGraphicFramePr>
          <p:cNvPr id="2" name="Table 1">
            <a:extLst>
              <a:ext uri="{FF2B5EF4-FFF2-40B4-BE49-F238E27FC236}">
                <a16:creationId xmlns:a16="http://schemas.microsoft.com/office/drawing/2014/main" id="{0270647A-06E9-B2FB-4EBB-F8F49507A159}"/>
              </a:ext>
            </a:extLst>
          </p:cNvPr>
          <p:cNvGraphicFramePr>
            <a:graphicFrameLocks noGrp="1"/>
          </p:cNvGraphicFramePr>
          <p:nvPr>
            <p:extLst>
              <p:ext uri="{D42A27DB-BD31-4B8C-83A1-F6EECF244321}">
                <p14:modId xmlns:p14="http://schemas.microsoft.com/office/powerpoint/2010/main" val="659832325"/>
              </p:ext>
            </p:extLst>
          </p:nvPr>
        </p:nvGraphicFramePr>
        <p:xfrm>
          <a:off x="1215161" y="1496658"/>
          <a:ext cx="6713678" cy="2971466"/>
        </p:xfrm>
        <a:graphic>
          <a:graphicData uri="http://schemas.openxmlformats.org/drawingml/2006/table">
            <a:tbl>
              <a:tblPr firstRow="1" bandRow="1">
                <a:tableStyleId>{3D965CBE-3C6C-421F-AE44-3658DA3A7A1C}</a:tableStyleId>
              </a:tblPr>
              <a:tblGrid>
                <a:gridCol w="2058686">
                  <a:extLst>
                    <a:ext uri="{9D8B030D-6E8A-4147-A177-3AD203B41FA5}">
                      <a16:colId xmlns:a16="http://schemas.microsoft.com/office/drawing/2014/main" val="3740090266"/>
                    </a:ext>
                  </a:extLst>
                </a:gridCol>
                <a:gridCol w="2417100">
                  <a:extLst>
                    <a:ext uri="{9D8B030D-6E8A-4147-A177-3AD203B41FA5}">
                      <a16:colId xmlns:a16="http://schemas.microsoft.com/office/drawing/2014/main" val="2661686185"/>
                    </a:ext>
                  </a:extLst>
                </a:gridCol>
                <a:gridCol w="2237892">
                  <a:extLst>
                    <a:ext uri="{9D8B030D-6E8A-4147-A177-3AD203B41FA5}">
                      <a16:colId xmlns:a16="http://schemas.microsoft.com/office/drawing/2014/main" val="336979857"/>
                    </a:ext>
                  </a:extLst>
                </a:gridCol>
              </a:tblGrid>
              <a:tr h="391547">
                <a:tc>
                  <a:txBody>
                    <a:bodyPr/>
                    <a:lstStyle/>
                    <a:p>
                      <a:pPr algn="ctr"/>
                      <a:r>
                        <a:rPr lang="en-IN" b="1" dirty="0"/>
                        <a:t>Feature </a:t>
                      </a:r>
                    </a:p>
                  </a:txBody>
                  <a:tcPr/>
                </a:tc>
                <a:tc>
                  <a:txBody>
                    <a:bodyPr/>
                    <a:lstStyle/>
                    <a:p>
                      <a:pPr algn="ctr"/>
                      <a:r>
                        <a:rPr lang="en-IN" b="1" dirty="0"/>
                        <a:t>Old Format</a:t>
                      </a:r>
                    </a:p>
                  </a:txBody>
                  <a:tcPr/>
                </a:tc>
                <a:tc>
                  <a:txBody>
                    <a:bodyPr/>
                    <a:lstStyle/>
                    <a:p>
                      <a:pPr algn="ctr"/>
                      <a:r>
                        <a:rPr lang="en-IN" b="1" dirty="0"/>
                        <a:t>New Format</a:t>
                      </a:r>
                    </a:p>
                  </a:txBody>
                  <a:tcPr/>
                </a:tc>
                <a:extLst>
                  <a:ext uri="{0D108BD9-81ED-4DB2-BD59-A6C34878D82A}">
                    <a16:rowId xmlns:a16="http://schemas.microsoft.com/office/drawing/2014/main" val="1836510658"/>
                  </a:ext>
                </a:extLst>
              </a:tr>
              <a:tr h="391547">
                <a:tc>
                  <a:txBody>
                    <a:bodyPr/>
                    <a:lstStyle/>
                    <a:p>
                      <a:r>
                        <a:rPr lang="en-IN" dirty="0"/>
                        <a:t>Balance Sheet</a:t>
                      </a:r>
                    </a:p>
                  </a:txBody>
                  <a:tcPr/>
                </a:tc>
                <a:tc>
                  <a:txBody>
                    <a:bodyPr/>
                    <a:lstStyle/>
                    <a:p>
                      <a:r>
                        <a:rPr lang="en-IN" dirty="0"/>
                        <a:t>T-format</a:t>
                      </a:r>
                    </a:p>
                  </a:txBody>
                  <a:tcPr/>
                </a:tc>
                <a:tc>
                  <a:txBody>
                    <a:bodyPr/>
                    <a:lstStyle/>
                    <a:p>
                      <a:r>
                        <a:rPr lang="en-IN" dirty="0"/>
                        <a:t>Standardized Format</a:t>
                      </a:r>
                    </a:p>
                  </a:txBody>
                  <a:tcPr/>
                </a:tc>
                <a:extLst>
                  <a:ext uri="{0D108BD9-81ED-4DB2-BD59-A6C34878D82A}">
                    <a16:rowId xmlns:a16="http://schemas.microsoft.com/office/drawing/2014/main" val="1734359604"/>
                  </a:ext>
                </a:extLst>
              </a:tr>
              <a:tr h="547093">
                <a:tc>
                  <a:txBody>
                    <a:bodyPr/>
                    <a:lstStyle/>
                    <a:p>
                      <a:r>
                        <a:rPr lang="en-IN" dirty="0"/>
                        <a:t>P&amp;L</a:t>
                      </a:r>
                    </a:p>
                  </a:txBody>
                  <a:tcPr/>
                </a:tc>
                <a:tc>
                  <a:txBody>
                    <a:bodyPr/>
                    <a:lstStyle/>
                    <a:p>
                      <a:r>
                        <a:rPr lang="en-IN" dirty="0"/>
                        <a:t>Single-year reporting</a:t>
                      </a:r>
                    </a:p>
                  </a:txBody>
                  <a:tcPr/>
                </a:tc>
                <a:tc>
                  <a:txBody>
                    <a:bodyPr/>
                    <a:lstStyle/>
                    <a:p>
                      <a:r>
                        <a:rPr lang="en-IN" dirty="0"/>
                        <a:t>Comparative figures required</a:t>
                      </a:r>
                    </a:p>
                  </a:txBody>
                  <a:tcPr/>
                </a:tc>
                <a:extLst>
                  <a:ext uri="{0D108BD9-81ED-4DB2-BD59-A6C34878D82A}">
                    <a16:rowId xmlns:a16="http://schemas.microsoft.com/office/drawing/2014/main" val="2841285162"/>
                  </a:ext>
                </a:extLst>
              </a:tr>
              <a:tr h="547093">
                <a:tc>
                  <a:txBody>
                    <a:bodyPr/>
                    <a:lstStyle/>
                    <a:p>
                      <a:r>
                        <a:rPr lang="en-IN" dirty="0"/>
                        <a:t>Notes</a:t>
                      </a:r>
                    </a:p>
                  </a:txBody>
                  <a:tcPr/>
                </a:tc>
                <a:tc>
                  <a:txBody>
                    <a:bodyPr/>
                    <a:lstStyle/>
                    <a:p>
                      <a:r>
                        <a:rPr lang="en-IN" dirty="0"/>
                        <a:t>Limited disclosures</a:t>
                      </a:r>
                    </a:p>
                  </a:txBody>
                  <a:tcPr/>
                </a:tc>
                <a:tc>
                  <a:txBody>
                    <a:bodyPr/>
                    <a:lstStyle/>
                    <a:p>
                      <a:r>
                        <a:rPr lang="en-IN" dirty="0"/>
                        <a:t>Detailed breakdown required</a:t>
                      </a:r>
                    </a:p>
                  </a:txBody>
                  <a:tcPr/>
                </a:tc>
                <a:extLst>
                  <a:ext uri="{0D108BD9-81ED-4DB2-BD59-A6C34878D82A}">
                    <a16:rowId xmlns:a16="http://schemas.microsoft.com/office/drawing/2014/main" val="3422123203"/>
                  </a:ext>
                </a:extLst>
              </a:tr>
              <a:tr h="547093">
                <a:tc>
                  <a:txBody>
                    <a:bodyPr/>
                    <a:lstStyle/>
                    <a:p>
                      <a:r>
                        <a:rPr lang="en-IN" dirty="0"/>
                        <a:t>Assets/Liabilities</a:t>
                      </a:r>
                    </a:p>
                  </a:txBody>
                  <a:tcPr/>
                </a:tc>
                <a:tc>
                  <a:txBody>
                    <a:bodyPr/>
                    <a:lstStyle/>
                    <a:p>
                      <a:r>
                        <a:rPr lang="en-IN" dirty="0"/>
                        <a:t>No strict classification</a:t>
                      </a:r>
                    </a:p>
                  </a:txBody>
                  <a:tcPr/>
                </a:tc>
                <a:tc>
                  <a:txBody>
                    <a:bodyPr/>
                    <a:lstStyle/>
                    <a:p>
                      <a:r>
                        <a:rPr lang="en-IN" dirty="0"/>
                        <a:t>Must be current/non-current</a:t>
                      </a:r>
                    </a:p>
                  </a:txBody>
                  <a:tcPr/>
                </a:tc>
                <a:extLst>
                  <a:ext uri="{0D108BD9-81ED-4DB2-BD59-A6C34878D82A}">
                    <a16:rowId xmlns:a16="http://schemas.microsoft.com/office/drawing/2014/main" val="495540797"/>
                  </a:ext>
                </a:extLst>
              </a:tr>
              <a:tr h="547093">
                <a:tc>
                  <a:txBody>
                    <a:bodyPr/>
                    <a:lstStyle/>
                    <a:p>
                      <a:r>
                        <a:rPr lang="en-IN" dirty="0"/>
                        <a:t>Related Parties</a:t>
                      </a:r>
                    </a:p>
                  </a:txBody>
                  <a:tcPr/>
                </a:tc>
                <a:tc>
                  <a:txBody>
                    <a:bodyPr/>
                    <a:lstStyle/>
                    <a:p>
                      <a:r>
                        <a:rPr lang="en-IN" dirty="0"/>
                        <a:t>Minimal disclosure</a:t>
                      </a:r>
                    </a:p>
                  </a:txBody>
                  <a:tcPr/>
                </a:tc>
                <a:tc>
                  <a:txBody>
                    <a:bodyPr/>
                    <a:lstStyle/>
                    <a:p>
                      <a:r>
                        <a:rPr lang="en-IN" dirty="0"/>
                        <a:t>Mandatory AS 18 compliance</a:t>
                      </a:r>
                    </a:p>
                  </a:txBody>
                  <a:tcPr/>
                </a:tc>
                <a:extLst>
                  <a:ext uri="{0D108BD9-81ED-4DB2-BD59-A6C34878D82A}">
                    <a16:rowId xmlns:a16="http://schemas.microsoft.com/office/drawing/2014/main" val="207761604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grpSp>
        <p:nvGrpSpPr>
          <p:cNvPr id="1153" name="Google Shape;1153;p33"/>
          <p:cNvGrpSpPr/>
          <p:nvPr/>
        </p:nvGrpSpPr>
        <p:grpSpPr>
          <a:xfrm rot="16658141">
            <a:off x="345758" y="1469380"/>
            <a:ext cx="1944052" cy="1918989"/>
            <a:chOff x="2931771" y="1980837"/>
            <a:chExt cx="871908" cy="860667"/>
          </a:xfrm>
        </p:grpSpPr>
        <p:sp>
          <p:nvSpPr>
            <p:cNvPr id="1154" name="Google Shape;1154;p33"/>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p33"/>
          <p:cNvSpPr txBox="1">
            <a:spLocks noGrp="1"/>
          </p:cNvSpPr>
          <p:nvPr>
            <p:ph type="title"/>
          </p:nvPr>
        </p:nvSpPr>
        <p:spPr>
          <a:xfrm>
            <a:off x="2714550" y="507175"/>
            <a:ext cx="38292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2800" dirty="0">
                <a:solidFill>
                  <a:schemeClr val="bg1">
                    <a:lumMod val="10000"/>
                  </a:schemeClr>
                </a:solidFill>
                <a:latin typeface="Perpetua" panose="02020502060401020303" pitchFamily="18" charset="0"/>
              </a:rPr>
              <a:t>Consequences of </a:t>
            </a:r>
            <a:br>
              <a:rPr lang="en-IN" sz="2800" dirty="0">
                <a:solidFill>
                  <a:schemeClr val="bg1">
                    <a:lumMod val="10000"/>
                  </a:schemeClr>
                </a:solidFill>
                <a:latin typeface="Perpetua" panose="02020502060401020303" pitchFamily="18" charset="0"/>
              </a:rPr>
            </a:br>
            <a:r>
              <a:rPr lang="en-IN" sz="2800" dirty="0">
                <a:solidFill>
                  <a:schemeClr val="bg1">
                    <a:lumMod val="10000"/>
                  </a:schemeClr>
                </a:solidFill>
                <a:latin typeface="Perpetua" panose="02020502060401020303" pitchFamily="18" charset="0"/>
              </a:rPr>
              <a:t>Non-Compliance</a:t>
            </a:r>
            <a:endParaRPr sz="2800" dirty="0">
              <a:solidFill>
                <a:schemeClr val="bg1">
                  <a:lumMod val="10000"/>
                </a:schemeClr>
              </a:solidFill>
            </a:endParaRPr>
          </a:p>
        </p:txBody>
      </p:sp>
      <p:sp>
        <p:nvSpPr>
          <p:cNvPr id="1158" name="Google Shape;1158;p33"/>
          <p:cNvSpPr txBox="1">
            <a:spLocks noGrp="1"/>
          </p:cNvSpPr>
          <p:nvPr>
            <p:ph type="subTitle" idx="1"/>
          </p:nvPr>
        </p:nvSpPr>
        <p:spPr>
          <a:xfrm>
            <a:off x="2657400" y="1693875"/>
            <a:ext cx="4100588" cy="1470000"/>
          </a:xfrm>
          <a:prstGeom prst="rect">
            <a:avLst/>
          </a:prstGeom>
        </p:spPr>
        <p:txBody>
          <a:bodyPr spcFirstLastPara="1" wrap="square" lIns="91425" tIns="91425" rIns="91425" bIns="91425" anchor="t" anchorCtr="0">
            <a:noAutofit/>
          </a:bodyPr>
          <a:lstStyle/>
          <a:p>
            <a:pPr algn="just"/>
            <a:r>
              <a:rPr lang="en-US" sz="1400" dirty="0"/>
              <a:t>If you don’t follow the new format, you</a:t>
            </a:r>
          </a:p>
          <a:p>
            <a:pPr algn="just"/>
            <a:r>
              <a:rPr lang="en-US" sz="1400" dirty="0"/>
              <a:t>risk:</a:t>
            </a:r>
          </a:p>
          <a:p>
            <a:pPr algn="l"/>
            <a:endParaRPr lang="en-US" sz="1400" dirty="0"/>
          </a:p>
          <a:p>
            <a:pPr algn="l">
              <a:buFontTx/>
              <a:buChar char="-"/>
            </a:pPr>
            <a:r>
              <a:rPr lang="en-US" sz="1400" dirty="0"/>
              <a:t>Financial statements rejected by banks, tax authorities, and lenders.</a:t>
            </a:r>
          </a:p>
          <a:p>
            <a:pPr algn="l"/>
            <a:r>
              <a:rPr lang="en-US" sz="1400" dirty="0"/>
              <a:t>-      ICAI disciplinary action for professional misconduct.</a:t>
            </a:r>
          </a:p>
          <a:p>
            <a:pPr algn="l"/>
            <a:r>
              <a:rPr lang="en-US" sz="1400" dirty="0"/>
              <a:t>-      Clients losing trust in your expertise.</a:t>
            </a:r>
          </a:p>
          <a:p>
            <a:pPr algn="l"/>
            <a:r>
              <a:rPr lang="en-US" sz="1400" dirty="0"/>
              <a:t>-      Your credibility taking a hit in the CA community.</a:t>
            </a:r>
            <a:endParaRPr lang="en-IN" sz="1400" dirty="0"/>
          </a:p>
        </p:txBody>
      </p:sp>
      <p:grpSp>
        <p:nvGrpSpPr>
          <p:cNvPr id="1159" name="Google Shape;1159;p33"/>
          <p:cNvGrpSpPr/>
          <p:nvPr/>
        </p:nvGrpSpPr>
        <p:grpSpPr>
          <a:xfrm rot="-6376406">
            <a:off x="6663401" y="3431406"/>
            <a:ext cx="1481071" cy="1461977"/>
            <a:chOff x="2931771" y="1980837"/>
            <a:chExt cx="871908" cy="860667"/>
          </a:xfrm>
        </p:grpSpPr>
        <p:sp>
          <p:nvSpPr>
            <p:cNvPr id="1160" name="Google Shape;1160;p33"/>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3"/>
          <p:cNvGrpSpPr/>
          <p:nvPr/>
        </p:nvGrpSpPr>
        <p:grpSpPr>
          <a:xfrm rot="8946351">
            <a:off x="6969625" y="1562194"/>
            <a:ext cx="1915142" cy="2188073"/>
            <a:chOff x="5104386" y="-1892439"/>
            <a:chExt cx="2949420" cy="3369748"/>
          </a:xfrm>
        </p:grpSpPr>
        <p:sp>
          <p:nvSpPr>
            <p:cNvPr id="1164" name="Google Shape;1164;p33"/>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3"/>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3"/>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3"/>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3"/>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3"/>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3"/>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3"/>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3"/>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3"/>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3"/>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3"/>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3"/>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3"/>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3"/>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3"/>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3"/>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3"/>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3"/>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3"/>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3"/>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3"/>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3"/>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33"/>
          <p:cNvGrpSpPr/>
          <p:nvPr/>
        </p:nvGrpSpPr>
        <p:grpSpPr>
          <a:xfrm rot="8927377" flipH="1">
            <a:off x="1035044" y="-96710"/>
            <a:ext cx="1573129" cy="1561055"/>
            <a:chOff x="3752946" y="4641746"/>
            <a:chExt cx="1573075" cy="1561000"/>
          </a:xfrm>
        </p:grpSpPr>
        <p:sp>
          <p:nvSpPr>
            <p:cNvPr id="1220" name="Google Shape;1220;p33"/>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3"/>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3"/>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3"/>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3"/>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3"/>
          <p:cNvGrpSpPr/>
          <p:nvPr/>
        </p:nvGrpSpPr>
        <p:grpSpPr>
          <a:xfrm rot="-3951116" flipH="1">
            <a:off x="2002008" y="4205210"/>
            <a:ext cx="1573090" cy="1561015"/>
            <a:chOff x="3752946" y="4641746"/>
            <a:chExt cx="1573075" cy="1561000"/>
          </a:xfrm>
        </p:grpSpPr>
        <p:sp>
          <p:nvSpPr>
            <p:cNvPr id="1242" name="Google Shape;1242;p33"/>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3"/>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3"/>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33"/>
          <p:cNvGrpSpPr/>
          <p:nvPr/>
        </p:nvGrpSpPr>
        <p:grpSpPr>
          <a:xfrm rot="10800000">
            <a:off x="1229427" y="4134429"/>
            <a:ext cx="784464" cy="835152"/>
            <a:chOff x="1865285" y="-2366929"/>
            <a:chExt cx="1226300" cy="1305537"/>
          </a:xfrm>
        </p:grpSpPr>
        <p:sp>
          <p:nvSpPr>
            <p:cNvPr id="1264" name="Google Shape;1264;p33"/>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3"/>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33"/>
          <p:cNvGrpSpPr/>
          <p:nvPr/>
        </p:nvGrpSpPr>
        <p:grpSpPr>
          <a:xfrm rot="10337380">
            <a:off x="6466824" y="-348386"/>
            <a:ext cx="1481072" cy="1461978"/>
            <a:chOff x="2931771" y="1980837"/>
            <a:chExt cx="871908" cy="860667"/>
          </a:xfrm>
        </p:grpSpPr>
        <p:sp>
          <p:nvSpPr>
            <p:cNvPr id="1267" name="Google Shape;1267;p33"/>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33"/>
          <p:cNvGrpSpPr/>
          <p:nvPr/>
        </p:nvGrpSpPr>
        <p:grpSpPr>
          <a:xfrm rot="-2970451">
            <a:off x="1780927" y="954416"/>
            <a:ext cx="367111" cy="467189"/>
            <a:chOff x="1391955" y="-1677996"/>
            <a:chExt cx="573863" cy="730304"/>
          </a:xfrm>
        </p:grpSpPr>
        <p:sp>
          <p:nvSpPr>
            <p:cNvPr id="1271" name="Google Shape;1271;p33"/>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3"/>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3"/>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3"/>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33"/>
          <p:cNvGrpSpPr/>
          <p:nvPr/>
        </p:nvGrpSpPr>
        <p:grpSpPr>
          <a:xfrm rot="10800000">
            <a:off x="5797587" y="-741377"/>
            <a:ext cx="1498909" cy="1408767"/>
            <a:chOff x="33633" y="2046199"/>
            <a:chExt cx="1945119" cy="1828143"/>
          </a:xfrm>
        </p:grpSpPr>
        <p:sp>
          <p:nvSpPr>
            <p:cNvPr id="1279" name="Google Shape;1279;p33"/>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33"/>
          <p:cNvGrpSpPr/>
          <p:nvPr/>
        </p:nvGrpSpPr>
        <p:grpSpPr>
          <a:xfrm rot="4383490">
            <a:off x="6087922" y="3826272"/>
            <a:ext cx="1914993" cy="2187903"/>
            <a:chOff x="5104386" y="-1892439"/>
            <a:chExt cx="2949420" cy="3369748"/>
          </a:xfrm>
        </p:grpSpPr>
        <p:sp>
          <p:nvSpPr>
            <p:cNvPr id="1286" name="Google Shape;1286;p33"/>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3"/>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3"/>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3"/>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3"/>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3"/>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3"/>
          <p:cNvGrpSpPr/>
          <p:nvPr/>
        </p:nvGrpSpPr>
        <p:grpSpPr>
          <a:xfrm rot="10295276" flipH="1">
            <a:off x="3597359" y="3652476"/>
            <a:ext cx="2169620" cy="2787985"/>
            <a:chOff x="3062244" y="-1611812"/>
            <a:chExt cx="2169491" cy="2787820"/>
          </a:xfrm>
        </p:grpSpPr>
        <p:sp>
          <p:nvSpPr>
            <p:cNvPr id="1342" name="Google Shape;1342;p33"/>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3"/>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3"/>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3"/>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3"/>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3"/>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3"/>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3"/>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3"/>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3"/>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3"/>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3"/>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3"/>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3"/>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3"/>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3"/>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3"/>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3"/>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3"/>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3"/>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3"/>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3"/>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3"/>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3"/>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3"/>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3"/>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3"/>
          <p:cNvGrpSpPr/>
          <p:nvPr/>
        </p:nvGrpSpPr>
        <p:grpSpPr>
          <a:xfrm rot="1799975" flipH="1">
            <a:off x="875539" y="2884099"/>
            <a:ext cx="892169" cy="937698"/>
            <a:chOff x="1849467" y="-1626002"/>
            <a:chExt cx="1310455" cy="1377330"/>
          </a:xfrm>
        </p:grpSpPr>
        <p:sp>
          <p:nvSpPr>
            <p:cNvPr id="1445" name="Google Shape;1445;p33"/>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3"/>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33"/>
          <p:cNvGrpSpPr/>
          <p:nvPr/>
        </p:nvGrpSpPr>
        <p:grpSpPr>
          <a:xfrm rot="10800000" flipH="1">
            <a:off x="1274504" y="3556950"/>
            <a:ext cx="678947" cy="683418"/>
            <a:chOff x="7007206" y="774129"/>
            <a:chExt cx="1045661" cy="1052545"/>
          </a:xfrm>
        </p:grpSpPr>
        <p:sp>
          <p:nvSpPr>
            <p:cNvPr id="1448" name="Google Shape;1448;p33"/>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3"/>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3"/>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3"/>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3"/>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33"/>
          <p:cNvGrpSpPr/>
          <p:nvPr/>
        </p:nvGrpSpPr>
        <p:grpSpPr>
          <a:xfrm rot="-6162295" flipH="1">
            <a:off x="7439010" y="711290"/>
            <a:ext cx="678945" cy="683415"/>
            <a:chOff x="7007206" y="774129"/>
            <a:chExt cx="1045661" cy="1052545"/>
          </a:xfrm>
        </p:grpSpPr>
        <p:sp>
          <p:nvSpPr>
            <p:cNvPr id="1454" name="Google Shape;1454;p33"/>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3"/>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3"/>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2">
          <a:extLst>
            <a:ext uri="{FF2B5EF4-FFF2-40B4-BE49-F238E27FC236}">
              <a16:creationId xmlns:a16="http://schemas.microsoft.com/office/drawing/2014/main" id="{02E78847-B80F-CF71-41F1-580B2B7A34EE}"/>
            </a:ext>
          </a:extLst>
        </p:cNvPr>
        <p:cNvGrpSpPr/>
        <p:nvPr/>
      </p:nvGrpSpPr>
      <p:grpSpPr>
        <a:xfrm>
          <a:off x="0" y="0"/>
          <a:ext cx="0" cy="0"/>
          <a:chOff x="0" y="0"/>
          <a:chExt cx="0" cy="0"/>
        </a:xfrm>
      </p:grpSpPr>
      <p:grpSp>
        <p:nvGrpSpPr>
          <p:cNvPr id="1153" name="Google Shape;1153;p33">
            <a:extLst>
              <a:ext uri="{FF2B5EF4-FFF2-40B4-BE49-F238E27FC236}">
                <a16:creationId xmlns:a16="http://schemas.microsoft.com/office/drawing/2014/main" id="{EDEED0E9-EDFC-6CE1-E333-099348C3A28A}"/>
              </a:ext>
            </a:extLst>
          </p:cNvPr>
          <p:cNvGrpSpPr/>
          <p:nvPr/>
        </p:nvGrpSpPr>
        <p:grpSpPr>
          <a:xfrm rot="16658141">
            <a:off x="345758" y="1469380"/>
            <a:ext cx="1944052" cy="1918989"/>
            <a:chOff x="2931771" y="1980837"/>
            <a:chExt cx="871908" cy="860667"/>
          </a:xfrm>
        </p:grpSpPr>
        <p:sp>
          <p:nvSpPr>
            <p:cNvPr id="1154" name="Google Shape;1154;p33">
              <a:extLst>
                <a:ext uri="{FF2B5EF4-FFF2-40B4-BE49-F238E27FC236}">
                  <a16:creationId xmlns:a16="http://schemas.microsoft.com/office/drawing/2014/main" id="{5FEBC584-2794-CB17-C03E-57A040D63BEC}"/>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a:extLst>
                <a:ext uri="{FF2B5EF4-FFF2-40B4-BE49-F238E27FC236}">
                  <a16:creationId xmlns:a16="http://schemas.microsoft.com/office/drawing/2014/main" id="{3BC7BD65-BD64-AE8E-9E39-28740121B7EE}"/>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a:extLst>
                <a:ext uri="{FF2B5EF4-FFF2-40B4-BE49-F238E27FC236}">
                  <a16:creationId xmlns:a16="http://schemas.microsoft.com/office/drawing/2014/main" id="{498FB85A-F1A2-897C-4589-51179D074929}"/>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33">
            <a:extLst>
              <a:ext uri="{FF2B5EF4-FFF2-40B4-BE49-F238E27FC236}">
                <a16:creationId xmlns:a16="http://schemas.microsoft.com/office/drawing/2014/main" id="{69CE4E5A-FA82-2AA6-7092-E7A9807098B2}"/>
              </a:ext>
            </a:extLst>
          </p:cNvPr>
          <p:cNvGrpSpPr/>
          <p:nvPr/>
        </p:nvGrpSpPr>
        <p:grpSpPr>
          <a:xfrm rot="-6376406">
            <a:off x="6663401" y="3431406"/>
            <a:ext cx="1481071" cy="1461977"/>
            <a:chOff x="2931771" y="1980837"/>
            <a:chExt cx="871908" cy="860667"/>
          </a:xfrm>
        </p:grpSpPr>
        <p:sp>
          <p:nvSpPr>
            <p:cNvPr id="1160" name="Google Shape;1160;p33">
              <a:extLst>
                <a:ext uri="{FF2B5EF4-FFF2-40B4-BE49-F238E27FC236}">
                  <a16:creationId xmlns:a16="http://schemas.microsoft.com/office/drawing/2014/main" id="{65F76C0C-1D0F-ED97-C092-FB37AB8F4834}"/>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a:extLst>
                <a:ext uri="{FF2B5EF4-FFF2-40B4-BE49-F238E27FC236}">
                  <a16:creationId xmlns:a16="http://schemas.microsoft.com/office/drawing/2014/main" id="{B895089C-CC15-7133-A7C0-D9BB21A0E8B7}"/>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a:extLst>
                <a:ext uri="{FF2B5EF4-FFF2-40B4-BE49-F238E27FC236}">
                  <a16:creationId xmlns:a16="http://schemas.microsoft.com/office/drawing/2014/main" id="{E25BB602-3B9C-860F-3F39-1567E9CA1D48}"/>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3">
            <a:extLst>
              <a:ext uri="{FF2B5EF4-FFF2-40B4-BE49-F238E27FC236}">
                <a16:creationId xmlns:a16="http://schemas.microsoft.com/office/drawing/2014/main" id="{67558D15-9D3F-28B8-4C14-510F62695CF5}"/>
              </a:ext>
            </a:extLst>
          </p:cNvPr>
          <p:cNvGrpSpPr/>
          <p:nvPr/>
        </p:nvGrpSpPr>
        <p:grpSpPr>
          <a:xfrm rot="8946351">
            <a:off x="6969625" y="1562194"/>
            <a:ext cx="1915142" cy="2188073"/>
            <a:chOff x="5104386" y="-1892439"/>
            <a:chExt cx="2949420" cy="3369748"/>
          </a:xfrm>
        </p:grpSpPr>
        <p:sp>
          <p:nvSpPr>
            <p:cNvPr id="1164" name="Google Shape;1164;p33">
              <a:extLst>
                <a:ext uri="{FF2B5EF4-FFF2-40B4-BE49-F238E27FC236}">
                  <a16:creationId xmlns:a16="http://schemas.microsoft.com/office/drawing/2014/main" id="{7231E8DB-E9C9-16AC-A8D6-2EA18E308505}"/>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a:extLst>
                <a:ext uri="{FF2B5EF4-FFF2-40B4-BE49-F238E27FC236}">
                  <a16:creationId xmlns:a16="http://schemas.microsoft.com/office/drawing/2014/main" id="{D63B7B47-CF02-71A5-F5FB-0CD7057E99A9}"/>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a:extLst>
                <a:ext uri="{FF2B5EF4-FFF2-40B4-BE49-F238E27FC236}">
                  <a16:creationId xmlns:a16="http://schemas.microsoft.com/office/drawing/2014/main" id="{00ED1457-9720-CCB2-7E62-9738A7F058A7}"/>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a:extLst>
                <a:ext uri="{FF2B5EF4-FFF2-40B4-BE49-F238E27FC236}">
                  <a16:creationId xmlns:a16="http://schemas.microsoft.com/office/drawing/2014/main" id="{EF9E10F8-B582-3E7A-C130-B1ECC9BC0E63}"/>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a:extLst>
                <a:ext uri="{FF2B5EF4-FFF2-40B4-BE49-F238E27FC236}">
                  <a16:creationId xmlns:a16="http://schemas.microsoft.com/office/drawing/2014/main" id="{43592BCF-F3D8-8764-FF47-05A31932C9C7}"/>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a:extLst>
                <a:ext uri="{FF2B5EF4-FFF2-40B4-BE49-F238E27FC236}">
                  <a16:creationId xmlns:a16="http://schemas.microsoft.com/office/drawing/2014/main" id="{3496CA5C-613A-E9CE-CFB3-D70336127DAA}"/>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3">
              <a:extLst>
                <a:ext uri="{FF2B5EF4-FFF2-40B4-BE49-F238E27FC236}">
                  <a16:creationId xmlns:a16="http://schemas.microsoft.com/office/drawing/2014/main" id="{AEDDCD47-8F77-3C57-B529-39C4502F248E}"/>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a:extLst>
                <a:ext uri="{FF2B5EF4-FFF2-40B4-BE49-F238E27FC236}">
                  <a16:creationId xmlns:a16="http://schemas.microsoft.com/office/drawing/2014/main" id="{54D0DFB0-CE73-0AB2-9B1E-24D7A71213BE}"/>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a:extLst>
                <a:ext uri="{FF2B5EF4-FFF2-40B4-BE49-F238E27FC236}">
                  <a16:creationId xmlns:a16="http://schemas.microsoft.com/office/drawing/2014/main" id="{7A66ABBD-28EA-4156-1E94-D9C8B0FFADBD}"/>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a:extLst>
                <a:ext uri="{FF2B5EF4-FFF2-40B4-BE49-F238E27FC236}">
                  <a16:creationId xmlns:a16="http://schemas.microsoft.com/office/drawing/2014/main" id="{9261B62B-9B29-B0B8-2553-D3D654D45A84}"/>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3">
              <a:extLst>
                <a:ext uri="{FF2B5EF4-FFF2-40B4-BE49-F238E27FC236}">
                  <a16:creationId xmlns:a16="http://schemas.microsoft.com/office/drawing/2014/main" id="{894BF082-99EB-567C-2F0E-2246683DA962}"/>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3">
              <a:extLst>
                <a:ext uri="{FF2B5EF4-FFF2-40B4-BE49-F238E27FC236}">
                  <a16:creationId xmlns:a16="http://schemas.microsoft.com/office/drawing/2014/main" id="{D6C9EAFA-9C67-FAF2-832A-3B8B99CEFBA2}"/>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3">
              <a:extLst>
                <a:ext uri="{FF2B5EF4-FFF2-40B4-BE49-F238E27FC236}">
                  <a16:creationId xmlns:a16="http://schemas.microsoft.com/office/drawing/2014/main" id="{8B613950-6A56-2E02-3140-BB5A2EB7417D}"/>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3">
              <a:extLst>
                <a:ext uri="{FF2B5EF4-FFF2-40B4-BE49-F238E27FC236}">
                  <a16:creationId xmlns:a16="http://schemas.microsoft.com/office/drawing/2014/main" id="{F44DB111-8304-27E9-574C-15AB2F4B6984}"/>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3">
              <a:extLst>
                <a:ext uri="{FF2B5EF4-FFF2-40B4-BE49-F238E27FC236}">
                  <a16:creationId xmlns:a16="http://schemas.microsoft.com/office/drawing/2014/main" id="{E0F13BC0-D71A-7CC5-0BD4-F740732504B6}"/>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3">
              <a:extLst>
                <a:ext uri="{FF2B5EF4-FFF2-40B4-BE49-F238E27FC236}">
                  <a16:creationId xmlns:a16="http://schemas.microsoft.com/office/drawing/2014/main" id="{498600AE-CB4B-3FA8-A82D-6E1BD2AAE6F7}"/>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3">
              <a:extLst>
                <a:ext uri="{FF2B5EF4-FFF2-40B4-BE49-F238E27FC236}">
                  <a16:creationId xmlns:a16="http://schemas.microsoft.com/office/drawing/2014/main" id="{36E3A13F-8AE0-2A1F-EC22-12C6A1FC6FB7}"/>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a:extLst>
                <a:ext uri="{FF2B5EF4-FFF2-40B4-BE49-F238E27FC236}">
                  <a16:creationId xmlns:a16="http://schemas.microsoft.com/office/drawing/2014/main" id="{FECB11A6-36AB-A7B8-3E18-63E45A8B0F0A}"/>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3">
              <a:extLst>
                <a:ext uri="{FF2B5EF4-FFF2-40B4-BE49-F238E27FC236}">
                  <a16:creationId xmlns:a16="http://schemas.microsoft.com/office/drawing/2014/main" id="{8E7679C6-66CC-1E3E-61DF-D5FF6151D381}"/>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3">
              <a:extLst>
                <a:ext uri="{FF2B5EF4-FFF2-40B4-BE49-F238E27FC236}">
                  <a16:creationId xmlns:a16="http://schemas.microsoft.com/office/drawing/2014/main" id="{058E9182-9B01-764E-197A-6E61C656E31C}"/>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a:extLst>
                <a:ext uri="{FF2B5EF4-FFF2-40B4-BE49-F238E27FC236}">
                  <a16:creationId xmlns:a16="http://schemas.microsoft.com/office/drawing/2014/main" id="{A563379C-EA0C-A63B-A027-D432F16B28B0}"/>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3">
              <a:extLst>
                <a:ext uri="{FF2B5EF4-FFF2-40B4-BE49-F238E27FC236}">
                  <a16:creationId xmlns:a16="http://schemas.microsoft.com/office/drawing/2014/main" id="{173C54D5-D477-F5D2-3E38-9B4A98476AD1}"/>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3">
              <a:extLst>
                <a:ext uri="{FF2B5EF4-FFF2-40B4-BE49-F238E27FC236}">
                  <a16:creationId xmlns:a16="http://schemas.microsoft.com/office/drawing/2014/main" id="{3F9E322A-F8AB-2DDE-B7DB-FF66F3ED28FD}"/>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3">
              <a:extLst>
                <a:ext uri="{FF2B5EF4-FFF2-40B4-BE49-F238E27FC236}">
                  <a16:creationId xmlns:a16="http://schemas.microsoft.com/office/drawing/2014/main" id="{13F6E953-40B1-D856-0339-0780AAD05CF5}"/>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3">
              <a:extLst>
                <a:ext uri="{FF2B5EF4-FFF2-40B4-BE49-F238E27FC236}">
                  <a16:creationId xmlns:a16="http://schemas.microsoft.com/office/drawing/2014/main" id="{6B7FF320-96FA-F167-F02F-06ECD042FF8A}"/>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a:extLst>
                <a:ext uri="{FF2B5EF4-FFF2-40B4-BE49-F238E27FC236}">
                  <a16:creationId xmlns:a16="http://schemas.microsoft.com/office/drawing/2014/main" id="{FAA01D6B-9347-68DA-E163-A2097E5C6192}"/>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3">
              <a:extLst>
                <a:ext uri="{FF2B5EF4-FFF2-40B4-BE49-F238E27FC236}">
                  <a16:creationId xmlns:a16="http://schemas.microsoft.com/office/drawing/2014/main" id="{1FE292F9-8C97-9F78-0655-9B9672701042}"/>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3">
              <a:extLst>
                <a:ext uri="{FF2B5EF4-FFF2-40B4-BE49-F238E27FC236}">
                  <a16:creationId xmlns:a16="http://schemas.microsoft.com/office/drawing/2014/main" id="{06984319-42AD-248E-EC6F-F2B13EE8537D}"/>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a:extLst>
                <a:ext uri="{FF2B5EF4-FFF2-40B4-BE49-F238E27FC236}">
                  <a16:creationId xmlns:a16="http://schemas.microsoft.com/office/drawing/2014/main" id="{A442840D-910A-CF95-EF23-0144B6912441}"/>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a:extLst>
                <a:ext uri="{FF2B5EF4-FFF2-40B4-BE49-F238E27FC236}">
                  <a16:creationId xmlns:a16="http://schemas.microsoft.com/office/drawing/2014/main" id="{D6513B0A-B949-B422-379E-F8A4366B3C40}"/>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a:extLst>
                <a:ext uri="{FF2B5EF4-FFF2-40B4-BE49-F238E27FC236}">
                  <a16:creationId xmlns:a16="http://schemas.microsoft.com/office/drawing/2014/main" id="{69B3E523-E6F9-7C22-ED94-2E4BF3776FC0}"/>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a:extLst>
                <a:ext uri="{FF2B5EF4-FFF2-40B4-BE49-F238E27FC236}">
                  <a16:creationId xmlns:a16="http://schemas.microsoft.com/office/drawing/2014/main" id="{01DC0C8D-149B-7CEA-ACC4-9EBB77314841}"/>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a:extLst>
                <a:ext uri="{FF2B5EF4-FFF2-40B4-BE49-F238E27FC236}">
                  <a16:creationId xmlns:a16="http://schemas.microsoft.com/office/drawing/2014/main" id="{D86FA72D-0F50-8A53-915F-DB55E10F66AE}"/>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a:extLst>
                <a:ext uri="{FF2B5EF4-FFF2-40B4-BE49-F238E27FC236}">
                  <a16:creationId xmlns:a16="http://schemas.microsoft.com/office/drawing/2014/main" id="{E16FD1AF-0F0C-605F-3243-AF11B138C544}"/>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a:extLst>
                <a:ext uri="{FF2B5EF4-FFF2-40B4-BE49-F238E27FC236}">
                  <a16:creationId xmlns:a16="http://schemas.microsoft.com/office/drawing/2014/main" id="{94EB3254-B24E-4626-5E6B-DFFCF10D7E31}"/>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a:extLst>
                <a:ext uri="{FF2B5EF4-FFF2-40B4-BE49-F238E27FC236}">
                  <a16:creationId xmlns:a16="http://schemas.microsoft.com/office/drawing/2014/main" id="{A106FC39-D965-A7A7-B0F4-221313334A55}"/>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a:extLst>
                <a:ext uri="{FF2B5EF4-FFF2-40B4-BE49-F238E27FC236}">
                  <a16:creationId xmlns:a16="http://schemas.microsoft.com/office/drawing/2014/main" id="{3219561F-41D5-1560-6D0E-4E72ACAF7337}"/>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a:extLst>
                <a:ext uri="{FF2B5EF4-FFF2-40B4-BE49-F238E27FC236}">
                  <a16:creationId xmlns:a16="http://schemas.microsoft.com/office/drawing/2014/main" id="{E0085A2C-5050-F086-7939-FD1E4701A1A6}"/>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a:extLst>
                <a:ext uri="{FF2B5EF4-FFF2-40B4-BE49-F238E27FC236}">
                  <a16:creationId xmlns:a16="http://schemas.microsoft.com/office/drawing/2014/main" id="{CB943512-2B88-D402-2DB2-53946B005996}"/>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a:extLst>
                <a:ext uri="{FF2B5EF4-FFF2-40B4-BE49-F238E27FC236}">
                  <a16:creationId xmlns:a16="http://schemas.microsoft.com/office/drawing/2014/main" id="{E2B39A5B-0B6D-9346-C547-CCF13745B521}"/>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a:extLst>
                <a:ext uri="{FF2B5EF4-FFF2-40B4-BE49-F238E27FC236}">
                  <a16:creationId xmlns:a16="http://schemas.microsoft.com/office/drawing/2014/main" id="{BA417EC1-5246-66E0-3788-B92C4269859C}"/>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a:extLst>
                <a:ext uri="{FF2B5EF4-FFF2-40B4-BE49-F238E27FC236}">
                  <a16:creationId xmlns:a16="http://schemas.microsoft.com/office/drawing/2014/main" id="{84A48BE8-AB4A-8551-D413-017CFC5131CC}"/>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a:extLst>
                <a:ext uri="{FF2B5EF4-FFF2-40B4-BE49-F238E27FC236}">
                  <a16:creationId xmlns:a16="http://schemas.microsoft.com/office/drawing/2014/main" id="{85DB26B3-1122-5AFC-FB7F-F4AE88B71219}"/>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3">
              <a:extLst>
                <a:ext uri="{FF2B5EF4-FFF2-40B4-BE49-F238E27FC236}">
                  <a16:creationId xmlns:a16="http://schemas.microsoft.com/office/drawing/2014/main" id="{8D78CF0F-FB73-EBA4-F68F-F624E17023BB}"/>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3">
              <a:extLst>
                <a:ext uri="{FF2B5EF4-FFF2-40B4-BE49-F238E27FC236}">
                  <a16:creationId xmlns:a16="http://schemas.microsoft.com/office/drawing/2014/main" id="{EB0C921C-58CD-FE53-3AF8-A1960C388689}"/>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a:extLst>
                <a:ext uri="{FF2B5EF4-FFF2-40B4-BE49-F238E27FC236}">
                  <a16:creationId xmlns:a16="http://schemas.microsoft.com/office/drawing/2014/main" id="{DC4888A8-317B-EAB5-55B0-F3ADDDB2340A}"/>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a:extLst>
                <a:ext uri="{FF2B5EF4-FFF2-40B4-BE49-F238E27FC236}">
                  <a16:creationId xmlns:a16="http://schemas.microsoft.com/office/drawing/2014/main" id="{C2616780-5A3D-7E84-41D5-196BBEBB7540}"/>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a:extLst>
                <a:ext uri="{FF2B5EF4-FFF2-40B4-BE49-F238E27FC236}">
                  <a16:creationId xmlns:a16="http://schemas.microsoft.com/office/drawing/2014/main" id="{478B72F7-3758-51B8-E1B6-E1710D2B2C7D}"/>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a:extLst>
                <a:ext uri="{FF2B5EF4-FFF2-40B4-BE49-F238E27FC236}">
                  <a16:creationId xmlns:a16="http://schemas.microsoft.com/office/drawing/2014/main" id="{E908481C-F755-8BBA-72AA-71F1AE49C6DF}"/>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a:extLst>
                <a:ext uri="{FF2B5EF4-FFF2-40B4-BE49-F238E27FC236}">
                  <a16:creationId xmlns:a16="http://schemas.microsoft.com/office/drawing/2014/main" id="{7F87FC47-65FE-4436-238E-A0D190664353}"/>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a:extLst>
                <a:ext uri="{FF2B5EF4-FFF2-40B4-BE49-F238E27FC236}">
                  <a16:creationId xmlns:a16="http://schemas.microsoft.com/office/drawing/2014/main" id="{7C6B5826-E3F3-A5A2-71BB-C7BA1513A753}"/>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3">
              <a:extLst>
                <a:ext uri="{FF2B5EF4-FFF2-40B4-BE49-F238E27FC236}">
                  <a16:creationId xmlns:a16="http://schemas.microsoft.com/office/drawing/2014/main" id="{4EE3D60A-BC69-543F-DE21-8727FB3392FE}"/>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3">
              <a:extLst>
                <a:ext uri="{FF2B5EF4-FFF2-40B4-BE49-F238E27FC236}">
                  <a16:creationId xmlns:a16="http://schemas.microsoft.com/office/drawing/2014/main" id="{9622093D-EC92-0087-54F5-D5E754206696}"/>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3">
              <a:extLst>
                <a:ext uri="{FF2B5EF4-FFF2-40B4-BE49-F238E27FC236}">
                  <a16:creationId xmlns:a16="http://schemas.microsoft.com/office/drawing/2014/main" id="{8944C06A-7957-4746-8A3F-B6341E9D8A6A}"/>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3">
              <a:extLst>
                <a:ext uri="{FF2B5EF4-FFF2-40B4-BE49-F238E27FC236}">
                  <a16:creationId xmlns:a16="http://schemas.microsoft.com/office/drawing/2014/main" id="{FB1D3253-EDA1-D598-8F7A-6384FA2AF2AC}"/>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33">
            <a:extLst>
              <a:ext uri="{FF2B5EF4-FFF2-40B4-BE49-F238E27FC236}">
                <a16:creationId xmlns:a16="http://schemas.microsoft.com/office/drawing/2014/main" id="{B559D5F6-251C-FE99-4807-DA318D3AB966}"/>
              </a:ext>
            </a:extLst>
          </p:cNvPr>
          <p:cNvGrpSpPr/>
          <p:nvPr/>
        </p:nvGrpSpPr>
        <p:grpSpPr>
          <a:xfrm rot="8927377" flipH="1">
            <a:off x="1035044" y="-96710"/>
            <a:ext cx="1573129" cy="1561055"/>
            <a:chOff x="3752946" y="4641746"/>
            <a:chExt cx="1573075" cy="1561000"/>
          </a:xfrm>
        </p:grpSpPr>
        <p:sp>
          <p:nvSpPr>
            <p:cNvPr id="1220" name="Google Shape;1220;p33">
              <a:extLst>
                <a:ext uri="{FF2B5EF4-FFF2-40B4-BE49-F238E27FC236}">
                  <a16:creationId xmlns:a16="http://schemas.microsoft.com/office/drawing/2014/main" id="{6915A887-9592-180B-4EDD-01C0D70A9CDD}"/>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a:extLst>
                <a:ext uri="{FF2B5EF4-FFF2-40B4-BE49-F238E27FC236}">
                  <a16:creationId xmlns:a16="http://schemas.microsoft.com/office/drawing/2014/main" id="{6E34DC57-B4E3-07F0-A7BA-0FD6BAAF1A99}"/>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a:extLst>
                <a:ext uri="{FF2B5EF4-FFF2-40B4-BE49-F238E27FC236}">
                  <a16:creationId xmlns:a16="http://schemas.microsoft.com/office/drawing/2014/main" id="{37462202-16BF-B8F3-55A2-913BCF3D18ED}"/>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a:extLst>
                <a:ext uri="{FF2B5EF4-FFF2-40B4-BE49-F238E27FC236}">
                  <a16:creationId xmlns:a16="http://schemas.microsoft.com/office/drawing/2014/main" id="{EF02E954-D1E5-7F04-3596-B87F6D152A9C}"/>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a:extLst>
                <a:ext uri="{FF2B5EF4-FFF2-40B4-BE49-F238E27FC236}">
                  <a16:creationId xmlns:a16="http://schemas.microsoft.com/office/drawing/2014/main" id="{25D55CFD-4A86-436D-D5FA-CE56062EB065}"/>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a:extLst>
                <a:ext uri="{FF2B5EF4-FFF2-40B4-BE49-F238E27FC236}">
                  <a16:creationId xmlns:a16="http://schemas.microsoft.com/office/drawing/2014/main" id="{C4BF86B6-DD22-F499-D7A5-716235409707}"/>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a:extLst>
                <a:ext uri="{FF2B5EF4-FFF2-40B4-BE49-F238E27FC236}">
                  <a16:creationId xmlns:a16="http://schemas.microsoft.com/office/drawing/2014/main" id="{EF3BE2A8-71CC-5927-D6CA-149C3F13F9B4}"/>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a:extLst>
                <a:ext uri="{FF2B5EF4-FFF2-40B4-BE49-F238E27FC236}">
                  <a16:creationId xmlns:a16="http://schemas.microsoft.com/office/drawing/2014/main" id="{1FEE26F9-B5CD-6948-4C43-2FB03A70FF50}"/>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3">
              <a:extLst>
                <a:ext uri="{FF2B5EF4-FFF2-40B4-BE49-F238E27FC236}">
                  <a16:creationId xmlns:a16="http://schemas.microsoft.com/office/drawing/2014/main" id="{2148240B-0102-999B-A74B-BBDE55C104E7}"/>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3">
              <a:extLst>
                <a:ext uri="{FF2B5EF4-FFF2-40B4-BE49-F238E27FC236}">
                  <a16:creationId xmlns:a16="http://schemas.microsoft.com/office/drawing/2014/main" id="{F75BC0E8-2B70-D7E1-B76D-629C0790D303}"/>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a:extLst>
                <a:ext uri="{FF2B5EF4-FFF2-40B4-BE49-F238E27FC236}">
                  <a16:creationId xmlns:a16="http://schemas.microsoft.com/office/drawing/2014/main" id="{29AD3D47-1E2D-7947-A2BF-FD30B1BA47F9}"/>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a:extLst>
                <a:ext uri="{FF2B5EF4-FFF2-40B4-BE49-F238E27FC236}">
                  <a16:creationId xmlns:a16="http://schemas.microsoft.com/office/drawing/2014/main" id="{6FDFD2B9-1D5F-99BA-90E1-E7E8968DBE01}"/>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a:extLst>
                <a:ext uri="{FF2B5EF4-FFF2-40B4-BE49-F238E27FC236}">
                  <a16:creationId xmlns:a16="http://schemas.microsoft.com/office/drawing/2014/main" id="{427DD01E-F73C-2611-4D0E-351FA8CCBCA2}"/>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3">
              <a:extLst>
                <a:ext uri="{FF2B5EF4-FFF2-40B4-BE49-F238E27FC236}">
                  <a16:creationId xmlns:a16="http://schemas.microsoft.com/office/drawing/2014/main" id="{6D08EF17-81C4-DB8F-E851-F7CF6FE6FD0C}"/>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3">
              <a:extLst>
                <a:ext uri="{FF2B5EF4-FFF2-40B4-BE49-F238E27FC236}">
                  <a16:creationId xmlns:a16="http://schemas.microsoft.com/office/drawing/2014/main" id="{E3CC3CF9-55E7-C026-459F-9AFF37934AD8}"/>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a:extLst>
                <a:ext uri="{FF2B5EF4-FFF2-40B4-BE49-F238E27FC236}">
                  <a16:creationId xmlns:a16="http://schemas.microsoft.com/office/drawing/2014/main" id="{A8C0DEBD-831B-C56D-477F-8B0C4674ADA7}"/>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a:extLst>
                <a:ext uri="{FF2B5EF4-FFF2-40B4-BE49-F238E27FC236}">
                  <a16:creationId xmlns:a16="http://schemas.microsoft.com/office/drawing/2014/main" id="{1C049CA7-A2A1-5C94-C7E6-8E7BDA7F6373}"/>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a:extLst>
                <a:ext uri="{FF2B5EF4-FFF2-40B4-BE49-F238E27FC236}">
                  <a16:creationId xmlns:a16="http://schemas.microsoft.com/office/drawing/2014/main" id="{41AE6529-A8CE-698D-262F-4574098646F7}"/>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a:extLst>
                <a:ext uri="{FF2B5EF4-FFF2-40B4-BE49-F238E27FC236}">
                  <a16:creationId xmlns:a16="http://schemas.microsoft.com/office/drawing/2014/main" id="{F1EF2B20-552C-FFC2-2B4F-BF6233463AD9}"/>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a:extLst>
                <a:ext uri="{FF2B5EF4-FFF2-40B4-BE49-F238E27FC236}">
                  <a16:creationId xmlns:a16="http://schemas.microsoft.com/office/drawing/2014/main" id="{49D294B4-2A80-D481-F415-E625ADC9E195}"/>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a:extLst>
                <a:ext uri="{FF2B5EF4-FFF2-40B4-BE49-F238E27FC236}">
                  <a16:creationId xmlns:a16="http://schemas.microsoft.com/office/drawing/2014/main" id="{A37FEE1E-5E44-B7B6-05D4-4935E68ACD0F}"/>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3">
            <a:extLst>
              <a:ext uri="{FF2B5EF4-FFF2-40B4-BE49-F238E27FC236}">
                <a16:creationId xmlns:a16="http://schemas.microsoft.com/office/drawing/2014/main" id="{E5A4A478-5799-9C93-B5B2-88A8ADC57CE2}"/>
              </a:ext>
            </a:extLst>
          </p:cNvPr>
          <p:cNvGrpSpPr/>
          <p:nvPr/>
        </p:nvGrpSpPr>
        <p:grpSpPr>
          <a:xfrm rot="-3951116" flipH="1">
            <a:off x="2002008" y="4205210"/>
            <a:ext cx="1573090" cy="1561015"/>
            <a:chOff x="3752946" y="4641746"/>
            <a:chExt cx="1573075" cy="1561000"/>
          </a:xfrm>
        </p:grpSpPr>
        <p:sp>
          <p:nvSpPr>
            <p:cNvPr id="1242" name="Google Shape;1242;p33">
              <a:extLst>
                <a:ext uri="{FF2B5EF4-FFF2-40B4-BE49-F238E27FC236}">
                  <a16:creationId xmlns:a16="http://schemas.microsoft.com/office/drawing/2014/main" id="{E414B8A2-58BE-EFA2-DDDF-514FF6841BC0}"/>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a:extLst>
                <a:ext uri="{FF2B5EF4-FFF2-40B4-BE49-F238E27FC236}">
                  <a16:creationId xmlns:a16="http://schemas.microsoft.com/office/drawing/2014/main" id="{2054A4F5-1D60-5EE9-EEA0-FC718CD36A54}"/>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a:extLst>
                <a:ext uri="{FF2B5EF4-FFF2-40B4-BE49-F238E27FC236}">
                  <a16:creationId xmlns:a16="http://schemas.microsoft.com/office/drawing/2014/main" id="{C8571A05-3627-806E-4815-859E529C4964}"/>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a:extLst>
                <a:ext uri="{FF2B5EF4-FFF2-40B4-BE49-F238E27FC236}">
                  <a16:creationId xmlns:a16="http://schemas.microsoft.com/office/drawing/2014/main" id="{120FDA26-6919-4F1C-0E4C-B9F992CB0B64}"/>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a:extLst>
                <a:ext uri="{FF2B5EF4-FFF2-40B4-BE49-F238E27FC236}">
                  <a16:creationId xmlns:a16="http://schemas.microsoft.com/office/drawing/2014/main" id="{CDF65D72-DCB8-DA3D-3517-5C048ED23616}"/>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a:extLst>
                <a:ext uri="{FF2B5EF4-FFF2-40B4-BE49-F238E27FC236}">
                  <a16:creationId xmlns:a16="http://schemas.microsoft.com/office/drawing/2014/main" id="{88E9EFD7-A85A-F667-A10F-E983A902671D}"/>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a:extLst>
                <a:ext uri="{FF2B5EF4-FFF2-40B4-BE49-F238E27FC236}">
                  <a16:creationId xmlns:a16="http://schemas.microsoft.com/office/drawing/2014/main" id="{F770AAAB-B1A4-3F41-FC18-E2EE3B1DAC75}"/>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a:extLst>
                <a:ext uri="{FF2B5EF4-FFF2-40B4-BE49-F238E27FC236}">
                  <a16:creationId xmlns:a16="http://schemas.microsoft.com/office/drawing/2014/main" id="{50CD6068-AA73-D495-5514-85A9249B766D}"/>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a:extLst>
                <a:ext uri="{FF2B5EF4-FFF2-40B4-BE49-F238E27FC236}">
                  <a16:creationId xmlns:a16="http://schemas.microsoft.com/office/drawing/2014/main" id="{FA2FF8F3-7091-28E6-0C66-50A515FF12E7}"/>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a:extLst>
                <a:ext uri="{FF2B5EF4-FFF2-40B4-BE49-F238E27FC236}">
                  <a16:creationId xmlns:a16="http://schemas.microsoft.com/office/drawing/2014/main" id="{0F604A1F-8C4D-C8D2-093F-76EA950DAEA2}"/>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a:extLst>
                <a:ext uri="{FF2B5EF4-FFF2-40B4-BE49-F238E27FC236}">
                  <a16:creationId xmlns:a16="http://schemas.microsoft.com/office/drawing/2014/main" id="{0B69006E-5E9F-EDBE-BC02-CE874B2CF7EF}"/>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a:extLst>
                <a:ext uri="{FF2B5EF4-FFF2-40B4-BE49-F238E27FC236}">
                  <a16:creationId xmlns:a16="http://schemas.microsoft.com/office/drawing/2014/main" id="{44F0AE38-24A3-68F4-7525-F15FDBD7A1F0}"/>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a:extLst>
                <a:ext uri="{FF2B5EF4-FFF2-40B4-BE49-F238E27FC236}">
                  <a16:creationId xmlns:a16="http://schemas.microsoft.com/office/drawing/2014/main" id="{F1047449-D0CA-E30F-2115-97DAE120D8FE}"/>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a:extLst>
                <a:ext uri="{FF2B5EF4-FFF2-40B4-BE49-F238E27FC236}">
                  <a16:creationId xmlns:a16="http://schemas.microsoft.com/office/drawing/2014/main" id="{CD87CB38-EF2B-203B-9973-60881393A243}"/>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3">
              <a:extLst>
                <a:ext uri="{FF2B5EF4-FFF2-40B4-BE49-F238E27FC236}">
                  <a16:creationId xmlns:a16="http://schemas.microsoft.com/office/drawing/2014/main" id="{6BCD5046-B427-1A56-18BE-DC3F6F7A9F0F}"/>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3">
              <a:extLst>
                <a:ext uri="{FF2B5EF4-FFF2-40B4-BE49-F238E27FC236}">
                  <a16:creationId xmlns:a16="http://schemas.microsoft.com/office/drawing/2014/main" id="{F9AA9ABD-06CA-53B0-3A55-AD38496F5A4A}"/>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a:extLst>
                <a:ext uri="{FF2B5EF4-FFF2-40B4-BE49-F238E27FC236}">
                  <a16:creationId xmlns:a16="http://schemas.microsoft.com/office/drawing/2014/main" id="{CCEBB33C-7777-A4EB-84CC-244EA2683D62}"/>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a:extLst>
                <a:ext uri="{FF2B5EF4-FFF2-40B4-BE49-F238E27FC236}">
                  <a16:creationId xmlns:a16="http://schemas.microsoft.com/office/drawing/2014/main" id="{60ECBBBE-E909-08D2-E554-60A7860BFF8A}"/>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a:extLst>
                <a:ext uri="{FF2B5EF4-FFF2-40B4-BE49-F238E27FC236}">
                  <a16:creationId xmlns:a16="http://schemas.microsoft.com/office/drawing/2014/main" id="{46B9B9DF-5E82-C187-2085-892D08EBE4EF}"/>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a:extLst>
                <a:ext uri="{FF2B5EF4-FFF2-40B4-BE49-F238E27FC236}">
                  <a16:creationId xmlns:a16="http://schemas.microsoft.com/office/drawing/2014/main" id="{A3EE6FAC-6DE7-5297-1C52-95C022BD15E8}"/>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a:extLst>
                <a:ext uri="{FF2B5EF4-FFF2-40B4-BE49-F238E27FC236}">
                  <a16:creationId xmlns:a16="http://schemas.microsoft.com/office/drawing/2014/main" id="{F1F585AF-8718-AAB8-D6EC-08F742E1F7D7}"/>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33">
            <a:extLst>
              <a:ext uri="{FF2B5EF4-FFF2-40B4-BE49-F238E27FC236}">
                <a16:creationId xmlns:a16="http://schemas.microsoft.com/office/drawing/2014/main" id="{CB1A5080-8FDB-98F9-8B96-DBB56696DD6D}"/>
              </a:ext>
            </a:extLst>
          </p:cNvPr>
          <p:cNvGrpSpPr/>
          <p:nvPr/>
        </p:nvGrpSpPr>
        <p:grpSpPr>
          <a:xfrm rot="10800000">
            <a:off x="1229427" y="4134429"/>
            <a:ext cx="784464" cy="835152"/>
            <a:chOff x="1865285" y="-2366929"/>
            <a:chExt cx="1226300" cy="1305537"/>
          </a:xfrm>
        </p:grpSpPr>
        <p:sp>
          <p:nvSpPr>
            <p:cNvPr id="1264" name="Google Shape;1264;p33">
              <a:extLst>
                <a:ext uri="{FF2B5EF4-FFF2-40B4-BE49-F238E27FC236}">
                  <a16:creationId xmlns:a16="http://schemas.microsoft.com/office/drawing/2014/main" id="{20587094-3A30-5E44-3B88-B86DD8908F5B}"/>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3">
              <a:extLst>
                <a:ext uri="{FF2B5EF4-FFF2-40B4-BE49-F238E27FC236}">
                  <a16:creationId xmlns:a16="http://schemas.microsoft.com/office/drawing/2014/main" id="{E570DE7B-E40E-9006-7459-33D1EFB04558}"/>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33">
            <a:extLst>
              <a:ext uri="{FF2B5EF4-FFF2-40B4-BE49-F238E27FC236}">
                <a16:creationId xmlns:a16="http://schemas.microsoft.com/office/drawing/2014/main" id="{03A2AA5F-0BF3-44A8-1041-1610C71DC14C}"/>
              </a:ext>
            </a:extLst>
          </p:cNvPr>
          <p:cNvGrpSpPr/>
          <p:nvPr/>
        </p:nvGrpSpPr>
        <p:grpSpPr>
          <a:xfrm rot="10337380">
            <a:off x="6466824" y="-348386"/>
            <a:ext cx="1481072" cy="1461978"/>
            <a:chOff x="2931771" y="1980837"/>
            <a:chExt cx="871908" cy="860667"/>
          </a:xfrm>
        </p:grpSpPr>
        <p:sp>
          <p:nvSpPr>
            <p:cNvPr id="1267" name="Google Shape;1267;p33">
              <a:extLst>
                <a:ext uri="{FF2B5EF4-FFF2-40B4-BE49-F238E27FC236}">
                  <a16:creationId xmlns:a16="http://schemas.microsoft.com/office/drawing/2014/main" id="{628DA43B-4020-7F4A-E3E8-7FDB53F26526}"/>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a:extLst>
                <a:ext uri="{FF2B5EF4-FFF2-40B4-BE49-F238E27FC236}">
                  <a16:creationId xmlns:a16="http://schemas.microsoft.com/office/drawing/2014/main" id="{76C1A78E-4088-256A-BCD8-68802950438F}"/>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a:extLst>
                <a:ext uri="{FF2B5EF4-FFF2-40B4-BE49-F238E27FC236}">
                  <a16:creationId xmlns:a16="http://schemas.microsoft.com/office/drawing/2014/main" id="{4C3AB431-B48A-5287-ECFC-29C06E47ECFC}"/>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33">
            <a:extLst>
              <a:ext uri="{FF2B5EF4-FFF2-40B4-BE49-F238E27FC236}">
                <a16:creationId xmlns:a16="http://schemas.microsoft.com/office/drawing/2014/main" id="{EC526FA4-4A00-7F03-C521-F2BCFFC4BB0D}"/>
              </a:ext>
            </a:extLst>
          </p:cNvPr>
          <p:cNvGrpSpPr/>
          <p:nvPr/>
        </p:nvGrpSpPr>
        <p:grpSpPr>
          <a:xfrm rot="-2970451">
            <a:off x="1780927" y="954416"/>
            <a:ext cx="367111" cy="467189"/>
            <a:chOff x="1391955" y="-1677996"/>
            <a:chExt cx="573863" cy="730304"/>
          </a:xfrm>
        </p:grpSpPr>
        <p:sp>
          <p:nvSpPr>
            <p:cNvPr id="1271" name="Google Shape;1271;p33">
              <a:extLst>
                <a:ext uri="{FF2B5EF4-FFF2-40B4-BE49-F238E27FC236}">
                  <a16:creationId xmlns:a16="http://schemas.microsoft.com/office/drawing/2014/main" id="{7FD5647A-1F3E-4281-26E9-381634BE6924}"/>
                </a:ext>
              </a:extLst>
            </p:cNvPr>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a:extLst>
                <a:ext uri="{FF2B5EF4-FFF2-40B4-BE49-F238E27FC236}">
                  <a16:creationId xmlns:a16="http://schemas.microsoft.com/office/drawing/2014/main" id="{DA7C2D3E-022C-8F36-989B-5A5B6A8DCB22}"/>
                </a:ext>
              </a:extLst>
            </p:cNvPr>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a:extLst>
                <a:ext uri="{FF2B5EF4-FFF2-40B4-BE49-F238E27FC236}">
                  <a16:creationId xmlns:a16="http://schemas.microsoft.com/office/drawing/2014/main" id="{DCB76985-3A00-541C-6CF3-CFC7774CE0CF}"/>
                </a:ext>
              </a:extLst>
            </p:cNvPr>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3">
              <a:extLst>
                <a:ext uri="{FF2B5EF4-FFF2-40B4-BE49-F238E27FC236}">
                  <a16:creationId xmlns:a16="http://schemas.microsoft.com/office/drawing/2014/main" id="{AF030FC8-12CC-815C-3E36-1C663D7C1965}"/>
                </a:ext>
              </a:extLst>
            </p:cNvPr>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3">
              <a:extLst>
                <a:ext uri="{FF2B5EF4-FFF2-40B4-BE49-F238E27FC236}">
                  <a16:creationId xmlns:a16="http://schemas.microsoft.com/office/drawing/2014/main" id="{3353EDFA-A589-A13E-FDB1-CE41FE7CD94E}"/>
                </a:ext>
              </a:extLst>
            </p:cNvPr>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3">
              <a:extLst>
                <a:ext uri="{FF2B5EF4-FFF2-40B4-BE49-F238E27FC236}">
                  <a16:creationId xmlns:a16="http://schemas.microsoft.com/office/drawing/2014/main" id="{78A3E3C7-582D-3CF4-C47C-6262FE7DAAD4}"/>
                </a:ext>
              </a:extLst>
            </p:cNvPr>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a:extLst>
                <a:ext uri="{FF2B5EF4-FFF2-40B4-BE49-F238E27FC236}">
                  <a16:creationId xmlns:a16="http://schemas.microsoft.com/office/drawing/2014/main" id="{EE0337DD-C1E7-77AB-66BC-32062C88693E}"/>
                </a:ext>
              </a:extLst>
            </p:cNvPr>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33">
            <a:extLst>
              <a:ext uri="{FF2B5EF4-FFF2-40B4-BE49-F238E27FC236}">
                <a16:creationId xmlns:a16="http://schemas.microsoft.com/office/drawing/2014/main" id="{FA5736A6-3A87-7C21-3F95-6854453B94B7}"/>
              </a:ext>
            </a:extLst>
          </p:cNvPr>
          <p:cNvGrpSpPr/>
          <p:nvPr/>
        </p:nvGrpSpPr>
        <p:grpSpPr>
          <a:xfrm rot="10800000">
            <a:off x="5797587" y="-741377"/>
            <a:ext cx="1498909" cy="1408767"/>
            <a:chOff x="33633" y="2046199"/>
            <a:chExt cx="1945119" cy="1828143"/>
          </a:xfrm>
        </p:grpSpPr>
        <p:sp>
          <p:nvSpPr>
            <p:cNvPr id="1279" name="Google Shape;1279;p33">
              <a:extLst>
                <a:ext uri="{FF2B5EF4-FFF2-40B4-BE49-F238E27FC236}">
                  <a16:creationId xmlns:a16="http://schemas.microsoft.com/office/drawing/2014/main" id="{E61950E0-E4C3-08EA-E427-035C842D6AC7}"/>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a:extLst>
                <a:ext uri="{FF2B5EF4-FFF2-40B4-BE49-F238E27FC236}">
                  <a16:creationId xmlns:a16="http://schemas.microsoft.com/office/drawing/2014/main" id="{4093239C-3F38-260D-C417-445FBC3D25B4}"/>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a:extLst>
                <a:ext uri="{FF2B5EF4-FFF2-40B4-BE49-F238E27FC236}">
                  <a16:creationId xmlns:a16="http://schemas.microsoft.com/office/drawing/2014/main" id="{DD3FE3FF-2FBE-D930-2AAD-4B938DBC681B}"/>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a:extLst>
                <a:ext uri="{FF2B5EF4-FFF2-40B4-BE49-F238E27FC236}">
                  <a16:creationId xmlns:a16="http://schemas.microsoft.com/office/drawing/2014/main" id="{19759C6D-327C-FC2C-67FF-B56B3FC22A1C}"/>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a:extLst>
                <a:ext uri="{FF2B5EF4-FFF2-40B4-BE49-F238E27FC236}">
                  <a16:creationId xmlns:a16="http://schemas.microsoft.com/office/drawing/2014/main" id="{FA070396-03C8-FC88-2888-1594C03B90A6}"/>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a:extLst>
                <a:ext uri="{FF2B5EF4-FFF2-40B4-BE49-F238E27FC236}">
                  <a16:creationId xmlns:a16="http://schemas.microsoft.com/office/drawing/2014/main" id="{B8237D10-E671-B4E7-7A75-4B48A2C7E412}"/>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33">
            <a:extLst>
              <a:ext uri="{FF2B5EF4-FFF2-40B4-BE49-F238E27FC236}">
                <a16:creationId xmlns:a16="http://schemas.microsoft.com/office/drawing/2014/main" id="{83D7B28C-E987-E75B-3BC6-BEB1B6B5A228}"/>
              </a:ext>
            </a:extLst>
          </p:cNvPr>
          <p:cNvGrpSpPr/>
          <p:nvPr/>
        </p:nvGrpSpPr>
        <p:grpSpPr>
          <a:xfrm rot="4383490">
            <a:off x="6087922" y="3826272"/>
            <a:ext cx="1914993" cy="2187903"/>
            <a:chOff x="5104386" y="-1892439"/>
            <a:chExt cx="2949420" cy="3369748"/>
          </a:xfrm>
        </p:grpSpPr>
        <p:sp>
          <p:nvSpPr>
            <p:cNvPr id="1286" name="Google Shape;1286;p33">
              <a:extLst>
                <a:ext uri="{FF2B5EF4-FFF2-40B4-BE49-F238E27FC236}">
                  <a16:creationId xmlns:a16="http://schemas.microsoft.com/office/drawing/2014/main" id="{3235A44E-7993-50D0-64BC-B03AF4954889}"/>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a:extLst>
                <a:ext uri="{FF2B5EF4-FFF2-40B4-BE49-F238E27FC236}">
                  <a16:creationId xmlns:a16="http://schemas.microsoft.com/office/drawing/2014/main" id="{C0A9B3E9-1889-05F0-29EE-25704A8D5B4F}"/>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a:extLst>
                <a:ext uri="{FF2B5EF4-FFF2-40B4-BE49-F238E27FC236}">
                  <a16:creationId xmlns:a16="http://schemas.microsoft.com/office/drawing/2014/main" id="{001F209B-EA17-72FA-EE1E-FC3ED192C70B}"/>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a:extLst>
                <a:ext uri="{FF2B5EF4-FFF2-40B4-BE49-F238E27FC236}">
                  <a16:creationId xmlns:a16="http://schemas.microsoft.com/office/drawing/2014/main" id="{B575A970-E77E-E7A4-C0C0-2B9E6612D72E}"/>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a:extLst>
                <a:ext uri="{FF2B5EF4-FFF2-40B4-BE49-F238E27FC236}">
                  <a16:creationId xmlns:a16="http://schemas.microsoft.com/office/drawing/2014/main" id="{8EBB36CD-648C-3D94-0C8A-8C1B8CEBA99A}"/>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a:extLst>
                <a:ext uri="{FF2B5EF4-FFF2-40B4-BE49-F238E27FC236}">
                  <a16:creationId xmlns:a16="http://schemas.microsoft.com/office/drawing/2014/main" id="{5050B161-7BC7-2531-D23B-BC3C92249F99}"/>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a:extLst>
                <a:ext uri="{FF2B5EF4-FFF2-40B4-BE49-F238E27FC236}">
                  <a16:creationId xmlns:a16="http://schemas.microsoft.com/office/drawing/2014/main" id="{114705B0-9273-2A82-6F0C-0EDD645EDA73}"/>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a:extLst>
                <a:ext uri="{FF2B5EF4-FFF2-40B4-BE49-F238E27FC236}">
                  <a16:creationId xmlns:a16="http://schemas.microsoft.com/office/drawing/2014/main" id="{C0181211-744F-4CA3-4151-33280E44C2E4}"/>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a:extLst>
                <a:ext uri="{FF2B5EF4-FFF2-40B4-BE49-F238E27FC236}">
                  <a16:creationId xmlns:a16="http://schemas.microsoft.com/office/drawing/2014/main" id="{FD25AD05-9735-0F46-7A30-98060763E070}"/>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a:extLst>
                <a:ext uri="{FF2B5EF4-FFF2-40B4-BE49-F238E27FC236}">
                  <a16:creationId xmlns:a16="http://schemas.microsoft.com/office/drawing/2014/main" id="{9E4F3C6E-029B-4E9D-C121-18714323AB1B}"/>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a:extLst>
                <a:ext uri="{FF2B5EF4-FFF2-40B4-BE49-F238E27FC236}">
                  <a16:creationId xmlns:a16="http://schemas.microsoft.com/office/drawing/2014/main" id="{9CD59199-4688-F615-0AD3-0ED08BB4B07C}"/>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a:extLst>
                <a:ext uri="{FF2B5EF4-FFF2-40B4-BE49-F238E27FC236}">
                  <a16:creationId xmlns:a16="http://schemas.microsoft.com/office/drawing/2014/main" id="{92C62409-E672-FA05-178B-4DF2113FF44F}"/>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a:extLst>
                <a:ext uri="{FF2B5EF4-FFF2-40B4-BE49-F238E27FC236}">
                  <a16:creationId xmlns:a16="http://schemas.microsoft.com/office/drawing/2014/main" id="{E8491930-0403-B4C1-2DA4-366F250ABCE3}"/>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a:extLst>
                <a:ext uri="{FF2B5EF4-FFF2-40B4-BE49-F238E27FC236}">
                  <a16:creationId xmlns:a16="http://schemas.microsoft.com/office/drawing/2014/main" id="{21A16F4B-9814-1FA3-DB69-947E7B1EB54C}"/>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a:extLst>
                <a:ext uri="{FF2B5EF4-FFF2-40B4-BE49-F238E27FC236}">
                  <a16:creationId xmlns:a16="http://schemas.microsoft.com/office/drawing/2014/main" id="{7006DE4A-68A9-2A67-6E7F-74D9CA8582F0}"/>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a:extLst>
                <a:ext uri="{FF2B5EF4-FFF2-40B4-BE49-F238E27FC236}">
                  <a16:creationId xmlns:a16="http://schemas.microsoft.com/office/drawing/2014/main" id="{58054919-D674-1E0E-70CE-813C18D44ADC}"/>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a:extLst>
                <a:ext uri="{FF2B5EF4-FFF2-40B4-BE49-F238E27FC236}">
                  <a16:creationId xmlns:a16="http://schemas.microsoft.com/office/drawing/2014/main" id="{50F545BD-7BBB-08B5-B5DF-C483A3903A53}"/>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a:extLst>
                <a:ext uri="{FF2B5EF4-FFF2-40B4-BE49-F238E27FC236}">
                  <a16:creationId xmlns:a16="http://schemas.microsoft.com/office/drawing/2014/main" id="{309815BD-FA72-9D8E-2BE3-4A561F041A96}"/>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a:extLst>
                <a:ext uri="{FF2B5EF4-FFF2-40B4-BE49-F238E27FC236}">
                  <a16:creationId xmlns:a16="http://schemas.microsoft.com/office/drawing/2014/main" id="{2B0292A0-E213-FDC2-8732-7D2471ECA394}"/>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a:extLst>
                <a:ext uri="{FF2B5EF4-FFF2-40B4-BE49-F238E27FC236}">
                  <a16:creationId xmlns:a16="http://schemas.microsoft.com/office/drawing/2014/main" id="{E3D15609-A653-CFA9-34B2-EC0D5B48D2EA}"/>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a:extLst>
                <a:ext uri="{FF2B5EF4-FFF2-40B4-BE49-F238E27FC236}">
                  <a16:creationId xmlns:a16="http://schemas.microsoft.com/office/drawing/2014/main" id="{A37380D9-998B-09E9-C374-0A97C331A5A8}"/>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a:extLst>
                <a:ext uri="{FF2B5EF4-FFF2-40B4-BE49-F238E27FC236}">
                  <a16:creationId xmlns:a16="http://schemas.microsoft.com/office/drawing/2014/main" id="{A9FCCCF0-8F3C-BC38-7BB8-63DB02AF50C9}"/>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a:extLst>
                <a:ext uri="{FF2B5EF4-FFF2-40B4-BE49-F238E27FC236}">
                  <a16:creationId xmlns:a16="http://schemas.microsoft.com/office/drawing/2014/main" id="{EBD8F2C0-A3A1-5F8E-A4BA-620C6E37D823}"/>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a:extLst>
                <a:ext uri="{FF2B5EF4-FFF2-40B4-BE49-F238E27FC236}">
                  <a16:creationId xmlns:a16="http://schemas.microsoft.com/office/drawing/2014/main" id="{4D81DD46-9D61-08FF-FD49-381F8C8A9389}"/>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a:extLst>
                <a:ext uri="{FF2B5EF4-FFF2-40B4-BE49-F238E27FC236}">
                  <a16:creationId xmlns:a16="http://schemas.microsoft.com/office/drawing/2014/main" id="{25386256-AC8F-0936-51B7-B136705B567B}"/>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a:extLst>
                <a:ext uri="{FF2B5EF4-FFF2-40B4-BE49-F238E27FC236}">
                  <a16:creationId xmlns:a16="http://schemas.microsoft.com/office/drawing/2014/main" id="{EA3F0DEF-943B-6F48-7635-C29E0354EA9F}"/>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a:extLst>
                <a:ext uri="{FF2B5EF4-FFF2-40B4-BE49-F238E27FC236}">
                  <a16:creationId xmlns:a16="http://schemas.microsoft.com/office/drawing/2014/main" id="{AA07AF9D-58B7-CAF7-2952-5BB17C60CF33}"/>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a:extLst>
                <a:ext uri="{FF2B5EF4-FFF2-40B4-BE49-F238E27FC236}">
                  <a16:creationId xmlns:a16="http://schemas.microsoft.com/office/drawing/2014/main" id="{BD459E3F-892D-976F-946A-32D0EDFE5BD5}"/>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a:extLst>
                <a:ext uri="{FF2B5EF4-FFF2-40B4-BE49-F238E27FC236}">
                  <a16:creationId xmlns:a16="http://schemas.microsoft.com/office/drawing/2014/main" id="{8EC1EF7E-05CE-979B-4BA7-17330BFF551D}"/>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a:extLst>
                <a:ext uri="{FF2B5EF4-FFF2-40B4-BE49-F238E27FC236}">
                  <a16:creationId xmlns:a16="http://schemas.microsoft.com/office/drawing/2014/main" id="{2F77A641-E843-AB1E-4DFA-313C063B674E}"/>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a:extLst>
                <a:ext uri="{FF2B5EF4-FFF2-40B4-BE49-F238E27FC236}">
                  <a16:creationId xmlns:a16="http://schemas.microsoft.com/office/drawing/2014/main" id="{6DB86CBC-0769-04C3-7027-945539936C26}"/>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a:extLst>
                <a:ext uri="{FF2B5EF4-FFF2-40B4-BE49-F238E27FC236}">
                  <a16:creationId xmlns:a16="http://schemas.microsoft.com/office/drawing/2014/main" id="{F1CDF445-E752-840F-590E-C07CE00DBC94}"/>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a:extLst>
                <a:ext uri="{FF2B5EF4-FFF2-40B4-BE49-F238E27FC236}">
                  <a16:creationId xmlns:a16="http://schemas.microsoft.com/office/drawing/2014/main" id="{533A6FE0-2CBC-D19D-A79D-EF7361E8EAF7}"/>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a:extLst>
                <a:ext uri="{FF2B5EF4-FFF2-40B4-BE49-F238E27FC236}">
                  <a16:creationId xmlns:a16="http://schemas.microsoft.com/office/drawing/2014/main" id="{30009F69-2806-F8FF-359D-ED7B9D7442AC}"/>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a:extLst>
                <a:ext uri="{FF2B5EF4-FFF2-40B4-BE49-F238E27FC236}">
                  <a16:creationId xmlns:a16="http://schemas.microsoft.com/office/drawing/2014/main" id="{3D51BA99-2CCC-63E6-33F0-ED05D741D48D}"/>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a:extLst>
                <a:ext uri="{FF2B5EF4-FFF2-40B4-BE49-F238E27FC236}">
                  <a16:creationId xmlns:a16="http://schemas.microsoft.com/office/drawing/2014/main" id="{C4D6926D-F69F-3414-56E5-45AD87D3875A}"/>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a:extLst>
                <a:ext uri="{FF2B5EF4-FFF2-40B4-BE49-F238E27FC236}">
                  <a16:creationId xmlns:a16="http://schemas.microsoft.com/office/drawing/2014/main" id="{1D3B9ADC-C8BC-DB64-76AD-E510AF22EDD5}"/>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a:extLst>
                <a:ext uri="{FF2B5EF4-FFF2-40B4-BE49-F238E27FC236}">
                  <a16:creationId xmlns:a16="http://schemas.microsoft.com/office/drawing/2014/main" id="{21FA507E-04D8-D3D7-6688-7A7C24EB7B3C}"/>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a:extLst>
                <a:ext uri="{FF2B5EF4-FFF2-40B4-BE49-F238E27FC236}">
                  <a16:creationId xmlns:a16="http://schemas.microsoft.com/office/drawing/2014/main" id="{9AC94DDD-329D-942C-E2EB-68C1B8FD5928}"/>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3">
              <a:extLst>
                <a:ext uri="{FF2B5EF4-FFF2-40B4-BE49-F238E27FC236}">
                  <a16:creationId xmlns:a16="http://schemas.microsoft.com/office/drawing/2014/main" id="{F62CE419-BE40-FAC9-8217-3B36A7782AE1}"/>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3">
              <a:extLst>
                <a:ext uri="{FF2B5EF4-FFF2-40B4-BE49-F238E27FC236}">
                  <a16:creationId xmlns:a16="http://schemas.microsoft.com/office/drawing/2014/main" id="{6B0C8152-CF24-E0C1-5602-EC580CE5D88C}"/>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a:extLst>
                <a:ext uri="{FF2B5EF4-FFF2-40B4-BE49-F238E27FC236}">
                  <a16:creationId xmlns:a16="http://schemas.microsoft.com/office/drawing/2014/main" id="{B9E56BEF-9165-E063-2640-B92E5EE5A360}"/>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a:extLst>
                <a:ext uri="{FF2B5EF4-FFF2-40B4-BE49-F238E27FC236}">
                  <a16:creationId xmlns:a16="http://schemas.microsoft.com/office/drawing/2014/main" id="{608F56BE-48BD-4056-9F9D-5D6B370EC336}"/>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a:extLst>
                <a:ext uri="{FF2B5EF4-FFF2-40B4-BE49-F238E27FC236}">
                  <a16:creationId xmlns:a16="http://schemas.microsoft.com/office/drawing/2014/main" id="{F1278811-94F5-B49F-1653-6E7D8F05C013}"/>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a:extLst>
                <a:ext uri="{FF2B5EF4-FFF2-40B4-BE49-F238E27FC236}">
                  <a16:creationId xmlns:a16="http://schemas.microsoft.com/office/drawing/2014/main" id="{0ADB4733-1146-EE66-02CD-EADC56688C90}"/>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a:extLst>
                <a:ext uri="{FF2B5EF4-FFF2-40B4-BE49-F238E27FC236}">
                  <a16:creationId xmlns:a16="http://schemas.microsoft.com/office/drawing/2014/main" id="{FC948181-48EB-1F40-FDD5-F460EDE064C2}"/>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a:extLst>
                <a:ext uri="{FF2B5EF4-FFF2-40B4-BE49-F238E27FC236}">
                  <a16:creationId xmlns:a16="http://schemas.microsoft.com/office/drawing/2014/main" id="{03E3D62B-D9E1-CE1C-1DAC-6CBF10EB3BC3}"/>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a:extLst>
                <a:ext uri="{FF2B5EF4-FFF2-40B4-BE49-F238E27FC236}">
                  <a16:creationId xmlns:a16="http://schemas.microsoft.com/office/drawing/2014/main" id="{2DF0B101-ECAF-876D-2950-CA7EDCD6B913}"/>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a:extLst>
                <a:ext uri="{FF2B5EF4-FFF2-40B4-BE49-F238E27FC236}">
                  <a16:creationId xmlns:a16="http://schemas.microsoft.com/office/drawing/2014/main" id="{40BF4A94-2983-4265-99DA-C6EA3ACF6ED1}"/>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3">
              <a:extLst>
                <a:ext uri="{FF2B5EF4-FFF2-40B4-BE49-F238E27FC236}">
                  <a16:creationId xmlns:a16="http://schemas.microsoft.com/office/drawing/2014/main" id="{49122FB8-46EE-5794-DF16-98C4459D1843}"/>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3">
              <a:extLst>
                <a:ext uri="{FF2B5EF4-FFF2-40B4-BE49-F238E27FC236}">
                  <a16:creationId xmlns:a16="http://schemas.microsoft.com/office/drawing/2014/main" id="{66DBA553-CB21-B39F-86D7-705D6F3B9A29}"/>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3">
              <a:extLst>
                <a:ext uri="{FF2B5EF4-FFF2-40B4-BE49-F238E27FC236}">
                  <a16:creationId xmlns:a16="http://schemas.microsoft.com/office/drawing/2014/main" id="{E589BB85-4A0C-791B-3070-7D6B404080FB}"/>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a:extLst>
                <a:ext uri="{FF2B5EF4-FFF2-40B4-BE49-F238E27FC236}">
                  <a16:creationId xmlns:a16="http://schemas.microsoft.com/office/drawing/2014/main" id="{ABB633F2-65DD-3580-D227-B947DD02F7CA}"/>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a:extLst>
                <a:ext uri="{FF2B5EF4-FFF2-40B4-BE49-F238E27FC236}">
                  <a16:creationId xmlns:a16="http://schemas.microsoft.com/office/drawing/2014/main" id="{3511F809-E454-A75A-3709-7701D86FBA8C}"/>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a:extLst>
                <a:ext uri="{FF2B5EF4-FFF2-40B4-BE49-F238E27FC236}">
                  <a16:creationId xmlns:a16="http://schemas.microsoft.com/office/drawing/2014/main" id="{C2CF0705-9271-1446-0A57-B58738FA00E5}"/>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3">
            <a:extLst>
              <a:ext uri="{FF2B5EF4-FFF2-40B4-BE49-F238E27FC236}">
                <a16:creationId xmlns:a16="http://schemas.microsoft.com/office/drawing/2014/main" id="{6293CE48-164C-D4B4-E9D0-B3214815F438}"/>
              </a:ext>
            </a:extLst>
          </p:cNvPr>
          <p:cNvGrpSpPr/>
          <p:nvPr/>
        </p:nvGrpSpPr>
        <p:grpSpPr>
          <a:xfrm rot="10295276" flipH="1">
            <a:off x="3597359" y="3652476"/>
            <a:ext cx="2169620" cy="2787985"/>
            <a:chOff x="3062244" y="-1611812"/>
            <a:chExt cx="2169491" cy="2787820"/>
          </a:xfrm>
        </p:grpSpPr>
        <p:sp>
          <p:nvSpPr>
            <p:cNvPr id="1342" name="Google Shape;1342;p33">
              <a:extLst>
                <a:ext uri="{FF2B5EF4-FFF2-40B4-BE49-F238E27FC236}">
                  <a16:creationId xmlns:a16="http://schemas.microsoft.com/office/drawing/2014/main" id="{B8905F2C-A3C9-E4B7-1312-E13B214A8273}"/>
                </a:ext>
              </a:extLst>
            </p:cNvPr>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a:extLst>
                <a:ext uri="{FF2B5EF4-FFF2-40B4-BE49-F238E27FC236}">
                  <a16:creationId xmlns:a16="http://schemas.microsoft.com/office/drawing/2014/main" id="{EB9FE073-4BC1-A1BE-9348-1FA911BD00CC}"/>
                </a:ext>
              </a:extLst>
            </p:cNvPr>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a:extLst>
                <a:ext uri="{FF2B5EF4-FFF2-40B4-BE49-F238E27FC236}">
                  <a16:creationId xmlns:a16="http://schemas.microsoft.com/office/drawing/2014/main" id="{C3EC8605-8D75-0AC4-9638-39F18BA55B7F}"/>
                </a:ext>
              </a:extLst>
            </p:cNvPr>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a:extLst>
                <a:ext uri="{FF2B5EF4-FFF2-40B4-BE49-F238E27FC236}">
                  <a16:creationId xmlns:a16="http://schemas.microsoft.com/office/drawing/2014/main" id="{4C0D0A14-1F8D-1567-7363-461C7972F93E}"/>
                </a:ext>
              </a:extLst>
            </p:cNvPr>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a:extLst>
                <a:ext uri="{FF2B5EF4-FFF2-40B4-BE49-F238E27FC236}">
                  <a16:creationId xmlns:a16="http://schemas.microsoft.com/office/drawing/2014/main" id="{546A7CE1-AA35-F9EA-A57E-436A66375458}"/>
                </a:ext>
              </a:extLst>
            </p:cNvPr>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a:extLst>
                <a:ext uri="{FF2B5EF4-FFF2-40B4-BE49-F238E27FC236}">
                  <a16:creationId xmlns:a16="http://schemas.microsoft.com/office/drawing/2014/main" id="{799AE4C9-E8A0-6132-6FD5-7AEBE8A197EF}"/>
                </a:ext>
              </a:extLst>
            </p:cNvPr>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a:extLst>
                <a:ext uri="{FF2B5EF4-FFF2-40B4-BE49-F238E27FC236}">
                  <a16:creationId xmlns:a16="http://schemas.microsoft.com/office/drawing/2014/main" id="{C81A2335-6E2A-E7CD-C981-DB5E3CE10F46}"/>
                </a:ext>
              </a:extLst>
            </p:cNvPr>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a:extLst>
                <a:ext uri="{FF2B5EF4-FFF2-40B4-BE49-F238E27FC236}">
                  <a16:creationId xmlns:a16="http://schemas.microsoft.com/office/drawing/2014/main" id="{F70E5F5F-0D0A-B7A1-5520-DA134C6BA8D5}"/>
                </a:ext>
              </a:extLst>
            </p:cNvPr>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a:extLst>
                <a:ext uri="{FF2B5EF4-FFF2-40B4-BE49-F238E27FC236}">
                  <a16:creationId xmlns:a16="http://schemas.microsoft.com/office/drawing/2014/main" id="{6CDA9FA9-766F-5807-2298-00CED0FB91EB}"/>
                </a:ext>
              </a:extLst>
            </p:cNvPr>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a:extLst>
                <a:ext uri="{FF2B5EF4-FFF2-40B4-BE49-F238E27FC236}">
                  <a16:creationId xmlns:a16="http://schemas.microsoft.com/office/drawing/2014/main" id="{B977832B-1568-FAE8-28F4-8F5E4C9BC22F}"/>
                </a:ext>
              </a:extLst>
            </p:cNvPr>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a:extLst>
                <a:ext uri="{FF2B5EF4-FFF2-40B4-BE49-F238E27FC236}">
                  <a16:creationId xmlns:a16="http://schemas.microsoft.com/office/drawing/2014/main" id="{77A495D2-1F97-DB4C-5653-469EBEB5CA00}"/>
                </a:ext>
              </a:extLst>
            </p:cNvPr>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a:extLst>
                <a:ext uri="{FF2B5EF4-FFF2-40B4-BE49-F238E27FC236}">
                  <a16:creationId xmlns:a16="http://schemas.microsoft.com/office/drawing/2014/main" id="{5B432022-390E-FCDC-B2DE-8E4F067980DC}"/>
                </a:ext>
              </a:extLst>
            </p:cNvPr>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a:extLst>
                <a:ext uri="{FF2B5EF4-FFF2-40B4-BE49-F238E27FC236}">
                  <a16:creationId xmlns:a16="http://schemas.microsoft.com/office/drawing/2014/main" id="{E55EB7BB-3CAA-1FD1-DF02-049DB9FA2D8A}"/>
                </a:ext>
              </a:extLst>
            </p:cNvPr>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a:extLst>
                <a:ext uri="{FF2B5EF4-FFF2-40B4-BE49-F238E27FC236}">
                  <a16:creationId xmlns:a16="http://schemas.microsoft.com/office/drawing/2014/main" id="{1FA5149F-476C-A3AD-B7DD-0B6B372A5373}"/>
                </a:ext>
              </a:extLst>
            </p:cNvPr>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a:extLst>
                <a:ext uri="{FF2B5EF4-FFF2-40B4-BE49-F238E27FC236}">
                  <a16:creationId xmlns:a16="http://schemas.microsoft.com/office/drawing/2014/main" id="{65266663-ECBC-0155-8EB0-72A10372BF10}"/>
                </a:ext>
              </a:extLst>
            </p:cNvPr>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a:extLst>
                <a:ext uri="{FF2B5EF4-FFF2-40B4-BE49-F238E27FC236}">
                  <a16:creationId xmlns:a16="http://schemas.microsoft.com/office/drawing/2014/main" id="{F00657DE-2B2B-5547-5091-E81D677AD3B4}"/>
                </a:ext>
              </a:extLst>
            </p:cNvPr>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a:extLst>
                <a:ext uri="{FF2B5EF4-FFF2-40B4-BE49-F238E27FC236}">
                  <a16:creationId xmlns:a16="http://schemas.microsoft.com/office/drawing/2014/main" id="{4AFF88C9-8533-9D86-7D30-F8C0616C8679}"/>
                </a:ext>
              </a:extLst>
            </p:cNvPr>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a:extLst>
                <a:ext uri="{FF2B5EF4-FFF2-40B4-BE49-F238E27FC236}">
                  <a16:creationId xmlns:a16="http://schemas.microsoft.com/office/drawing/2014/main" id="{0D895EAA-2400-CFBC-413A-410EE50F6446}"/>
                </a:ext>
              </a:extLst>
            </p:cNvPr>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a:extLst>
                <a:ext uri="{FF2B5EF4-FFF2-40B4-BE49-F238E27FC236}">
                  <a16:creationId xmlns:a16="http://schemas.microsoft.com/office/drawing/2014/main" id="{ACCD5CB5-73ED-9668-B5FA-792668391CD4}"/>
                </a:ext>
              </a:extLst>
            </p:cNvPr>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a:extLst>
                <a:ext uri="{FF2B5EF4-FFF2-40B4-BE49-F238E27FC236}">
                  <a16:creationId xmlns:a16="http://schemas.microsoft.com/office/drawing/2014/main" id="{C17B4DE2-7B63-72E1-A58A-E72D083381A0}"/>
                </a:ext>
              </a:extLst>
            </p:cNvPr>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a:extLst>
                <a:ext uri="{FF2B5EF4-FFF2-40B4-BE49-F238E27FC236}">
                  <a16:creationId xmlns:a16="http://schemas.microsoft.com/office/drawing/2014/main" id="{01D00868-667C-380E-575D-FF23358F3282}"/>
                </a:ext>
              </a:extLst>
            </p:cNvPr>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a:extLst>
                <a:ext uri="{FF2B5EF4-FFF2-40B4-BE49-F238E27FC236}">
                  <a16:creationId xmlns:a16="http://schemas.microsoft.com/office/drawing/2014/main" id="{0924A26B-E40B-DC90-C173-3432452D6013}"/>
                </a:ext>
              </a:extLst>
            </p:cNvPr>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a:extLst>
                <a:ext uri="{FF2B5EF4-FFF2-40B4-BE49-F238E27FC236}">
                  <a16:creationId xmlns:a16="http://schemas.microsoft.com/office/drawing/2014/main" id="{B273DD2A-F610-4DA1-DD13-970C4EAEC92D}"/>
                </a:ext>
              </a:extLst>
            </p:cNvPr>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a:extLst>
                <a:ext uri="{FF2B5EF4-FFF2-40B4-BE49-F238E27FC236}">
                  <a16:creationId xmlns:a16="http://schemas.microsoft.com/office/drawing/2014/main" id="{0A66E7D0-387D-6AEB-5A47-1017C23DC7CD}"/>
                </a:ext>
              </a:extLst>
            </p:cNvPr>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a:extLst>
                <a:ext uri="{FF2B5EF4-FFF2-40B4-BE49-F238E27FC236}">
                  <a16:creationId xmlns:a16="http://schemas.microsoft.com/office/drawing/2014/main" id="{F5EFD729-179B-F9B4-E117-0D796B681E3E}"/>
                </a:ext>
              </a:extLst>
            </p:cNvPr>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a:extLst>
                <a:ext uri="{FF2B5EF4-FFF2-40B4-BE49-F238E27FC236}">
                  <a16:creationId xmlns:a16="http://schemas.microsoft.com/office/drawing/2014/main" id="{C529B917-1135-D526-B309-9EDF7512BECB}"/>
                </a:ext>
              </a:extLst>
            </p:cNvPr>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a:extLst>
                <a:ext uri="{FF2B5EF4-FFF2-40B4-BE49-F238E27FC236}">
                  <a16:creationId xmlns:a16="http://schemas.microsoft.com/office/drawing/2014/main" id="{00715DDD-0DFD-F162-113D-5CA86247D159}"/>
                </a:ext>
              </a:extLst>
            </p:cNvPr>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a:extLst>
                <a:ext uri="{FF2B5EF4-FFF2-40B4-BE49-F238E27FC236}">
                  <a16:creationId xmlns:a16="http://schemas.microsoft.com/office/drawing/2014/main" id="{D0C75C8E-7317-3C66-60D7-39452E39DB75}"/>
                </a:ext>
              </a:extLst>
            </p:cNvPr>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a:extLst>
                <a:ext uri="{FF2B5EF4-FFF2-40B4-BE49-F238E27FC236}">
                  <a16:creationId xmlns:a16="http://schemas.microsoft.com/office/drawing/2014/main" id="{AA4BC115-7894-DD93-67DC-CB4159192346}"/>
                </a:ext>
              </a:extLst>
            </p:cNvPr>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a:extLst>
                <a:ext uri="{FF2B5EF4-FFF2-40B4-BE49-F238E27FC236}">
                  <a16:creationId xmlns:a16="http://schemas.microsoft.com/office/drawing/2014/main" id="{27FB9A0E-A8C5-5E10-EB9D-E918174F77AC}"/>
                </a:ext>
              </a:extLst>
            </p:cNvPr>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a:extLst>
                <a:ext uri="{FF2B5EF4-FFF2-40B4-BE49-F238E27FC236}">
                  <a16:creationId xmlns:a16="http://schemas.microsoft.com/office/drawing/2014/main" id="{98E47EF9-9785-68AD-922A-69FA3522333D}"/>
                </a:ext>
              </a:extLst>
            </p:cNvPr>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a:extLst>
                <a:ext uri="{FF2B5EF4-FFF2-40B4-BE49-F238E27FC236}">
                  <a16:creationId xmlns:a16="http://schemas.microsoft.com/office/drawing/2014/main" id="{C8D2316F-470B-B686-1DBD-352832C2CB9E}"/>
                </a:ext>
              </a:extLst>
            </p:cNvPr>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a:extLst>
                <a:ext uri="{FF2B5EF4-FFF2-40B4-BE49-F238E27FC236}">
                  <a16:creationId xmlns:a16="http://schemas.microsoft.com/office/drawing/2014/main" id="{060DF9EF-F24F-9554-C1C2-FEBD5ACCA9E2}"/>
                </a:ext>
              </a:extLst>
            </p:cNvPr>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a:extLst>
                <a:ext uri="{FF2B5EF4-FFF2-40B4-BE49-F238E27FC236}">
                  <a16:creationId xmlns:a16="http://schemas.microsoft.com/office/drawing/2014/main" id="{D80068B8-1C99-C8A0-C761-EFC247D7DBCC}"/>
                </a:ext>
              </a:extLst>
            </p:cNvPr>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a:extLst>
                <a:ext uri="{FF2B5EF4-FFF2-40B4-BE49-F238E27FC236}">
                  <a16:creationId xmlns:a16="http://schemas.microsoft.com/office/drawing/2014/main" id="{8686E72D-2584-1683-C1EB-A4F553DF4DF2}"/>
                </a:ext>
              </a:extLst>
            </p:cNvPr>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a:extLst>
                <a:ext uri="{FF2B5EF4-FFF2-40B4-BE49-F238E27FC236}">
                  <a16:creationId xmlns:a16="http://schemas.microsoft.com/office/drawing/2014/main" id="{CA5A93B5-6D6F-FC94-52C9-496285F14310}"/>
                </a:ext>
              </a:extLst>
            </p:cNvPr>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a:extLst>
                <a:ext uri="{FF2B5EF4-FFF2-40B4-BE49-F238E27FC236}">
                  <a16:creationId xmlns:a16="http://schemas.microsoft.com/office/drawing/2014/main" id="{EA344F42-8510-10CF-0DC0-F6FF486DC1F3}"/>
                </a:ext>
              </a:extLst>
            </p:cNvPr>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a:extLst>
                <a:ext uri="{FF2B5EF4-FFF2-40B4-BE49-F238E27FC236}">
                  <a16:creationId xmlns:a16="http://schemas.microsoft.com/office/drawing/2014/main" id="{48FB8383-E95C-7031-388F-70911A1EA007}"/>
                </a:ext>
              </a:extLst>
            </p:cNvPr>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a:extLst>
                <a:ext uri="{FF2B5EF4-FFF2-40B4-BE49-F238E27FC236}">
                  <a16:creationId xmlns:a16="http://schemas.microsoft.com/office/drawing/2014/main" id="{5E81CCDC-AF1E-FFC9-FF9A-D593EECFD2C0}"/>
                </a:ext>
              </a:extLst>
            </p:cNvPr>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a:extLst>
                <a:ext uri="{FF2B5EF4-FFF2-40B4-BE49-F238E27FC236}">
                  <a16:creationId xmlns:a16="http://schemas.microsoft.com/office/drawing/2014/main" id="{20B725DA-8138-F381-A8E8-9F4E494AB655}"/>
                </a:ext>
              </a:extLst>
            </p:cNvPr>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a:extLst>
                <a:ext uri="{FF2B5EF4-FFF2-40B4-BE49-F238E27FC236}">
                  <a16:creationId xmlns:a16="http://schemas.microsoft.com/office/drawing/2014/main" id="{1C4B5311-C90D-3F2B-CF68-EF4008F1C757}"/>
                </a:ext>
              </a:extLst>
            </p:cNvPr>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a:extLst>
                <a:ext uri="{FF2B5EF4-FFF2-40B4-BE49-F238E27FC236}">
                  <a16:creationId xmlns:a16="http://schemas.microsoft.com/office/drawing/2014/main" id="{032BC211-E99E-D207-D73F-1129D9418E6B}"/>
                </a:ext>
              </a:extLst>
            </p:cNvPr>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a:extLst>
                <a:ext uri="{FF2B5EF4-FFF2-40B4-BE49-F238E27FC236}">
                  <a16:creationId xmlns:a16="http://schemas.microsoft.com/office/drawing/2014/main" id="{79F7F3A8-CC7D-897F-772B-69473FFEA7D4}"/>
                </a:ext>
              </a:extLst>
            </p:cNvPr>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a:extLst>
                <a:ext uri="{FF2B5EF4-FFF2-40B4-BE49-F238E27FC236}">
                  <a16:creationId xmlns:a16="http://schemas.microsoft.com/office/drawing/2014/main" id="{23EC03C1-6C62-15E8-58D4-5E9B0335B896}"/>
                </a:ext>
              </a:extLst>
            </p:cNvPr>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a:extLst>
                <a:ext uri="{FF2B5EF4-FFF2-40B4-BE49-F238E27FC236}">
                  <a16:creationId xmlns:a16="http://schemas.microsoft.com/office/drawing/2014/main" id="{98DBB6F2-98D2-58B0-DB68-597B9F947383}"/>
                </a:ext>
              </a:extLst>
            </p:cNvPr>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a:extLst>
                <a:ext uri="{FF2B5EF4-FFF2-40B4-BE49-F238E27FC236}">
                  <a16:creationId xmlns:a16="http://schemas.microsoft.com/office/drawing/2014/main" id="{0C7A5407-2C3A-B2BF-6D32-B856CB5EC40D}"/>
                </a:ext>
              </a:extLst>
            </p:cNvPr>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3">
              <a:extLst>
                <a:ext uri="{FF2B5EF4-FFF2-40B4-BE49-F238E27FC236}">
                  <a16:creationId xmlns:a16="http://schemas.microsoft.com/office/drawing/2014/main" id="{C9A41266-C2C1-5F56-D03C-DDC7C184E02F}"/>
                </a:ext>
              </a:extLst>
            </p:cNvPr>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a:extLst>
                <a:ext uri="{FF2B5EF4-FFF2-40B4-BE49-F238E27FC236}">
                  <a16:creationId xmlns:a16="http://schemas.microsoft.com/office/drawing/2014/main" id="{206E2A74-FBD2-D48B-9175-7310FB0A2A6A}"/>
                </a:ext>
              </a:extLst>
            </p:cNvPr>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a:extLst>
                <a:ext uri="{FF2B5EF4-FFF2-40B4-BE49-F238E27FC236}">
                  <a16:creationId xmlns:a16="http://schemas.microsoft.com/office/drawing/2014/main" id="{8BD0863D-B739-2ED0-AD52-7C7E48EF2BBA}"/>
                </a:ext>
              </a:extLst>
            </p:cNvPr>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3">
              <a:extLst>
                <a:ext uri="{FF2B5EF4-FFF2-40B4-BE49-F238E27FC236}">
                  <a16:creationId xmlns:a16="http://schemas.microsoft.com/office/drawing/2014/main" id="{07D78017-C58D-1F71-6D9B-F28E3EC0ACE3}"/>
                </a:ext>
              </a:extLst>
            </p:cNvPr>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3">
              <a:extLst>
                <a:ext uri="{FF2B5EF4-FFF2-40B4-BE49-F238E27FC236}">
                  <a16:creationId xmlns:a16="http://schemas.microsoft.com/office/drawing/2014/main" id="{D362C2DC-9684-90E5-EFD3-56EEC7F6DE82}"/>
                </a:ext>
              </a:extLst>
            </p:cNvPr>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3">
              <a:extLst>
                <a:ext uri="{FF2B5EF4-FFF2-40B4-BE49-F238E27FC236}">
                  <a16:creationId xmlns:a16="http://schemas.microsoft.com/office/drawing/2014/main" id="{84FCFB55-40DA-3B62-2A11-52332827BA84}"/>
                </a:ext>
              </a:extLst>
            </p:cNvPr>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a:extLst>
                <a:ext uri="{FF2B5EF4-FFF2-40B4-BE49-F238E27FC236}">
                  <a16:creationId xmlns:a16="http://schemas.microsoft.com/office/drawing/2014/main" id="{D8CB713C-0770-D969-96A1-18E5C10C2C4C}"/>
                </a:ext>
              </a:extLst>
            </p:cNvPr>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3">
              <a:extLst>
                <a:ext uri="{FF2B5EF4-FFF2-40B4-BE49-F238E27FC236}">
                  <a16:creationId xmlns:a16="http://schemas.microsoft.com/office/drawing/2014/main" id="{F0B5BEAD-1BDD-DA03-9F60-17AB632184C0}"/>
                </a:ext>
              </a:extLst>
            </p:cNvPr>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3">
              <a:extLst>
                <a:ext uri="{FF2B5EF4-FFF2-40B4-BE49-F238E27FC236}">
                  <a16:creationId xmlns:a16="http://schemas.microsoft.com/office/drawing/2014/main" id="{66172C41-0203-CDC5-3FCB-1179662A0753}"/>
                </a:ext>
              </a:extLst>
            </p:cNvPr>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a:extLst>
                <a:ext uri="{FF2B5EF4-FFF2-40B4-BE49-F238E27FC236}">
                  <a16:creationId xmlns:a16="http://schemas.microsoft.com/office/drawing/2014/main" id="{71DB3B66-15BE-E945-1B75-636E490E7A6C}"/>
                </a:ext>
              </a:extLst>
            </p:cNvPr>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a:extLst>
                <a:ext uri="{FF2B5EF4-FFF2-40B4-BE49-F238E27FC236}">
                  <a16:creationId xmlns:a16="http://schemas.microsoft.com/office/drawing/2014/main" id="{04F397CA-6FA8-EA83-5976-3ACA6467B776}"/>
                </a:ext>
              </a:extLst>
            </p:cNvPr>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a:extLst>
                <a:ext uri="{FF2B5EF4-FFF2-40B4-BE49-F238E27FC236}">
                  <a16:creationId xmlns:a16="http://schemas.microsoft.com/office/drawing/2014/main" id="{4CC964C8-C08E-5E91-3DF2-E5F00549E00F}"/>
                </a:ext>
              </a:extLst>
            </p:cNvPr>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a:extLst>
                <a:ext uri="{FF2B5EF4-FFF2-40B4-BE49-F238E27FC236}">
                  <a16:creationId xmlns:a16="http://schemas.microsoft.com/office/drawing/2014/main" id="{1AFF5EBD-BDFD-80C8-A9B9-5BF628EDA57B}"/>
                </a:ext>
              </a:extLst>
            </p:cNvPr>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a:extLst>
                <a:ext uri="{FF2B5EF4-FFF2-40B4-BE49-F238E27FC236}">
                  <a16:creationId xmlns:a16="http://schemas.microsoft.com/office/drawing/2014/main" id="{41B58911-E2DE-8471-9901-92BA6A3817CB}"/>
                </a:ext>
              </a:extLst>
            </p:cNvPr>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a:extLst>
                <a:ext uri="{FF2B5EF4-FFF2-40B4-BE49-F238E27FC236}">
                  <a16:creationId xmlns:a16="http://schemas.microsoft.com/office/drawing/2014/main" id="{F0AC1766-4DE5-5CE9-6337-ADFBBCCE35C3}"/>
                </a:ext>
              </a:extLst>
            </p:cNvPr>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3">
              <a:extLst>
                <a:ext uri="{FF2B5EF4-FFF2-40B4-BE49-F238E27FC236}">
                  <a16:creationId xmlns:a16="http://schemas.microsoft.com/office/drawing/2014/main" id="{32BB98DF-951B-7F53-CAD6-BA254B3EDF3B}"/>
                </a:ext>
              </a:extLst>
            </p:cNvPr>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3">
              <a:extLst>
                <a:ext uri="{FF2B5EF4-FFF2-40B4-BE49-F238E27FC236}">
                  <a16:creationId xmlns:a16="http://schemas.microsoft.com/office/drawing/2014/main" id="{F21FA8DA-05FC-B4AC-C2E2-E23A0D268BBA}"/>
                </a:ext>
              </a:extLst>
            </p:cNvPr>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a:extLst>
                <a:ext uri="{FF2B5EF4-FFF2-40B4-BE49-F238E27FC236}">
                  <a16:creationId xmlns:a16="http://schemas.microsoft.com/office/drawing/2014/main" id="{8CA27E9C-1A55-191F-CF3E-91492E97DE8C}"/>
                </a:ext>
              </a:extLst>
            </p:cNvPr>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a:extLst>
                <a:ext uri="{FF2B5EF4-FFF2-40B4-BE49-F238E27FC236}">
                  <a16:creationId xmlns:a16="http://schemas.microsoft.com/office/drawing/2014/main" id="{A2E3EB0C-900E-15AA-1F30-B411B49C9EA8}"/>
                </a:ext>
              </a:extLst>
            </p:cNvPr>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a:extLst>
                <a:ext uri="{FF2B5EF4-FFF2-40B4-BE49-F238E27FC236}">
                  <a16:creationId xmlns:a16="http://schemas.microsoft.com/office/drawing/2014/main" id="{FBCDB28F-FE93-B72A-AAAE-1DB1A2E9D973}"/>
                </a:ext>
              </a:extLst>
            </p:cNvPr>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a:extLst>
                <a:ext uri="{FF2B5EF4-FFF2-40B4-BE49-F238E27FC236}">
                  <a16:creationId xmlns:a16="http://schemas.microsoft.com/office/drawing/2014/main" id="{7DC770FD-DDD9-8EB2-C5E1-371F611A26C8}"/>
                </a:ext>
              </a:extLst>
            </p:cNvPr>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a:extLst>
                <a:ext uri="{FF2B5EF4-FFF2-40B4-BE49-F238E27FC236}">
                  <a16:creationId xmlns:a16="http://schemas.microsoft.com/office/drawing/2014/main" id="{213D8B4B-9FD8-8089-7314-B7E01D7E5DF9}"/>
                </a:ext>
              </a:extLst>
            </p:cNvPr>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a:extLst>
                <a:ext uri="{FF2B5EF4-FFF2-40B4-BE49-F238E27FC236}">
                  <a16:creationId xmlns:a16="http://schemas.microsoft.com/office/drawing/2014/main" id="{5E050E40-78DA-028C-9024-FDE71A1F90D2}"/>
                </a:ext>
              </a:extLst>
            </p:cNvPr>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a:extLst>
                <a:ext uri="{FF2B5EF4-FFF2-40B4-BE49-F238E27FC236}">
                  <a16:creationId xmlns:a16="http://schemas.microsoft.com/office/drawing/2014/main" id="{4C73837D-479C-7822-D514-4099F125A8E3}"/>
                </a:ext>
              </a:extLst>
            </p:cNvPr>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a:extLst>
                <a:ext uri="{FF2B5EF4-FFF2-40B4-BE49-F238E27FC236}">
                  <a16:creationId xmlns:a16="http://schemas.microsoft.com/office/drawing/2014/main" id="{32E296B6-6E54-D6D4-FF40-C2E14596DB9B}"/>
                </a:ext>
              </a:extLst>
            </p:cNvPr>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a:extLst>
                <a:ext uri="{FF2B5EF4-FFF2-40B4-BE49-F238E27FC236}">
                  <a16:creationId xmlns:a16="http://schemas.microsoft.com/office/drawing/2014/main" id="{FCA5569C-F606-5CD6-7C6C-C406BD49F430}"/>
                </a:ext>
              </a:extLst>
            </p:cNvPr>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a:extLst>
                <a:ext uri="{FF2B5EF4-FFF2-40B4-BE49-F238E27FC236}">
                  <a16:creationId xmlns:a16="http://schemas.microsoft.com/office/drawing/2014/main" id="{C64632ED-2D52-0E27-8287-E5FAC28365CF}"/>
                </a:ext>
              </a:extLst>
            </p:cNvPr>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a:extLst>
                <a:ext uri="{FF2B5EF4-FFF2-40B4-BE49-F238E27FC236}">
                  <a16:creationId xmlns:a16="http://schemas.microsoft.com/office/drawing/2014/main" id="{E1E4EF9A-B940-8688-7A84-987FD6D0233C}"/>
                </a:ext>
              </a:extLst>
            </p:cNvPr>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a:extLst>
                <a:ext uri="{FF2B5EF4-FFF2-40B4-BE49-F238E27FC236}">
                  <a16:creationId xmlns:a16="http://schemas.microsoft.com/office/drawing/2014/main" id="{79D263E4-8079-492A-E41B-987AF77301CD}"/>
                </a:ext>
              </a:extLst>
            </p:cNvPr>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a:extLst>
                <a:ext uri="{FF2B5EF4-FFF2-40B4-BE49-F238E27FC236}">
                  <a16:creationId xmlns:a16="http://schemas.microsoft.com/office/drawing/2014/main" id="{0F43E460-5FEF-9B6F-C721-557422FA591C}"/>
                </a:ext>
              </a:extLst>
            </p:cNvPr>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a:extLst>
                <a:ext uri="{FF2B5EF4-FFF2-40B4-BE49-F238E27FC236}">
                  <a16:creationId xmlns:a16="http://schemas.microsoft.com/office/drawing/2014/main" id="{91CA8AB3-D0DB-4AF3-0BF8-B1DC20592A5F}"/>
                </a:ext>
              </a:extLst>
            </p:cNvPr>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a:extLst>
                <a:ext uri="{FF2B5EF4-FFF2-40B4-BE49-F238E27FC236}">
                  <a16:creationId xmlns:a16="http://schemas.microsoft.com/office/drawing/2014/main" id="{67E2C9A9-CC29-234D-1EC3-E213091687BC}"/>
                </a:ext>
              </a:extLst>
            </p:cNvPr>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a:extLst>
                <a:ext uri="{FF2B5EF4-FFF2-40B4-BE49-F238E27FC236}">
                  <a16:creationId xmlns:a16="http://schemas.microsoft.com/office/drawing/2014/main" id="{013D388E-A02D-1560-C5A6-E573307D7F01}"/>
                </a:ext>
              </a:extLst>
            </p:cNvPr>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a:extLst>
                <a:ext uri="{FF2B5EF4-FFF2-40B4-BE49-F238E27FC236}">
                  <a16:creationId xmlns:a16="http://schemas.microsoft.com/office/drawing/2014/main" id="{541DEF0C-09A3-1030-564D-AB959D9B3934}"/>
                </a:ext>
              </a:extLst>
            </p:cNvPr>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a:extLst>
                <a:ext uri="{FF2B5EF4-FFF2-40B4-BE49-F238E27FC236}">
                  <a16:creationId xmlns:a16="http://schemas.microsoft.com/office/drawing/2014/main" id="{F13A0F13-2487-B9B5-D09E-962634770388}"/>
                </a:ext>
              </a:extLst>
            </p:cNvPr>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a:extLst>
                <a:ext uri="{FF2B5EF4-FFF2-40B4-BE49-F238E27FC236}">
                  <a16:creationId xmlns:a16="http://schemas.microsoft.com/office/drawing/2014/main" id="{E283F3D3-9062-916F-BCE0-E24F78E5381E}"/>
                </a:ext>
              </a:extLst>
            </p:cNvPr>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a:extLst>
                <a:ext uri="{FF2B5EF4-FFF2-40B4-BE49-F238E27FC236}">
                  <a16:creationId xmlns:a16="http://schemas.microsoft.com/office/drawing/2014/main" id="{E97C8DE2-4F6A-1403-F724-EB73FFDB99F2}"/>
                </a:ext>
              </a:extLst>
            </p:cNvPr>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a:extLst>
                <a:ext uri="{FF2B5EF4-FFF2-40B4-BE49-F238E27FC236}">
                  <a16:creationId xmlns:a16="http://schemas.microsoft.com/office/drawing/2014/main" id="{7AA1A36E-60B2-D3B5-1EB6-0B73D7B490D4}"/>
                </a:ext>
              </a:extLst>
            </p:cNvPr>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a:extLst>
                <a:ext uri="{FF2B5EF4-FFF2-40B4-BE49-F238E27FC236}">
                  <a16:creationId xmlns:a16="http://schemas.microsoft.com/office/drawing/2014/main" id="{A7607DFE-43B6-1ADB-BDB3-EA366EA32645}"/>
                </a:ext>
              </a:extLst>
            </p:cNvPr>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3">
              <a:extLst>
                <a:ext uri="{FF2B5EF4-FFF2-40B4-BE49-F238E27FC236}">
                  <a16:creationId xmlns:a16="http://schemas.microsoft.com/office/drawing/2014/main" id="{71DB811F-55C8-2BF1-40A1-0DEDC401C448}"/>
                </a:ext>
              </a:extLst>
            </p:cNvPr>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3">
              <a:extLst>
                <a:ext uri="{FF2B5EF4-FFF2-40B4-BE49-F238E27FC236}">
                  <a16:creationId xmlns:a16="http://schemas.microsoft.com/office/drawing/2014/main" id="{BD613A38-A8BA-F16A-E496-C14B5BA44A53}"/>
                </a:ext>
              </a:extLst>
            </p:cNvPr>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3">
              <a:extLst>
                <a:ext uri="{FF2B5EF4-FFF2-40B4-BE49-F238E27FC236}">
                  <a16:creationId xmlns:a16="http://schemas.microsoft.com/office/drawing/2014/main" id="{8D2A512A-A4BA-7FF8-C7BD-C405BE5F5B70}"/>
                </a:ext>
              </a:extLst>
            </p:cNvPr>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3">
              <a:extLst>
                <a:ext uri="{FF2B5EF4-FFF2-40B4-BE49-F238E27FC236}">
                  <a16:creationId xmlns:a16="http://schemas.microsoft.com/office/drawing/2014/main" id="{14107701-C2AD-D475-100B-2D9CAA6AA84F}"/>
                </a:ext>
              </a:extLst>
            </p:cNvPr>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3">
              <a:extLst>
                <a:ext uri="{FF2B5EF4-FFF2-40B4-BE49-F238E27FC236}">
                  <a16:creationId xmlns:a16="http://schemas.microsoft.com/office/drawing/2014/main" id="{F8A600C4-692E-3424-F2DC-9C8166C0527D}"/>
                </a:ext>
              </a:extLst>
            </p:cNvPr>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3">
              <a:extLst>
                <a:ext uri="{FF2B5EF4-FFF2-40B4-BE49-F238E27FC236}">
                  <a16:creationId xmlns:a16="http://schemas.microsoft.com/office/drawing/2014/main" id="{997F4C69-D2C8-8A2C-75BF-DB18DD32EA33}"/>
                </a:ext>
              </a:extLst>
            </p:cNvPr>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3">
              <a:extLst>
                <a:ext uri="{FF2B5EF4-FFF2-40B4-BE49-F238E27FC236}">
                  <a16:creationId xmlns:a16="http://schemas.microsoft.com/office/drawing/2014/main" id="{22C94562-F7EA-748F-2C67-13C9B3493C5A}"/>
                </a:ext>
              </a:extLst>
            </p:cNvPr>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3">
              <a:extLst>
                <a:ext uri="{FF2B5EF4-FFF2-40B4-BE49-F238E27FC236}">
                  <a16:creationId xmlns:a16="http://schemas.microsoft.com/office/drawing/2014/main" id="{63E8DA12-8D76-8C3D-3DA6-6FC471919212}"/>
                </a:ext>
              </a:extLst>
            </p:cNvPr>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3">
              <a:extLst>
                <a:ext uri="{FF2B5EF4-FFF2-40B4-BE49-F238E27FC236}">
                  <a16:creationId xmlns:a16="http://schemas.microsoft.com/office/drawing/2014/main" id="{01FBC2C6-25E2-FF67-98F4-A46A138E609F}"/>
                </a:ext>
              </a:extLst>
            </p:cNvPr>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3">
              <a:extLst>
                <a:ext uri="{FF2B5EF4-FFF2-40B4-BE49-F238E27FC236}">
                  <a16:creationId xmlns:a16="http://schemas.microsoft.com/office/drawing/2014/main" id="{D9A5F8CA-F923-F22E-F0AD-8EEA9C0D67AD}"/>
                </a:ext>
              </a:extLst>
            </p:cNvPr>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3">
              <a:extLst>
                <a:ext uri="{FF2B5EF4-FFF2-40B4-BE49-F238E27FC236}">
                  <a16:creationId xmlns:a16="http://schemas.microsoft.com/office/drawing/2014/main" id="{E44BEE74-780A-CDB4-2B95-E00F9D35B00B}"/>
                </a:ext>
              </a:extLst>
            </p:cNvPr>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3">
              <a:extLst>
                <a:ext uri="{FF2B5EF4-FFF2-40B4-BE49-F238E27FC236}">
                  <a16:creationId xmlns:a16="http://schemas.microsoft.com/office/drawing/2014/main" id="{D9DCCF5B-89B6-CB67-7E38-570245BE4B6E}"/>
                </a:ext>
              </a:extLst>
            </p:cNvPr>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3">
              <a:extLst>
                <a:ext uri="{FF2B5EF4-FFF2-40B4-BE49-F238E27FC236}">
                  <a16:creationId xmlns:a16="http://schemas.microsoft.com/office/drawing/2014/main" id="{E18CDC85-7BE0-7728-0172-0F0011DF3DB0}"/>
                </a:ext>
              </a:extLst>
            </p:cNvPr>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3">
              <a:extLst>
                <a:ext uri="{FF2B5EF4-FFF2-40B4-BE49-F238E27FC236}">
                  <a16:creationId xmlns:a16="http://schemas.microsoft.com/office/drawing/2014/main" id="{90FA6F8F-362A-5C60-0529-0699F998F539}"/>
                </a:ext>
              </a:extLst>
            </p:cNvPr>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3">
              <a:extLst>
                <a:ext uri="{FF2B5EF4-FFF2-40B4-BE49-F238E27FC236}">
                  <a16:creationId xmlns:a16="http://schemas.microsoft.com/office/drawing/2014/main" id="{CB517814-8EF9-1445-5AA2-D5203FEE53DE}"/>
                </a:ext>
              </a:extLst>
            </p:cNvPr>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3">
              <a:extLst>
                <a:ext uri="{FF2B5EF4-FFF2-40B4-BE49-F238E27FC236}">
                  <a16:creationId xmlns:a16="http://schemas.microsoft.com/office/drawing/2014/main" id="{4F4C931D-310D-D942-F821-32A3EA49000B}"/>
                </a:ext>
              </a:extLst>
            </p:cNvPr>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3">
              <a:extLst>
                <a:ext uri="{FF2B5EF4-FFF2-40B4-BE49-F238E27FC236}">
                  <a16:creationId xmlns:a16="http://schemas.microsoft.com/office/drawing/2014/main" id="{1EB648DA-7BD1-FF56-0B04-B0C772CCB495}"/>
                </a:ext>
              </a:extLst>
            </p:cNvPr>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3">
            <a:extLst>
              <a:ext uri="{FF2B5EF4-FFF2-40B4-BE49-F238E27FC236}">
                <a16:creationId xmlns:a16="http://schemas.microsoft.com/office/drawing/2014/main" id="{418BC59C-A6E7-D7C1-107D-78114DBCA202}"/>
              </a:ext>
            </a:extLst>
          </p:cNvPr>
          <p:cNvGrpSpPr/>
          <p:nvPr/>
        </p:nvGrpSpPr>
        <p:grpSpPr>
          <a:xfrm rot="1799975" flipH="1">
            <a:off x="875539" y="2884099"/>
            <a:ext cx="892169" cy="937698"/>
            <a:chOff x="1849467" y="-1626002"/>
            <a:chExt cx="1310455" cy="1377330"/>
          </a:xfrm>
        </p:grpSpPr>
        <p:sp>
          <p:nvSpPr>
            <p:cNvPr id="1445" name="Google Shape;1445;p33">
              <a:extLst>
                <a:ext uri="{FF2B5EF4-FFF2-40B4-BE49-F238E27FC236}">
                  <a16:creationId xmlns:a16="http://schemas.microsoft.com/office/drawing/2014/main" id="{8FDF7BFF-8302-873F-1A93-CB2B42FC5DF3}"/>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3">
              <a:extLst>
                <a:ext uri="{FF2B5EF4-FFF2-40B4-BE49-F238E27FC236}">
                  <a16:creationId xmlns:a16="http://schemas.microsoft.com/office/drawing/2014/main" id="{09ABA4EB-22A2-7205-0BBA-A19D25DDB74B}"/>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33">
            <a:extLst>
              <a:ext uri="{FF2B5EF4-FFF2-40B4-BE49-F238E27FC236}">
                <a16:creationId xmlns:a16="http://schemas.microsoft.com/office/drawing/2014/main" id="{B97E233C-6AE0-71D1-3A22-C1B0BE638D9A}"/>
              </a:ext>
            </a:extLst>
          </p:cNvPr>
          <p:cNvGrpSpPr/>
          <p:nvPr/>
        </p:nvGrpSpPr>
        <p:grpSpPr>
          <a:xfrm rot="10800000" flipH="1">
            <a:off x="1274504" y="3556950"/>
            <a:ext cx="678947" cy="683418"/>
            <a:chOff x="7007206" y="774129"/>
            <a:chExt cx="1045661" cy="1052545"/>
          </a:xfrm>
        </p:grpSpPr>
        <p:sp>
          <p:nvSpPr>
            <p:cNvPr id="1448" name="Google Shape;1448;p33">
              <a:extLst>
                <a:ext uri="{FF2B5EF4-FFF2-40B4-BE49-F238E27FC236}">
                  <a16:creationId xmlns:a16="http://schemas.microsoft.com/office/drawing/2014/main" id="{7D5B2F73-461C-E636-4393-16F6647339D2}"/>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3">
              <a:extLst>
                <a:ext uri="{FF2B5EF4-FFF2-40B4-BE49-F238E27FC236}">
                  <a16:creationId xmlns:a16="http://schemas.microsoft.com/office/drawing/2014/main" id="{63217937-C0D2-8582-1572-7505125C1F4C}"/>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3">
              <a:extLst>
                <a:ext uri="{FF2B5EF4-FFF2-40B4-BE49-F238E27FC236}">
                  <a16:creationId xmlns:a16="http://schemas.microsoft.com/office/drawing/2014/main" id="{D76DBF4C-4F73-248B-A4CE-69E1ED6F0E42}"/>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3">
              <a:extLst>
                <a:ext uri="{FF2B5EF4-FFF2-40B4-BE49-F238E27FC236}">
                  <a16:creationId xmlns:a16="http://schemas.microsoft.com/office/drawing/2014/main" id="{87C92E0F-4499-4DB8-FD0D-2F63E97EB36C}"/>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3">
              <a:extLst>
                <a:ext uri="{FF2B5EF4-FFF2-40B4-BE49-F238E27FC236}">
                  <a16:creationId xmlns:a16="http://schemas.microsoft.com/office/drawing/2014/main" id="{FA53D654-2810-4875-923A-EFFB218F210F}"/>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33">
            <a:extLst>
              <a:ext uri="{FF2B5EF4-FFF2-40B4-BE49-F238E27FC236}">
                <a16:creationId xmlns:a16="http://schemas.microsoft.com/office/drawing/2014/main" id="{DF23C889-FF16-075D-176F-30CA059FD000}"/>
              </a:ext>
            </a:extLst>
          </p:cNvPr>
          <p:cNvGrpSpPr/>
          <p:nvPr/>
        </p:nvGrpSpPr>
        <p:grpSpPr>
          <a:xfrm rot="-6162295" flipH="1">
            <a:off x="7439010" y="711290"/>
            <a:ext cx="678945" cy="683415"/>
            <a:chOff x="7007206" y="774129"/>
            <a:chExt cx="1045661" cy="1052545"/>
          </a:xfrm>
        </p:grpSpPr>
        <p:sp>
          <p:nvSpPr>
            <p:cNvPr id="1454" name="Google Shape;1454;p33">
              <a:extLst>
                <a:ext uri="{FF2B5EF4-FFF2-40B4-BE49-F238E27FC236}">
                  <a16:creationId xmlns:a16="http://schemas.microsoft.com/office/drawing/2014/main" id="{896D86D6-D7A7-BE6D-7666-299988FD8A0D}"/>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a:extLst>
                <a:ext uri="{FF2B5EF4-FFF2-40B4-BE49-F238E27FC236}">
                  <a16:creationId xmlns:a16="http://schemas.microsoft.com/office/drawing/2014/main" id="{E7E56B01-9D9C-88BE-ECD2-F16607F60D10}"/>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a:extLst>
                <a:ext uri="{FF2B5EF4-FFF2-40B4-BE49-F238E27FC236}">
                  <a16:creationId xmlns:a16="http://schemas.microsoft.com/office/drawing/2014/main" id="{3D31F74C-E84B-DD02-D803-44BC42391B89}"/>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3">
              <a:extLst>
                <a:ext uri="{FF2B5EF4-FFF2-40B4-BE49-F238E27FC236}">
                  <a16:creationId xmlns:a16="http://schemas.microsoft.com/office/drawing/2014/main" id="{C4245971-8835-DEE1-F129-29072E58A897}"/>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3">
              <a:extLst>
                <a:ext uri="{FF2B5EF4-FFF2-40B4-BE49-F238E27FC236}">
                  <a16:creationId xmlns:a16="http://schemas.microsoft.com/office/drawing/2014/main" id="{F2EDCD90-0491-3A81-3CDA-44A755C022C0}"/>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80C5BF1A-A264-BC39-03A7-6234512FAD49}"/>
              </a:ext>
            </a:extLst>
          </p:cNvPr>
          <p:cNvSpPr txBox="1"/>
          <p:nvPr/>
        </p:nvSpPr>
        <p:spPr>
          <a:xfrm>
            <a:off x="2293144" y="1078707"/>
            <a:ext cx="4714875" cy="3108543"/>
          </a:xfrm>
          <a:prstGeom prst="rect">
            <a:avLst/>
          </a:prstGeom>
          <a:noFill/>
        </p:spPr>
        <p:txBody>
          <a:bodyPr wrap="square" rtlCol="0">
            <a:spAutoFit/>
          </a:bodyPr>
          <a:lstStyle/>
          <a:p>
            <a:pPr algn="just"/>
            <a:r>
              <a:rPr lang="en-US" dirty="0"/>
              <a:t>ICAI considers its </a:t>
            </a:r>
            <a:r>
              <a:rPr lang="en-US" b="1" dirty="0"/>
              <a:t>announcements and guidance notes as “technical standards”</a:t>
            </a:r>
            <a:r>
              <a:rPr lang="en-US" dirty="0"/>
              <a:t>, especially when a CA signs financial statements.</a:t>
            </a:r>
          </a:p>
          <a:p>
            <a:pPr algn="just"/>
            <a:endParaRPr lang="en-US" dirty="0"/>
          </a:p>
          <a:p>
            <a:pPr algn="just">
              <a:buNone/>
            </a:pPr>
            <a:r>
              <a:rPr lang="en-US" b="1" dirty="0"/>
              <a:t>Possible Disciplinary Actions by ICAI</a:t>
            </a:r>
          </a:p>
          <a:p>
            <a:pPr algn="just">
              <a:buNone/>
            </a:pPr>
            <a:r>
              <a:rPr lang="en-US" dirty="0"/>
              <a:t>If a CA is found guilty, the Board of Discipline or Disciplinary Committee of ICAI may take action, including:</a:t>
            </a:r>
          </a:p>
          <a:p>
            <a:pPr algn="just">
              <a:buFont typeface="Arial" panose="020B0604020202020204" pitchFamily="34" charset="0"/>
              <a:buChar char="•"/>
            </a:pPr>
            <a:r>
              <a:rPr lang="en-US" b="1" dirty="0"/>
              <a:t>Reprimand</a:t>
            </a:r>
            <a:endParaRPr lang="en-US" dirty="0"/>
          </a:p>
          <a:p>
            <a:pPr algn="just">
              <a:buFont typeface="Arial" panose="020B0604020202020204" pitchFamily="34" charset="0"/>
              <a:buChar char="•"/>
            </a:pPr>
            <a:r>
              <a:rPr lang="en-US" b="1" dirty="0"/>
              <a:t>Monetary Penalty</a:t>
            </a:r>
            <a:r>
              <a:rPr lang="en-US" dirty="0"/>
              <a:t> (up to ₹1,00,000 or more)</a:t>
            </a:r>
          </a:p>
          <a:p>
            <a:pPr algn="just">
              <a:buFont typeface="Arial" panose="020B0604020202020204" pitchFamily="34" charset="0"/>
              <a:buChar char="•"/>
            </a:pPr>
            <a:r>
              <a:rPr lang="en-US" b="1" dirty="0"/>
              <a:t>Temporary removal of name from Register of Members</a:t>
            </a:r>
            <a:endParaRPr lang="en-US" dirty="0"/>
          </a:p>
          <a:p>
            <a:pPr algn="just">
              <a:buFont typeface="Arial" panose="020B0604020202020204" pitchFamily="34" charset="0"/>
              <a:buChar char="•"/>
            </a:pPr>
            <a:r>
              <a:rPr lang="en-US" b="1" dirty="0"/>
              <a:t>Permanent removal</a:t>
            </a:r>
            <a:r>
              <a:rPr lang="en-US" dirty="0"/>
              <a:t> (in serious cases)</a:t>
            </a:r>
          </a:p>
          <a:p>
            <a:endParaRPr lang="en-IN" dirty="0"/>
          </a:p>
        </p:txBody>
      </p:sp>
    </p:spTree>
    <p:extLst>
      <p:ext uri="{BB962C8B-B14F-4D97-AF65-F5344CB8AC3E}">
        <p14:creationId xmlns:p14="http://schemas.microsoft.com/office/powerpoint/2010/main" val="1701772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0">
          <a:extLst>
            <a:ext uri="{FF2B5EF4-FFF2-40B4-BE49-F238E27FC236}">
              <a16:creationId xmlns:a16="http://schemas.microsoft.com/office/drawing/2014/main" id="{A5CEA862-68B9-D74D-54DD-79C72A0A612C}"/>
            </a:ext>
          </a:extLst>
        </p:cNvPr>
        <p:cNvGrpSpPr/>
        <p:nvPr/>
      </p:nvGrpSpPr>
      <p:grpSpPr>
        <a:xfrm>
          <a:off x="0" y="0"/>
          <a:ext cx="0" cy="0"/>
          <a:chOff x="0" y="0"/>
          <a:chExt cx="0" cy="0"/>
        </a:xfrm>
      </p:grpSpPr>
      <p:sp>
        <p:nvSpPr>
          <p:cNvPr id="3391" name="Google Shape;3391;p47">
            <a:extLst>
              <a:ext uri="{FF2B5EF4-FFF2-40B4-BE49-F238E27FC236}">
                <a16:creationId xmlns:a16="http://schemas.microsoft.com/office/drawing/2014/main" id="{1161A820-4D7E-75F6-A8DF-84B895F044D6}"/>
              </a:ext>
            </a:extLst>
          </p:cNvPr>
          <p:cNvSpPr txBox="1">
            <a:spLocks noGrp="1"/>
          </p:cNvSpPr>
          <p:nvPr>
            <p:ph type="title"/>
          </p:nvPr>
        </p:nvSpPr>
        <p:spPr>
          <a:xfrm>
            <a:off x="2952750" y="307865"/>
            <a:ext cx="4184650" cy="572700"/>
          </a:xfrm>
          <a:prstGeom prst="rect">
            <a:avLst/>
          </a:prstGeom>
        </p:spPr>
        <p:txBody>
          <a:bodyPr spcFirstLastPara="1" wrap="square" lIns="91425" tIns="91425" rIns="91425" bIns="91425" anchor="t" anchorCtr="0">
            <a:noAutofit/>
          </a:bodyPr>
          <a:lstStyle/>
          <a:p>
            <a:pPr algn="ctr"/>
            <a:r>
              <a:rPr lang="en-US" sz="1800" b="1" i="0" u="none" strike="noStrike" baseline="0" dirty="0">
                <a:latin typeface="Perpetua" panose="02020502060401020303" pitchFamily="18" charset="0"/>
              </a:rPr>
              <a:t>GENERAL INSTRUCTIONS FOR PREPARATION OF BALANCE SHEET</a:t>
            </a:r>
            <a:br>
              <a:rPr lang="en-US" sz="1800" b="1" i="0" u="none" strike="noStrike" baseline="0" dirty="0">
                <a:latin typeface="Perpetua" panose="02020502060401020303" pitchFamily="18" charset="0"/>
              </a:rPr>
            </a:br>
            <a:r>
              <a:rPr lang="en-US" sz="1800" b="1" i="0" u="none" strike="noStrike" baseline="0" dirty="0">
                <a:latin typeface="Perpetua" panose="02020502060401020303" pitchFamily="18" charset="0"/>
              </a:rPr>
              <a:t>AND STATEMENT OF PROFIT AND LOSS OF A NON-CORPORATE ENTITY</a:t>
            </a:r>
            <a:endParaRPr sz="2800" dirty="0">
              <a:latin typeface="Perpetua" panose="02020502060401020303" pitchFamily="18" charset="0"/>
            </a:endParaRPr>
          </a:p>
        </p:txBody>
      </p:sp>
      <p:grpSp>
        <p:nvGrpSpPr>
          <p:cNvPr id="3394" name="Google Shape;3394;p47">
            <a:extLst>
              <a:ext uri="{FF2B5EF4-FFF2-40B4-BE49-F238E27FC236}">
                <a16:creationId xmlns:a16="http://schemas.microsoft.com/office/drawing/2014/main" id="{B4918B1D-02A0-3553-FAFD-250EFA53BC36}"/>
              </a:ext>
            </a:extLst>
          </p:cNvPr>
          <p:cNvGrpSpPr/>
          <p:nvPr/>
        </p:nvGrpSpPr>
        <p:grpSpPr>
          <a:xfrm rot="2420379">
            <a:off x="564878" y="2206171"/>
            <a:ext cx="1573033" cy="1560958"/>
            <a:chOff x="3752946" y="4641746"/>
            <a:chExt cx="1573075" cy="1561000"/>
          </a:xfrm>
        </p:grpSpPr>
        <p:sp>
          <p:nvSpPr>
            <p:cNvPr id="3395" name="Google Shape;3395;p47">
              <a:extLst>
                <a:ext uri="{FF2B5EF4-FFF2-40B4-BE49-F238E27FC236}">
                  <a16:creationId xmlns:a16="http://schemas.microsoft.com/office/drawing/2014/main" id="{BE23BCCC-7729-5EA2-F856-9D69078FBA73}"/>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a:extLst>
                <a:ext uri="{FF2B5EF4-FFF2-40B4-BE49-F238E27FC236}">
                  <a16:creationId xmlns:a16="http://schemas.microsoft.com/office/drawing/2014/main" id="{E1F3A9DF-CECE-3095-FC00-38A0A05CADE7}"/>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a:extLst>
                <a:ext uri="{FF2B5EF4-FFF2-40B4-BE49-F238E27FC236}">
                  <a16:creationId xmlns:a16="http://schemas.microsoft.com/office/drawing/2014/main" id="{694CD7D7-9D7B-3BDB-F802-DF773B100FCA}"/>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a:extLst>
                <a:ext uri="{FF2B5EF4-FFF2-40B4-BE49-F238E27FC236}">
                  <a16:creationId xmlns:a16="http://schemas.microsoft.com/office/drawing/2014/main" id="{C1B042A9-DE19-C085-D45C-37E318B0DA1C}"/>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a:extLst>
                <a:ext uri="{FF2B5EF4-FFF2-40B4-BE49-F238E27FC236}">
                  <a16:creationId xmlns:a16="http://schemas.microsoft.com/office/drawing/2014/main" id="{84195D66-6A83-F0A4-F4EA-3575D726864D}"/>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a:extLst>
                <a:ext uri="{FF2B5EF4-FFF2-40B4-BE49-F238E27FC236}">
                  <a16:creationId xmlns:a16="http://schemas.microsoft.com/office/drawing/2014/main" id="{2B9575C8-89E9-BB3A-4F9E-E3696A8DD8AB}"/>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a:extLst>
                <a:ext uri="{FF2B5EF4-FFF2-40B4-BE49-F238E27FC236}">
                  <a16:creationId xmlns:a16="http://schemas.microsoft.com/office/drawing/2014/main" id="{2687B403-7914-29CF-72B0-F5AD6AF162B1}"/>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a:extLst>
                <a:ext uri="{FF2B5EF4-FFF2-40B4-BE49-F238E27FC236}">
                  <a16:creationId xmlns:a16="http://schemas.microsoft.com/office/drawing/2014/main" id="{2756D3A9-9BF1-F7BD-0E8B-1F981FCE0318}"/>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a:extLst>
                <a:ext uri="{FF2B5EF4-FFF2-40B4-BE49-F238E27FC236}">
                  <a16:creationId xmlns:a16="http://schemas.microsoft.com/office/drawing/2014/main" id="{489BE45B-0D85-CE0B-F8E6-4AC451FC5EC0}"/>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a:extLst>
                <a:ext uri="{FF2B5EF4-FFF2-40B4-BE49-F238E27FC236}">
                  <a16:creationId xmlns:a16="http://schemas.microsoft.com/office/drawing/2014/main" id="{88A54E30-2D28-AD02-ECA2-16B007ED9E3B}"/>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a:extLst>
                <a:ext uri="{FF2B5EF4-FFF2-40B4-BE49-F238E27FC236}">
                  <a16:creationId xmlns:a16="http://schemas.microsoft.com/office/drawing/2014/main" id="{C2C4281E-D022-9EB4-206D-23B1BD88DBD1}"/>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a:extLst>
                <a:ext uri="{FF2B5EF4-FFF2-40B4-BE49-F238E27FC236}">
                  <a16:creationId xmlns:a16="http://schemas.microsoft.com/office/drawing/2014/main" id="{1A7C0714-8E49-989B-37CE-9BB249C4ED60}"/>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a:extLst>
                <a:ext uri="{FF2B5EF4-FFF2-40B4-BE49-F238E27FC236}">
                  <a16:creationId xmlns:a16="http://schemas.microsoft.com/office/drawing/2014/main" id="{0AB060B8-9999-B936-0410-9F3273D4ED2A}"/>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a:extLst>
                <a:ext uri="{FF2B5EF4-FFF2-40B4-BE49-F238E27FC236}">
                  <a16:creationId xmlns:a16="http://schemas.microsoft.com/office/drawing/2014/main" id="{1A84A979-4D5E-3F5A-386C-3407AA328D2E}"/>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a:extLst>
                <a:ext uri="{FF2B5EF4-FFF2-40B4-BE49-F238E27FC236}">
                  <a16:creationId xmlns:a16="http://schemas.microsoft.com/office/drawing/2014/main" id="{465C510A-D4C1-0137-E844-68512F53C281}"/>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a:extLst>
                <a:ext uri="{FF2B5EF4-FFF2-40B4-BE49-F238E27FC236}">
                  <a16:creationId xmlns:a16="http://schemas.microsoft.com/office/drawing/2014/main" id="{63E4978D-714C-0C18-BEEC-7372C969F6FF}"/>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a:extLst>
                <a:ext uri="{FF2B5EF4-FFF2-40B4-BE49-F238E27FC236}">
                  <a16:creationId xmlns:a16="http://schemas.microsoft.com/office/drawing/2014/main" id="{A5DD9D82-5534-1E71-82E7-C8D72BF3D4AA}"/>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a:extLst>
                <a:ext uri="{FF2B5EF4-FFF2-40B4-BE49-F238E27FC236}">
                  <a16:creationId xmlns:a16="http://schemas.microsoft.com/office/drawing/2014/main" id="{1E28351B-9F25-103D-1807-C31A5C180D62}"/>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a:extLst>
                <a:ext uri="{FF2B5EF4-FFF2-40B4-BE49-F238E27FC236}">
                  <a16:creationId xmlns:a16="http://schemas.microsoft.com/office/drawing/2014/main" id="{0C46046A-BCC7-95AD-85BA-D26E69E9B8BE}"/>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a:extLst>
                <a:ext uri="{FF2B5EF4-FFF2-40B4-BE49-F238E27FC236}">
                  <a16:creationId xmlns:a16="http://schemas.microsoft.com/office/drawing/2014/main" id="{1D06497A-03CD-EDEC-A59A-C1841B42CEEB}"/>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a:extLst>
                <a:ext uri="{FF2B5EF4-FFF2-40B4-BE49-F238E27FC236}">
                  <a16:creationId xmlns:a16="http://schemas.microsoft.com/office/drawing/2014/main" id="{FAF7C79A-520C-651D-1707-695E1A9E4236}"/>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6" name="Google Shape;3416;p47">
            <a:extLst>
              <a:ext uri="{FF2B5EF4-FFF2-40B4-BE49-F238E27FC236}">
                <a16:creationId xmlns:a16="http://schemas.microsoft.com/office/drawing/2014/main" id="{BCF57706-BF9B-79F6-69A3-7C5E3886F98A}"/>
              </a:ext>
            </a:extLst>
          </p:cNvPr>
          <p:cNvGrpSpPr/>
          <p:nvPr/>
        </p:nvGrpSpPr>
        <p:grpSpPr>
          <a:xfrm rot="9942416" flipH="1">
            <a:off x="716201" y="2750859"/>
            <a:ext cx="1747328" cy="2022994"/>
            <a:chOff x="5104386" y="-1892439"/>
            <a:chExt cx="2949420" cy="3369748"/>
          </a:xfrm>
        </p:grpSpPr>
        <p:sp>
          <p:nvSpPr>
            <p:cNvPr id="3417" name="Google Shape;3417;p47">
              <a:extLst>
                <a:ext uri="{FF2B5EF4-FFF2-40B4-BE49-F238E27FC236}">
                  <a16:creationId xmlns:a16="http://schemas.microsoft.com/office/drawing/2014/main" id="{758E5429-8053-6054-22A5-FC0E14C219BD}"/>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a:extLst>
                <a:ext uri="{FF2B5EF4-FFF2-40B4-BE49-F238E27FC236}">
                  <a16:creationId xmlns:a16="http://schemas.microsoft.com/office/drawing/2014/main" id="{4145AE9C-3894-E614-9FC2-0476CCF324F7}"/>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a:extLst>
                <a:ext uri="{FF2B5EF4-FFF2-40B4-BE49-F238E27FC236}">
                  <a16:creationId xmlns:a16="http://schemas.microsoft.com/office/drawing/2014/main" id="{06EA7408-0453-16A8-EBF2-88C19024F2B7}"/>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a:extLst>
                <a:ext uri="{FF2B5EF4-FFF2-40B4-BE49-F238E27FC236}">
                  <a16:creationId xmlns:a16="http://schemas.microsoft.com/office/drawing/2014/main" id="{585592DA-A0CB-3AB4-781A-D51B593B8B9B}"/>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a:extLst>
                <a:ext uri="{FF2B5EF4-FFF2-40B4-BE49-F238E27FC236}">
                  <a16:creationId xmlns:a16="http://schemas.microsoft.com/office/drawing/2014/main" id="{8E927381-4811-EBAE-862D-D6BDF3135B89}"/>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a:extLst>
                <a:ext uri="{FF2B5EF4-FFF2-40B4-BE49-F238E27FC236}">
                  <a16:creationId xmlns:a16="http://schemas.microsoft.com/office/drawing/2014/main" id="{930DDD5B-3E27-4F28-3802-96FC68D9505D}"/>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a:extLst>
                <a:ext uri="{FF2B5EF4-FFF2-40B4-BE49-F238E27FC236}">
                  <a16:creationId xmlns:a16="http://schemas.microsoft.com/office/drawing/2014/main" id="{9F40B280-1D12-9684-0E72-53C7F63E9C42}"/>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a:extLst>
                <a:ext uri="{FF2B5EF4-FFF2-40B4-BE49-F238E27FC236}">
                  <a16:creationId xmlns:a16="http://schemas.microsoft.com/office/drawing/2014/main" id="{EAEF230C-B905-14E0-9B14-5A5A4AF12DB5}"/>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a:extLst>
                <a:ext uri="{FF2B5EF4-FFF2-40B4-BE49-F238E27FC236}">
                  <a16:creationId xmlns:a16="http://schemas.microsoft.com/office/drawing/2014/main" id="{CB79313B-ADFF-886A-CAD8-EE245B28F7A4}"/>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a:extLst>
                <a:ext uri="{FF2B5EF4-FFF2-40B4-BE49-F238E27FC236}">
                  <a16:creationId xmlns:a16="http://schemas.microsoft.com/office/drawing/2014/main" id="{92E1C068-6AED-257A-601D-AE3AC4F0B6E4}"/>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a:extLst>
                <a:ext uri="{FF2B5EF4-FFF2-40B4-BE49-F238E27FC236}">
                  <a16:creationId xmlns:a16="http://schemas.microsoft.com/office/drawing/2014/main" id="{46D52A7D-75DF-3746-C68C-94B80E6ACF94}"/>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a:extLst>
                <a:ext uri="{FF2B5EF4-FFF2-40B4-BE49-F238E27FC236}">
                  <a16:creationId xmlns:a16="http://schemas.microsoft.com/office/drawing/2014/main" id="{82DD2063-2F66-5DDE-4B00-81E87B2AC6BA}"/>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a:extLst>
                <a:ext uri="{FF2B5EF4-FFF2-40B4-BE49-F238E27FC236}">
                  <a16:creationId xmlns:a16="http://schemas.microsoft.com/office/drawing/2014/main" id="{744415E6-6879-AF7F-0301-7D0BE102DB37}"/>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a:extLst>
                <a:ext uri="{FF2B5EF4-FFF2-40B4-BE49-F238E27FC236}">
                  <a16:creationId xmlns:a16="http://schemas.microsoft.com/office/drawing/2014/main" id="{7A28AD1E-6965-FD23-F63F-8B9D4AFB0E9D}"/>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a:extLst>
                <a:ext uri="{FF2B5EF4-FFF2-40B4-BE49-F238E27FC236}">
                  <a16:creationId xmlns:a16="http://schemas.microsoft.com/office/drawing/2014/main" id="{9453568B-3F63-789D-751C-97FC2F7C55C8}"/>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a:extLst>
                <a:ext uri="{FF2B5EF4-FFF2-40B4-BE49-F238E27FC236}">
                  <a16:creationId xmlns:a16="http://schemas.microsoft.com/office/drawing/2014/main" id="{9C413884-49EB-F313-A453-DF10F3A0C6E0}"/>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a:extLst>
                <a:ext uri="{FF2B5EF4-FFF2-40B4-BE49-F238E27FC236}">
                  <a16:creationId xmlns:a16="http://schemas.microsoft.com/office/drawing/2014/main" id="{0A5CC872-5100-2F73-DE14-87AFC9D78238}"/>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a:extLst>
                <a:ext uri="{FF2B5EF4-FFF2-40B4-BE49-F238E27FC236}">
                  <a16:creationId xmlns:a16="http://schemas.microsoft.com/office/drawing/2014/main" id="{78ED0AB9-5F69-9CFE-DEFE-B13313EA5830}"/>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a:extLst>
                <a:ext uri="{FF2B5EF4-FFF2-40B4-BE49-F238E27FC236}">
                  <a16:creationId xmlns:a16="http://schemas.microsoft.com/office/drawing/2014/main" id="{78E78840-2B4C-FE5B-38A7-42CCBDD3075D}"/>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a:extLst>
                <a:ext uri="{FF2B5EF4-FFF2-40B4-BE49-F238E27FC236}">
                  <a16:creationId xmlns:a16="http://schemas.microsoft.com/office/drawing/2014/main" id="{97EAC094-8AD1-B8EC-87DB-7E6A4351163D}"/>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a:extLst>
                <a:ext uri="{FF2B5EF4-FFF2-40B4-BE49-F238E27FC236}">
                  <a16:creationId xmlns:a16="http://schemas.microsoft.com/office/drawing/2014/main" id="{44221044-EBE0-555D-DEF5-4276E8148DDF}"/>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a:extLst>
                <a:ext uri="{FF2B5EF4-FFF2-40B4-BE49-F238E27FC236}">
                  <a16:creationId xmlns:a16="http://schemas.microsoft.com/office/drawing/2014/main" id="{D33B8900-7940-5695-B7C1-6E9776DA176B}"/>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a:extLst>
                <a:ext uri="{FF2B5EF4-FFF2-40B4-BE49-F238E27FC236}">
                  <a16:creationId xmlns:a16="http://schemas.microsoft.com/office/drawing/2014/main" id="{9C08E0D8-B766-E981-2801-CB0D86293FEB}"/>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a:extLst>
                <a:ext uri="{FF2B5EF4-FFF2-40B4-BE49-F238E27FC236}">
                  <a16:creationId xmlns:a16="http://schemas.microsoft.com/office/drawing/2014/main" id="{FDECF705-F2D6-374A-C9AF-5CDD3A645D5E}"/>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a:extLst>
                <a:ext uri="{FF2B5EF4-FFF2-40B4-BE49-F238E27FC236}">
                  <a16:creationId xmlns:a16="http://schemas.microsoft.com/office/drawing/2014/main" id="{01484291-AC21-5DDB-0B71-01528075DBD3}"/>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a:extLst>
                <a:ext uri="{FF2B5EF4-FFF2-40B4-BE49-F238E27FC236}">
                  <a16:creationId xmlns:a16="http://schemas.microsoft.com/office/drawing/2014/main" id="{5D91347E-8BE7-48BE-4FE1-5A73CD23DD13}"/>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a:extLst>
                <a:ext uri="{FF2B5EF4-FFF2-40B4-BE49-F238E27FC236}">
                  <a16:creationId xmlns:a16="http://schemas.microsoft.com/office/drawing/2014/main" id="{9A426713-BFD9-AA2C-9573-4245D85BEA33}"/>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a:extLst>
                <a:ext uri="{FF2B5EF4-FFF2-40B4-BE49-F238E27FC236}">
                  <a16:creationId xmlns:a16="http://schemas.microsoft.com/office/drawing/2014/main" id="{A5CB458D-CE35-0D23-9BB0-297C2D06ECFB}"/>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a:extLst>
                <a:ext uri="{FF2B5EF4-FFF2-40B4-BE49-F238E27FC236}">
                  <a16:creationId xmlns:a16="http://schemas.microsoft.com/office/drawing/2014/main" id="{71AD7339-3D91-91C3-0E2A-D7159B0B5333}"/>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a:extLst>
                <a:ext uri="{FF2B5EF4-FFF2-40B4-BE49-F238E27FC236}">
                  <a16:creationId xmlns:a16="http://schemas.microsoft.com/office/drawing/2014/main" id="{7659E71E-BD1D-9F81-0B5B-86F7A39F1D27}"/>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a:extLst>
                <a:ext uri="{FF2B5EF4-FFF2-40B4-BE49-F238E27FC236}">
                  <a16:creationId xmlns:a16="http://schemas.microsoft.com/office/drawing/2014/main" id="{4FD44BDC-16FC-C041-DE2E-2E026BCDE7A5}"/>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a:extLst>
                <a:ext uri="{FF2B5EF4-FFF2-40B4-BE49-F238E27FC236}">
                  <a16:creationId xmlns:a16="http://schemas.microsoft.com/office/drawing/2014/main" id="{E392DCE2-3D6A-96B0-AABE-6E97CB4EBD4F}"/>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a:extLst>
                <a:ext uri="{FF2B5EF4-FFF2-40B4-BE49-F238E27FC236}">
                  <a16:creationId xmlns:a16="http://schemas.microsoft.com/office/drawing/2014/main" id="{DF07E716-C1D3-C92C-1ED4-069CBA09895C}"/>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a:extLst>
                <a:ext uri="{FF2B5EF4-FFF2-40B4-BE49-F238E27FC236}">
                  <a16:creationId xmlns:a16="http://schemas.microsoft.com/office/drawing/2014/main" id="{06925D8B-1134-4247-B256-66F6C57E6C26}"/>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a:extLst>
                <a:ext uri="{FF2B5EF4-FFF2-40B4-BE49-F238E27FC236}">
                  <a16:creationId xmlns:a16="http://schemas.microsoft.com/office/drawing/2014/main" id="{6CD5460E-3A23-CED8-844A-64DEC56A58F5}"/>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a:extLst>
                <a:ext uri="{FF2B5EF4-FFF2-40B4-BE49-F238E27FC236}">
                  <a16:creationId xmlns:a16="http://schemas.microsoft.com/office/drawing/2014/main" id="{C605F57F-2E15-A88A-3784-0E4DAC11213D}"/>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7">
              <a:extLst>
                <a:ext uri="{FF2B5EF4-FFF2-40B4-BE49-F238E27FC236}">
                  <a16:creationId xmlns:a16="http://schemas.microsoft.com/office/drawing/2014/main" id="{1682936B-2AF7-BEB7-91E2-028A1C311C85}"/>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7">
              <a:extLst>
                <a:ext uri="{FF2B5EF4-FFF2-40B4-BE49-F238E27FC236}">
                  <a16:creationId xmlns:a16="http://schemas.microsoft.com/office/drawing/2014/main" id="{9FC51016-8AE6-F6A8-BB1D-B947C9FDA4AB}"/>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7">
              <a:extLst>
                <a:ext uri="{FF2B5EF4-FFF2-40B4-BE49-F238E27FC236}">
                  <a16:creationId xmlns:a16="http://schemas.microsoft.com/office/drawing/2014/main" id="{9C774C0B-F1DB-613B-D8E9-5E0B9E501A34}"/>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7">
              <a:extLst>
                <a:ext uri="{FF2B5EF4-FFF2-40B4-BE49-F238E27FC236}">
                  <a16:creationId xmlns:a16="http://schemas.microsoft.com/office/drawing/2014/main" id="{05C1DCBD-5D4A-BC9F-AE1B-C6B50F383539}"/>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7">
              <a:extLst>
                <a:ext uri="{FF2B5EF4-FFF2-40B4-BE49-F238E27FC236}">
                  <a16:creationId xmlns:a16="http://schemas.microsoft.com/office/drawing/2014/main" id="{C32FF347-D16D-928C-F772-4F5A3EC1B94A}"/>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7">
              <a:extLst>
                <a:ext uri="{FF2B5EF4-FFF2-40B4-BE49-F238E27FC236}">
                  <a16:creationId xmlns:a16="http://schemas.microsoft.com/office/drawing/2014/main" id="{F9046C34-CFC7-9B76-BC6A-26F688EECE57}"/>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7">
              <a:extLst>
                <a:ext uri="{FF2B5EF4-FFF2-40B4-BE49-F238E27FC236}">
                  <a16:creationId xmlns:a16="http://schemas.microsoft.com/office/drawing/2014/main" id="{16664171-25AE-F660-7A89-23C8180D4BA7}"/>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7">
              <a:extLst>
                <a:ext uri="{FF2B5EF4-FFF2-40B4-BE49-F238E27FC236}">
                  <a16:creationId xmlns:a16="http://schemas.microsoft.com/office/drawing/2014/main" id="{6D61FD7F-15DD-6BF4-9E3C-C217086AC6BD}"/>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7">
              <a:extLst>
                <a:ext uri="{FF2B5EF4-FFF2-40B4-BE49-F238E27FC236}">
                  <a16:creationId xmlns:a16="http://schemas.microsoft.com/office/drawing/2014/main" id="{AC7277A9-DE3D-3F76-C06E-6A8A27AF63DA}"/>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7">
              <a:extLst>
                <a:ext uri="{FF2B5EF4-FFF2-40B4-BE49-F238E27FC236}">
                  <a16:creationId xmlns:a16="http://schemas.microsoft.com/office/drawing/2014/main" id="{2E37CA11-3593-E9ED-AC54-E0D387FCF2D5}"/>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7">
              <a:extLst>
                <a:ext uri="{FF2B5EF4-FFF2-40B4-BE49-F238E27FC236}">
                  <a16:creationId xmlns:a16="http://schemas.microsoft.com/office/drawing/2014/main" id="{78BFA41A-DFDC-E0C9-045B-A32F399430DB}"/>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7">
              <a:extLst>
                <a:ext uri="{FF2B5EF4-FFF2-40B4-BE49-F238E27FC236}">
                  <a16:creationId xmlns:a16="http://schemas.microsoft.com/office/drawing/2014/main" id="{CF354BE9-326A-1759-7872-CBBAA9022FF1}"/>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7">
              <a:extLst>
                <a:ext uri="{FF2B5EF4-FFF2-40B4-BE49-F238E27FC236}">
                  <a16:creationId xmlns:a16="http://schemas.microsoft.com/office/drawing/2014/main" id="{B7F1BFED-FF2D-8B86-A517-E24A749C84C0}"/>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7">
              <a:extLst>
                <a:ext uri="{FF2B5EF4-FFF2-40B4-BE49-F238E27FC236}">
                  <a16:creationId xmlns:a16="http://schemas.microsoft.com/office/drawing/2014/main" id="{943EA232-5A63-7BCB-EC69-B8D1FFA016CF}"/>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7">
              <a:extLst>
                <a:ext uri="{FF2B5EF4-FFF2-40B4-BE49-F238E27FC236}">
                  <a16:creationId xmlns:a16="http://schemas.microsoft.com/office/drawing/2014/main" id="{72761D07-8F85-0437-F153-1DAA8B4DE1E4}"/>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7">
              <a:extLst>
                <a:ext uri="{FF2B5EF4-FFF2-40B4-BE49-F238E27FC236}">
                  <a16:creationId xmlns:a16="http://schemas.microsoft.com/office/drawing/2014/main" id="{EC762561-3290-43F4-9DB8-76B889D77DC1}"/>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7">
              <a:extLst>
                <a:ext uri="{FF2B5EF4-FFF2-40B4-BE49-F238E27FC236}">
                  <a16:creationId xmlns:a16="http://schemas.microsoft.com/office/drawing/2014/main" id="{F519FE77-DA41-89D5-B432-90A1DBC81ACA}"/>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7">
              <a:extLst>
                <a:ext uri="{FF2B5EF4-FFF2-40B4-BE49-F238E27FC236}">
                  <a16:creationId xmlns:a16="http://schemas.microsoft.com/office/drawing/2014/main" id="{AF0BC5E1-F8F3-4E85-141F-433405423CAD}"/>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7">
              <a:extLst>
                <a:ext uri="{FF2B5EF4-FFF2-40B4-BE49-F238E27FC236}">
                  <a16:creationId xmlns:a16="http://schemas.microsoft.com/office/drawing/2014/main" id="{89124C2E-8251-9696-807F-BC616AD02C69}"/>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8" name="Google Shape;3478;p47">
            <a:extLst>
              <a:ext uri="{FF2B5EF4-FFF2-40B4-BE49-F238E27FC236}">
                <a16:creationId xmlns:a16="http://schemas.microsoft.com/office/drawing/2014/main" id="{61A4AA9E-CE24-D311-A8C4-DD63B8323DDB}"/>
              </a:ext>
            </a:extLst>
          </p:cNvPr>
          <p:cNvGrpSpPr/>
          <p:nvPr/>
        </p:nvGrpSpPr>
        <p:grpSpPr>
          <a:xfrm flipH="1">
            <a:off x="1108961" y="1054423"/>
            <a:ext cx="784464" cy="835152"/>
            <a:chOff x="1865285" y="-2366929"/>
            <a:chExt cx="1226300" cy="1305537"/>
          </a:xfrm>
        </p:grpSpPr>
        <p:sp>
          <p:nvSpPr>
            <p:cNvPr id="3479" name="Google Shape;3479;p47">
              <a:extLst>
                <a:ext uri="{FF2B5EF4-FFF2-40B4-BE49-F238E27FC236}">
                  <a16:creationId xmlns:a16="http://schemas.microsoft.com/office/drawing/2014/main" id="{BAB96CC6-CC95-0AC8-4052-E2CCAA9ABE6D}"/>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7">
              <a:extLst>
                <a:ext uri="{FF2B5EF4-FFF2-40B4-BE49-F238E27FC236}">
                  <a16:creationId xmlns:a16="http://schemas.microsoft.com/office/drawing/2014/main" id="{A618BD98-CF81-F42C-8787-6B0760816CF5}"/>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1" name="Google Shape;3481;p47">
            <a:extLst>
              <a:ext uri="{FF2B5EF4-FFF2-40B4-BE49-F238E27FC236}">
                <a16:creationId xmlns:a16="http://schemas.microsoft.com/office/drawing/2014/main" id="{EB309568-2B62-B024-D51B-AE9EC11DF600}"/>
              </a:ext>
            </a:extLst>
          </p:cNvPr>
          <p:cNvGrpSpPr/>
          <p:nvPr/>
        </p:nvGrpSpPr>
        <p:grpSpPr>
          <a:xfrm rot="9000025">
            <a:off x="736167" y="1639356"/>
            <a:ext cx="892169" cy="937698"/>
            <a:chOff x="1849467" y="-1626002"/>
            <a:chExt cx="1310455" cy="1377330"/>
          </a:xfrm>
        </p:grpSpPr>
        <p:sp>
          <p:nvSpPr>
            <p:cNvPr id="3482" name="Google Shape;3482;p47">
              <a:extLst>
                <a:ext uri="{FF2B5EF4-FFF2-40B4-BE49-F238E27FC236}">
                  <a16:creationId xmlns:a16="http://schemas.microsoft.com/office/drawing/2014/main" id="{B9DAC4B3-37BA-6753-6A33-714084B777AA}"/>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7">
              <a:extLst>
                <a:ext uri="{FF2B5EF4-FFF2-40B4-BE49-F238E27FC236}">
                  <a16:creationId xmlns:a16="http://schemas.microsoft.com/office/drawing/2014/main" id="{E13A7D73-5E22-C058-6D9D-4D6B564D8451}"/>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4" name="Google Shape;3484;p47">
            <a:extLst>
              <a:ext uri="{FF2B5EF4-FFF2-40B4-BE49-F238E27FC236}">
                <a16:creationId xmlns:a16="http://schemas.microsoft.com/office/drawing/2014/main" id="{70BE1DCE-692A-CC31-C3B2-FB797298866D}"/>
              </a:ext>
            </a:extLst>
          </p:cNvPr>
          <p:cNvGrpSpPr/>
          <p:nvPr/>
        </p:nvGrpSpPr>
        <p:grpSpPr>
          <a:xfrm rot="462620" flipH="1">
            <a:off x="1204483" y="226661"/>
            <a:ext cx="1481072" cy="1461978"/>
            <a:chOff x="2931771" y="1980837"/>
            <a:chExt cx="871908" cy="860667"/>
          </a:xfrm>
        </p:grpSpPr>
        <p:sp>
          <p:nvSpPr>
            <p:cNvPr id="3485" name="Google Shape;3485;p47">
              <a:extLst>
                <a:ext uri="{FF2B5EF4-FFF2-40B4-BE49-F238E27FC236}">
                  <a16:creationId xmlns:a16="http://schemas.microsoft.com/office/drawing/2014/main" id="{96957201-5F17-ECBA-1ACF-8F363F16BEE5}"/>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7">
              <a:extLst>
                <a:ext uri="{FF2B5EF4-FFF2-40B4-BE49-F238E27FC236}">
                  <a16:creationId xmlns:a16="http://schemas.microsoft.com/office/drawing/2014/main" id="{E6F622DB-FAFB-6EFA-70BB-F2E4C23B2F60}"/>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7">
              <a:extLst>
                <a:ext uri="{FF2B5EF4-FFF2-40B4-BE49-F238E27FC236}">
                  <a16:creationId xmlns:a16="http://schemas.microsoft.com/office/drawing/2014/main" id="{8FA08B30-EE29-0BB0-7028-012F39B53BF4}"/>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15A117A-8A32-D5F2-C31F-1D599F5456A9}"/>
              </a:ext>
            </a:extLst>
          </p:cNvPr>
          <p:cNvSpPr txBox="1"/>
          <p:nvPr/>
        </p:nvSpPr>
        <p:spPr>
          <a:xfrm>
            <a:off x="2336800" y="1804264"/>
            <a:ext cx="5848350" cy="3323987"/>
          </a:xfrm>
          <a:prstGeom prst="rect">
            <a:avLst/>
          </a:prstGeom>
          <a:noFill/>
        </p:spPr>
        <p:txBody>
          <a:bodyPr wrap="square" rtlCol="0">
            <a:spAutoFit/>
          </a:bodyPr>
          <a:lstStyle/>
          <a:p>
            <a:pPr algn="just"/>
            <a:r>
              <a:rPr lang="en-US" sz="1600" b="0" i="0" u="none" strike="noStrike" baseline="0" dirty="0">
                <a:latin typeface="Arial "/>
              </a:rPr>
              <a:t>1.(a)</a:t>
            </a:r>
          </a:p>
          <a:p>
            <a:pPr marL="285750" indent="-285750" algn="just">
              <a:buFontTx/>
              <a:buChar char="-"/>
            </a:pPr>
            <a:r>
              <a:rPr lang="en-US" sz="1600" b="0" i="0" u="none" strike="noStrike" baseline="0" dirty="0">
                <a:latin typeface="Arial "/>
              </a:rPr>
              <a:t>These formats shall apply for preparation of Balance Sheet and Statement of Profit and Loss of a non-corporate entity.</a:t>
            </a:r>
          </a:p>
          <a:p>
            <a:pPr marL="285750" indent="-285750" algn="just">
              <a:buFontTx/>
              <a:buChar char="-"/>
            </a:pPr>
            <a:endParaRPr lang="en-US" sz="1600" b="0" i="0" u="none" strike="noStrike" baseline="0" dirty="0">
              <a:latin typeface="Arial "/>
            </a:endParaRPr>
          </a:p>
          <a:p>
            <a:pPr marL="285750" indent="-285750" algn="just">
              <a:buFontTx/>
              <a:buChar char="-"/>
            </a:pPr>
            <a:r>
              <a:rPr lang="en-IN" sz="1600" b="0" i="0" u="none" strike="noStrike" baseline="0" dirty="0">
                <a:latin typeface="Arial "/>
              </a:rPr>
              <a:t>Where compliance with the </a:t>
            </a:r>
            <a:r>
              <a:rPr lang="en-US" sz="1600" b="0" i="0" u="none" strike="noStrike" baseline="0" dirty="0">
                <a:latin typeface="Arial "/>
              </a:rPr>
              <a:t>requirements of the relevant statute </a:t>
            </a:r>
            <a:r>
              <a:rPr lang="en-US" sz="1600" dirty="0">
                <a:latin typeface="Arial "/>
              </a:rPr>
              <a:t>including Accounting Standards as applicable to the Non-Corporate entity require any change in treatment of disclosure </a:t>
            </a:r>
            <a:r>
              <a:rPr lang="en-US" sz="1600" b="0" i="0" u="none" strike="noStrike" baseline="0" dirty="0">
                <a:latin typeface="Arial "/>
              </a:rPr>
              <a:t>including addition, amendment, substitution or deletion in the </a:t>
            </a:r>
            <a:r>
              <a:rPr lang="en-US" sz="1600" dirty="0">
                <a:latin typeface="Arial "/>
              </a:rPr>
              <a:t>head or sub-head or any changes, inter se, in the financial </a:t>
            </a:r>
            <a:r>
              <a:rPr lang="en-US" sz="1600" b="0" i="0" u="none" strike="noStrike" baseline="0" dirty="0">
                <a:latin typeface="Arial "/>
              </a:rPr>
              <a:t>statements or statements forming part thereof, the same shall </a:t>
            </a:r>
            <a:r>
              <a:rPr lang="en-US" sz="1600" dirty="0">
                <a:latin typeface="Arial "/>
              </a:rPr>
              <a:t>be made and the formats shall be modified accordingly.</a:t>
            </a:r>
          </a:p>
          <a:p>
            <a:endParaRPr lang="en-IN" sz="1800" b="0" i="0" u="none" strike="noStrike" baseline="0" dirty="0">
              <a:latin typeface="Arial Narrow" panose="020B0606020202030204" pitchFamily="34" charset="0"/>
            </a:endParaRPr>
          </a:p>
        </p:txBody>
      </p:sp>
    </p:spTree>
    <p:extLst>
      <p:ext uri="{BB962C8B-B14F-4D97-AF65-F5344CB8AC3E}">
        <p14:creationId xmlns:p14="http://schemas.microsoft.com/office/powerpoint/2010/main" val="3456082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0">
          <a:extLst>
            <a:ext uri="{FF2B5EF4-FFF2-40B4-BE49-F238E27FC236}">
              <a16:creationId xmlns:a16="http://schemas.microsoft.com/office/drawing/2014/main" id="{B5596977-7616-7A0A-BDD3-849FE46DEBF9}"/>
            </a:ext>
          </a:extLst>
        </p:cNvPr>
        <p:cNvGrpSpPr/>
        <p:nvPr/>
      </p:nvGrpSpPr>
      <p:grpSpPr>
        <a:xfrm>
          <a:off x="0" y="0"/>
          <a:ext cx="0" cy="0"/>
          <a:chOff x="0" y="0"/>
          <a:chExt cx="0" cy="0"/>
        </a:xfrm>
      </p:grpSpPr>
      <p:sp>
        <p:nvSpPr>
          <p:cNvPr id="3391" name="Google Shape;3391;p47">
            <a:extLst>
              <a:ext uri="{FF2B5EF4-FFF2-40B4-BE49-F238E27FC236}">
                <a16:creationId xmlns:a16="http://schemas.microsoft.com/office/drawing/2014/main" id="{A63685CD-E212-7420-7AA6-91CB6C2F1F02}"/>
              </a:ext>
            </a:extLst>
          </p:cNvPr>
          <p:cNvSpPr txBox="1">
            <a:spLocks noGrp="1"/>
          </p:cNvSpPr>
          <p:nvPr>
            <p:ph type="title"/>
          </p:nvPr>
        </p:nvSpPr>
        <p:spPr>
          <a:xfrm>
            <a:off x="2933700" y="199915"/>
            <a:ext cx="4184650" cy="572700"/>
          </a:xfrm>
          <a:prstGeom prst="rect">
            <a:avLst/>
          </a:prstGeom>
        </p:spPr>
        <p:txBody>
          <a:bodyPr spcFirstLastPara="1" wrap="square" lIns="91425" tIns="91425" rIns="91425" bIns="91425" anchor="t" anchorCtr="0">
            <a:noAutofit/>
          </a:bodyPr>
          <a:lstStyle/>
          <a:p>
            <a:pPr algn="ctr"/>
            <a:r>
              <a:rPr lang="en-US" sz="1800" dirty="0">
                <a:latin typeface="Perpetua" panose="02020502060401020303" pitchFamily="18" charset="0"/>
              </a:rPr>
              <a:t>In Continuation to previous slide</a:t>
            </a:r>
            <a:endParaRPr sz="1800" dirty="0">
              <a:latin typeface="Perpetua" panose="02020502060401020303" pitchFamily="18" charset="0"/>
            </a:endParaRPr>
          </a:p>
        </p:txBody>
      </p:sp>
      <p:grpSp>
        <p:nvGrpSpPr>
          <p:cNvPr id="3394" name="Google Shape;3394;p47">
            <a:extLst>
              <a:ext uri="{FF2B5EF4-FFF2-40B4-BE49-F238E27FC236}">
                <a16:creationId xmlns:a16="http://schemas.microsoft.com/office/drawing/2014/main" id="{78424409-D514-0259-DBC0-F76C8F99518C}"/>
              </a:ext>
            </a:extLst>
          </p:cNvPr>
          <p:cNvGrpSpPr/>
          <p:nvPr/>
        </p:nvGrpSpPr>
        <p:grpSpPr>
          <a:xfrm rot="2420379">
            <a:off x="408655" y="2046981"/>
            <a:ext cx="1573033" cy="1560958"/>
            <a:chOff x="3752946" y="4641746"/>
            <a:chExt cx="1573075" cy="1561000"/>
          </a:xfrm>
        </p:grpSpPr>
        <p:sp>
          <p:nvSpPr>
            <p:cNvPr id="3395" name="Google Shape;3395;p47">
              <a:extLst>
                <a:ext uri="{FF2B5EF4-FFF2-40B4-BE49-F238E27FC236}">
                  <a16:creationId xmlns:a16="http://schemas.microsoft.com/office/drawing/2014/main" id="{5C2C37F0-7FB7-6D12-68C5-DFCA9CCE351E}"/>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a:extLst>
                <a:ext uri="{FF2B5EF4-FFF2-40B4-BE49-F238E27FC236}">
                  <a16:creationId xmlns:a16="http://schemas.microsoft.com/office/drawing/2014/main" id="{4252CC0A-CF3A-EDE0-56BA-F05A9A9F5E91}"/>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a:extLst>
                <a:ext uri="{FF2B5EF4-FFF2-40B4-BE49-F238E27FC236}">
                  <a16:creationId xmlns:a16="http://schemas.microsoft.com/office/drawing/2014/main" id="{B636FEE1-BC1B-E975-3C56-1E6117608D30}"/>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a:extLst>
                <a:ext uri="{FF2B5EF4-FFF2-40B4-BE49-F238E27FC236}">
                  <a16:creationId xmlns:a16="http://schemas.microsoft.com/office/drawing/2014/main" id="{3F8EEF37-C859-C079-59C5-865F67198D26}"/>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a:extLst>
                <a:ext uri="{FF2B5EF4-FFF2-40B4-BE49-F238E27FC236}">
                  <a16:creationId xmlns:a16="http://schemas.microsoft.com/office/drawing/2014/main" id="{8CAAEFA3-92C8-A550-7677-9A0F726124C9}"/>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a:extLst>
                <a:ext uri="{FF2B5EF4-FFF2-40B4-BE49-F238E27FC236}">
                  <a16:creationId xmlns:a16="http://schemas.microsoft.com/office/drawing/2014/main" id="{FEC013DE-69F9-4B26-13A8-01467FDA1F30}"/>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a:extLst>
                <a:ext uri="{FF2B5EF4-FFF2-40B4-BE49-F238E27FC236}">
                  <a16:creationId xmlns:a16="http://schemas.microsoft.com/office/drawing/2014/main" id="{A4451B66-6059-4B4E-05EB-5DCEB3A9EF00}"/>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a:extLst>
                <a:ext uri="{FF2B5EF4-FFF2-40B4-BE49-F238E27FC236}">
                  <a16:creationId xmlns:a16="http://schemas.microsoft.com/office/drawing/2014/main" id="{0310A6A2-76C0-9FE4-1BFE-BBDEA4B59A5A}"/>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a:extLst>
                <a:ext uri="{FF2B5EF4-FFF2-40B4-BE49-F238E27FC236}">
                  <a16:creationId xmlns:a16="http://schemas.microsoft.com/office/drawing/2014/main" id="{D6D58004-B8ED-3557-88F4-5774725F8F65}"/>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a:extLst>
                <a:ext uri="{FF2B5EF4-FFF2-40B4-BE49-F238E27FC236}">
                  <a16:creationId xmlns:a16="http://schemas.microsoft.com/office/drawing/2014/main" id="{546B8881-1CBF-DB23-7DDC-12668EA65E66}"/>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a:extLst>
                <a:ext uri="{FF2B5EF4-FFF2-40B4-BE49-F238E27FC236}">
                  <a16:creationId xmlns:a16="http://schemas.microsoft.com/office/drawing/2014/main" id="{6FF8EC87-769E-5868-83E2-DF0ED5DB49A3}"/>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a:extLst>
                <a:ext uri="{FF2B5EF4-FFF2-40B4-BE49-F238E27FC236}">
                  <a16:creationId xmlns:a16="http://schemas.microsoft.com/office/drawing/2014/main" id="{D1AF3438-11BA-1402-D872-D90E28F0CEC9}"/>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a:extLst>
                <a:ext uri="{FF2B5EF4-FFF2-40B4-BE49-F238E27FC236}">
                  <a16:creationId xmlns:a16="http://schemas.microsoft.com/office/drawing/2014/main" id="{20410E4F-70C9-B0C7-8CD8-8D1F20AF4556}"/>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a:extLst>
                <a:ext uri="{FF2B5EF4-FFF2-40B4-BE49-F238E27FC236}">
                  <a16:creationId xmlns:a16="http://schemas.microsoft.com/office/drawing/2014/main" id="{766C749C-2852-335A-F01D-9D26A598AD51}"/>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a:extLst>
                <a:ext uri="{FF2B5EF4-FFF2-40B4-BE49-F238E27FC236}">
                  <a16:creationId xmlns:a16="http://schemas.microsoft.com/office/drawing/2014/main" id="{9F236A48-B7BE-B782-5095-0F08F185CF1E}"/>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a:extLst>
                <a:ext uri="{FF2B5EF4-FFF2-40B4-BE49-F238E27FC236}">
                  <a16:creationId xmlns:a16="http://schemas.microsoft.com/office/drawing/2014/main" id="{BDB9C426-CD8D-7E00-F9B8-50B3C8F6E4C3}"/>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a:extLst>
                <a:ext uri="{FF2B5EF4-FFF2-40B4-BE49-F238E27FC236}">
                  <a16:creationId xmlns:a16="http://schemas.microsoft.com/office/drawing/2014/main" id="{13CE7798-F6FE-C0DA-52F1-71BCEE0A962D}"/>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a:extLst>
                <a:ext uri="{FF2B5EF4-FFF2-40B4-BE49-F238E27FC236}">
                  <a16:creationId xmlns:a16="http://schemas.microsoft.com/office/drawing/2014/main" id="{68EC68D3-1B56-7B50-313C-6672E6769805}"/>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a:extLst>
                <a:ext uri="{FF2B5EF4-FFF2-40B4-BE49-F238E27FC236}">
                  <a16:creationId xmlns:a16="http://schemas.microsoft.com/office/drawing/2014/main" id="{D9A6A032-8560-D59A-5492-79269F835363}"/>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a:extLst>
                <a:ext uri="{FF2B5EF4-FFF2-40B4-BE49-F238E27FC236}">
                  <a16:creationId xmlns:a16="http://schemas.microsoft.com/office/drawing/2014/main" id="{A2FDFE69-F554-4328-924D-616211AF4AE1}"/>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a:extLst>
                <a:ext uri="{FF2B5EF4-FFF2-40B4-BE49-F238E27FC236}">
                  <a16:creationId xmlns:a16="http://schemas.microsoft.com/office/drawing/2014/main" id="{0089D052-7D10-C940-3ABD-D0F86B102786}"/>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6" name="Google Shape;3416;p47">
            <a:extLst>
              <a:ext uri="{FF2B5EF4-FFF2-40B4-BE49-F238E27FC236}">
                <a16:creationId xmlns:a16="http://schemas.microsoft.com/office/drawing/2014/main" id="{59F73431-077F-0D83-489F-56A3DEF148D5}"/>
              </a:ext>
            </a:extLst>
          </p:cNvPr>
          <p:cNvGrpSpPr/>
          <p:nvPr/>
        </p:nvGrpSpPr>
        <p:grpSpPr>
          <a:xfrm rot="9942416" flipH="1">
            <a:off x="716201" y="2750859"/>
            <a:ext cx="1747328" cy="2022994"/>
            <a:chOff x="5104386" y="-1892439"/>
            <a:chExt cx="2949420" cy="3369748"/>
          </a:xfrm>
        </p:grpSpPr>
        <p:sp>
          <p:nvSpPr>
            <p:cNvPr id="3417" name="Google Shape;3417;p47">
              <a:extLst>
                <a:ext uri="{FF2B5EF4-FFF2-40B4-BE49-F238E27FC236}">
                  <a16:creationId xmlns:a16="http://schemas.microsoft.com/office/drawing/2014/main" id="{91D5F131-3B2D-296F-C6DC-CE5007E54375}"/>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a:extLst>
                <a:ext uri="{FF2B5EF4-FFF2-40B4-BE49-F238E27FC236}">
                  <a16:creationId xmlns:a16="http://schemas.microsoft.com/office/drawing/2014/main" id="{AC87AC30-7551-496A-AC7F-66A546C05DF4}"/>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a:extLst>
                <a:ext uri="{FF2B5EF4-FFF2-40B4-BE49-F238E27FC236}">
                  <a16:creationId xmlns:a16="http://schemas.microsoft.com/office/drawing/2014/main" id="{9C0B06A5-9144-5D3B-6E2F-7DCA12FD001A}"/>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a:extLst>
                <a:ext uri="{FF2B5EF4-FFF2-40B4-BE49-F238E27FC236}">
                  <a16:creationId xmlns:a16="http://schemas.microsoft.com/office/drawing/2014/main" id="{C96F4AB6-3E62-D225-3284-008BC60008C3}"/>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a:extLst>
                <a:ext uri="{FF2B5EF4-FFF2-40B4-BE49-F238E27FC236}">
                  <a16:creationId xmlns:a16="http://schemas.microsoft.com/office/drawing/2014/main" id="{043AA143-D868-99DC-C15C-125D6B45E283}"/>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a:extLst>
                <a:ext uri="{FF2B5EF4-FFF2-40B4-BE49-F238E27FC236}">
                  <a16:creationId xmlns:a16="http://schemas.microsoft.com/office/drawing/2014/main" id="{BF1002F5-FA38-858C-10B2-11033242B126}"/>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a:extLst>
                <a:ext uri="{FF2B5EF4-FFF2-40B4-BE49-F238E27FC236}">
                  <a16:creationId xmlns:a16="http://schemas.microsoft.com/office/drawing/2014/main" id="{8C1DA988-BDF8-DB4D-3663-93ABB24A7BEC}"/>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a:extLst>
                <a:ext uri="{FF2B5EF4-FFF2-40B4-BE49-F238E27FC236}">
                  <a16:creationId xmlns:a16="http://schemas.microsoft.com/office/drawing/2014/main" id="{477D98A6-1BC1-CBA8-7825-589F2B40CAFA}"/>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5" name="Google Shape;3425;p47">
              <a:extLst>
                <a:ext uri="{FF2B5EF4-FFF2-40B4-BE49-F238E27FC236}">
                  <a16:creationId xmlns:a16="http://schemas.microsoft.com/office/drawing/2014/main" id="{3DFDF82C-4501-FEF5-E9D9-BBF0C5D13ABF}"/>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a:extLst>
                <a:ext uri="{FF2B5EF4-FFF2-40B4-BE49-F238E27FC236}">
                  <a16:creationId xmlns:a16="http://schemas.microsoft.com/office/drawing/2014/main" id="{14312D0C-C19B-1904-B2DB-86BED1F87803}"/>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a:extLst>
                <a:ext uri="{FF2B5EF4-FFF2-40B4-BE49-F238E27FC236}">
                  <a16:creationId xmlns:a16="http://schemas.microsoft.com/office/drawing/2014/main" id="{3365930C-8780-D34D-F564-7FC73EBD1A06}"/>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a:extLst>
                <a:ext uri="{FF2B5EF4-FFF2-40B4-BE49-F238E27FC236}">
                  <a16:creationId xmlns:a16="http://schemas.microsoft.com/office/drawing/2014/main" id="{1B9CAE2B-0669-066F-DB24-D1AAB370A3B8}"/>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a:extLst>
                <a:ext uri="{FF2B5EF4-FFF2-40B4-BE49-F238E27FC236}">
                  <a16:creationId xmlns:a16="http://schemas.microsoft.com/office/drawing/2014/main" id="{A8DD72DA-E4B5-C4B5-B485-FF101825C806}"/>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a:extLst>
                <a:ext uri="{FF2B5EF4-FFF2-40B4-BE49-F238E27FC236}">
                  <a16:creationId xmlns:a16="http://schemas.microsoft.com/office/drawing/2014/main" id="{B9427C63-70B1-F243-E2F1-039F5DBE2D67}"/>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a:extLst>
                <a:ext uri="{FF2B5EF4-FFF2-40B4-BE49-F238E27FC236}">
                  <a16:creationId xmlns:a16="http://schemas.microsoft.com/office/drawing/2014/main" id="{CC7229A6-D472-06D4-14A3-9D2475D85879}"/>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a:extLst>
                <a:ext uri="{FF2B5EF4-FFF2-40B4-BE49-F238E27FC236}">
                  <a16:creationId xmlns:a16="http://schemas.microsoft.com/office/drawing/2014/main" id="{2483778B-D18F-2CB2-E98D-CADA3A0DDA06}"/>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a:extLst>
                <a:ext uri="{FF2B5EF4-FFF2-40B4-BE49-F238E27FC236}">
                  <a16:creationId xmlns:a16="http://schemas.microsoft.com/office/drawing/2014/main" id="{A6EA15C8-29B8-BCD9-9551-38083BE876C8}"/>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a:extLst>
                <a:ext uri="{FF2B5EF4-FFF2-40B4-BE49-F238E27FC236}">
                  <a16:creationId xmlns:a16="http://schemas.microsoft.com/office/drawing/2014/main" id="{680D550E-C7B8-EE47-6952-8463ABFE63DE}"/>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a:extLst>
                <a:ext uri="{FF2B5EF4-FFF2-40B4-BE49-F238E27FC236}">
                  <a16:creationId xmlns:a16="http://schemas.microsoft.com/office/drawing/2014/main" id="{6C4C95DF-FA74-E054-F784-87717E29DCB7}"/>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a:extLst>
                <a:ext uri="{FF2B5EF4-FFF2-40B4-BE49-F238E27FC236}">
                  <a16:creationId xmlns:a16="http://schemas.microsoft.com/office/drawing/2014/main" id="{A09E82B1-DD1D-F2B4-BA64-D2DC42D8B47A}"/>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a:extLst>
                <a:ext uri="{FF2B5EF4-FFF2-40B4-BE49-F238E27FC236}">
                  <a16:creationId xmlns:a16="http://schemas.microsoft.com/office/drawing/2014/main" id="{6924C0BE-4F8C-49CC-12EF-81973B52A074}"/>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a:extLst>
                <a:ext uri="{FF2B5EF4-FFF2-40B4-BE49-F238E27FC236}">
                  <a16:creationId xmlns:a16="http://schemas.microsoft.com/office/drawing/2014/main" id="{A7966E95-F550-D18C-D921-9C21E642D71B}"/>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a:extLst>
                <a:ext uri="{FF2B5EF4-FFF2-40B4-BE49-F238E27FC236}">
                  <a16:creationId xmlns:a16="http://schemas.microsoft.com/office/drawing/2014/main" id="{F962E9BC-6C84-0D94-8513-B194BAF4E74B}"/>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a:extLst>
                <a:ext uri="{FF2B5EF4-FFF2-40B4-BE49-F238E27FC236}">
                  <a16:creationId xmlns:a16="http://schemas.microsoft.com/office/drawing/2014/main" id="{56F23A9A-6983-42A1-9FFE-E2EC2EC44814}"/>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a:extLst>
                <a:ext uri="{FF2B5EF4-FFF2-40B4-BE49-F238E27FC236}">
                  <a16:creationId xmlns:a16="http://schemas.microsoft.com/office/drawing/2014/main" id="{E2BBFDAB-9E7C-3886-793B-55016A40A423}"/>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a:extLst>
                <a:ext uri="{FF2B5EF4-FFF2-40B4-BE49-F238E27FC236}">
                  <a16:creationId xmlns:a16="http://schemas.microsoft.com/office/drawing/2014/main" id="{76E6ED77-D7C5-6ED7-A008-D10B446FBDD1}"/>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a:extLst>
                <a:ext uri="{FF2B5EF4-FFF2-40B4-BE49-F238E27FC236}">
                  <a16:creationId xmlns:a16="http://schemas.microsoft.com/office/drawing/2014/main" id="{25B88D54-E4F7-0793-AEF0-07A8D4A68E66}"/>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a:extLst>
                <a:ext uri="{FF2B5EF4-FFF2-40B4-BE49-F238E27FC236}">
                  <a16:creationId xmlns:a16="http://schemas.microsoft.com/office/drawing/2014/main" id="{60B9A9C4-631C-FEDA-223B-04520347D8D1}"/>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a:extLst>
                <a:ext uri="{FF2B5EF4-FFF2-40B4-BE49-F238E27FC236}">
                  <a16:creationId xmlns:a16="http://schemas.microsoft.com/office/drawing/2014/main" id="{1A3DF610-0321-5F7C-F834-6EB6233DEA00}"/>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a:extLst>
                <a:ext uri="{FF2B5EF4-FFF2-40B4-BE49-F238E27FC236}">
                  <a16:creationId xmlns:a16="http://schemas.microsoft.com/office/drawing/2014/main" id="{D06772D8-99B0-7A5C-24A7-607AE428A280}"/>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a:extLst>
                <a:ext uri="{FF2B5EF4-FFF2-40B4-BE49-F238E27FC236}">
                  <a16:creationId xmlns:a16="http://schemas.microsoft.com/office/drawing/2014/main" id="{A2787716-69BE-95E1-C054-2520CA0CABC1}"/>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a:extLst>
                <a:ext uri="{FF2B5EF4-FFF2-40B4-BE49-F238E27FC236}">
                  <a16:creationId xmlns:a16="http://schemas.microsoft.com/office/drawing/2014/main" id="{F366C5C4-5694-F65B-ABB1-0EEF740F5EE2}"/>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a:extLst>
                <a:ext uri="{FF2B5EF4-FFF2-40B4-BE49-F238E27FC236}">
                  <a16:creationId xmlns:a16="http://schemas.microsoft.com/office/drawing/2014/main" id="{53F35E7C-7AED-0179-CA2D-7CA5D776B003}"/>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a:extLst>
                <a:ext uri="{FF2B5EF4-FFF2-40B4-BE49-F238E27FC236}">
                  <a16:creationId xmlns:a16="http://schemas.microsoft.com/office/drawing/2014/main" id="{FA5FAA78-6108-45F7-191F-800527AB08BD}"/>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a:extLst>
                <a:ext uri="{FF2B5EF4-FFF2-40B4-BE49-F238E27FC236}">
                  <a16:creationId xmlns:a16="http://schemas.microsoft.com/office/drawing/2014/main" id="{D54A0869-5071-A3E8-2A59-61AF60EC61F4}"/>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a:extLst>
                <a:ext uri="{FF2B5EF4-FFF2-40B4-BE49-F238E27FC236}">
                  <a16:creationId xmlns:a16="http://schemas.microsoft.com/office/drawing/2014/main" id="{F2B481B8-951B-C8AF-0BF6-9178D16B3D0B}"/>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7">
              <a:extLst>
                <a:ext uri="{FF2B5EF4-FFF2-40B4-BE49-F238E27FC236}">
                  <a16:creationId xmlns:a16="http://schemas.microsoft.com/office/drawing/2014/main" id="{7DBDF145-7451-8CAD-8D0F-93354B8A567A}"/>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7">
              <a:extLst>
                <a:ext uri="{FF2B5EF4-FFF2-40B4-BE49-F238E27FC236}">
                  <a16:creationId xmlns:a16="http://schemas.microsoft.com/office/drawing/2014/main" id="{F2AF0D1D-FD6B-5865-9E72-2A2087555316}"/>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7">
              <a:extLst>
                <a:ext uri="{FF2B5EF4-FFF2-40B4-BE49-F238E27FC236}">
                  <a16:creationId xmlns:a16="http://schemas.microsoft.com/office/drawing/2014/main" id="{BC672F07-1EEC-0887-70BF-53FCDAC172BB}"/>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7">
              <a:extLst>
                <a:ext uri="{FF2B5EF4-FFF2-40B4-BE49-F238E27FC236}">
                  <a16:creationId xmlns:a16="http://schemas.microsoft.com/office/drawing/2014/main" id="{4406D7B5-8293-F2B9-5266-1B10DC885AD0}"/>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7">
              <a:extLst>
                <a:ext uri="{FF2B5EF4-FFF2-40B4-BE49-F238E27FC236}">
                  <a16:creationId xmlns:a16="http://schemas.microsoft.com/office/drawing/2014/main" id="{333E8237-34B7-BDEE-73B9-8A702A240217}"/>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7">
              <a:extLst>
                <a:ext uri="{FF2B5EF4-FFF2-40B4-BE49-F238E27FC236}">
                  <a16:creationId xmlns:a16="http://schemas.microsoft.com/office/drawing/2014/main" id="{29C29658-16A8-2E61-8965-B1AB8931C524}"/>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7">
              <a:extLst>
                <a:ext uri="{FF2B5EF4-FFF2-40B4-BE49-F238E27FC236}">
                  <a16:creationId xmlns:a16="http://schemas.microsoft.com/office/drawing/2014/main" id="{77079E00-C7E8-6C6E-2CE9-DC6558FDD111}"/>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7">
              <a:extLst>
                <a:ext uri="{FF2B5EF4-FFF2-40B4-BE49-F238E27FC236}">
                  <a16:creationId xmlns:a16="http://schemas.microsoft.com/office/drawing/2014/main" id="{B821AE7B-9B0D-991B-A6A4-80C62F457A44}"/>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7">
              <a:extLst>
                <a:ext uri="{FF2B5EF4-FFF2-40B4-BE49-F238E27FC236}">
                  <a16:creationId xmlns:a16="http://schemas.microsoft.com/office/drawing/2014/main" id="{52765547-353D-9568-D8F2-AD10B3D736BE}"/>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7">
              <a:extLst>
                <a:ext uri="{FF2B5EF4-FFF2-40B4-BE49-F238E27FC236}">
                  <a16:creationId xmlns:a16="http://schemas.microsoft.com/office/drawing/2014/main" id="{41A2683C-3C05-FD4B-E6D2-185E64655BCD}"/>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7">
              <a:extLst>
                <a:ext uri="{FF2B5EF4-FFF2-40B4-BE49-F238E27FC236}">
                  <a16:creationId xmlns:a16="http://schemas.microsoft.com/office/drawing/2014/main" id="{3BCFA2FD-3161-2B25-022C-DD58AAE8F107}"/>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7">
              <a:extLst>
                <a:ext uri="{FF2B5EF4-FFF2-40B4-BE49-F238E27FC236}">
                  <a16:creationId xmlns:a16="http://schemas.microsoft.com/office/drawing/2014/main" id="{93602287-98F0-CD0A-9629-5A5BDB0D5707}"/>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7">
              <a:extLst>
                <a:ext uri="{FF2B5EF4-FFF2-40B4-BE49-F238E27FC236}">
                  <a16:creationId xmlns:a16="http://schemas.microsoft.com/office/drawing/2014/main" id="{CE52A698-6BCD-8927-7646-2FC0A0EB32A3}"/>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7">
              <a:extLst>
                <a:ext uri="{FF2B5EF4-FFF2-40B4-BE49-F238E27FC236}">
                  <a16:creationId xmlns:a16="http://schemas.microsoft.com/office/drawing/2014/main" id="{10A8065E-1F09-FA3E-6C93-98C539933783}"/>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7">
              <a:extLst>
                <a:ext uri="{FF2B5EF4-FFF2-40B4-BE49-F238E27FC236}">
                  <a16:creationId xmlns:a16="http://schemas.microsoft.com/office/drawing/2014/main" id="{0990AF7F-3C8A-F1C9-0B4D-B8A8D134CD75}"/>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7">
              <a:extLst>
                <a:ext uri="{FF2B5EF4-FFF2-40B4-BE49-F238E27FC236}">
                  <a16:creationId xmlns:a16="http://schemas.microsoft.com/office/drawing/2014/main" id="{CD76DD15-FCAD-C717-DD90-FBBBC73AE5C8}"/>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7">
              <a:extLst>
                <a:ext uri="{FF2B5EF4-FFF2-40B4-BE49-F238E27FC236}">
                  <a16:creationId xmlns:a16="http://schemas.microsoft.com/office/drawing/2014/main" id="{09A03A0E-0569-4AAB-C29E-92FB54BFB05D}"/>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7">
              <a:extLst>
                <a:ext uri="{FF2B5EF4-FFF2-40B4-BE49-F238E27FC236}">
                  <a16:creationId xmlns:a16="http://schemas.microsoft.com/office/drawing/2014/main" id="{94F12EE4-FD64-F039-B94E-4A34C0B85D2B}"/>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7">
              <a:extLst>
                <a:ext uri="{FF2B5EF4-FFF2-40B4-BE49-F238E27FC236}">
                  <a16:creationId xmlns:a16="http://schemas.microsoft.com/office/drawing/2014/main" id="{31F5EF9B-9D30-2AE7-9559-1B51C0024B97}"/>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8" name="Google Shape;3478;p47">
            <a:extLst>
              <a:ext uri="{FF2B5EF4-FFF2-40B4-BE49-F238E27FC236}">
                <a16:creationId xmlns:a16="http://schemas.microsoft.com/office/drawing/2014/main" id="{A5670CD9-AB35-D169-1D0C-99F6DF6CB38E}"/>
              </a:ext>
            </a:extLst>
          </p:cNvPr>
          <p:cNvGrpSpPr/>
          <p:nvPr/>
        </p:nvGrpSpPr>
        <p:grpSpPr>
          <a:xfrm flipH="1">
            <a:off x="869950" y="902023"/>
            <a:ext cx="784464" cy="835152"/>
            <a:chOff x="1865285" y="-2366929"/>
            <a:chExt cx="1226300" cy="1305537"/>
          </a:xfrm>
        </p:grpSpPr>
        <p:sp>
          <p:nvSpPr>
            <p:cNvPr id="3479" name="Google Shape;3479;p47">
              <a:extLst>
                <a:ext uri="{FF2B5EF4-FFF2-40B4-BE49-F238E27FC236}">
                  <a16:creationId xmlns:a16="http://schemas.microsoft.com/office/drawing/2014/main" id="{A26BCEBE-CDA7-B6D3-7E7A-ACB5E7AA93AA}"/>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7">
              <a:extLst>
                <a:ext uri="{FF2B5EF4-FFF2-40B4-BE49-F238E27FC236}">
                  <a16:creationId xmlns:a16="http://schemas.microsoft.com/office/drawing/2014/main" id="{06567EA7-2728-89AD-7E20-3A078261317E}"/>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1" name="Google Shape;3481;p47">
            <a:extLst>
              <a:ext uri="{FF2B5EF4-FFF2-40B4-BE49-F238E27FC236}">
                <a16:creationId xmlns:a16="http://schemas.microsoft.com/office/drawing/2014/main" id="{36DB5586-8494-E447-B3A6-113AD452A5A0}"/>
              </a:ext>
            </a:extLst>
          </p:cNvPr>
          <p:cNvGrpSpPr/>
          <p:nvPr/>
        </p:nvGrpSpPr>
        <p:grpSpPr>
          <a:xfrm rot="9000025">
            <a:off x="698067" y="1537757"/>
            <a:ext cx="892169" cy="937698"/>
            <a:chOff x="1849467" y="-1626002"/>
            <a:chExt cx="1310455" cy="1377330"/>
          </a:xfrm>
        </p:grpSpPr>
        <p:sp>
          <p:nvSpPr>
            <p:cNvPr id="3482" name="Google Shape;3482;p47">
              <a:extLst>
                <a:ext uri="{FF2B5EF4-FFF2-40B4-BE49-F238E27FC236}">
                  <a16:creationId xmlns:a16="http://schemas.microsoft.com/office/drawing/2014/main" id="{73C281AC-1B73-1C47-3681-7908284E6D6D}"/>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7">
              <a:extLst>
                <a:ext uri="{FF2B5EF4-FFF2-40B4-BE49-F238E27FC236}">
                  <a16:creationId xmlns:a16="http://schemas.microsoft.com/office/drawing/2014/main" id="{EAE2284B-EDBD-4C09-CC1B-D40F0581A494}"/>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4" name="Google Shape;3484;p47">
            <a:extLst>
              <a:ext uri="{FF2B5EF4-FFF2-40B4-BE49-F238E27FC236}">
                <a16:creationId xmlns:a16="http://schemas.microsoft.com/office/drawing/2014/main" id="{99054BD2-24FF-84EB-B7EA-540E3C2B9EDC}"/>
              </a:ext>
            </a:extLst>
          </p:cNvPr>
          <p:cNvGrpSpPr/>
          <p:nvPr/>
        </p:nvGrpSpPr>
        <p:grpSpPr>
          <a:xfrm rot="462620" flipH="1">
            <a:off x="1026682" y="92745"/>
            <a:ext cx="1481072" cy="1461978"/>
            <a:chOff x="2931771" y="1980837"/>
            <a:chExt cx="871908" cy="860667"/>
          </a:xfrm>
        </p:grpSpPr>
        <p:sp>
          <p:nvSpPr>
            <p:cNvPr id="3485" name="Google Shape;3485;p47">
              <a:extLst>
                <a:ext uri="{FF2B5EF4-FFF2-40B4-BE49-F238E27FC236}">
                  <a16:creationId xmlns:a16="http://schemas.microsoft.com/office/drawing/2014/main" id="{5AC61D13-5150-E6E5-FFED-A5A0C389404A}"/>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7">
              <a:extLst>
                <a:ext uri="{FF2B5EF4-FFF2-40B4-BE49-F238E27FC236}">
                  <a16:creationId xmlns:a16="http://schemas.microsoft.com/office/drawing/2014/main" id="{C77A8FD7-CFE2-D298-7C84-981A8297B0B1}"/>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7">
              <a:extLst>
                <a:ext uri="{FF2B5EF4-FFF2-40B4-BE49-F238E27FC236}">
                  <a16:creationId xmlns:a16="http://schemas.microsoft.com/office/drawing/2014/main" id="{56BBCC35-D4F4-368F-EA48-C93140371833}"/>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0319DA70-01DB-E1B1-939D-1952D6030812}"/>
              </a:ext>
            </a:extLst>
          </p:cNvPr>
          <p:cNvSpPr txBox="1"/>
          <p:nvPr/>
        </p:nvSpPr>
        <p:spPr>
          <a:xfrm>
            <a:off x="2317750" y="1086714"/>
            <a:ext cx="5848350" cy="4308872"/>
          </a:xfrm>
          <a:prstGeom prst="rect">
            <a:avLst/>
          </a:prstGeom>
          <a:noFill/>
        </p:spPr>
        <p:txBody>
          <a:bodyPr wrap="square" rtlCol="0">
            <a:spAutoFit/>
          </a:bodyPr>
          <a:lstStyle/>
          <a:p>
            <a:pPr algn="just"/>
            <a:r>
              <a:rPr lang="en-US" sz="1600" b="0" i="0" u="none" strike="noStrike" baseline="0" dirty="0">
                <a:latin typeface="+mj-lt"/>
              </a:rPr>
              <a:t>(b)</a:t>
            </a:r>
          </a:p>
          <a:p>
            <a:pPr marL="285750" indent="-285750" algn="just">
              <a:buFontTx/>
              <a:buChar char="-"/>
            </a:pPr>
            <a:r>
              <a:rPr lang="en-IN" sz="1600" b="0" i="0" u="none" strike="noStrike" baseline="0" dirty="0">
                <a:latin typeface="+mj-lt"/>
              </a:rPr>
              <a:t>However, certain non-corporate </a:t>
            </a:r>
            <a:r>
              <a:rPr lang="en-US" sz="1600" b="0" i="0" u="none" strike="noStrike" baseline="0" dirty="0">
                <a:latin typeface="+mj-lt"/>
              </a:rPr>
              <a:t>entities may need to amend the descriptions used for particular line items in the formats of financial statements and for the financial statements themselves, </a:t>
            </a:r>
          </a:p>
          <a:p>
            <a:pPr algn="just"/>
            <a:r>
              <a:rPr lang="en-US" sz="1600" b="0" i="0" u="none" strike="noStrike" baseline="0" dirty="0">
                <a:latin typeface="+mj-lt"/>
              </a:rPr>
              <a:t>e.g., Association of Persons may need to use terminology</a:t>
            </a:r>
          </a:p>
          <a:p>
            <a:pPr algn="just"/>
            <a:r>
              <a:rPr lang="en-US" sz="1600" b="0" i="0" u="none" strike="noStrike" baseline="0" dirty="0">
                <a:latin typeface="+mj-lt"/>
              </a:rPr>
              <a:t>“members’ funds” instead of “owners’ funds”.</a:t>
            </a:r>
            <a:r>
              <a:rPr lang="en-IN" sz="1600" b="0" i="0" u="none" strike="noStrike" baseline="0" dirty="0">
                <a:latin typeface="+mj-lt"/>
              </a:rPr>
              <a:t> </a:t>
            </a:r>
          </a:p>
          <a:p>
            <a:pPr algn="just"/>
            <a:endParaRPr lang="en-IN" sz="1600" dirty="0">
              <a:latin typeface="+mj-lt"/>
            </a:endParaRPr>
          </a:p>
          <a:p>
            <a:pPr algn="just"/>
            <a:r>
              <a:rPr lang="en-IN" sz="1600" b="0" i="0" u="none" strike="noStrike" baseline="0" dirty="0">
                <a:latin typeface="+mj-lt"/>
              </a:rPr>
              <a:t>2.  </a:t>
            </a:r>
            <a:r>
              <a:rPr lang="en-US" sz="1600" b="0" i="0" u="none" strike="noStrike" baseline="0" dirty="0">
                <a:latin typeface="+mj-lt"/>
              </a:rPr>
              <a:t>The disclosure requirements specified in the formats are in  </a:t>
            </a:r>
          </a:p>
          <a:p>
            <a:pPr algn="just"/>
            <a:r>
              <a:rPr lang="en-US" sz="1600" dirty="0">
                <a:latin typeface="+mj-lt"/>
              </a:rPr>
              <a:t>   </a:t>
            </a:r>
            <a:r>
              <a:rPr lang="en-US" sz="1600" b="0" i="0" u="none" strike="noStrike" baseline="0" dirty="0">
                <a:latin typeface="+mj-lt"/>
              </a:rPr>
              <a:t>  addition to and not in substitution of the disclosure</a:t>
            </a:r>
          </a:p>
          <a:p>
            <a:pPr algn="just"/>
            <a:r>
              <a:rPr lang="en-US" sz="1600" dirty="0">
                <a:latin typeface="+mj-lt"/>
              </a:rPr>
              <a:t>    </a:t>
            </a:r>
            <a:r>
              <a:rPr lang="en-US" sz="1600" b="0" i="0" u="none" strike="noStrike" baseline="0" dirty="0">
                <a:latin typeface="+mj-lt"/>
              </a:rPr>
              <a:t> requirements specified in the Accounting Standards issued</a:t>
            </a:r>
          </a:p>
          <a:p>
            <a:pPr algn="just"/>
            <a:r>
              <a:rPr lang="en-US" sz="1600" dirty="0">
                <a:latin typeface="+mj-lt"/>
              </a:rPr>
              <a:t>    </a:t>
            </a:r>
            <a:r>
              <a:rPr lang="en-US" sz="1600" b="0" i="0" u="none" strike="noStrike" baseline="0" dirty="0">
                <a:latin typeface="+mj-lt"/>
              </a:rPr>
              <a:t> by the Institute of Chartered Accountants of India.</a:t>
            </a:r>
          </a:p>
          <a:p>
            <a:pPr marL="285750" indent="-285750" algn="just">
              <a:buFontTx/>
              <a:buChar char="-"/>
            </a:pPr>
            <a:r>
              <a:rPr lang="en-IN" sz="1600" b="0" i="0" u="none" strike="noStrike" baseline="0" dirty="0">
                <a:latin typeface="+mj-lt"/>
              </a:rPr>
              <a:t>Additional </a:t>
            </a:r>
            <a:r>
              <a:rPr lang="en-US" sz="1600" b="0" i="0" u="none" strike="noStrike" baseline="0" dirty="0">
                <a:latin typeface="+mj-lt"/>
              </a:rPr>
              <a:t>disclosures specified in the Accounting Standards and all other disclosures required by the relevant statute </a:t>
            </a:r>
            <a:r>
              <a:rPr lang="en-US" sz="1600" dirty="0">
                <a:latin typeface="+mj-lt"/>
              </a:rPr>
              <a:t>shall be made in the notes to accounts.</a:t>
            </a:r>
            <a:r>
              <a:rPr lang="en-US" sz="1600" b="0" i="0" u="none" strike="noStrike" baseline="0" dirty="0">
                <a:latin typeface="+mj-lt"/>
              </a:rPr>
              <a:t> </a:t>
            </a:r>
            <a:endParaRPr lang="en-IN" sz="1600" b="0" i="0" u="none" strike="noStrike" baseline="0" dirty="0">
              <a:latin typeface="+mj-lt"/>
            </a:endParaRPr>
          </a:p>
          <a:p>
            <a:pPr algn="just"/>
            <a:endParaRPr lang="en-IN" sz="1600" dirty="0">
              <a:latin typeface="+mj-lt"/>
            </a:endParaRPr>
          </a:p>
          <a:p>
            <a:pPr algn="just"/>
            <a:endParaRPr lang="en-IN" sz="1800" b="0" i="0" u="none" strike="noStrike" baseline="0" dirty="0">
              <a:latin typeface="Arial Narrow" panose="020B0606020202030204" pitchFamily="34" charset="0"/>
            </a:endParaRPr>
          </a:p>
        </p:txBody>
      </p:sp>
    </p:spTree>
    <p:extLst>
      <p:ext uri="{BB962C8B-B14F-4D97-AF65-F5344CB8AC3E}">
        <p14:creationId xmlns:p14="http://schemas.microsoft.com/office/powerpoint/2010/main" val="3079643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0">
          <a:extLst>
            <a:ext uri="{FF2B5EF4-FFF2-40B4-BE49-F238E27FC236}">
              <a16:creationId xmlns:a16="http://schemas.microsoft.com/office/drawing/2014/main" id="{F5E7CB30-154B-7DAE-319C-66482D587770}"/>
            </a:ext>
          </a:extLst>
        </p:cNvPr>
        <p:cNvGrpSpPr/>
        <p:nvPr/>
      </p:nvGrpSpPr>
      <p:grpSpPr>
        <a:xfrm>
          <a:off x="0" y="0"/>
          <a:ext cx="0" cy="0"/>
          <a:chOff x="0" y="0"/>
          <a:chExt cx="0" cy="0"/>
        </a:xfrm>
      </p:grpSpPr>
      <p:sp>
        <p:nvSpPr>
          <p:cNvPr id="3391" name="Google Shape;3391;p47">
            <a:extLst>
              <a:ext uri="{FF2B5EF4-FFF2-40B4-BE49-F238E27FC236}">
                <a16:creationId xmlns:a16="http://schemas.microsoft.com/office/drawing/2014/main" id="{DB49D22F-1E01-F1D9-7292-E4AE72C1FC7C}"/>
              </a:ext>
            </a:extLst>
          </p:cNvPr>
          <p:cNvSpPr txBox="1">
            <a:spLocks noGrp="1"/>
          </p:cNvSpPr>
          <p:nvPr>
            <p:ph type="title"/>
          </p:nvPr>
        </p:nvSpPr>
        <p:spPr>
          <a:xfrm>
            <a:off x="2933700" y="199915"/>
            <a:ext cx="4184650" cy="572700"/>
          </a:xfrm>
          <a:prstGeom prst="rect">
            <a:avLst/>
          </a:prstGeom>
        </p:spPr>
        <p:txBody>
          <a:bodyPr spcFirstLastPara="1" wrap="square" lIns="91425" tIns="91425" rIns="91425" bIns="91425" anchor="t" anchorCtr="0">
            <a:noAutofit/>
          </a:bodyPr>
          <a:lstStyle/>
          <a:p>
            <a:pPr algn="ctr"/>
            <a:r>
              <a:rPr lang="en-US" sz="1800" dirty="0">
                <a:latin typeface="Perpetua" panose="02020502060401020303" pitchFamily="18" charset="0"/>
              </a:rPr>
              <a:t>In Continuation to previous slide</a:t>
            </a:r>
            <a:endParaRPr sz="1800" dirty="0">
              <a:latin typeface="Perpetua" panose="02020502060401020303" pitchFamily="18" charset="0"/>
            </a:endParaRPr>
          </a:p>
        </p:txBody>
      </p:sp>
      <p:grpSp>
        <p:nvGrpSpPr>
          <p:cNvPr id="3394" name="Google Shape;3394;p47">
            <a:extLst>
              <a:ext uri="{FF2B5EF4-FFF2-40B4-BE49-F238E27FC236}">
                <a16:creationId xmlns:a16="http://schemas.microsoft.com/office/drawing/2014/main" id="{9FD37B8B-0E8A-A992-C36C-5FA27698D707}"/>
              </a:ext>
            </a:extLst>
          </p:cNvPr>
          <p:cNvGrpSpPr/>
          <p:nvPr/>
        </p:nvGrpSpPr>
        <p:grpSpPr>
          <a:xfrm rot="2420379">
            <a:off x="408655" y="2046981"/>
            <a:ext cx="1573033" cy="1560958"/>
            <a:chOff x="3752946" y="4641746"/>
            <a:chExt cx="1573075" cy="1561000"/>
          </a:xfrm>
        </p:grpSpPr>
        <p:sp>
          <p:nvSpPr>
            <p:cNvPr id="3395" name="Google Shape;3395;p47">
              <a:extLst>
                <a:ext uri="{FF2B5EF4-FFF2-40B4-BE49-F238E27FC236}">
                  <a16:creationId xmlns:a16="http://schemas.microsoft.com/office/drawing/2014/main" id="{947FA83F-16C8-7D9B-6C0E-04D4C84EE83A}"/>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a:extLst>
                <a:ext uri="{FF2B5EF4-FFF2-40B4-BE49-F238E27FC236}">
                  <a16:creationId xmlns:a16="http://schemas.microsoft.com/office/drawing/2014/main" id="{D41216B5-6DF3-857D-347E-1B4B8C24CC4D}"/>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a:extLst>
                <a:ext uri="{FF2B5EF4-FFF2-40B4-BE49-F238E27FC236}">
                  <a16:creationId xmlns:a16="http://schemas.microsoft.com/office/drawing/2014/main" id="{2CA9BD86-2597-CBAE-000F-63F5D16298FA}"/>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a:extLst>
                <a:ext uri="{FF2B5EF4-FFF2-40B4-BE49-F238E27FC236}">
                  <a16:creationId xmlns:a16="http://schemas.microsoft.com/office/drawing/2014/main" id="{C850D112-4334-59E9-7F77-33713DFB84FD}"/>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a:extLst>
                <a:ext uri="{FF2B5EF4-FFF2-40B4-BE49-F238E27FC236}">
                  <a16:creationId xmlns:a16="http://schemas.microsoft.com/office/drawing/2014/main" id="{5E04280B-9F9C-A9DC-FA2A-5E756943CCE4}"/>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a:extLst>
                <a:ext uri="{FF2B5EF4-FFF2-40B4-BE49-F238E27FC236}">
                  <a16:creationId xmlns:a16="http://schemas.microsoft.com/office/drawing/2014/main" id="{B1B36EA3-9337-F949-294B-712343D26E9B}"/>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a:extLst>
                <a:ext uri="{FF2B5EF4-FFF2-40B4-BE49-F238E27FC236}">
                  <a16:creationId xmlns:a16="http://schemas.microsoft.com/office/drawing/2014/main" id="{4C22E327-B2B4-B323-D8EA-49F0D606702A}"/>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a:extLst>
                <a:ext uri="{FF2B5EF4-FFF2-40B4-BE49-F238E27FC236}">
                  <a16:creationId xmlns:a16="http://schemas.microsoft.com/office/drawing/2014/main" id="{093C9287-6185-955F-ACF8-0B9B54446B0D}"/>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a:extLst>
                <a:ext uri="{FF2B5EF4-FFF2-40B4-BE49-F238E27FC236}">
                  <a16:creationId xmlns:a16="http://schemas.microsoft.com/office/drawing/2014/main" id="{7B04F2F0-1A94-6D03-DF94-D70EC10FBABE}"/>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a:extLst>
                <a:ext uri="{FF2B5EF4-FFF2-40B4-BE49-F238E27FC236}">
                  <a16:creationId xmlns:a16="http://schemas.microsoft.com/office/drawing/2014/main" id="{FC8F8187-B18A-EB6F-955D-597D5C5A7746}"/>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a:extLst>
                <a:ext uri="{FF2B5EF4-FFF2-40B4-BE49-F238E27FC236}">
                  <a16:creationId xmlns:a16="http://schemas.microsoft.com/office/drawing/2014/main" id="{5FE6618C-A983-ED29-4015-7CCC66F72BFA}"/>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a:extLst>
                <a:ext uri="{FF2B5EF4-FFF2-40B4-BE49-F238E27FC236}">
                  <a16:creationId xmlns:a16="http://schemas.microsoft.com/office/drawing/2014/main" id="{8D2C10B2-76C1-5EE9-5119-5B8B5F7B55CA}"/>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a:extLst>
                <a:ext uri="{FF2B5EF4-FFF2-40B4-BE49-F238E27FC236}">
                  <a16:creationId xmlns:a16="http://schemas.microsoft.com/office/drawing/2014/main" id="{EB493A53-3D77-2759-AF5B-013E582C8792}"/>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a:extLst>
                <a:ext uri="{FF2B5EF4-FFF2-40B4-BE49-F238E27FC236}">
                  <a16:creationId xmlns:a16="http://schemas.microsoft.com/office/drawing/2014/main" id="{235DC8BD-A274-9720-E14A-12CF842A841C}"/>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a:extLst>
                <a:ext uri="{FF2B5EF4-FFF2-40B4-BE49-F238E27FC236}">
                  <a16:creationId xmlns:a16="http://schemas.microsoft.com/office/drawing/2014/main" id="{4E5375E0-F52D-9C2C-7A05-A9717D5246C9}"/>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a:extLst>
                <a:ext uri="{FF2B5EF4-FFF2-40B4-BE49-F238E27FC236}">
                  <a16:creationId xmlns:a16="http://schemas.microsoft.com/office/drawing/2014/main" id="{733B9E97-4B97-B371-0730-3079486865AD}"/>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a:extLst>
                <a:ext uri="{FF2B5EF4-FFF2-40B4-BE49-F238E27FC236}">
                  <a16:creationId xmlns:a16="http://schemas.microsoft.com/office/drawing/2014/main" id="{A66E920B-5F29-9C2A-3B70-D0C557FD48BB}"/>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a:extLst>
                <a:ext uri="{FF2B5EF4-FFF2-40B4-BE49-F238E27FC236}">
                  <a16:creationId xmlns:a16="http://schemas.microsoft.com/office/drawing/2014/main" id="{859E0D12-CAB9-4525-65D3-6E3E32E5A275}"/>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a:extLst>
                <a:ext uri="{FF2B5EF4-FFF2-40B4-BE49-F238E27FC236}">
                  <a16:creationId xmlns:a16="http://schemas.microsoft.com/office/drawing/2014/main" id="{E06BE4DF-8FC1-B8C1-4B8F-3C5A3673F4BE}"/>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a:extLst>
                <a:ext uri="{FF2B5EF4-FFF2-40B4-BE49-F238E27FC236}">
                  <a16:creationId xmlns:a16="http://schemas.microsoft.com/office/drawing/2014/main" id="{DC7A175B-BA9D-094E-1F4D-A2179970E48A}"/>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a:extLst>
                <a:ext uri="{FF2B5EF4-FFF2-40B4-BE49-F238E27FC236}">
                  <a16:creationId xmlns:a16="http://schemas.microsoft.com/office/drawing/2014/main" id="{66E3A510-45E8-A82A-6F67-26DBED460A45}"/>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6" name="Google Shape;3416;p47">
            <a:extLst>
              <a:ext uri="{FF2B5EF4-FFF2-40B4-BE49-F238E27FC236}">
                <a16:creationId xmlns:a16="http://schemas.microsoft.com/office/drawing/2014/main" id="{EC913187-BE4E-7F8B-7DD2-2160ACB97101}"/>
              </a:ext>
            </a:extLst>
          </p:cNvPr>
          <p:cNvGrpSpPr/>
          <p:nvPr/>
        </p:nvGrpSpPr>
        <p:grpSpPr>
          <a:xfrm rot="9942416" flipH="1">
            <a:off x="716201" y="2750859"/>
            <a:ext cx="1747328" cy="2022994"/>
            <a:chOff x="5104386" y="-1892439"/>
            <a:chExt cx="2949420" cy="3369748"/>
          </a:xfrm>
        </p:grpSpPr>
        <p:sp>
          <p:nvSpPr>
            <p:cNvPr id="3417" name="Google Shape;3417;p47">
              <a:extLst>
                <a:ext uri="{FF2B5EF4-FFF2-40B4-BE49-F238E27FC236}">
                  <a16:creationId xmlns:a16="http://schemas.microsoft.com/office/drawing/2014/main" id="{27173D4F-4642-78D3-FF78-353434A4FDCC}"/>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a:extLst>
                <a:ext uri="{FF2B5EF4-FFF2-40B4-BE49-F238E27FC236}">
                  <a16:creationId xmlns:a16="http://schemas.microsoft.com/office/drawing/2014/main" id="{AA99AB3D-658E-FEB1-EFB4-9E614331332E}"/>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a:extLst>
                <a:ext uri="{FF2B5EF4-FFF2-40B4-BE49-F238E27FC236}">
                  <a16:creationId xmlns:a16="http://schemas.microsoft.com/office/drawing/2014/main" id="{91CB7147-BE6D-27F2-F024-FDB438FFD40D}"/>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a:extLst>
                <a:ext uri="{FF2B5EF4-FFF2-40B4-BE49-F238E27FC236}">
                  <a16:creationId xmlns:a16="http://schemas.microsoft.com/office/drawing/2014/main" id="{F51F5531-3668-2286-3DC9-8CD2D10918F1}"/>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a:extLst>
                <a:ext uri="{FF2B5EF4-FFF2-40B4-BE49-F238E27FC236}">
                  <a16:creationId xmlns:a16="http://schemas.microsoft.com/office/drawing/2014/main" id="{D5EED101-9D61-94EB-79BB-CF93BFDF5D7A}"/>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a:extLst>
                <a:ext uri="{FF2B5EF4-FFF2-40B4-BE49-F238E27FC236}">
                  <a16:creationId xmlns:a16="http://schemas.microsoft.com/office/drawing/2014/main" id="{B0FB6A1B-FCF4-9C9E-E3FC-6AF06A1A9673}"/>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a:extLst>
                <a:ext uri="{FF2B5EF4-FFF2-40B4-BE49-F238E27FC236}">
                  <a16:creationId xmlns:a16="http://schemas.microsoft.com/office/drawing/2014/main" id="{8239446C-AF99-1E3D-2E07-E0DB75F684A3}"/>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a:extLst>
                <a:ext uri="{FF2B5EF4-FFF2-40B4-BE49-F238E27FC236}">
                  <a16:creationId xmlns:a16="http://schemas.microsoft.com/office/drawing/2014/main" id="{AE0B2E40-4586-94D4-C0F5-678C5F45859C}"/>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5" name="Google Shape;3425;p47">
              <a:extLst>
                <a:ext uri="{FF2B5EF4-FFF2-40B4-BE49-F238E27FC236}">
                  <a16:creationId xmlns:a16="http://schemas.microsoft.com/office/drawing/2014/main" id="{4337CC54-9CDB-CEC8-BA35-0D4F826A17E6}"/>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a:extLst>
                <a:ext uri="{FF2B5EF4-FFF2-40B4-BE49-F238E27FC236}">
                  <a16:creationId xmlns:a16="http://schemas.microsoft.com/office/drawing/2014/main" id="{12AEE981-4DA8-9C36-FB49-15262A506AF6}"/>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a:extLst>
                <a:ext uri="{FF2B5EF4-FFF2-40B4-BE49-F238E27FC236}">
                  <a16:creationId xmlns:a16="http://schemas.microsoft.com/office/drawing/2014/main" id="{C210F152-53BE-B1DB-749D-19683516B283}"/>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a:extLst>
                <a:ext uri="{FF2B5EF4-FFF2-40B4-BE49-F238E27FC236}">
                  <a16:creationId xmlns:a16="http://schemas.microsoft.com/office/drawing/2014/main" id="{52159501-F527-AE98-670B-6B57F11D6345}"/>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a:extLst>
                <a:ext uri="{FF2B5EF4-FFF2-40B4-BE49-F238E27FC236}">
                  <a16:creationId xmlns:a16="http://schemas.microsoft.com/office/drawing/2014/main" id="{535EEF25-396C-1C73-0D83-14E1B48F877B}"/>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a:extLst>
                <a:ext uri="{FF2B5EF4-FFF2-40B4-BE49-F238E27FC236}">
                  <a16:creationId xmlns:a16="http://schemas.microsoft.com/office/drawing/2014/main" id="{1C9A253E-8EAC-5ED6-C270-0FFFF7F93E2C}"/>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a:extLst>
                <a:ext uri="{FF2B5EF4-FFF2-40B4-BE49-F238E27FC236}">
                  <a16:creationId xmlns:a16="http://schemas.microsoft.com/office/drawing/2014/main" id="{99FB3A2A-0A16-81ED-54F6-A9733274886C}"/>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a:extLst>
                <a:ext uri="{FF2B5EF4-FFF2-40B4-BE49-F238E27FC236}">
                  <a16:creationId xmlns:a16="http://schemas.microsoft.com/office/drawing/2014/main" id="{69577A14-EC68-3E66-F667-270E7BEA8A10}"/>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a:extLst>
                <a:ext uri="{FF2B5EF4-FFF2-40B4-BE49-F238E27FC236}">
                  <a16:creationId xmlns:a16="http://schemas.microsoft.com/office/drawing/2014/main" id="{FE29370B-D5BD-E1CD-BC02-C9250C36D42E}"/>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a:extLst>
                <a:ext uri="{FF2B5EF4-FFF2-40B4-BE49-F238E27FC236}">
                  <a16:creationId xmlns:a16="http://schemas.microsoft.com/office/drawing/2014/main" id="{187EF701-E711-1A21-E3C3-C4A16D432211}"/>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a:extLst>
                <a:ext uri="{FF2B5EF4-FFF2-40B4-BE49-F238E27FC236}">
                  <a16:creationId xmlns:a16="http://schemas.microsoft.com/office/drawing/2014/main" id="{A4E2663A-EE1A-EDDD-283E-BF7C67DCFB56}"/>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a:extLst>
                <a:ext uri="{FF2B5EF4-FFF2-40B4-BE49-F238E27FC236}">
                  <a16:creationId xmlns:a16="http://schemas.microsoft.com/office/drawing/2014/main" id="{9960AB10-A968-BB98-74D9-AA2EE2F805CE}"/>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a:extLst>
                <a:ext uri="{FF2B5EF4-FFF2-40B4-BE49-F238E27FC236}">
                  <a16:creationId xmlns:a16="http://schemas.microsoft.com/office/drawing/2014/main" id="{3DE38EC3-65AD-1EFA-F72D-26A9735AD4C8}"/>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a:extLst>
                <a:ext uri="{FF2B5EF4-FFF2-40B4-BE49-F238E27FC236}">
                  <a16:creationId xmlns:a16="http://schemas.microsoft.com/office/drawing/2014/main" id="{0324657C-3D4F-E167-AB5D-CD4A82A03305}"/>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a:extLst>
                <a:ext uri="{FF2B5EF4-FFF2-40B4-BE49-F238E27FC236}">
                  <a16:creationId xmlns:a16="http://schemas.microsoft.com/office/drawing/2014/main" id="{2FA3A11E-3083-E2A3-C325-054A9EBCF5A5}"/>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a:extLst>
                <a:ext uri="{FF2B5EF4-FFF2-40B4-BE49-F238E27FC236}">
                  <a16:creationId xmlns:a16="http://schemas.microsoft.com/office/drawing/2014/main" id="{D5561DC5-42A0-83DB-49EC-1E734334312A}"/>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a:extLst>
                <a:ext uri="{FF2B5EF4-FFF2-40B4-BE49-F238E27FC236}">
                  <a16:creationId xmlns:a16="http://schemas.microsoft.com/office/drawing/2014/main" id="{20C202E7-5D03-BB87-9019-F9A2D17AD5E3}"/>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a:extLst>
                <a:ext uri="{FF2B5EF4-FFF2-40B4-BE49-F238E27FC236}">
                  <a16:creationId xmlns:a16="http://schemas.microsoft.com/office/drawing/2014/main" id="{ABFD1A08-47D4-04D6-7759-0123D969C61C}"/>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a:extLst>
                <a:ext uri="{FF2B5EF4-FFF2-40B4-BE49-F238E27FC236}">
                  <a16:creationId xmlns:a16="http://schemas.microsoft.com/office/drawing/2014/main" id="{3635AFD5-06BD-56B8-3EC7-3397387F4A78}"/>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a:extLst>
                <a:ext uri="{FF2B5EF4-FFF2-40B4-BE49-F238E27FC236}">
                  <a16:creationId xmlns:a16="http://schemas.microsoft.com/office/drawing/2014/main" id="{44D20C28-9668-D6E5-BE51-7B5480699334}"/>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a:extLst>
                <a:ext uri="{FF2B5EF4-FFF2-40B4-BE49-F238E27FC236}">
                  <a16:creationId xmlns:a16="http://schemas.microsoft.com/office/drawing/2014/main" id="{9A2E79EA-5165-D3E6-ED40-A609FE6C6F58}"/>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a:extLst>
                <a:ext uri="{FF2B5EF4-FFF2-40B4-BE49-F238E27FC236}">
                  <a16:creationId xmlns:a16="http://schemas.microsoft.com/office/drawing/2014/main" id="{B01149BE-110D-2C96-F772-784F8B060E71}"/>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a:extLst>
                <a:ext uri="{FF2B5EF4-FFF2-40B4-BE49-F238E27FC236}">
                  <a16:creationId xmlns:a16="http://schemas.microsoft.com/office/drawing/2014/main" id="{DBFE4B9E-E369-17C7-87DA-9F89007865FE}"/>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a:extLst>
                <a:ext uri="{FF2B5EF4-FFF2-40B4-BE49-F238E27FC236}">
                  <a16:creationId xmlns:a16="http://schemas.microsoft.com/office/drawing/2014/main" id="{38D829CA-9336-7409-F271-C55DFCB18475}"/>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a:extLst>
                <a:ext uri="{FF2B5EF4-FFF2-40B4-BE49-F238E27FC236}">
                  <a16:creationId xmlns:a16="http://schemas.microsoft.com/office/drawing/2014/main" id="{07AAA4CD-94AA-A824-2B77-C4475D8E4116}"/>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a:extLst>
                <a:ext uri="{FF2B5EF4-FFF2-40B4-BE49-F238E27FC236}">
                  <a16:creationId xmlns:a16="http://schemas.microsoft.com/office/drawing/2014/main" id="{DC35F982-8486-328E-30F3-983F65BF4654}"/>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a:extLst>
                <a:ext uri="{FF2B5EF4-FFF2-40B4-BE49-F238E27FC236}">
                  <a16:creationId xmlns:a16="http://schemas.microsoft.com/office/drawing/2014/main" id="{6EAF2D23-B11F-B2B7-2B25-7E69B983FF44}"/>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a:extLst>
                <a:ext uri="{FF2B5EF4-FFF2-40B4-BE49-F238E27FC236}">
                  <a16:creationId xmlns:a16="http://schemas.microsoft.com/office/drawing/2014/main" id="{F2650322-9B39-6D2F-9376-B1AC32CE05F5}"/>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7">
              <a:extLst>
                <a:ext uri="{FF2B5EF4-FFF2-40B4-BE49-F238E27FC236}">
                  <a16:creationId xmlns:a16="http://schemas.microsoft.com/office/drawing/2014/main" id="{2EF83426-C801-9C34-EF03-C2938070F2E8}"/>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7">
              <a:extLst>
                <a:ext uri="{FF2B5EF4-FFF2-40B4-BE49-F238E27FC236}">
                  <a16:creationId xmlns:a16="http://schemas.microsoft.com/office/drawing/2014/main" id="{A7DBECF7-692B-8666-6601-4CDEB271C007}"/>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7">
              <a:extLst>
                <a:ext uri="{FF2B5EF4-FFF2-40B4-BE49-F238E27FC236}">
                  <a16:creationId xmlns:a16="http://schemas.microsoft.com/office/drawing/2014/main" id="{F6693C6E-A221-2699-C698-8C360B8754C3}"/>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7">
              <a:extLst>
                <a:ext uri="{FF2B5EF4-FFF2-40B4-BE49-F238E27FC236}">
                  <a16:creationId xmlns:a16="http://schemas.microsoft.com/office/drawing/2014/main" id="{6FA43D2F-0E1C-6F69-20FF-DD3DBA1F8417}"/>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7">
              <a:extLst>
                <a:ext uri="{FF2B5EF4-FFF2-40B4-BE49-F238E27FC236}">
                  <a16:creationId xmlns:a16="http://schemas.microsoft.com/office/drawing/2014/main" id="{A33A4FF7-1106-13E6-B63E-42F6C541F8B2}"/>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7">
              <a:extLst>
                <a:ext uri="{FF2B5EF4-FFF2-40B4-BE49-F238E27FC236}">
                  <a16:creationId xmlns:a16="http://schemas.microsoft.com/office/drawing/2014/main" id="{8F8FA876-0D79-C214-08D7-0A14C25130E8}"/>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7">
              <a:extLst>
                <a:ext uri="{FF2B5EF4-FFF2-40B4-BE49-F238E27FC236}">
                  <a16:creationId xmlns:a16="http://schemas.microsoft.com/office/drawing/2014/main" id="{01323900-7493-6910-4CA1-F60851BBCD25}"/>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7">
              <a:extLst>
                <a:ext uri="{FF2B5EF4-FFF2-40B4-BE49-F238E27FC236}">
                  <a16:creationId xmlns:a16="http://schemas.microsoft.com/office/drawing/2014/main" id="{D4FCC32A-0B55-0D99-A772-4A21D77034AF}"/>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7">
              <a:extLst>
                <a:ext uri="{FF2B5EF4-FFF2-40B4-BE49-F238E27FC236}">
                  <a16:creationId xmlns:a16="http://schemas.microsoft.com/office/drawing/2014/main" id="{DE6331A6-B1B3-5364-5B61-880B82E3589A}"/>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7">
              <a:extLst>
                <a:ext uri="{FF2B5EF4-FFF2-40B4-BE49-F238E27FC236}">
                  <a16:creationId xmlns:a16="http://schemas.microsoft.com/office/drawing/2014/main" id="{A620470E-9992-2CC6-595F-F06DAABCFE26}"/>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7">
              <a:extLst>
                <a:ext uri="{FF2B5EF4-FFF2-40B4-BE49-F238E27FC236}">
                  <a16:creationId xmlns:a16="http://schemas.microsoft.com/office/drawing/2014/main" id="{4AAE8FA7-724F-8BD1-0EFB-28003706C7B1}"/>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7">
              <a:extLst>
                <a:ext uri="{FF2B5EF4-FFF2-40B4-BE49-F238E27FC236}">
                  <a16:creationId xmlns:a16="http://schemas.microsoft.com/office/drawing/2014/main" id="{3B6FE03A-F06A-4530-B89A-2A8ECCBBC359}"/>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7">
              <a:extLst>
                <a:ext uri="{FF2B5EF4-FFF2-40B4-BE49-F238E27FC236}">
                  <a16:creationId xmlns:a16="http://schemas.microsoft.com/office/drawing/2014/main" id="{1FC4BFB2-B278-380A-37E9-C5E7A89F6AAD}"/>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7">
              <a:extLst>
                <a:ext uri="{FF2B5EF4-FFF2-40B4-BE49-F238E27FC236}">
                  <a16:creationId xmlns:a16="http://schemas.microsoft.com/office/drawing/2014/main" id="{FE4BA122-F9D5-3373-CB54-69D526F87CFE}"/>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7">
              <a:extLst>
                <a:ext uri="{FF2B5EF4-FFF2-40B4-BE49-F238E27FC236}">
                  <a16:creationId xmlns:a16="http://schemas.microsoft.com/office/drawing/2014/main" id="{80B393E6-7CFF-634B-16F6-FC0A95C15994}"/>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7">
              <a:extLst>
                <a:ext uri="{FF2B5EF4-FFF2-40B4-BE49-F238E27FC236}">
                  <a16:creationId xmlns:a16="http://schemas.microsoft.com/office/drawing/2014/main" id="{E53D0995-5FC3-8770-7ACD-2DA5BC2F3932}"/>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7">
              <a:extLst>
                <a:ext uri="{FF2B5EF4-FFF2-40B4-BE49-F238E27FC236}">
                  <a16:creationId xmlns:a16="http://schemas.microsoft.com/office/drawing/2014/main" id="{C9BB5AAC-89F3-46D5-E694-17271E1BDE61}"/>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7">
              <a:extLst>
                <a:ext uri="{FF2B5EF4-FFF2-40B4-BE49-F238E27FC236}">
                  <a16:creationId xmlns:a16="http://schemas.microsoft.com/office/drawing/2014/main" id="{9FCA423E-6FCA-89A8-CB93-7F28F505C5FB}"/>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7">
              <a:extLst>
                <a:ext uri="{FF2B5EF4-FFF2-40B4-BE49-F238E27FC236}">
                  <a16:creationId xmlns:a16="http://schemas.microsoft.com/office/drawing/2014/main" id="{BF758B3D-85E2-85FE-B1FA-E7B86D327DF2}"/>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8" name="Google Shape;3478;p47">
            <a:extLst>
              <a:ext uri="{FF2B5EF4-FFF2-40B4-BE49-F238E27FC236}">
                <a16:creationId xmlns:a16="http://schemas.microsoft.com/office/drawing/2014/main" id="{EA1D7522-502F-AE2E-6CEE-19FB44232779}"/>
              </a:ext>
            </a:extLst>
          </p:cNvPr>
          <p:cNvGrpSpPr/>
          <p:nvPr/>
        </p:nvGrpSpPr>
        <p:grpSpPr>
          <a:xfrm flipH="1">
            <a:off x="869950" y="902023"/>
            <a:ext cx="784464" cy="835152"/>
            <a:chOff x="1865285" y="-2366929"/>
            <a:chExt cx="1226300" cy="1305537"/>
          </a:xfrm>
        </p:grpSpPr>
        <p:sp>
          <p:nvSpPr>
            <p:cNvPr id="3479" name="Google Shape;3479;p47">
              <a:extLst>
                <a:ext uri="{FF2B5EF4-FFF2-40B4-BE49-F238E27FC236}">
                  <a16:creationId xmlns:a16="http://schemas.microsoft.com/office/drawing/2014/main" id="{557DF984-C898-57E1-A2EB-3C78DC4B7927}"/>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7">
              <a:extLst>
                <a:ext uri="{FF2B5EF4-FFF2-40B4-BE49-F238E27FC236}">
                  <a16:creationId xmlns:a16="http://schemas.microsoft.com/office/drawing/2014/main" id="{9261BE50-181D-DDD3-24BA-BFB66B58BD2D}"/>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1" name="Google Shape;3481;p47">
            <a:extLst>
              <a:ext uri="{FF2B5EF4-FFF2-40B4-BE49-F238E27FC236}">
                <a16:creationId xmlns:a16="http://schemas.microsoft.com/office/drawing/2014/main" id="{86058474-7D57-6270-61A5-D87A766D077F}"/>
              </a:ext>
            </a:extLst>
          </p:cNvPr>
          <p:cNvGrpSpPr/>
          <p:nvPr/>
        </p:nvGrpSpPr>
        <p:grpSpPr>
          <a:xfrm rot="9000025">
            <a:off x="698067" y="1537757"/>
            <a:ext cx="892169" cy="937698"/>
            <a:chOff x="1849467" y="-1626002"/>
            <a:chExt cx="1310455" cy="1377330"/>
          </a:xfrm>
        </p:grpSpPr>
        <p:sp>
          <p:nvSpPr>
            <p:cNvPr id="3482" name="Google Shape;3482;p47">
              <a:extLst>
                <a:ext uri="{FF2B5EF4-FFF2-40B4-BE49-F238E27FC236}">
                  <a16:creationId xmlns:a16="http://schemas.microsoft.com/office/drawing/2014/main" id="{EE2200BE-714B-BDC9-A6E5-FC626AE1ED2B}"/>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7">
              <a:extLst>
                <a:ext uri="{FF2B5EF4-FFF2-40B4-BE49-F238E27FC236}">
                  <a16:creationId xmlns:a16="http://schemas.microsoft.com/office/drawing/2014/main" id="{B91DEA74-26FB-7BB3-38FB-5CA998B8F4FD}"/>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4" name="Google Shape;3484;p47">
            <a:extLst>
              <a:ext uri="{FF2B5EF4-FFF2-40B4-BE49-F238E27FC236}">
                <a16:creationId xmlns:a16="http://schemas.microsoft.com/office/drawing/2014/main" id="{E02A98D6-A94A-E099-98C4-472E92CC3C1B}"/>
              </a:ext>
            </a:extLst>
          </p:cNvPr>
          <p:cNvGrpSpPr/>
          <p:nvPr/>
        </p:nvGrpSpPr>
        <p:grpSpPr>
          <a:xfrm rot="462620" flipH="1">
            <a:off x="1026682" y="92745"/>
            <a:ext cx="1481072" cy="1461978"/>
            <a:chOff x="2931771" y="1980837"/>
            <a:chExt cx="871908" cy="860667"/>
          </a:xfrm>
        </p:grpSpPr>
        <p:sp>
          <p:nvSpPr>
            <p:cNvPr id="3485" name="Google Shape;3485;p47">
              <a:extLst>
                <a:ext uri="{FF2B5EF4-FFF2-40B4-BE49-F238E27FC236}">
                  <a16:creationId xmlns:a16="http://schemas.microsoft.com/office/drawing/2014/main" id="{A6616170-E4CF-43F3-742B-BAB1961C7AE5}"/>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7">
              <a:extLst>
                <a:ext uri="{FF2B5EF4-FFF2-40B4-BE49-F238E27FC236}">
                  <a16:creationId xmlns:a16="http://schemas.microsoft.com/office/drawing/2014/main" id="{784D3E2C-C119-6948-CE26-269606ABA06E}"/>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7">
              <a:extLst>
                <a:ext uri="{FF2B5EF4-FFF2-40B4-BE49-F238E27FC236}">
                  <a16:creationId xmlns:a16="http://schemas.microsoft.com/office/drawing/2014/main" id="{35A3C6A2-8B6B-8666-D6A3-ADB381BADFAB}"/>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C6B14623-4799-C3F5-5947-DEF58DA4FB99}"/>
              </a:ext>
            </a:extLst>
          </p:cNvPr>
          <p:cNvSpPr txBox="1"/>
          <p:nvPr/>
        </p:nvSpPr>
        <p:spPr>
          <a:xfrm>
            <a:off x="2286000" y="1340714"/>
            <a:ext cx="5848350" cy="2800767"/>
          </a:xfrm>
          <a:prstGeom prst="rect">
            <a:avLst/>
          </a:prstGeom>
          <a:noFill/>
        </p:spPr>
        <p:txBody>
          <a:bodyPr wrap="square" rtlCol="0">
            <a:spAutoFit/>
          </a:bodyPr>
          <a:lstStyle/>
          <a:p>
            <a:pPr algn="just"/>
            <a:r>
              <a:rPr lang="en-US" sz="1600" dirty="0">
                <a:latin typeface="Arial "/>
              </a:rPr>
              <a:t>3. (i) </a:t>
            </a:r>
            <a:r>
              <a:rPr lang="en-US" sz="1600" b="0" i="0" u="none" strike="noStrike" baseline="0" dirty="0">
                <a:latin typeface="Arial "/>
              </a:rPr>
              <a:t>Notes to accounts shall contain information in addition to</a:t>
            </a:r>
          </a:p>
          <a:p>
            <a:pPr algn="just"/>
            <a:r>
              <a:rPr lang="en-US" sz="1600" dirty="0">
                <a:latin typeface="Arial "/>
              </a:rPr>
              <a:t>       </a:t>
            </a:r>
            <a:r>
              <a:rPr lang="en-US" sz="1600" b="0" i="0" u="none" strike="noStrike" baseline="0" dirty="0">
                <a:latin typeface="Arial "/>
              </a:rPr>
              <a:t> that presented in the Financial Statements and shall</a:t>
            </a:r>
          </a:p>
          <a:p>
            <a:pPr algn="just"/>
            <a:r>
              <a:rPr lang="en-US" sz="1600" dirty="0">
                <a:latin typeface="Arial "/>
              </a:rPr>
              <a:t>       </a:t>
            </a:r>
            <a:r>
              <a:rPr lang="en-US" sz="1600" b="0" i="0" u="none" strike="noStrike" baseline="0" dirty="0">
                <a:latin typeface="Arial "/>
              </a:rPr>
              <a:t> provide where required </a:t>
            </a:r>
          </a:p>
          <a:p>
            <a:pPr algn="just"/>
            <a:r>
              <a:rPr lang="en-US" sz="1600" b="0" i="0" u="none" strike="noStrike" baseline="0" dirty="0">
                <a:latin typeface="Arial "/>
              </a:rPr>
              <a:t>(a) narrative descriptions or disaggregations of items</a:t>
            </a:r>
          </a:p>
          <a:p>
            <a:pPr algn="just"/>
            <a:r>
              <a:rPr lang="en-US" sz="1600" dirty="0">
                <a:latin typeface="Arial "/>
              </a:rPr>
              <a:t>    </a:t>
            </a:r>
            <a:r>
              <a:rPr lang="en-US" sz="1600" b="0" i="0" u="none" strike="noStrike" baseline="0" dirty="0">
                <a:latin typeface="Arial "/>
              </a:rPr>
              <a:t> recognised in those statements; and</a:t>
            </a:r>
          </a:p>
          <a:p>
            <a:pPr algn="just"/>
            <a:r>
              <a:rPr lang="en-US" sz="1600" b="0" i="0" u="none" strike="noStrike" baseline="0" dirty="0">
                <a:latin typeface="Arial "/>
              </a:rPr>
              <a:t>(b) information about items that do not qualify for recognition in</a:t>
            </a:r>
          </a:p>
          <a:p>
            <a:pPr algn="just"/>
            <a:r>
              <a:rPr lang="en-US" sz="1600" dirty="0">
                <a:latin typeface="Arial "/>
              </a:rPr>
              <a:t> </a:t>
            </a:r>
            <a:r>
              <a:rPr lang="en-US" sz="1600" b="0" i="0" u="none" strike="noStrike" baseline="0" dirty="0">
                <a:latin typeface="Arial "/>
              </a:rPr>
              <a:t>    those </a:t>
            </a:r>
            <a:r>
              <a:rPr lang="en-IN" sz="1600" b="0" i="0" u="none" strike="noStrike" baseline="0" dirty="0">
                <a:latin typeface="Arial "/>
              </a:rPr>
              <a:t>statements.</a:t>
            </a:r>
          </a:p>
          <a:p>
            <a:pPr algn="just"/>
            <a:endParaRPr lang="en-IN" sz="1600" dirty="0">
              <a:latin typeface="Arial "/>
            </a:endParaRPr>
          </a:p>
          <a:p>
            <a:pPr algn="just"/>
            <a:r>
              <a:rPr lang="en-IN" sz="1600" b="0" i="0" u="none" strike="noStrike" baseline="0" dirty="0">
                <a:latin typeface="Arial "/>
              </a:rPr>
              <a:t>    (ii)</a:t>
            </a:r>
            <a:r>
              <a:rPr lang="en-IN" sz="1600" dirty="0">
                <a:latin typeface="Arial "/>
              </a:rPr>
              <a:t> </a:t>
            </a:r>
            <a:r>
              <a:rPr lang="en-US" sz="1600" b="0" i="0" u="none" strike="noStrike" baseline="0" dirty="0">
                <a:latin typeface="Arial "/>
              </a:rPr>
              <a:t>Each item on the face of the Balance Sheet and</a:t>
            </a:r>
          </a:p>
          <a:p>
            <a:pPr algn="just"/>
            <a:r>
              <a:rPr lang="en-US" sz="1600" dirty="0">
                <a:latin typeface="Arial "/>
              </a:rPr>
              <a:t>        </a:t>
            </a:r>
            <a:r>
              <a:rPr lang="en-US" sz="1600" b="0" i="0" u="none" strike="noStrike" baseline="0" dirty="0">
                <a:latin typeface="Arial "/>
              </a:rPr>
              <a:t> Statement of Profit and Loss shall be cross-referenced to</a:t>
            </a:r>
          </a:p>
          <a:p>
            <a:pPr algn="just"/>
            <a:r>
              <a:rPr lang="en-US" sz="1600" dirty="0">
                <a:latin typeface="Arial "/>
              </a:rPr>
              <a:t>        </a:t>
            </a:r>
            <a:r>
              <a:rPr lang="en-US" sz="1600" b="0" i="0" u="none" strike="noStrike" baseline="0" dirty="0">
                <a:latin typeface="Arial "/>
              </a:rPr>
              <a:t> any related information in the notes to accounts.</a:t>
            </a:r>
            <a:endParaRPr lang="en-IN" sz="1600" b="0" i="0" u="none" strike="noStrike" baseline="0" dirty="0">
              <a:latin typeface="Arial "/>
            </a:endParaRPr>
          </a:p>
        </p:txBody>
      </p:sp>
    </p:spTree>
    <p:extLst>
      <p:ext uri="{BB962C8B-B14F-4D97-AF65-F5344CB8AC3E}">
        <p14:creationId xmlns:p14="http://schemas.microsoft.com/office/powerpoint/2010/main" val="485351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0">
          <a:extLst>
            <a:ext uri="{FF2B5EF4-FFF2-40B4-BE49-F238E27FC236}">
              <a16:creationId xmlns:a16="http://schemas.microsoft.com/office/drawing/2014/main" id="{BCCD9E4C-EEF0-89E8-1D16-88CE7F74106C}"/>
            </a:ext>
          </a:extLst>
        </p:cNvPr>
        <p:cNvGrpSpPr/>
        <p:nvPr/>
      </p:nvGrpSpPr>
      <p:grpSpPr>
        <a:xfrm>
          <a:off x="0" y="0"/>
          <a:ext cx="0" cy="0"/>
          <a:chOff x="0" y="0"/>
          <a:chExt cx="0" cy="0"/>
        </a:xfrm>
      </p:grpSpPr>
      <p:sp>
        <p:nvSpPr>
          <p:cNvPr id="3391" name="Google Shape;3391;p47">
            <a:extLst>
              <a:ext uri="{FF2B5EF4-FFF2-40B4-BE49-F238E27FC236}">
                <a16:creationId xmlns:a16="http://schemas.microsoft.com/office/drawing/2014/main" id="{CACC8272-6CD7-E255-7BD3-D340C4DE81E3}"/>
              </a:ext>
            </a:extLst>
          </p:cNvPr>
          <p:cNvSpPr txBox="1">
            <a:spLocks noGrp="1"/>
          </p:cNvSpPr>
          <p:nvPr>
            <p:ph type="title"/>
          </p:nvPr>
        </p:nvSpPr>
        <p:spPr>
          <a:xfrm>
            <a:off x="2933700" y="199915"/>
            <a:ext cx="4184650" cy="572700"/>
          </a:xfrm>
          <a:prstGeom prst="rect">
            <a:avLst/>
          </a:prstGeom>
        </p:spPr>
        <p:txBody>
          <a:bodyPr spcFirstLastPara="1" wrap="square" lIns="91425" tIns="91425" rIns="91425" bIns="91425" anchor="t" anchorCtr="0">
            <a:noAutofit/>
          </a:bodyPr>
          <a:lstStyle/>
          <a:p>
            <a:pPr algn="ctr"/>
            <a:r>
              <a:rPr lang="en-US" sz="1800" dirty="0">
                <a:latin typeface="Perpetua" panose="02020502060401020303" pitchFamily="18" charset="0"/>
              </a:rPr>
              <a:t>In Continuation to previous slide</a:t>
            </a:r>
            <a:endParaRPr sz="1800" dirty="0">
              <a:latin typeface="Perpetua" panose="02020502060401020303" pitchFamily="18" charset="0"/>
            </a:endParaRPr>
          </a:p>
        </p:txBody>
      </p:sp>
      <p:grpSp>
        <p:nvGrpSpPr>
          <p:cNvPr id="3394" name="Google Shape;3394;p47">
            <a:extLst>
              <a:ext uri="{FF2B5EF4-FFF2-40B4-BE49-F238E27FC236}">
                <a16:creationId xmlns:a16="http://schemas.microsoft.com/office/drawing/2014/main" id="{EE6AF453-4355-9D10-0380-866B22B5FB21}"/>
              </a:ext>
            </a:extLst>
          </p:cNvPr>
          <p:cNvGrpSpPr/>
          <p:nvPr/>
        </p:nvGrpSpPr>
        <p:grpSpPr>
          <a:xfrm rot="2420379">
            <a:off x="408655" y="2046981"/>
            <a:ext cx="1573033" cy="1560958"/>
            <a:chOff x="3752946" y="4641746"/>
            <a:chExt cx="1573075" cy="1561000"/>
          </a:xfrm>
        </p:grpSpPr>
        <p:sp>
          <p:nvSpPr>
            <p:cNvPr id="3395" name="Google Shape;3395;p47">
              <a:extLst>
                <a:ext uri="{FF2B5EF4-FFF2-40B4-BE49-F238E27FC236}">
                  <a16:creationId xmlns:a16="http://schemas.microsoft.com/office/drawing/2014/main" id="{0C13BCF5-4EDD-A6F2-0CA0-C2A9E9E1CA39}"/>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a:extLst>
                <a:ext uri="{FF2B5EF4-FFF2-40B4-BE49-F238E27FC236}">
                  <a16:creationId xmlns:a16="http://schemas.microsoft.com/office/drawing/2014/main" id="{B80D7F77-C524-807D-675B-F33B7908563C}"/>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a:extLst>
                <a:ext uri="{FF2B5EF4-FFF2-40B4-BE49-F238E27FC236}">
                  <a16:creationId xmlns:a16="http://schemas.microsoft.com/office/drawing/2014/main" id="{BEB54C92-306B-D83C-C036-DBA3E65C2C79}"/>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a:extLst>
                <a:ext uri="{FF2B5EF4-FFF2-40B4-BE49-F238E27FC236}">
                  <a16:creationId xmlns:a16="http://schemas.microsoft.com/office/drawing/2014/main" id="{3051DC01-4D13-5D0F-53FC-2F77963095F2}"/>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a:extLst>
                <a:ext uri="{FF2B5EF4-FFF2-40B4-BE49-F238E27FC236}">
                  <a16:creationId xmlns:a16="http://schemas.microsoft.com/office/drawing/2014/main" id="{C1D76F94-4B04-4053-F269-2027465AC152}"/>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a:extLst>
                <a:ext uri="{FF2B5EF4-FFF2-40B4-BE49-F238E27FC236}">
                  <a16:creationId xmlns:a16="http://schemas.microsoft.com/office/drawing/2014/main" id="{2111374B-1A06-49D7-3660-16DEC0A1478A}"/>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a:extLst>
                <a:ext uri="{FF2B5EF4-FFF2-40B4-BE49-F238E27FC236}">
                  <a16:creationId xmlns:a16="http://schemas.microsoft.com/office/drawing/2014/main" id="{77D11F80-441D-1226-5A8A-31B2653A50F9}"/>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a:extLst>
                <a:ext uri="{FF2B5EF4-FFF2-40B4-BE49-F238E27FC236}">
                  <a16:creationId xmlns:a16="http://schemas.microsoft.com/office/drawing/2014/main" id="{59E4B236-81B2-DA9E-1751-18590C8AEAAF}"/>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a:extLst>
                <a:ext uri="{FF2B5EF4-FFF2-40B4-BE49-F238E27FC236}">
                  <a16:creationId xmlns:a16="http://schemas.microsoft.com/office/drawing/2014/main" id="{4AE08D9B-B686-E325-A62F-D06CBA0A4210}"/>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a:extLst>
                <a:ext uri="{FF2B5EF4-FFF2-40B4-BE49-F238E27FC236}">
                  <a16:creationId xmlns:a16="http://schemas.microsoft.com/office/drawing/2014/main" id="{E153E3C9-5659-9913-44E4-83C2E9C2CEE2}"/>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a:extLst>
                <a:ext uri="{FF2B5EF4-FFF2-40B4-BE49-F238E27FC236}">
                  <a16:creationId xmlns:a16="http://schemas.microsoft.com/office/drawing/2014/main" id="{DFF6C6CA-4D6B-9FD3-806C-709AFB489244}"/>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a:extLst>
                <a:ext uri="{FF2B5EF4-FFF2-40B4-BE49-F238E27FC236}">
                  <a16:creationId xmlns:a16="http://schemas.microsoft.com/office/drawing/2014/main" id="{A3A1206A-5E1E-4313-CA62-0F0B736482DC}"/>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a:extLst>
                <a:ext uri="{FF2B5EF4-FFF2-40B4-BE49-F238E27FC236}">
                  <a16:creationId xmlns:a16="http://schemas.microsoft.com/office/drawing/2014/main" id="{CF5F1D25-3139-AC59-330C-5F6F5BC39415}"/>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a:extLst>
                <a:ext uri="{FF2B5EF4-FFF2-40B4-BE49-F238E27FC236}">
                  <a16:creationId xmlns:a16="http://schemas.microsoft.com/office/drawing/2014/main" id="{9A9DD402-CE10-E1B3-4482-C6C4FC69D660}"/>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a:extLst>
                <a:ext uri="{FF2B5EF4-FFF2-40B4-BE49-F238E27FC236}">
                  <a16:creationId xmlns:a16="http://schemas.microsoft.com/office/drawing/2014/main" id="{DFA0C747-2B41-8918-A1BE-9A0C6B5A6E42}"/>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a:extLst>
                <a:ext uri="{FF2B5EF4-FFF2-40B4-BE49-F238E27FC236}">
                  <a16:creationId xmlns:a16="http://schemas.microsoft.com/office/drawing/2014/main" id="{AA638B0B-A03A-F495-CD21-0E3394BC4B90}"/>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a:extLst>
                <a:ext uri="{FF2B5EF4-FFF2-40B4-BE49-F238E27FC236}">
                  <a16:creationId xmlns:a16="http://schemas.microsoft.com/office/drawing/2014/main" id="{1F4CC3EF-C425-9610-D691-EBF3C7734526}"/>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a:extLst>
                <a:ext uri="{FF2B5EF4-FFF2-40B4-BE49-F238E27FC236}">
                  <a16:creationId xmlns:a16="http://schemas.microsoft.com/office/drawing/2014/main" id="{B15DC9C2-A72E-84C6-7CED-F9D82D585AC8}"/>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a:extLst>
                <a:ext uri="{FF2B5EF4-FFF2-40B4-BE49-F238E27FC236}">
                  <a16:creationId xmlns:a16="http://schemas.microsoft.com/office/drawing/2014/main" id="{97AB8170-D5C9-569E-CA0C-EE4322721B38}"/>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a:extLst>
                <a:ext uri="{FF2B5EF4-FFF2-40B4-BE49-F238E27FC236}">
                  <a16:creationId xmlns:a16="http://schemas.microsoft.com/office/drawing/2014/main" id="{C1142ED5-1F71-CA00-7AA3-52BE010B83EC}"/>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a:extLst>
                <a:ext uri="{FF2B5EF4-FFF2-40B4-BE49-F238E27FC236}">
                  <a16:creationId xmlns:a16="http://schemas.microsoft.com/office/drawing/2014/main" id="{24560740-A175-E83E-81CF-607650D4E3CA}"/>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8" name="Google Shape;3478;p47">
            <a:extLst>
              <a:ext uri="{FF2B5EF4-FFF2-40B4-BE49-F238E27FC236}">
                <a16:creationId xmlns:a16="http://schemas.microsoft.com/office/drawing/2014/main" id="{0D1ABE2C-238C-590B-F9E8-B81DBA6DC875}"/>
              </a:ext>
            </a:extLst>
          </p:cNvPr>
          <p:cNvGrpSpPr/>
          <p:nvPr/>
        </p:nvGrpSpPr>
        <p:grpSpPr>
          <a:xfrm flipH="1">
            <a:off x="869950" y="902023"/>
            <a:ext cx="784464" cy="835152"/>
            <a:chOff x="1865285" y="-2366929"/>
            <a:chExt cx="1226300" cy="1305537"/>
          </a:xfrm>
        </p:grpSpPr>
        <p:sp>
          <p:nvSpPr>
            <p:cNvPr id="3479" name="Google Shape;3479;p47">
              <a:extLst>
                <a:ext uri="{FF2B5EF4-FFF2-40B4-BE49-F238E27FC236}">
                  <a16:creationId xmlns:a16="http://schemas.microsoft.com/office/drawing/2014/main" id="{182DFC8E-E338-2669-742E-EFCE1F01AEB2}"/>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7">
              <a:extLst>
                <a:ext uri="{FF2B5EF4-FFF2-40B4-BE49-F238E27FC236}">
                  <a16:creationId xmlns:a16="http://schemas.microsoft.com/office/drawing/2014/main" id="{72E36D1E-0CFB-9EA1-9528-C0402A1A2041}"/>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1" name="Google Shape;3481;p47">
            <a:extLst>
              <a:ext uri="{FF2B5EF4-FFF2-40B4-BE49-F238E27FC236}">
                <a16:creationId xmlns:a16="http://schemas.microsoft.com/office/drawing/2014/main" id="{E338765E-4448-4C15-CAA0-455910B1A395}"/>
              </a:ext>
            </a:extLst>
          </p:cNvPr>
          <p:cNvGrpSpPr/>
          <p:nvPr/>
        </p:nvGrpSpPr>
        <p:grpSpPr>
          <a:xfrm rot="9000025">
            <a:off x="698067" y="1537757"/>
            <a:ext cx="892169" cy="937698"/>
            <a:chOff x="1849467" y="-1626002"/>
            <a:chExt cx="1310455" cy="1377330"/>
          </a:xfrm>
        </p:grpSpPr>
        <p:sp>
          <p:nvSpPr>
            <p:cNvPr id="3482" name="Google Shape;3482;p47">
              <a:extLst>
                <a:ext uri="{FF2B5EF4-FFF2-40B4-BE49-F238E27FC236}">
                  <a16:creationId xmlns:a16="http://schemas.microsoft.com/office/drawing/2014/main" id="{3FB2F82E-4D40-461C-E151-EF326F1F8BC7}"/>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7">
              <a:extLst>
                <a:ext uri="{FF2B5EF4-FFF2-40B4-BE49-F238E27FC236}">
                  <a16:creationId xmlns:a16="http://schemas.microsoft.com/office/drawing/2014/main" id="{08470A6D-3525-BDC9-F39D-576F186F6BD4}"/>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4" name="Google Shape;3484;p47">
            <a:extLst>
              <a:ext uri="{FF2B5EF4-FFF2-40B4-BE49-F238E27FC236}">
                <a16:creationId xmlns:a16="http://schemas.microsoft.com/office/drawing/2014/main" id="{75573B0D-B02C-CCDF-B287-C06C15EE6DAB}"/>
              </a:ext>
            </a:extLst>
          </p:cNvPr>
          <p:cNvGrpSpPr/>
          <p:nvPr/>
        </p:nvGrpSpPr>
        <p:grpSpPr>
          <a:xfrm rot="462620" flipH="1">
            <a:off x="1026682" y="92745"/>
            <a:ext cx="1481072" cy="1461978"/>
            <a:chOff x="2931771" y="1980837"/>
            <a:chExt cx="871908" cy="860667"/>
          </a:xfrm>
        </p:grpSpPr>
        <p:sp>
          <p:nvSpPr>
            <p:cNvPr id="3485" name="Google Shape;3485;p47">
              <a:extLst>
                <a:ext uri="{FF2B5EF4-FFF2-40B4-BE49-F238E27FC236}">
                  <a16:creationId xmlns:a16="http://schemas.microsoft.com/office/drawing/2014/main" id="{F874E06F-D4F3-D82A-27CB-6DB59805BCFD}"/>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7">
              <a:extLst>
                <a:ext uri="{FF2B5EF4-FFF2-40B4-BE49-F238E27FC236}">
                  <a16:creationId xmlns:a16="http://schemas.microsoft.com/office/drawing/2014/main" id="{E673716E-8746-95A2-8F59-DC3A7AF2104C}"/>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7">
              <a:extLst>
                <a:ext uri="{FF2B5EF4-FFF2-40B4-BE49-F238E27FC236}">
                  <a16:creationId xmlns:a16="http://schemas.microsoft.com/office/drawing/2014/main" id="{E927271A-EA9E-1F04-6AE0-8C409D0F239E}"/>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3722E5D-426A-B7C7-CFA2-F32D4D99DEC1}"/>
              </a:ext>
            </a:extLst>
          </p:cNvPr>
          <p:cNvSpPr txBox="1"/>
          <p:nvPr/>
        </p:nvSpPr>
        <p:spPr>
          <a:xfrm>
            <a:off x="2286000" y="1340714"/>
            <a:ext cx="5848350" cy="3293209"/>
          </a:xfrm>
          <a:prstGeom prst="rect">
            <a:avLst/>
          </a:prstGeom>
          <a:noFill/>
        </p:spPr>
        <p:txBody>
          <a:bodyPr wrap="square" rtlCol="0">
            <a:spAutoFit/>
          </a:bodyPr>
          <a:lstStyle/>
          <a:p>
            <a:pPr algn="just"/>
            <a:r>
              <a:rPr lang="en-US" sz="1600" b="0" i="0" u="none" strike="noStrike" baseline="0" dirty="0">
                <a:latin typeface="Arial (Headings)"/>
                <a:cs typeface="Arial" panose="020B0604020202020204" pitchFamily="34" charset="0"/>
              </a:rPr>
              <a:t>4. (i) Depending upon the Total Income of the Non-  </a:t>
            </a:r>
          </a:p>
          <a:p>
            <a:pPr algn="just"/>
            <a:r>
              <a:rPr lang="en-US" sz="1600" dirty="0">
                <a:latin typeface="Arial (Headings)"/>
                <a:cs typeface="Arial" panose="020B0604020202020204" pitchFamily="34" charset="0"/>
              </a:rPr>
              <a:t>       </a:t>
            </a:r>
            <a:r>
              <a:rPr lang="en-US" sz="1600" b="0" i="0" u="none" strike="noStrike" baseline="0" dirty="0">
                <a:latin typeface="Arial (Headings)"/>
                <a:cs typeface="Arial" panose="020B0604020202020204" pitchFamily="34" charset="0"/>
              </a:rPr>
              <a:t> Corporate entity, the figures appearing in the</a:t>
            </a:r>
          </a:p>
          <a:p>
            <a:pPr algn="just"/>
            <a:r>
              <a:rPr lang="en-US" sz="1600" dirty="0">
                <a:latin typeface="Arial (Headings)"/>
                <a:cs typeface="Arial" panose="020B0604020202020204" pitchFamily="34" charset="0"/>
              </a:rPr>
              <a:t>       </a:t>
            </a:r>
            <a:r>
              <a:rPr lang="en-US" sz="1600" b="0" i="0" u="none" strike="noStrike" baseline="0" dirty="0">
                <a:latin typeface="Arial (Headings)"/>
                <a:cs typeface="Arial" panose="020B0604020202020204" pitchFamily="34" charset="0"/>
              </a:rPr>
              <a:t> Financial Statements may be rounded off as given</a:t>
            </a:r>
          </a:p>
          <a:p>
            <a:pPr algn="just"/>
            <a:r>
              <a:rPr lang="en-US" sz="1600" dirty="0">
                <a:latin typeface="Arial (Headings)"/>
                <a:cs typeface="Arial" panose="020B0604020202020204" pitchFamily="34" charset="0"/>
              </a:rPr>
              <a:t>       </a:t>
            </a:r>
            <a:r>
              <a:rPr lang="en-US" sz="1600" b="0" i="0" u="none" strike="noStrike" baseline="0" dirty="0">
                <a:latin typeface="Arial (Headings)"/>
                <a:cs typeface="Arial" panose="020B0604020202020204" pitchFamily="34" charset="0"/>
              </a:rPr>
              <a:t> below:—</a:t>
            </a:r>
          </a:p>
          <a:p>
            <a:pPr algn="just"/>
            <a:endParaRPr lang="en-IN" sz="1600" b="0" i="0" u="none" strike="noStrike" baseline="0" dirty="0">
              <a:latin typeface="Arial (Headings)"/>
              <a:cs typeface="Arial" panose="020B0604020202020204" pitchFamily="34" charset="0"/>
            </a:endParaRPr>
          </a:p>
          <a:p>
            <a:pPr algn="just"/>
            <a:endParaRPr lang="en-IN" sz="1600" dirty="0">
              <a:latin typeface="Arial (Headings)"/>
              <a:cs typeface="Arial" panose="020B0604020202020204" pitchFamily="34" charset="0"/>
            </a:endParaRPr>
          </a:p>
          <a:p>
            <a:pPr algn="just"/>
            <a:endParaRPr lang="en-IN" sz="1600" b="0" i="0" u="none" strike="noStrike" baseline="0" dirty="0">
              <a:latin typeface="Arial (Headings)"/>
              <a:cs typeface="Arial" panose="020B0604020202020204" pitchFamily="34" charset="0"/>
            </a:endParaRPr>
          </a:p>
          <a:p>
            <a:pPr algn="just"/>
            <a:endParaRPr lang="en-IN" sz="1600" dirty="0">
              <a:latin typeface="Arial (Headings)"/>
              <a:cs typeface="Arial" panose="020B0604020202020204" pitchFamily="34" charset="0"/>
            </a:endParaRPr>
          </a:p>
          <a:p>
            <a:pPr algn="just"/>
            <a:endParaRPr lang="en-IN" sz="1600" b="0" i="0" u="none" strike="noStrike" baseline="0" dirty="0">
              <a:latin typeface="Arial (Headings)"/>
              <a:cs typeface="Arial" panose="020B0604020202020204" pitchFamily="34" charset="0"/>
            </a:endParaRPr>
          </a:p>
          <a:p>
            <a:pPr algn="just"/>
            <a:endParaRPr lang="en-IN" sz="1600" dirty="0">
              <a:latin typeface="Arial (Headings)"/>
              <a:cs typeface="Arial" panose="020B0604020202020204" pitchFamily="34" charset="0"/>
            </a:endParaRPr>
          </a:p>
          <a:p>
            <a:pPr algn="just"/>
            <a:endParaRPr lang="en-IN" sz="1600" b="0" i="0" u="none" strike="noStrike" baseline="0" dirty="0">
              <a:latin typeface="Arial (Headings)"/>
              <a:cs typeface="Arial" panose="020B0604020202020204" pitchFamily="34" charset="0"/>
            </a:endParaRPr>
          </a:p>
          <a:p>
            <a:pPr algn="just"/>
            <a:r>
              <a:rPr lang="en-IN" sz="1600" dirty="0">
                <a:latin typeface="Arial (Headings)"/>
                <a:cs typeface="Arial" panose="020B0604020202020204" pitchFamily="34" charset="0"/>
              </a:rPr>
              <a:t>    (ii) </a:t>
            </a:r>
            <a:r>
              <a:rPr lang="en-US" sz="1600" b="0" i="0" u="none" strike="noStrike" baseline="0" dirty="0">
                <a:latin typeface="Arial (Headings)"/>
                <a:cs typeface="Arial" panose="020B0604020202020204" pitchFamily="34" charset="0"/>
              </a:rPr>
              <a:t>Once a unit of measurement is used, it should be used</a:t>
            </a:r>
          </a:p>
          <a:p>
            <a:pPr algn="just"/>
            <a:r>
              <a:rPr lang="en-US" sz="1600" dirty="0">
                <a:latin typeface="Arial (Headings)"/>
                <a:cs typeface="Arial" panose="020B0604020202020204" pitchFamily="34" charset="0"/>
              </a:rPr>
              <a:t>        </a:t>
            </a:r>
            <a:r>
              <a:rPr lang="en-US" sz="1600" b="0" i="0" u="none" strike="noStrike" baseline="0" dirty="0">
                <a:latin typeface="Arial (Headings)"/>
                <a:cs typeface="Arial" panose="020B0604020202020204" pitchFamily="34" charset="0"/>
              </a:rPr>
              <a:t> uniformly in the </a:t>
            </a:r>
            <a:r>
              <a:rPr lang="en-IN" sz="1600" b="0" i="0" u="none" strike="noStrike" baseline="0" dirty="0">
                <a:latin typeface="Arial (Headings)"/>
                <a:cs typeface="Arial" panose="020B0604020202020204" pitchFamily="34" charset="0"/>
              </a:rPr>
              <a:t>Financial Statements.</a:t>
            </a:r>
          </a:p>
        </p:txBody>
      </p:sp>
      <p:graphicFrame>
        <p:nvGraphicFramePr>
          <p:cNvPr id="3" name="Table 2">
            <a:extLst>
              <a:ext uri="{FF2B5EF4-FFF2-40B4-BE49-F238E27FC236}">
                <a16:creationId xmlns:a16="http://schemas.microsoft.com/office/drawing/2014/main" id="{9D70446E-25B5-3BDE-259B-E9663B6FB875}"/>
              </a:ext>
            </a:extLst>
          </p:cNvPr>
          <p:cNvGraphicFramePr>
            <a:graphicFrameLocks noGrp="1"/>
          </p:cNvGraphicFramePr>
          <p:nvPr>
            <p:extLst>
              <p:ext uri="{D42A27DB-BD31-4B8C-83A1-F6EECF244321}">
                <p14:modId xmlns:p14="http://schemas.microsoft.com/office/powerpoint/2010/main" val="3745170898"/>
              </p:ext>
            </p:extLst>
          </p:nvPr>
        </p:nvGraphicFramePr>
        <p:xfrm>
          <a:off x="2348494" y="2434218"/>
          <a:ext cx="5825351" cy="1394460"/>
        </p:xfrm>
        <a:graphic>
          <a:graphicData uri="http://schemas.openxmlformats.org/drawingml/2006/table">
            <a:tbl>
              <a:tblPr firstRow="1" bandRow="1">
                <a:tableStyleId>{3D965CBE-3C6C-421F-AE44-3658DA3A7A1C}</a:tableStyleId>
              </a:tblPr>
              <a:tblGrid>
                <a:gridCol w="2702738">
                  <a:extLst>
                    <a:ext uri="{9D8B030D-6E8A-4147-A177-3AD203B41FA5}">
                      <a16:colId xmlns:a16="http://schemas.microsoft.com/office/drawing/2014/main" val="1176111386"/>
                    </a:ext>
                  </a:extLst>
                </a:gridCol>
                <a:gridCol w="3122613">
                  <a:extLst>
                    <a:ext uri="{9D8B030D-6E8A-4147-A177-3AD203B41FA5}">
                      <a16:colId xmlns:a16="http://schemas.microsoft.com/office/drawing/2014/main" val="3816030856"/>
                    </a:ext>
                  </a:extLst>
                </a:gridCol>
              </a:tblGrid>
              <a:tr h="358140">
                <a:tc>
                  <a:txBody>
                    <a:bodyPr/>
                    <a:lstStyle/>
                    <a:p>
                      <a:r>
                        <a:rPr lang="en-US" dirty="0"/>
                        <a:t>Total Income </a:t>
                      </a:r>
                      <a:endParaRPr lang="en-IN" dirty="0"/>
                    </a:p>
                  </a:txBody>
                  <a:tcPr/>
                </a:tc>
                <a:tc>
                  <a:txBody>
                    <a:bodyPr/>
                    <a:lstStyle/>
                    <a:p>
                      <a:r>
                        <a:rPr lang="en-US" dirty="0"/>
                        <a:t>Rounding off </a:t>
                      </a:r>
                      <a:endParaRPr lang="en-IN" dirty="0"/>
                    </a:p>
                  </a:txBody>
                  <a:tcPr/>
                </a:tc>
                <a:extLst>
                  <a:ext uri="{0D108BD9-81ED-4DB2-BD59-A6C34878D82A}">
                    <a16:rowId xmlns:a16="http://schemas.microsoft.com/office/drawing/2014/main" val="2446132032"/>
                  </a:ext>
                </a:extLst>
              </a:tr>
              <a:tr h="370840">
                <a:tc>
                  <a:txBody>
                    <a:bodyPr/>
                    <a:lstStyle/>
                    <a:p>
                      <a:r>
                        <a:rPr lang="en-US" sz="1400" b="0" i="0" u="none" strike="noStrike" cap="none" baseline="0" dirty="0">
                          <a:solidFill>
                            <a:srgbClr val="000000"/>
                          </a:solidFill>
                          <a:latin typeface="Arial"/>
                          <a:ea typeface="Arial"/>
                          <a:cs typeface="Arial"/>
                          <a:sym typeface="Arial"/>
                        </a:rPr>
                        <a:t>(a) less than one hundred</a:t>
                      </a:r>
                    </a:p>
                    <a:p>
                      <a:r>
                        <a:rPr lang="en-IN" sz="1400" b="0" i="0" u="none" strike="noStrike" cap="none" baseline="0" dirty="0">
                          <a:solidFill>
                            <a:srgbClr val="000000"/>
                          </a:solidFill>
                          <a:latin typeface="Arial"/>
                          <a:ea typeface="Arial"/>
                          <a:cs typeface="Arial"/>
                          <a:sym typeface="Arial"/>
                        </a:rPr>
                        <a:t>crore rupees</a:t>
                      </a:r>
                      <a:endParaRPr lang="en-IN" dirty="0"/>
                    </a:p>
                  </a:txBody>
                  <a:tcPr/>
                </a:tc>
                <a:tc>
                  <a:txBody>
                    <a:bodyPr/>
                    <a:lstStyle/>
                    <a:p>
                      <a:r>
                        <a:rPr lang="en-US" sz="1400" b="0" i="0" u="none" strike="noStrike" cap="none" baseline="0" dirty="0">
                          <a:solidFill>
                            <a:srgbClr val="000000"/>
                          </a:solidFill>
                          <a:latin typeface="Arial"/>
                          <a:ea typeface="Arial"/>
                          <a:cs typeface="Arial"/>
                          <a:sym typeface="Arial"/>
                        </a:rPr>
                        <a:t>To the nearest hundreds, thousands, lakhs or millions, or decimals thereof.</a:t>
                      </a:r>
                      <a:endParaRPr lang="en-IN" dirty="0"/>
                    </a:p>
                  </a:txBody>
                  <a:tcPr/>
                </a:tc>
                <a:extLst>
                  <a:ext uri="{0D108BD9-81ED-4DB2-BD59-A6C34878D82A}">
                    <a16:rowId xmlns:a16="http://schemas.microsoft.com/office/drawing/2014/main" val="705217221"/>
                  </a:ext>
                </a:extLst>
              </a:tr>
              <a:tr h="370840">
                <a:tc>
                  <a:txBody>
                    <a:bodyPr/>
                    <a:lstStyle/>
                    <a:p>
                      <a:r>
                        <a:rPr lang="en-IN" sz="1400" b="0" i="0" u="none" strike="noStrike" cap="none" baseline="0" dirty="0">
                          <a:solidFill>
                            <a:srgbClr val="000000"/>
                          </a:solidFill>
                          <a:latin typeface="Arial"/>
                          <a:ea typeface="Arial"/>
                          <a:cs typeface="Arial"/>
                          <a:sym typeface="Arial"/>
                        </a:rPr>
                        <a:t>(b) one hundred crore</a:t>
                      </a:r>
                    </a:p>
                    <a:p>
                      <a:r>
                        <a:rPr lang="en-IN" sz="1400" b="0" i="0" u="none" strike="noStrike" cap="none" baseline="0" dirty="0">
                          <a:solidFill>
                            <a:srgbClr val="000000"/>
                          </a:solidFill>
                          <a:latin typeface="Arial"/>
                          <a:ea typeface="Arial"/>
                          <a:cs typeface="Arial"/>
                          <a:sym typeface="Arial"/>
                        </a:rPr>
                        <a:t>rupees or more</a:t>
                      </a:r>
                      <a:endParaRPr lang="en-IN" dirty="0"/>
                    </a:p>
                  </a:txBody>
                  <a:tcPr/>
                </a:tc>
                <a:tc>
                  <a:txBody>
                    <a:bodyPr/>
                    <a:lstStyle/>
                    <a:p>
                      <a:r>
                        <a:rPr lang="en-US" sz="1400" b="0" i="0" u="none" strike="noStrike" cap="none" baseline="0" dirty="0">
                          <a:solidFill>
                            <a:srgbClr val="000000"/>
                          </a:solidFill>
                          <a:latin typeface="Arial"/>
                          <a:ea typeface="Arial"/>
                          <a:cs typeface="Arial"/>
                          <a:sym typeface="Arial"/>
                        </a:rPr>
                        <a:t>To the nearest lakhs, millions or crores, or </a:t>
                      </a:r>
                      <a:r>
                        <a:rPr lang="en-IN" sz="1400" b="0" i="0" u="none" strike="noStrike" cap="none" baseline="0" dirty="0">
                          <a:solidFill>
                            <a:srgbClr val="000000"/>
                          </a:solidFill>
                          <a:latin typeface="Arial"/>
                          <a:ea typeface="Arial"/>
                          <a:cs typeface="Arial"/>
                          <a:sym typeface="Arial"/>
                        </a:rPr>
                        <a:t>decimals thereof.</a:t>
                      </a:r>
                      <a:endParaRPr lang="en-IN" dirty="0"/>
                    </a:p>
                  </a:txBody>
                  <a:tcPr/>
                </a:tc>
                <a:extLst>
                  <a:ext uri="{0D108BD9-81ED-4DB2-BD59-A6C34878D82A}">
                    <a16:rowId xmlns:a16="http://schemas.microsoft.com/office/drawing/2014/main" val="575735678"/>
                  </a:ext>
                </a:extLst>
              </a:tr>
            </a:tbl>
          </a:graphicData>
        </a:graphic>
      </p:graphicFrame>
    </p:spTree>
    <p:extLst>
      <p:ext uri="{BB962C8B-B14F-4D97-AF65-F5344CB8AC3E}">
        <p14:creationId xmlns:p14="http://schemas.microsoft.com/office/powerpoint/2010/main" val="147807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2">
          <a:extLst>
            <a:ext uri="{FF2B5EF4-FFF2-40B4-BE49-F238E27FC236}">
              <a16:creationId xmlns:a16="http://schemas.microsoft.com/office/drawing/2014/main" id="{53A0AFDB-CAF0-B254-3D65-B5837248299E}"/>
            </a:ext>
          </a:extLst>
        </p:cNvPr>
        <p:cNvGrpSpPr/>
        <p:nvPr/>
      </p:nvGrpSpPr>
      <p:grpSpPr>
        <a:xfrm>
          <a:off x="0" y="0"/>
          <a:ext cx="0" cy="0"/>
          <a:chOff x="0" y="0"/>
          <a:chExt cx="0" cy="0"/>
        </a:xfrm>
      </p:grpSpPr>
      <p:grpSp>
        <p:nvGrpSpPr>
          <p:cNvPr id="1153" name="Google Shape;1153;p33">
            <a:extLst>
              <a:ext uri="{FF2B5EF4-FFF2-40B4-BE49-F238E27FC236}">
                <a16:creationId xmlns:a16="http://schemas.microsoft.com/office/drawing/2014/main" id="{32BC3392-EF75-4C32-8DE3-D27F22528D26}"/>
              </a:ext>
            </a:extLst>
          </p:cNvPr>
          <p:cNvGrpSpPr/>
          <p:nvPr/>
        </p:nvGrpSpPr>
        <p:grpSpPr>
          <a:xfrm rot="16658141">
            <a:off x="345758" y="1469380"/>
            <a:ext cx="1944052" cy="1918989"/>
            <a:chOff x="2931771" y="1980837"/>
            <a:chExt cx="871908" cy="860667"/>
          </a:xfrm>
        </p:grpSpPr>
        <p:sp>
          <p:nvSpPr>
            <p:cNvPr id="1154" name="Google Shape;1154;p33">
              <a:extLst>
                <a:ext uri="{FF2B5EF4-FFF2-40B4-BE49-F238E27FC236}">
                  <a16:creationId xmlns:a16="http://schemas.microsoft.com/office/drawing/2014/main" id="{2FCBBC44-B512-23BF-9623-113FD928AD1B}"/>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a:extLst>
                <a:ext uri="{FF2B5EF4-FFF2-40B4-BE49-F238E27FC236}">
                  <a16:creationId xmlns:a16="http://schemas.microsoft.com/office/drawing/2014/main" id="{93802F45-F3EB-8484-BF41-21E2F96A9596}"/>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a:extLst>
                <a:ext uri="{FF2B5EF4-FFF2-40B4-BE49-F238E27FC236}">
                  <a16:creationId xmlns:a16="http://schemas.microsoft.com/office/drawing/2014/main" id="{BB5C21ED-22AA-B2EC-6989-AD5D28D91227}"/>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p33">
            <a:extLst>
              <a:ext uri="{FF2B5EF4-FFF2-40B4-BE49-F238E27FC236}">
                <a16:creationId xmlns:a16="http://schemas.microsoft.com/office/drawing/2014/main" id="{B918A704-E751-4711-B67E-B547BEC7980C}"/>
              </a:ext>
            </a:extLst>
          </p:cNvPr>
          <p:cNvSpPr txBox="1">
            <a:spLocks noGrp="1"/>
          </p:cNvSpPr>
          <p:nvPr>
            <p:ph type="title"/>
          </p:nvPr>
        </p:nvSpPr>
        <p:spPr>
          <a:xfrm>
            <a:off x="2200199" y="404515"/>
            <a:ext cx="4414913"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2800" dirty="0">
                <a:solidFill>
                  <a:schemeClr val="bg1"/>
                </a:solidFill>
                <a:latin typeface="Perpetua" panose="02020502060401020303" pitchFamily="18" charset="0"/>
              </a:rPr>
              <a:t>QUALITIES OF A FINANCIAL STATEMENT</a:t>
            </a:r>
            <a:endParaRPr sz="2800" dirty="0">
              <a:solidFill>
                <a:schemeClr val="bg1"/>
              </a:solidFill>
              <a:latin typeface="Perpetua" panose="02020502060401020303" pitchFamily="18" charset="0"/>
            </a:endParaRPr>
          </a:p>
        </p:txBody>
      </p:sp>
      <p:grpSp>
        <p:nvGrpSpPr>
          <p:cNvPr id="1159" name="Google Shape;1159;p33">
            <a:extLst>
              <a:ext uri="{FF2B5EF4-FFF2-40B4-BE49-F238E27FC236}">
                <a16:creationId xmlns:a16="http://schemas.microsoft.com/office/drawing/2014/main" id="{41F0C865-E858-20D1-DEAF-F72525A291C5}"/>
              </a:ext>
            </a:extLst>
          </p:cNvPr>
          <p:cNvGrpSpPr/>
          <p:nvPr/>
        </p:nvGrpSpPr>
        <p:grpSpPr>
          <a:xfrm rot="-6376406">
            <a:off x="6663401" y="3431406"/>
            <a:ext cx="1481071" cy="1461977"/>
            <a:chOff x="2931771" y="1980837"/>
            <a:chExt cx="871908" cy="860667"/>
          </a:xfrm>
        </p:grpSpPr>
        <p:sp>
          <p:nvSpPr>
            <p:cNvPr id="1160" name="Google Shape;1160;p33">
              <a:extLst>
                <a:ext uri="{FF2B5EF4-FFF2-40B4-BE49-F238E27FC236}">
                  <a16:creationId xmlns:a16="http://schemas.microsoft.com/office/drawing/2014/main" id="{718F7C7B-0F71-C540-6D15-77E39660CF35}"/>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a:extLst>
                <a:ext uri="{FF2B5EF4-FFF2-40B4-BE49-F238E27FC236}">
                  <a16:creationId xmlns:a16="http://schemas.microsoft.com/office/drawing/2014/main" id="{C013105E-A0E1-AE75-B23C-6E80BE880BEF}"/>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a:extLst>
                <a:ext uri="{FF2B5EF4-FFF2-40B4-BE49-F238E27FC236}">
                  <a16:creationId xmlns:a16="http://schemas.microsoft.com/office/drawing/2014/main" id="{84FC77C6-7AC6-4CE1-758D-CD166CE9BFEB}"/>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3">
            <a:extLst>
              <a:ext uri="{FF2B5EF4-FFF2-40B4-BE49-F238E27FC236}">
                <a16:creationId xmlns:a16="http://schemas.microsoft.com/office/drawing/2014/main" id="{418AE801-D255-409D-EE72-0AD7EDC4DFF5}"/>
              </a:ext>
            </a:extLst>
          </p:cNvPr>
          <p:cNvGrpSpPr/>
          <p:nvPr/>
        </p:nvGrpSpPr>
        <p:grpSpPr>
          <a:xfrm rot="8946351">
            <a:off x="6969625" y="1562194"/>
            <a:ext cx="1915142" cy="2188073"/>
            <a:chOff x="5104386" y="-1892439"/>
            <a:chExt cx="2949420" cy="3369748"/>
          </a:xfrm>
        </p:grpSpPr>
        <p:sp>
          <p:nvSpPr>
            <p:cNvPr id="1164" name="Google Shape;1164;p33">
              <a:extLst>
                <a:ext uri="{FF2B5EF4-FFF2-40B4-BE49-F238E27FC236}">
                  <a16:creationId xmlns:a16="http://schemas.microsoft.com/office/drawing/2014/main" id="{DB8598B5-E1EF-899F-BB8A-092D4EA167D0}"/>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a:extLst>
                <a:ext uri="{FF2B5EF4-FFF2-40B4-BE49-F238E27FC236}">
                  <a16:creationId xmlns:a16="http://schemas.microsoft.com/office/drawing/2014/main" id="{610A5DF1-F64F-ECB3-E542-9CE15EC336D0}"/>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a:extLst>
                <a:ext uri="{FF2B5EF4-FFF2-40B4-BE49-F238E27FC236}">
                  <a16:creationId xmlns:a16="http://schemas.microsoft.com/office/drawing/2014/main" id="{252AB0C1-A226-2A2F-5A22-7100CFE6F398}"/>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a:extLst>
                <a:ext uri="{FF2B5EF4-FFF2-40B4-BE49-F238E27FC236}">
                  <a16:creationId xmlns:a16="http://schemas.microsoft.com/office/drawing/2014/main" id="{2F39ED17-23A0-9148-AE69-08DF7D5B098A}"/>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a:extLst>
                <a:ext uri="{FF2B5EF4-FFF2-40B4-BE49-F238E27FC236}">
                  <a16:creationId xmlns:a16="http://schemas.microsoft.com/office/drawing/2014/main" id="{CA43BF4A-378D-1DA5-257F-CF27DE4B50C5}"/>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a:extLst>
                <a:ext uri="{FF2B5EF4-FFF2-40B4-BE49-F238E27FC236}">
                  <a16:creationId xmlns:a16="http://schemas.microsoft.com/office/drawing/2014/main" id="{4CDF2DCC-9DAD-83B5-8008-3B4B18D9109B}"/>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3">
              <a:extLst>
                <a:ext uri="{FF2B5EF4-FFF2-40B4-BE49-F238E27FC236}">
                  <a16:creationId xmlns:a16="http://schemas.microsoft.com/office/drawing/2014/main" id="{253570C9-BC43-CB51-FD9F-184555BBA376}"/>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a:extLst>
                <a:ext uri="{FF2B5EF4-FFF2-40B4-BE49-F238E27FC236}">
                  <a16:creationId xmlns:a16="http://schemas.microsoft.com/office/drawing/2014/main" id="{02949097-F39F-0967-5211-8CE501C7C74B}"/>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a:extLst>
                <a:ext uri="{FF2B5EF4-FFF2-40B4-BE49-F238E27FC236}">
                  <a16:creationId xmlns:a16="http://schemas.microsoft.com/office/drawing/2014/main" id="{EE854B3D-4F1B-CEEF-4BE1-5A01039D0F77}"/>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a:extLst>
                <a:ext uri="{FF2B5EF4-FFF2-40B4-BE49-F238E27FC236}">
                  <a16:creationId xmlns:a16="http://schemas.microsoft.com/office/drawing/2014/main" id="{0F521EE4-4BA2-D900-95AC-108F37695838}"/>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3">
              <a:extLst>
                <a:ext uri="{FF2B5EF4-FFF2-40B4-BE49-F238E27FC236}">
                  <a16:creationId xmlns:a16="http://schemas.microsoft.com/office/drawing/2014/main" id="{B428BA7C-746E-00BA-4696-C95D484D5E8F}"/>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3">
              <a:extLst>
                <a:ext uri="{FF2B5EF4-FFF2-40B4-BE49-F238E27FC236}">
                  <a16:creationId xmlns:a16="http://schemas.microsoft.com/office/drawing/2014/main" id="{96F32208-3E3F-0A49-8FCB-0CA4EDAF4ED8}"/>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3">
              <a:extLst>
                <a:ext uri="{FF2B5EF4-FFF2-40B4-BE49-F238E27FC236}">
                  <a16:creationId xmlns:a16="http://schemas.microsoft.com/office/drawing/2014/main" id="{E9EB3919-67A7-627C-CA1A-E66508F4F179}"/>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3">
              <a:extLst>
                <a:ext uri="{FF2B5EF4-FFF2-40B4-BE49-F238E27FC236}">
                  <a16:creationId xmlns:a16="http://schemas.microsoft.com/office/drawing/2014/main" id="{7AA938CE-EC50-B25D-2580-EC1AC674562F}"/>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3">
              <a:extLst>
                <a:ext uri="{FF2B5EF4-FFF2-40B4-BE49-F238E27FC236}">
                  <a16:creationId xmlns:a16="http://schemas.microsoft.com/office/drawing/2014/main" id="{756739D5-3827-0232-8EDB-3173606E25AC}"/>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3">
              <a:extLst>
                <a:ext uri="{FF2B5EF4-FFF2-40B4-BE49-F238E27FC236}">
                  <a16:creationId xmlns:a16="http://schemas.microsoft.com/office/drawing/2014/main" id="{DEC692C8-5104-4F87-8C86-C8E18D60F9C2}"/>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3">
              <a:extLst>
                <a:ext uri="{FF2B5EF4-FFF2-40B4-BE49-F238E27FC236}">
                  <a16:creationId xmlns:a16="http://schemas.microsoft.com/office/drawing/2014/main" id="{534D20DF-BFB9-8F8E-C556-E44A3955215B}"/>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a:extLst>
                <a:ext uri="{FF2B5EF4-FFF2-40B4-BE49-F238E27FC236}">
                  <a16:creationId xmlns:a16="http://schemas.microsoft.com/office/drawing/2014/main" id="{9A85C64B-268D-4C05-DBCD-44809FF93C6E}"/>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3">
              <a:extLst>
                <a:ext uri="{FF2B5EF4-FFF2-40B4-BE49-F238E27FC236}">
                  <a16:creationId xmlns:a16="http://schemas.microsoft.com/office/drawing/2014/main" id="{0C0CBD05-1F79-E5E5-271E-1578BF303EAE}"/>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3">
              <a:extLst>
                <a:ext uri="{FF2B5EF4-FFF2-40B4-BE49-F238E27FC236}">
                  <a16:creationId xmlns:a16="http://schemas.microsoft.com/office/drawing/2014/main" id="{25526DD9-03AB-67A8-5BB3-EB4E4B54D4AF}"/>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a:extLst>
                <a:ext uri="{FF2B5EF4-FFF2-40B4-BE49-F238E27FC236}">
                  <a16:creationId xmlns:a16="http://schemas.microsoft.com/office/drawing/2014/main" id="{DDAE94DE-2DFC-9E00-23C4-FD9C465543C7}"/>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3">
              <a:extLst>
                <a:ext uri="{FF2B5EF4-FFF2-40B4-BE49-F238E27FC236}">
                  <a16:creationId xmlns:a16="http://schemas.microsoft.com/office/drawing/2014/main" id="{4BDC6EDF-E246-EA5E-FAEF-74C1F1EB28C3}"/>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3">
              <a:extLst>
                <a:ext uri="{FF2B5EF4-FFF2-40B4-BE49-F238E27FC236}">
                  <a16:creationId xmlns:a16="http://schemas.microsoft.com/office/drawing/2014/main" id="{566D0E75-73A2-5F30-6567-C40E2C8E9AD5}"/>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3">
              <a:extLst>
                <a:ext uri="{FF2B5EF4-FFF2-40B4-BE49-F238E27FC236}">
                  <a16:creationId xmlns:a16="http://schemas.microsoft.com/office/drawing/2014/main" id="{76B02D42-D6B7-7E09-4A25-87F44415719E}"/>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3">
              <a:extLst>
                <a:ext uri="{FF2B5EF4-FFF2-40B4-BE49-F238E27FC236}">
                  <a16:creationId xmlns:a16="http://schemas.microsoft.com/office/drawing/2014/main" id="{6960712F-59B0-93C0-8B9A-66E32D2D2333}"/>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a:extLst>
                <a:ext uri="{FF2B5EF4-FFF2-40B4-BE49-F238E27FC236}">
                  <a16:creationId xmlns:a16="http://schemas.microsoft.com/office/drawing/2014/main" id="{CD7C6B07-8DEA-78F3-EA7B-048EC1C2ECE6}"/>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3">
              <a:extLst>
                <a:ext uri="{FF2B5EF4-FFF2-40B4-BE49-F238E27FC236}">
                  <a16:creationId xmlns:a16="http://schemas.microsoft.com/office/drawing/2014/main" id="{EABC6A11-9AD5-E9F6-116B-94457809E6C1}"/>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3">
              <a:extLst>
                <a:ext uri="{FF2B5EF4-FFF2-40B4-BE49-F238E27FC236}">
                  <a16:creationId xmlns:a16="http://schemas.microsoft.com/office/drawing/2014/main" id="{7C4DA462-8010-51CE-8D66-772A48EFA61E}"/>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a:extLst>
                <a:ext uri="{FF2B5EF4-FFF2-40B4-BE49-F238E27FC236}">
                  <a16:creationId xmlns:a16="http://schemas.microsoft.com/office/drawing/2014/main" id="{94B8DAD9-DC5E-4ADA-053A-B729DF885C0B}"/>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a:extLst>
                <a:ext uri="{FF2B5EF4-FFF2-40B4-BE49-F238E27FC236}">
                  <a16:creationId xmlns:a16="http://schemas.microsoft.com/office/drawing/2014/main" id="{3BCC4E71-5486-FE0F-3010-3D157CD64BF2}"/>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a:extLst>
                <a:ext uri="{FF2B5EF4-FFF2-40B4-BE49-F238E27FC236}">
                  <a16:creationId xmlns:a16="http://schemas.microsoft.com/office/drawing/2014/main" id="{6E32576E-D784-A900-DE53-3C3C1E719F3B}"/>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a:extLst>
                <a:ext uri="{FF2B5EF4-FFF2-40B4-BE49-F238E27FC236}">
                  <a16:creationId xmlns:a16="http://schemas.microsoft.com/office/drawing/2014/main" id="{34B92388-03A2-0EDD-35A6-FA3AB767C7E2}"/>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a:extLst>
                <a:ext uri="{FF2B5EF4-FFF2-40B4-BE49-F238E27FC236}">
                  <a16:creationId xmlns:a16="http://schemas.microsoft.com/office/drawing/2014/main" id="{A73F5A4F-3AD9-5AB8-738E-E7CF4DACF92D}"/>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a:extLst>
                <a:ext uri="{FF2B5EF4-FFF2-40B4-BE49-F238E27FC236}">
                  <a16:creationId xmlns:a16="http://schemas.microsoft.com/office/drawing/2014/main" id="{85ED439B-3128-5F13-3E8C-CAED23F51424}"/>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a:extLst>
                <a:ext uri="{FF2B5EF4-FFF2-40B4-BE49-F238E27FC236}">
                  <a16:creationId xmlns:a16="http://schemas.microsoft.com/office/drawing/2014/main" id="{B57571FB-480B-1474-75DD-54B3BECDFB8F}"/>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a:extLst>
                <a:ext uri="{FF2B5EF4-FFF2-40B4-BE49-F238E27FC236}">
                  <a16:creationId xmlns:a16="http://schemas.microsoft.com/office/drawing/2014/main" id="{DD0426D3-E56C-E983-B102-8D381C8A6D9C}"/>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a:extLst>
                <a:ext uri="{FF2B5EF4-FFF2-40B4-BE49-F238E27FC236}">
                  <a16:creationId xmlns:a16="http://schemas.microsoft.com/office/drawing/2014/main" id="{E260A590-8281-82FE-6E4D-1B00E299397D}"/>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a:extLst>
                <a:ext uri="{FF2B5EF4-FFF2-40B4-BE49-F238E27FC236}">
                  <a16:creationId xmlns:a16="http://schemas.microsoft.com/office/drawing/2014/main" id="{F1929A8A-01B1-30DD-05BB-99B74216CD00}"/>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a:extLst>
                <a:ext uri="{FF2B5EF4-FFF2-40B4-BE49-F238E27FC236}">
                  <a16:creationId xmlns:a16="http://schemas.microsoft.com/office/drawing/2014/main" id="{AE1293D8-8878-1B27-FA3D-FF098E61E44B}"/>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a:extLst>
                <a:ext uri="{FF2B5EF4-FFF2-40B4-BE49-F238E27FC236}">
                  <a16:creationId xmlns:a16="http://schemas.microsoft.com/office/drawing/2014/main" id="{A06EB802-3170-578D-D900-ED7423AD2235}"/>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a:extLst>
                <a:ext uri="{FF2B5EF4-FFF2-40B4-BE49-F238E27FC236}">
                  <a16:creationId xmlns:a16="http://schemas.microsoft.com/office/drawing/2014/main" id="{5A501C69-DDBA-F51D-E831-7886F6764629}"/>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a:extLst>
                <a:ext uri="{FF2B5EF4-FFF2-40B4-BE49-F238E27FC236}">
                  <a16:creationId xmlns:a16="http://schemas.microsoft.com/office/drawing/2014/main" id="{21AE0F05-4A46-6341-BD3E-868E3A47A814}"/>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a:extLst>
                <a:ext uri="{FF2B5EF4-FFF2-40B4-BE49-F238E27FC236}">
                  <a16:creationId xmlns:a16="http://schemas.microsoft.com/office/drawing/2014/main" id="{4C20393E-C39F-1F35-DB85-4809A2534505}"/>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3">
              <a:extLst>
                <a:ext uri="{FF2B5EF4-FFF2-40B4-BE49-F238E27FC236}">
                  <a16:creationId xmlns:a16="http://schemas.microsoft.com/office/drawing/2014/main" id="{5BEABEF4-3BA7-4A2F-83A1-C606EC71FC1D}"/>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3">
              <a:extLst>
                <a:ext uri="{FF2B5EF4-FFF2-40B4-BE49-F238E27FC236}">
                  <a16:creationId xmlns:a16="http://schemas.microsoft.com/office/drawing/2014/main" id="{59647C62-0B3C-8F6D-6157-05F07555A27A}"/>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a:extLst>
                <a:ext uri="{FF2B5EF4-FFF2-40B4-BE49-F238E27FC236}">
                  <a16:creationId xmlns:a16="http://schemas.microsoft.com/office/drawing/2014/main" id="{EB15FEC6-7248-F5A8-6368-6FB44EC5D62F}"/>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a:extLst>
                <a:ext uri="{FF2B5EF4-FFF2-40B4-BE49-F238E27FC236}">
                  <a16:creationId xmlns:a16="http://schemas.microsoft.com/office/drawing/2014/main" id="{8705F8B5-8337-708E-9950-EC062872A777}"/>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a:extLst>
                <a:ext uri="{FF2B5EF4-FFF2-40B4-BE49-F238E27FC236}">
                  <a16:creationId xmlns:a16="http://schemas.microsoft.com/office/drawing/2014/main" id="{91127B7A-E994-99DD-1116-BFF549F799F1}"/>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a:extLst>
                <a:ext uri="{FF2B5EF4-FFF2-40B4-BE49-F238E27FC236}">
                  <a16:creationId xmlns:a16="http://schemas.microsoft.com/office/drawing/2014/main" id="{6624D6CE-834E-EB18-2DBC-3B50D70AB732}"/>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a:extLst>
                <a:ext uri="{FF2B5EF4-FFF2-40B4-BE49-F238E27FC236}">
                  <a16:creationId xmlns:a16="http://schemas.microsoft.com/office/drawing/2014/main" id="{76902B35-1FC4-591B-3994-5B6659AE3B7B}"/>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a:extLst>
                <a:ext uri="{FF2B5EF4-FFF2-40B4-BE49-F238E27FC236}">
                  <a16:creationId xmlns:a16="http://schemas.microsoft.com/office/drawing/2014/main" id="{CA1BA892-7089-6AF0-3693-701E6EFECC15}"/>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3">
              <a:extLst>
                <a:ext uri="{FF2B5EF4-FFF2-40B4-BE49-F238E27FC236}">
                  <a16:creationId xmlns:a16="http://schemas.microsoft.com/office/drawing/2014/main" id="{AD16D175-3967-7F18-F67E-BBA7BCF207F3}"/>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3">
              <a:extLst>
                <a:ext uri="{FF2B5EF4-FFF2-40B4-BE49-F238E27FC236}">
                  <a16:creationId xmlns:a16="http://schemas.microsoft.com/office/drawing/2014/main" id="{CDE511F9-8C0C-9C24-076F-6D75FCB3B41A}"/>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3">
              <a:extLst>
                <a:ext uri="{FF2B5EF4-FFF2-40B4-BE49-F238E27FC236}">
                  <a16:creationId xmlns:a16="http://schemas.microsoft.com/office/drawing/2014/main" id="{63EA9B5A-FDF6-C965-5168-9C0F3812A4D7}"/>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3">
              <a:extLst>
                <a:ext uri="{FF2B5EF4-FFF2-40B4-BE49-F238E27FC236}">
                  <a16:creationId xmlns:a16="http://schemas.microsoft.com/office/drawing/2014/main" id="{C7E4CAFC-6055-E36A-6BC0-B13D5EA69152}"/>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33">
            <a:extLst>
              <a:ext uri="{FF2B5EF4-FFF2-40B4-BE49-F238E27FC236}">
                <a16:creationId xmlns:a16="http://schemas.microsoft.com/office/drawing/2014/main" id="{C9A7485D-E169-38B5-7793-2F7FB3884F78}"/>
              </a:ext>
            </a:extLst>
          </p:cNvPr>
          <p:cNvGrpSpPr/>
          <p:nvPr/>
        </p:nvGrpSpPr>
        <p:grpSpPr>
          <a:xfrm rot="8927377" flipH="1">
            <a:off x="1035044" y="-96710"/>
            <a:ext cx="1573129" cy="1561055"/>
            <a:chOff x="3752946" y="4641746"/>
            <a:chExt cx="1573075" cy="1561000"/>
          </a:xfrm>
        </p:grpSpPr>
        <p:sp>
          <p:nvSpPr>
            <p:cNvPr id="1220" name="Google Shape;1220;p33">
              <a:extLst>
                <a:ext uri="{FF2B5EF4-FFF2-40B4-BE49-F238E27FC236}">
                  <a16:creationId xmlns:a16="http://schemas.microsoft.com/office/drawing/2014/main" id="{C6F1A530-4083-A5C9-4CD9-F1AE3C9FF6CD}"/>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a:extLst>
                <a:ext uri="{FF2B5EF4-FFF2-40B4-BE49-F238E27FC236}">
                  <a16:creationId xmlns:a16="http://schemas.microsoft.com/office/drawing/2014/main" id="{425594C3-3DD5-72C9-BB8B-9B999A0DB143}"/>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a:extLst>
                <a:ext uri="{FF2B5EF4-FFF2-40B4-BE49-F238E27FC236}">
                  <a16:creationId xmlns:a16="http://schemas.microsoft.com/office/drawing/2014/main" id="{499B6FB5-44EB-1F71-8896-B9EE473544CD}"/>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a:extLst>
                <a:ext uri="{FF2B5EF4-FFF2-40B4-BE49-F238E27FC236}">
                  <a16:creationId xmlns:a16="http://schemas.microsoft.com/office/drawing/2014/main" id="{C9985F02-150F-086F-1693-DE701B447FA7}"/>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a:extLst>
                <a:ext uri="{FF2B5EF4-FFF2-40B4-BE49-F238E27FC236}">
                  <a16:creationId xmlns:a16="http://schemas.microsoft.com/office/drawing/2014/main" id="{E9ABE020-A7FD-C982-95D4-2FC1AC5BD657}"/>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a:extLst>
                <a:ext uri="{FF2B5EF4-FFF2-40B4-BE49-F238E27FC236}">
                  <a16:creationId xmlns:a16="http://schemas.microsoft.com/office/drawing/2014/main" id="{E5CFF100-3927-A10F-EBA4-A162D14E39E5}"/>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a:extLst>
                <a:ext uri="{FF2B5EF4-FFF2-40B4-BE49-F238E27FC236}">
                  <a16:creationId xmlns:a16="http://schemas.microsoft.com/office/drawing/2014/main" id="{9F77D09F-1CDB-3BDD-C530-77CFEA2B52D9}"/>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a:extLst>
                <a:ext uri="{FF2B5EF4-FFF2-40B4-BE49-F238E27FC236}">
                  <a16:creationId xmlns:a16="http://schemas.microsoft.com/office/drawing/2014/main" id="{38B0D001-57B0-C892-9586-456035B4F33C}"/>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3">
              <a:extLst>
                <a:ext uri="{FF2B5EF4-FFF2-40B4-BE49-F238E27FC236}">
                  <a16:creationId xmlns:a16="http://schemas.microsoft.com/office/drawing/2014/main" id="{59011CB5-2266-B17D-81F6-5D1631941A05}"/>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3">
              <a:extLst>
                <a:ext uri="{FF2B5EF4-FFF2-40B4-BE49-F238E27FC236}">
                  <a16:creationId xmlns:a16="http://schemas.microsoft.com/office/drawing/2014/main" id="{056FA84E-5EF0-CFDA-7109-696DB6A66FF5}"/>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a:extLst>
                <a:ext uri="{FF2B5EF4-FFF2-40B4-BE49-F238E27FC236}">
                  <a16:creationId xmlns:a16="http://schemas.microsoft.com/office/drawing/2014/main" id="{77883B60-E062-3FBE-7269-41A024C1C78F}"/>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a:extLst>
                <a:ext uri="{FF2B5EF4-FFF2-40B4-BE49-F238E27FC236}">
                  <a16:creationId xmlns:a16="http://schemas.microsoft.com/office/drawing/2014/main" id="{8B2EE948-7ABD-20C6-3C99-F80DAABC404A}"/>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a:extLst>
                <a:ext uri="{FF2B5EF4-FFF2-40B4-BE49-F238E27FC236}">
                  <a16:creationId xmlns:a16="http://schemas.microsoft.com/office/drawing/2014/main" id="{291FBD88-D4D3-2F86-D32A-C05530CD348F}"/>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3">
              <a:extLst>
                <a:ext uri="{FF2B5EF4-FFF2-40B4-BE49-F238E27FC236}">
                  <a16:creationId xmlns:a16="http://schemas.microsoft.com/office/drawing/2014/main" id="{329191F3-122A-460C-485F-340AF48A90B5}"/>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3">
              <a:extLst>
                <a:ext uri="{FF2B5EF4-FFF2-40B4-BE49-F238E27FC236}">
                  <a16:creationId xmlns:a16="http://schemas.microsoft.com/office/drawing/2014/main" id="{B14CF6FF-CC91-EFD7-5EE1-64B56C76C4DB}"/>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a:extLst>
                <a:ext uri="{FF2B5EF4-FFF2-40B4-BE49-F238E27FC236}">
                  <a16:creationId xmlns:a16="http://schemas.microsoft.com/office/drawing/2014/main" id="{5F5A18B2-8029-2794-4052-2E90119BD4F7}"/>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a:extLst>
                <a:ext uri="{FF2B5EF4-FFF2-40B4-BE49-F238E27FC236}">
                  <a16:creationId xmlns:a16="http://schemas.microsoft.com/office/drawing/2014/main" id="{58DE820A-13FB-E4C4-5A45-921702DA7C65}"/>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a:extLst>
                <a:ext uri="{FF2B5EF4-FFF2-40B4-BE49-F238E27FC236}">
                  <a16:creationId xmlns:a16="http://schemas.microsoft.com/office/drawing/2014/main" id="{AAB2E34E-AB9A-158F-D835-11C94557876C}"/>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a:extLst>
                <a:ext uri="{FF2B5EF4-FFF2-40B4-BE49-F238E27FC236}">
                  <a16:creationId xmlns:a16="http://schemas.microsoft.com/office/drawing/2014/main" id="{CF75348D-06FC-77FD-4A8D-AD72DD8B4F59}"/>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a:extLst>
                <a:ext uri="{FF2B5EF4-FFF2-40B4-BE49-F238E27FC236}">
                  <a16:creationId xmlns:a16="http://schemas.microsoft.com/office/drawing/2014/main" id="{D63F7919-C322-47AB-EE2C-102FB1CB0A0C}"/>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a:extLst>
                <a:ext uri="{FF2B5EF4-FFF2-40B4-BE49-F238E27FC236}">
                  <a16:creationId xmlns:a16="http://schemas.microsoft.com/office/drawing/2014/main" id="{51E9FF08-5078-9F59-BD1C-E0883DC4242C}"/>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3">
            <a:extLst>
              <a:ext uri="{FF2B5EF4-FFF2-40B4-BE49-F238E27FC236}">
                <a16:creationId xmlns:a16="http://schemas.microsoft.com/office/drawing/2014/main" id="{E9EFB61B-A6C4-F874-AEF1-497F7A58065D}"/>
              </a:ext>
            </a:extLst>
          </p:cNvPr>
          <p:cNvGrpSpPr/>
          <p:nvPr/>
        </p:nvGrpSpPr>
        <p:grpSpPr>
          <a:xfrm rot="-3951116" flipH="1">
            <a:off x="2002008" y="4205210"/>
            <a:ext cx="1573090" cy="1561015"/>
            <a:chOff x="3752946" y="4641746"/>
            <a:chExt cx="1573075" cy="1561000"/>
          </a:xfrm>
        </p:grpSpPr>
        <p:sp>
          <p:nvSpPr>
            <p:cNvPr id="1242" name="Google Shape;1242;p33">
              <a:extLst>
                <a:ext uri="{FF2B5EF4-FFF2-40B4-BE49-F238E27FC236}">
                  <a16:creationId xmlns:a16="http://schemas.microsoft.com/office/drawing/2014/main" id="{06C92319-7765-8B46-FA27-AB9499AF8EEA}"/>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a:extLst>
                <a:ext uri="{FF2B5EF4-FFF2-40B4-BE49-F238E27FC236}">
                  <a16:creationId xmlns:a16="http://schemas.microsoft.com/office/drawing/2014/main" id="{5CF8387C-5987-6278-A8C8-876BEC84A1C0}"/>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a:extLst>
                <a:ext uri="{FF2B5EF4-FFF2-40B4-BE49-F238E27FC236}">
                  <a16:creationId xmlns:a16="http://schemas.microsoft.com/office/drawing/2014/main" id="{A8989763-0ED1-EA45-0249-67B459980DAC}"/>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a:extLst>
                <a:ext uri="{FF2B5EF4-FFF2-40B4-BE49-F238E27FC236}">
                  <a16:creationId xmlns:a16="http://schemas.microsoft.com/office/drawing/2014/main" id="{878F4CCD-F4E5-1BA4-9B0C-329E0B952C2D}"/>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a:extLst>
                <a:ext uri="{FF2B5EF4-FFF2-40B4-BE49-F238E27FC236}">
                  <a16:creationId xmlns:a16="http://schemas.microsoft.com/office/drawing/2014/main" id="{1389D1B0-6A59-797C-352A-37D3F46ABD15}"/>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a:extLst>
                <a:ext uri="{FF2B5EF4-FFF2-40B4-BE49-F238E27FC236}">
                  <a16:creationId xmlns:a16="http://schemas.microsoft.com/office/drawing/2014/main" id="{C1047DCB-877F-7F33-362C-E956B54778A7}"/>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a:extLst>
                <a:ext uri="{FF2B5EF4-FFF2-40B4-BE49-F238E27FC236}">
                  <a16:creationId xmlns:a16="http://schemas.microsoft.com/office/drawing/2014/main" id="{653EF8C7-FDBE-7F75-2B31-17E4E85AFD1A}"/>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a:extLst>
                <a:ext uri="{FF2B5EF4-FFF2-40B4-BE49-F238E27FC236}">
                  <a16:creationId xmlns:a16="http://schemas.microsoft.com/office/drawing/2014/main" id="{7AF5CDB8-19C6-BBB5-14E1-C9BF4182699D}"/>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a:extLst>
                <a:ext uri="{FF2B5EF4-FFF2-40B4-BE49-F238E27FC236}">
                  <a16:creationId xmlns:a16="http://schemas.microsoft.com/office/drawing/2014/main" id="{197097D9-C0A5-8488-0C66-C2C77B493557}"/>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a:extLst>
                <a:ext uri="{FF2B5EF4-FFF2-40B4-BE49-F238E27FC236}">
                  <a16:creationId xmlns:a16="http://schemas.microsoft.com/office/drawing/2014/main" id="{7CCB0EAC-E3A1-7E4B-6A8B-C82DA53109CF}"/>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a:extLst>
                <a:ext uri="{FF2B5EF4-FFF2-40B4-BE49-F238E27FC236}">
                  <a16:creationId xmlns:a16="http://schemas.microsoft.com/office/drawing/2014/main" id="{146AFD6B-CCAD-47E6-776D-746F7B4C5877}"/>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a:extLst>
                <a:ext uri="{FF2B5EF4-FFF2-40B4-BE49-F238E27FC236}">
                  <a16:creationId xmlns:a16="http://schemas.microsoft.com/office/drawing/2014/main" id="{79E47657-F287-2DB6-26C4-2BF926102B90}"/>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a:extLst>
                <a:ext uri="{FF2B5EF4-FFF2-40B4-BE49-F238E27FC236}">
                  <a16:creationId xmlns:a16="http://schemas.microsoft.com/office/drawing/2014/main" id="{E67A0081-EA42-C49A-0BF8-77831B2FB62D}"/>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a:extLst>
                <a:ext uri="{FF2B5EF4-FFF2-40B4-BE49-F238E27FC236}">
                  <a16:creationId xmlns:a16="http://schemas.microsoft.com/office/drawing/2014/main" id="{EAD04193-59A3-6709-243E-F10A0BE584CF}"/>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3">
              <a:extLst>
                <a:ext uri="{FF2B5EF4-FFF2-40B4-BE49-F238E27FC236}">
                  <a16:creationId xmlns:a16="http://schemas.microsoft.com/office/drawing/2014/main" id="{17B1561A-6544-9D53-E6FD-441B98073A3C}"/>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3">
              <a:extLst>
                <a:ext uri="{FF2B5EF4-FFF2-40B4-BE49-F238E27FC236}">
                  <a16:creationId xmlns:a16="http://schemas.microsoft.com/office/drawing/2014/main" id="{F231A376-1403-49A6-8BE5-A57382845714}"/>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a:extLst>
                <a:ext uri="{FF2B5EF4-FFF2-40B4-BE49-F238E27FC236}">
                  <a16:creationId xmlns:a16="http://schemas.microsoft.com/office/drawing/2014/main" id="{107E499C-93D7-13FB-ABD8-9F42F3AD4821}"/>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a:extLst>
                <a:ext uri="{FF2B5EF4-FFF2-40B4-BE49-F238E27FC236}">
                  <a16:creationId xmlns:a16="http://schemas.microsoft.com/office/drawing/2014/main" id="{27DEF040-CEEB-F230-C2A4-2B08CCEA4739}"/>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a:extLst>
                <a:ext uri="{FF2B5EF4-FFF2-40B4-BE49-F238E27FC236}">
                  <a16:creationId xmlns:a16="http://schemas.microsoft.com/office/drawing/2014/main" id="{3DB130AE-86E1-AC56-F5D5-7A9398C3AFC4}"/>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a:extLst>
                <a:ext uri="{FF2B5EF4-FFF2-40B4-BE49-F238E27FC236}">
                  <a16:creationId xmlns:a16="http://schemas.microsoft.com/office/drawing/2014/main" id="{8C19A289-BE49-81E8-14D9-FFA9C1BB7FBF}"/>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a:extLst>
                <a:ext uri="{FF2B5EF4-FFF2-40B4-BE49-F238E27FC236}">
                  <a16:creationId xmlns:a16="http://schemas.microsoft.com/office/drawing/2014/main" id="{FAB025A9-3544-26A2-BECE-9F1408DCE423}"/>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33">
            <a:extLst>
              <a:ext uri="{FF2B5EF4-FFF2-40B4-BE49-F238E27FC236}">
                <a16:creationId xmlns:a16="http://schemas.microsoft.com/office/drawing/2014/main" id="{BB78B0D2-9C39-E29A-26E7-D7DFD52DC6D9}"/>
              </a:ext>
            </a:extLst>
          </p:cNvPr>
          <p:cNvGrpSpPr/>
          <p:nvPr/>
        </p:nvGrpSpPr>
        <p:grpSpPr>
          <a:xfrm rot="10800000">
            <a:off x="1229427" y="4134429"/>
            <a:ext cx="784464" cy="835152"/>
            <a:chOff x="1865285" y="-2366929"/>
            <a:chExt cx="1226300" cy="1305537"/>
          </a:xfrm>
        </p:grpSpPr>
        <p:sp>
          <p:nvSpPr>
            <p:cNvPr id="1264" name="Google Shape;1264;p33">
              <a:extLst>
                <a:ext uri="{FF2B5EF4-FFF2-40B4-BE49-F238E27FC236}">
                  <a16:creationId xmlns:a16="http://schemas.microsoft.com/office/drawing/2014/main" id="{4A64AF1B-3A23-A808-C870-B8CC6C4DB4FE}"/>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3">
              <a:extLst>
                <a:ext uri="{FF2B5EF4-FFF2-40B4-BE49-F238E27FC236}">
                  <a16:creationId xmlns:a16="http://schemas.microsoft.com/office/drawing/2014/main" id="{01308A4B-F539-676C-2D37-629E2D6327DB}"/>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33">
            <a:extLst>
              <a:ext uri="{FF2B5EF4-FFF2-40B4-BE49-F238E27FC236}">
                <a16:creationId xmlns:a16="http://schemas.microsoft.com/office/drawing/2014/main" id="{1B41885F-063B-4FB1-DD98-78F8C3E09114}"/>
              </a:ext>
            </a:extLst>
          </p:cNvPr>
          <p:cNvGrpSpPr/>
          <p:nvPr/>
        </p:nvGrpSpPr>
        <p:grpSpPr>
          <a:xfrm rot="10337380">
            <a:off x="6466824" y="-348386"/>
            <a:ext cx="1481072" cy="1461978"/>
            <a:chOff x="2931771" y="1980837"/>
            <a:chExt cx="871908" cy="860667"/>
          </a:xfrm>
        </p:grpSpPr>
        <p:sp>
          <p:nvSpPr>
            <p:cNvPr id="1267" name="Google Shape;1267;p33">
              <a:extLst>
                <a:ext uri="{FF2B5EF4-FFF2-40B4-BE49-F238E27FC236}">
                  <a16:creationId xmlns:a16="http://schemas.microsoft.com/office/drawing/2014/main" id="{3BF9D1A0-D20B-A1B1-96C6-5E87ED08230E}"/>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a:extLst>
                <a:ext uri="{FF2B5EF4-FFF2-40B4-BE49-F238E27FC236}">
                  <a16:creationId xmlns:a16="http://schemas.microsoft.com/office/drawing/2014/main" id="{3CC9B3B2-D07C-4BCD-CAB2-CA9F05976C5C}"/>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a:extLst>
                <a:ext uri="{FF2B5EF4-FFF2-40B4-BE49-F238E27FC236}">
                  <a16:creationId xmlns:a16="http://schemas.microsoft.com/office/drawing/2014/main" id="{C10BD1F4-D838-B49B-2E3F-C4A774C249C8}"/>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33">
            <a:extLst>
              <a:ext uri="{FF2B5EF4-FFF2-40B4-BE49-F238E27FC236}">
                <a16:creationId xmlns:a16="http://schemas.microsoft.com/office/drawing/2014/main" id="{EC84B434-0E31-5F33-98AC-61A01416D955}"/>
              </a:ext>
            </a:extLst>
          </p:cNvPr>
          <p:cNvGrpSpPr/>
          <p:nvPr/>
        </p:nvGrpSpPr>
        <p:grpSpPr>
          <a:xfrm rot="-2970451">
            <a:off x="1780927" y="954416"/>
            <a:ext cx="367111" cy="467189"/>
            <a:chOff x="1391955" y="-1677996"/>
            <a:chExt cx="573863" cy="730304"/>
          </a:xfrm>
        </p:grpSpPr>
        <p:sp>
          <p:nvSpPr>
            <p:cNvPr id="1271" name="Google Shape;1271;p33">
              <a:extLst>
                <a:ext uri="{FF2B5EF4-FFF2-40B4-BE49-F238E27FC236}">
                  <a16:creationId xmlns:a16="http://schemas.microsoft.com/office/drawing/2014/main" id="{D6524320-BE8A-6C66-CDA2-48620BA45790}"/>
                </a:ext>
              </a:extLst>
            </p:cNvPr>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a:extLst>
                <a:ext uri="{FF2B5EF4-FFF2-40B4-BE49-F238E27FC236}">
                  <a16:creationId xmlns:a16="http://schemas.microsoft.com/office/drawing/2014/main" id="{A3584BA5-DABE-CD11-D85B-6AA996A89CAC}"/>
                </a:ext>
              </a:extLst>
            </p:cNvPr>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a:extLst>
                <a:ext uri="{FF2B5EF4-FFF2-40B4-BE49-F238E27FC236}">
                  <a16:creationId xmlns:a16="http://schemas.microsoft.com/office/drawing/2014/main" id="{AF54093C-4DB5-4DA1-EC9E-9759051E7D70}"/>
                </a:ext>
              </a:extLst>
            </p:cNvPr>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3">
              <a:extLst>
                <a:ext uri="{FF2B5EF4-FFF2-40B4-BE49-F238E27FC236}">
                  <a16:creationId xmlns:a16="http://schemas.microsoft.com/office/drawing/2014/main" id="{6820A7A5-6A8F-99AD-EBE5-7B0DA88C840C}"/>
                </a:ext>
              </a:extLst>
            </p:cNvPr>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3">
              <a:extLst>
                <a:ext uri="{FF2B5EF4-FFF2-40B4-BE49-F238E27FC236}">
                  <a16:creationId xmlns:a16="http://schemas.microsoft.com/office/drawing/2014/main" id="{E5852009-85E2-EA22-C3C6-FB90E834E8C9}"/>
                </a:ext>
              </a:extLst>
            </p:cNvPr>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3">
              <a:extLst>
                <a:ext uri="{FF2B5EF4-FFF2-40B4-BE49-F238E27FC236}">
                  <a16:creationId xmlns:a16="http://schemas.microsoft.com/office/drawing/2014/main" id="{9ADA98EC-2670-C795-8AE4-9CF0B14BF776}"/>
                </a:ext>
              </a:extLst>
            </p:cNvPr>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a:extLst>
                <a:ext uri="{FF2B5EF4-FFF2-40B4-BE49-F238E27FC236}">
                  <a16:creationId xmlns:a16="http://schemas.microsoft.com/office/drawing/2014/main" id="{762E2E06-1286-4DC0-33C3-C19A09704A2A}"/>
                </a:ext>
              </a:extLst>
            </p:cNvPr>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33">
            <a:extLst>
              <a:ext uri="{FF2B5EF4-FFF2-40B4-BE49-F238E27FC236}">
                <a16:creationId xmlns:a16="http://schemas.microsoft.com/office/drawing/2014/main" id="{36D61436-8981-6620-6C85-E6DC0F1244CC}"/>
              </a:ext>
            </a:extLst>
          </p:cNvPr>
          <p:cNvGrpSpPr/>
          <p:nvPr/>
        </p:nvGrpSpPr>
        <p:grpSpPr>
          <a:xfrm rot="10800000">
            <a:off x="5797587" y="-741377"/>
            <a:ext cx="1498909" cy="1408767"/>
            <a:chOff x="33633" y="2046199"/>
            <a:chExt cx="1945119" cy="1828143"/>
          </a:xfrm>
        </p:grpSpPr>
        <p:sp>
          <p:nvSpPr>
            <p:cNvPr id="1279" name="Google Shape;1279;p33">
              <a:extLst>
                <a:ext uri="{FF2B5EF4-FFF2-40B4-BE49-F238E27FC236}">
                  <a16:creationId xmlns:a16="http://schemas.microsoft.com/office/drawing/2014/main" id="{595C98BB-D943-1FF2-B858-CCFA3959CFDB}"/>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a:extLst>
                <a:ext uri="{FF2B5EF4-FFF2-40B4-BE49-F238E27FC236}">
                  <a16:creationId xmlns:a16="http://schemas.microsoft.com/office/drawing/2014/main" id="{AA6D1799-DC7D-427E-A9C4-A18AA4925D35}"/>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a:extLst>
                <a:ext uri="{FF2B5EF4-FFF2-40B4-BE49-F238E27FC236}">
                  <a16:creationId xmlns:a16="http://schemas.microsoft.com/office/drawing/2014/main" id="{A1B56F34-E796-509D-C36E-0DC3A31AB8DC}"/>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a:extLst>
                <a:ext uri="{FF2B5EF4-FFF2-40B4-BE49-F238E27FC236}">
                  <a16:creationId xmlns:a16="http://schemas.microsoft.com/office/drawing/2014/main" id="{8A784F94-E0ED-0F94-8260-648A059BAD51}"/>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a:extLst>
                <a:ext uri="{FF2B5EF4-FFF2-40B4-BE49-F238E27FC236}">
                  <a16:creationId xmlns:a16="http://schemas.microsoft.com/office/drawing/2014/main" id="{378E7ECE-3FED-3B55-5420-DEFEDEDC1BFC}"/>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a:extLst>
                <a:ext uri="{FF2B5EF4-FFF2-40B4-BE49-F238E27FC236}">
                  <a16:creationId xmlns:a16="http://schemas.microsoft.com/office/drawing/2014/main" id="{99B63818-2853-A2DA-589D-7AEC61F1255B}"/>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33">
            <a:extLst>
              <a:ext uri="{FF2B5EF4-FFF2-40B4-BE49-F238E27FC236}">
                <a16:creationId xmlns:a16="http://schemas.microsoft.com/office/drawing/2014/main" id="{0612CFED-CDA1-0FC4-34B9-8D9E1C3ED1D0}"/>
              </a:ext>
            </a:extLst>
          </p:cNvPr>
          <p:cNvGrpSpPr/>
          <p:nvPr/>
        </p:nvGrpSpPr>
        <p:grpSpPr>
          <a:xfrm rot="4383490">
            <a:off x="6087922" y="3826272"/>
            <a:ext cx="1914993" cy="2187903"/>
            <a:chOff x="5104386" y="-1892439"/>
            <a:chExt cx="2949420" cy="3369748"/>
          </a:xfrm>
        </p:grpSpPr>
        <p:sp>
          <p:nvSpPr>
            <p:cNvPr id="1286" name="Google Shape;1286;p33">
              <a:extLst>
                <a:ext uri="{FF2B5EF4-FFF2-40B4-BE49-F238E27FC236}">
                  <a16:creationId xmlns:a16="http://schemas.microsoft.com/office/drawing/2014/main" id="{9DC55EB5-6BC6-A960-CF1C-C17AC123DBE7}"/>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a:extLst>
                <a:ext uri="{FF2B5EF4-FFF2-40B4-BE49-F238E27FC236}">
                  <a16:creationId xmlns:a16="http://schemas.microsoft.com/office/drawing/2014/main" id="{3D04D264-65F7-76A2-0FA4-FDAE9B14AF94}"/>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a:extLst>
                <a:ext uri="{FF2B5EF4-FFF2-40B4-BE49-F238E27FC236}">
                  <a16:creationId xmlns:a16="http://schemas.microsoft.com/office/drawing/2014/main" id="{2438B683-A628-3F2F-4D6C-0EF8EF69C94C}"/>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a:extLst>
                <a:ext uri="{FF2B5EF4-FFF2-40B4-BE49-F238E27FC236}">
                  <a16:creationId xmlns:a16="http://schemas.microsoft.com/office/drawing/2014/main" id="{415228E9-C85A-6B85-CFEE-B7778A705636}"/>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a:extLst>
                <a:ext uri="{FF2B5EF4-FFF2-40B4-BE49-F238E27FC236}">
                  <a16:creationId xmlns:a16="http://schemas.microsoft.com/office/drawing/2014/main" id="{2DF3F98A-5526-7635-D03C-47C2F7924388}"/>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a:extLst>
                <a:ext uri="{FF2B5EF4-FFF2-40B4-BE49-F238E27FC236}">
                  <a16:creationId xmlns:a16="http://schemas.microsoft.com/office/drawing/2014/main" id="{F6EA2707-8FB3-EA4C-8D5D-46179C4539FF}"/>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a:extLst>
                <a:ext uri="{FF2B5EF4-FFF2-40B4-BE49-F238E27FC236}">
                  <a16:creationId xmlns:a16="http://schemas.microsoft.com/office/drawing/2014/main" id="{ECA7CEBF-214C-E843-B895-08004DB48603}"/>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a:extLst>
                <a:ext uri="{FF2B5EF4-FFF2-40B4-BE49-F238E27FC236}">
                  <a16:creationId xmlns:a16="http://schemas.microsoft.com/office/drawing/2014/main" id="{84024BE2-5D86-5E08-633E-59F76CD9E4D7}"/>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a:extLst>
                <a:ext uri="{FF2B5EF4-FFF2-40B4-BE49-F238E27FC236}">
                  <a16:creationId xmlns:a16="http://schemas.microsoft.com/office/drawing/2014/main" id="{B2DF1AC5-226E-23D4-6738-C2E8FF62058E}"/>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a:extLst>
                <a:ext uri="{FF2B5EF4-FFF2-40B4-BE49-F238E27FC236}">
                  <a16:creationId xmlns:a16="http://schemas.microsoft.com/office/drawing/2014/main" id="{19E5FCBD-2C1D-0904-C68D-29289889F385}"/>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a:extLst>
                <a:ext uri="{FF2B5EF4-FFF2-40B4-BE49-F238E27FC236}">
                  <a16:creationId xmlns:a16="http://schemas.microsoft.com/office/drawing/2014/main" id="{BC39D9FC-3C8D-A353-B938-223654DB9AC1}"/>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a:extLst>
                <a:ext uri="{FF2B5EF4-FFF2-40B4-BE49-F238E27FC236}">
                  <a16:creationId xmlns:a16="http://schemas.microsoft.com/office/drawing/2014/main" id="{B3374D8C-BDB8-49F7-E123-DD8D0ED8BEFC}"/>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a:extLst>
                <a:ext uri="{FF2B5EF4-FFF2-40B4-BE49-F238E27FC236}">
                  <a16:creationId xmlns:a16="http://schemas.microsoft.com/office/drawing/2014/main" id="{8DDE7FCB-CD21-37E0-4FD8-32A614E7D220}"/>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a:extLst>
                <a:ext uri="{FF2B5EF4-FFF2-40B4-BE49-F238E27FC236}">
                  <a16:creationId xmlns:a16="http://schemas.microsoft.com/office/drawing/2014/main" id="{4628A6E0-519F-3B17-8FDD-CB9BE7B0E8B9}"/>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a:extLst>
                <a:ext uri="{FF2B5EF4-FFF2-40B4-BE49-F238E27FC236}">
                  <a16:creationId xmlns:a16="http://schemas.microsoft.com/office/drawing/2014/main" id="{D5BAE56C-4BBB-86DF-696A-B68AEF8FE10C}"/>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a:extLst>
                <a:ext uri="{FF2B5EF4-FFF2-40B4-BE49-F238E27FC236}">
                  <a16:creationId xmlns:a16="http://schemas.microsoft.com/office/drawing/2014/main" id="{BC196847-016A-7289-7F02-C06B9125C360}"/>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a:extLst>
                <a:ext uri="{FF2B5EF4-FFF2-40B4-BE49-F238E27FC236}">
                  <a16:creationId xmlns:a16="http://schemas.microsoft.com/office/drawing/2014/main" id="{0BA5238C-BEB1-7764-4706-5A917A7A4C2F}"/>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a:extLst>
                <a:ext uri="{FF2B5EF4-FFF2-40B4-BE49-F238E27FC236}">
                  <a16:creationId xmlns:a16="http://schemas.microsoft.com/office/drawing/2014/main" id="{3EE56D8F-3C74-7B05-A1CB-E32415660318}"/>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a:extLst>
                <a:ext uri="{FF2B5EF4-FFF2-40B4-BE49-F238E27FC236}">
                  <a16:creationId xmlns:a16="http://schemas.microsoft.com/office/drawing/2014/main" id="{1DCE7065-F97E-DB7D-33F7-E7D6406D1275}"/>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a:extLst>
                <a:ext uri="{FF2B5EF4-FFF2-40B4-BE49-F238E27FC236}">
                  <a16:creationId xmlns:a16="http://schemas.microsoft.com/office/drawing/2014/main" id="{E2419B91-4EC0-9363-457C-EC5075D8D494}"/>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a:extLst>
                <a:ext uri="{FF2B5EF4-FFF2-40B4-BE49-F238E27FC236}">
                  <a16:creationId xmlns:a16="http://schemas.microsoft.com/office/drawing/2014/main" id="{A980B81F-DFC8-8165-BCD4-DD3E9E733BC2}"/>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a:extLst>
                <a:ext uri="{FF2B5EF4-FFF2-40B4-BE49-F238E27FC236}">
                  <a16:creationId xmlns:a16="http://schemas.microsoft.com/office/drawing/2014/main" id="{6DEFA5A2-C3C6-2E63-F171-A2C5FDDF233D}"/>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a:extLst>
                <a:ext uri="{FF2B5EF4-FFF2-40B4-BE49-F238E27FC236}">
                  <a16:creationId xmlns:a16="http://schemas.microsoft.com/office/drawing/2014/main" id="{E903865D-03C1-A2DB-1931-B92D12DDC1A4}"/>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a:extLst>
                <a:ext uri="{FF2B5EF4-FFF2-40B4-BE49-F238E27FC236}">
                  <a16:creationId xmlns:a16="http://schemas.microsoft.com/office/drawing/2014/main" id="{7EB10CBC-BEC9-F6AB-B21D-CBF7540FA056}"/>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a:extLst>
                <a:ext uri="{FF2B5EF4-FFF2-40B4-BE49-F238E27FC236}">
                  <a16:creationId xmlns:a16="http://schemas.microsoft.com/office/drawing/2014/main" id="{84EDB33F-C660-3DB9-C100-C4A2FBB0E760}"/>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a:extLst>
                <a:ext uri="{FF2B5EF4-FFF2-40B4-BE49-F238E27FC236}">
                  <a16:creationId xmlns:a16="http://schemas.microsoft.com/office/drawing/2014/main" id="{4BAC0FEE-651C-F8CF-EBE4-8667083B3860}"/>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a:extLst>
                <a:ext uri="{FF2B5EF4-FFF2-40B4-BE49-F238E27FC236}">
                  <a16:creationId xmlns:a16="http://schemas.microsoft.com/office/drawing/2014/main" id="{983C59C9-0E5C-83C2-BCD5-183598E03718}"/>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a:extLst>
                <a:ext uri="{FF2B5EF4-FFF2-40B4-BE49-F238E27FC236}">
                  <a16:creationId xmlns:a16="http://schemas.microsoft.com/office/drawing/2014/main" id="{631A981C-DEF9-B363-9946-7EC18BCE0002}"/>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a:extLst>
                <a:ext uri="{FF2B5EF4-FFF2-40B4-BE49-F238E27FC236}">
                  <a16:creationId xmlns:a16="http://schemas.microsoft.com/office/drawing/2014/main" id="{F4A1630A-AF50-EB08-23FC-06CEA791287C}"/>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a:extLst>
                <a:ext uri="{FF2B5EF4-FFF2-40B4-BE49-F238E27FC236}">
                  <a16:creationId xmlns:a16="http://schemas.microsoft.com/office/drawing/2014/main" id="{40A01502-6F31-1062-97D2-681C0D1434C6}"/>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a:extLst>
                <a:ext uri="{FF2B5EF4-FFF2-40B4-BE49-F238E27FC236}">
                  <a16:creationId xmlns:a16="http://schemas.microsoft.com/office/drawing/2014/main" id="{D1FBB26A-4D93-EFA1-E417-EEED6DD29B1E}"/>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a:extLst>
                <a:ext uri="{FF2B5EF4-FFF2-40B4-BE49-F238E27FC236}">
                  <a16:creationId xmlns:a16="http://schemas.microsoft.com/office/drawing/2014/main" id="{1B44790A-4568-AC18-141B-2382D3EAF1D4}"/>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a:extLst>
                <a:ext uri="{FF2B5EF4-FFF2-40B4-BE49-F238E27FC236}">
                  <a16:creationId xmlns:a16="http://schemas.microsoft.com/office/drawing/2014/main" id="{844908D3-9809-D337-6E47-179405CA3C6E}"/>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a:extLst>
                <a:ext uri="{FF2B5EF4-FFF2-40B4-BE49-F238E27FC236}">
                  <a16:creationId xmlns:a16="http://schemas.microsoft.com/office/drawing/2014/main" id="{B32319BF-D73B-45C0-0AC9-087F96E8ACA6}"/>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a:extLst>
                <a:ext uri="{FF2B5EF4-FFF2-40B4-BE49-F238E27FC236}">
                  <a16:creationId xmlns:a16="http://schemas.microsoft.com/office/drawing/2014/main" id="{5AC70298-C33F-0220-55E6-68AEE531899B}"/>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a:extLst>
                <a:ext uri="{FF2B5EF4-FFF2-40B4-BE49-F238E27FC236}">
                  <a16:creationId xmlns:a16="http://schemas.microsoft.com/office/drawing/2014/main" id="{D2CF2CC8-4D69-A756-0AC3-CF10942BEB32}"/>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a:extLst>
                <a:ext uri="{FF2B5EF4-FFF2-40B4-BE49-F238E27FC236}">
                  <a16:creationId xmlns:a16="http://schemas.microsoft.com/office/drawing/2014/main" id="{85DA8FB9-E252-0208-F5FB-A0E3F00BDB70}"/>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a:extLst>
                <a:ext uri="{FF2B5EF4-FFF2-40B4-BE49-F238E27FC236}">
                  <a16:creationId xmlns:a16="http://schemas.microsoft.com/office/drawing/2014/main" id="{9DC9EF0F-7D84-046F-E331-6700FC384489}"/>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a:extLst>
                <a:ext uri="{FF2B5EF4-FFF2-40B4-BE49-F238E27FC236}">
                  <a16:creationId xmlns:a16="http://schemas.microsoft.com/office/drawing/2014/main" id="{04C6E485-7B2C-C518-2661-B278E7202E06}"/>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3">
              <a:extLst>
                <a:ext uri="{FF2B5EF4-FFF2-40B4-BE49-F238E27FC236}">
                  <a16:creationId xmlns:a16="http://schemas.microsoft.com/office/drawing/2014/main" id="{E1DB55D9-D1A6-8319-7F3B-B1089F62E5E2}"/>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3">
              <a:extLst>
                <a:ext uri="{FF2B5EF4-FFF2-40B4-BE49-F238E27FC236}">
                  <a16:creationId xmlns:a16="http://schemas.microsoft.com/office/drawing/2014/main" id="{4BF471C5-113C-93B6-17CB-82699B48F163}"/>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a:extLst>
                <a:ext uri="{FF2B5EF4-FFF2-40B4-BE49-F238E27FC236}">
                  <a16:creationId xmlns:a16="http://schemas.microsoft.com/office/drawing/2014/main" id="{FF9AE026-045D-8725-DA57-EC30E34232C5}"/>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a:extLst>
                <a:ext uri="{FF2B5EF4-FFF2-40B4-BE49-F238E27FC236}">
                  <a16:creationId xmlns:a16="http://schemas.microsoft.com/office/drawing/2014/main" id="{3AA169CF-D2E1-EDFD-637B-216859F0729E}"/>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a:extLst>
                <a:ext uri="{FF2B5EF4-FFF2-40B4-BE49-F238E27FC236}">
                  <a16:creationId xmlns:a16="http://schemas.microsoft.com/office/drawing/2014/main" id="{9EA1C6AD-2F47-9BF7-8BFD-341DE69E1877}"/>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a:extLst>
                <a:ext uri="{FF2B5EF4-FFF2-40B4-BE49-F238E27FC236}">
                  <a16:creationId xmlns:a16="http://schemas.microsoft.com/office/drawing/2014/main" id="{963590CB-F1FD-A2FE-41AD-134620DF7BB6}"/>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a:extLst>
                <a:ext uri="{FF2B5EF4-FFF2-40B4-BE49-F238E27FC236}">
                  <a16:creationId xmlns:a16="http://schemas.microsoft.com/office/drawing/2014/main" id="{2506A8E5-CEE4-3B94-B4E8-FD5D47B4E684}"/>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a:extLst>
                <a:ext uri="{FF2B5EF4-FFF2-40B4-BE49-F238E27FC236}">
                  <a16:creationId xmlns:a16="http://schemas.microsoft.com/office/drawing/2014/main" id="{4EE03EA3-68E5-357A-5CD5-F9FDBAEA3BDD}"/>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a:extLst>
                <a:ext uri="{FF2B5EF4-FFF2-40B4-BE49-F238E27FC236}">
                  <a16:creationId xmlns:a16="http://schemas.microsoft.com/office/drawing/2014/main" id="{059977EA-64DD-6726-906F-E3336D47984E}"/>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a:extLst>
                <a:ext uri="{FF2B5EF4-FFF2-40B4-BE49-F238E27FC236}">
                  <a16:creationId xmlns:a16="http://schemas.microsoft.com/office/drawing/2014/main" id="{37799B7F-FDE2-9734-3A70-64FF59A428ED}"/>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3">
              <a:extLst>
                <a:ext uri="{FF2B5EF4-FFF2-40B4-BE49-F238E27FC236}">
                  <a16:creationId xmlns:a16="http://schemas.microsoft.com/office/drawing/2014/main" id="{0D0810E7-B14F-9D62-6EAA-C636158641D8}"/>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3">
              <a:extLst>
                <a:ext uri="{FF2B5EF4-FFF2-40B4-BE49-F238E27FC236}">
                  <a16:creationId xmlns:a16="http://schemas.microsoft.com/office/drawing/2014/main" id="{D3DE9807-91BF-41BF-4A78-BFD6E1687971}"/>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3">
              <a:extLst>
                <a:ext uri="{FF2B5EF4-FFF2-40B4-BE49-F238E27FC236}">
                  <a16:creationId xmlns:a16="http://schemas.microsoft.com/office/drawing/2014/main" id="{C56FE141-429C-2B83-DFF8-ED3CE0B84E8E}"/>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a:extLst>
                <a:ext uri="{FF2B5EF4-FFF2-40B4-BE49-F238E27FC236}">
                  <a16:creationId xmlns:a16="http://schemas.microsoft.com/office/drawing/2014/main" id="{70DBCBA8-E880-40BC-2C84-0D4FC502D95F}"/>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a:extLst>
                <a:ext uri="{FF2B5EF4-FFF2-40B4-BE49-F238E27FC236}">
                  <a16:creationId xmlns:a16="http://schemas.microsoft.com/office/drawing/2014/main" id="{D4FD33A5-B62C-B172-57A7-1CF7BCA7EFAB}"/>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a:extLst>
                <a:ext uri="{FF2B5EF4-FFF2-40B4-BE49-F238E27FC236}">
                  <a16:creationId xmlns:a16="http://schemas.microsoft.com/office/drawing/2014/main" id="{9577ECC6-96EA-2C33-C73F-8B010B19A83B}"/>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3">
            <a:extLst>
              <a:ext uri="{FF2B5EF4-FFF2-40B4-BE49-F238E27FC236}">
                <a16:creationId xmlns:a16="http://schemas.microsoft.com/office/drawing/2014/main" id="{23D4BD21-60D3-B794-AE8F-7925DEEA048E}"/>
              </a:ext>
            </a:extLst>
          </p:cNvPr>
          <p:cNvGrpSpPr/>
          <p:nvPr/>
        </p:nvGrpSpPr>
        <p:grpSpPr>
          <a:xfrm rot="10295276" flipH="1">
            <a:off x="3597359" y="3652476"/>
            <a:ext cx="2169620" cy="2787985"/>
            <a:chOff x="3062244" y="-1611812"/>
            <a:chExt cx="2169491" cy="2787820"/>
          </a:xfrm>
        </p:grpSpPr>
        <p:sp>
          <p:nvSpPr>
            <p:cNvPr id="1342" name="Google Shape;1342;p33">
              <a:extLst>
                <a:ext uri="{FF2B5EF4-FFF2-40B4-BE49-F238E27FC236}">
                  <a16:creationId xmlns:a16="http://schemas.microsoft.com/office/drawing/2014/main" id="{366497C8-087F-FE39-A986-53F2A2FFEAC4}"/>
                </a:ext>
              </a:extLst>
            </p:cNvPr>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a:extLst>
                <a:ext uri="{FF2B5EF4-FFF2-40B4-BE49-F238E27FC236}">
                  <a16:creationId xmlns:a16="http://schemas.microsoft.com/office/drawing/2014/main" id="{DD1AD981-BADD-22DD-A3BF-D6D9190A530F}"/>
                </a:ext>
              </a:extLst>
            </p:cNvPr>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a:extLst>
                <a:ext uri="{FF2B5EF4-FFF2-40B4-BE49-F238E27FC236}">
                  <a16:creationId xmlns:a16="http://schemas.microsoft.com/office/drawing/2014/main" id="{78639771-0308-9FEF-E616-F18ABE680A51}"/>
                </a:ext>
              </a:extLst>
            </p:cNvPr>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a:extLst>
                <a:ext uri="{FF2B5EF4-FFF2-40B4-BE49-F238E27FC236}">
                  <a16:creationId xmlns:a16="http://schemas.microsoft.com/office/drawing/2014/main" id="{40D2883E-EEA8-2174-3930-E7A6C059C02E}"/>
                </a:ext>
              </a:extLst>
            </p:cNvPr>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a:extLst>
                <a:ext uri="{FF2B5EF4-FFF2-40B4-BE49-F238E27FC236}">
                  <a16:creationId xmlns:a16="http://schemas.microsoft.com/office/drawing/2014/main" id="{B1CA7640-3D4A-6927-C601-3DE2CF4926B1}"/>
                </a:ext>
              </a:extLst>
            </p:cNvPr>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a:extLst>
                <a:ext uri="{FF2B5EF4-FFF2-40B4-BE49-F238E27FC236}">
                  <a16:creationId xmlns:a16="http://schemas.microsoft.com/office/drawing/2014/main" id="{048B0377-3218-20CB-0CDD-22CBAEF57315}"/>
                </a:ext>
              </a:extLst>
            </p:cNvPr>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a:extLst>
                <a:ext uri="{FF2B5EF4-FFF2-40B4-BE49-F238E27FC236}">
                  <a16:creationId xmlns:a16="http://schemas.microsoft.com/office/drawing/2014/main" id="{4AE9ECA1-3652-6BC9-102B-17A66243A6D5}"/>
                </a:ext>
              </a:extLst>
            </p:cNvPr>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a:extLst>
                <a:ext uri="{FF2B5EF4-FFF2-40B4-BE49-F238E27FC236}">
                  <a16:creationId xmlns:a16="http://schemas.microsoft.com/office/drawing/2014/main" id="{438738A7-267C-18AC-CA9D-9F1FE1EDB929}"/>
                </a:ext>
              </a:extLst>
            </p:cNvPr>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a:extLst>
                <a:ext uri="{FF2B5EF4-FFF2-40B4-BE49-F238E27FC236}">
                  <a16:creationId xmlns:a16="http://schemas.microsoft.com/office/drawing/2014/main" id="{80730798-6AAF-7A6A-3ADE-CCCAECCC69D0}"/>
                </a:ext>
              </a:extLst>
            </p:cNvPr>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a:extLst>
                <a:ext uri="{FF2B5EF4-FFF2-40B4-BE49-F238E27FC236}">
                  <a16:creationId xmlns:a16="http://schemas.microsoft.com/office/drawing/2014/main" id="{53ED4027-42B5-9D7C-4D6A-D4B945A1B489}"/>
                </a:ext>
              </a:extLst>
            </p:cNvPr>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a:extLst>
                <a:ext uri="{FF2B5EF4-FFF2-40B4-BE49-F238E27FC236}">
                  <a16:creationId xmlns:a16="http://schemas.microsoft.com/office/drawing/2014/main" id="{B2FE0BF5-D2DB-0A6A-92C2-FF985077A1FC}"/>
                </a:ext>
              </a:extLst>
            </p:cNvPr>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a:extLst>
                <a:ext uri="{FF2B5EF4-FFF2-40B4-BE49-F238E27FC236}">
                  <a16:creationId xmlns:a16="http://schemas.microsoft.com/office/drawing/2014/main" id="{EDF65F9A-0C21-457E-B1AF-DF1564E0BE5E}"/>
                </a:ext>
              </a:extLst>
            </p:cNvPr>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a:extLst>
                <a:ext uri="{FF2B5EF4-FFF2-40B4-BE49-F238E27FC236}">
                  <a16:creationId xmlns:a16="http://schemas.microsoft.com/office/drawing/2014/main" id="{6ED248DC-AD6A-D868-61E5-6E94E0872709}"/>
                </a:ext>
              </a:extLst>
            </p:cNvPr>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a:extLst>
                <a:ext uri="{FF2B5EF4-FFF2-40B4-BE49-F238E27FC236}">
                  <a16:creationId xmlns:a16="http://schemas.microsoft.com/office/drawing/2014/main" id="{7A538C20-A5A2-0D07-A135-0C1416DA8B78}"/>
                </a:ext>
              </a:extLst>
            </p:cNvPr>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a:extLst>
                <a:ext uri="{FF2B5EF4-FFF2-40B4-BE49-F238E27FC236}">
                  <a16:creationId xmlns:a16="http://schemas.microsoft.com/office/drawing/2014/main" id="{D0E6E38E-2154-3238-890D-BA0AA8EED197}"/>
                </a:ext>
              </a:extLst>
            </p:cNvPr>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a:extLst>
                <a:ext uri="{FF2B5EF4-FFF2-40B4-BE49-F238E27FC236}">
                  <a16:creationId xmlns:a16="http://schemas.microsoft.com/office/drawing/2014/main" id="{75E90FAF-FBBF-0686-B0A2-837521C8F19F}"/>
                </a:ext>
              </a:extLst>
            </p:cNvPr>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a:extLst>
                <a:ext uri="{FF2B5EF4-FFF2-40B4-BE49-F238E27FC236}">
                  <a16:creationId xmlns:a16="http://schemas.microsoft.com/office/drawing/2014/main" id="{A4CA952C-7C54-7C9A-10B1-C3AC345F8E0E}"/>
                </a:ext>
              </a:extLst>
            </p:cNvPr>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a:extLst>
                <a:ext uri="{FF2B5EF4-FFF2-40B4-BE49-F238E27FC236}">
                  <a16:creationId xmlns:a16="http://schemas.microsoft.com/office/drawing/2014/main" id="{511161CD-E78C-ED2B-0E1A-502D1C33CF65}"/>
                </a:ext>
              </a:extLst>
            </p:cNvPr>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a:extLst>
                <a:ext uri="{FF2B5EF4-FFF2-40B4-BE49-F238E27FC236}">
                  <a16:creationId xmlns:a16="http://schemas.microsoft.com/office/drawing/2014/main" id="{F3CA5E74-DB1C-F326-434A-C34DD11DCE75}"/>
                </a:ext>
              </a:extLst>
            </p:cNvPr>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a:extLst>
                <a:ext uri="{FF2B5EF4-FFF2-40B4-BE49-F238E27FC236}">
                  <a16:creationId xmlns:a16="http://schemas.microsoft.com/office/drawing/2014/main" id="{D15BD1D2-8CFA-7196-5DCF-AA8E41DF376C}"/>
                </a:ext>
              </a:extLst>
            </p:cNvPr>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a:extLst>
                <a:ext uri="{FF2B5EF4-FFF2-40B4-BE49-F238E27FC236}">
                  <a16:creationId xmlns:a16="http://schemas.microsoft.com/office/drawing/2014/main" id="{B164E908-2907-967F-66C8-8C376456435D}"/>
                </a:ext>
              </a:extLst>
            </p:cNvPr>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a:extLst>
                <a:ext uri="{FF2B5EF4-FFF2-40B4-BE49-F238E27FC236}">
                  <a16:creationId xmlns:a16="http://schemas.microsoft.com/office/drawing/2014/main" id="{3B2CB3F7-5850-9F26-C154-389FCF54C1D0}"/>
                </a:ext>
              </a:extLst>
            </p:cNvPr>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a:extLst>
                <a:ext uri="{FF2B5EF4-FFF2-40B4-BE49-F238E27FC236}">
                  <a16:creationId xmlns:a16="http://schemas.microsoft.com/office/drawing/2014/main" id="{FC0839E2-7CF1-0778-C9A8-15AC490688EC}"/>
                </a:ext>
              </a:extLst>
            </p:cNvPr>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a:extLst>
                <a:ext uri="{FF2B5EF4-FFF2-40B4-BE49-F238E27FC236}">
                  <a16:creationId xmlns:a16="http://schemas.microsoft.com/office/drawing/2014/main" id="{08E2A6E5-7BBE-8DF2-0F8A-310DE16B49F9}"/>
                </a:ext>
              </a:extLst>
            </p:cNvPr>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a:extLst>
                <a:ext uri="{FF2B5EF4-FFF2-40B4-BE49-F238E27FC236}">
                  <a16:creationId xmlns:a16="http://schemas.microsoft.com/office/drawing/2014/main" id="{AF0BB5D8-3D80-6621-F450-34CCE99B3A0F}"/>
                </a:ext>
              </a:extLst>
            </p:cNvPr>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a:extLst>
                <a:ext uri="{FF2B5EF4-FFF2-40B4-BE49-F238E27FC236}">
                  <a16:creationId xmlns:a16="http://schemas.microsoft.com/office/drawing/2014/main" id="{8DE5927F-01BB-8245-9C6F-6E3C7216D732}"/>
                </a:ext>
              </a:extLst>
            </p:cNvPr>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a:extLst>
                <a:ext uri="{FF2B5EF4-FFF2-40B4-BE49-F238E27FC236}">
                  <a16:creationId xmlns:a16="http://schemas.microsoft.com/office/drawing/2014/main" id="{94906666-5448-DB4F-2F22-00948B9585B9}"/>
                </a:ext>
              </a:extLst>
            </p:cNvPr>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a:extLst>
                <a:ext uri="{FF2B5EF4-FFF2-40B4-BE49-F238E27FC236}">
                  <a16:creationId xmlns:a16="http://schemas.microsoft.com/office/drawing/2014/main" id="{0E193749-380A-DFCC-0BC7-A711A4699C49}"/>
                </a:ext>
              </a:extLst>
            </p:cNvPr>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a:extLst>
                <a:ext uri="{FF2B5EF4-FFF2-40B4-BE49-F238E27FC236}">
                  <a16:creationId xmlns:a16="http://schemas.microsoft.com/office/drawing/2014/main" id="{761C01AF-FD97-EFEA-0324-7E3E2E7C258F}"/>
                </a:ext>
              </a:extLst>
            </p:cNvPr>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a:extLst>
                <a:ext uri="{FF2B5EF4-FFF2-40B4-BE49-F238E27FC236}">
                  <a16:creationId xmlns:a16="http://schemas.microsoft.com/office/drawing/2014/main" id="{46BF1D0C-6518-43E0-9FCE-E94644B3CC0C}"/>
                </a:ext>
              </a:extLst>
            </p:cNvPr>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a:extLst>
                <a:ext uri="{FF2B5EF4-FFF2-40B4-BE49-F238E27FC236}">
                  <a16:creationId xmlns:a16="http://schemas.microsoft.com/office/drawing/2014/main" id="{5A573ABD-63FD-BA9C-13F0-5F5582DBF18D}"/>
                </a:ext>
              </a:extLst>
            </p:cNvPr>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a:extLst>
                <a:ext uri="{FF2B5EF4-FFF2-40B4-BE49-F238E27FC236}">
                  <a16:creationId xmlns:a16="http://schemas.microsoft.com/office/drawing/2014/main" id="{FEE59C35-9E1E-0059-1A6C-BF5870A79B4E}"/>
                </a:ext>
              </a:extLst>
            </p:cNvPr>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a:extLst>
                <a:ext uri="{FF2B5EF4-FFF2-40B4-BE49-F238E27FC236}">
                  <a16:creationId xmlns:a16="http://schemas.microsoft.com/office/drawing/2014/main" id="{1CC8AE23-B4E8-77D8-0A6A-5C08ED3BE6C7}"/>
                </a:ext>
              </a:extLst>
            </p:cNvPr>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a:extLst>
                <a:ext uri="{FF2B5EF4-FFF2-40B4-BE49-F238E27FC236}">
                  <a16:creationId xmlns:a16="http://schemas.microsoft.com/office/drawing/2014/main" id="{2F1253FF-00DF-7E4D-DD0A-648EC8D63BC9}"/>
                </a:ext>
              </a:extLst>
            </p:cNvPr>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a:extLst>
                <a:ext uri="{FF2B5EF4-FFF2-40B4-BE49-F238E27FC236}">
                  <a16:creationId xmlns:a16="http://schemas.microsoft.com/office/drawing/2014/main" id="{B8BDB020-9DAC-A0C1-E443-EB0F0960DB4C}"/>
                </a:ext>
              </a:extLst>
            </p:cNvPr>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a:extLst>
                <a:ext uri="{FF2B5EF4-FFF2-40B4-BE49-F238E27FC236}">
                  <a16:creationId xmlns:a16="http://schemas.microsoft.com/office/drawing/2014/main" id="{501C67A2-E2ED-1695-92C9-2AC346FD753C}"/>
                </a:ext>
              </a:extLst>
            </p:cNvPr>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a:extLst>
                <a:ext uri="{FF2B5EF4-FFF2-40B4-BE49-F238E27FC236}">
                  <a16:creationId xmlns:a16="http://schemas.microsoft.com/office/drawing/2014/main" id="{554F7DFB-A40B-C569-4EB4-11A7F384BA6D}"/>
                </a:ext>
              </a:extLst>
            </p:cNvPr>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a:extLst>
                <a:ext uri="{FF2B5EF4-FFF2-40B4-BE49-F238E27FC236}">
                  <a16:creationId xmlns:a16="http://schemas.microsoft.com/office/drawing/2014/main" id="{8D4CA59F-FB16-A9B7-F3FB-A99CDF97338F}"/>
                </a:ext>
              </a:extLst>
            </p:cNvPr>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a:extLst>
                <a:ext uri="{FF2B5EF4-FFF2-40B4-BE49-F238E27FC236}">
                  <a16:creationId xmlns:a16="http://schemas.microsoft.com/office/drawing/2014/main" id="{850C999F-8CC2-0583-2CDE-16BDDF17478F}"/>
                </a:ext>
              </a:extLst>
            </p:cNvPr>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a:extLst>
                <a:ext uri="{FF2B5EF4-FFF2-40B4-BE49-F238E27FC236}">
                  <a16:creationId xmlns:a16="http://schemas.microsoft.com/office/drawing/2014/main" id="{69D10D25-639C-8E10-45DC-3ADB30E936EB}"/>
                </a:ext>
              </a:extLst>
            </p:cNvPr>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a:extLst>
                <a:ext uri="{FF2B5EF4-FFF2-40B4-BE49-F238E27FC236}">
                  <a16:creationId xmlns:a16="http://schemas.microsoft.com/office/drawing/2014/main" id="{DC80E1A0-72B7-D6D7-8CF6-01087E9B2B1D}"/>
                </a:ext>
              </a:extLst>
            </p:cNvPr>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a:extLst>
                <a:ext uri="{FF2B5EF4-FFF2-40B4-BE49-F238E27FC236}">
                  <a16:creationId xmlns:a16="http://schemas.microsoft.com/office/drawing/2014/main" id="{84831E69-9D7E-99F9-ACD7-66BFE8B23B48}"/>
                </a:ext>
              </a:extLst>
            </p:cNvPr>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a:extLst>
                <a:ext uri="{FF2B5EF4-FFF2-40B4-BE49-F238E27FC236}">
                  <a16:creationId xmlns:a16="http://schemas.microsoft.com/office/drawing/2014/main" id="{31D9D99F-7736-B451-BA9D-BD0A9E7552DA}"/>
                </a:ext>
              </a:extLst>
            </p:cNvPr>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a:extLst>
                <a:ext uri="{FF2B5EF4-FFF2-40B4-BE49-F238E27FC236}">
                  <a16:creationId xmlns:a16="http://schemas.microsoft.com/office/drawing/2014/main" id="{4A8F638C-3BE7-E93E-7435-5B40EDD48FA7}"/>
                </a:ext>
              </a:extLst>
            </p:cNvPr>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a:extLst>
                <a:ext uri="{FF2B5EF4-FFF2-40B4-BE49-F238E27FC236}">
                  <a16:creationId xmlns:a16="http://schemas.microsoft.com/office/drawing/2014/main" id="{3CAEE3FA-D536-864C-FAC0-2C751E37C258}"/>
                </a:ext>
              </a:extLst>
            </p:cNvPr>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a:extLst>
                <a:ext uri="{FF2B5EF4-FFF2-40B4-BE49-F238E27FC236}">
                  <a16:creationId xmlns:a16="http://schemas.microsoft.com/office/drawing/2014/main" id="{9FAB050B-16D8-B2B9-1B08-3C12D7D31E3A}"/>
                </a:ext>
              </a:extLst>
            </p:cNvPr>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3">
              <a:extLst>
                <a:ext uri="{FF2B5EF4-FFF2-40B4-BE49-F238E27FC236}">
                  <a16:creationId xmlns:a16="http://schemas.microsoft.com/office/drawing/2014/main" id="{FA4E9E2D-6DC4-741B-EB5F-9F084124048F}"/>
                </a:ext>
              </a:extLst>
            </p:cNvPr>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a:extLst>
                <a:ext uri="{FF2B5EF4-FFF2-40B4-BE49-F238E27FC236}">
                  <a16:creationId xmlns:a16="http://schemas.microsoft.com/office/drawing/2014/main" id="{7FF0E923-F040-8C62-F12D-46B30551E649}"/>
                </a:ext>
              </a:extLst>
            </p:cNvPr>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a:extLst>
                <a:ext uri="{FF2B5EF4-FFF2-40B4-BE49-F238E27FC236}">
                  <a16:creationId xmlns:a16="http://schemas.microsoft.com/office/drawing/2014/main" id="{64889ECB-4DA4-6257-4E48-88CD1398ACA8}"/>
                </a:ext>
              </a:extLst>
            </p:cNvPr>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3">
              <a:extLst>
                <a:ext uri="{FF2B5EF4-FFF2-40B4-BE49-F238E27FC236}">
                  <a16:creationId xmlns:a16="http://schemas.microsoft.com/office/drawing/2014/main" id="{B7A60561-25A8-017A-C3FE-1444B479B636}"/>
                </a:ext>
              </a:extLst>
            </p:cNvPr>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3">
              <a:extLst>
                <a:ext uri="{FF2B5EF4-FFF2-40B4-BE49-F238E27FC236}">
                  <a16:creationId xmlns:a16="http://schemas.microsoft.com/office/drawing/2014/main" id="{B1CA0614-D8DE-CDD0-4802-D603B40E3132}"/>
                </a:ext>
              </a:extLst>
            </p:cNvPr>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3">
              <a:extLst>
                <a:ext uri="{FF2B5EF4-FFF2-40B4-BE49-F238E27FC236}">
                  <a16:creationId xmlns:a16="http://schemas.microsoft.com/office/drawing/2014/main" id="{96F62D72-D11B-0D6C-5EA7-4AF9B3CB678C}"/>
                </a:ext>
              </a:extLst>
            </p:cNvPr>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a:extLst>
                <a:ext uri="{FF2B5EF4-FFF2-40B4-BE49-F238E27FC236}">
                  <a16:creationId xmlns:a16="http://schemas.microsoft.com/office/drawing/2014/main" id="{7705ED62-E32C-4825-0F68-0B7F40750114}"/>
                </a:ext>
              </a:extLst>
            </p:cNvPr>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3">
              <a:extLst>
                <a:ext uri="{FF2B5EF4-FFF2-40B4-BE49-F238E27FC236}">
                  <a16:creationId xmlns:a16="http://schemas.microsoft.com/office/drawing/2014/main" id="{189FE6E9-D1C4-09B2-BAA0-D46D8203AF2F}"/>
                </a:ext>
              </a:extLst>
            </p:cNvPr>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3">
              <a:extLst>
                <a:ext uri="{FF2B5EF4-FFF2-40B4-BE49-F238E27FC236}">
                  <a16:creationId xmlns:a16="http://schemas.microsoft.com/office/drawing/2014/main" id="{8454615B-16ED-F9CE-B2C3-253BD38D0592}"/>
                </a:ext>
              </a:extLst>
            </p:cNvPr>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a:extLst>
                <a:ext uri="{FF2B5EF4-FFF2-40B4-BE49-F238E27FC236}">
                  <a16:creationId xmlns:a16="http://schemas.microsoft.com/office/drawing/2014/main" id="{18072182-83E2-8909-DFAA-4876BCA38DFC}"/>
                </a:ext>
              </a:extLst>
            </p:cNvPr>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a:extLst>
                <a:ext uri="{FF2B5EF4-FFF2-40B4-BE49-F238E27FC236}">
                  <a16:creationId xmlns:a16="http://schemas.microsoft.com/office/drawing/2014/main" id="{C4A10F8A-5BDB-D22B-ACD7-E405D36E5F22}"/>
                </a:ext>
              </a:extLst>
            </p:cNvPr>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a:extLst>
                <a:ext uri="{FF2B5EF4-FFF2-40B4-BE49-F238E27FC236}">
                  <a16:creationId xmlns:a16="http://schemas.microsoft.com/office/drawing/2014/main" id="{56F7CD80-2C92-3A09-D130-CC04311ECFE0}"/>
                </a:ext>
              </a:extLst>
            </p:cNvPr>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a:extLst>
                <a:ext uri="{FF2B5EF4-FFF2-40B4-BE49-F238E27FC236}">
                  <a16:creationId xmlns:a16="http://schemas.microsoft.com/office/drawing/2014/main" id="{CFD65242-41AA-18EB-9BE0-7B7C11F7D7DE}"/>
                </a:ext>
              </a:extLst>
            </p:cNvPr>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a:extLst>
                <a:ext uri="{FF2B5EF4-FFF2-40B4-BE49-F238E27FC236}">
                  <a16:creationId xmlns:a16="http://schemas.microsoft.com/office/drawing/2014/main" id="{DECC2CF4-E70C-D995-C7FA-8633AA8D9A4F}"/>
                </a:ext>
              </a:extLst>
            </p:cNvPr>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a:extLst>
                <a:ext uri="{FF2B5EF4-FFF2-40B4-BE49-F238E27FC236}">
                  <a16:creationId xmlns:a16="http://schemas.microsoft.com/office/drawing/2014/main" id="{33DBBA6A-071A-6613-D672-6D5C6CB0302A}"/>
                </a:ext>
              </a:extLst>
            </p:cNvPr>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3">
              <a:extLst>
                <a:ext uri="{FF2B5EF4-FFF2-40B4-BE49-F238E27FC236}">
                  <a16:creationId xmlns:a16="http://schemas.microsoft.com/office/drawing/2014/main" id="{96596E65-9B4C-5980-D135-8105765A82A6}"/>
                </a:ext>
              </a:extLst>
            </p:cNvPr>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3">
              <a:extLst>
                <a:ext uri="{FF2B5EF4-FFF2-40B4-BE49-F238E27FC236}">
                  <a16:creationId xmlns:a16="http://schemas.microsoft.com/office/drawing/2014/main" id="{D5E429C1-17F2-2EFB-D943-80349766627D}"/>
                </a:ext>
              </a:extLst>
            </p:cNvPr>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a:extLst>
                <a:ext uri="{FF2B5EF4-FFF2-40B4-BE49-F238E27FC236}">
                  <a16:creationId xmlns:a16="http://schemas.microsoft.com/office/drawing/2014/main" id="{25954EB4-725E-2441-83BB-0BEFA2CCA033}"/>
                </a:ext>
              </a:extLst>
            </p:cNvPr>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a:extLst>
                <a:ext uri="{FF2B5EF4-FFF2-40B4-BE49-F238E27FC236}">
                  <a16:creationId xmlns:a16="http://schemas.microsoft.com/office/drawing/2014/main" id="{39D66A68-1309-A4FF-44E5-77A6FE84F6D7}"/>
                </a:ext>
              </a:extLst>
            </p:cNvPr>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a:extLst>
                <a:ext uri="{FF2B5EF4-FFF2-40B4-BE49-F238E27FC236}">
                  <a16:creationId xmlns:a16="http://schemas.microsoft.com/office/drawing/2014/main" id="{6CA8EE23-53E8-3E2F-61AD-81ACADDE69DB}"/>
                </a:ext>
              </a:extLst>
            </p:cNvPr>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a:extLst>
                <a:ext uri="{FF2B5EF4-FFF2-40B4-BE49-F238E27FC236}">
                  <a16:creationId xmlns:a16="http://schemas.microsoft.com/office/drawing/2014/main" id="{4215DC6D-271C-9273-A2D5-389BEBEFBBF2}"/>
                </a:ext>
              </a:extLst>
            </p:cNvPr>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a:extLst>
                <a:ext uri="{FF2B5EF4-FFF2-40B4-BE49-F238E27FC236}">
                  <a16:creationId xmlns:a16="http://schemas.microsoft.com/office/drawing/2014/main" id="{AB7B122E-4DD0-8E19-3737-F9184E7F1A27}"/>
                </a:ext>
              </a:extLst>
            </p:cNvPr>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a:extLst>
                <a:ext uri="{FF2B5EF4-FFF2-40B4-BE49-F238E27FC236}">
                  <a16:creationId xmlns:a16="http://schemas.microsoft.com/office/drawing/2014/main" id="{9748C633-2A1E-4C31-430E-9333C3EA3BA4}"/>
                </a:ext>
              </a:extLst>
            </p:cNvPr>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a:extLst>
                <a:ext uri="{FF2B5EF4-FFF2-40B4-BE49-F238E27FC236}">
                  <a16:creationId xmlns:a16="http://schemas.microsoft.com/office/drawing/2014/main" id="{1F69C70F-9B1B-836F-BEA8-5A40B9FBA259}"/>
                </a:ext>
              </a:extLst>
            </p:cNvPr>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a:extLst>
                <a:ext uri="{FF2B5EF4-FFF2-40B4-BE49-F238E27FC236}">
                  <a16:creationId xmlns:a16="http://schemas.microsoft.com/office/drawing/2014/main" id="{E6D68C89-3020-AD54-CD13-6EB815086C18}"/>
                </a:ext>
              </a:extLst>
            </p:cNvPr>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a:extLst>
                <a:ext uri="{FF2B5EF4-FFF2-40B4-BE49-F238E27FC236}">
                  <a16:creationId xmlns:a16="http://schemas.microsoft.com/office/drawing/2014/main" id="{2E5BD38C-404D-2E65-0601-9DD618E70A34}"/>
                </a:ext>
              </a:extLst>
            </p:cNvPr>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a:extLst>
                <a:ext uri="{FF2B5EF4-FFF2-40B4-BE49-F238E27FC236}">
                  <a16:creationId xmlns:a16="http://schemas.microsoft.com/office/drawing/2014/main" id="{B8635D8C-063E-24A3-F57E-0BDFAC0C3C78}"/>
                </a:ext>
              </a:extLst>
            </p:cNvPr>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a:extLst>
                <a:ext uri="{FF2B5EF4-FFF2-40B4-BE49-F238E27FC236}">
                  <a16:creationId xmlns:a16="http://schemas.microsoft.com/office/drawing/2014/main" id="{A9309BDE-13A3-3518-E1B1-0DE6968DC0E2}"/>
                </a:ext>
              </a:extLst>
            </p:cNvPr>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a:extLst>
                <a:ext uri="{FF2B5EF4-FFF2-40B4-BE49-F238E27FC236}">
                  <a16:creationId xmlns:a16="http://schemas.microsoft.com/office/drawing/2014/main" id="{CF0E3E21-B142-3B60-59CB-D697E017BADC}"/>
                </a:ext>
              </a:extLst>
            </p:cNvPr>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a:extLst>
                <a:ext uri="{FF2B5EF4-FFF2-40B4-BE49-F238E27FC236}">
                  <a16:creationId xmlns:a16="http://schemas.microsoft.com/office/drawing/2014/main" id="{700A477D-CF91-68DB-3645-338E087E7E9A}"/>
                </a:ext>
              </a:extLst>
            </p:cNvPr>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a:extLst>
                <a:ext uri="{FF2B5EF4-FFF2-40B4-BE49-F238E27FC236}">
                  <a16:creationId xmlns:a16="http://schemas.microsoft.com/office/drawing/2014/main" id="{71064A02-8C2D-2B68-1803-A8A3281DCEC7}"/>
                </a:ext>
              </a:extLst>
            </p:cNvPr>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a:extLst>
                <a:ext uri="{FF2B5EF4-FFF2-40B4-BE49-F238E27FC236}">
                  <a16:creationId xmlns:a16="http://schemas.microsoft.com/office/drawing/2014/main" id="{697481CA-48EF-B19D-3C75-5779E4BEC8CB}"/>
                </a:ext>
              </a:extLst>
            </p:cNvPr>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a:extLst>
                <a:ext uri="{FF2B5EF4-FFF2-40B4-BE49-F238E27FC236}">
                  <a16:creationId xmlns:a16="http://schemas.microsoft.com/office/drawing/2014/main" id="{CDEC72D9-7011-F8C2-B021-D65F52F38A24}"/>
                </a:ext>
              </a:extLst>
            </p:cNvPr>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a:extLst>
                <a:ext uri="{FF2B5EF4-FFF2-40B4-BE49-F238E27FC236}">
                  <a16:creationId xmlns:a16="http://schemas.microsoft.com/office/drawing/2014/main" id="{44D60F0F-EC41-BF3C-F511-314F2DF92939}"/>
                </a:ext>
              </a:extLst>
            </p:cNvPr>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a:extLst>
                <a:ext uri="{FF2B5EF4-FFF2-40B4-BE49-F238E27FC236}">
                  <a16:creationId xmlns:a16="http://schemas.microsoft.com/office/drawing/2014/main" id="{500A28C7-416B-167A-B463-0BA7C59C77F9}"/>
                </a:ext>
              </a:extLst>
            </p:cNvPr>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a:extLst>
                <a:ext uri="{FF2B5EF4-FFF2-40B4-BE49-F238E27FC236}">
                  <a16:creationId xmlns:a16="http://schemas.microsoft.com/office/drawing/2014/main" id="{8694E820-93B3-F1C6-5A99-DD5CCF8D6003}"/>
                </a:ext>
              </a:extLst>
            </p:cNvPr>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a:extLst>
                <a:ext uri="{FF2B5EF4-FFF2-40B4-BE49-F238E27FC236}">
                  <a16:creationId xmlns:a16="http://schemas.microsoft.com/office/drawing/2014/main" id="{D0032366-0732-BE5B-3716-17F98AC50671}"/>
                </a:ext>
              </a:extLst>
            </p:cNvPr>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a:extLst>
                <a:ext uri="{FF2B5EF4-FFF2-40B4-BE49-F238E27FC236}">
                  <a16:creationId xmlns:a16="http://schemas.microsoft.com/office/drawing/2014/main" id="{A2CF4AC4-4577-D314-E53D-7BC61E06E1D0}"/>
                </a:ext>
              </a:extLst>
            </p:cNvPr>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a:extLst>
                <a:ext uri="{FF2B5EF4-FFF2-40B4-BE49-F238E27FC236}">
                  <a16:creationId xmlns:a16="http://schemas.microsoft.com/office/drawing/2014/main" id="{2B8A960F-EAB8-59ED-4155-85B24FD0BF06}"/>
                </a:ext>
              </a:extLst>
            </p:cNvPr>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3">
              <a:extLst>
                <a:ext uri="{FF2B5EF4-FFF2-40B4-BE49-F238E27FC236}">
                  <a16:creationId xmlns:a16="http://schemas.microsoft.com/office/drawing/2014/main" id="{9810A6E9-F61B-8AAD-DB3D-79E293DC2FC0}"/>
                </a:ext>
              </a:extLst>
            </p:cNvPr>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3">
              <a:extLst>
                <a:ext uri="{FF2B5EF4-FFF2-40B4-BE49-F238E27FC236}">
                  <a16:creationId xmlns:a16="http://schemas.microsoft.com/office/drawing/2014/main" id="{97871A9F-F1A3-243C-34DD-1C2AB40537C2}"/>
                </a:ext>
              </a:extLst>
            </p:cNvPr>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3">
              <a:extLst>
                <a:ext uri="{FF2B5EF4-FFF2-40B4-BE49-F238E27FC236}">
                  <a16:creationId xmlns:a16="http://schemas.microsoft.com/office/drawing/2014/main" id="{9B245284-CBA1-1652-24E7-385571E7766E}"/>
                </a:ext>
              </a:extLst>
            </p:cNvPr>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3">
              <a:extLst>
                <a:ext uri="{FF2B5EF4-FFF2-40B4-BE49-F238E27FC236}">
                  <a16:creationId xmlns:a16="http://schemas.microsoft.com/office/drawing/2014/main" id="{89AB19A7-FD1B-21DA-F6D8-6C7F6E6DCC5B}"/>
                </a:ext>
              </a:extLst>
            </p:cNvPr>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3">
              <a:extLst>
                <a:ext uri="{FF2B5EF4-FFF2-40B4-BE49-F238E27FC236}">
                  <a16:creationId xmlns:a16="http://schemas.microsoft.com/office/drawing/2014/main" id="{DF087A60-194B-758C-7DF0-93E24E10226E}"/>
                </a:ext>
              </a:extLst>
            </p:cNvPr>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3">
              <a:extLst>
                <a:ext uri="{FF2B5EF4-FFF2-40B4-BE49-F238E27FC236}">
                  <a16:creationId xmlns:a16="http://schemas.microsoft.com/office/drawing/2014/main" id="{5D8391F3-C052-E03F-F6F6-6BA2482134C3}"/>
                </a:ext>
              </a:extLst>
            </p:cNvPr>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3">
              <a:extLst>
                <a:ext uri="{FF2B5EF4-FFF2-40B4-BE49-F238E27FC236}">
                  <a16:creationId xmlns:a16="http://schemas.microsoft.com/office/drawing/2014/main" id="{1EFE01E5-7EAA-7E9E-5F70-EE3C78132CFC}"/>
                </a:ext>
              </a:extLst>
            </p:cNvPr>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3">
              <a:extLst>
                <a:ext uri="{FF2B5EF4-FFF2-40B4-BE49-F238E27FC236}">
                  <a16:creationId xmlns:a16="http://schemas.microsoft.com/office/drawing/2014/main" id="{BDD90224-897D-8C20-9E36-430AC6DBA132}"/>
                </a:ext>
              </a:extLst>
            </p:cNvPr>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3">
              <a:extLst>
                <a:ext uri="{FF2B5EF4-FFF2-40B4-BE49-F238E27FC236}">
                  <a16:creationId xmlns:a16="http://schemas.microsoft.com/office/drawing/2014/main" id="{D6C8163F-689C-87DC-D8C0-9AD04FC0D5F9}"/>
                </a:ext>
              </a:extLst>
            </p:cNvPr>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3">
              <a:extLst>
                <a:ext uri="{FF2B5EF4-FFF2-40B4-BE49-F238E27FC236}">
                  <a16:creationId xmlns:a16="http://schemas.microsoft.com/office/drawing/2014/main" id="{C0C3AA69-FACD-71FE-182F-E162B1EC0494}"/>
                </a:ext>
              </a:extLst>
            </p:cNvPr>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3">
              <a:extLst>
                <a:ext uri="{FF2B5EF4-FFF2-40B4-BE49-F238E27FC236}">
                  <a16:creationId xmlns:a16="http://schemas.microsoft.com/office/drawing/2014/main" id="{54E8C17C-0D76-3DCB-E821-D45FBEAC134B}"/>
                </a:ext>
              </a:extLst>
            </p:cNvPr>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3">
              <a:extLst>
                <a:ext uri="{FF2B5EF4-FFF2-40B4-BE49-F238E27FC236}">
                  <a16:creationId xmlns:a16="http://schemas.microsoft.com/office/drawing/2014/main" id="{5BD229C1-65FB-3944-4537-B966FA0A26FD}"/>
                </a:ext>
              </a:extLst>
            </p:cNvPr>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3">
              <a:extLst>
                <a:ext uri="{FF2B5EF4-FFF2-40B4-BE49-F238E27FC236}">
                  <a16:creationId xmlns:a16="http://schemas.microsoft.com/office/drawing/2014/main" id="{169B3C31-1F1E-4784-BD30-472DBBB44306}"/>
                </a:ext>
              </a:extLst>
            </p:cNvPr>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3">
              <a:extLst>
                <a:ext uri="{FF2B5EF4-FFF2-40B4-BE49-F238E27FC236}">
                  <a16:creationId xmlns:a16="http://schemas.microsoft.com/office/drawing/2014/main" id="{54BD66D3-DE22-D764-DBFC-81414764C840}"/>
                </a:ext>
              </a:extLst>
            </p:cNvPr>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3">
              <a:extLst>
                <a:ext uri="{FF2B5EF4-FFF2-40B4-BE49-F238E27FC236}">
                  <a16:creationId xmlns:a16="http://schemas.microsoft.com/office/drawing/2014/main" id="{928F3358-0C90-9160-BDDC-EA747E6DF826}"/>
                </a:ext>
              </a:extLst>
            </p:cNvPr>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3">
              <a:extLst>
                <a:ext uri="{FF2B5EF4-FFF2-40B4-BE49-F238E27FC236}">
                  <a16:creationId xmlns:a16="http://schemas.microsoft.com/office/drawing/2014/main" id="{280BF513-7877-1BF1-8495-ED6B23F6E263}"/>
                </a:ext>
              </a:extLst>
            </p:cNvPr>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3">
              <a:extLst>
                <a:ext uri="{FF2B5EF4-FFF2-40B4-BE49-F238E27FC236}">
                  <a16:creationId xmlns:a16="http://schemas.microsoft.com/office/drawing/2014/main" id="{71CFD874-9E34-7BC4-0304-7B794A1EC081}"/>
                </a:ext>
              </a:extLst>
            </p:cNvPr>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3">
            <a:extLst>
              <a:ext uri="{FF2B5EF4-FFF2-40B4-BE49-F238E27FC236}">
                <a16:creationId xmlns:a16="http://schemas.microsoft.com/office/drawing/2014/main" id="{2B669B9E-D828-F373-A07C-13DE9F9C8DC6}"/>
              </a:ext>
            </a:extLst>
          </p:cNvPr>
          <p:cNvGrpSpPr/>
          <p:nvPr/>
        </p:nvGrpSpPr>
        <p:grpSpPr>
          <a:xfrm rot="1799975" flipH="1">
            <a:off x="875539" y="2884099"/>
            <a:ext cx="892169" cy="937698"/>
            <a:chOff x="1849467" y="-1626002"/>
            <a:chExt cx="1310455" cy="1377330"/>
          </a:xfrm>
        </p:grpSpPr>
        <p:sp>
          <p:nvSpPr>
            <p:cNvPr id="1445" name="Google Shape;1445;p33">
              <a:extLst>
                <a:ext uri="{FF2B5EF4-FFF2-40B4-BE49-F238E27FC236}">
                  <a16:creationId xmlns:a16="http://schemas.microsoft.com/office/drawing/2014/main" id="{D4B56A68-B179-FD1C-AF7C-2858712A5334}"/>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3">
              <a:extLst>
                <a:ext uri="{FF2B5EF4-FFF2-40B4-BE49-F238E27FC236}">
                  <a16:creationId xmlns:a16="http://schemas.microsoft.com/office/drawing/2014/main" id="{1093E99E-85AD-6D72-6812-D350DF5F61A9}"/>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33">
            <a:extLst>
              <a:ext uri="{FF2B5EF4-FFF2-40B4-BE49-F238E27FC236}">
                <a16:creationId xmlns:a16="http://schemas.microsoft.com/office/drawing/2014/main" id="{7E155F28-CA11-4490-F5FC-E8D75CC0C2B2}"/>
              </a:ext>
            </a:extLst>
          </p:cNvPr>
          <p:cNvGrpSpPr/>
          <p:nvPr/>
        </p:nvGrpSpPr>
        <p:grpSpPr>
          <a:xfrm rot="10800000" flipH="1">
            <a:off x="1274504" y="3556950"/>
            <a:ext cx="678947" cy="683418"/>
            <a:chOff x="7007206" y="774129"/>
            <a:chExt cx="1045661" cy="1052545"/>
          </a:xfrm>
        </p:grpSpPr>
        <p:sp>
          <p:nvSpPr>
            <p:cNvPr id="1448" name="Google Shape;1448;p33">
              <a:extLst>
                <a:ext uri="{FF2B5EF4-FFF2-40B4-BE49-F238E27FC236}">
                  <a16:creationId xmlns:a16="http://schemas.microsoft.com/office/drawing/2014/main" id="{F248B7AA-C131-2E67-726F-A0B852A9A76D}"/>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3">
              <a:extLst>
                <a:ext uri="{FF2B5EF4-FFF2-40B4-BE49-F238E27FC236}">
                  <a16:creationId xmlns:a16="http://schemas.microsoft.com/office/drawing/2014/main" id="{75EA676A-3F17-1CC2-F7E0-49780FC3D29A}"/>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3">
              <a:extLst>
                <a:ext uri="{FF2B5EF4-FFF2-40B4-BE49-F238E27FC236}">
                  <a16:creationId xmlns:a16="http://schemas.microsoft.com/office/drawing/2014/main" id="{A9857680-3773-1688-BE82-888D49C5B983}"/>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3">
              <a:extLst>
                <a:ext uri="{FF2B5EF4-FFF2-40B4-BE49-F238E27FC236}">
                  <a16:creationId xmlns:a16="http://schemas.microsoft.com/office/drawing/2014/main" id="{C066AE4D-B663-5BAB-A53C-79FCBA19E5E6}"/>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3">
              <a:extLst>
                <a:ext uri="{FF2B5EF4-FFF2-40B4-BE49-F238E27FC236}">
                  <a16:creationId xmlns:a16="http://schemas.microsoft.com/office/drawing/2014/main" id="{A38C7AB3-4278-FE4E-B97C-13568AEE39D8}"/>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33">
            <a:extLst>
              <a:ext uri="{FF2B5EF4-FFF2-40B4-BE49-F238E27FC236}">
                <a16:creationId xmlns:a16="http://schemas.microsoft.com/office/drawing/2014/main" id="{88414DCE-B9A3-BEE9-05A6-CC736BE22A42}"/>
              </a:ext>
            </a:extLst>
          </p:cNvPr>
          <p:cNvGrpSpPr/>
          <p:nvPr/>
        </p:nvGrpSpPr>
        <p:grpSpPr>
          <a:xfrm rot="-6162295" flipH="1">
            <a:off x="7439010" y="711290"/>
            <a:ext cx="678945" cy="683415"/>
            <a:chOff x="7007206" y="774129"/>
            <a:chExt cx="1045661" cy="1052545"/>
          </a:xfrm>
        </p:grpSpPr>
        <p:sp>
          <p:nvSpPr>
            <p:cNvPr id="1454" name="Google Shape;1454;p33">
              <a:extLst>
                <a:ext uri="{FF2B5EF4-FFF2-40B4-BE49-F238E27FC236}">
                  <a16:creationId xmlns:a16="http://schemas.microsoft.com/office/drawing/2014/main" id="{D14D5D99-6919-E742-D7FF-DDE82A92FAF3}"/>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a:extLst>
                <a:ext uri="{FF2B5EF4-FFF2-40B4-BE49-F238E27FC236}">
                  <a16:creationId xmlns:a16="http://schemas.microsoft.com/office/drawing/2014/main" id="{D1713942-7CB9-229D-8EFE-04E878E91B31}"/>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a:extLst>
                <a:ext uri="{FF2B5EF4-FFF2-40B4-BE49-F238E27FC236}">
                  <a16:creationId xmlns:a16="http://schemas.microsoft.com/office/drawing/2014/main" id="{4994E30E-365C-93B9-ACF9-7A0DE7015C6E}"/>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3">
              <a:extLst>
                <a:ext uri="{FF2B5EF4-FFF2-40B4-BE49-F238E27FC236}">
                  <a16:creationId xmlns:a16="http://schemas.microsoft.com/office/drawing/2014/main" id="{91584093-0655-26FC-66F0-164E1BF30D16}"/>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3">
              <a:extLst>
                <a:ext uri="{FF2B5EF4-FFF2-40B4-BE49-F238E27FC236}">
                  <a16:creationId xmlns:a16="http://schemas.microsoft.com/office/drawing/2014/main" id="{1CC389DE-5C2B-A452-72EB-5146F68B6CEA}"/>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45545D4-863E-0EDE-F011-31925329D5A7}"/>
              </a:ext>
            </a:extLst>
          </p:cNvPr>
          <p:cNvSpPr txBox="1"/>
          <p:nvPr/>
        </p:nvSpPr>
        <p:spPr>
          <a:xfrm>
            <a:off x="2121695" y="1507331"/>
            <a:ext cx="5150644" cy="3231654"/>
          </a:xfrm>
          <a:prstGeom prst="rect">
            <a:avLst/>
          </a:prstGeom>
          <a:noFill/>
        </p:spPr>
        <p:txBody>
          <a:bodyPr wrap="square" rtlCol="0">
            <a:spAutoFit/>
          </a:bodyPr>
          <a:lstStyle/>
          <a:p>
            <a:pPr algn="just"/>
            <a:r>
              <a:rPr lang="en-US" sz="1200" dirty="0"/>
              <a:t>The qualities (or characteristics) of a good financial statement are essential for ensuring that the information it provides is useful to users like investors, creditors, management, and regulators.</a:t>
            </a:r>
          </a:p>
          <a:p>
            <a:endParaRPr lang="en-US" sz="1200" dirty="0"/>
          </a:p>
          <a:p>
            <a:r>
              <a:rPr lang="en-IN" sz="1200" b="1" dirty="0"/>
              <a:t>U – Understandability</a:t>
            </a:r>
            <a:r>
              <a:rPr lang="en-US" sz="1050" b="1" dirty="0"/>
              <a:t> : </a:t>
            </a:r>
          </a:p>
          <a:p>
            <a:pPr>
              <a:buFont typeface="Arial" panose="020B0604020202020204" pitchFamily="34" charset="0"/>
              <a:buChar char="•"/>
            </a:pPr>
            <a:r>
              <a:rPr lang="en-US" sz="1200" dirty="0"/>
              <a:t>   Information should be clearly presented.</a:t>
            </a:r>
          </a:p>
          <a:p>
            <a:pPr>
              <a:buFont typeface="Arial" panose="020B0604020202020204" pitchFamily="34" charset="0"/>
              <a:buChar char="•"/>
            </a:pPr>
            <a:r>
              <a:rPr lang="en-US" sz="1200" dirty="0"/>
              <a:t>   Users with reasonable financial knowledge should be able to    </a:t>
            </a:r>
          </a:p>
          <a:p>
            <a:r>
              <a:rPr lang="en-US" sz="1200" dirty="0"/>
              <a:t>    comprehend it.</a:t>
            </a:r>
          </a:p>
          <a:p>
            <a:pPr>
              <a:buFont typeface="Arial" panose="020B0604020202020204" pitchFamily="34" charset="0"/>
              <a:buChar char="•"/>
            </a:pPr>
            <a:r>
              <a:rPr lang="en-US" sz="1200" dirty="0"/>
              <a:t>   No unnecessary complexity.</a:t>
            </a:r>
          </a:p>
          <a:p>
            <a:pPr>
              <a:buFont typeface="Arial" panose="020B0604020202020204" pitchFamily="34" charset="0"/>
              <a:buChar char="•"/>
            </a:pPr>
            <a:endParaRPr lang="en-US" sz="1200" dirty="0"/>
          </a:p>
          <a:p>
            <a:r>
              <a:rPr lang="en-IN" sz="1200" b="1" dirty="0"/>
              <a:t>R – Relevance :</a:t>
            </a:r>
          </a:p>
          <a:p>
            <a:pPr marL="171450" indent="-171450">
              <a:buFont typeface="Arial" panose="020B0604020202020204" pitchFamily="34" charset="0"/>
              <a:buChar char="•"/>
            </a:pPr>
            <a:r>
              <a:rPr lang="en-IN" sz="1200" dirty="0"/>
              <a:t>Information must be useful in decision-making.</a:t>
            </a:r>
          </a:p>
          <a:p>
            <a:pPr marL="171450" indent="-171450">
              <a:buFont typeface="Arial" panose="020B0604020202020204" pitchFamily="34" charset="0"/>
              <a:buChar char="•"/>
            </a:pPr>
            <a:r>
              <a:rPr lang="en-IN" sz="1200" dirty="0"/>
              <a:t>It should have predictive value (future insights) or confirmatory </a:t>
            </a:r>
          </a:p>
          <a:p>
            <a:r>
              <a:rPr lang="en-IN" sz="1200" dirty="0"/>
              <a:t>    value (past performance).</a:t>
            </a:r>
          </a:p>
          <a:p>
            <a:endParaRPr lang="en-IN" sz="1200" dirty="0"/>
          </a:p>
          <a:p>
            <a:endParaRPr lang="en-US" sz="1200" dirty="0"/>
          </a:p>
          <a:p>
            <a:endParaRPr lang="en-IN" sz="1200" dirty="0"/>
          </a:p>
        </p:txBody>
      </p:sp>
    </p:spTree>
    <p:extLst>
      <p:ext uri="{BB962C8B-B14F-4D97-AF65-F5344CB8AC3E}">
        <p14:creationId xmlns:p14="http://schemas.microsoft.com/office/powerpoint/2010/main" val="49923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0">
          <a:extLst>
            <a:ext uri="{FF2B5EF4-FFF2-40B4-BE49-F238E27FC236}">
              <a16:creationId xmlns:a16="http://schemas.microsoft.com/office/drawing/2014/main" id="{6D548811-6769-EFCF-1CC6-259A8D1B4F4B}"/>
            </a:ext>
          </a:extLst>
        </p:cNvPr>
        <p:cNvGrpSpPr/>
        <p:nvPr/>
      </p:nvGrpSpPr>
      <p:grpSpPr>
        <a:xfrm>
          <a:off x="0" y="0"/>
          <a:ext cx="0" cy="0"/>
          <a:chOff x="0" y="0"/>
          <a:chExt cx="0" cy="0"/>
        </a:xfrm>
      </p:grpSpPr>
      <p:sp>
        <p:nvSpPr>
          <p:cNvPr id="3391" name="Google Shape;3391;p47">
            <a:extLst>
              <a:ext uri="{FF2B5EF4-FFF2-40B4-BE49-F238E27FC236}">
                <a16:creationId xmlns:a16="http://schemas.microsoft.com/office/drawing/2014/main" id="{8035BB8E-4645-695A-8F22-173C37EA3EC7}"/>
              </a:ext>
            </a:extLst>
          </p:cNvPr>
          <p:cNvSpPr txBox="1">
            <a:spLocks noGrp="1"/>
          </p:cNvSpPr>
          <p:nvPr>
            <p:ph type="title"/>
          </p:nvPr>
        </p:nvSpPr>
        <p:spPr>
          <a:xfrm>
            <a:off x="2918460" y="274686"/>
            <a:ext cx="4184650" cy="572700"/>
          </a:xfrm>
          <a:prstGeom prst="rect">
            <a:avLst/>
          </a:prstGeom>
        </p:spPr>
        <p:txBody>
          <a:bodyPr spcFirstLastPara="1" wrap="square" lIns="91425" tIns="91425" rIns="91425" bIns="91425" anchor="t" anchorCtr="0">
            <a:noAutofit/>
          </a:bodyPr>
          <a:lstStyle/>
          <a:p>
            <a:pPr algn="ctr"/>
            <a:r>
              <a:rPr lang="en-US" sz="1800" dirty="0">
                <a:latin typeface="Perpetua" panose="02020502060401020303" pitchFamily="18" charset="0"/>
              </a:rPr>
              <a:t>In Continuation to previous slide</a:t>
            </a:r>
            <a:endParaRPr sz="1800" dirty="0">
              <a:latin typeface="Perpetua" panose="02020502060401020303" pitchFamily="18" charset="0"/>
            </a:endParaRPr>
          </a:p>
        </p:txBody>
      </p:sp>
      <p:grpSp>
        <p:nvGrpSpPr>
          <p:cNvPr id="3394" name="Google Shape;3394;p47">
            <a:extLst>
              <a:ext uri="{FF2B5EF4-FFF2-40B4-BE49-F238E27FC236}">
                <a16:creationId xmlns:a16="http://schemas.microsoft.com/office/drawing/2014/main" id="{45099D3F-B951-45AB-3FB0-413BE5509EEB}"/>
              </a:ext>
            </a:extLst>
          </p:cNvPr>
          <p:cNvGrpSpPr/>
          <p:nvPr/>
        </p:nvGrpSpPr>
        <p:grpSpPr>
          <a:xfrm rot="2420379">
            <a:off x="408655" y="2046981"/>
            <a:ext cx="1573033" cy="1560958"/>
            <a:chOff x="3752946" y="4641746"/>
            <a:chExt cx="1573075" cy="1561000"/>
          </a:xfrm>
        </p:grpSpPr>
        <p:sp>
          <p:nvSpPr>
            <p:cNvPr id="3395" name="Google Shape;3395;p47">
              <a:extLst>
                <a:ext uri="{FF2B5EF4-FFF2-40B4-BE49-F238E27FC236}">
                  <a16:creationId xmlns:a16="http://schemas.microsoft.com/office/drawing/2014/main" id="{3744F359-2933-3512-6BDC-0852D8793A8E}"/>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a:extLst>
                <a:ext uri="{FF2B5EF4-FFF2-40B4-BE49-F238E27FC236}">
                  <a16:creationId xmlns:a16="http://schemas.microsoft.com/office/drawing/2014/main" id="{BBA26EB9-371B-886F-57FA-EA9313162A34}"/>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a:extLst>
                <a:ext uri="{FF2B5EF4-FFF2-40B4-BE49-F238E27FC236}">
                  <a16:creationId xmlns:a16="http://schemas.microsoft.com/office/drawing/2014/main" id="{091D9408-69C4-9B7E-8585-899F83FFE825}"/>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a:extLst>
                <a:ext uri="{FF2B5EF4-FFF2-40B4-BE49-F238E27FC236}">
                  <a16:creationId xmlns:a16="http://schemas.microsoft.com/office/drawing/2014/main" id="{7C879678-3D64-25AC-1E77-EB7BA767690D}"/>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a:extLst>
                <a:ext uri="{FF2B5EF4-FFF2-40B4-BE49-F238E27FC236}">
                  <a16:creationId xmlns:a16="http://schemas.microsoft.com/office/drawing/2014/main" id="{EF1983BF-294A-0AB1-9D74-C17BC58E41A2}"/>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a:extLst>
                <a:ext uri="{FF2B5EF4-FFF2-40B4-BE49-F238E27FC236}">
                  <a16:creationId xmlns:a16="http://schemas.microsoft.com/office/drawing/2014/main" id="{05AAC84F-FF24-03F1-51CB-1AF29365F843}"/>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a:extLst>
                <a:ext uri="{FF2B5EF4-FFF2-40B4-BE49-F238E27FC236}">
                  <a16:creationId xmlns:a16="http://schemas.microsoft.com/office/drawing/2014/main" id="{22F7CC39-5E2B-23F3-74F8-D622027A1F45}"/>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a:extLst>
                <a:ext uri="{FF2B5EF4-FFF2-40B4-BE49-F238E27FC236}">
                  <a16:creationId xmlns:a16="http://schemas.microsoft.com/office/drawing/2014/main" id="{CAABF752-23A0-315F-80B1-ACE1F08DDD7F}"/>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a:extLst>
                <a:ext uri="{FF2B5EF4-FFF2-40B4-BE49-F238E27FC236}">
                  <a16:creationId xmlns:a16="http://schemas.microsoft.com/office/drawing/2014/main" id="{492B3AF8-2CB1-53C8-A7B5-5DA8E511C22A}"/>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a:extLst>
                <a:ext uri="{FF2B5EF4-FFF2-40B4-BE49-F238E27FC236}">
                  <a16:creationId xmlns:a16="http://schemas.microsoft.com/office/drawing/2014/main" id="{AFBB0CEE-3886-F450-F380-5758D01A98D1}"/>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a:extLst>
                <a:ext uri="{FF2B5EF4-FFF2-40B4-BE49-F238E27FC236}">
                  <a16:creationId xmlns:a16="http://schemas.microsoft.com/office/drawing/2014/main" id="{7C044680-EB8D-633F-57E1-FA6A566DF585}"/>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a:extLst>
                <a:ext uri="{FF2B5EF4-FFF2-40B4-BE49-F238E27FC236}">
                  <a16:creationId xmlns:a16="http://schemas.microsoft.com/office/drawing/2014/main" id="{311E71AE-D454-4CD2-89C5-79FED6D4BF11}"/>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a:extLst>
                <a:ext uri="{FF2B5EF4-FFF2-40B4-BE49-F238E27FC236}">
                  <a16:creationId xmlns:a16="http://schemas.microsoft.com/office/drawing/2014/main" id="{DF5604A8-0CD5-6BE6-614C-7B8750A21242}"/>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a:extLst>
                <a:ext uri="{FF2B5EF4-FFF2-40B4-BE49-F238E27FC236}">
                  <a16:creationId xmlns:a16="http://schemas.microsoft.com/office/drawing/2014/main" id="{44E73253-474C-E528-6112-541E1CCB6F39}"/>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a:extLst>
                <a:ext uri="{FF2B5EF4-FFF2-40B4-BE49-F238E27FC236}">
                  <a16:creationId xmlns:a16="http://schemas.microsoft.com/office/drawing/2014/main" id="{E6C75535-CA61-A099-7073-ABA38086A376}"/>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a:extLst>
                <a:ext uri="{FF2B5EF4-FFF2-40B4-BE49-F238E27FC236}">
                  <a16:creationId xmlns:a16="http://schemas.microsoft.com/office/drawing/2014/main" id="{51C4FEE5-AAAD-50CD-532D-A6B7BDF28555}"/>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a:extLst>
                <a:ext uri="{FF2B5EF4-FFF2-40B4-BE49-F238E27FC236}">
                  <a16:creationId xmlns:a16="http://schemas.microsoft.com/office/drawing/2014/main" id="{A5073A8C-F431-0194-8769-470A0C47FFA7}"/>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a:extLst>
                <a:ext uri="{FF2B5EF4-FFF2-40B4-BE49-F238E27FC236}">
                  <a16:creationId xmlns:a16="http://schemas.microsoft.com/office/drawing/2014/main" id="{10B13335-40AA-99F2-2044-C12B49C3F654}"/>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a:extLst>
                <a:ext uri="{FF2B5EF4-FFF2-40B4-BE49-F238E27FC236}">
                  <a16:creationId xmlns:a16="http://schemas.microsoft.com/office/drawing/2014/main" id="{61AA3349-D55C-13BF-036D-06A3A666630B}"/>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a:extLst>
                <a:ext uri="{FF2B5EF4-FFF2-40B4-BE49-F238E27FC236}">
                  <a16:creationId xmlns:a16="http://schemas.microsoft.com/office/drawing/2014/main" id="{5D70F9EA-07E3-8A97-3C30-66A3973F71DE}"/>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a:extLst>
                <a:ext uri="{FF2B5EF4-FFF2-40B4-BE49-F238E27FC236}">
                  <a16:creationId xmlns:a16="http://schemas.microsoft.com/office/drawing/2014/main" id="{15193B88-0617-A676-E7CA-A11AA62A15F3}"/>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8" name="Google Shape;3478;p47">
            <a:extLst>
              <a:ext uri="{FF2B5EF4-FFF2-40B4-BE49-F238E27FC236}">
                <a16:creationId xmlns:a16="http://schemas.microsoft.com/office/drawing/2014/main" id="{0EB3E940-0F91-8A91-8C25-85761F834C3F}"/>
              </a:ext>
            </a:extLst>
          </p:cNvPr>
          <p:cNvGrpSpPr/>
          <p:nvPr/>
        </p:nvGrpSpPr>
        <p:grpSpPr>
          <a:xfrm flipH="1">
            <a:off x="869950" y="902023"/>
            <a:ext cx="784464" cy="835152"/>
            <a:chOff x="1865285" y="-2366929"/>
            <a:chExt cx="1226300" cy="1305537"/>
          </a:xfrm>
        </p:grpSpPr>
        <p:sp>
          <p:nvSpPr>
            <p:cNvPr id="3479" name="Google Shape;3479;p47">
              <a:extLst>
                <a:ext uri="{FF2B5EF4-FFF2-40B4-BE49-F238E27FC236}">
                  <a16:creationId xmlns:a16="http://schemas.microsoft.com/office/drawing/2014/main" id="{18700105-5558-7CF0-5DBA-B1066C0FB07D}"/>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7">
              <a:extLst>
                <a:ext uri="{FF2B5EF4-FFF2-40B4-BE49-F238E27FC236}">
                  <a16:creationId xmlns:a16="http://schemas.microsoft.com/office/drawing/2014/main" id="{C9FBF7FC-A811-AD90-1001-AB68CED0E175}"/>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1" name="Google Shape;3481;p47">
            <a:extLst>
              <a:ext uri="{FF2B5EF4-FFF2-40B4-BE49-F238E27FC236}">
                <a16:creationId xmlns:a16="http://schemas.microsoft.com/office/drawing/2014/main" id="{313D96BC-C2D7-A90D-CD1F-275C4DBDCC98}"/>
              </a:ext>
            </a:extLst>
          </p:cNvPr>
          <p:cNvGrpSpPr/>
          <p:nvPr/>
        </p:nvGrpSpPr>
        <p:grpSpPr>
          <a:xfrm rot="9000025">
            <a:off x="698067" y="1537757"/>
            <a:ext cx="892169" cy="937698"/>
            <a:chOff x="1849467" y="-1626002"/>
            <a:chExt cx="1310455" cy="1377330"/>
          </a:xfrm>
        </p:grpSpPr>
        <p:sp>
          <p:nvSpPr>
            <p:cNvPr id="3482" name="Google Shape;3482;p47">
              <a:extLst>
                <a:ext uri="{FF2B5EF4-FFF2-40B4-BE49-F238E27FC236}">
                  <a16:creationId xmlns:a16="http://schemas.microsoft.com/office/drawing/2014/main" id="{50760C8B-E3D7-409C-A739-45EA30D2C006}"/>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7">
              <a:extLst>
                <a:ext uri="{FF2B5EF4-FFF2-40B4-BE49-F238E27FC236}">
                  <a16:creationId xmlns:a16="http://schemas.microsoft.com/office/drawing/2014/main" id="{5369C525-8264-C777-52B1-0575ED47354A}"/>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4" name="Google Shape;3484;p47">
            <a:extLst>
              <a:ext uri="{FF2B5EF4-FFF2-40B4-BE49-F238E27FC236}">
                <a16:creationId xmlns:a16="http://schemas.microsoft.com/office/drawing/2014/main" id="{A8592248-23D0-CBF9-DD47-9447B6D229D8}"/>
              </a:ext>
            </a:extLst>
          </p:cNvPr>
          <p:cNvGrpSpPr/>
          <p:nvPr/>
        </p:nvGrpSpPr>
        <p:grpSpPr>
          <a:xfrm rot="462620" flipH="1">
            <a:off x="1026682" y="92745"/>
            <a:ext cx="1481072" cy="1461978"/>
            <a:chOff x="2931771" y="1980837"/>
            <a:chExt cx="871908" cy="860667"/>
          </a:xfrm>
        </p:grpSpPr>
        <p:sp>
          <p:nvSpPr>
            <p:cNvPr id="3485" name="Google Shape;3485;p47">
              <a:extLst>
                <a:ext uri="{FF2B5EF4-FFF2-40B4-BE49-F238E27FC236}">
                  <a16:creationId xmlns:a16="http://schemas.microsoft.com/office/drawing/2014/main" id="{5966ADB3-C88B-A627-FA0F-8E8CDF1DCC09}"/>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7">
              <a:extLst>
                <a:ext uri="{FF2B5EF4-FFF2-40B4-BE49-F238E27FC236}">
                  <a16:creationId xmlns:a16="http://schemas.microsoft.com/office/drawing/2014/main" id="{0A57B38E-36D1-9B81-039F-216E3DA71144}"/>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7">
              <a:extLst>
                <a:ext uri="{FF2B5EF4-FFF2-40B4-BE49-F238E27FC236}">
                  <a16:creationId xmlns:a16="http://schemas.microsoft.com/office/drawing/2014/main" id="{BC8536DE-FC3B-7BE4-7198-C90FA1450939}"/>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D191C200-FDCC-BDBA-9376-BB1F7718CA84}"/>
              </a:ext>
            </a:extLst>
          </p:cNvPr>
          <p:cNvSpPr txBox="1"/>
          <p:nvPr/>
        </p:nvSpPr>
        <p:spPr>
          <a:xfrm>
            <a:off x="2385765" y="1484976"/>
            <a:ext cx="5479732" cy="2308324"/>
          </a:xfrm>
          <a:prstGeom prst="rect">
            <a:avLst/>
          </a:prstGeom>
          <a:noFill/>
        </p:spPr>
        <p:txBody>
          <a:bodyPr wrap="square" rtlCol="0">
            <a:spAutoFit/>
          </a:bodyPr>
          <a:lstStyle/>
          <a:p>
            <a:pPr algn="just"/>
            <a:r>
              <a:rPr lang="en-US" sz="1600" dirty="0"/>
              <a:t>5. </a:t>
            </a:r>
            <a:r>
              <a:rPr lang="en-US" sz="1600" b="0" i="0" u="none" strike="noStrike" baseline="0" dirty="0">
                <a:latin typeface="Arial" panose="020B0604020202020204" pitchFamily="34" charset="0"/>
                <a:cs typeface="Arial" panose="020B0604020202020204" pitchFamily="34" charset="0"/>
              </a:rPr>
              <a:t>Except in the case of the first Financial Statements</a:t>
            </a:r>
          </a:p>
          <a:p>
            <a:pPr algn="just"/>
            <a:r>
              <a:rPr lang="en-US" sz="1600" dirty="0">
                <a:latin typeface="Arial" panose="020B0604020202020204" pitchFamily="34" charset="0"/>
                <a:cs typeface="Arial" panose="020B0604020202020204" pitchFamily="34" charset="0"/>
              </a:rPr>
              <a:t>  </a:t>
            </a:r>
            <a:r>
              <a:rPr lang="en-US" sz="1600" b="0" i="0" u="none" strike="noStrike" baseline="0" dirty="0">
                <a:latin typeface="Arial" panose="020B0604020202020204" pitchFamily="34" charset="0"/>
                <a:cs typeface="Arial" panose="020B0604020202020204" pitchFamily="34" charset="0"/>
              </a:rPr>
              <a:t> prepared by the Non-Corporate entity (after its</a:t>
            </a:r>
          </a:p>
          <a:p>
            <a:pPr algn="just"/>
            <a:r>
              <a:rPr lang="en-US" sz="1600" dirty="0">
                <a:latin typeface="Arial" panose="020B0604020202020204" pitchFamily="34" charset="0"/>
                <a:cs typeface="Arial" panose="020B0604020202020204" pitchFamily="34" charset="0"/>
              </a:rPr>
              <a:t>  </a:t>
            </a:r>
            <a:r>
              <a:rPr lang="en-US" sz="1600" b="0" i="0" u="none" strike="noStrike" baseline="0" dirty="0">
                <a:latin typeface="Arial" panose="020B0604020202020204" pitchFamily="34" charset="0"/>
                <a:cs typeface="Arial" panose="020B0604020202020204" pitchFamily="34" charset="0"/>
              </a:rPr>
              <a:t> incorporation) the corresponding amounts </a:t>
            </a:r>
          </a:p>
          <a:p>
            <a:pPr algn="just"/>
            <a:r>
              <a:rPr lang="en-US" sz="1600" b="0" i="0" u="none" strike="noStrike" baseline="0" dirty="0">
                <a:latin typeface="Arial" panose="020B0604020202020204" pitchFamily="34" charset="0"/>
                <a:cs typeface="Arial" panose="020B0604020202020204" pitchFamily="34" charset="0"/>
              </a:rPr>
              <a:t>   (comparatives) for the immediately preceding reporting</a:t>
            </a:r>
          </a:p>
          <a:p>
            <a:pPr algn="just"/>
            <a:r>
              <a:rPr lang="en-US" sz="1600" dirty="0">
                <a:latin typeface="Arial" panose="020B0604020202020204" pitchFamily="34" charset="0"/>
                <a:cs typeface="Arial" panose="020B0604020202020204" pitchFamily="34" charset="0"/>
              </a:rPr>
              <a:t> </a:t>
            </a:r>
            <a:r>
              <a:rPr lang="en-US" sz="1600" b="0" i="0" u="none" strike="noStrike" baseline="0" dirty="0">
                <a:latin typeface="Arial" panose="020B0604020202020204" pitchFamily="34" charset="0"/>
                <a:cs typeface="Arial" panose="020B0604020202020204" pitchFamily="34" charset="0"/>
              </a:rPr>
              <a:t>  period for all items shown in the Financial Statements</a:t>
            </a:r>
          </a:p>
          <a:p>
            <a:pPr algn="just"/>
            <a:r>
              <a:rPr lang="en-US" sz="1600" dirty="0">
                <a:latin typeface="Arial" panose="020B0604020202020204" pitchFamily="34" charset="0"/>
                <a:cs typeface="Arial" panose="020B0604020202020204" pitchFamily="34" charset="0"/>
              </a:rPr>
              <a:t>  </a:t>
            </a:r>
            <a:r>
              <a:rPr lang="en-US" sz="1600" b="0" i="0" u="none" strike="noStrike" baseline="0" dirty="0">
                <a:latin typeface="Arial" panose="020B0604020202020204" pitchFamily="34" charset="0"/>
                <a:cs typeface="Arial" panose="020B0604020202020204" pitchFamily="34" charset="0"/>
              </a:rPr>
              <a:t> including notes shall also be given.</a:t>
            </a:r>
          </a:p>
          <a:p>
            <a:pPr algn="just"/>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6. </a:t>
            </a:r>
            <a:r>
              <a:rPr lang="en-US" sz="1600" b="0" i="0" u="none" strike="noStrike" baseline="0" dirty="0">
                <a:latin typeface="Arial" panose="020B0604020202020204" pitchFamily="34" charset="0"/>
                <a:cs typeface="Arial" panose="020B0604020202020204" pitchFamily="34" charset="0"/>
              </a:rPr>
              <a:t>For the purpose of this format, the terms used herein</a:t>
            </a:r>
          </a:p>
          <a:p>
            <a:pPr algn="just"/>
            <a:r>
              <a:rPr lang="en-US" sz="1600" dirty="0">
                <a:latin typeface="Arial" panose="020B0604020202020204" pitchFamily="34" charset="0"/>
                <a:cs typeface="Arial" panose="020B0604020202020204" pitchFamily="34" charset="0"/>
              </a:rPr>
              <a:t>   </a:t>
            </a:r>
            <a:r>
              <a:rPr lang="en-US" sz="1600" b="0" i="0" u="none" strike="noStrike" baseline="0" dirty="0">
                <a:latin typeface="Arial" panose="020B0604020202020204" pitchFamily="34" charset="0"/>
                <a:cs typeface="Arial" panose="020B0604020202020204" pitchFamily="34" charset="0"/>
              </a:rPr>
              <a:t> shall be as per the </a:t>
            </a:r>
            <a:r>
              <a:rPr lang="en-IN" sz="1600" b="0" i="0" u="none" strike="noStrike" baseline="0" dirty="0">
                <a:latin typeface="Arial" panose="020B0604020202020204" pitchFamily="34" charset="0"/>
                <a:cs typeface="Arial" panose="020B0604020202020204" pitchFamily="34" charset="0"/>
              </a:rPr>
              <a:t>applicable Accounting Standards.</a:t>
            </a:r>
            <a:endParaRPr lang="en-I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314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34451F-0659-C10F-0789-26F94196472D}"/>
              </a:ext>
            </a:extLst>
          </p:cNvPr>
          <p:cNvPicPr>
            <a:picLocks noChangeAspect="1"/>
          </p:cNvPicPr>
          <p:nvPr/>
        </p:nvPicPr>
        <p:blipFill>
          <a:blip r:embed="rId2"/>
          <a:stretch>
            <a:fillRect/>
          </a:stretch>
        </p:blipFill>
        <p:spPr>
          <a:xfrm>
            <a:off x="1215749" y="644684"/>
            <a:ext cx="3265665" cy="3971765"/>
          </a:xfrm>
          <a:prstGeom prst="rect">
            <a:avLst/>
          </a:prstGeom>
        </p:spPr>
      </p:pic>
      <p:pic>
        <p:nvPicPr>
          <p:cNvPr id="11" name="Picture 10">
            <a:extLst>
              <a:ext uri="{FF2B5EF4-FFF2-40B4-BE49-F238E27FC236}">
                <a16:creationId xmlns:a16="http://schemas.microsoft.com/office/drawing/2014/main" id="{94A7AC28-F0F3-577D-3A0E-2957A49469D8}"/>
              </a:ext>
            </a:extLst>
          </p:cNvPr>
          <p:cNvPicPr>
            <a:picLocks noChangeAspect="1"/>
          </p:cNvPicPr>
          <p:nvPr/>
        </p:nvPicPr>
        <p:blipFill>
          <a:blip r:embed="rId3"/>
          <a:stretch>
            <a:fillRect/>
          </a:stretch>
        </p:blipFill>
        <p:spPr>
          <a:xfrm>
            <a:off x="4572000" y="644684"/>
            <a:ext cx="3199304" cy="3730466"/>
          </a:xfrm>
          <a:prstGeom prst="rect">
            <a:avLst/>
          </a:prstGeom>
        </p:spPr>
      </p:pic>
      <p:pic>
        <p:nvPicPr>
          <p:cNvPr id="17" name="Picture 16">
            <a:extLst>
              <a:ext uri="{FF2B5EF4-FFF2-40B4-BE49-F238E27FC236}">
                <a16:creationId xmlns:a16="http://schemas.microsoft.com/office/drawing/2014/main" id="{1DDBB99D-5568-09B6-7D0B-9249508295D3}"/>
              </a:ext>
            </a:extLst>
          </p:cNvPr>
          <p:cNvPicPr>
            <a:picLocks noChangeAspect="1"/>
          </p:cNvPicPr>
          <p:nvPr/>
        </p:nvPicPr>
        <p:blipFill>
          <a:blip r:embed="rId4"/>
          <a:srcRect l="80" t="1151" r="120" b="92212"/>
          <a:stretch/>
        </p:blipFill>
        <p:spPr>
          <a:xfrm>
            <a:off x="4572000" y="4375150"/>
            <a:ext cx="3199304" cy="241300"/>
          </a:xfrm>
          <a:prstGeom prst="rect">
            <a:avLst/>
          </a:prstGeom>
        </p:spPr>
      </p:pic>
      <p:sp>
        <p:nvSpPr>
          <p:cNvPr id="2" name="TextBox 1"/>
          <p:cNvSpPr txBox="1"/>
          <p:nvPr/>
        </p:nvSpPr>
        <p:spPr>
          <a:xfrm>
            <a:off x="2269554" y="78941"/>
            <a:ext cx="4275971" cy="461665"/>
          </a:xfrm>
          <a:prstGeom prst="rect">
            <a:avLst/>
          </a:prstGeom>
          <a:noFill/>
        </p:spPr>
        <p:txBody>
          <a:bodyPr wrap="square" rtlCol="0">
            <a:spAutoFit/>
          </a:bodyPr>
          <a:lstStyle/>
          <a:p>
            <a:pPr algn="ctr"/>
            <a:r>
              <a:rPr lang="en-IN" sz="2400" dirty="0">
                <a:solidFill>
                  <a:schemeClr val="bg1"/>
                </a:solidFill>
                <a:latin typeface="Perpetua" panose="02020502060401020303" pitchFamily="18" charset="0"/>
              </a:rPr>
              <a:t>New Format </a:t>
            </a:r>
          </a:p>
        </p:txBody>
      </p:sp>
    </p:spTree>
    <p:extLst>
      <p:ext uri="{BB962C8B-B14F-4D97-AF65-F5344CB8AC3E}">
        <p14:creationId xmlns:p14="http://schemas.microsoft.com/office/powerpoint/2010/main" val="102986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grpSp>
        <p:nvGrpSpPr>
          <p:cNvPr id="2018" name="Google Shape;2018;p39"/>
          <p:cNvGrpSpPr/>
          <p:nvPr/>
        </p:nvGrpSpPr>
        <p:grpSpPr>
          <a:xfrm>
            <a:off x="863161" y="1552700"/>
            <a:ext cx="784464" cy="835152"/>
            <a:chOff x="1865285" y="-2366929"/>
            <a:chExt cx="1226300" cy="1305537"/>
          </a:xfrm>
        </p:grpSpPr>
        <p:sp>
          <p:nvSpPr>
            <p:cNvPr id="2019" name="Google Shape;2019;p39"/>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9"/>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1" name="Google Shape;2021;p39"/>
          <p:cNvGrpSpPr/>
          <p:nvPr/>
        </p:nvGrpSpPr>
        <p:grpSpPr>
          <a:xfrm>
            <a:off x="908405" y="2154173"/>
            <a:ext cx="784464" cy="835152"/>
            <a:chOff x="1865285" y="-2366929"/>
            <a:chExt cx="1226300" cy="1305537"/>
          </a:xfrm>
        </p:grpSpPr>
        <p:sp>
          <p:nvSpPr>
            <p:cNvPr id="2022" name="Google Shape;2022;p39"/>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9"/>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4" name="Google Shape;2024;p39"/>
          <p:cNvSpPr txBox="1">
            <a:spLocks noGrp="1"/>
          </p:cNvSpPr>
          <p:nvPr>
            <p:ph type="title"/>
          </p:nvPr>
        </p:nvSpPr>
        <p:spPr>
          <a:xfrm>
            <a:off x="2946684" y="156153"/>
            <a:ext cx="37911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3200" dirty="0">
                <a:latin typeface="Perpetua" panose="02020502060401020303" pitchFamily="18" charset="0"/>
              </a:rPr>
              <a:t>Classification of Assets &amp; Liabilities</a:t>
            </a:r>
            <a:endParaRPr sz="3200" dirty="0">
              <a:latin typeface="Perpetua" panose="02020502060401020303" pitchFamily="18" charset="0"/>
            </a:endParaRPr>
          </a:p>
        </p:txBody>
      </p:sp>
      <p:sp>
        <p:nvSpPr>
          <p:cNvPr id="2025" name="Google Shape;2025;p39"/>
          <p:cNvSpPr txBox="1">
            <a:spLocks noGrp="1"/>
          </p:cNvSpPr>
          <p:nvPr>
            <p:ph type="subTitle" idx="1"/>
          </p:nvPr>
        </p:nvSpPr>
        <p:spPr>
          <a:xfrm>
            <a:off x="2292663" y="1461486"/>
            <a:ext cx="4331569" cy="6149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bg1">
                    <a:lumMod val="10000"/>
                  </a:schemeClr>
                </a:solidFill>
                <a:latin typeface="Perpetua" panose="02020502060401020303" pitchFamily="18" charset="0"/>
              </a:rPr>
              <a:t>All assets and liabilities must be categorized as current or non-current.</a:t>
            </a:r>
            <a:endParaRPr sz="1600" dirty="0">
              <a:solidFill>
                <a:schemeClr val="bg1">
                  <a:lumMod val="10000"/>
                </a:schemeClr>
              </a:solidFill>
              <a:latin typeface="Perpetua" panose="02020502060401020303" pitchFamily="18" charset="0"/>
            </a:endParaRPr>
          </a:p>
        </p:txBody>
      </p:sp>
      <p:sp>
        <p:nvSpPr>
          <p:cNvPr id="2028" name="Google Shape;2028;p39"/>
          <p:cNvSpPr txBox="1">
            <a:spLocks noGrp="1"/>
          </p:cNvSpPr>
          <p:nvPr>
            <p:ph type="title" idx="4"/>
          </p:nvPr>
        </p:nvSpPr>
        <p:spPr>
          <a:xfrm>
            <a:off x="1931157" y="3357537"/>
            <a:ext cx="5281686"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1600" dirty="0">
                <a:latin typeface="Perpetua" panose="02020502060401020303" pitchFamily="18" charset="0"/>
              </a:rPr>
              <a:t>How? </a:t>
            </a:r>
            <a:br>
              <a:rPr lang="en-IN" sz="2000" dirty="0">
                <a:latin typeface="+mj-lt"/>
              </a:rPr>
            </a:br>
            <a:r>
              <a:rPr lang="en-US" sz="1000" dirty="0">
                <a:latin typeface="+mj-lt"/>
              </a:rPr>
              <a:t>It is expected to be realized in, or is intended for sale or consumption in, </a:t>
            </a:r>
            <a:br>
              <a:rPr lang="en-US" sz="1000" dirty="0">
                <a:latin typeface="+mj-lt"/>
              </a:rPr>
            </a:br>
            <a:r>
              <a:rPr lang="en-US" sz="1000" dirty="0">
                <a:latin typeface="+mj-lt"/>
              </a:rPr>
              <a:t>the company’s normal operating cycle; </a:t>
            </a:r>
            <a:br>
              <a:rPr lang="en-US" sz="1000" dirty="0">
                <a:latin typeface="+mj-lt"/>
              </a:rPr>
            </a:br>
            <a:r>
              <a:rPr lang="en-US" sz="1000" dirty="0">
                <a:latin typeface="+mj-lt"/>
              </a:rPr>
              <a:t>An operating cycle is the time between the acquisition of assets for processing and their realization in cash or cash equivalents. Where the normal operating cycle cannot be identified, it is assumed to have a duration of 12 months. </a:t>
            </a:r>
            <a:br>
              <a:rPr lang="en-IN" sz="2800" dirty="0">
                <a:latin typeface="+mj-lt"/>
              </a:rPr>
            </a:br>
            <a:r>
              <a:rPr lang="en-IN" sz="1800" dirty="0">
                <a:latin typeface="Perpetua" panose="02020502060401020303" pitchFamily="18" charset="0"/>
              </a:rPr>
              <a:t>Current = &lt; 12 months*</a:t>
            </a:r>
            <a:br>
              <a:rPr lang="en-IN" sz="1800" dirty="0">
                <a:latin typeface="Perpetua" panose="02020502060401020303" pitchFamily="18" charset="0"/>
              </a:rPr>
            </a:br>
            <a:r>
              <a:rPr lang="en-IN" sz="1800" dirty="0">
                <a:latin typeface="Perpetua" panose="02020502060401020303" pitchFamily="18" charset="0"/>
              </a:rPr>
              <a:t>Non-current  &gt; 12 months*</a:t>
            </a:r>
            <a:endParaRPr sz="2000" dirty="0">
              <a:latin typeface="Perpetua" panose="02020502060401020303" pitchFamily="18" charset="0"/>
            </a:endParaRPr>
          </a:p>
        </p:txBody>
      </p:sp>
      <p:grpSp>
        <p:nvGrpSpPr>
          <p:cNvPr id="2133" name="Google Shape;2133;p39"/>
          <p:cNvGrpSpPr/>
          <p:nvPr/>
        </p:nvGrpSpPr>
        <p:grpSpPr>
          <a:xfrm rot="-462620">
            <a:off x="704925" y="2831237"/>
            <a:ext cx="1481072" cy="1461978"/>
            <a:chOff x="2931771" y="1980837"/>
            <a:chExt cx="871908" cy="860667"/>
          </a:xfrm>
        </p:grpSpPr>
        <p:sp>
          <p:nvSpPr>
            <p:cNvPr id="2134" name="Google Shape;2134;p39"/>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9"/>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9"/>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39"/>
          <p:cNvGrpSpPr/>
          <p:nvPr/>
        </p:nvGrpSpPr>
        <p:grpSpPr>
          <a:xfrm rot="1879023">
            <a:off x="1412639" y="2568536"/>
            <a:ext cx="367102" cy="467177"/>
            <a:chOff x="1391955" y="-1677996"/>
            <a:chExt cx="573863" cy="730304"/>
          </a:xfrm>
        </p:grpSpPr>
        <p:sp>
          <p:nvSpPr>
            <p:cNvPr id="2138" name="Google Shape;2138;p39"/>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9"/>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9"/>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9"/>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9"/>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9"/>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9"/>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39"/>
          <p:cNvGrpSpPr/>
          <p:nvPr/>
        </p:nvGrpSpPr>
        <p:grpSpPr>
          <a:xfrm>
            <a:off x="927733" y="3182813"/>
            <a:ext cx="1228631" cy="1060576"/>
            <a:chOff x="33633" y="2046199"/>
            <a:chExt cx="1945119" cy="1828143"/>
          </a:xfrm>
        </p:grpSpPr>
        <p:sp>
          <p:nvSpPr>
            <p:cNvPr id="2146" name="Google Shape;2146;p39"/>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9"/>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9"/>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9"/>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9"/>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9"/>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39"/>
          <p:cNvGrpSpPr/>
          <p:nvPr/>
        </p:nvGrpSpPr>
        <p:grpSpPr>
          <a:xfrm>
            <a:off x="870600" y="-277787"/>
            <a:ext cx="1915058" cy="2187977"/>
            <a:chOff x="5104386" y="-1892439"/>
            <a:chExt cx="2949420" cy="3369748"/>
          </a:xfrm>
        </p:grpSpPr>
        <p:sp>
          <p:nvSpPr>
            <p:cNvPr id="2156" name="Google Shape;2156;p39"/>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9"/>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9"/>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9"/>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9"/>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9"/>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9"/>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9"/>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9"/>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9"/>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9"/>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9"/>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9"/>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9"/>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9"/>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9"/>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9"/>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9"/>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9"/>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9"/>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9"/>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9"/>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9"/>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9"/>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9"/>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9"/>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9"/>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9"/>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9"/>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9"/>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9"/>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9"/>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9"/>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9"/>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9"/>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9"/>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9"/>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9"/>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9"/>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9"/>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9"/>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9"/>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9"/>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9"/>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9"/>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9"/>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9"/>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9"/>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9"/>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9"/>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9"/>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9"/>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9"/>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9"/>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9"/>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854;p37">
            <a:extLst>
              <a:ext uri="{FF2B5EF4-FFF2-40B4-BE49-F238E27FC236}">
                <a16:creationId xmlns:a16="http://schemas.microsoft.com/office/drawing/2014/main" id="{BE2E928A-9A39-B96C-CA51-1044CEB78C04}"/>
              </a:ext>
            </a:extLst>
          </p:cNvPr>
          <p:cNvSpPr/>
          <p:nvPr/>
        </p:nvSpPr>
        <p:spPr>
          <a:xfrm>
            <a:off x="2122222" y="2259895"/>
            <a:ext cx="992100" cy="99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53360B06-9B0B-F09A-13A5-C2FAB3AFDE47}"/>
              </a:ext>
            </a:extLst>
          </p:cNvPr>
          <p:cNvSpPr txBox="1"/>
          <p:nvPr/>
        </p:nvSpPr>
        <p:spPr>
          <a:xfrm>
            <a:off x="2264569" y="2561998"/>
            <a:ext cx="813025" cy="338554"/>
          </a:xfrm>
          <a:prstGeom prst="rect">
            <a:avLst/>
          </a:prstGeom>
          <a:noFill/>
        </p:spPr>
        <p:txBody>
          <a:bodyPr wrap="square" rtlCol="0">
            <a:spAutoFit/>
          </a:bodyPr>
          <a:lstStyle/>
          <a:p>
            <a:r>
              <a:rPr lang="en-IN" sz="1600" dirty="0"/>
              <a:t>Why?</a:t>
            </a:r>
          </a:p>
        </p:txBody>
      </p:sp>
      <p:cxnSp>
        <p:nvCxnSpPr>
          <p:cNvPr id="9" name="Straight Connector 8">
            <a:extLst>
              <a:ext uri="{FF2B5EF4-FFF2-40B4-BE49-F238E27FC236}">
                <a16:creationId xmlns:a16="http://schemas.microsoft.com/office/drawing/2014/main" id="{E608E6B9-E1E4-1D4C-363E-EEE15FF7FF0B}"/>
              </a:ext>
            </a:extLst>
          </p:cNvPr>
          <p:cNvCxnSpPr>
            <a:cxnSpLocks/>
          </p:cNvCxnSpPr>
          <p:nvPr/>
        </p:nvCxnSpPr>
        <p:spPr>
          <a:xfrm flipV="1">
            <a:off x="3077594" y="2401145"/>
            <a:ext cx="615725" cy="204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4B5EA9-5A88-B7C2-BBDC-821610C4B1A0}"/>
              </a:ext>
            </a:extLst>
          </p:cNvPr>
          <p:cNvCxnSpPr>
            <a:cxnSpLocks/>
          </p:cNvCxnSpPr>
          <p:nvPr/>
        </p:nvCxnSpPr>
        <p:spPr>
          <a:xfrm>
            <a:off x="3052590" y="2777385"/>
            <a:ext cx="665731" cy="10102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89082D-CCDC-1E80-87AA-C08B2736F805}"/>
              </a:ext>
            </a:extLst>
          </p:cNvPr>
          <p:cNvSpPr txBox="1"/>
          <p:nvPr/>
        </p:nvSpPr>
        <p:spPr>
          <a:xfrm>
            <a:off x="3773262" y="2239940"/>
            <a:ext cx="2657475" cy="307777"/>
          </a:xfrm>
          <a:prstGeom prst="rect">
            <a:avLst/>
          </a:prstGeom>
          <a:noFill/>
        </p:spPr>
        <p:txBody>
          <a:bodyPr wrap="square" rtlCol="0">
            <a:spAutoFit/>
          </a:bodyPr>
          <a:lstStyle/>
          <a:p>
            <a:r>
              <a:rPr lang="en-IN" dirty="0"/>
              <a:t>Better liquidity Analysis</a:t>
            </a:r>
          </a:p>
        </p:txBody>
      </p:sp>
      <p:sp>
        <p:nvSpPr>
          <p:cNvPr id="16" name="TextBox 15">
            <a:extLst>
              <a:ext uri="{FF2B5EF4-FFF2-40B4-BE49-F238E27FC236}">
                <a16:creationId xmlns:a16="http://schemas.microsoft.com/office/drawing/2014/main" id="{2C04ABEF-20D5-A829-6CD6-D5EA8954BB97}"/>
              </a:ext>
            </a:extLst>
          </p:cNvPr>
          <p:cNvSpPr txBox="1"/>
          <p:nvPr/>
        </p:nvSpPr>
        <p:spPr>
          <a:xfrm>
            <a:off x="3773261" y="2662454"/>
            <a:ext cx="2657475" cy="523220"/>
          </a:xfrm>
          <a:prstGeom prst="rect">
            <a:avLst/>
          </a:prstGeom>
          <a:noFill/>
        </p:spPr>
        <p:txBody>
          <a:bodyPr wrap="square" rtlCol="0">
            <a:spAutoFit/>
          </a:bodyPr>
          <a:lstStyle/>
          <a:p>
            <a:r>
              <a:rPr lang="en-IN" dirty="0"/>
              <a:t>Improved transparency for stakeholders</a:t>
            </a:r>
          </a:p>
        </p:txBody>
      </p:sp>
      <p:sp>
        <p:nvSpPr>
          <p:cNvPr id="19" name="Flowchart: Preparation 18">
            <a:extLst>
              <a:ext uri="{FF2B5EF4-FFF2-40B4-BE49-F238E27FC236}">
                <a16:creationId xmlns:a16="http://schemas.microsoft.com/office/drawing/2014/main" id="{E15EC4EB-210D-3B24-D8B4-AEC9A84BAE38}"/>
              </a:ext>
            </a:extLst>
          </p:cNvPr>
          <p:cNvSpPr/>
          <p:nvPr/>
        </p:nvSpPr>
        <p:spPr>
          <a:xfrm>
            <a:off x="6611184" y="2321775"/>
            <a:ext cx="2406216" cy="1335121"/>
          </a:xfrm>
          <a:prstGeom prst="flowChartPreparati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7A40476B-7D01-0CE3-7709-F6188A68AA99}"/>
              </a:ext>
            </a:extLst>
          </p:cNvPr>
          <p:cNvSpPr txBox="1"/>
          <p:nvPr/>
        </p:nvSpPr>
        <p:spPr>
          <a:xfrm>
            <a:off x="6921869" y="2608619"/>
            <a:ext cx="1784846" cy="830997"/>
          </a:xfrm>
          <a:prstGeom prst="rect">
            <a:avLst/>
          </a:prstGeom>
          <a:noFill/>
        </p:spPr>
        <p:txBody>
          <a:bodyPr wrap="square" rtlCol="0">
            <a:spAutoFit/>
          </a:bodyPr>
          <a:lstStyle/>
          <a:p>
            <a:pPr algn="ctr"/>
            <a:r>
              <a:rPr lang="en-US" sz="1200" dirty="0"/>
              <a:t>"Not classifying assets properly? That’s like mixing up debit and credit!"</a:t>
            </a:r>
            <a:endParaRPr lang="en-IN"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4C251E5B-18AB-72A5-5FB0-AB7CEFD3A425}"/>
            </a:ext>
          </a:extLst>
        </p:cNvPr>
        <p:cNvGrpSpPr/>
        <p:nvPr/>
      </p:nvGrpSpPr>
      <p:grpSpPr>
        <a:xfrm>
          <a:off x="0" y="0"/>
          <a:ext cx="0" cy="0"/>
          <a:chOff x="0" y="0"/>
          <a:chExt cx="0" cy="0"/>
        </a:xfrm>
      </p:grpSpPr>
      <p:sp>
        <p:nvSpPr>
          <p:cNvPr id="3764" name="Google Shape;3764;p49">
            <a:extLst>
              <a:ext uri="{FF2B5EF4-FFF2-40B4-BE49-F238E27FC236}">
                <a16:creationId xmlns:a16="http://schemas.microsoft.com/office/drawing/2014/main" id="{1C962DAD-DA6F-AF7C-4DC9-6EF8C587D8D5}"/>
              </a:ext>
            </a:extLst>
          </p:cNvPr>
          <p:cNvSpPr txBox="1">
            <a:spLocks noGrp="1"/>
          </p:cNvSpPr>
          <p:nvPr>
            <p:ph type="subTitle" idx="1"/>
          </p:nvPr>
        </p:nvSpPr>
        <p:spPr>
          <a:xfrm>
            <a:off x="2024570" y="1155540"/>
            <a:ext cx="6227700" cy="6103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Perpetua" panose="02020502060401020303" pitchFamily="18" charset="0"/>
              </a:rPr>
              <a:t>Detailed Presentation of each item of Balance Sheet</a:t>
            </a:r>
            <a:endParaRPr sz="2000" b="1" dirty="0">
              <a:latin typeface="Perpetua" panose="02020502060401020303" pitchFamily="18" charset="0"/>
            </a:endParaRPr>
          </a:p>
        </p:txBody>
      </p:sp>
      <p:grpSp>
        <p:nvGrpSpPr>
          <p:cNvPr id="3765" name="Google Shape;3765;p49">
            <a:extLst>
              <a:ext uri="{FF2B5EF4-FFF2-40B4-BE49-F238E27FC236}">
                <a16:creationId xmlns:a16="http://schemas.microsoft.com/office/drawing/2014/main" id="{A39BA94B-69A0-A5E0-1579-1145F0F0E9F1}"/>
              </a:ext>
            </a:extLst>
          </p:cNvPr>
          <p:cNvGrpSpPr/>
          <p:nvPr/>
        </p:nvGrpSpPr>
        <p:grpSpPr>
          <a:xfrm rot="8927377" flipH="1">
            <a:off x="1083227" y="-94330"/>
            <a:ext cx="1573129" cy="1561055"/>
            <a:chOff x="3752946" y="4641746"/>
            <a:chExt cx="1573075" cy="1561000"/>
          </a:xfrm>
        </p:grpSpPr>
        <p:sp>
          <p:nvSpPr>
            <p:cNvPr id="3766" name="Google Shape;3766;p49">
              <a:extLst>
                <a:ext uri="{FF2B5EF4-FFF2-40B4-BE49-F238E27FC236}">
                  <a16:creationId xmlns:a16="http://schemas.microsoft.com/office/drawing/2014/main" id="{61D41110-C687-F2A4-072A-813FEC56DA3E}"/>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9">
              <a:extLst>
                <a:ext uri="{FF2B5EF4-FFF2-40B4-BE49-F238E27FC236}">
                  <a16:creationId xmlns:a16="http://schemas.microsoft.com/office/drawing/2014/main" id="{B1CEE645-FE3F-E71E-1B1E-8FCD51677486}"/>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9">
              <a:extLst>
                <a:ext uri="{FF2B5EF4-FFF2-40B4-BE49-F238E27FC236}">
                  <a16:creationId xmlns:a16="http://schemas.microsoft.com/office/drawing/2014/main" id="{2F47895D-8EFF-5A5E-70DC-1C0852D92527}"/>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9">
              <a:extLst>
                <a:ext uri="{FF2B5EF4-FFF2-40B4-BE49-F238E27FC236}">
                  <a16:creationId xmlns:a16="http://schemas.microsoft.com/office/drawing/2014/main" id="{0EA3A5AE-6D9E-B5B1-1E47-26E31288D7DD}"/>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9">
              <a:extLst>
                <a:ext uri="{FF2B5EF4-FFF2-40B4-BE49-F238E27FC236}">
                  <a16:creationId xmlns:a16="http://schemas.microsoft.com/office/drawing/2014/main" id="{29ACF679-CCAC-BB71-C03D-E1C3950E238B}"/>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9">
              <a:extLst>
                <a:ext uri="{FF2B5EF4-FFF2-40B4-BE49-F238E27FC236}">
                  <a16:creationId xmlns:a16="http://schemas.microsoft.com/office/drawing/2014/main" id="{D587D2FC-8CF3-1903-C5C3-D99EE0836700}"/>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9">
              <a:extLst>
                <a:ext uri="{FF2B5EF4-FFF2-40B4-BE49-F238E27FC236}">
                  <a16:creationId xmlns:a16="http://schemas.microsoft.com/office/drawing/2014/main" id="{A565D6D8-9B78-569F-AC5B-96B2DA252D44}"/>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9">
              <a:extLst>
                <a:ext uri="{FF2B5EF4-FFF2-40B4-BE49-F238E27FC236}">
                  <a16:creationId xmlns:a16="http://schemas.microsoft.com/office/drawing/2014/main" id="{238C80D3-97CA-AFA1-1FE8-3106C1D1C834}"/>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9">
              <a:extLst>
                <a:ext uri="{FF2B5EF4-FFF2-40B4-BE49-F238E27FC236}">
                  <a16:creationId xmlns:a16="http://schemas.microsoft.com/office/drawing/2014/main" id="{F1920221-AF68-6E3C-01DD-599032314852}"/>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9">
              <a:extLst>
                <a:ext uri="{FF2B5EF4-FFF2-40B4-BE49-F238E27FC236}">
                  <a16:creationId xmlns:a16="http://schemas.microsoft.com/office/drawing/2014/main" id="{38A47B99-BF71-9255-303A-D968DB454ECF}"/>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9">
              <a:extLst>
                <a:ext uri="{FF2B5EF4-FFF2-40B4-BE49-F238E27FC236}">
                  <a16:creationId xmlns:a16="http://schemas.microsoft.com/office/drawing/2014/main" id="{AD5605CB-5C6A-582A-3B0D-B93300E4E158}"/>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9">
              <a:extLst>
                <a:ext uri="{FF2B5EF4-FFF2-40B4-BE49-F238E27FC236}">
                  <a16:creationId xmlns:a16="http://schemas.microsoft.com/office/drawing/2014/main" id="{1EEC6AD5-A3D1-C11F-3D1E-008AF7887430}"/>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9">
              <a:extLst>
                <a:ext uri="{FF2B5EF4-FFF2-40B4-BE49-F238E27FC236}">
                  <a16:creationId xmlns:a16="http://schemas.microsoft.com/office/drawing/2014/main" id="{7CC35F99-5196-74D6-E5D8-C62AB51E8029}"/>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9">
              <a:extLst>
                <a:ext uri="{FF2B5EF4-FFF2-40B4-BE49-F238E27FC236}">
                  <a16:creationId xmlns:a16="http://schemas.microsoft.com/office/drawing/2014/main" id="{4B4D2640-0A91-80DE-5035-3403639F4B4D}"/>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9">
              <a:extLst>
                <a:ext uri="{FF2B5EF4-FFF2-40B4-BE49-F238E27FC236}">
                  <a16:creationId xmlns:a16="http://schemas.microsoft.com/office/drawing/2014/main" id="{3303AABA-D25A-F1C0-BF54-64FDDAF83F97}"/>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9">
              <a:extLst>
                <a:ext uri="{FF2B5EF4-FFF2-40B4-BE49-F238E27FC236}">
                  <a16:creationId xmlns:a16="http://schemas.microsoft.com/office/drawing/2014/main" id="{6932EE0E-725E-C83D-1579-E840199BC04B}"/>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9">
              <a:extLst>
                <a:ext uri="{FF2B5EF4-FFF2-40B4-BE49-F238E27FC236}">
                  <a16:creationId xmlns:a16="http://schemas.microsoft.com/office/drawing/2014/main" id="{1CC779BA-B4C5-D56A-B2F6-395BA043F530}"/>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9">
              <a:extLst>
                <a:ext uri="{FF2B5EF4-FFF2-40B4-BE49-F238E27FC236}">
                  <a16:creationId xmlns:a16="http://schemas.microsoft.com/office/drawing/2014/main" id="{E7379EF8-0E19-B03C-733E-61513AC0F0BD}"/>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9">
              <a:extLst>
                <a:ext uri="{FF2B5EF4-FFF2-40B4-BE49-F238E27FC236}">
                  <a16:creationId xmlns:a16="http://schemas.microsoft.com/office/drawing/2014/main" id="{F1197C48-59B1-91BE-568C-CCCDC684B24A}"/>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9">
              <a:extLst>
                <a:ext uri="{FF2B5EF4-FFF2-40B4-BE49-F238E27FC236}">
                  <a16:creationId xmlns:a16="http://schemas.microsoft.com/office/drawing/2014/main" id="{F8301886-1DF6-F9BA-F534-F25E0650E2F9}"/>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9">
              <a:extLst>
                <a:ext uri="{FF2B5EF4-FFF2-40B4-BE49-F238E27FC236}">
                  <a16:creationId xmlns:a16="http://schemas.microsoft.com/office/drawing/2014/main" id="{63CBA3F8-C2E7-D292-09F4-137DC4C838F1}"/>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2" name="Google Shape;3812;p49">
            <a:extLst>
              <a:ext uri="{FF2B5EF4-FFF2-40B4-BE49-F238E27FC236}">
                <a16:creationId xmlns:a16="http://schemas.microsoft.com/office/drawing/2014/main" id="{E6883BA2-7BFC-DE13-79F8-A527ADC61E84}"/>
              </a:ext>
            </a:extLst>
          </p:cNvPr>
          <p:cNvGrpSpPr/>
          <p:nvPr/>
        </p:nvGrpSpPr>
        <p:grpSpPr>
          <a:xfrm rot="10337380">
            <a:off x="665452" y="923281"/>
            <a:ext cx="1743539" cy="1111899"/>
            <a:chOff x="2931771" y="1980837"/>
            <a:chExt cx="871908" cy="860667"/>
          </a:xfrm>
        </p:grpSpPr>
        <p:sp>
          <p:nvSpPr>
            <p:cNvPr id="3813" name="Google Shape;3813;p49">
              <a:extLst>
                <a:ext uri="{FF2B5EF4-FFF2-40B4-BE49-F238E27FC236}">
                  <a16:creationId xmlns:a16="http://schemas.microsoft.com/office/drawing/2014/main" id="{053A0090-9D57-888A-7A90-6238EBB89263}"/>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E11A9316-38A7-64CC-91E5-BAABC516C48A}"/>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549FBF51-0FD0-FC9C-06EC-40A0BAAF7CE9}"/>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8C9BAED4-E893-E64A-6C24-099C59531D68}"/>
              </a:ext>
            </a:extLst>
          </p:cNvPr>
          <p:cNvGrpSpPr/>
          <p:nvPr/>
        </p:nvGrpSpPr>
        <p:grpSpPr>
          <a:xfrm rot="10800000">
            <a:off x="5482396" y="-388952"/>
            <a:ext cx="1498909" cy="1408767"/>
            <a:chOff x="33633" y="2046199"/>
            <a:chExt cx="1945119" cy="1828143"/>
          </a:xfrm>
        </p:grpSpPr>
        <p:sp>
          <p:nvSpPr>
            <p:cNvPr id="3825" name="Google Shape;3825;p49">
              <a:extLst>
                <a:ext uri="{FF2B5EF4-FFF2-40B4-BE49-F238E27FC236}">
                  <a16:creationId xmlns:a16="http://schemas.microsoft.com/office/drawing/2014/main" id="{D4E09EF8-37E5-F301-58DF-E7E1F7325615}"/>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37663AB6-1C8F-BE78-DE28-222EE3DA1DA5}"/>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85387933-A593-DB07-3FF5-6F1404D3D856}"/>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62143C46-D128-30A0-A056-1673675BD8E8}"/>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1EE95506-EE6F-EC4F-D2A5-6AE8F8C3E45A}"/>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3DAE1DD6-E838-781E-73A7-E2018D0B65AF}"/>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49">
            <a:extLst>
              <a:ext uri="{FF2B5EF4-FFF2-40B4-BE49-F238E27FC236}">
                <a16:creationId xmlns:a16="http://schemas.microsoft.com/office/drawing/2014/main" id="{4064FF5C-D214-CBD7-9C6E-6DFB632845D9}"/>
              </a:ext>
            </a:extLst>
          </p:cNvPr>
          <p:cNvGrpSpPr/>
          <p:nvPr/>
        </p:nvGrpSpPr>
        <p:grpSpPr>
          <a:xfrm rot="1799975" flipH="1">
            <a:off x="1103505" y="415341"/>
            <a:ext cx="892169" cy="937698"/>
            <a:chOff x="1849467" y="-1626002"/>
            <a:chExt cx="1310455" cy="1377330"/>
          </a:xfrm>
        </p:grpSpPr>
        <p:sp>
          <p:nvSpPr>
            <p:cNvPr id="3991" name="Google Shape;3991;p49">
              <a:extLst>
                <a:ext uri="{FF2B5EF4-FFF2-40B4-BE49-F238E27FC236}">
                  <a16:creationId xmlns:a16="http://schemas.microsoft.com/office/drawing/2014/main" id="{2D3DAE40-0593-0CED-274E-C96F447A3E9B}"/>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9">
              <a:extLst>
                <a:ext uri="{FF2B5EF4-FFF2-40B4-BE49-F238E27FC236}">
                  <a16:creationId xmlns:a16="http://schemas.microsoft.com/office/drawing/2014/main" id="{C3E7F21A-775D-29AB-FA6F-4BA9A201C2F3}"/>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DD4B8EA5-FFDA-FCBB-8766-9B9387C4457B}"/>
              </a:ext>
            </a:extLst>
          </p:cNvPr>
          <p:cNvGrpSpPr/>
          <p:nvPr/>
        </p:nvGrpSpPr>
        <p:grpSpPr>
          <a:xfrm rot="10800000">
            <a:off x="2746448" y="-1073698"/>
            <a:ext cx="1915058" cy="2187977"/>
            <a:chOff x="5104386" y="-1892439"/>
            <a:chExt cx="2949420" cy="3369748"/>
          </a:xfrm>
        </p:grpSpPr>
        <p:sp>
          <p:nvSpPr>
            <p:cNvPr id="4000" name="Google Shape;4000;p49">
              <a:extLst>
                <a:ext uri="{FF2B5EF4-FFF2-40B4-BE49-F238E27FC236}">
                  <a16:creationId xmlns:a16="http://schemas.microsoft.com/office/drawing/2014/main" id="{18CA4DEC-9CBD-30C6-1E13-A3344CADABEA}"/>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92507E1A-441D-7B13-288D-684240DF70CE}"/>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3D1ABCE1-E5FA-6D7D-1CA4-53E2DEF29B54}"/>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19879E2A-7523-9A81-D159-D817FAB5862E}"/>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0B558806-3D89-3C87-1764-70C62A5E0522}"/>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4A9C4606-F36F-EA63-7B4E-BE1740CBB38F}"/>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5E3813C7-99C6-49F9-8DA5-E09D33A661D5}"/>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0F01D1B0-043F-89AA-9245-22207A27985E}"/>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69E905FD-0DA5-CA64-F9C7-19A281A3D56A}"/>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9E7F4502-213E-6DE0-7BBD-1BC51AED9C38}"/>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17941145-9EF9-956A-7AC9-34DA70FA46D1}"/>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ADB7EC06-6449-097F-0280-0097734AB205}"/>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42205459-124D-F0D5-5363-8A168490EB25}"/>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4C33C875-E838-3A6F-7D26-ABF8FF66588D}"/>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1522A21F-C08B-6160-B714-5E3DBDC2794F}"/>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3889D560-A08F-1281-B07C-590AE7CF4CF1}"/>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E1E87974-691A-A206-79FA-B39D4E63E2EE}"/>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E29FF05B-B115-F305-1EF5-80E633D098C5}"/>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C2193CAC-7F59-F67F-493B-073A9C6BDBF2}"/>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BAD1822A-5467-3630-B037-2F1F20174193}"/>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A3225437-C6E0-21BD-E958-575EF343E477}"/>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746AAD83-EB7F-71AD-9B35-2BB42CD4C5C9}"/>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56DA8A4C-DCBF-213E-EE06-6A68096B2061}"/>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9D41D55B-95B1-0FF4-3B2E-6484522E04DE}"/>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E561DC4E-23FB-F410-6675-837100BA04F2}"/>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F93BDD38-E12C-8E23-2043-D195FA8641DC}"/>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E510B702-BFC4-54EC-1DD4-5AB0D1B5422C}"/>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76934F7B-D58B-7CAE-A3A0-366A62E8BCE8}"/>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F5C041C2-2358-12EF-006C-ADAF673C22A5}"/>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533172B9-284E-1020-9DF5-3DAB822395B2}"/>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F955AE44-4106-B869-DF9C-6D87F1D5D4A8}"/>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29B0E1A0-8C65-D4DC-FCF4-390CAEA9C03A}"/>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14CA2051-ED53-B05A-ECC4-8AC3B52DA14A}"/>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8FD391CD-C5E5-D08D-FFCA-21A37BBAC395}"/>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D8640742-9C02-9829-D115-D39695D1980B}"/>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B57EFF71-4450-25F9-77DB-881E3F2AB030}"/>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10664C07-87F0-B403-8267-01D58BA0312A}"/>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65BB95C0-0DE6-0D3D-EC8A-FAAA61A02908}"/>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67750E22-F51C-060F-3342-481C5A447913}"/>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5FECD129-AB49-8AED-9302-461D2E180B08}"/>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99E280D8-3EFD-1D33-41B6-6452ABF97FA6}"/>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7F48B5E8-A686-881F-13D1-D093D54F769A}"/>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B8CBAFC5-CBEE-C028-0032-9F05312499AE}"/>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AA2E803A-6E26-4C95-504B-53F34A7FCC52}"/>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96AD4953-C68F-8BCC-53E1-0BECBC94E82B}"/>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F58771EF-5670-B8FB-09EA-6CDAB5F143FA}"/>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64451362-BCCF-4D27-8473-B8EB0521F830}"/>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58A68E76-DA61-B736-3BB5-5334C1E5DF12}"/>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D6B132B3-6674-D5DB-D50B-D96A0EA8B836}"/>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084C7C1A-0037-D27C-53C3-057BC630563C}"/>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69604F8D-C39B-D4F8-5EAB-848B1172F11D}"/>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502898E1-DC90-1D40-F3ED-7AE7382B6CE4}"/>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C7340584-D618-41C7-E6AA-CAAECDA83902}"/>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96751C2D-F75E-3EEB-AFB2-6DF3250CB6B1}"/>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BB547E8C-7DC4-9CDD-735F-432421704658}"/>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8BCB8A9-EE14-62F0-21C1-1C7174922B12}"/>
              </a:ext>
            </a:extLst>
          </p:cNvPr>
          <p:cNvSpPr>
            <a:spLocks noGrp="1"/>
          </p:cNvSpPr>
          <p:nvPr>
            <p:ph type="title"/>
          </p:nvPr>
        </p:nvSpPr>
        <p:spPr>
          <a:xfrm>
            <a:off x="2534264" y="1899025"/>
            <a:ext cx="6227700" cy="3041090"/>
          </a:xfrm>
        </p:spPr>
        <p:txBody>
          <a:bodyPr/>
          <a:lstStyle/>
          <a:p>
            <a:pPr algn="l"/>
            <a:r>
              <a:rPr lang="en-US" b="0" dirty="0">
                <a:latin typeface="Perpetua" panose="02020502060401020303" pitchFamily="18" charset="0"/>
              </a:rPr>
              <a:t>(A) </a:t>
            </a:r>
            <a:r>
              <a:rPr lang="en-IN" sz="1400" i="0" u="sng" strike="noStrike" baseline="0" dirty="0">
                <a:latin typeface="+mj-lt"/>
              </a:rPr>
              <a:t>Owners’ Funds</a:t>
            </a:r>
            <a:br>
              <a:rPr lang="en-IN" sz="1400" b="0" i="0" u="none" strike="noStrike" baseline="0" dirty="0">
                <a:latin typeface="+mj-lt"/>
              </a:rPr>
            </a:br>
            <a:br>
              <a:rPr lang="en-IN" sz="1400" b="0" i="0" u="none" strike="noStrike" baseline="0" dirty="0">
                <a:latin typeface="+mj-lt"/>
              </a:rPr>
            </a:br>
            <a:r>
              <a:rPr lang="en-US" sz="1400" b="0" i="0" u="none" strike="noStrike" baseline="0" dirty="0">
                <a:latin typeface="+mj-lt"/>
              </a:rPr>
              <a:t>For each owner capital/current account, following items for the year to be disclosed</a:t>
            </a:r>
            <a:br>
              <a:rPr lang="en-US" sz="1400" b="0" i="0" u="none" strike="noStrike" baseline="0" dirty="0">
                <a:latin typeface="+mj-lt"/>
              </a:rPr>
            </a:br>
            <a:r>
              <a:rPr lang="en-IN" sz="1400" b="0" i="0" u="none" strike="noStrike" baseline="0" dirty="0">
                <a:latin typeface="+mj-lt"/>
              </a:rPr>
              <a:t>separately:</a:t>
            </a:r>
            <a:br>
              <a:rPr lang="en-IN" sz="1400" b="0" i="0" u="none" strike="noStrike" baseline="0" dirty="0">
                <a:latin typeface="+mj-lt"/>
              </a:rPr>
            </a:br>
            <a:r>
              <a:rPr lang="en-IN" sz="1400" b="0" i="0" u="none" strike="noStrike" baseline="0" dirty="0">
                <a:latin typeface="+mj-lt"/>
              </a:rPr>
              <a:t>(a) opening balance;</a:t>
            </a:r>
            <a:br>
              <a:rPr lang="en-IN" sz="1400" b="0" i="0" u="none" strike="noStrike" baseline="0" dirty="0">
                <a:latin typeface="+mj-lt"/>
              </a:rPr>
            </a:br>
            <a:r>
              <a:rPr lang="en-US" sz="1400" b="0" i="0" u="none" strike="noStrike" baseline="0" dirty="0">
                <a:latin typeface="+mj-lt"/>
              </a:rPr>
              <a:t>(b) capital Introduced/Contributed during the year;</a:t>
            </a:r>
            <a:br>
              <a:rPr lang="en-US" sz="1400" b="0" i="0" u="none" strike="noStrike" baseline="0" dirty="0">
                <a:latin typeface="+mj-lt"/>
              </a:rPr>
            </a:br>
            <a:r>
              <a:rPr lang="en-US" sz="1400" b="0" i="0" u="none" strike="noStrike" baseline="0" dirty="0">
                <a:latin typeface="+mj-lt"/>
              </a:rPr>
              <a:t>(c) remuneration for the year;</a:t>
            </a:r>
            <a:br>
              <a:rPr lang="en-US" sz="1400" b="0" i="0" u="none" strike="noStrike" baseline="0" dirty="0">
                <a:latin typeface="+mj-lt"/>
              </a:rPr>
            </a:br>
            <a:r>
              <a:rPr lang="en-US" sz="1400" b="0" i="0" u="none" strike="noStrike" baseline="0" dirty="0">
                <a:latin typeface="+mj-lt"/>
              </a:rPr>
              <a:t>(d) interest for the year;</a:t>
            </a:r>
            <a:br>
              <a:rPr lang="en-US" sz="1400" b="0" i="0" u="none" strike="noStrike" baseline="0" dirty="0">
                <a:latin typeface="+mj-lt"/>
              </a:rPr>
            </a:br>
            <a:r>
              <a:rPr lang="en-US" sz="1400" b="0" i="0" u="none" strike="noStrike" baseline="0" dirty="0">
                <a:latin typeface="+mj-lt"/>
              </a:rPr>
              <a:t>(e) withdrawals during the year;</a:t>
            </a:r>
            <a:br>
              <a:rPr lang="en-US" sz="1400" b="0" i="0" u="none" strike="noStrike" baseline="0" dirty="0">
                <a:latin typeface="+mj-lt"/>
              </a:rPr>
            </a:br>
            <a:r>
              <a:rPr lang="en-US" sz="1400" b="0" i="0" u="none" strike="noStrike" baseline="0" dirty="0">
                <a:latin typeface="+mj-lt"/>
              </a:rPr>
              <a:t>(f) share of profit or loss for the year (share in % and amount);</a:t>
            </a:r>
            <a:br>
              <a:rPr lang="en-US" sz="1400" b="0" i="0" u="none" strike="noStrike" baseline="0" dirty="0">
                <a:latin typeface="+mj-lt"/>
              </a:rPr>
            </a:br>
            <a:r>
              <a:rPr lang="en-IN" sz="1400" b="0" i="0" u="none" strike="noStrike" baseline="0" dirty="0">
                <a:latin typeface="+mj-lt"/>
              </a:rPr>
              <a:t>(g) closing balance.</a:t>
            </a:r>
            <a:endParaRPr lang="en-IN" b="0" dirty="0">
              <a:latin typeface="+mj-lt"/>
            </a:endParaRPr>
          </a:p>
        </p:txBody>
      </p:sp>
    </p:spTree>
    <p:extLst>
      <p:ext uri="{BB962C8B-B14F-4D97-AF65-F5344CB8AC3E}">
        <p14:creationId xmlns:p14="http://schemas.microsoft.com/office/powerpoint/2010/main" val="2215140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9CF6D5-96DC-5EFB-2FCF-0716D157D142}"/>
              </a:ext>
            </a:extLst>
          </p:cNvPr>
          <p:cNvSpPr txBox="1"/>
          <p:nvPr/>
        </p:nvSpPr>
        <p:spPr>
          <a:xfrm>
            <a:off x="1758770" y="107950"/>
            <a:ext cx="5480050" cy="584775"/>
          </a:xfrm>
          <a:prstGeom prst="rect">
            <a:avLst/>
          </a:prstGeom>
          <a:noFill/>
        </p:spPr>
        <p:txBody>
          <a:bodyPr wrap="square" rtlCol="0">
            <a:spAutoFit/>
          </a:bodyPr>
          <a:lstStyle/>
          <a:p>
            <a:pPr algn="ctr"/>
            <a:r>
              <a:rPr lang="en-US" sz="3200" dirty="0">
                <a:solidFill>
                  <a:schemeClr val="bg1"/>
                </a:solidFill>
              </a:rPr>
              <a:t>Owner’s fund Schedule</a:t>
            </a:r>
            <a:endParaRPr lang="en-IN" sz="3200" dirty="0">
              <a:solidFill>
                <a:schemeClr val="bg1"/>
              </a:solidFill>
            </a:endParaRPr>
          </a:p>
        </p:txBody>
      </p:sp>
      <p:pic>
        <p:nvPicPr>
          <p:cNvPr id="6" name="Picture 5">
            <a:extLst>
              <a:ext uri="{FF2B5EF4-FFF2-40B4-BE49-F238E27FC236}">
                <a16:creationId xmlns:a16="http://schemas.microsoft.com/office/drawing/2014/main" id="{6C1B66C8-C5F0-92B3-D9E7-356AA288EF3A}"/>
              </a:ext>
            </a:extLst>
          </p:cNvPr>
          <p:cNvPicPr>
            <a:picLocks noChangeAspect="1"/>
          </p:cNvPicPr>
          <p:nvPr/>
        </p:nvPicPr>
        <p:blipFill>
          <a:blip r:embed="rId2"/>
          <a:stretch>
            <a:fillRect/>
          </a:stretch>
        </p:blipFill>
        <p:spPr>
          <a:xfrm>
            <a:off x="1330325" y="907558"/>
            <a:ext cx="6483350" cy="1875933"/>
          </a:xfrm>
          <a:prstGeom prst="rect">
            <a:avLst/>
          </a:prstGeom>
        </p:spPr>
      </p:pic>
      <p:pic>
        <p:nvPicPr>
          <p:cNvPr id="8" name="Picture 7">
            <a:extLst>
              <a:ext uri="{FF2B5EF4-FFF2-40B4-BE49-F238E27FC236}">
                <a16:creationId xmlns:a16="http://schemas.microsoft.com/office/drawing/2014/main" id="{BAE851CE-EC86-A294-4038-7D4484EC8611}"/>
              </a:ext>
            </a:extLst>
          </p:cNvPr>
          <p:cNvPicPr>
            <a:picLocks noChangeAspect="1"/>
          </p:cNvPicPr>
          <p:nvPr/>
        </p:nvPicPr>
        <p:blipFill>
          <a:blip r:embed="rId3"/>
          <a:stretch>
            <a:fillRect/>
          </a:stretch>
        </p:blipFill>
        <p:spPr>
          <a:xfrm>
            <a:off x="1330325" y="2998325"/>
            <a:ext cx="6483350" cy="1814975"/>
          </a:xfrm>
          <a:prstGeom prst="rect">
            <a:avLst/>
          </a:prstGeom>
        </p:spPr>
      </p:pic>
    </p:spTree>
    <p:extLst>
      <p:ext uri="{BB962C8B-B14F-4D97-AF65-F5344CB8AC3E}">
        <p14:creationId xmlns:p14="http://schemas.microsoft.com/office/powerpoint/2010/main" val="789870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E633116E-F8D0-6A58-FD0B-552D4F98EF4B}"/>
            </a:ext>
          </a:extLst>
        </p:cNvPr>
        <p:cNvGrpSpPr/>
        <p:nvPr/>
      </p:nvGrpSpPr>
      <p:grpSpPr>
        <a:xfrm>
          <a:off x="0" y="0"/>
          <a:ext cx="0" cy="0"/>
          <a:chOff x="0" y="0"/>
          <a:chExt cx="0" cy="0"/>
        </a:xfrm>
      </p:grpSpPr>
      <p:grpSp>
        <p:nvGrpSpPr>
          <p:cNvPr id="3765" name="Google Shape;3765;p49">
            <a:extLst>
              <a:ext uri="{FF2B5EF4-FFF2-40B4-BE49-F238E27FC236}">
                <a16:creationId xmlns:a16="http://schemas.microsoft.com/office/drawing/2014/main" id="{341C6AE5-80B7-3DC5-4F9F-A491A3021ACA}"/>
              </a:ext>
            </a:extLst>
          </p:cNvPr>
          <p:cNvGrpSpPr/>
          <p:nvPr/>
        </p:nvGrpSpPr>
        <p:grpSpPr>
          <a:xfrm rot="8927377" flipH="1">
            <a:off x="1083227" y="-94330"/>
            <a:ext cx="1573129" cy="1561055"/>
            <a:chOff x="3752946" y="4641746"/>
            <a:chExt cx="1573075" cy="1561000"/>
          </a:xfrm>
        </p:grpSpPr>
        <p:sp>
          <p:nvSpPr>
            <p:cNvPr id="3766" name="Google Shape;3766;p49">
              <a:extLst>
                <a:ext uri="{FF2B5EF4-FFF2-40B4-BE49-F238E27FC236}">
                  <a16:creationId xmlns:a16="http://schemas.microsoft.com/office/drawing/2014/main" id="{B15BAD2C-914B-6DAD-C994-706FBF33E753}"/>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9">
              <a:extLst>
                <a:ext uri="{FF2B5EF4-FFF2-40B4-BE49-F238E27FC236}">
                  <a16:creationId xmlns:a16="http://schemas.microsoft.com/office/drawing/2014/main" id="{DAD0C117-9BB5-8AB0-84B6-30B9AC6695DC}"/>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9">
              <a:extLst>
                <a:ext uri="{FF2B5EF4-FFF2-40B4-BE49-F238E27FC236}">
                  <a16:creationId xmlns:a16="http://schemas.microsoft.com/office/drawing/2014/main" id="{AEC10779-3BBC-1D76-37A7-EFC6DE703300}"/>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9">
              <a:extLst>
                <a:ext uri="{FF2B5EF4-FFF2-40B4-BE49-F238E27FC236}">
                  <a16:creationId xmlns:a16="http://schemas.microsoft.com/office/drawing/2014/main" id="{AAFE26F5-ADFE-3256-80CC-A25CC049ED1E}"/>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9">
              <a:extLst>
                <a:ext uri="{FF2B5EF4-FFF2-40B4-BE49-F238E27FC236}">
                  <a16:creationId xmlns:a16="http://schemas.microsoft.com/office/drawing/2014/main" id="{663EF3C9-DB52-E620-1E83-4F2C1183D749}"/>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9">
              <a:extLst>
                <a:ext uri="{FF2B5EF4-FFF2-40B4-BE49-F238E27FC236}">
                  <a16:creationId xmlns:a16="http://schemas.microsoft.com/office/drawing/2014/main" id="{059F2509-5C47-F3A6-602A-32E423528C7A}"/>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9">
              <a:extLst>
                <a:ext uri="{FF2B5EF4-FFF2-40B4-BE49-F238E27FC236}">
                  <a16:creationId xmlns:a16="http://schemas.microsoft.com/office/drawing/2014/main" id="{DD62D27E-4EA8-D73A-3301-459E072D364F}"/>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9">
              <a:extLst>
                <a:ext uri="{FF2B5EF4-FFF2-40B4-BE49-F238E27FC236}">
                  <a16:creationId xmlns:a16="http://schemas.microsoft.com/office/drawing/2014/main" id="{187A1E88-0DAA-C297-FA48-4C47CCA6F941}"/>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9">
              <a:extLst>
                <a:ext uri="{FF2B5EF4-FFF2-40B4-BE49-F238E27FC236}">
                  <a16:creationId xmlns:a16="http://schemas.microsoft.com/office/drawing/2014/main" id="{EB4D47A4-5577-83B1-2911-DA787A8B0FD2}"/>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9">
              <a:extLst>
                <a:ext uri="{FF2B5EF4-FFF2-40B4-BE49-F238E27FC236}">
                  <a16:creationId xmlns:a16="http://schemas.microsoft.com/office/drawing/2014/main" id="{50D1D5C2-CBFC-955B-C682-72F6747313EC}"/>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9">
              <a:extLst>
                <a:ext uri="{FF2B5EF4-FFF2-40B4-BE49-F238E27FC236}">
                  <a16:creationId xmlns:a16="http://schemas.microsoft.com/office/drawing/2014/main" id="{B1DDFBA8-7723-4CFC-26F0-96915D095DEF}"/>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9">
              <a:extLst>
                <a:ext uri="{FF2B5EF4-FFF2-40B4-BE49-F238E27FC236}">
                  <a16:creationId xmlns:a16="http://schemas.microsoft.com/office/drawing/2014/main" id="{9A027F03-4696-0CEF-4E4A-CCFCD5C6C14A}"/>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9">
              <a:extLst>
                <a:ext uri="{FF2B5EF4-FFF2-40B4-BE49-F238E27FC236}">
                  <a16:creationId xmlns:a16="http://schemas.microsoft.com/office/drawing/2014/main" id="{D74AE9F3-225F-D1CB-A6F2-D2629942BF44}"/>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9">
              <a:extLst>
                <a:ext uri="{FF2B5EF4-FFF2-40B4-BE49-F238E27FC236}">
                  <a16:creationId xmlns:a16="http://schemas.microsoft.com/office/drawing/2014/main" id="{B52A9137-8167-AD74-76F1-3743A35BBCA7}"/>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9">
              <a:extLst>
                <a:ext uri="{FF2B5EF4-FFF2-40B4-BE49-F238E27FC236}">
                  <a16:creationId xmlns:a16="http://schemas.microsoft.com/office/drawing/2014/main" id="{AEC0E5B5-6FB9-EF83-B511-E14943135C14}"/>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9">
              <a:extLst>
                <a:ext uri="{FF2B5EF4-FFF2-40B4-BE49-F238E27FC236}">
                  <a16:creationId xmlns:a16="http://schemas.microsoft.com/office/drawing/2014/main" id="{D740E3FC-1042-10D1-E94A-CE61C2A6A4E5}"/>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9">
              <a:extLst>
                <a:ext uri="{FF2B5EF4-FFF2-40B4-BE49-F238E27FC236}">
                  <a16:creationId xmlns:a16="http://schemas.microsoft.com/office/drawing/2014/main" id="{2A91F1DA-E5BD-EE22-5CA1-2A1843FB0587}"/>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9">
              <a:extLst>
                <a:ext uri="{FF2B5EF4-FFF2-40B4-BE49-F238E27FC236}">
                  <a16:creationId xmlns:a16="http://schemas.microsoft.com/office/drawing/2014/main" id="{ABAE762B-64D9-4527-5367-2EB82D303CA3}"/>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9">
              <a:extLst>
                <a:ext uri="{FF2B5EF4-FFF2-40B4-BE49-F238E27FC236}">
                  <a16:creationId xmlns:a16="http://schemas.microsoft.com/office/drawing/2014/main" id="{4165C0D2-2105-3C24-CF21-3A1D5F58552E}"/>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9">
              <a:extLst>
                <a:ext uri="{FF2B5EF4-FFF2-40B4-BE49-F238E27FC236}">
                  <a16:creationId xmlns:a16="http://schemas.microsoft.com/office/drawing/2014/main" id="{9D997CD8-9CE6-4807-C386-5D1CE614DD75}"/>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9">
              <a:extLst>
                <a:ext uri="{FF2B5EF4-FFF2-40B4-BE49-F238E27FC236}">
                  <a16:creationId xmlns:a16="http://schemas.microsoft.com/office/drawing/2014/main" id="{05E02345-92CE-B05B-9FF4-F1140F2CD5A5}"/>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2" name="Google Shape;3812;p49">
            <a:extLst>
              <a:ext uri="{FF2B5EF4-FFF2-40B4-BE49-F238E27FC236}">
                <a16:creationId xmlns:a16="http://schemas.microsoft.com/office/drawing/2014/main" id="{A8829C0F-021F-B6E7-0FB6-888F2EB6F118}"/>
              </a:ext>
            </a:extLst>
          </p:cNvPr>
          <p:cNvGrpSpPr/>
          <p:nvPr/>
        </p:nvGrpSpPr>
        <p:grpSpPr>
          <a:xfrm rot="10337380">
            <a:off x="6277058" y="-139198"/>
            <a:ext cx="1481072" cy="1461978"/>
            <a:chOff x="2931771" y="1980837"/>
            <a:chExt cx="871908" cy="860667"/>
          </a:xfrm>
        </p:grpSpPr>
        <p:sp>
          <p:nvSpPr>
            <p:cNvPr id="3813" name="Google Shape;3813;p49">
              <a:extLst>
                <a:ext uri="{FF2B5EF4-FFF2-40B4-BE49-F238E27FC236}">
                  <a16:creationId xmlns:a16="http://schemas.microsoft.com/office/drawing/2014/main" id="{4A1D1A4D-2007-5572-10AA-E462662AC5D6}"/>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72FC0C0E-745C-3207-68A4-2206FB50EAF6}"/>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E19B0C2A-FC0E-F345-1922-ABB7C45C2C9C}"/>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7D8FD0B4-8567-38EA-917C-01EE91ADB85B}"/>
              </a:ext>
            </a:extLst>
          </p:cNvPr>
          <p:cNvGrpSpPr/>
          <p:nvPr/>
        </p:nvGrpSpPr>
        <p:grpSpPr>
          <a:xfrm rot="10800000">
            <a:off x="5482396" y="-388952"/>
            <a:ext cx="1498909" cy="1408767"/>
            <a:chOff x="33633" y="2046199"/>
            <a:chExt cx="1945119" cy="1828143"/>
          </a:xfrm>
        </p:grpSpPr>
        <p:sp>
          <p:nvSpPr>
            <p:cNvPr id="3825" name="Google Shape;3825;p49">
              <a:extLst>
                <a:ext uri="{FF2B5EF4-FFF2-40B4-BE49-F238E27FC236}">
                  <a16:creationId xmlns:a16="http://schemas.microsoft.com/office/drawing/2014/main" id="{C4F92C9B-8A09-6D5A-92FC-6B93E94CEE59}"/>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FB7A6394-167D-BB21-07F2-D24A859A1C26}"/>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9A2D3C46-C976-0E17-B7E7-DD00F77EC93E}"/>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A5543446-438F-6CA3-71D8-6B655A49951E}"/>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18F4D294-A938-D389-BF47-8A5740721B6D}"/>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A51CC4D7-BF09-D140-72CE-333B0D1A8F45}"/>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49">
            <a:extLst>
              <a:ext uri="{FF2B5EF4-FFF2-40B4-BE49-F238E27FC236}">
                <a16:creationId xmlns:a16="http://schemas.microsoft.com/office/drawing/2014/main" id="{BC60EF75-F7AA-80A1-8D93-5D1A037FCC14}"/>
              </a:ext>
            </a:extLst>
          </p:cNvPr>
          <p:cNvGrpSpPr/>
          <p:nvPr/>
        </p:nvGrpSpPr>
        <p:grpSpPr>
          <a:xfrm rot="1799975" flipH="1">
            <a:off x="1103505" y="415341"/>
            <a:ext cx="892169" cy="937698"/>
            <a:chOff x="1849467" y="-1626002"/>
            <a:chExt cx="1310455" cy="1377330"/>
          </a:xfrm>
        </p:grpSpPr>
        <p:sp>
          <p:nvSpPr>
            <p:cNvPr id="3991" name="Google Shape;3991;p49">
              <a:extLst>
                <a:ext uri="{FF2B5EF4-FFF2-40B4-BE49-F238E27FC236}">
                  <a16:creationId xmlns:a16="http://schemas.microsoft.com/office/drawing/2014/main" id="{9D645B13-D51D-4955-8085-37364C97F103}"/>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9">
              <a:extLst>
                <a:ext uri="{FF2B5EF4-FFF2-40B4-BE49-F238E27FC236}">
                  <a16:creationId xmlns:a16="http://schemas.microsoft.com/office/drawing/2014/main" id="{F12895FE-6974-F258-8159-E414DC238F2F}"/>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11B347BF-CF6C-CAD9-D3EC-8B09ECC6200B}"/>
              </a:ext>
            </a:extLst>
          </p:cNvPr>
          <p:cNvGrpSpPr/>
          <p:nvPr/>
        </p:nvGrpSpPr>
        <p:grpSpPr>
          <a:xfrm rot="10800000">
            <a:off x="2746448" y="-1073698"/>
            <a:ext cx="1915058" cy="2187977"/>
            <a:chOff x="5104386" y="-1892439"/>
            <a:chExt cx="2949420" cy="3369748"/>
          </a:xfrm>
        </p:grpSpPr>
        <p:sp>
          <p:nvSpPr>
            <p:cNvPr id="4000" name="Google Shape;4000;p49">
              <a:extLst>
                <a:ext uri="{FF2B5EF4-FFF2-40B4-BE49-F238E27FC236}">
                  <a16:creationId xmlns:a16="http://schemas.microsoft.com/office/drawing/2014/main" id="{D91FB619-70A0-50CF-0782-472E1C794876}"/>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97DBDCD5-D36C-18E1-0190-F114AD63A0DB}"/>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F8D571DE-BE93-37EB-8DA2-9ACF769783B8}"/>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1A969DBD-26E7-7D89-72BE-B5A40DDC3256}"/>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CD6F71C3-0BD8-1DB3-0A9D-529BB6BD86F5}"/>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7147169E-2099-6533-2949-DFA14D494A11}"/>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DE4A5ACD-4FB5-0974-609A-F9A9A59339D9}"/>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610E7011-84A6-2649-08CF-52C660CC26FC}"/>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38D32D61-5379-9036-5EB0-255D1109BF6F}"/>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2B43254A-0BCE-13C1-98CA-7DC0FE2C1596}"/>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B55E5E16-1316-FFAE-185D-487229CAE7FE}"/>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5D93B677-8CAD-7215-E7CF-A657A0FEBE95}"/>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15EFEE9D-1194-F8FD-92A6-C84E8CD31538}"/>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D5241027-9E64-1816-F986-74CD1830FA08}"/>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23B1E4FD-F3A3-57BF-03FB-C77A74AED484}"/>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2E4547A2-C1D4-52E3-1999-45F8A0208756}"/>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39B141B3-256E-0CEC-7D6C-F218C827722A}"/>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EA8A38B2-AB51-7288-5D9B-84EB9E63DF27}"/>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5E21A5FB-09DF-5BA7-9CFE-C801809748FF}"/>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AB17125C-DA7E-AA7E-9D19-C69EE37A7D13}"/>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FDF7D3E0-A5BB-811B-3815-B69E8EEADECC}"/>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83A72FA5-744A-CD89-9E5A-69802D235F8D}"/>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0B0D88C7-0187-E69D-D61F-3306C2AEB228}"/>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29C257EF-8C70-58F7-8FF6-F4388A528DCC}"/>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6D113EE2-1CFA-7391-F14F-3F559CD2E5FD}"/>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534C64A2-02DD-182C-A65E-275712D07684}"/>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876C3F09-7FAF-CDC3-F617-41125C32BECB}"/>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00FAB4FE-5C93-68AE-5D6A-566B31548427}"/>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C8DC9798-B675-E865-5C1C-7D94D56A43D6}"/>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414D0916-B317-8C41-CD7E-6341A22B9682}"/>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E5A3EC74-B577-0FFF-2611-740AF150FF08}"/>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181CB2DF-4DB8-508B-C53C-05AED3F7AFDE}"/>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006FE219-BC69-77EA-8811-91D7DF329D66}"/>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DC777269-043D-C1CA-C83D-37E0FA8E6455}"/>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1910A69B-C6BC-7019-7449-517E377DC870}"/>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D58EFFE9-4F8E-BD70-2BC8-1515ABED9966}"/>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CB67B8C3-E919-56C8-4B22-81C64A471E1A}"/>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7BA64A73-1498-4D07-72D1-EE99ACA9B99D}"/>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286F7262-2A34-061F-AB0D-D35C1D907C8A}"/>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E7085859-462A-756B-7D2F-88BEF5DD71AC}"/>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2944ADDF-9E93-F59B-5733-5731A536C7B2}"/>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14E6C1CF-0313-E99A-4B07-BAA5B28C726E}"/>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E5E5DE47-73F0-93A3-8A29-807D6AF42CDA}"/>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37E3074F-531F-85D4-A6A0-9092ED5B346A}"/>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A9275462-A881-7111-E99B-85357B378C79}"/>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C6BE5A93-B011-C919-8985-B4231BD41C4B}"/>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A7A9C7F3-52D1-0E84-6766-6F89716E7C75}"/>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50F122F4-8FD3-658E-9BF7-7B4E22B79886}"/>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88562332-4C59-8245-7335-99C8246D68FD}"/>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F722782F-FC73-6E63-7EE2-9ACBF93313FD}"/>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71EB65EC-D78E-80C3-B520-F28929D797A6}"/>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46B23D85-D9FD-BD4D-2898-CAE811011B7D}"/>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E44A6A7E-C556-2B75-70DA-86B29D5D7051}"/>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FEC3B149-A14E-9928-1EB1-1D2EF79DB7AD}"/>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E6D6764C-EE60-F109-C736-C1EA50D8810F}"/>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97780E60-BBF2-BD36-DAE6-CEBDCC6588D4}"/>
              </a:ext>
            </a:extLst>
          </p:cNvPr>
          <p:cNvSpPr>
            <a:spLocks noGrp="1"/>
          </p:cNvSpPr>
          <p:nvPr>
            <p:ph type="title"/>
          </p:nvPr>
        </p:nvSpPr>
        <p:spPr>
          <a:xfrm>
            <a:off x="1732470" y="1584046"/>
            <a:ext cx="6227700" cy="3041090"/>
          </a:xfrm>
        </p:spPr>
        <p:txBody>
          <a:bodyPr/>
          <a:lstStyle/>
          <a:p>
            <a:pPr algn="l"/>
            <a:r>
              <a:rPr lang="en-US" b="0" dirty="0">
                <a:latin typeface="+mj-lt"/>
              </a:rPr>
              <a:t>(B) </a:t>
            </a:r>
            <a:r>
              <a:rPr lang="en-IN" sz="1400" i="0" u="sng" strike="noStrike" baseline="0" dirty="0">
                <a:latin typeface="+mj-lt"/>
              </a:rPr>
              <a:t>Reserves and Surplus</a:t>
            </a:r>
            <a:br>
              <a:rPr lang="en-IN" sz="1400" i="0" u="none" strike="noStrike" baseline="0" dirty="0">
                <a:latin typeface="+mj-lt"/>
              </a:rPr>
            </a:br>
            <a:br>
              <a:rPr lang="en-IN" sz="1400" b="0" i="0" u="none" strike="noStrike" baseline="0" dirty="0">
                <a:latin typeface="+mj-lt"/>
              </a:rPr>
            </a:br>
            <a:r>
              <a:rPr lang="en-IN" sz="1400" b="0" i="0" u="none" strike="noStrike" baseline="0" dirty="0">
                <a:latin typeface="+mj-lt"/>
              </a:rPr>
              <a:t>(</a:t>
            </a:r>
            <a:r>
              <a:rPr lang="en-IN" sz="1400" b="0" i="0" u="none" strike="noStrike" baseline="0" dirty="0" err="1">
                <a:latin typeface="Arial" panose="020B0604020202020204" pitchFamily="34" charset="0"/>
                <a:cs typeface="Arial" panose="020B0604020202020204" pitchFamily="34" charset="0"/>
              </a:rPr>
              <a:t>i</a:t>
            </a:r>
            <a:r>
              <a:rPr lang="en-IN" sz="1400" b="0" i="0" u="none" strike="noStrike" baseline="0" dirty="0">
                <a:latin typeface="Arial" panose="020B0604020202020204" pitchFamily="34" charset="0"/>
                <a:cs typeface="Arial" panose="020B0604020202020204" pitchFamily="34" charset="0"/>
              </a:rPr>
              <a:t>) </a:t>
            </a:r>
            <a:r>
              <a:rPr lang="en-US" sz="1400" b="0" i="0" u="none" strike="noStrike" baseline="0" dirty="0">
                <a:latin typeface="Arial" panose="020B0604020202020204" pitchFamily="34" charset="0"/>
                <a:cs typeface="Arial" panose="020B0604020202020204" pitchFamily="34" charset="0"/>
              </a:rPr>
              <a:t>Reserves and Surplus shall be classified as:</a:t>
            </a:r>
            <a:br>
              <a:rPr lang="en-US" sz="1400" b="0" i="0" u="none" strike="noStrike" baseline="0" dirty="0">
                <a:latin typeface="Arial" panose="020B0604020202020204" pitchFamily="34" charset="0"/>
                <a:cs typeface="Arial" panose="020B0604020202020204" pitchFamily="34" charset="0"/>
              </a:rPr>
            </a:br>
            <a:r>
              <a:rPr lang="en-US" sz="1400" b="0" i="0" u="none" strike="noStrike" baseline="0" dirty="0">
                <a:latin typeface="Arial" panose="020B0604020202020204" pitchFamily="34" charset="0"/>
                <a:cs typeface="Arial" panose="020B0604020202020204" pitchFamily="34" charset="0"/>
              </a:rPr>
              <a:t>   </a:t>
            </a:r>
            <a:r>
              <a:rPr lang="en-IN" sz="1400" b="0" i="0" u="none" strike="noStrike" baseline="0" dirty="0">
                <a:latin typeface="Arial" panose="020B0604020202020204" pitchFamily="34" charset="0"/>
                <a:cs typeface="Arial" panose="020B0604020202020204" pitchFamily="34" charset="0"/>
              </a:rPr>
              <a:t>(a) Capital Reserves;</a:t>
            </a:r>
            <a:br>
              <a:rPr lang="en-IN" sz="1400" b="0" i="0" u="none" strike="noStrike" baseline="0" dirty="0">
                <a:latin typeface="Arial" panose="020B0604020202020204" pitchFamily="34" charset="0"/>
                <a:cs typeface="Arial" panose="020B0604020202020204" pitchFamily="34" charset="0"/>
              </a:rPr>
            </a:br>
            <a:r>
              <a:rPr lang="en-IN" sz="1400" b="0" i="0" u="none" strike="noStrike" baseline="0" dirty="0">
                <a:latin typeface="Arial" panose="020B0604020202020204" pitchFamily="34" charset="0"/>
                <a:cs typeface="Arial" panose="020B0604020202020204" pitchFamily="34" charset="0"/>
              </a:rPr>
              <a:t>   (b) Revaluation Reserve;</a:t>
            </a:r>
            <a:br>
              <a:rPr lang="en-IN" sz="1400" b="0" i="0" u="none" strike="noStrike" baseline="0" dirty="0">
                <a:latin typeface="Arial" panose="020B0604020202020204" pitchFamily="34" charset="0"/>
                <a:cs typeface="Arial" panose="020B0604020202020204" pitchFamily="34" charset="0"/>
              </a:rPr>
            </a:br>
            <a:r>
              <a:rPr lang="en-IN" sz="1400" b="0" i="0" u="none" strike="noStrike" baseline="0" dirty="0">
                <a:latin typeface="Arial" panose="020B0604020202020204" pitchFamily="34" charset="0"/>
                <a:cs typeface="Arial" panose="020B0604020202020204" pitchFamily="34" charset="0"/>
              </a:rPr>
              <a:t>   </a:t>
            </a:r>
            <a:r>
              <a:rPr lang="en-US" sz="1400" b="0" i="0" u="none" strike="noStrike" baseline="0" dirty="0">
                <a:latin typeface="Arial" panose="020B0604020202020204" pitchFamily="34" charset="0"/>
                <a:cs typeface="Arial" panose="020B0604020202020204" pitchFamily="34" charset="0"/>
              </a:rPr>
              <a:t>(c) Other Reserves – (specify the nature and purpose of each   </a:t>
            </a:r>
            <a:br>
              <a:rPr lang="en-US" sz="1400" b="0" i="0" u="none" strike="noStrike" baseline="0" dirty="0">
                <a:latin typeface="Arial" panose="020B0604020202020204" pitchFamily="34" charset="0"/>
                <a:cs typeface="Arial" panose="020B0604020202020204" pitchFamily="34" charset="0"/>
              </a:rPr>
            </a:br>
            <a:r>
              <a:rPr lang="en-US" sz="1400" b="0" i="0" u="none" strike="noStrike" baseline="0" dirty="0">
                <a:latin typeface="Arial" panose="020B0604020202020204" pitchFamily="34" charset="0"/>
                <a:cs typeface="Arial" panose="020B0604020202020204" pitchFamily="34" charset="0"/>
              </a:rPr>
              <a:t>        reserve</a:t>
            </a:r>
            <a:r>
              <a:rPr lang="en-US" sz="1400" b="0" dirty="0">
                <a:latin typeface="Arial" panose="020B0604020202020204" pitchFamily="34" charset="0"/>
                <a:cs typeface="Arial" panose="020B0604020202020204" pitchFamily="34" charset="0"/>
              </a:rPr>
              <a:t> </a:t>
            </a:r>
            <a:r>
              <a:rPr lang="en-US" sz="1400" b="0" i="0" u="none" strike="noStrike" baseline="0" dirty="0">
                <a:latin typeface="Arial" panose="020B0604020202020204" pitchFamily="34" charset="0"/>
                <a:cs typeface="Arial" panose="020B0604020202020204" pitchFamily="34" charset="0"/>
              </a:rPr>
              <a:t>and the amount in respect thereof);</a:t>
            </a:r>
            <a:br>
              <a:rPr lang="en-US" sz="1400" b="0" i="0" u="none" strike="noStrike" baseline="0" dirty="0">
                <a:latin typeface="Arial" panose="020B0604020202020204" pitchFamily="34" charset="0"/>
                <a:cs typeface="Arial" panose="020B0604020202020204" pitchFamily="34" charset="0"/>
              </a:rPr>
            </a:br>
            <a:r>
              <a:rPr lang="en-US" sz="1400" b="0" i="0" u="none" strike="noStrike" baseline="0" dirty="0">
                <a:latin typeface="Arial" panose="020B0604020202020204" pitchFamily="34" charset="0"/>
                <a:cs typeface="Arial" panose="020B0604020202020204" pitchFamily="34" charset="0"/>
              </a:rPr>
              <a:t>   (d) Undistributed Surplus i.e. balance in Statement of Profit and Loss.</a:t>
            </a:r>
            <a:br>
              <a:rPr lang="en-US" sz="1400" b="0" i="0" u="none" strike="noStrike" baseline="0" dirty="0">
                <a:latin typeface="Arial" panose="020B0604020202020204" pitchFamily="34" charset="0"/>
                <a:cs typeface="Arial" panose="020B0604020202020204" pitchFamily="34" charset="0"/>
              </a:rPr>
            </a:br>
            <a:br>
              <a:rPr lang="en-US" sz="1400" b="0" i="0" u="none" strike="noStrike" baseline="0" dirty="0">
                <a:latin typeface="Arial" panose="020B0604020202020204" pitchFamily="34" charset="0"/>
                <a:cs typeface="Arial" panose="020B0604020202020204" pitchFamily="34" charset="0"/>
              </a:rPr>
            </a:br>
            <a:r>
              <a:rPr lang="en-US" sz="1400" b="0" i="0" u="none" strike="noStrike" baseline="0" dirty="0">
                <a:latin typeface="Arial" panose="020B0604020202020204" pitchFamily="34" charset="0"/>
                <a:cs typeface="Arial" panose="020B0604020202020204" pitchFamily="34" charset="0"/>
              </a:rPr>
              <a:t>(ii) Debit balance of statement of profit and loss shall be shown as a</a:t>
            </a:r>
            <a:br>
              <a:rPr lang="en-US" sz="1400" b="0" i="0" u="none" strike="noStrike" baseline="0" dirty="0">
                <a:latin typeface="Arial" panose="020B0604020202020204" pitchFamily="34" charset="0"/>
                <a:cs typeface="Arial" panose="020B0604020202020204" pitchFamily="34" charset="0"/>
              </a:rPr>
            </a:br>
            <a:r>
              <a:rPr lang="en-US" sz="1400" b="0" i="0" u="none" strike="noStrike" baseline="0" dirty="0">
                <a:latin typeface="Arial" panose="020B0604020202020204" pitchFamily="34" charset="0"/>
                <a:cs typeface="Arial" panose="020B0604020202020204" pitchFamily="34" charset="0"/>
              </a:rPr>
              <a:t>     negative figure under the head ‘Undistributed Surplus’. Similarly, the</a:t>
            </a:r>
            <a:br>
              <a:rPr lang="en-US" sz="1400" b="0" i="0" u="none" strike="noStrike" baseline="0" dirty="0">
                <a:latin typeface="Arial" panose="020B0604020202020204" pitchFamily="34" charset="0"/>
                <a:cs typeface="Arial" panose="020B0604020202020204" pitchFamily="34" charset="0"/>
              </a:rPr>
            </a:br>
            <a:r>
              <a:rPr lang="en-US" sz="1400" b="0" i="0" u="none" strike="noStrike" baseline="0" dirty="0">
                <a:latin typeface="Arial" panose="020B0604020202020204" pitchFamily="34" charset="0"/>
                <a:cs typeface="Arial" panose="020B0604020202020204" pitchFamily="34" charset="0"/>
              </a:rPr>
              <a:t>     balance of ‘Reserves and Surplus’, after adjusting negative balance of</a:t>
            </a:r>
            <a:br>
              <a:rPr lang="en-US" sz="1400" b="0" i="0" u="none" strike="noStrike" baseline="0" dirty="0">
                <a:latin typeface="Arial" panose="020B0604020202020204" pitchFamily="34" charset="0"/>
                <a:cs typeface="Arial" panose="020B0604020202020204" pitchFamily="34" charset="0"/>
              </a:rPr>
            </a:br>
            <a:r>
              <a:rPr lang="en-US" sz="1400" b="0" i="0" u="none" strike="noStrike" baseline="0" dirty="0">
                <a:latin typeface="Arial" panose="020B0604020202020204" pitchFamily="34" charset="0"/>
                <a:cs typeface="Arial" panose="020B0604020202020204" pitchFamily="34" charset="0"/>
              </a:rPr>
              <a:t>     surplus, if any, shall be shown under the head ‘Reserves and Surplus’</a:t>
            </a:r>
            <a:br>
              <a:rPr lang="en-US" sz="1400" b="0" i="0" u="none" strike="noStrike" baseline="0" dirty="0">
                <a:latin typeface="Arial" panose="020B0604020202020204" pitchFamily="34" charset="0"/>
                <a:cs typeface="Arial" panose="020B0604020202020204" pitchFamily="34" charset="0"/>
              </a:rPr>
            </a:br>
            <a:r>
              <a:rPr lang="en-US" sz="1400" b="0" i="0" u="none" strike="noStrike" baseline="0" dirty="0">
                <a:latin typeface="Arial" panose="020B0604020202020204" pitchFamily="34" charset="0"/>
                <a:cs typeface="Arial" panose="020B0604020202020204" pitchFamily="34" charset="0"/>
              </a:rPr>
              <a:t>     even if the resulting figure is in the negative.</a:t>
            </a:r>
            <a:endParaRPr lang="en-IN"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748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E3226DBC-9410-6086-607C-C1AD144B5AD7}"/>
            </a:ext>
          </a:extLst>
        </p:cNvPr>
        <p:cNvGrpSpPr/>
        <p:nvPr/>
      </p:nvGrpSpPr>
      <p:grpSpPr>
        <a:xfrm>
          <a:off x="0" y="0"/>
          <a:ext cx="0" cy="0"/>
          <a:chOff x="0" y="0"/>
          <a:chExt cx="0" cy="0"/>
        </a:xfrm>
      </p:grpSpPr>
      <p:grpSp>
        <p:nvGrpSpPr>
          <p:cNvPr id="3765" name="Google Shape;3765;p49">
            <a:extLst>
              <a:ext uri="{FF2B5EF4-FFF2-40B4-BE49-F238E27FC236}">
                <a16:creationId xmlns:a16="http://schemas.microsoft.com/office/drawing/2014/main" id="{4DE6F61D-B904-8AC8-653C-CBF21F7FDB51}"/>
              </a:ext>
            </a:extLst>
          </p:cNvPr>
          <p:cNvGrpSpPr/>
          <p:nvPr/>
        </p:nvGrpSpPr>
        <p:grpSpPr>
          <a:xfrm rot="8927377" flipH="1">
            <a:off x="1083227" y="-94330"/>
            <a:ext cx="1573129" cy="1561055"/>
            <a:chOff x="3752946" y="4641746"/>
            <a:chExt cx="1573075" cy="1561000"/>
          </a:xfrm>
        </p:grpSpPr>
        <p:sp>
          <p:nvSpPr>
            <p:cNvPr id="3766" name="Google Shape;3766;p49">
              <a:extLst>
                <a:ext uri="{FF2B5EF4-FFF2-40B4-BE49-F238E27FC236}">
                  <a16:creationId xmlns:a16="http://schemas.microsoft.com/office/drawing/2014/main" id="{AB08A4A9-8499-6C09-012F-3AF56D96AC68}"/>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9">
              <a:extLst>
                <a:ext uri="{FF2B5EF4-FFF2-40B4-BE49-F238E27FC236}">
                  <a16:creationId xmlns:a16="http://schemas.microsoft.com/office/drawing/2014/main" id="{23E168E7-5470-34A5-1DA9-2ED5F1A51B80}"/>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9">
              <a:extLst>
                <a:ext uri="{FF2B5EF4-FFF2-40B4-BE49-F238E27FC236}">
                  <a16:creationId xmlns:a16="http://schemas.microsoft.com/office/drawing/2014/main" id="{9C0377CE-A8F6-1C03-7101-A09AFC294A9C}"/>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9">
              <a:extLst>
                <a:ext uri="{FF2B5EF4-FFF2-40B4-BE49-F238E27FC236}">
                  <a16:creationId xmlns:a16="http://schemas.microsoft.com/office/drawing/2014/main" id="{CCDC2405-029B-EA0E-588A-8360AAC7F975}"/>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9">
              <a:extLst>
                <a:ext uri="{FF2B5EF4-FFF2-40B4-BE49-F238E27FC236}">
                  <a16:creationId xmlns:a16="http://schemas.microsoft.com/office/drawing/2014/main" id="{9E2A533F-9F9C-82A9-6FD6-41AB0ECCFE57}"/>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9">
              <a:extLst>
                <a:ext uri="{FF2B5EF4-FFF2-40B4-BE49-F238E27FC236}">
                  <a16:creationId xmlns:a16="http://schemas.microsoft.com/office/drawing/2014/main" id="{34AE3FDB-327A-4471-8B63-3F2A22C97C02}"/>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9">
              <a:extLst>
                <a:ext uri="{FF2B5EF4-FFF2-40B4-BE49-F238E27FC236}">
                  <a16:creationId xmlns:a16="http://schemas.microsoft.com/office/drawing/2014/main" id="{F2FBBD21-8454-12C4-2B69-408C2696EEF9}"/>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9">
              <a:extLst>
                <a:ext uri="{FF2B5EF4-FFF2-40B4-BE49-F238E27FC236}">
                  <a16:creationId xmlns:a16="http://schemas.microsoft.com/office/drawing/2014/main" id="{DF86B27A-67F7-7CF9-DFBE-848F63A49324}"/>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9">
              <a:extLst>
                <a:ext uri="{FF2B5EF4-FFF2-40B4-BE49-F238E27FC236}">
                  <a16:creationId xmlns:a16="http://schemas.microsoft.com/office/drawing/2014/main" id="{4357CBA7-3ADE-0F96-3A8C-F88C2BFE79B9}"/>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9">
              <a:extLst>
                <a:ext uri="{FF2B5EF4-FFF2-40B4-BE49-F238E27FC236}">
                  <a16:creationId xmlns:a16="http://schemas.microsoft.com/office/drawing/2014/main" id="{1EC5B7B1-0B4D-20CE-2123-1F1A5FFDAAF3}"/>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9">
              <a:extLst>
                <a:ext uri="{FF2B5EF4-FFF2-40B4-BE49-F238E27FC236}">
                  <a16:creationId xmlns:a16="http://schemas.microsoft.com/office/drawing/2014/main" id="{0D54C1E2-3A6C-BCE3-7E1E-F420A3D20BA2}"/>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9">
              <a:extLst>
                <a:ext uri="{FF2B5EF4-FFF2-40B4-BE49-F238E27FC236}">
                  <a16:creationId xmlns:a16="http://schemas.microsoft.com/office/drawing/2014/main" id="{4B0C7A7A-EED1-6D3D-BB5B-CB8EBCC64BBD}"/>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9">
              <a:extLst>
                <a:ext uri="{FF2B5EF4-FFF2-40B4-BE49-F238E27FC236}">
                  <a16:creationId xmlns:a16="http://schemas.microsoft.com/office/drawing/2014/main" id="{337DFA6E-8B07-8636-122A-9054C96B197D}"/>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9">
              <a:extLst>
                <a:ext uri="{FF2B5EF4-FFF2-40B4-BE49-F238E27FC236}">
                  <a16:creationId xmlns:a16="http://schemas.microsoft.com/office/drawing/2014/main" id="{B6300FC0-BBF5-1F82-1849-2C127904788F}"/>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9">
              <a:extLst>
                <a:ext uri="{FF2B5EF4-FFF2-40B4-BE49-F238E27FC236}">
                  <a16:creationId xmlns:a16="http://schemas.microsoft.com/office/drawing/2014/main" id="{9E82FC24-472C-3B4F-FF26-9ADDB8BAD863}"/>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9">
              <a:extLst>
                <a:ext uri="{FF2B5EF4-FFF2-40B4-BE49-F238E27FC236}">
                  <a16:creationId xmlns:a16="http://schemas.microsoft.com/office/drawing/2014/main" id="{5021909E-44E0-CD81-16F1-B6030A1B157F}"/>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9">
              <a:extLst>
                <a:ext uri="{FF2B5EF4-FFF2-40B4-BE49-F238E27FC236}">
                  <a16:creationId xmlns:a16="http://schemas.microsoft.com/office/drawing/2014/main" id="{4D6101C4-1B81-7530-3256-C12B05ABEDFD}"/>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9">
              <a:extLst>
                <a:ext uri="{FF2B5EF4-FFF2-40B4-BE49-F238E27FC236}">
                  <a16:creationId xmlns:a16="http://schemas.microsoft.com/office/drawing/2014/main" id="{F741E333-C62B-2051-5880-CA0876831640}"/>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9">
              <a:extLst>
                <a:ext uri="{FF2B5EF4-FFF2-40B4-BE49-F238E27FC236}">
                  <a16:creationId xmlns:a16="http://schemas.microsoft.com/office/drawing/2014/main" id="{F777693B-995D-6B97-C080-AEBFD6A9EFAA}"/>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9">
              <a:extLst>
                <a:ext uri="{FF2B5EF4-FFF2-40B4-BE49-F238E27FC236}">
                  <a16:creationId xmlns:a16="http://schemas.microsoft.com/office/drawing/2014/main" id="{2FFC85C2-656B-38F3-8B2D-90C0B0C254A7}"/>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9">
              <a:extLst>
                <a:ext uri="{FF2B5EF4-FFF2-40B4-BE49-F238E27FC236}">
                  <a16:creationId xmlns:a16="http://schemas.microsoft.com/office/drawing/2014/main" id="{CD448DAF-1A51-023E-E0C1-94AD167992E3}"/>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2" name="Google Shape;3812;p49">
            <a:extLst>
              <a:ext uri="{FF2B5EF4-FFF2-40B4-BE49-F238E27FC236}">
                <a16:creationId xmlns:a16="http://schemas.microsoft.com/office/drawing/2014/main" id="{057A609B-A0DB-9EB0-54A8-6B30700D3B92}"/>
              </a:ext>
            </a:extLst>
          </p:cNvPr>
          <p:cNvGrpSpPr/>
          <p:nvPr/>
        </p:nvGrpSpPr>
        <p:grpSpPr>
          <a:xfrm rot="10337380">
            <a:off x="6277058" y="-139198"/>
            <a:ext cx="1481072" cy="1461978"/>
            <a:chOff x="2931771" y="1980837"/>
            <a:chExt cx="871908" cy="860667"/>
          </a:xfrm>
        </p:grpSpPr>
        <p:sp>
          <p:nvSpPr>
            <p:cNvPr id="3813" name="Google Shape;3813;p49">
              <a:extLst>
                <a:ext uri="{FF2B5EF4-FFF2-40B4-BE49-F238E27FC236}">
                  <a16:creationId xmlns:a16="http://schemas.microsoft.com/office/drawing/2014/main" id="{52C2CA3B-2BD6-500F-3643-4C57D14129A0}"/>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5EC50002-5694-2667-C2BD-2A5D56809A73}"/>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76A5E53F-3ECF-5FA2-EFA5-D4AF1F597AED}"/>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D6C9612A-94D3-382F-EE95-435645679734}"/>
              </a:ext>
            </a:extLst>
          </p:cNvPr>
          <p:cNvGrpSpPr/>
          <p:nvPr/>
        </p:nvGrpSpPr>
        <p:grpSpPr>
          <a:xfrm rot="10800000">
            <a:off x="5482396" y="-388952"/>
            <a:ext cx="1498909" cy="1408767"/>
            <a:chOff x="33633" y="2046199"/>
            <a:chExt cx="1945119" cy="1828143"/>
          </a:xfrm>
        </p:grpSpPr>
        <p:sp>
          <p:nvSpPr>
            <p:cNvPr id="3825" name="Google Shape;3825;p49">
              <a:extLst>
                <a:ext uri="{FF2B5EF4-FFF2-40B4-BE49-F238E27FC236}">
                  <a16:creationId xmlns:a16="http://schemas.microsoft.com/office/drawing/2014/main" id="{B6BA72F9-CFAC-324E-F824-B67C0A8BC98D}"/>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263FFC3F-F105-4A32-1048-A0721939F3A2}"/>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FD247B40-5202-BE25-0503-70ACBB5ABAA9}"/>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89C2EF68-5288-8B99-96EC-64E92CEBF033}"/>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5B68633A-AF50-CC12-1E67-DD1B2E8B0EEA}"/>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80CB03F6-7C1E-CCEA-C39B-ADD5F4F4E934}"/>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49">
            <a:extLst>
              <a:ext uri="{FF2B5EF4-FFF2-40B4-BE49-F238E27FC236}">
                <a16:creationId xmlns:a16="http://schemas.microsoft.com/office/drawing/2014/main" id="{70D6FBE9-D233-C670-E7B6-266EC6137FAD}"/>
              </a:ext>
            </a:extLst>
          </p:cNvPr>
          <p:cNvGrpSpPr/>
          <p:nvPr/>
        </p:nvGrpSpPr>
        <p:grpSpPr>
          <a:xfrm rot="1799975" flipH="1">
            <a:off x="1103505" y="415341"/>
            <a:ext cx="892169" cy="937698"/>
            <a:chOff x="1849467" y="-1626002"/>
            <a:chExt cx="1310455" cy="1377330"/>
          </a:xfrm>
        </p:grpSpPr>
        <p:sp>
          <p:nvSpPr>
            <p:cNvPr id="3991" name="Google Shape;3991;p49">
              <a:extLst>
                <a:ext uri="{FF2B5EF4-FFF2-40B4-BE49-F238E27FC236}">
                  <a16:creationId xmlns:a16="http://schemas.microsoft.com/office/drawing/2014/main" id="{80076938-B77A-E634-506D-D57E50649200}"/>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9">
              <a:extLst>
                <a:ext uri="{FF2B5EF4-FFF2-40B4-BE49-F238E27FC236}">
                  <a16:creationId xmlns:a16="http://schemas.microsoft.com/office/drawing/2014/main" id="{DBF58BC4-C5CB-A12C-EF27-C1985B632EBA}"/>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F1F98EE7-C12D-3F03-8DDC-A62C0F5BFF92}"/>
              </a:ext>
            </a:extLst>
          </p:cNvPr>
          <p:cNvGrpSpPr/>
          <p:nvPr/>
        </p:nvGrpSpPr>
        <p:grpSpPr>
          <a:xfrm rot="10800000">
            <a:off x="2746448" y="-1073698"/>
            <a:ext cx="1915058" cy="2187977"/>
            <a:chOff x="5104386" y="-1892439"/>
            <a:chExt cx="2949420" cy="3369748"/>
          </a:xfrm>
        </p:grpSpPr>
        <p:sp>
          <p:nvSpPr>
            <p:cNvPr id="4000" name="Google Shape;4000;p49">
              <a:extLst>
                <a:ext uri="{FF2B5EF4-FFF2-40B4-BE49-F238E27FC236}">
                  <a16:creationId xmlns:a16="http://schemas.microsoft.com/office/drawing/2014/main" id="{39AC7EF2-05DE-82B1-C817-78232E0675E9}"/>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0C228B96-BF5D-857D-083F-9E12875EB7F3}"/>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ACF4634C-FF65-8801-D27A-1B110AF8984A}"/>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2BA6F570-2E49-7A8A-7B2A-1F4BC4EADFEA}"/>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F25FFC41-385F-CB86-095A-3C7A06645EC7}"/>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1784F55D-1F8D-4B29-C47B-18B830C35B9B}"/>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A8B687CF-4485-6551-3C4A-D9B5D5AA56FB}"/>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81EC0191-86AA-4037-4207-8B09DEEF1A2F}"/>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F4952FB7-9188-37F9-CB95-C77F62D10C77}"/>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E2EB4FC3-4A7B-79BB-C6CA-98CED974CBB1}"/>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BEAC7293-FB1D-1AB9-0027-0347062A1491}"/>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F5D1D1F8-39E5-E332-93FD-51AC782336EC}"/>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AC5FED4A-1F0D-BA91-F134-365DA8A713FE}"/>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54C8A070-7CAA-FBF3-438C-4F09469EDA38}"/>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3239207E-C1D7-9EF4-CE40-EE04F08094FB}"/>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60829C63-5945-2F9B-A2F4-4087588238CF}"/>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93EEFC96-9F65-3408-0319-C3DFF7953FF7}"/>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72F053BC-1F5E-CE94-CE0D-B7844AA4F99A}"/>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0AB4F653-C67B-8353-E368-A6F5ADAA6F5A}"/>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D20C3D9D-6638-E976-CDAE-37224813A64A}"/>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4F40C5A3-EF43-7F98-D4F9-275185F49423}"/>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680ECEAE-C4DF-0DBE-6CC8-9E7044DAAACA}"/>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BD215EC0-CD3E-F6DD-E9B7-6013D10F347C}"/>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E69CF56E-3064-B431-E976-95E3C2FCBA34}"/>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A0DEB335-D5FD-71A0-625E-B4B536A941B8}"/>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C02612A5-394E-4145-3A87-1E2658E411D4}"/>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8A75D60B-AC6B-9EC8-488A-5877F8E07FAA}"/>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21B8FAF4-9ABF-D74A-6081-A71295E2A9EB}"/>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45535591-7404-B94B-3338-B42681D1AAC8}"/>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F0D0E422-2F41-455B-5F30-6422FEB52884}"/>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F6E271A0-9D5D-696A-9ADB-0BA90DFC9141}"/>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5DB60E23-06BB-CD01-B617-AC8D3B9E23AA}"/>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4DAA5F36-BE73-427F-6A53-01F5F2983342}"/>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D2419C00-E2D1-2A1E-405E-8F501756C42A}"/>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9BB11F1E-B388-A813-9492-5720DFD4FACC}"/>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A156E886-3AE1-1E28-F2DB-6BC47BFB65C8}"/>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913F9B9D-5C96-F003-BC5B-B3547F88D9E6}"/>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A4218AC1-C4A8-E4E5-FCDD-D0FA4238EBED}"/>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9F037C28-CD31-9526-6F59-7E0F016F7B86}"/>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364EE527-2F34-F4FA-E4E9-E7075A690B2C}"/>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42AF5C47-3D44-5224-5E91-C501940BE467}"/>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978647D8-0204-94E1-B7AC-18B3AD7E8E55}"/>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EA6AE49B-849B-C78D-E826-24C5FC4EF852}"/>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CB242646-EA78-B133-BD07-315BFEEF8056}"/>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0CF75EF0-061A-A530-F10E-DBD3FA94F54F}"/>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25808B57-4034-A45D-68D2-9E8F553E3778}"/>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3FE0A202-0F90-ABA5-20C3-7FEA99EBBEB5}"/>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A424EF43-D2C7-7DCE-4EEF-49CB1990C7D8}"/>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103D5071-1C8C-B279-9307-782BF9EB4512}"/>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88256463-E55F-678F-8FBA-8897E43FEB00}"/>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773DAA2A-AB18-ACEF-1F2E-22CAF451AC03}"/>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EE4B983E-B5B5-5E6E-F99D-91ABEB2EC37A}"/>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36480A73-81AF-0849-4E25-3B036EFEBBCC}"/>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EE30003A-7453-9A57-1174-12AC75D5D16D}"/>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E9BF5112-7A8A-4B06-CDDF-836D88097F40}"/>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C867EDD0-7E8A-E8CC-C4E4-728EA4819AF2}"/>
              </a:ext>
            </a:extLst>
          </p:cNvPr>
          <p:cNvSpPr>
            <a:spLocks noGrp="1"/>
          </p:cNvSpPr>
          <p:nvPr>
            <p:ph type="title"/>
          </p:nvPr>
        </p:nvSpPr>
        <p:spPr>
          <a:xfrm>
            <a:off x="1732470" y="1228446"/>
            <a:ext cx="6227700" cy="3667404"/>
          </a:xfrm>
        </p:spPr>
        <p:txBody>
          <a:bodyPr/>
          <a:lstStyle/>
          <a:p>
            <a:pPr algn="l"/>
            <a:r>
              <a:rPr lang="en-US" sz="1400" b="0" dirty="0">
                <a:latin typeface="+mj-lt"/>
              </a:rPr>
              <a:t>(C)</a:t>
            </a:r>
            <a:r>
              <a:rPr lang="en-US" b="0" dirty="0">
                <a:latin typeface="+mj-lt"/>
              </a:rPr>
              <a:t> </a:t>
            </a:r>
            <a:r>
              <a:rPr lang="en-IN" sz="1400" b="1" i="0" u="sng" strike="noStrike" baseline="0" dirty="0">
                <a:latin typeface="Arial" panose="020B0604020202020204" pitchFamily="34" charset="0"/>
                <a:cs typeface="Arial" panose="020B0604020202020204" pitchFamily="34" charset="0"/>
              </a:rPr>
              <a:t>Long-Term Borrowings</a:t>
            </a:r>
            <a:br>
              <a:rPr lang="en-IN" sz="1200" i="0" u="sng" strike="noStrike" baseline="0" dirty="0">
                <a:latin typeface="Arial" panose="020B0604020202020204" pitchFamily="34" charset="0"/>
                <a:cs typeface="Arial" panose="020B0604020202020204" pitchFamily="34" charset="0"/>
              </a:rPr>
            </a:br>
            <a:br>
              <a:rPr lang="en-IN" sz="1400" b="0" i="0" u="none" strike="noStrike" baseline="0" dirty="0">
                <a:latin typeface="+mj-lt"/>
              </a:rPr>
            </a:br>
            <a:r>
              <a:rPr lang="en-IN" sz="1200" b="0" i="0" u="none" strike="noStrike" baseline="0" dirty="0">
                <a:latin typeface="+mj-lt"/>
              </a:rPr>
              <a:t>(</a:t>
            </a:r>
            <a:r>
              <a:rPr lang="en-IN" sz="1200" b="0" i="0" u="none" strike="noStrike" baseline="0" dirty="0" err="1">
                <a:latin typeface="Arial" panose="020B0604020202020204" pitchFamily="34" charset="0"/>
                <a:cs typeface="Arial" panose="020B0604020202020204" pitchFamily="34" charset="0"/>
              </a:rPr>
              <a:t>i</a:t>
            </a:r>
            <a:r>
              <a:rPr lang="en-IN" sz="1200" b="0" i="0" u="none" strike="noStrike" baseline="0" dirty="0">
                <a:latin typeface="Arial" panose="020B0604020202020204" pitchFamily="34" charset="0"/>
                <a:cs typeface="Arial" panose="020B0604020202020204" pitchFamily="34" charset="0"/>
              </a:rPr>
              <a:t>)</a:t>
            </a:r>
            <a:r>
              <a:rPr lang="en-IN" sz="1400" b="0" i="0" u="none" strike="noStrike" baseline="0" dirty="0">
                <a:latin typeface="Arial" panose="020B0604020202020204" pitchFamily="34" charset="0"/>
                <a:cs typeface="Arial" panose="020B0604020202020204" pitchFamily="34" charset="0"/>
              </a:rPr>
              <a:t> </a:t>
            </a:r>
            <a:r>
              <a:rPr lang="en-US" sz="1400" b="0" i="0" u="none" strike="noStrike" baseline="0" dirty="0">
                <a:latin typeface="Arial Narrow" panose="020B0606020202030204" pitchFamily="34" charset="0"/>
              </a:rPr>
              <a:t>Long-term borrowings shall be classified as:</a:t>
            </a:r>
            <a:r>
              <a:rPr lang="en-US" sz="1100" b="0" i="0" u="none" strike="noStrike" baseline="0" dirty="0">
                <a:latin typeface="Arial" panose="020B0604020202020204" pitchFamily="34" charset="0"/>
                <a:cs typeface="Arial" panose="020B0604020202020204" pitchFamily="34" charset="0"/>
              </a:rPr>
              <a:t>  </a:t>
            </a:r>
            <a:br>
              <a:rPr lang="en-US" sz="1200" b="0" i="0" u="none" strike="noStrike" baseline="0" dirty="0">
                <a:latin typeface="Arial" panose="020B0604020202020204" pitchFamily="34" charset="0"/>
                <a:cs typeface="Arial" panose="020B0604020202020204" pitchFamily="34" charset="0"/>
              </a:rPr>
            </a:br>
            <a:r>
              <a:rPr lang="en-US" sz="1100" b="0" i="0" u="none" strike="noStrike" baseline="0" dirty="0">
                <a:latin typeface="Arial" panose="020B0604020202020204" pitchFamily="34" charset="0"/>
                <a:cs typeface="Arial" panose="020B0604020202020204" pitchFamily="34" charset="0"/>
              </a:rPr>
              <a:t>   </a:t>
            </a:r>
            <a:r>
              <a:rPr lang="en-IN" sz="1200" b="0" i="0" u="none" strike="noStrike" baseline="0" dirty="0">
                <a:latin typeface="Arial" panose="020B0604020202020204" pitchFamily="34" charset="0"/>
                <a:cs typeface="Arial" panose="020B0604020202020204" pitchFamily="34" charset="0"/>
              </a:rPr>
              <a:t>(a) Term loans</a:t>
            </a:r>
            <a:br>
              <a:rPr lang="en-IN" sz="1200" b="0" i="0" u="none" strike="noStrike" baseline="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a:t>
            </a:r>
            <a:r>
              <a:rPr lang="en-IN" sz="1200" b="0" i="0" u="none" strike="noStrike" baseline="0" dirty="0">
                <a:latin typeface="Arial" panose="020B0604020202020204" pitchFamily="34" charset="0"/>
                <a:cs typeface="Arial" panose="020B0604020202020204" pitchFamily="34" charset="0"/>
              </a:rPr>
              <a:t>From banks</a:t>
            </a:r>
            <a:br>
              <a:rPr lang="en-IN" sz="1200" b="0" i="0" u="none" strike="noStrike" baseline="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a:t>
            </a:r>
            <a:r>
              <a:rPr lang="en-IN" sz="1200" b="0" i="0" u="none" strike="noStrike" baseline="0" dirty="0">
                <a:latin typeface="Arial" panose="020B0604020202020204" pitchFamily="34" charset="0"/>
                <a:cs typeface="Arial" panose="020B0604020202020204" pitchFamily="34" charset="0"/>
              </a:rPr>
              <a:t>         From other parties</a:t>
            </a:r>
            <a:br>
              <a:rPr lang="en-IN" sz="1200" b="0" i="0" u="none" strike="noStrike" baseline="0" dirty="0">
                <a:latin typeface="Arial" panose="020B0604020202020204" pitchFamily="34" charset="0"/>
                <a:cs typeface="Arial" panose="020B0604020202020204" pitchFamily="34" charset="0"/>
              </a:rPr>
            </a:br>
            <a:r>
              <a:rPr lang="en-IN" sz="1200" b="0" i="0" u="none" strike="noStrike" baseline="0" dirty="0">
                <a:latin typeface="Arial" panose="020B0604020202020204" pitchFamily="34" charset="0"/>
                <a:cs typeface="Arial" panose="020B0604020202020204" pitchFamily="34" charset="0"/>
              </a:rPr>
              <a:t>  (b) Deferred payment liabilities.</a:t>
            </a:r>
            <a:br>
              <a:rPr lang="en-IN" sz="1200" b="0" i="0" u="none" strike="noStrike" baseline="0" dirty="0">
                <a:latin typeface="Arial" panose="020B0604020202020204" pitchFamily="34" charset="0"/>
                <a:cs typeface="Arial" panose="020B0604020202020204" pitchFamily="34" charset="0"/>
              </a:rPr>
            </a:br>
            <a:r>
              <a:rPr lang="en-IN" sz="1200" b="0" i="0" u="none" strike="noStrike" baseline="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(c) Loans and advances from related parties.</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(d) Long term maturities of finance lease obligations</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(e) Other loans and advances (specify nature).</a:t>
            </a:r>
            <a:br>
              <a:rPr lang="en-US" sz="1200" b="0" i="0" u="none" strike="noStrike" baseline="0" dirty="0">
                <a:latin typeface="Arial" panose="020B0604020202020204" pitchFamily="34" charset="0"/>
                <a:cs typeface="Arial" panose="020B0604020202020204" pitchFamily="34" charset="0"/>
              </a:rPr>
            </a:b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(ii) </a:t>
            </a:r>
            <a:r>
              <a:rPr lang="en-US" sz="1200" b="0" i="0" u="none" strike="noStrike" baseline="0" dirty="0">
                <a:latin typeface="Arial" panose="020B0604020202020204" pitchFamily="34" charset="0"/>
                <a:cs typeface="Arial" panose="020B0604020202020204" pitchFamily="34" charset="0"/>
              </a:rPr>
              <a:t>Borrowings shall further be sub-classified as secured and unsecured.</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Nature of security shall be specified separately in each case.</a:t>
            </a:r>
            <a:br>
              <a:rPr lang="en-US" sz="1200" b="0" i="0" u="none" strike="noStrike" baseline="0" dirty="0">
                <a:latin typeface="Arial" panose="020B0604020202020204" pitchFamily="34" charset="0"/>
                <a:cs typeface="Arial" panose="020B0604020202020204" pitchFamily="34" charset="0"/>
              </a:rPr>
            </a:b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(iii) Where loans have been guaranteed by partners/proprietor/owners or</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others, the aggregate amount of such loans under each head shall be </a:t>
            </a:r>
            <a:r>
              <a:rPr lang="en-IN" sz="1200" b="0" i="0" u="none" strike="noStrike" baseline="0" dirty="0">
                <a:latin typeface="Arial" panose="020B0604020202020204" pitchFamily="34" charset="0"/>
                <a:cs typeface="Arial" panose="020B0604020202020204" pitchFamily="34" charset="0"/>
              </a:rPr>
              <a:t>disclosed.</a:t>
            </a:r>
            <a:br>
              <a:rPr lang="en-IN" sz="1200" b="0" i="0" u="none" strike="noStrike" baseline="0" dirty="0">
                <a:latin typeface="Arial" panose="020B0604020202020204" pitchFamily="34" charset="0"/>
                <a:cs typeface="Arial" panose="020B0604020202020204" pitchFamily="34" charset="0"/>
              </a:rPr>
            </a:br>
            <a:br>
              <a:rPr lang="en-IN" sz="1200" b="0" i="0" u="none" strike="noStrike" baseline="0" dirty="0">
                <a:latin typeface="Arial" panose="020B0604020202020204" pitchFamily="34" charset="0"/>
                <a:cs typeface="Arial" panose="020B0604020202020204" pitchFamily="34" charset="0"/>
              </a:rPr>
            </a:br>
            <a:r>
              <a:rPr lang="en-IN" sz="1200" b="0" i="0" u="none" strike="noStrike" baseline="0" dirty="0">
                <a:latin typeface="Arial" panose="020B0604020202020204" pitchFamily="34" charset="0"/>
                <a:cs typeface="Arial" panose="020B0604020202020204" pitchFamily="34" charset="0"/>
              </a:rPr>
              <a:t>(iv) </a:t>
            </a:r>
            <a:r>
              <a:rPr lang="en-US" sz="1200" b="0" i="0" u="none" strike="noStrike" baseline="0" dirty="0">
                <a:latin typeface="Arial" panose="020B0604020202020204" pitchFamily="34" charset="0"/>
                <a:cs typeface="Arial" panose="020B0604020202020204" pitchFamily="34" charset="0"/>
              </a:rPr>
              <a:t>Terms of repayment of term loans and other loans shall be stated.</a:t>
            </a:r>
            <a:endParaRPr lang="en-IN"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928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088D5C9F-381E-E4E1-7350-0FF8DAD2E5D7}"/>
            </a:ext>
          </a:extLst>
        </p:cNvPr>
        <p:cNvGrpSpPr/>
        <p:nvPr/>
      </p:nvGrpSpPr>
      <p:grpSpPr>
        <a:xfrm>
          <a:off x="0" y="0"/>
          <a:ext cx="0" cy="0"/>
          <a:chOff x="0" y="0"/>
          <a:chExt cx="0" cy="0"/>
        </a:xfrm>
      </p:grpSpPr>
      <p:grpSp>
        <p:nvGrpSpPr>
          <p:cNvPr id="3765" name="Google Shape;3765;p49">
            <a:extLst>
              <a:ext uri="{FF2B5EF4-FFF2-40B4-BE49-F238E27FC236}">
                <a16:creationId xmlns:a16="http://schemas.microsoft.com/office/drawing/2014/main" id="{5BB06773-D052-D0CA-EEA8-A0A589EED645}"/>
              </a:ext>
            </a:extLst>
          </p:cNvPr>
          <p:cNvGrpSpPr/>
          <p:nvPr/>
        </p:nvGrpSpPr>
        <p:grpSpPr>
          <a:xfrm rot="8927377" flipH="1">
            <a:off x="1297770" y="-284951"/>
            <a:ext cx="1573129" cy="1561055"/>
            <a:chOff x="3752946" y="4641746"/>
            <a:chExt cx="1573075" cy="1561000"/>
          </a:xfrm>
        </p:grpSpPr>
        <p:sp>
          <p:nvSpPr>
            <p:cNvPr id="3766" name="Google Shape;3766;p49">
              <a:extLst>
                <a:ext uri="{FF2B5EF4-FFF2-40B4-BE49-F238E27FC236}">
                  <a16:creationId xmlns:a16="http://schemas.microsoft.com/office/drawing/2014/main" id="{D6491418-D379-93C3-968A-EC90652F17AB}"/>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9">
              <a:extLst>
                <a:ext uri="{FF2B5EF4-FFF2-40B4-BE49-F238E27FC236}">
                  <a16:creationId xmlns:a16="http://schemas.microsoft.com/office/drawing/2014/main" id="{620A0E5B-C34E-FAA9-0915-7E91CB062924}"/>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9">
              <a:extLst>
                <a:ext uri="{FF2B5EF4-FFF2-40B4-BE49-F238E27FC236}">
                  <a16:creationId xmlns:a16="http://schemas.microsoft.com/office/drawing/2014/main" id="{7D65D24C-C350-7E41-65BA-67B358FF0F49}"/>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9">
              <a:extLst>
                <a:ext uri="{FF2B5EF4-FFF2-40B4-BE49-F238E27FC236}">
                  <a16:creationId xmlns:a16="http://schemas.microsoft.com/office/drawing/2014/main" id="{D8DA4745-38B3-C80B-1E90-E8274C3BB6FA}"/>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9">
              <a:extLst>
                <a:ext uri="{FF2B5EF4-FFF2-40B4-BE49-F238E27FC236}">
                  <a16:creationId xmlns:a16="http://schemas.microsoft.com/office/drawing/2014/main" id="{86124256-02A8-C765-609B-8FC77D6E26BE}"/>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9">
              <a:extLst>
                <a:ext uri="{FF2B5EF4-FFF2-40B4-BE49-F238E27FC236}">
                  <a16:creationId xmlns:a16="http://schemas.microsoft.com/office/drawing/2014/main" id="{B301DB96-F2C8-43D0-842E-D6BE25A58BB9}"/>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9">
              <a:extLst>
                <a:ext uri="{FF2B5EF4-FFF2-40B4-BE49-F238E27FC236}">
                  <a16:creationId xmlns:a16="http://schemas.microsoft.com/office/drawing/2014/main" id="{BD18562D-F9CC-BB02-709E-2719D4226D3B}"/>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9">
              <a:extLst>
                <a:ext uri="{FF2B5EF4-FFF2-40B4-BE49-F238E27FC236}">
                  <a16:creationId xmlns:a16="http://schemas.microsoft.com/office/drawing/2014/main" id="{EA7BFBF9-5D2B-DAE9-6083-04FDB3114283}"/>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9">
              <a:extLst>
                <a:ext uri="{FF2B5EF4-FFF2-40B4-BE49-F238E27FC236}">
                  <a16:creationId xmlns:a16="http://schemas.microsoft.com/office/drawing/2014/main" id="{45653BC4-7C5B-1B1A-7821-8EAB8605088E}"/>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9">
              <a:extLst>
                <a:ext uri="{FF2B5EF4-FFF2-40B4-BE49-F238E27FC236}">
                  <a16:creationId xmlns:a16="http://schemas.microsoft.com/office/drawing/2014/main" id="{0E59792F-95F2-6ACF-0033-9B967A7DA4C9}"/>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9">
              <a:extLst>
                <a:ext uri="{FF2B5EF4-FFF2-40B4-BE49-F238E27FC236}">
                  <a16:creationId xmlns:a16="http://schemas.microsoft.com/office/drawing/2014/main" id="{C08297F8-48A9-0C7B-277B-C68B0660942D}"/>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9">
              <a:extLst>
                <a:ext uri="{FF2B5EF4-FFF2-40B4-BE49-F238E27FC236}">
                  <a16:creationId xmlns:a16="http://schemas.microsoft.com/office/drawing/2014/main" id="{93063799-E175-A96F-5BB9-6848C01AF2DD}"/>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9">
              <a:extLst>
                <a:ext uri="{FF2B5EF4-FFF2-40B4-BE49-F238E27FC236}">
                  <a16:creationId xmlns:a16="http://schemas.microsoft.com/office/drawing/2014/main" id="{48C69ADE-9D0A-70D7-624B-B37AF856C195}"/>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9">
              <a:extLst>
                <a:ext uri="{FF2B5EF4-FFF2-40B4-BE49-F238E27FC236}">
                  <a16:creationId xmlns:a16="http://schemas.microsoft.com/office/drawing/2014/main" id="{1953421E-8DDF-DCAB-390C-862D9DCE8415}"/>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9">
              <a:extLst>
                <a:ext uri="{FF2B5EF4-FFF2-40B4-BE49-F238E27FC236}">
                  <a16:creationId xmlns:a16="http://schemas.microsoft.com/office/drawing/2014/main" id="{AFAA9576-D57D-785A-AA34-B31DC9164F12}"/>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9">
              <a:extLst>
                <a:ext uri="{FF2B5EF4-FFF2-40B4-BE49-F238E27FC236}">
                  <a16:creationId xmlns:a16="http://schemas.microsoft.com/office/drawing/2014/main" id="{08B82550-AE2C-084E-7E50-A5FC9AC9AE32}"/>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9">
              <a:extLst>
                <a:ext uri="{FF2B5EF4-FFF2-40B4-BE49-F238E27FC236}">
                  <a16:creationId xmlns:a16="http://schemas.microsoft.com/office/drawing/2014/main" id="{2254BE68-F661-BFE0-5243-251B007ED23E}"/>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9">
              <a:extLst>
                <a:ext uri="{FF2B5EF4-FFF2-40B4-BE49-F238E27FC236}">
                  <a16:creationId xmlns:a16="http://schemas.microsoft.com/office/drawing/2014/main" id="{AD3DE228-7CCC-E67D-2F44-5E8B9C9572AF}"/>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9">
              <a:extLst>
                <a:ext uri="{FF2B5EF4-FFF2-40B4-BE49-F238E27FC236}">
                  <a16:creationId xmlns:a16="http://schemas.microsoft.com/office/drawing/2014/main" id="{63BA7DFF-862E-95EA-7838-EBECD9D9E491}"/>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9">
              <a:extLst>
                <a:ext uri="{FF2B5EF4-FFF2-40B4-BE49-F238E27FC236}">
                  <a16:creationId xmlns:a16="http://schemas.microsoft.com/office/drawing/2014/main" id="{295C4458-58DB-6541-BE14-7F6213C19253}"/>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9">
              <a:extLst>
                <a:ext uri="{FF2B5EF4-FFF2-40B4-BE49-F238E27FC236}">
                  <a16:creationId xmlns:a16="http://schemas.microsoft.com/office/drawing/2014/main" id="{5899E4E0-2E53-F94D-A071-9BD72EE66162}"/>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2" name="Google Shape;3812;p49">
            <a:extLst>
              <a:ext uri="{FF2B5EF4-FFF2-40B4-BE49-F238E27FC236}">
                <a16:creationId xmlns:a16="http://schemas.microsoft.com/office/drawing/2014/main" id="{B6EE55DC-451D-E866-2281-D8F34B1DED02}"/>
              </a:ext>
            </a:extLst>
          </p:cNvPr>
          <p:cNvGrpSpPr/>
          <p:nvPr/>
        </p:nvGrpSpPr>
        <p:grpSpPr>
          <a:xfrm rot="10337380">
            <a:off x="6277058" y="-139198"/>
            <a:ext cx="1481072" cy="1461978"/>
            <a:chOff x="2931771" y="1980837"/>
            <a:chExt cx="871908" cy="860667"/>
          </a:xfrm>
        </p:grpSpPr>
        <p:sp>
          <p:nvSpPr>
            <p:cNvPr id="3813" name="Google Shape;3813;p49">
              <a:extLst>
                <a:ext uri="{FF2B5EF4-FFF2-40B4-BE49-F238E27FC236}">
                  <a16:creationId xmlns:a16="http://schemas.microsoft.com/office/drawing/2014/main" id="{EBEDC666-A75F-2073-C242-3BD070E5F00B}"/>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BC58EAAF-FECB-D13D-FCAA-9925280624C0}"/>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FFD05ACB-7F40-8686-028F-67A551004983}"/>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57B33CEB-0769-499C-E426-BF56ABBEE18B}"/>
              </a:ext>
            </a:extLst>
          </p:cNvPr>
          <p:cNvGrpSpPr/>
          <p:nvPr/>
        </p:nvGrpSpPr>
        <p:grpSpPr>
          <a:xfrm rot="10800000">
            <a:off x="5482396" y="-388952"/>
            <a:ext cx="1498909" cy="1408767"/>
            <a:chOff x="33633" y="2046199"/>
            <a:chExt cx="1945119" cy="1828143"/>
          </a:xfrm>
        </p:grpSpPr>
        <p:sp>
          <p:nvSpPr>
            <p:cNvPr id="3825" name="Google Shape;3825;p49">
              <a:extLst>
                <a:ext uri="{FF2B5EF4-FFF2-40B4-BE49-F238E27FC236}">
                  <a16:creationId xmlns:a16="http://schemas.microsoft.com/office/drawing/2014/main" id="{95DAD35D-D646-5A13-A911-B7FE5E727BB2}"/>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61D1A7B0-03A2-634A-C9C3-66D58DDB9943}"/>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FDD4E050-D363-B81B-5BFB-D91F6C3F4D53}"/>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E2276455-1B76-CD0D-CC35-E257FED50E9B}"/>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2E9B1399-10D0-5760-35EC-6D5B23705B07}"/>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E1F843AC-1F7A-D846-1F1C-C4CE99F34F15}"/>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F03F3033-2F89-CE13-3EBC-7B1143445255}"/>
              </a:ext>
            </a:extLst>
          </p:cNvPr>
          <p:cNvGrpSpPr/>
          <p:nvPr/>
        </p:nvGrpSpPr>
        <p:grpSpPr>
          <a:xfrm rot="10800000">
            <a:off x="2746448" y="-1073698"/>
            <a:ext cx="1915058" cy="2187977"/>
            <a:chOff x="5104386" y="-1892439"/>
            <a:chExt cx="2949420" cy="3369748"/>
          </a:xfrm>
        </p:grpSpPr>
        <p:sp>
          <p:nvSpPr>
            <p:cNvPr id="4000" name="Google Shape;4000;p49">
              <a:extLst>
                <a:ext uri="{FF2B5EF4-FFF2-40B4-BE49-F238E27FC236}">
                  <a16:creationId xmlns:a16="http://schemas.microsoft.com/office/drawing/2014/main" id="{D49B395E-D52B-7BE2-7347-9FCB53B6660E}"/>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B0CBB697-00EB-0565-D17C-E11312D26A54}"/>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1ACCDCEF-DEEA-9C0B-C2A6-A9200AF63970}"/>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442620AF-B859-424E-F941-940D33175EAA}"/>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D7A4F985-C8A8-F38C-E8A8-4506A84456AB}"/>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1CFE5519-23A8-1F15-CD1E-E757FFE95B88}"/>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6B3A67F5-4604-CCCC-1357-30BD4A3A074E}"/>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3D173EF4-5FD8-409E-191D-5CA37D5DFAF6}"/>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851252D9-7AA8-AF67-E307-45A1091D59CC}"/>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007CBA99-DCFE-C779-BE49-32C94D3B5E6C}"/>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8108B7DE-618D-2C8B-277F-1738A8EA6C43}"/>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F7CD18BF-2257-068C-EB46-4E5401B13BC8}"/>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3A5B0C76-FBFD-9C09-9139-5394C95B4397}"/>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052EAD07-61CE-C450-4115-1681FA33508E}"/>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022230F5-E210-783C-0812-9CD87FE7B06B}"/>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3931C53E-9292-A645-03A7-234A85540278}"/>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3D287FB8-F23D-1A90-7BE3-99FCC12807D1}"/>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741B21E3-78F8-3978-477C-E46F25EE8890}"/>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AC847406-92DB-3E55-7C26-8DE11912A1C6}"/>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FF310C4B-5342-B625-1D04-2367177F3A2A}"/>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A0819651-0528-C082-3925-73E71CEED91B}"/>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08F18A3A-4969-136A-4194-4FE49004EBF0}"/>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58C06E3A-5EE1-F23C-DE37-EDA87D32C2DA}"/>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A5EFF3C5-5095-6430-6BD2-A4458856C831}"/>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B6F17CDF-7284-A2B9-4BAD-396D11016C50}"/>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E0BA7400-DE51-DC6F-79F1-0942244FA9B1}"/>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8AC919E0-FF6F-7F19-6FD1-752390A33E96}"/>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ED79076C-5774-F2A3-8A48-8ED4B60B1DF3}"/>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26D5141A-60FD-648D-99FD-78639DABD481}"/>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060AD6B5-2AE7-B252-E0D6-B8A4A3FF7A8D}"/>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41BA9474-58B5-7801-3C2D-8E626AEEEE06}"/>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39F9AE81-FA66-E50F-4B33-E48C8065773E}"/>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93D44C82-884E-57AF-3023-64BC568AA6B6}"/>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9CC7CE4B-1AF7-DBBA-11AD-0BC3B65BD119}"/>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E91CC5DC-F541-E7B3-6CCC-97E09C0FE8EE}"/>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44B31F7F-E847-96A4-E390-41DFECCFCFD3}"/>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666D2347-3B56-B9BC-09C3-75F8DD646BD6}"/>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7FFDC9D7-B469-4427-B9EA-B155A17BBBCC}"/>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79A88F36-A743-3961-FDBF-C860916760C9}"/>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40E2F204-3614-E34E-B64D-1EDECA3B6A3C}"/>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216D461E-B0B5-09C0-0D2F-EF10F1C0D044}"/>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51B576EB-DD70-9381-77D3-880C9A2639E8}"/>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E44C0AA3-3CE2-69DA-91C8-CD8C3F8F77CE}"/>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56E153CF-2FD2-86F9-C4DC-EC6F77A54A4E}"/>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9ECEA35E-76E7-0AAE-4235-7FDBDB66116C}"/>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4EEDEB58-F2F2-E36E-6F5E-983FC7BFBC47}"/>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47CFA27A-B1B8-9500-8CD5-51A0140345AA}"/>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82F66FDB-855A-038D-0B82-BC98D30811CC}"/>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FE1A4410-33C4-9425-F001-D0B26198F90A}"/>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DE8D3E92-52A7-A204-F383-E2EFD201565B}"/>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44958ABE-D435-286F-0DFB-B87771083DB6}"/>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5344E2D9-9E26-3009-8E49-1241FA515E8A}"/>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8C1087E3-5EB4-D27F-6DF9-CF4385DE1661}"/>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84919BE4-2CA4-50DF-E357-0D32F50BF5B6}"/>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D539A096-9281-487B-3746-68F970160447}"/>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96DF3AC2-DDAC-6A4E-FC73-B184B02788F7}"/>
              </a:ext>
            </a:extLst>
          </p:cNvPr>
          <p:cNvSpPr>
            <a:spLocks noGrp="1"/>
          </p:cNvSpPr>
          <p:nvPr>
            <p:ph type="title"/>
          </p:nvPr>
        </p:nvSpPr>
        <p:spPr>
          <a:xfrm>
            <a:off x="1624520" y="1152246"/>
            <a:ext cx="6227700" cy="3667404"/>
          </a:xfrm>
        </p:spPr>
        <p:txBody>
          <a:bodyPr/>
          <a:lstStyle/>
          <a:p>
            <a:pPr algn="l"/>
            <a:r>
              <a:rPr lang="en-US" sz="1400" b="0" dirty="0">
                <a:latin typeface="+mj-lt"/>
              </a:rPr>
              <a:t>(D)</a:t>
            </a:r>
            <a:r>
              <a:rPr lang="en-US" b="0" dirty="0">
                <a:latin typeface="+mj-lt"/>
              </a:rPr>
              <a:t> </a:t>
            </a:r>
            <a:r>
              <a:rPr lang="en-IN" sz="1400" b="1" i="0" u="sng" strike="noStrike" baseline="0" dirty="0">
                <a:latin typeface="Arial" panose="020B0604020202020204" pitchFamily="34" charset="0"/>
                <a:cs typeface="Arial" panose="020B0604020202020204" pitchFamily="34" charset="0"/>
              </a:rPr>
              <a:t>Long-Term Provisions</a:t>
            </a:r>
            <a:br>
              <a:rPr lang="en-IN" sz="1200" i="0" u="sng" strike="noStrike" baseline="0" dirty="0">
                <a:latin typeface="Arial" panose="020B0604020202020204" pitchFamily="34" charset="0"/>
                <a:cs typeface="Arial" panose="020B0604020202020204" pitchFamily="34" charset="0"/>
              </a:rPr>
            </a:br>
            <a:br>
              <a:rPr lang="en-IN" sz="1400" b="0" i="0" u="none" strike="noStrike" baseline="0" dirty="0">
                <a:latin typeface="+mj-lt"/>
              </a:rPr>
            </a:br>
            <a:r>
              <a:rPr lang="en-US" sz="1200" b="0" i="0" u="none" strike="noStrike" baseline="0" dirty="0">
                <a:latin typeface="Arial" panose="020B0604020202020204" pitchFamily="34" charset="0"/>
                <a:cs typeface="Arial" panose="020B0604020202020204" pitchFamily="34" charset="0"/>
              </a:rPr>
              <a:t>The amounts shall be classified as:</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(a) Provision for employee benefits.</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a:t>
            </a:r>
            <a:r>
              <a:rPr lang="en-IN" sz="1200" b="0" i="0" u="none" strike="noStrike" baseline="0" dirty="0">
                <a:latin typeface="Arial" panose="020B0604020202020204" pitchFamily="34" charset="0"/>
                <a:cs typeface="Arial" panose="020B0604020202020204" pitchFamily="34" charset="0"/>
              </a:rPr>
              <a:t>(b) Others (specify nature).</a:t>
            </a:r>
            <a:br>
              <a:rPr lang="en-IN" sz="1200" b="0" i="0" u="none" strike="noStrike" baseline="0" dirty="0">
                <a:latin typeface="Arial" panose="020B0604020202020204" pitchFamily="34" charset="0"/>
                <a:cs typeface="Arial" panose="020B0604020202020204" pitchFamily="34" charset="0"/>
              </a:rPr>
            </a:br>
            <a:br>
              <a:rPr lang="en-IN" sz="1200" b="0" i="0" u="none" strike="noStrike" baseline="0" dirty="0">
                <a:latin typeface="Arial" panose="020B0604020202020204" pitchFamily="34" charset="0"/>
                <a:cs typeface="Arial" panose="020B0604020202020204" pitchFamily="34" charset="0"/>
              </a:rPr>
            </a:br>
            <a:r>
              <a:rPr lang="en-IN" sz="1400" b="0" dirty="0">
                <a:latin typeface="Arial" panose="020B0604020202020204" pitchFamily="34" charset="0"/>
                <a:cs typeface="Arial" panose="020B0604020202020204" pitchFamily="34" charset="0"/>
              </a:rPr>
              <a:t>(E) </a:t>
            </a:r>
            <a:r>
              <a:rPr lang="en-IN" sz="1400" b="1" i="0" u="sng" strike="noStrike" baseline="0" dirty="0">
                <a:latin typeface="Arial" panose="020B0604020202020204" pitchFamily="34" charset="0"/>
                <a:cs typeface="Arial" panose="020B0604020202020204" pitchFamily="34" charset="0"/>
              </a:rPr>
              <a:t>Short-term borrowings</a:t>
            </a:r>
            <a:br>
              <a:rPr lang="en-IN" sz="1400" b="1" i="0" u="sng" strike="noStrike" baseline="0" dirty="0">
                <a:latin typeface="Arial" panose="020B0604020202020204" pitchFamily="34" charset="0"/>
                <a:cs typeface="Arial" panose="020B0604020202020204" pitchFamily="34" charset="0"/>
              </a:rPr>
            </a:br>
            <a:br>
              <a:rPr lang="en-IN" sz="1400" b="1" i="0" u="sng" strike="noStrike" baseline="0" dirty="0">
                <a:latin typeface="Arial" panose="020B0604020202020204" pitchFamily="34" charset="0"/>
                <a:cs typeface="Arial" panose="020B0604020202020204" pitchFamily="34" charset="0"/>
              </a:rPr>
            </a:br>
            <a:r>
              <a:rPr lang="en-IN" sz="1200" b="0" i="0" strike="noStrike" baseline="0" dirty="0">
                <a:latin typeface="Arial" panose="020B0604020202020204" pitchFamily="34" charset="0"/>
                <a:cs typeface="Arial" panose="020B0604020202020204" pitchFamily="34" charset="0"/>
              </a:rPr>
              <a:t>(</a:t>
            </a:r>
            <a:r>
              <a:rPr lang="en-IN" sz="1200" b="0" i="0" strike="noStrike" baseline="0" dirty="0" err="1">
                <a:latin typeface="Arial" panose="020B0604020202020204" pitchFamily="34" charset="0"/>
                <a:cs typeface="Arial" panose="020B0604020202020204" pitchFamily="34" charset="0"/>
              </a:rPr>
              <a:t>i</a:t>
            </a:r>
            <a:r>
              <a:rPr lang="en-IN" sz="1200" b="0" i="0" strike="noStrike" baseline="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Short-term borrowings shall be classified as:</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a:t>
            </a:r>
            <a:r>
              <a:rPr lang="en-IN" sz="1200" b="0" i="0" u="none" strike="noStrike" baseline="0" dirty="0">
                <a:latin typeface="Arial" panose="020B0604020202020204" pitchFamily="34" charset="0"/>
                <a:cs typeface="Arial" panose="020B0604020202020204" pitchFamily="34" charset="0"/>
              </a:rPr>
              <a:t>(a)</a:t>
            </a:r>
            <a:r>
              <a:rPr lang="en-IN" sz="1400" b="0" i="0" u="none" strike="noStrike" baseline="0" dirty="0">
                <a:latin typeface="Arial" panose="020B0604020202020204" pitchFamily="34" charset="0"/>
                <a:cs typeface="Arial" panose="020B0604020202020204" pitchFamily="34" charset="0"/>
              </a:rPr>
              <a:t> </a:t>
            </a:r>
            <a:r>
              <a:rPr lang="en-IN" sz="1200" b="0" i="0" u="none" strike="noStrike" baseline="0" dirty="0">
                <a:latin typeface="Arial" panose="020B0604020202020204" pitchFamily="34" charset="0"/>
                <a:cs typeface="Arial" panose="020B0604020202020204" pitchFamily="34" charset="0"/>
              </a:rPr>
              <a:t>Loans repayable on demand</a:t>
            </a:r>
            <a:br>
              <a:rPr lang="en-IN" sz="1200" b="0" i="0" u="none" strike="noStrike" baseline="0" dirty="0">
                <a:latin typeface="Arial" panose="020B0604020202020204" pitchFamily="34" charset="0"/>
                <a:cs typeface="Arial" panose="020B0604020202020204" pitchFamily="34" charset="0"/>
              </a:rPr>
            </a:br>
            <a:r>
              <a:rPr lang="en-IN" sz="1200" b="0" i="0" u="none" strike="noStrike" baseline="0" dirty="0">
                <a:latin typeface="Arial" panose="020B0604020202020204" pitchFamily="34" charset="0"/>
                <a:cs typeface="Arial" panose="020B0604020202020204" pitchFamily="34" charset="0"/>
              </a:rPr>
              <a:t>            - From banks</a:t>
            </a:r>
            <a:br>
              <a:rPr lang="en-IN" sz="1200" b="0" i="0" u="none" strike="noStrike" baseline="0" dirty="0">
                <a:latin typeface="Arial" panose="020B0604020202020204" pitchFamily="34" charset="0"/>
                <a:cs typeface="Arial" panose="020B0604020202020204" pitchFamily="34" charset="0"/>
              </a:rPr>
            </a:br>
            <a:r>
              <a:rPr lang="en-IN" sz="1200" b="0" i="0" u="none" strike="noStrike" baseline="0" dirty="0">
                <a:latin typeface="Arial" panose="020B0604020202020204" pitchFamily="34" charset="0"/>
                <a:cs typeface="Arial" panose="020B0604020202020204" pitchFamily="34" charset="0"/>
              </a:rPr>
              <a:t>            - From other parties</a:t>
            </a:r>
            <a:br>
              <a:rPr lang="en-IN" sz="1200" b="0" i="0" u="none" strike="noStrike" baseline="0" dirty="0">
                <a:latin typeface="Arial" panose="020B0604020202020204" pitchFamily="34" charset="0"/>
                <a:cs typeface="Arial" panose="020B0604020202020204" pitchFamily="34" charset="0"/>
              </a:rPr>
            </a:br>
            <a:r>
              <a:rPr lang="en-IN" sz="1200" b="0" i="0" u="none" strike="noStrike" baseline="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(b) Loans and advances from related parties.</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(c) Other loans and advances (specify nature).</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(ii) Borrowings shall further be sub-classified as secured and unsecured.</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Nature of security shall be specified separately in each case.</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(iii) Where loans have been guaranteed by partners/proprietor/ owners or</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0" dirty="0">
                <a:latin typeface="Arial" panose="020B0604020202020204" pitchFamily="34" charset="0"/>
                <a:cs typeface="Arial" panose="020B0604020202020204" pitchFamily="34" charset="0"/>
              </a:rPr>
              <a:t>      others, the aggregate amount of such loans under each head shall be </a:t>
            </a:r>
            <a:r>
              <a:rPr lang="en-IN" sz="1200" b="0" i="0" u="none" strike="noStrike" baseline="0" dirty="0">
                <a:latin typeface="Arial" panose="020B0604020202020204" pitchFamily="34" charset="0"/>
                <a:cs typeface="Arial" panose="020B0604020202020204" pitchFamily="34" charset="0"/>
              </a:rPr>
              <a:t>disclosed.</a:t>
            </a:r>
            <a:br>
              <a:rPr lang="en-IN" sz="1200" b="0" i="0" u="none" strike="noStrike" baseline="0" dirty="0">
                <a:latin typeface="Arial" panose="020B0604020202020204" pitchFamily="34" charset="0"/>
                <a:cs typeface="Arial" panose="020B0604020202020204" pitchFamily="34" charset="0"/>
              </a:rPr>
            </a:br>
            <a:r>
              <a:rPr lang="en-IN" sz="1200" b="0" i="0" u="none" strike="noStrike" baseline="0" dirty="0">
                <a:latin typeface="Arial" panose="020B0604020202020204" pitchFamily="34" charset="0"/>
                <a:cs typeface="Arial" panose="020B0604020202020204" pitchFamily="34" charset="0"/>
              </a:rPr>
              <a:t>(iv) </a:t>
            </a:r>
            <a:r>
              <a:rPr lang="en-US" sz="1200" b="0" i="0" u="none" strike="noStrike" baseline="0" dirty="0">
                <a:latin typeface="Arial" panose="020B0604020202020204" pitchFamily="34" charset="0"/>
                <a:cs typeface="Arial" panose="020B0604020202020204" pitchFamily="34" charset="0"/>
              </a:rPr>
              <a:t>current maturities of Long term borrowings shall be disclosed separately</a:t>
            </a:r>
            <a:endParaRPr lang="en-IN"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482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AAE05132-71B2-2BD1-8146-0C9306537186}"/>
            </a:ext>
          </a:extLst>
        </p:cNvPr>
        <p:cNvGrpSpPr/>
        <p:nvPr/>
      </p:nvGrpSpPr>
      <p:grpSpPr>
        <a:xfrm>
          <a:off x="0" y="0"/>
          <a:ext cx="0" cy="0"/>
          <a:chOff x="0" y="0"/>
          <a:chExt cx="0" cy="0"/>
        </a:xfrm>
      </p:grpSpPr>
      <p:grpSp>
        <p:nvGrpSpPr>
          <p:cNvPr id="3812" name="Google Shape;3812;p49">
            <a:extLst>
              <a:ext uri="{FF2B5EF4-FFF2-40B4-BE49-F238E27FC236}">
                <a16:creationId xmlns:a16="http://schemas.microsoft.com/office/drawing/2014/main" id="{95AB2722-6921-522C-96CC-411DFCFAAE13}"/>
              </a:ext>
            </a:extLst>
          </p:cNvPr>
          <p:cNvGrpSpPr/>
          <p:nvPr/>
        </p:nvGrpSpPr>
        <p:grpSpPr>
          <a:xfrm rot="10337380">
            <a:off x="6260159" y="-470592"/>
            <a:ext cx="1481072" cy="1461978"/>
            <a:chOff x="2931771" y="1980837"/>
            <a:chExt cx="871908" cy="860667"/>
          </a:xfrm>
        </p:grpSpPr>
        <p:sp>
          <p:nvSpPr>
            <p:cNvPr id="3813" name="Google Shape;3813;p49">
              <a:extLst>
                <a:ext uri="{FF2B5EF4-FFF2-40B4-BE49-F238E27FC236}">
                  <a16:creationId xmlns:a16="http://schemas.microsoft.com/office/drawing/2014/main" id="{C72ED77F-9BDC-9EF5-6B07-E89FCD437683}"/>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2AB04E5E-A915-74D8-B78C-DF91AF092975}"/>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33B8CBD5-30E8-107E-B326-B232D1C5FDA0}"/>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BA68FC2A-95CB-E28B-CC79-FA29A7F51101}"/>
              </a:ext>
            </a:extLst>
          </p:cNvPr>
          <p:cNvGrpSpPr/>
          <p:nvPr/>
        </p:nvGrpSpPr>
        <p:grpSpPr>
          <a:xfrm rot="10800000">
            <a:off x="5414029" y="-543701"/>
            <a:ext cx="1498909" cy="1408767"/>
            <a:chOff x="33633" y="2046199"/>
            <a:chExt cx="1945119" cy="1828143"/>
          </a:xfrm>
        </p:grpSpPr>
        <p:sp>
          <p:nvSpPr>
            <p:cNvPr id="3825" name="Google Shape;3825;p49">
              <a:extLst>
                <a:ext uri="{FF2B5EF4-FFF2-40B4-BE49-F238E27FC236}">
                  <a16:creationId xmlns:a16="http://schemas.microsoft.com/office/drawing/2014/main" id="{8E9D2D99-AF9A-0DB3-FD98-4707403937F8}"/>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FC0CF79F-F1A6-E13C-FEE3-857BF568790D}"/>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7EB42726-31B8-7F03-B198-E8EE4256ABA1}"/>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A016B5DF-48A0-35A7-EFB4-D9AA18274210}"/>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8DB7196F-9890-DB97-8369-2458DC6CA02B}"/>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5F9D56A2-E2DA-E4FD-1D3A-9888A52644B4}"/>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6711384E-63C7-EA6C-B19C-184E3BB17533}"/>
              </a:ext>
            </a:extLst>
          </p:cNvPr>
          <p:cNvGrpSpPr/>
          <p:nvPr/>
        </p:nvGrpSpPr>
        <p:grpSpPr>
          <a:xfrm rot="10800000">
            <a:off x="3415469" y="-1323672"/>
            <a:ext cx="1915058" cy="2187977"/>
            <a:chOff x="5104386" y="-1892439"/>
            <a:chExt cx="2949420" cy="3369748"/>
          </a:xfrm>
        </p:grpSpPr>
        <p:sp>
          <p:nvSpPr>
            <p:cNvPr id="4000" name="Google Shape;4000;p49">
              <a:extLst>
                <a:ext uri="{FF2B5EF4-FFF2-40B4-BE49-F238E27FC236}">
                  <a16:creationId xmlns:a16="http://schemas.microsoft.com/office/drawing/2014/main" id="{0E580CB7-8264-FAC9-3205-623CEE3A8B8D}"/>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F34DA4B1-0550-1639-F0EE-3F16D5A068D8}"/>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F7BA20C7-1C83-71DA-565C-1B84074732B3}"/>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19834E6D-1548-3D3B-A90C-EB708F1D3FF7}"/>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53A593F6-2F73-B488-B781-4253390B06C4}"/>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71DFC183-F466-B8E8-98F8-CCDD619CCF0C}"/>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4A2DEC68-4E40-1036-FF71-8B30688F0589}"/>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69E05112-8342-FC56-4846-0BA861284FA8}"/>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749914CB-1835-3958-0966-D0CA3AC992EB}"/>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0E9A04B1-79A0-0879-63D8-E9931C520F20}"/>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9EF8DE37-7E7E-4C1D-A548-9EA68C654982}"/>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AF1D8784-3E82-9593-4631-E259BFB42026}"/>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C3F9EFBA-2304-DEE0-C513-2CC55442CD62}"/>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0E319C71-A00E-A73A-B1B7-F6B954B22EBE}"/>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0969E99C-74B2-2E8B-16F4-7EF7CF70AD65}"/>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399DF175-8981-7856-2DCB-FE4F9AC28884}"/>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4FAB3E65-0456-BB1A-89A7-355AA66DE9FC}"/>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D08C2572-64AE-745C-5D94-392EC334136F}"/>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1FCEB13F-0355-08EE-136A-6DB73081B6F6}"/>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9BCD7162-CCED-F1CC-E7CC-8EEC3D25777A}"/>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6E146FD3-A87B-664F-0265-EF9BB07DC605}"/>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F94D337F-237E-B65A-CDC9-1FFAFC5E50C3}"/>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1A29F791-82B2-305F-6AB3-5AC08D7E4C60}"/>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52D3A34C-E0F3-87C0-B527-4E92BA50AB87}"/>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23E70E39-45E1-8E30-DB0A-B6961D811BEE}"/>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4DBA94CF-9E44-3C0F-C8C1-60A188E6D546}"/>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38E4B779-F204-ADE9-EA66-427A4157D63C}"/>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C3292A52-699A-F602-08EB-C2C0F8156E16}"/>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54633E56-3DC6-A481-A7E5-E94EE210B55E}"/>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58624C4A-89CB-0F18-E8DB-50C2997482BC}"/>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9D91AAFC-AE8F-6963-5862-93EEF4F12B8C}"/>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B94CFCE8-0EFC-4293-5691-E410C520BCD0}"/>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8BBCD48A-C790-9CD1-9B28-2423BC090D5D}"/>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1745C1C9-6092-7A39-96A2-E92A6BE4485D}"/>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98C36C56-2D2A-FBD7-CD04-47567C92EA81}"/>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95842DFF-0A8B-E1D6-4E47-B41E4E123B8B}"/>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8AF82BFF-4D2E-9339-B5F1-5C3947034EE0}"/>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40372E14-910B-F660-987F-F3255CC4CFAC}"/>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A3961A0E-F48D-3CCD-38A9-5C5A3F2515BF}"/>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8F113DF9-CE31-1E80-EACC-440796FEDF5C}"/>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5DC03897-5796-B2A9-62A7-285866A44A07}"/>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39044CD4-337D-A5F9-E408-7F63067F5369}"/>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66DBFC11-8CB9-D0C3-EAE7-B5F1B8426E19}"/>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FC98E2E9-F450-5F03-F597-F1F70BC02F50}"/>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2271C398-953E-2C31-29A9-C1902F6A9411}"/>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44B71970-A7C6-579C-650C-AA830F210A4B}"/>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CB004A64-9A8A-5424-39FE-67EB6BF89359}"/>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4C2A337A-C88E-BCBD-D6B3-C0D18786AB50}"/>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9E00A82F-078B-C369-0265-5840578B2198}"/>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B7B9DF16-F093-C596-AC82-0885F3D880F0}"/>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CDC3BB8C-95AD-2505-90BB-3255CC6EC71E}"/>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652D801A-1C9A-4447-11CB-50A014006860}"/>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D9F299DD-61E0-FB77-B393-C26F9F103EBF}"/>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8C194D88-D76F-D742-D7A2-6E3D8C2DC97F}"/>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D00F98E6-518F-DFA9-4CAE-51D807E4861D}"/>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34EF6D0A-84FB-84DE-CFFB-BFDD0CF5C69D}"/>
              </a:ext>
            </a:extLst>
          </p:cNvPr>
          <p:cNvSpPr txBox="1"/>
          <p:nvPr/>
        </p:nvSpPr>
        <p:spPr>
          <a:xfrm>
            <a:off x="1171664" y="689484"/>
            <a:ext cx="3867150" cy="4455066"/>
          </a:xfrm>
          <a:prstGeom prst="rect">
            <a:avLst/>
          </a:prstGeom>
          <a:noFill/>
        </p:spPr>
        <p:txBody>
          <a:bodyPr wrap="square" rtlCol="0">
            <a:spAutoFit/>
          </a:bodyPr>
          <a:lstStyle/>
          <a:p>
            <a:r>
              <a:rPr lang="en-IN" b="1" i="0" u="none" strike="noStrike" baseline="0" dirty="0">
                <a:solidFill>
                  <a:schemeClr val="bg1"/>
                </a:solidFill>
                <a:latin typeface="Arial" panose="020B0604020202020204" pitchFamily="34" charset="0"/>
                <a:cs typeface="Arial" panose="020B0604020202020204" pitchFamily="34" charset="0"/>
              </a:rPr>
              <a:t>(F) </a:t>
            </a:r>
            <a:r>
              <a:rPr lang="en-IN" b="1" i="0" u="sng" strike="noStrike" baseline="0" dirty="0">
                <a:solidFill>
                  <a:schemeClr val="bg1"/>
                </a:solidFill>
                <a:latin typeface="Arial" panose="020B0604020202020204" pitchFamily="34" charset="0"/>
                <a:cs typeface="Arial" panose="020B0604020202020204" pitchFamily="34" charset="0"/>
              </a:rPr>
              <a:t>Trade Payables</a:t>
            </a:r>
          </a:p>
          <a:p>
            <a:endParaRPr lang="en-IN" b="1" i="0" u="sng" strike="noStrike" baseline="0" dirty="0">
              <a:solidFill>
                <a:schemeClr val="bg1"/>
              </a:solidFill>
              <a:latin typeface="Arial" panose="020B0604020202020204" pitchFamily="34" charset="0"/>
              <a:cs typeface="Arial" panose="020B0604020202020204" pitchFamily="34" charset="0"/>
            </a:endParaRPr>
          </a:p>
          <a:p>
            <a:pPr algn="l"/>
            <a:r>
              <a:rPr lang="en-US" sz="1050" b="0" i="0" u="none" strike="noStrike" baseline="0" dirty="0">
                <a:solidFill>
                  <a:schemeClr val="bg1"/>
                </a:solidFill>
                <a:latin typeface="Arial" panose="020B0604020202020204" pitchFamily="34" charset="0"/>
                <a:cs typeface="Arial" panose="020B0604020202020204" pitchFamily="34" charset="0"/>
              </a:rPr>
              <a:t>The following details relating to Micro, Small and Medium Enterprises shall be </a:t>
            </a:r>
            <a:r>
              <a:rPr lang="en-IN" sz="1050" b="0" i="0" u="none" strike="noStrike" baseline="0" dirty="0">
                <a:solidFill>
                  <a:schemeClr val="bg1"/>
                </a:solidFill>
                <a:latin typeface="Arial" panose="020B0604020202020204" pitchFamily="34" charset="0"/>
                <a:cs typeface="Arial" panose="020B0604020202020204" pitchFamily="34" charset="0"/>
              </a:rPr>
              <a:t>disclosed in the </a:t>
            </a:r>
          </a:p>
          <a:p>
            <a:pPr algn="l"/>
            <a:r>
              <a:rPr lang="en-IN" sz="1050" b="0" i="0" u="none" strike="noStrike" baseline="0" dirty="0">
                <a:solidFill>
                  <a:schemeClr val="bg1"/>
                </a:solidFill>
                <a:latin typeface="Arial" panose="020B0604020202020204" pitchFamily="34" charset="0"/>
                <a:cs typeface="Arial" panose="020B0604020202020204" pitchFamily="34" charset="0"/>
              </a:rPr>
              <a:t>notes:-</a:t>
            </a:r>
          </a:p>
          <a:p>
            <a:pPr algn="l"/>
            <a:r>
              <a:rPr lang="en-US" sz="1050" b="0" i="0" u="none" strike="noStrike" baseline="0" dirty="0">
                <a:solidFill>
                  <a:schemeClr val="bg1"/>
                </a:solidFill>
                <a:latin typeface="Arial" panose="020B0604020202020204" pitchFamily="34" charset="0"/>
                <a:cs typeface="Arial" panose="020B0604020202020204" pitchFamily="34" charset="0"/>
              </a:rPr>
              <a:t>(a) the principal amount and </a:t>
            </a:r>
            <a:r>
              <a:rPr lang="en-US" sz="1050" dirty="0">
                <a:solidFill>
                  <a:schemeClr val="bg1"/>
                </a:solidFill>
                <a:latin typeface="Arial" panose="020B0604020202020204" pitchFamily="34" charset="0"/>
                <a:cs typeface="Arial" panose="020B0604020202020204" pitchFamily="34" charset="0"/>
              </a:rPr>
              <a:t>the </a:t>
            </a:r>
            <a:r>
              <a:rPr lang="en-US" sz="1050" b="0" i="0" u="none" strike="noStrike" baseline="0" dirty="0">
                <a:solidFill>
                  <a:schemeClr val="bg1"/>
                </a:solidFill>
                <a:latin typeface="Arial" panose="020B0604020202020204" pitchFamily="34" charset="0"/>
                <a:cs typeface="Arial" panose="020B0604020202020204" pitchFamily="34" charset="0"/>
              </a:rPr>
              <a:t>any supplier at the end of   </a:t>
            </a:r>
          </a:p>
          <a:p>
            <a:pPr algn="l"/>
            <a:r>
              <a:rPr lang="en-US" sz="1050" b="0" i="0" u="none" strike="noStrike" baseline="0" dirty="0">
                <a:solidFill>
                  <a:schemeClr val="bg1"/>
                </a:solidFill>
                <a:latin typeface="Arial" panose="020B0604020202020204" pitchFamily="34" charset="0"/>
                <a:cs typeface="Arial" panose="020B0604020202020204" pitchFamily="34" charset="0"/>
              </a:rPr>
              <a:t>     each </a:t>
            </a:r>
            <a:r>
              <a:rPr lang="en-IN" sz="1050" b="0" i="0" u="none" strike="noStrike" baseline="0" dirty="0">
                <a:solidFill>
                  <a:schemeClr val="bg1"/>
                </a:solidFill>
                <a:latin typeface="Arial" panose="020B0604020202020204" pitchFamily="34" charset="0"/>
                <a:cs typeface="Arial" panose="020B0604020202020204" pitchFamily="34" charset="0"/>
              </a:rPr>
              <a:t>accounting year;</a:t>
            </a:r>
          </a:p>
          <a:p>
            <a:pPr algn="l"/>
            <a:r>
              <a:rPr lang="en-US" sz="1050" b="0" i="0" u="none" strike="noStrike" baseline="0" dirty="0">
                <a:solidFill>
                  <a:schemeClr val="bg1"/>
                </a:solidFill>
                <a:latin typeface="Arial" panose="020B0604020202020204" pitchFamily="34" charset="0"/>
                <a:cs typeface="Arial" panose="020B0604020202020204" pitchFamily="34" charset="0"/>
              </a:rPr>
              <a:t>(b) the amount of interest paid by the buyer in terms of section</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16 of the Micro, Small and Medium Enterprises   </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Development Act, 2006, along with the amount of the</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payment made to the supplier</a:t>
            </a:r>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beyond the appointed day  </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during each accounting year;</a:t>
            </a:r>
          </a:p>
          <a:p>
            <a:pPr algn="l"/>
            <a:r>
              <a:rPr lang="en-US" sz="1050" b="0" i="0" u="none" strike="noStrike" baseline="0" dirty="0">
                <a:solidFill>
                  <a:schemeClr val="bg1"/>
                </a:solidFill>
                <a:latin typeface="Arial" panose="020B0604020202020204" pitchFamily="34" charset="0"/>
                <a:cs typeface="Arial" panose="020B0604020202020204" pitchFamily="34" charset="0"/>
              </a:rPr>
              <a:t>(c) the amount of interest due and payable for the period of</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delay in making payment (which have been paid but</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beyond the appointed day during the year) but without</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adding the interest specified under</a:t>
            </a:r>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the Micro, Small and  </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Medium Enterprises Development Act, 2006;</a:t>
            </a:r>
          </a:p>
          <a:p>
            <a:pPr algn="l"/>
            <a:r>
              <a:rPr lang="en-US" sz="1050" b="0" i="0" u="none" strike="noStrike" baseline="0" dirty="0">
                <a:solidFill>
                  <a:schemeClr val="bg1"/>
                </a:solidFill>
                <a:latin typeface="Arial" panose="020B0604020202020204" pitchFamily="34" charset="0"/>
                <a:cs typeface="Arial" panose="020B0604020202020204" pitchFamily="34" charset="0"/>
              </a:rPr>
              <a:t>(d) the amount of interest accrued and remaining unpaid at</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the end of each </a:t>
            </a:r>
            <a:r>
              <a:rPr lang="en-IN" sz="1050" b="0" i="0" u="none" strike="noStrike" baseline="0" dirty="0">
                <a:solidFill>
                  <a:schemeClr val="bg1"/>
                </a:solidFill>
                <a:latin typeface="Arial" panose="020B0604020202020204" pitchFamily="34" charset="0"/>
                <a:cs typeface="Arial" panose="020B0604020202020204" pitchFamily="34" charset="0"/>
              </a:rPr>
              <a:t>accounting year; and</a:t>
            </a:r>
          </a:p>
          <a:p>
            <a:pPr algn="l"/>
            <a:r>
              <a:rPr lang="en-US" sz="1050" b="0" i="0" u="none" strike="noStrike" baseline="0" dirty="0">
                <a:solidFill>
                  <a:schemeClr val="bg1"/>
                </a:solidFill>
                <a:latin typeface="Arial" panose="020B0604020202020204" pitchFamily="34" charset="0"/>
                <a:cs typeface="Arial" panose="020B0604020202020204" pitchFamily="34" charset="0"/>
              </a:rPr>
              <a:t>(e) the amount of further interest remaining due and payable</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even in the succeeding years, until such</a:t>
            </a:r>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date when the</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interest dues above are actually paid to the small</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enterprise, for the purpose of disallowance of a deductible</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expenditure under section 23 of the Micro, Small and</a:t>
            </a:r>
          </a:p>
          <a:p>
            <a:pPr algn="l"/>
            <a:r>
              <a:rPr lang="en-US" sz="1050" dirty="0">
                <a:solidFill>
                  <a:schemeClr val="bg1"/>
                </a:solidFill>
                <a:latin typeface="Arial" panose="020B0604020202020204" pitchFamily="34" charset="0"/>
                <a:cs typeface="Arial" panose="020B0604020202020204" pitchFamily="34" charset="0"/>
              </a:rPr>
              <a:t>    </a:t>
            </a:r>
            <a:r>
              <a:rPr lang="en-US" sz="1050" b="0" i="0" u="none" strike="noStrike" baseline="0" dirty="0">
                <a:solidFill>
                  <a:schemeClr val="bg1"/>
                </a:solidFill>
                <a:latin typeface="Arial" panose="020B0604020202020204" pitchFamily="34" charset="0"/>
                <a:cs typeface="Arial" panose="020B0604020202020204" pitchFamily="34" charset="0"/>
              </a:rPr>
              <a:t> Medium </a:t>
            </a:r>
            <a:r>
              <a:rPr lang="en-IN" sz="1050" b="0" i="0" u="none" strike="noStrike" baseline="0" dirty="0">
                <a:solidFill>
                  <a:schemeClr val="bg1"/>
                </a:solidFill>
                <a:latin typeface="Arial" panose="020B0604020202020204" pitchFamily="34" charset="0"/>
                <a:cs typeface="Arial" panose="020B0604020202020204" pitchFamily="34" charset="0"/>
              </a:rPr>
              <a:t>Enterprises Development Act, 2006.</a:t>
            </a:r>
          </a:p>
          <a:p>
            <a:endParaRPr lang="en-IN" dirty="0"/>
          </a:p>
        </p:txBody>
      </p:sp>
      <p:sp>
        <p:nvSpPr>
          <p:cNvPr id="13" name="TextBox 12">
            <a:extLst>
              <a:ext uri="{FF2B5EF4-FFF2-40B4-BE49-F238E27FC236}">
                <a16:creationId xmlns:a16="http://schemas.microsoft.com/office/drawing/2014/main" id="{E3904884-4F0E-1DE0-D949-977F90AE2522}"/>
              </a:ext>
            </a:extLst>
          </p:cNvPr>
          <p:cNvSpPr txBox="1"/>
          <p:nvPr/>
        </p:nvSpPr>
        <p:spPr>
          <a:xfrm>
            <a:off x="5104536" y="965453"/>
            <a:ext cx="3423514" cy="2031325"/>
          </a:xfrm>
          <a:prstGeom prst="rect">
            <a:avLst/>
          </a:prstGeom>
          <a:noFill/>
        </p:spPr>
        <p:txBody>
          <a:bodyPr wrap="square" rtlCol="0">
            <a:spAutoFit/>
          </a:bodyPr>
          <a:lstStyle/>
          <a:p>
            <a:r>
              <a:rPr lang="en-US" b="1" dirty="0">
                <a:solidFill>
                  <a:schemeClr val="bg1"/>
                </a:solidFill>
              </a:rPr>
              <a:t>(G) </a:t>
            </a:r>
            <a:r>
              <a:rPr lang="en-IN" b="1" i="0" u="sng" strike="noStrike" baseline="0" dirty="0">
                <a:solidFill>
                  <a:schemeClr val="bg1"/>
                </a:solidFill>
                <a:latin typeface="Arial" panose="020B0604020202020204" pitchFamily="34" charset="0"/>
                <a:cs typeface="Arial" panose="020B0604020202020204" pitchFamily="34" charset="0"/>
              </a:rPr>
              <a:t>Other current liabilities</a:t>
            </a:r>
          </a:p>
          <a:p>
            <a:endParaRPr lang="en-IN" b="1" i="0" u="sng" strike="noStrike" baseline="0" dirty="0">
              <a:solidFill>
                <a:schemeClr val="bg1"/>
              </a:solidFill>
              <a:latin typeface="Arial" panose="020B0604020202020204" pitchFamily="34" charset="0"/>
              <a:cs typeface="Arial" panose="020B0604020202020204" pitchFamily="34" charset="0"/>
            </a:endParaRPr>
          </a:p>
          <a:p>
            <a:pPr algn="l"/>
            <a:r>
              <a:rPr lang="en-US" sz="1200" b="0" i="0" u="none" strike="noStrike" baseline="0" dirty="0">
                <a:solidFill>
                  <a:schemeClr val="bg1"/>
                </a:solidFill>
                <a:latin typeface="Arial" panose="020B0604020202020204" pitchFamily="34" charset="0"/>
                <a:cs typeface="Arial" panose="020B0604020202020204" pitchFamily="34" charset="0"/>
              </a:rPr>
              <a:t>The amounts shall be classified as:</a:t>
            </a:r>
          </a:p>
          <a:p>
            <a:pPr algn="l"/>
            <a:r>
              <a:rPr lang="en-US" sz="1200" b="0" i="0" u="none" strike="noStrike" baseline="0" dirty="0">
                <a:solidFill>
                  <a:schemeClr val="bg1"/>
                </a:solidFill>
                <a:latin typeface="Arial" panose="020B0604020202020204" pitchFamily="34" charset="0"/>
                <a:cs typeface="Arial" panose="020B0604020202020204" pitchFamily="34" charset="0"/>
              </a:rPr>
              <a:t>(a) Current maturities of finance lease obligations;</a:t>
            </a:r>
          </a:p>
          <a:p>
            <a:pPr algn="l"/>
            <a:r>
              <a:rPr lang="en-US" sz="1200" b="0" i="0" u="none" strike="noStrike" baseline="0" dirty="0">
                <a:solidFill>
                  <a:schemeClr val="bg1"/>
                </a:solidFill>
                <a:latin typeface="Arial" panose="020B0604020202020204" pitchFamily="34" charset="0"/>
                <a:cs typeface="Arial" panose="020B0604020202020204" pitchFamily="34" charset="0"/>
              </a:rPr>
              <a:t>(b) Interest accrued but not due on borrowings;</a:t>
            </a:r>
          </a:p>
          <a:p>
            <a:pPr algn="l"/>
            <a:r>
              <a:rPr lang="en-US" sz="1200" b="0" i="0" u="none" strike="noStrike" baseline="0" dirty="0">
                <a:solidFill>
                  <a:schemeClr val="bg1"/>
                </a:solidFill>
                <a:latin typeface="Arial" panose="020B0604020202020204" pitchFamily="34" charset="0"/>
                <a:cs typeface="Arial" panose="020B0604020202020204" pitchFamily="34" charset="0"/>
              </a:rPr>
              <a:t>(c) Interest accrued and due on borrowings;</a:t>
            </a:r>
          </a:p>
          <a:p>
            <a:pPr algn="l"/>
            <a:r>
              <a:rPr lang="en-US" sz="1200" b="0" i="0" u="none" strike="noStrike" baseline="0" dirty="0">
                <a:solidFill>
                  <a:schemeClr val="bg1"/>
                </a:solidFill>
                <a:latin typeface="Arial" panose="020B0604020202020204" pitchFamily="34" charset="0"/>
                <a:cs typeface="Arial" panose="020B0604020202020204" pitchFamily="34" charset="0"/>
              </a:rPr>
              <a:t>(d) Income received in advance;</a:t>
            </a:r>
          </a:p>
          <a:p>
            <a:pPr algn="l"/>
            <a:r>
              <a:rPr lang="en-US" sz="1200" b="0" i="0" u="none" strike="noStrike" baseline="0" dirty="0">
                <a:solidFill>
                  <a:schemeClr val="bg1"/>
                </a:solidFill>
                <a:latin typeface="Arial" panose="020B0604020202020204" pitchFamily="34" charset="0"/>
                <a:cs typeface="Arial" panose="020B0604020202020204" pitchFamily="34" charset="0"/>
              </a:rPr>
              <a:t>(e) Other payables (specify nature);</a:t>
            </a:r>
            <a:endParaRPr lang="en-IN" sz="500" dirty="0">
              <a:solidFill>
                <a:schemeClr val="bg1"/>
              </a:solidFill>
              <a:latin typeface="Arial" panose="020B0604020202020204" pitchFamily="34" charset="0"/>
              <a:cs typeface="Arial" panose="020B0604020202020204" pitchFamily="34" charset="0"/>
            </a:endParaRPr>
          </a:p>
          <a:p>
            <a:endParaRPr lang="en-IN" b="1" dirty="0">
              <a:solidFill>
                <a:schemeClr val="bg1"/>
              </a:solidFill>
            </a:endParaRPr>
          </a:p>
        </p:txBody>
      </p:sp>
      <p:sp>
        <p:nvSpPr>
          <p:cNvPr id="16" name="TextBox 15">
            <a:extLst>
              <a:ext uri="{FF2B5EF4-FFF2-40B4-BE49-F238E27FC236}">
                <a16:creationId xmlns:a16="http://schemas.microsoft.com/office/drawing/2014/main" id="{E137A326-655C-F93F-D13B-95C40EE16EE9}"/>
              </a:ext>
            </a:extLst>
          </p:cNvPr>
          <p:cNvSpPr txBox="1"/>
          <p:nvPr/>
        </p:nvSpPr>
        <p:spPr>
          <a:xfrm>
            <a:off x="5105086" y="3205283"/>
            <a:ext cx="2731948" cy="1077218"/>
          </a:xfrm>
          <a:prstGeom prst="rect">
            <a:avLst/>
          </a:prstGeom>
          <a:noFill/>
        </p:spPr>
        <p:txBody>
          <a:bodyPr wrap="square" rtlCol="0">
            <a:spAutoFit/>
          </a:bodyPr>
          <a:lstStyle/>
          <a:p>
            <a:r>
              <a:rPr lang="en-US" b="1" dirty="0">
                <a:solidFill>
                  <a:schemeClr val="bg1"/>
                </a:solidFill>
              </a:rPr>
              <a:t>(H) </a:t>
            </a:r>
            <a:r>
              <a:rPr lang="en-US" b="1" u="sng" dirty="0">
                <a:solidFill>
                  <a:schemeClr val="bg1"/>
                </a:solidFill>
              </a:rPr>
              <a:t>Short-term provisions</a:t>
            </a:r>
          </a:p>
          <a:p>
            <a:endParaRPr lang="en-US" b="1" u="sng" dirty="0">
              <a:solidFill>
                <a:schemeClr val="bg1"/>
              </a:solidFill>
            </a:endParaRPr>
          </a:p>
          <a:p>
            <a:pPr algn="l"/>
            <a:r>
              <a:rPr lang="en-US" sz="1200" b="0" i="0" u="none" strike="noStrike" baseline="0" dirty="0">
                <a:solidFill>
                  <a:schemeClr val="bg1"/>
                </a:solidFill>
                <a:latin typeface="Arial" panose="020B0604020202020204" pitchFamily="34" charset="0"/>
                <a:cs typeface="Arial" panose="020B0604020202020204" pitchFamily="34" charset="0"/>
              </a:rPr>
              <a:t>The amounts shall be classified as:</a:t>
            </a:r>
          </a:p>
          <a:p>
            <a:pPr algn="l"/>
            <a:r>
              <a:rPr lang="en-US" sz="1200" b="0" i="0" u="none" strike="noStrike" baseline="0" dirty="0">
                <a:solidFill>
                  <a:schemeClr val="bg1"/>
                </a:solidFill>
                <a:latin typeface="Arial" panose="020B0604020202020204" pitchFamily="34" charset="0"/>
                <a:cs typeface="Arial" panose="020B0604020202020204" pitchFamily="34" charset="0"/>
              </a:rPr>
              <a:t>(a) Provision for employee benefits.</a:t>
            </a:r>
          </a:p>
          <a:p>
            <a:pPr algn="l"/>
            <a:r>
              <a:rPr lang="en-IN" sz="1200" b="0" i="0" u="none" strike="noStrike" baseline="0" dirty="0">
                <a:solidFill>
                  <a:schemeClr val="bg1"/>
                </a:solidFill>
                <a:latin typeface="Arial" panose="020B0604020202020204" pitchFamily="34" charset="0"/>
                <a:cs typeface="Arial" panose="020B0604020202020204" pitchFamily="34" charset="0"/>
              </a:rPr>
              <a:t>(b) Others (specify nature).</a:t>
            </a:r>
            <a:endParaRPr lang="en-IN" sz="105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625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92CB9F24-4B2E-69CB-B6B0-357B4C446E48}"/>
            </a:ext>
          </a:extLst>
        </p:cNvPr>
        <p:cNvGrpSpPr/>
        <p:nvPr/>
      </p:nvGrpSpPr>
      <p:grpSpPr>
        <a:xfrm>
          <a:off x="0" y="0"/>
          <a:ext cx="0" cy="0"/>
          <a:chOff x="0" y="0"/>
          <a:chExt cx="0" cy="0"/>
        </a:xfrm>
      </p:grpSpPr>
      <p:grpSp>
        <p:nvGrpSpPr>
          <p:cNvPr id="3812" name="Google Shape;3812;p49">
            <a:extLst>
              <a:ext uri="{FF2B5EF4-FFF2-40B4-BE49-F238E27FC236}">
                <a16:creationId xmlns:a16="http://schemas.microsoft.com/office/drawing/2014/main" id="{93CBE245-85D3-97A5-6667-7453020C41D6}"/>
              </a:ext>
            </a:extLst>
          </p:cNvPr>
          <p:cNvGrpSpPr/>
          <p:nvPr/>
        </p:nvGrpSpPr>
        <p:grpSpPr>
          <a:xfrm rot="10337380">
            <a:off x="6260159" y="-470592"/>
            <a:ext cx="1481072" cy="1461978"/>
            <a:chOff x="2931771" y="1980837"/>
            <a:chExt cx="871908" cy="860667"/>
          </a:xfrm>
        </p:grpSpPr>
        <p:sp>
          <p:nvSpPr>
            <p:cNvPr id="3813" name="Google Shape;3813;p49">
              <a:extLst>
                <a:ext uri="{FF2B5EF4-FFF2-40B4-BE49-F238E27FC236}">
                  <a16:creationId xmlns:a16="http://schemas.microsoft.com/office/drawing/2014/main" id="{7D72FFD7-F858-22B0-61D2-EE4FA21BA593}"/>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962311A4-98D2-8607-80F7-B5BC73247511}"/>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B20DCA5A-EB19-B617-9FD5-AC1ADB9A678B}"/>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F9E7F1C9-D902-5A41-5B27-A9DB4E84D605}"/>
              </a:ext>
            </a:extLst>
          </p:cNvPr>
          <p:cNvGrpSpPr/>
          <p:nvPr/>
        </p:nvGrpSpPr>
        <p:grpSpPr>
          <a:xfrm rot="10800000">
            <a:off x="5414029" y="-543701"/>
            <a:ext cx="1498909" cy="1408767"/>
            <a:chOff x="33633" y="2046199"/>
            <a:chExt cx="1945119" cy="1828143"/>
          </a:xfrm>
        </p:grpSpPr>
        <p:sp>
          <p:nvSpPr>
            <p:cNvPr id="3825" name="Google Shape;3825;p49">
              <a:extLst>
                <a:ext uri="{FF2B5EF4-FFF2-40B4-BE49-F238E27FC236}">
                  <a16:creationId xmlns:a16="http://schemas.microsoft.com/office/drawing/2014/main" id="{C9BF8324-1C78-AFA8-57DF-3B0C57ECEFAC}"/>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1E56AA2B-3DE1-579F-64EF-2CCF39F80FC2}"/>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1872751B-CD8B-BA4E-0F71-7D9C69B4D4DF}"/>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AAF761FE-E7D3-B505-1589-3F2CA2B9EA74}"/>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9F543DB5-116C-ED4B-88ED-6F01D8CDA076}"/>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7CBC55C9-BFD1-16A9-3DED-C127F621C560}"/>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08EE2191-809D-7E25-BA43-44AFDF5C51BE}"/>
              </a:ext>
            </a:extLst>
          </p:cNvPr>
          <p:cNvGrpSpPr/>
          <p:nvPr/>
        </p:nvGrpSpPr>
        <p:grpSpPr>
          <a:xfrm rot="10800000">
            <a:off x="3415469" y="-1323672"/>
            <a:ext cx="1915058" cy="2187977"/>
            <a:chOff x="5104386" y="-1892439"/>
            <a:chExt cx="2949420" cy="3369748"/>
          </a:xfrm>
        </p:grpSpPr>
        <p:sp>
          <p:nvSpPr>
            <p:cNvPr id="4000" name="Google Shape;4000;p49">
              <a:extLst>
                <a:ext uri="{FF2B5EF4-FFF2-40B4-BE49-F238E27FC236}">
                  <a16:creationId xmlns:a16="http://schemas.microsoft.com/office/drawing/2014/main" id="{7E8C4DC8-8C16-95E5-DA69-F3511FF287CE}"/>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D63E0B21-F1CE-CC60-6142-885C1F07BDE0}"/>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BDDE4E11-366C-C95B-CBF4-7A3832FC7A2E}"/>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A3E8F174-18EE-2DA5-260C-2DA9C232AAFD}"/>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8B201964-465E-2E15-CD8E-CF8C9C382E3F}"/>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4CBDF974-0A8C-FC65-6985-E6E6AAAEA5F9}"/>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BEC37C8C-FA43-1BEB-0D0A-2F0DC13B0A79}"/>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CA739C70-8335-3EB2-9472-A3DEC322CF3D}"/>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8E5984A5-68BB-0350-FF6A-1A36E9A35DB1}"/>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D49435A1-92C5-164D-1DBC-9A99B351B4B5}"/>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4E1DC42B-93B1-9527-662B-2BD275FBFA30}"/>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A58603B3-16AB-DB87-69BC-52D57D4D5476}"/>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83C280CD-1D5A-C0F2-D1BD-970605A17943}"/>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FB224B52-8044-8DF4-8C24-8D8FA0C251E5}"/>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A6F42FB9-BB81-1E57-0315-F0BCF765A0A6}"/>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7D4157A9-4572-55A0-3B0D-3264E078D90F}"/>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ECC665A2-2B2A-DEAE-20FF-37708A5A2E91}"/>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22CF3B77-E100-44BD-2980-FDC0DCF84943}"/>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11C09BFA-EDF6-4EAD-402D-D328E703745C}"/>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2230FE85-E370-6518-9706-378488D01E81}"/>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57E85D37-7D5E-251F-02B2-EB04CB3C7EE8}"/>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5221C998-0F2E-5BC3-C7FC-0E18B86AF38C}"/>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E2F93691-5E46-7C3B-80B4-422D79D53741}"/>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DA17385F-277A-9FA4-768B-587AFDCB928B}"/>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492790D6-4591-9304-2B3D-531363DB057A}"/>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C947224C-C007-36F0-748B-9AB6B4726309}"/>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93930A4F-4F51-6B31-3E20-6373D8D5C376}"/>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043083B5-76FB-58CC-F45F-03637C041128}"/>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62ACB6EA-5DFC-F2FD-3F5A-C5B257002C48}"/>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126994ED-4823-C697-AC59-638D8EA35D6F}"/>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F5B5F6E7-D41E-C63E-88B3-73ACD4A2945B}"/>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CDEC3960-72A1-6D6F-9768-726553FEE4A9}"/>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98376E90-A8B1-C760-E538-DACAFFD4E97E}"/>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82F16B4C-523E-F7EC-2BE9-F960BAA7B8DF}"/>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79396272-A8D2-A6F6-0324-E3D744624ECA}"/>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27870908-64A5-42AF-E065-1E0C688E5437}"/>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2788FA9F-157B-8A1C-90D2-224F032926C2}"/>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1E9B8B94-9216-C2DE-7D21-B443F0CBD4DA}"/>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37231FE1-7210-5698-572F-59CD120BED14}"/>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8B2EDCBE-123D-4347-CEFC-D7D516B17F2E}"/>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0B53F64D-EF65-9F92-6108-AC12FB611817}"/>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5CFC3BAB-99E9-A3ED-3271-B1CA044EBFB2}"/>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2716289B-6ECD-7722-5A27-85297FC277F9}"/>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EB958048-6C77-4EF5-D61A-F6343253504D}"/>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542B535E-EFB1-A2DA-1C4A-D6ECDFE1CDDD}"/>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6C5BFF2F-5D1C-EA3D-F392-27905F1DF221}"/>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0A3E9E39-F04B-EA3F-CA42-B5AA545B5E98}"/>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AD7434CC-F600-864E-032E-B73BAB637B31}"/>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51C19085-73ED-6EEF-4F83-526F06049D80}"/>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4E32F2FF-62D3-58CF-69AE-AE777EBEBEC8}"/>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71309D4D-E119-2C32-2328-7F132DB44E86}"/>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CD8EE0B6-A93B-2689-1BAB-17A9D66A740F}"/>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56FD22AF-2000-D60E-4166-17B681780F19}"/>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73AD8E44-9292-2F8E-8FF7-C40446C04EBA}"/>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4DF2C71F-021D-8AFB-D22F-BD033780E3C7}"/>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9E392B7F-B7A3-5F3C-AB79-D602AB3EEAFC}"/>
              </a:ext>
            </a:extLst>
          </p:cNvPr>
          <p:cNvSpPr txBox="1"/>
          <p:nvPr/>
        </p:nvSpPr>
        <p:spPr>
          <a:xfrm>
            <a:off x="1489549" y="1064949"/>
            <a:ext cx="7848984" cy="3293209"/>
          </a:xfrm>
          <a:prstGeom prst="rect">
            <a:avLst/>
          </a:prstGeom>
          <a:noFill/>
        </p:spPr>
        <p:txBody>
          <a:bodyPr wrap="square" rtlCol="0">
            <a:spAutoFit/>
          </a:bodyPr>
          <a:lstStyle/>
          <a:p>
            <a:r>
              <a:rPr lang="en-IN" b="1" i="0" u="sng" strike="noStrike" baseline="0" dirty="0">
                <a:solidFill>
                  <a:schemeClr val="bg1"/>
                </a:solidFill>
                <a:latin typeface="Arial" panose="020B0604020202020204" pitchFamily="34" charset="0"/>
                <a:cs typeface="Arial" panose="020B0604020202020204" pitchFamily="34" charset="0"/>
              </a:rPr>
              <a:t>Property, Plant and Equipment</a:t>
            </a:r>
          </a:p>
          <a:p>
            <a:endParaRPr lang="en-IN" b="1" i="0" u="sng" strike="noStrike" baseline="0" dirty="0">
              <a:solidFill>
                <a:schemeClr val="bg1"/>
              </a:solidFill>
              <a:latin typeface="Arial" panose="020B0604020202020204" pitchFamily="34" charset="0"/>
              <a:cs typeface="Arial" panose="020B0604020202020204" pitchFamily="34" charset="0"/>
            </a:endParaRPr>
          </a:p>
          <a:p>
            <a:r>
              <a:rPr lang="en-US" sz="1200" b="0" i="0" u="none" strike="noStrike" baseline="0" dirty="0">
                <a:solidFill>
                  <a:schemeClr val="bg1"/>
                </a:solidFill>
                <a:latin typeface="Arial" panose="020B0604020202020204" pitchFamily="34" charset="0"/>
                <a:cs typeface="Arial" panose="020B0604020202020204" pitchFamily="34" charset="0"/>
              </a:rPr>
              <a:t>(i)</a:t>
            </a:r>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Classification shall be given as:</a:t>
            </a:r>
          </a:p>
          <a:p>
            <a:pPr algn="l"/>
            <a:r>
              <a:rPr lang="en-IN" sz="1200" b="0" i="0" u="none" strike="noStrike" baseline="0" dirty="0">
                <a:solidFill>
                  <a:schemeClr val="bg1"/>
                </a:solidFill>
                <a:latin typeface="Arial" panose="020B0604020202020204" pitchFamily="34" charset="0"/>
                <a:cs typeface="Arial" panose="020B0604020202020204" pitchFamily="34" charset="0"/>
              </a:rPr>
              <a:t>     (a) Land.</a:t>
            </a:r>
          </a:p>
          <a:p>
            <a:pPr algn="l"/>
            <a:r>
              <a:rPr lang="en-IN" sz="1200" b="0" i="0" u="none" strike="noStrike" baseline="0" dirty="0">
                <a:solidFill>
                  <a:schemeClr val="bg1"/>
                </a:solidFill>
                <a:latin typeface="Arial" panose="020B0604020202020204" pitchFamily="34" charset="0"/>
                <a:cs typeface="Arial" panose="020B0604020202020204" pitchFamily="34" charset="0"/>
              </a:rPr>
              <a:t>     (b) Buildings.</a:t>
            </a:r>
          </a:p>
          <a:p>
            <a:pPr algn="l"/>
            <a:r>
              <a:rPr lang="en-IN" sz="1200" b="0" i="0" u="none" strike="noStrike" baseline="0" dirty="0">
                <a:solidFill>
                  <a:schemeClr val="bg1"/>
                </a:solidFill>
                <a:latin typeface="Arial" panose="020B0604020202020204" pitchFamily="34" charset="0"/>
                <a:cs typeface="Arial" panose="020B0604020202020204" pitchFamily="34" charset="0"/>
              </a:rPr>
              <a:t>     (c) Plant and Equipment.</a:t>
            </a:r>
          </a:p>
          <a:p>
            <a:pPr algn="l"/>
            <a:r>
              <a:rPr lang="en-IN" sz="1200" b="0" i="0" u="none" strike="noStrike" baseline="0" dirty="0">
                <a:solidFill>
                  <a:schemeClr val="bg1"/>
                </a:solidFill>
                <a:latin typeface="Arial" panose="020B0604020202020204" pitchFamily="34" charset="0"/>
                <a:cs typeface="Arial" panose="020B0604020202020204" pitchFamily="34" charset="0"/>
              </a:rPr>
              <a:t>     (d) Furniture and Fixtures.</a:t>
            </a:r>
          </a:p>
          <a:p>
            <a:pPr algn="l"/>
            <a:r>
              <a:rPr lang="en-IN" sz="1200" b="0" i="0" u="none" strike="noStrike" baseline="0" dirty="0">
                <a:solidFill>
                  <a:schemeClr val="bg1"/>
                </a:solidFill>
                <a:latin typeface="Arial" panose="020B0604020202020204" pitchFamily="34" charset="0"/>
                <a:cs typeface="Arial" panose="020B0604020202020204" pitchFamily="34" charset="0"/>
              </a:rPr>
              <a:t>     (e) Vehicles.</a:t>
            </a:r>
          </a:p>
          <a:p>
            <a:pPr algn="l"/>
            <a:r>
              <a:rPr lang="en-IN" sz="1200" b="0" i="0" u="none" strike="noStrike" baseline="0" dirty="0">
                <a:solidFill>
                  <a:schemeClr val="bg1"/>
                </a:solidFill>
                <a:latin typeface="Arial" panose="020B0604020202020204" pitchFamily="34" charset="0"/>
                <a:cs typeface="Arial" panose="020B0604020202020204" pitchFamily="34" charset="0"/>
              </a:rPr>
              <a:t>     (f) Office equipment.</a:t>
            </a:r>
          </a:p>
          <a:p>
            <a:pPr algn="l"/>
            <a:r>
              <a:rPr lang="en-IN" sz="1200" b="0" i="0" u="none" strike="noStrike" baseline="0" dirty="0">
                <a:solidFill>
                  <a:schemeClr val="bg1"/>
                </a:solidFill>
                <a:latin typeface="Arial" panose="020B0604020202020204" pitchFamily="34" charset="0"/>
                <a:cs typeface="Arial" panose="020B0604020202020204" pitchFamily="34" charset="0"/>
              </a:rPr>
              <a:t>     (g) Others (specify nature).</a:t>
            </a:r>
          </a:p>
          <a:p>
            <a:pPr algn="l"/>
            <a:r>
              <a:rPr lang="en-US" sz="1200" b="0" i="0" u="none" strike="noStrike" baseline="0" dirty="0">
                <a:solidFill>
                  <a:schemeClr val="bg1"/>
                </a:solidFill>
                <a:latin typeface="Arial" panose="020B0604020202020204" pitchFamily="34" charset="0"/>
                <a:cs typeface="Arial" panose="020B0604020202020204" pitchFamily="34" charset="0"/>
              </a:rPr>
              <a:t>(ii) Assets under lease shall be separately specified under each class of </a:t>
            </a:r>
            <a:r>
              <a:rPr lang="en-IN" sz="1200" b="0" i="0" u="none" strike="noStrike" baseline="0" dirty="0">
                <a:solidFill>
                  <a:schemeClr val="bg1"/>
                </a:solidFill>
                <a:latin typeface="Arial" panose="020B0604020202020204" pitchFamily="34" charset="0"/>
                <a:cs typeface="Arial" panose="020B0604020202020204" pitchFamily="34" charset="0"/>
              </a:rPr>
              <a:t>Asset.</a:t>
            </a:r>
          </a:p>
          <a:p>
            <a:pPr algn="just"/>
            <a:r>
              <a:rPr lang="en-IN" sz="1200" dirty="0">
                <a:solidFill>
                  <a:schemeClr val="bg1"/>
                </a:solidFill>
                <a:latin typeface="Arial" panose="020B0604020202020204" pitchFamily="34" charset="0"/>
                <a:cs typeface="Arial" panose="020B0604020202020204" pitchFamily="34" charset="0"/>
              </a:rPr>
              <a:t>(iii) </a:t>
            </a:r>
            <a:r>
              <a:rPr lang="en-US" sz="1200" b="0" i="0" u="none" strike="noStrike" baseline="0" dirty="0">
                <a:solidFill>
                  <a:schemeClr val="bg1"/>
                </a:solidFill>
                <a:latin typeface="Arial" panose="020B0604020202020204" pitchFamily="34" charset="0"/>
                <a:cs typeface="Arial" panose="020B0604020202020204" pitchFamily="34" charset="0"/>
              </a:rPr>
              <a:t>A reconciliation of the gross and net carrying amounts of each class of assets at the beginning </a:t>
            </a:r>
          </a:p>
          <a:p>
            <a:pPr algn="just"/>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and end of the reporting period showing additions, disposals acquisitions through</a:t>
            </a:r>
          </a:p>
          <a:p>
            <a:pPr algn="just"/>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 business combinations, amount of change due to revaluation (if change is 10% or more </a:t>
            </a:r>
          </a:p>
          <a:p>
            <a:pPr algn="just"/>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in the aggregate of the net carrying value of each class of Property, Plant and Equipment)</a:t>
            </a:r>
          </a:p>
          <a:p>
            <a:pPr algn="just"/>
            <a:r>
              <a:rPr lang="en-US" sz="1200" b="0" i="0" u="none" strike="noStrike" baseline="0" dirty="0">
                <a:solidFill>
                  <a:schemeClr val="bg1"/>
                </a:solidFill>
                <a:latin typeface="Arial" panose="020B0604020202020204" pitchFamily="34" charset="0"/>
                <a:cs typeface="Arial" panose="020B0604020202020204" pitchFamily="34" charset="0"/>
              </a:rPr>
              <a:t>     and other adjustments and the related depreciation and impairment losses/reversals shall </a:t>
            </a:r>
          </a:p>
          <a:p>
            <a:pPr algn="just"/>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be disclosed separately.</a:t>
            </a:r>
            <a:endParaRPr lang="en-IN" sz="1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93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2">
          <a:extLst>
            <a:ext uri="{FF2B5EF4-FFF2-40B4-BE49-F238E27FC236}">
              <a16:creationId xmlns:a16="http://schemas.microsoft.com/office/drawing/2014/main" id="{EB3EF289-68F9-2A9F-F5DA-C3A5C6B821C9}"/>
            </a:ext>
          </a:extLst>
        </p:cNvPr>
        <p:cNvGrpSpPr/>
        <p:nvPr/>
      </p:nvGrpSpPr>
      <p:grpSpPr>
        <a:xfrm>
          <a:off x="0" y="0"/>
          <a:ext cx="0" cy="0"/>
          <a:chOff x="0" y="0"/>
          <a:chExt cx="0" cy="0"/>
        </a:xfrm>
      </p:grpSpPr>
      <p:sp>
        <p:nvSpPr>
          <p:cNvPr id="735" name="Google Shape;735;p30">
            <a:extLst>
              <a:ext uri="{FF2B5EF4-FFF2-40B4-BE49-F238E27FC236}">
                <a16:creationId xmlns:a16="http://schemas.microsoft.com/office/drawing/2014/main" id="{7D5C9C50-E9AC-CA0D-38B7-4CE0F4283CAC}"/>
              </a:ext>
            </a:extLst>
          </p:cNvPr>
          <p:cNvSpPr txBox="1"/>
          <p:nvPr/>
        </p:nvSpPr>
        <p:spPr>
          <a:xfrm>
            <a:off x="2243623" y="1414815"/>
            <a:ext cx="6201168" cy="2933240"/>
          </a:xfrm>
          <a:prstGeom prst="rect">
            <a:avLst/>
          </a:prstGeom>
          <a:noFill/>
          <a:ln>
            <a:noFill/>
          </a:ln>
        </p:spPr>
        <p:txBody>
          <a:bodyPr spcFirstLastPara="1" wrap="square" lIns="91425" tIns="91425" rIns="0" bIns="91425" anchor="t" anchorCtr="0">
            <a:noAutofit/>
          </a:bodyPr>
          <a:lstStyle/>
          <a:p>
            <a:pPr marL="0" lvl="0" indent="0" rtl="0">
              <a:spcBef>
                <a:spcPts val="0"/>
              </a:spcBef>
              <a:spcAft>
                <a:spcPts val="0"/>
              </a:spcAft>
              <a:buNone/>
            </a:pPr>
            <a:r>
              <a:rPr lang="en-IN" sz="1600" b="1" dirty="0">
                <a:latin typeface="Arial" panose="020B0604020202020204" pitchFamily="34" charset="0"/>
                <a:cs typeface="Arial" panose="020B0604020202020204" pitchFamily="34" charset="0"/>
              </a:rPr>
              <a:t>R – Reliability</a:t>
            </a:r>
          </a:p>
          <a:p>
            <a:pPr marL="285750" lvl="0" indent="-285750" rtl="0">
              <a:spcBef>
                <a:spcPts val="0"/>
              </a:spcBef>
              <a:spcAft>
                <a:spcPts val="0"/>
              </a:spcAft>
              <a:buFont typeface="Arial" panose="020B0604020202020204" pitchFamily="34" charset="0"/>
              <a:buChar char="•"/>
            </a:pPr>
            <a:r>
              <a:rPr lang="en-IN" dirty="0">
                <a:solidFill>
                  <a:schemeClr val="tx1"/>
                </a:solidFill>
                <a:latin typeface="Arial" panose="020B0604020202020204" pitchFamily="34" charset="0"/>
                <a:cs typeface="Arial" panose="020B0604020202020204" pitchFamily="34" charset="0"/>
                <a:sym typeface="Ubuntu"/>
              </a:rPr>
              <a:t>Information must be accurate, complete, and unbiased.</a:t>
            </a:r>
          </a:p>
          <a:p>
            <a:pPr marL="285750" lvl="0" indent="-285750" rtl="0">
              <a:spcBef>
                <a:spcPts val="0"/>
              </a:spcBef>
              <a:spcAft>
                <a:spcPts val="0"/>
              </a:spcAft>
              <a:buFont typeface="Arial" panose="020B0604020202020204" pitchFamily="34" charset="0"/>
              <a:buChar char="•"/>
            </a:pPr>
            <a:r>
              <a:rPr lang="en-IN" dirty="0">
                <a:solidFill>
                  <a:schemeClr val="tx1"/>
                </a:solidFill>
                <a:latin typeface="Arial" panose="020B0604020202020204" pitchFamily="34" charset="0"/>
                <a:cs typeface="Arial" panose="020B0604020202020204" pitchFamily="34" charset="0"/>
                <a:sym typeface="Ubuntu"/>
              </a:rPr>
              <a:t>It should faithfully represent what it claims to show.</a:t>
            </a:r>
          </a:p>
          <a:p>
            <a:pPr marL="285750" lvl="0" indent="-285750" rtl="0">
              <a:spcBef>
                <a:spcPts val="0"/>
              </a:spcBef>
              <a:spcAft>
                <a:spcPts val="0"/>
              </a:spcAft>
              <a:buFont typeface="Arial" panose="020B0604020202020204" pitchFamily="34" charset="0"/>
              <a:buChar char="•"/>
            </a:pPr>
            <a:r>
              <a:rPr lang="en-IN" dirty="0">
                <a:solidFill>
                  <a:schemeClr val="tx1"/>
                </a:solidFill>
                <a:latin typeface="Arial" panose="020B0604020202020204" pitchFamily="34" charset="0"/>
                <a:cs typeface="Arial" panose="020B0604020202020204" pitchFamily="34" charset="0"/>
                <a:sym typeface="Ubuntu"/>
              </a:rPr>
              <a:t>Free from material errors or misstatements. </a:t>
            </a:r>
            <a:endParaRPr lang="en-IN" sz="1600" b="1" dirty="0">
              <a:solidFill>
                <a:schemeClr val="lt1"/>
              </a:solidFill>
              <a:latin typeface="Arial" panose="020B0604020202020204" pitchFamily="34" charset="0"/>
              <a:cs typeface="Arial" panose="020B0604020202020204" pitchFamily="34" charset="0"/>
              <a:sym typeface="Ubuntu"/>
            </a:endParaRPr>
          </a:p>
          <a:p>
            <a:pPr lvl="0" rtl="0">
              <a:spcBef>
                <a:spcPts val="0"/>
              </a:spcBef>
              <a:spcAft>
                <a:spcPts val="0"/>
              </a:spcAft>
            </a:pPr>
            <a:endParaRPr lang="en-IN" b="1" dirty="0">
              <a:solidFill>
                <a:schemeClr val="lt1"/>
              </a:solidFill>
              <a:latin typeface="Arial" panose="020B0604020202020204" pitchFamily="34" charset="0"/>
              <a:ea typeface="Ubuntu"/>
              <a:cs typeface="Arial" panose="020B0604020202020204" pitchFamily="34" charset="0"/>
              <a:sym typeface="Ubuntu"/>
            </a:endParaRPr>
          </a:p>
          <a:p>
            <a:r>
              <a:rPr lang="en-IN" sz="1600" b="1" dirty="0">
                <a:latin typeface="Arial" panose="020B0604020202020204" pitchFamily="34" charset="0"/>
                <a:cs typeface="Arial" panose="020B0604020202020204" pitchFamily="34" charset="0"/>
              </a:rPr>
              <a:t>C – Comparability</a:t>
            </a:r>
          </a:p>
          <a:p>
            <a:pPr marL="171450" indent="-171450">
              <a:buFont typeface="Arial" panose="020B0604020202020204" pitchFamily="34" charset="0"/>
              <a:buChar char="•"/>
            </a:pPr>
            <a:r>
              <a:rPr lang="en-IN" dirty="0">
                <a:latin typeface="Arial" panose="020B0604020202020204" pitchFamily="34" charset="0"/>
                <a:cs typeface="Arial" panose="020B0604020202020204" pitchFamily="34" charset="0"/>
              </a:rPr>
              <a:t>Enables users to compare:</a:t>
            </a:r>
            <a:endParaRPr lang="en-IN" b="1" dirty="0">
              <a:latin typeface="Arial" panose="020B0604020202020204" pitchFamily="34" charset="0"/>
              <a:cs typeface="Arial" panose="020B0604020202020204" pitchFamily="34" charset="0"/>
            </a:endParaRPr>
          </a:p>
          <a:p>
            <a:r>
              <a:rPr lang="en-IN" b="1"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Financial statements across different periods.</a:t>
            </a:r>
          </a:p>
          <a:p>
            <a:r>
              <a:rPr lang="en-US" b="1" dirty="0">
                <a:latin typeface="Arial" panose="020B0604020202020204" pitchFamily="34" charset="0"/>
                <a:cs typeface="Arial" panose="020B0604020202020204" pitchFamily="34" charset="0"/>
              </a:rPr>
              <a:t>     - </a:t>
            </a:r>
            <a:r>
              <a:rPr lang="en-IN" dirty="0">
                <a:latin typeface="Arial" panose="020B0604020202020204" pitchFamily="34" charset="0"/>
                <a:cs typeface="Arial" panose="020B0604020202020204" pitchFamily="34" charset="0"/>
              </a:rPr>
              <a:t>Between different companies.</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Consistent accounting methods should be used.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It helps investors, creditors, and other stakeholders to </a:t>
            </a:r>
          </a:p>
          <a:p>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make informed decisions</a:t>
            </a:r>
            <a:r>
              <a:rPr lang="en-US" dirty="0"/>
              <a:t>.</a:t>
            </a:r>
          </a:p>
          <a:p>
            <a:endParaRPr lang="en-IN" b="1" dirty="0"/>
          </a:p>
          <a:p>
            <a:pPr lvl="0" rtl="0">
              <a:spcBef>
                <a:spcPts val="0"/>
              </a:spcBef>
              <a:spcAft>
                <a:spcPts val="0"/>
              </a:spcAft>
            </a:pPr>
            <a:endParaRPr sz="1200" b="1" dirty="0">
              <a:solidFill>
                <a:schemeClr val="lt1"/>
              </a:solidFill>
              <a:latin typeface="+mj-lt"/>
              <a:ea typeface="Ubuntu"/>
              <a:cs typeface="Ubuntu"/>
              <a:sym typeface="Ubuntu"/>
            </a:endParaRPr>
          </a:p>
        </p:txBody>
      </p:sp>
      <p:grpSp>
        <p:nvGrpSpPr>
          <p:cNvPr id="738" name="Google Shape;738;p30">
            <a:extLst>
              <a:ext uri="{FF2B5EF4-FFF2-40B4-BE49-F238E27FC236}">
                <a16:creationId xmlns:a16="http://schemas.microsoft.com/office/drawing/2014/main" id="{EEBAA677-60F2-3301-77B6-8BDD843DFCBB}"/>
              </a:ext>
            </a:extLst>
          </p:cNvPr>
          <p:cNvGrpSpPr/>
          <p:nvPr/>
        </p:nvGrpSpPr>
        <p:grpSpPr>
          <a:xfrm rot="-10541357">
            <a:off x="1030494" y="-367415"/>
            <a:ext cx="1914871" cy="2187764"/>
            <a:chOff x="5104386" y="-1892439"/>
            <a:chExt cx="2949420" cy="3369748"/>
          </a:xfrm>
        </p:grpSpPr>
        <p:sp>
          <p:nvSpPr>
            <p:cNvPr id="739" name="Google Shape;739;p30">
              <a:extLst>
                <a:ext uri="{FF2B5EF4-FFF2-40B4-BE49-F238E27FC236}">
                  <a16:creationId xmlns:a16="http://schemas.microsoft.com/office/drawing/2014/main" id="{A9ED1090-A121-DBD5-476C-8103B707903D}"/>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a:extLst>
                <a:ext uri="{FF2B5EF4-FFF2-40B4-BE49-F238E27FC236}">
                  <a16:creationId xmlns:a16="http://schemas.microsoft.com/office/drawing/2014/main" id="{64E80096-4570-1A0E-4655-15DA1FBE8F79}"/>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a:extLst>
                <a:ext uri="{FF2B5EF4-FFF2-40B4-BE49-F238E27FC236}">
                  <a16:creationId xmlns:a16="http://schemas.microsoft.com/office/drawing/2014/main" id="{EBC24DCF-6989-3DED-E0CB-AA3DDE1300AA}"/>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a:extLst>
                <a:ext uri="{FF2B5EF4-FFF2-40B4-BE49-F238E27FC236}">
                  <a16:creationId xmlns:a16="http://schemas.microsoft.com/office/drawing/2014/main" id="{4EF846B2-B2E9-89B9-0ACD-CC91315F3108}"/>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a:extLst>
                <a:ext uri="{FF2B5EF4-FFF2-40B4-BE49-F238E27FC236}">
                  <a16:creationId xmlns:a16="http://schemas.microsoft.com/office/drawing/2014/main" id="{F4CB90CC-2401-1219-5ACD-863E3DD9A8D2}"/>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a:extLst>
                <a:ext uri="{FF2B5EF4-FFF2-40B4-BE49-F238E27FC236}">
                  <a16:creationId xmlns:a16="http://schemas.microsoft.com/office/drawing/2014/main" id="{2D5AB30C-BE6F-0B25-76CB-589FA45E805D}"/>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a:extLst>
                <a:ext uri="{FF2B5EF4-FFF2-40B4-BE49-F238E27FC236}">
                  <a16:creationId xmlns:a16="http://schemas.microsoft.com/office/drawing/2014/main" id="{5268684C-76CF-7F75-11E8-84297E1E9BC0}"/>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a:extLst>
                <a:ext uri="{FF2B5EF4-FFF2-40B4-BE49-F238E27FC236}">
                  <a16:creationId xmlns:a16="http://schemas.microsoft.com/office/drawing/2014/main" id="{F1A26FA1-A34B-6304-5B76-DA5BDB6C3225}"/>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a:extLst>
                <a:ext uri="{FF2B5EF4-FFF2-40B4-BE49-F238E27FC236}">
                  <a16:creationId xmlns:a16="http://schemas.microsoft.com/office/drawing/2014/main" id="{CDD32CD2-C158-9715-FBEE-17E9BDDAAAA4}"/>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a:extLst>
                <a:ext uri="{FF2B5EF4-FFF2-40B4-BE49-F238E27FC236}">
                  <a16:creationId xmlns:a16="http://schemas.microsoft.com/office/drawing/2014/main" id="{82564179-9934-5D4E-504B-CAC1A7516631}"/>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a:extLst>
                <a:ext uri="{FF2B5EF4-FFF2-40B4-BE49-F238E27FC236}">
                  <a16:creationId xmlns:a16="http://schemas.microsoft.com/office/drawing/2014/main" id="{D406FA89-F7E5-774C-6664-43FCAA74460D}"/>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a:extLst>
                <a:ext uri="{FF2B5EF4-FFF2-40B4-BE49-F238E27FC236}">
                  <a16:creationId xmlns:a16="http://schemas.microsoft.com/office/drawing/2014/main" id="{24E6FB6E-4E8D-8193-E6D4-B4842934D139}"/>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a:extLst>
                <a:ext uri="{FF2B5EF4-FFF2-40B4-BE49-F238E27FC236}">
                  <a16:creationId xmlns:a16="http://schemas.microsoft.com/office/drawing/2014/main" id="{227848FB-3942-F285-BC6C-CB3856122011}"/>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a:extLst>
                <a:ext uri="{FF2B5EF4-FFF2-40B4-BE49-F238E27FC236}">
                  <a16:creationId xmlns:a16="http://schemas.microsoft.com/office/drawing/2014/main" id="{F3DE17B9-215D-C9EC-CA91-2BDA1FF24047}"/>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a:extLst>
                <a:ext uri="{FF2B5EF4-FFF2-40B4-BE49-F238E27FC236}">
                  <a16:creationId xmlns:a16="http://schemas.microsoft.com/office/drawing/2014/main" id="{8BE1827B-4967-844F-BCFC-D237E24F4913}"/>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a:extLst>
                <a:ext uri="{FF2B5EF4-FFF2-40B4-BE49-F238E27FC236}">
                  <a16:creationId xmlns:a16="http://schemas.microsoft.com/office/drawing/2014/main" id="{779DFA73-1773-4671-AB06-1144EFFC2DC4}"/>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a:extLst>
                <a:ext uri="{FF2B5EF4-FFF2-40B4-BE49-F238E27FC236}">
                  <a16:creationId xmlns:a16="http://schemas.microsoft.com/office/drawing/2014/main" id="{B5EBCDE9-2D9D-9F42-3334-A2FDD1376392}"/>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a:extLst>
                <a:ext uri="{FF2B5EF4-FFF2-40B4-BE49-F238E27FC236}">
                  <a16:creationId xmlns:a16="http://schemas.microsoft.com/office/drawing/2014/main" id="{A2A16D25-9F26-6D12-907B-CA860A7785BC}"/>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a:extLst>
                <a:ext uri="{FF2B5EF4-FFF2-40B4-BE49-F238E27FC236}">
                  <a16:creationId xmlns:a16="http://schemas.microsoft.com/office/drawing/2014/main" id="{918F7201-2BC3-EB1D-FA01-E97BCF3351E7}"/>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a:extLst>
                <a:ext uri="{FF2B5EF4-FFF2-40B4-BE49-F238E27FC236}">
                  <a16:creationId xmlns:a16="http://schemas.microsoft.com/office/drawing/2014/main" id="{3FF614BE-402F-8530-FA96-951BB49C6F1C}"/>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a:extLst>
                <a:ext uri="{FF2B5EF4-FFF2-40B4-BE49-F238E27FC236}">
                  <a16:creationId xmlns:a16="http://schemas.microsoft.com/office/drawing/2014/main" id="{3AE7E769-3053-7BB6-34E7-7A05D1FE7775}"/>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a:extLst>
                <a:ext uri="{FF2B5EF4-FFF2-40B4-BE49-F238E27FC236}">
                  <a16:creationId xmlns:a16="http://schemas.microsoft.com/office/drawing/2014/main" id="{782AAC20-8AF4-C251-BA53-B373689A225A}"/>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a:extLst>
                <a:ext uri="{FF2B5EF4-FFF2-40B4-BE49-F238E27FC236}">
                  <a16:creationId xmlns:a16="http://schemas.microsoft.com/office/drawing/2014/main" id="{65E29834-4395-1ED5-2C9C-AB28479D5EDB}"/>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a:extLst>
                <a:ext uri="{FF2B5EF4-FFF2-40B4-BE49-F238E27FC236}">
                  <a16:creationId xmlns:a16="http://schemas.microsoft.com/office/drawing/2014/main" id="{BD2F5CF0-A6F5-23B4-B686-8DD193B857E8}"/>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a:extLst>
                <a:ext uri="{FF2B5EF4-FFF2-40B4-BE49-F238E27FC236}">
                  <a16:creationId xmlns:a16="http://schemas.microsoft.com/office/drawing/2014/main" id="{E2D4C1C7-2681-0D96-E8E2-CFF2EEF9BCD5}"/>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a:extLst>
                <a:ext uri="{FF2B5EF4-FFF2-40B4-BE49-F238E27FC236}">
                  <a16:creationId xmlns:a16="http://schemas.microsoft.com/office/drawing/2014/main" id="{F46019EB-2E1C-7B4C-D6AD-80C6A66804E7}"/>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a:extLst>
                <a:ext uri="{FF2B5EF4-FFF2-40B4-BE49-F238E27FC236}">
                  <a16:creationId xmlns:a16="http://schemas.microsoft.com/office/drawing/2014/main" id="{6B84FEFC-CCE2-A60F-D081-5C3C9142F970}"/>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a:extLst>
                <a:ext uri="{FF2B5EF4-FFF2-40B4-BE49-F238E27FC236}">
                  <a16:creationId xmlns:a16="http://schemas.microsoft.com/office/drawing/2014/main" id="{47A7FF1F-5E34-AE2E-89DE-E00134E5C051}"/>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a:extLst>
                <a:ext uri="{FF2B5EF4-FFF2-40B4-BE49-F238E27FC236}">
                  <a16:creationId xmlns:a16="http://schemas.microsoft.com/office/drawing/2014/main" id="{5F85CFC7-C274-E83E-A917-E140597B87D4}"/>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a:extLst>
                <a:ext uri="{FF2B5EF4-FFF2-40B4-BE49-F238E27FC236}">
                  <a16:creationId xmlns:a16="http://schemas.microsoft.com/office/drawing/2014/main" id="{25A23E83-23B0-02D1-6724-88973B620071}"/>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a:extLst>
                <a:ext uri="{FF2B5EF4-FFF2-40B4-BE49-F238E27FC236}">
                  <a16:creationId xmlns:a16="http://schemas.microsoft.com/office/drawing/2014/main" id="{E4414C9D-2CD4-4DFF-CFDB-8CF6961462CB}"/>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a:extLst>
                <a:ext uri="{FF2B5EF4-FFF2-40B4-BE49-F238E27FC236}">
                  <a16:creationId xmlns:a16="http://schemas.microsoft.com/office/drawing/2014/main" id="{BFD7F7BE-8D83-A74F-93B6-1563375717E1}"/>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a:extLst>
                <a:ext uri="{FF2B5EF4-FFF2-40B4-BE49-F238E27FC236}">
                  <a16:creationId xmlns:a16="http://schemas.microsoft.com/office/drawing/2014/main" id="{ADE5FC44-583B-D08E-DCEF-6EE846DF239E}"/>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a:extLst>
                <a:ext uri="{FF2B5EF4-FFF2-40B4-BE49-F238E27FC236}">
                  <a16:creationId xmlns:a16="http://schemas.microsoft.com/office/drawing/2014/main" id="{728D952E-CDA5-B316-2BCA-133CC7887269}"/>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a:extLst>
                <a:ext uri="{FF2B5EF4-FFF2-40B4-BE49-F238E27FC236}">
                  <a16:creationId xmlns:a16="http://schemas.microsoft.com/office/drawing/2014/main" id="{1BBBB904-6088-715D-1D08-2D84C5EA51E5}"/>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a:extLst>
                <a:ext uri="{FF2B5EF4-FFF2-40B4-BE49-F238E27FC236}">
                  <a16:creationId xmlns:a16="http://schemas.microsoft.com/office/drawing/2014/main" id="{C46B2E4B-B824-A30F-2371-FBCF9D23840A}"/>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a:extLst>
                <a:ext uri="{FF2B5EF4-FFF2-40B4-BE49-F238E27FC236}">
                  <a16:creationId xmlns:a16="http://schemas.microsoft.com/office/drawing/2014/main" id="{187D4A9C-922A-5634-198D-90B055A433C1}"/>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a:extLst>
                <a:ext uri="{FF2B5EF4-FFF2-40B4-BE49-F238E27FC236}">
                  <a16:creationId xmlns:a16="http://schemas.microsoft.com/office/drawing/2014/main" id="{1EC796FA-E682-C69C-9070-8B685406B36F}"/>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a:extLst>
                <a:ext uri="{FF2B5EF4-FFF2-40B4-BE49-F238E27FC236}">
                  <a16:creationId xmlns:a16="http://schemas.microsoft.com/office/drawing/2014/main" id="{D2001FD9-494C-0BCC-C109-9E6BFBAD82D1}"/>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a:extLst>
                <a:ext uri="{FF2B5EF4-FFF2-40B4-BE49-F238E27FC236}">
                  <a16:creationId xmlns:a16="http://schemas.microsoft.com/office/drawing/2014/main" id="{F6B4E56E-2307-76E2-67C9-6625DDEB575B}"/>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a:extLst>
                <a:ext uri="{FF2B5EF4-FFF2-40B4-BE49-F238E27FC236}">
                  <a16:creationId xmlns:a16="http://schemas.microsoft.com/office/drawing/2014/main" id="{CEB824BB-3267-F5C7-5816-922247C1BF40}"/>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a:extLst>
                <a:ext uri="{FF2B5EF4-FFF2-40B4-BE49-F238E27FC236}">
                  <a16:creationId xmlns:a16="http://schemas.microsoft.com/office/drawing/2014/main" id="{5FD0EB67-9810-F2A9-F29E-BBEDCE4B3022}"/>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a:extLst>
                <a:ext uri="{FF2B5EF4-FFF2-40B4-BE49-F238E27FC236}">
                  <a16:creationId xmlns:a16="http://schemas.microsoft.com/office/drawing/2014/main" id="{01457A00-0CF1-F84D-A9A1-C9A7B04348C0}"/>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a:extLst>
                <a:ext uri="{FF2B5EF4-FFF2-40B4-BE49-F238E27FC236}">
                  <a16:creationId xmlns:a16="http://schemas.microsoft.com/office/drawing/2014/main" id="{06348DB5-3E94-CAF9-3D67-128826B126ED}"/>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a:extLst>
                <a:ext uri="{FF2B5EF4-FFF2-40B4-BE49-F238E27FC236}">
                  <a16:creationId xmlns:a16="http://schemas.microsoft.com/office/drawing/2014/main" id="{5E1FA915-2A00-EFB8-3C2B-BD76961E15DC}"/>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a:extLst>
                <a:ext uri="{FF2B5EF4-FFF2-40B4-BE49-F238E27FC236}">
                  <a16:creationId xmlns:a16="http://schemas.microsoft.com/office/drawing/2014/main" id="{8BB0B530-6C71-3BB7-7D0A-7C9BC9811273}"/>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a:extLst>
                <a:ext uri="{FF2B5EF4-FFF2-40B4-BE49-F238E27FC236}">
                  <a16:creationId xmlns:a16="http://schemas.microsoft.com/office/drawing/2014/main" id="{EC00043C-C469-2E3E-3D07-5CAF1968F467}"/>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a:extLst>
                <a:ext uri="{FF2B5EF4-FFF2-40B4-BE49-F238E27FC236}">
                  <a16:creationId xmlns:a16="http://schemas.microsoft.com/office/drawing/2014/main" id="{CC9C3BC4-FB3A-0CD2-A445-6D842E9F923F}"/>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a:extLst>
                <a:ext uri="{FF2B5EF4-FFF2-40B4-BE49-F238E27FC236}">
                  <a16:creationId xmlns:a16="http://schemas.microsoft.com/office/drawing/2014/main" id="{2D3DB1CD-2945-438E-42E8-92ACB8ABA9BA}"/>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a:extLst>
                <a:ext uri="{FF2B5EF4-FFF2-40B4-BE49-F238E27FC236}">
                  <a16:creationId xmlns:a16="http://schemas.microsoft.com/office/drawing/2014/main" id="{1020E7F8-4283-72E7-C9CA-CA2FC7189215}"/>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a:extLst>
                <a:ext uri="{FF2B5EF4-FFF2-40B4-BE49-F238E27FC236}">
                  <a16:creationId xmlns:a16="http://schemas.microsoft.com/office/drawing/2014/main" id="{E242C6F9-8EEA-0584-E6FA-AEBEB74BED15}"/>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a:extLst>
                <a:ext uri="{FF2B5EF4-FFF2-40B4-BE49-F238E27FC236}">
                  <a16:creationId xmlns:a16="http://schemas.microsoft.com/office/drawing/2014/main" id="{7C9BDE68-6363-2173-EBA7-944851FC368C}"/>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a:extLst>
                <a:ext uri="{FF2B5EF4-FFF2-40B4-BE49-F238E27FC236}">
                  <a16:creationId xmlns:a16="http://schemas.microsoft.com/office/drawing/2014/main" id="{73D7C9D8-F8F5-A6B2-F351-57B7DE857C69}"/>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a:extLst>
                <a:ext uri="{FF2B5EF4-FFF2-40B4-BE49-F238E27FC236}">
                  <a16:creationId xmlns:a16="http://schemas.microsoft.com/office/drawing/2014/main" id="{F956A287-A32A-4B6D-FB93-9F434E91F19D}"/>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a:extLst>
                <a:ext uri="{FF2B5EF4-FFF2-40B4-BE49-F238E27FC236}">
                  <a16:creationId xmlns:a16="http://schemas.microsoft.com/office/drawing/2014/main" id="{13ED7D7D-2B6B-5B3F-48B6-D20E1CCD0E10}"/>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E3001734-1CE3-D798-4796-C9A7A7BE2936}"/>
              </a:ext>
            </a:extLst>
          </p:cNvPr>
          <p:cNvPicPr>
            <a:picLocks noChangeAspect="1"/>
          </p:cNvPicPr>
          <p:nvPr/>
        </p:nvPicPr>
        <p:blipFill>
          <a:blip r:embed="rId3"/>
          <a:stretch>
            <a:fillRect/>
          </a:stretch>
        </p:blipFill>
        <p:spPr>
          <a:xfrm>
            <a:off x="840011" y="1838487"/>
            <a:ext cx="1018120" cy="1274174"/>
          </a:xfrm>
          <a:prstGeom prst="rect">
            <a:avLst/>
          </a:prstGeom>
        </p:spPr>
      </p:pic>
      <p:grpSp>
        <p:nvGrpSpPr>
          <p:cNvPr id="6" name="Google Shape;1263;p33">
            <a:extLst>
              <a:ext uri="{FF2B5EF4-FFF2-40B4-BE49-F238E27FC236}">
                <a16:creationId xmlns:a16="http://schemas.microsoft.com/office/drawing/2014/main" id="{BBE0538F-18A4-2A8D-EA93-0334CC967923}"/>
              </a:ext>
            </a:extLst>
          </p:cNvPr>
          <p:cNvGrpSpPr/>
          <p:nvPr/>
        </p:nvGrpSpPr>
        <p:grpSpPr>
          <a:xfrm rot="10800000">
            <a:off x="935800" y="3112678"/>
            <a:ext cx="784464" cy="835152"/>
            <a:chOff x="1865285" y="-2366929"/>
            <a:chExt cx="1226300" cy="1305537"/>
          </a:xfrm>
        </p:grpSpPr>
        <p:sp>
          <p:nvSpPr>
            <p:cNvPr id="7" name="Google Shape;1264;p33">
              <a:extLst>
                <a:ext uri="{FF2B5EF4-FFF2-40B4-BE49-F238E27FC236}">
                  <a16:creationId xmlns:a16="http://schemas.microsoft.com/office/drawing/2014/main" id="{1EE1344E-A249-4EA5-8C60-6D42FD9C2311}"/>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65;p33">
              <a:extLst>
                <a:ext uri="{FF2B5EF4-FFF2-40B4-BE49-F238E27FC236}">
                  <a16:creationId xmlns:a16="http://schemas.microsoft.com/office/drawing/2014/main" id="{04CF580F-8959-F48F-1BB2-0CA196D71636}"/>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163;p33">
            <a:extLst>
              <a:ext uri="{FF2B5EF4-FFF2-40B4-BE49-F238E27FC236}">
                <a16:creationId xmlns:a16="http://schemas.microsoft.com/office/drawing/2014/main" id="{F6DD1A64-12DE-3F61-3C66-1207B327DB89}"/>
              </a:ext>
            </a:extLst>
          </p:cNvPr>
          <p:cNvGrpSpPr/>
          <p:nvPr/>
        </p:nvGrpSpPr>
        <p:grpSpPr>
          <a:xfrm rot="7880096">
            <a:off x="5995410" y="-354034"/>
            <a:ext cx="1915142" cy="2188073"/>
            <a:chOff x="5104386" y="-1892439"/>
            <a:chExt cx="2949420" cy="3369748"/>
          </a:xfrm>
        </p:grpSpPr>
        <p:sp>
          <p:nvSpPr>
            <p:cNvPr id="10" name="Google Shape;1164;p33">
              <a:extLst>
                <a:ext uri="{FF2B5EF4-FFF2-40B4-BE49-F238E27FC236}">
                  <a16:creationId xmlns:a16="http://schemas.microsoft.com/office/drawing/2014/main" id="{FC4BE57D-6005-F1EE-B368-38AF227C1A67}"/>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65;p33">
              <a:extLst>
                <a:ext uri="{FF2B5EF4-FFF2-40B4-BE49-F238E27FC236}">
                  <a16:creationId xmlns:a16="http://schemas.microsoft.com/office/drawing/2014/main" id="{6901BBAF-A20A-FC75-80C5-A31669D6D3BF}"/>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66;p33">
              <a:extLst>
                <a:ext uri="{FF2B5EF4-FFF2-40B4-BE49-F238E27FC236}">
                  <a16:creationId xmlns:a16="http://schemas.microsoft.com/office/drawing/2014/main" id="{D35765A4-D6F9-2995-AE5F-7E3BFF958395}"/>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67;p33">
              <a:extLst>
                <a:ext uri="{FF2B5EF4-FFF2-40B4-BE49-F238E27FC236}">
                  <a16:creationId xmlns:a16="http://schemas.microsoft.com/office/drawing/2014/main" id="{0C15F4B1-C026-C49A-E908-8E71864E04D6}"/>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68;p33">
              <a:extLst>
                <a:ext uri="{FF2B5EF4-FFF2-40B4-BE49-F238E27FC236}">
                  <a16:creationId xmlns:a16="http://schemas.microsoft.com/office/drawing/2014/main" id="{3686A6B3-119C-AB50-252C-8290C3C83D7A}"/>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69;p33">
              <a:extLst>
                <a:ext uri="{FF2B5EF4-FFF2-40B4-BE49-F238E27FC236}">
                  <a16:creationId xmlns:a16="http://schemas.microsoft.com/office/drawing/2014/main" id="{FB8E7CC5-BCD8-00C6-8909-1F21547FCB52}"/>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0;p33">
              <a:extLst>
                <a:ext uri="{FF2B5EF4-FFF2-40B4-BE49-F238E27FC236}">
                  <a16:creationId xmlns:a16="http://schemas.microsoft.com/office/drawing/2014/main" id="{C4552A39-C745-6451-021E-1B84C5BA891A}"/>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1;p33">
              <a:extLst>
                <a:ext uri="{FF2B5EF4-FFF2-40B4-BE49-F238E27FC236}">
                  <a16:creationId xmlns:a16="http://schemas.microsoft.com/office/drawing/2014/main" id="{FE6CFF8F-4BA8-D486-FE33-A7D47BC1B306}"/>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2;p33">
              <a:extLst>
                <a:ext uri="{FF2B5EF4-FFF2-40B4-BE49-F238E27FC236}">
                  <a16:creationId xmlns:a16="http://schemas.microsoft.com/office/drawing/2014/main" id="{24D0F5F0-D90E-1F8B-1811-D3B834E21156}"/>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3;p33">
              <a:extLst>
                <a:ext uri="{FF2B5EF4-FFF2-40B4-BE49-F238E27FC236}">
                  <a16:creationId xmlns:a16="http://schemas.microsoft.com/office/drawing/2014/main" id="{0E4BF887-E6E7-DABD-6DD5-E4FAB42A66DA}"/>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74;p33">
              <a:extLst>
                <a:ext uri="{FF2B5EF4-FFF2-40B4-BE49-F238E27FC236}">
                  <a16:creationId xmlns:a16="http://schemas.microsoft.com/office/drawing/2014/main" id="{EC496015-8286-497C-F5EC-45073ADCF153}"/>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75;p33">
              <a:extLst>
                <a:ext uri="{FF2B5EF4-FFF2-40B4-BE49-F238E27FC236}">
                  <a16:creationId xmlns:a16="http://schemas.microsoft.com/office/drawing/2014/main" id="{CF3357A6-E13C-BD0B-9975-3E38FEFB5406}"/>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76;p33">
              <a:extLst>
                <a:ext uri="{FF2B5EF4-FFF2-40B4-BE49-F238E27FC236}">
                  <a16:creationId xmlns:a16="http://schemas.microsoft.com/office/drawing/2014/main" id="{6755BB7D-EC64-0CCB-3BAB-C19DD93A4F3F}"/>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77;p33">
              <a:extLst>
                <a:ext uri="{FF2B5EF4-FFF2-40B4-BE49-F238E27FC236}">
                  <a16:creationId xmlns:a16="http://schemas.microsoft.com/office/drawing/2014/main" id="{419550F5-F4AA-B784-3034-63D71D0C9DB1}"/>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78;p33">
              <a:extLst>
                <a:ext uri="{FF2B5EF4-FFF2-40B4-BE49-F238E27FC236}">
                  <a16:creationId xmlns:a16="http://schemas.microsoft.com/office/drawing/2014/main" id="{DB4E022D-81AB-5800-0B14-F5A8F81E3C64}"/>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79;p33">
              <a:extLst>
                <a:ext uri="{FF2B5EF4-FFF2-40B4-BE49-F238E27FC236}">
                  <a16:creationId xmlns:a16="http://schemas.microsoft.com/office/drawing/2014/main" id="{45B8755B-32B4-F2DA-248C-B08D215FF576}"/>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80;p33">
              <a:extLst>
                <a:ext uri="{FF2B5EF4-FFF2-40B4-BE49-F238E27FC236}">
                  <a16:creationId xmlns:a16="http://schemas.microsoft.com/office/drawing/2014/main" id="{46237C27-0163-AB84-2646-52F39C942D7B}"/>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81;p33">
              <a:extLst>
                <a:ext uri="{FF2B5EF4-FFF2-40B4-BE49-F238E27FC236}">
                  <a16:creationId xmlns:a16="http://schemas.microsoft.com/office/drawing/2014/main" id="{49D025DD-2190-7750-0C5B-E13FB9966EC5}"/>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82;p33">
              <a:extLst>
                <a:ext uri="{FF2B5EF4-FFF2-40B4-BE49-F238E27FC236}">
                  <a16:creationId xmlns:a16="http://schemas.microsoft.com/office/drawing/2014/main" id="{3DD71463-0B4A-5F33-6B11-0F78449F1615}"/>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83;p33">
              <a:extLst>
                <a:ext uri="{FF2B5EF4-FFF2-40B4-BE49-F238E27FC236}">
                  <a16:creationId xmlns:a16="http://schemas.microsoft.com/office/drawing/2014/main" id="{FB72F401-3D1E-013A-BDF7-C15498635725}"/>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84;p33">
              <a:extLst>
                <a:ext uri="{FF2B5EF4-FFF2-40B4-BE49-F238E27FC236}">
                  <a16:creationId xmlns:a16="http://schemas.microsoft.com/office/drawing/2014/main" id="{28DBB625-D3F4-8808-00EA-196B58D06822}"/>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85;p33">
              <a:extLst>
                <a:ext uri="{FF2B5EF4-FFF2-40B4-BE49-F238E27FC236}">
                  <a16:creationId xmlns:a16="http://schemas.microsoft.com/office/drawing/2014/main" id="{45C92680-1AFD-F60A-4162-FBE812083EB6}"/>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86;p33">
              <a:extLst>
                <a:ext uri="{FF2B5EF4-FFF2-40B4-BE49-F238E27FC236}">
                  <a16:creationId xmlns:a16="http://schemas.microsoft.com/office/drawing/2014/main" id="{34C17598-620A-C6A7-EB78-2DBF0589DE3A}"/>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87;p33">
              <a:extLst>
                <a:ext uri="{FF2B5EF4-FFF2-40B4-BE49-F238E27FC236}">
                  <a16:creationId xmlns:a16="http://schemas.microsoft.com/office/drawing/2014/main" id="{2C61F6B4-E57C-8644-6A84-ADBB42E3AAE7}"/>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88;p33">
              <a:extLst>
                <a:ext uri="{FF2B5EF4-FFF2-40B4-BE49-F238E27FC236}">
                  <a16:creationId xmlns:a16="http://schemas.microsoft.com/office/drawing/2014/main" id="{9F2D6FA7-F500-786F-4FBE-982E1266C3B1}"/>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89;p33">
              <a:extLst>
                <a:ext uri="{FF2B5EF4-FFF2-40B4-BE49-F238E27FC236}">
                  <a16:creationId xmlns:a16="http://schemas.microsoft.com/office/drawing/2014/main" id="{C47E5561-FCF0-8943-2052-69763F9A72FB}"/>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90;p33">
              <a:extLst>
                <a:ext uri="{FF2B5EF4-FFF2-40B4-BE49-F238E27FC236}">
                  <a16:creationId xmlns:a16="http://schemas.microsoft.com/office/drawing/2014/main" id="{D27405C5-F656-3E52-25E1-29F7DF4FECCC}"/>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91;p33">
              <a:extLst>
                <a:ext uri="{FF2B5EF4-FFF2-40B4-BE49-F238E27FC236}">
                  <a16:creationId xmlns:a16="http://schemas.microsoft.com/office/drawing/2014/main" id="{795A3240-E057-5801-E1C8-F588670B2BEC}"/>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92;p33">
              <a:extLst>
                <a:ext uri="{FF2B5EF4-FFF2-40B4-BE49-F238E27FC236}">
                  <a16:creationId xmlns:a16="http://schemas.microsoft.com/office/drawing/2014/main" id="{A3FF50FB-0B5D-688A-581A-8F45C8E1CFEA}"/>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93;p33">
              <a:extLst>
                <a:ext uri="{FF2B5EF4-FFF2-40B4-BE49-F238E27FC236}">
                  <a16:creationId xmlns:a16="http://schemas.microsoft.com/office/drawing/2014/main" id="{C488B20C-13B0-38FF-74AD-412AEB8EF3DF}"/>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4;p33">
              <a:extLst>
                <a:ext uri="{FF2B5EF4-FFF2-40B4-BE49-F238E27FC236}">
                  <a16:creationId xmlns:a16="http://schemas.microsoft.com/office/drawing/2014/main" id="{A737A644-B225-7675-72E0-A37F5C85EE43}"/>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p33">
              <a:extLst>
                <a:ext uri="{FF2B5EF4-FFF2-40B4-BE49-F238E27FC236}">
                  <a16:creationId xmlns:a16="http://schemas.microsoft.com/office/drawing/2014/main" id="{B94922A8-E9F0-00E3-F5C8-433B6DE9CADA}"/>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6;p33">
              <a:extLst>
                <a:ext uri="{FF2B5EF4-FFF2-40B4-BE49-F238E27FC236}">
                  <a16:creationId xmlns:a16="http://schemas.microsoft.com/office/drawing/2014/main" id="{EC656C3A-BF4F-EDFE-28CA-2FBD5FF9ADC5}"/>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7;p33">
              <a:extLst>
                <a:ext uri="{FF2B5EF4-FFF2-40B4-BE49-F238E27FC236}">
                  <a16:creationId xmlns:a16="http://schemas.microsoft.com/office/drawing/2014/main" id="{30B44E53-0AB7-B11B-B646-4BD81CA18477}"/>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98;p33">
              <a:extLst>
                <a:ext uri="{FF2B5EF4-FFF2-40B4-BE49-F238E27FC236}">
                  <a16:creationId xmlns:a16="http://schemas.microsoft.com/office/drawing/2014/main" id="{28EFA6AD-EA84-48FF-1AFF-A8F6D84A1132}"/>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99;p33">
              <a:extLst>
                <a:ext uri="{FF2B5EF4-FFF2-40B4-BE49-F238E27FC236}">
                  <a16:creationId xmlns:a16="http://schemas.microsoft.com/office/drawing/2014/main" id="{287FBF41-32FF-3DCC-732C-13848CF7A9DA}"/>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00;p33">
              <a:extLst>
                <a:ext uri="{FF2B5EF4-FFF2-40B4-BE49-F238E27FC236}">
                  <a16:creationId xmlns:a16="http://schemas.microsoft.com/office/drawing/2014/main" id="{091469CE-7CF1-B871-F63E-49CBC2608489}"/>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01;p33">
              <a:extLst>
                <a:ext uri="{FF2B5EF4-FFF2-40B4-BE49-F238E27FC236}">
                  <a16:creationId xmlns:a16="http://schemas.microsoft.com/office/drawing/2014/main" id="{5617F13D-0606-E598-4320-D1423192AA17}"/>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02;p33">
              <a:extLst>
                <a:ext uri="{FF2B5EF4-FFF2-40B4-BE49-F238E27FC236}">
                  <a16:creationId xmlns:a16="http://schemas.microsoft.com/office/drawing/2014/main" id="{2FA3D848-1160-618E-0DBD-2730463D52ED}"/>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03;p33">
              <a:extLst>
                <a:ext uri="{FF2B5EF4-FFF2-40B4-BE49-F238E27FC236}">
                  <a16:creationId xmlns:a16="http://schemas.microsoft.com/office/drawing/2014/main" id="{529229FA-D910-8139-F29D-031246C31010}"/>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04;p33">
              <a:extLst>
                <a:ext uri="{FF2B5EF4-FFF2-40B4-BE49-F238E27FC236}">
                  <a16:creationId xmlns:a16="http://schemas.microsoft.com/office/drawing/2014/main" id="{94C074EA-42E5-7E88-E9EA-DB82840A4A38}"/>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05;p33">
              <a:extLst>
                <a:ext uri="{FF2B5EF4-FFF2-40B4-BE49-F238E27FC236}">
                  <a16:creationId xmlns:a16="http://schemas.microsoft.com/office/drawing/2014/main" id="{238FA82E-FD4A-4322-C291-046C8BDE27B7}"/>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06;p33">
              <a:extLst>
                <a:ext uri="{FF2B5EF4-FFF2-40B4-BE49-F238E27FC236}">
                  <a16:creationId xmlns:a16="http://schemas.microsoft.com/office/drawing/2014/main" id="{C82C6335-BEFA-4199-7D24-8E3FA0FDECDA}"/>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07;p33">
              <a:extLst>
                <a:ext uri="{FF2B5EF4-FFF2-40B4-BE49-F238E27FC236}">
                  <a16:creationId xmlns:a16="http://schemas.microsoft.com/office/drawing/2014/main" id="{D76F33B6-4C81-0E4D-D9ED-073A154D1A21}"/>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08;p33">
              <a:extLst>
                <a:ext uri="{FF2B5EF4-FFF2-40B4-BE49-F238E27FC236}">
                  <a16:creationId xmlns:a16="http://schemas.microsoft.com/office/drawing/2014/main" id="{D2901679-DAB2-92A1-478F-B69099AECB0D}"/>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09;p33">
              <a:extLst>
                <a:ext uri="{FF2B5EF4-FFF2-40B4-BE49-F238E27FC236}">
                  <a16:creationId xmlns:a16="http://schemas.microsoft.com/office/drawing/2014/main" id="{B8654797-0CAA-63C3-B56C-39A9831C795E}"/>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10;p33">
              <a:extLst>
                <a:ext uri="{FF2B5EF4-FFF2-40B4-BE49-F238E27FC236}">
                  <a16:creationId xmlns:a16="http://schemas.microsoft.com/office/drawing/2014/main" id="{8D380BBB-F2C4-D622-17FE-D83AFF66EAFA}"/>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11;p33">
              <a:extLst>
                <a:ext uri="{FF2B5EF4-FFF2-40B4-BE49-F238E27FC236}">
                  <a16:creationId xmlns:a16="http://schemas.microsoft.com/office/drawing/2014/main" id="{EC4C562E-E50E-3F90-D9F6-E1A1E2D99ADE}"/>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12;p33">
              <a:extLst>
                <a:ext uri="{FF2B5EF4-FFF2-40B4-BE49-F238E27FC236}">
                  <a16:creationId xmlns:a16="http://schemas.microsoft.com/office/drawing/2014/main" id="{C72D4DF8-685B-4ABA-B540-F6DC1DC0B869}"/>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13;p33">
              <a:extLst>
                <a:ext uri="{FF2B5EF4-FFF2-40B4-BE49-F238E27FC236}">
                  <a16:creationId xmlns:a16="http://schemas.microsoft.com/office/drawing/2014/main" id="{3E52818E-164B-D708-9E32-7055C32CE8E6}"/>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14;p33">
              <a:extLst>
                <a:ext uri="{FF2B5EF4-FFF2-40B4-BE49-F238E27FC236}">
                  <a16:creationId xmlns:a16="http://schemas.microsoft.com/office/drawing/2014/main" id="{02706E05-9E1C-0BA6-00CE-9327F66AA526}"/>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15;p33">
              <a:extLst>
                <a:ext uri="{FF2B5EF4-FFF2-40B4-BE49-F238E27FC236}">
                  <a16:creationId xmlns:a16="http://schemas.microsoft.com/office/drawing/2014/main" id="{6E2F2A48-3DD3-C0B0-79F6-FCB5EF3AB335}"/>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16;p33">
              <a:extLst>
                <a:ext uri="{FF2B5EF4-FFF2-40B4-BE49-F238E27FC236}">
                  <a16:creationId xmlns:a16="http://schemas.microsoft.com/office/drawing/2014/main" id="{E17A432A-2FA4-D998-3566-0751CE26F19D}"/>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17;p33">
              <a:extLst>
                <a:ext uri="{FF2B5EF4-FFF2-40B4-BE49-F238E27FC236}">
                  <a16:creationId xmlns:a16="http://schemas.microsoft.com/office/drawing/2014/main" id="{C15C7B20-5F12-FCF7-07B3-E269A6A98405}"/>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218;p33">
              <a:extLst>
                <a:ext uri="{FF2B5EF4-FFF2-40B4-BE49-F238E27FC236}">
                  <a16:creationId xmlns:a16="http://schemas.microsoft.com/office/drawing/2014/main" id="{1909EF3D-90D4-6E0C-E8E3-293030168C80}"/>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1052;p32">
            <a:extLst>
              <a:ext uri="{FF2B5EF4-FFF2-40B4-BE49-F238E27FC236}">
                <a16:creationId xmlns:a16="http://schemas.microsoft.com/office/drawing/2014/main" id="{D9A2507B-E3AC-9248-E374-7ABFD1868F4A}"/>
              </a:ext>
            </a:extLst>
          </p:cNvPr>
          <p:cNvGrpSpPr/>
          <p:nvPr/>
        </p:nvGrpSpPr>
        <p:grpSpPr>
          <a:xfrm>
            <a:off x="6818186" y="2571750"/>
            <a:ext cx="1651443" cy="1670197"/>
            <a:chOff x="5103685" y="3601875"/>
            <a:chExt cx="1651443" cy="1670197"/>
          </a:xfrm>
        </p:grpSpPr>
        <p:sp>
          <p:nvSpPr>
            <p:cNvPr id="706" name="Google Shape;1053;p32">
              <a:extLst>
                <a:ext uri="{FF2B5EF4-FFF2-40B4-BE49-F238E27FC236}">
                  <a16:creationId xmlns:a16="http://schemas.microsoft.com/office/drawing/2014/main" id="{CF665BCF-8A57-C900-B86B-D41F6F17A324}"/>
                </a:ext>
              </a:extLst>
            </p:cNvPr>
            <p:cNvSpPr/>
            <p:nvPr/>
          </p:nvSpPr>
          <p:spPr>
            <a:xfrm rot="8388146">
              <a:off x="5379403" y="3808457"/>
              <a:ext cx="1100007" cy="1257032"/>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054;p32">
              <a:extLst>
                <a:ext uri="{FF2B5EF4-FFF2-40B4-BE49-F238E27FC236}">
                  <a16:creationId xmlns:a16="http://schemas.microsoft.com/office/drawing/2014/main" id="{1D3581DD-17E5-9671-5D40-A77191484582}"/>
                </a:ext>
              </a:extLst>
            </p:cNvPr>
            <p:cNvSpPr/>
            <p:nvPr/>
          </p:nvSpPr>
          <p:spPr>
            <a:xfrm rot="8388146">
              <a:off x="5412875" y="3873918"/>
              <a:ext cx="944699" cy="1047228"/>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055;p32">
              <a:extLst>
                <a:ext uri="{FF2B5EF4-FFF2-40B4-BE49-F238E27FC236}">
                  <a16:creationId xmlns:a16="http://schemas.microsoft.com/office/drawing/2014/main" id="{63A42BF3-97DE-2C40-D073-38D1AEEAB8CF}"/>
                </a:ext>
              </a:extLst>
            </p:cNvPr>
            <p:cNvSpPr/>
            <p:nvPr/>
          </p:nvSpPr>
          <p:spPr>
            <a:xfrm rot="8388146">
              <a:off x="5399015" y="3878989"/>
              <a:ext cx="944699" cy="1004287"/>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056;p32">
              <a:extLst>
                <a:ext uri="{FF2B5EF4-FFF2-40B4-BE49-F238E27FC236}">
                  <a16:creationId xmlns:a16="http://schemas.microsoft.com/office/drawing/2014/main" id="{1BFEE52A-1E99-E724-B98C-DA6CC6A90E40}"/>
                </a:ext>
              </a:extLst>
            </p:cNvPr>
            <p:cNvSpPr/>
            <p:nvPr/>
          </p:nvSpPr>
          <p:spPr>
            <a:xfrm rot="8388146">
              <a:off x="5739481" y="4624622"/>
              <a:ext cx="483940" cy="267655"/>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057;p32">
              <a:extLst>
                <a:ext uri="{FF2B5EF4-FFF2-40B4-BE49-F238E27FC236}">
                  <a16:creationId xmlns:a16="http://schemas.microsoft.com/office/drawing/2014/main" id="{B9BBD097-88CC-6710-069C-5257BAD1DCCE}"/>
                </a:ext>
              </a:extLst>
            </p:cNvPr>
            <p:cNvSpPr/>
            <p:nvPr/>
          </p:nvSpPr>
          <p:spPr>
            <a:xfrm rot="8388146">
              <a:off x="5294501" y="3964348"/>
              <a:ext cx="422828" cy="155588"/>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058;p32">
              <a:extLst>
                <a:ext uri="{FF2B5EF4-FFF2-40B4-BE49-F238E27FC236}">
                  <a16:creationId xmlns:a16="http://schemas.microsoft.com/office/drawing/2014/main" id="{A156E5B9-0232-1F10-4AB8-81B9973E1741}"/>
                </a:ext>
              </a:extLst>
            </p:cNvPr>
            <p:cNvSpPr/>
            <p:nvPr/>
          </p:nvSpPr>
          <p:spPr>
            <a:xfrm rot="8388146">
              <a:off x="5329548" y="4053371"/>
              <a:ext cx="420352" cy="53742"/>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8775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C735F54D-2066-41B6-6D32-59905AA8C072}"/>
            </a:ext>
          </a:extLst>
        </p:cNvPr>
        <p:cNvGrpSpPr/>
        <p:nvPr/>
      </p:nvGrpSpPr>
      <p:grpSpPr>
        <a:xfrm>
          <a:off x="0" y="0"/>
          <a:ext cx="0" cy="0"/>
          <a:chOff x="0" y="0"/>
          <a:chExt cx="0" cy="0"/>
        </a:xfrm>
      </p:grpSpPr>
      <p:grpSp>
        <p:nvGrpSpPr>
          <p:cNvPr id="3812" name="Google Shape;3812;p49">
            <a:extLst>
              <a:ext uri="{FF2B5EF4-FFF2-40B4-BE49-F238E27FC236}">
                <a16:creationId xmlns:a16="http://schemas.microsoft.com/office/drawing/2014/main" id="{96C8B124-EC5F-BCE4-2FA2-07F27E5AFF9E}"/>
              </a:ext>
            </a:extLst>
          </p:cNvPr>
          <p:cNvGrpSpPr/>
          <p:nvPr/>
        </p:nvGrpSpPr>
        <p:grpSpPr>
          <a:xfrm rot="10337380">
            <a:off x="6260159" y="-470592"/>
            <a:ext cx="1481072" cy="1461978"/>
            <a:chOff x="2931771" y="1980837"/>
            <a:chExt cx="871908" cy="860667"/>
          </a:xfrm>
        </p:grpSpPr>
        <p:sp>
          <p:nvSpPr>
            <p:cNvPr id="3813" name="Google Shape;3813;p49">
              <a:extLst>
                <a:ext uri="{FF2B5EF4-FFF2-40B4-BE49-F238E27FC236}">
                  <a16:creationId xmlns:a16="http://schemas.microsoft.com/office/drawing/2014/main" id="{D88C4A23-A6E5-76A6-1576-9CFF5CFE0C56}"/>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690B3828-A554-EBAF-3D8D-31126FE8852D}"/>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A630638F-DB3E-F49C-933C-FE7A6B8C7B2A}"/>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B5F9B757-4DAE-BFC1-5EB0-925C139286E5}"/>
              </a:ext>
            </a:extLst>
          </p:cNvPr>
          <p:cNvGrpSpPr/>
          <p:nvPr/>
        </p:nvGrpSpPr>
        <p:grpSpPr>
          <a:xfrm rot="10800000">
            <a:off x="5414029" y="-543701"/>
            <a:ext cx="1498909" cy="1408767"/>
            <a:chOff x="33633" y="2046199"/>
            <a:chExt cx="1945119" cy="1828143"/>
          </a:xfrm>
        </p:grpSpPr>
        <p:sp>
          <p:nvSpPr>
            <p:cNvPr id="3825" name="Google Shape;3825;p49">
              <a:extLst>
                <a:ext uri="{FF2B5EF4-FFF2-40B4-BE49-F238E27FC236}">
                  <a16:creationId xmlns:a16="http://schemas.microsoft.com/office/drawing/2014/main" id="{2DB5226E-20B4-A7A0-3E86-C0A0C3C2FFA0}"/>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196FCB83-6135-AC0D-F0C0-6BD3CDEF2D00}"/>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E3E9397D-BD50-0B15-C762-A29BCD6F4172}"/>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710374C0-05F5-4A8D-7CA7-12C7DDF10193}"/>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767688EB-4198-B051-B942-D2267BA1391E}"/>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2C9F0833-1060-FB47-1059-DCD714FEA4CA}"/>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E3245A5E-0CE0-640A-C1E9-E9850CB79959}"/>
              </a:ext>
            </a:extLst>
          </p:cNvPr>
          <p:cNvGrpSpPr/>
          <p:nvPr/>
        </p:nvGrpSpPr>
        <p:grpSpPr>
          <a:xfrm rot="10800000">
            <a:off x="3415469" y="-1323672"/>
            <a:ext cx="1915058" cy="2187977"/>
            <a:chOff x="5104386" y="-1892439"/>
            <a:chExt cx="2949420" cy="3369748"/>
          </a:xfrm>
        </p:grpSpPr>
        <p:sp>
          <p:nvSpPr>
            <p:cNvPr id="4000" name="Google Shape;4000;p49">
              <a:extLst>
                <a:ext uri="{FF2B5EF4-FFF2-40B4-BE49-F238E27FC236}">
                  <a16:creationId xmlns:a16="http://schemas.microsoft.com/office/drawing/2014/main" id="{E7882AB6-186C-38E9-E3B4-525A602D856B}"/>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2734B60F-7326-C677-432A-32B1B3F1E459}"/>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40884D14-B646-385D-6C71-D001AEA88F1B}"/>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8216761F-D992-4160-E478-6C1358283306}"/>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29672BC3-41D9-0779-6BB5-18955EB3B4C1}"/>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40C61113-4957-96AD-3F1E-B280457B25ED}"/>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49D08711-AC07-061B-C4A6-55AAD7B82CD8}"/>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746906B0-AEA4-8EB1-DB89-A21E2020A8C1}"/>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1C4C945E-C047-3CE6-6171-F4442500F718}"/>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4C00070E-7BC3-FFEE-6711-27C4E099AFDA}"/>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03C96B2D-9ECC-4D76-4F29-BA2411607A19}"/>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236780A7-DCFE-0644-E9DC-C463BA569FC4}"/>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127C6036-2440-6294-72E1-47D08C0A1021}"/>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BD8D6B5F-1BBA-A140-CEC9-9C5C3D9C3EA3}"/>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98E81F2C-A635-EEA3-A088-620EBE5E1E14}"/>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CCAED88F-9216-3314-846D-B5BBBFFE6A33}"/>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3E2C2337-5006-C7D2-48C1-6BDAE2E86AEF}"/>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06C2330E-D2E2-C7CD-9C73-87211E1C79B5}"/>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9189B447-1F1C-415D-7C32-7E24E7B8EECB}"/>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CE05C2BB-A804-640A-06E3-4A5981BEC83F}"/>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7CBBCADA-5F48-B8A7-5827-1E87F6E33603}"/>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407D7498-A72E-B04E-2670-446FEA4A9195}"/>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B407D50E-D256-F048-C8A4-F39DB4098B93}"/>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57C7148C-E26F-5F10-9310-57C3457DA14E}"/>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62A0296A-BBDC-ADDD-D612-8B15F62FD488}"/>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B3105D1C-E3BD-F394-3460-A6A8DA7769EE}"/>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C9C9AAD1-F1A9-115D-397E-D43AC62111F7}"/>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7C81F394-3403-8BB6-7FB4-1A5822B4075C}"/>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B023B1B3-8F12-B8ED-189E-60434FCD9D95}"/>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E215D95E-C942-4998-3F13-B9345D40A890}"/>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3EE55AA9-4C16-5B92-78DD-5CE45CF0B927}"/>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5BD095AD-ECF4-E333-84B3-B12E0F7FE037}"/>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E1493832-AF73-8917-2233-DCAE3C961545}"/>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8DADC847-B04C-63B2-A790-81115BA741E3}"/>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6D1FB771-00CF-E21D-15CF-304C9992529F}"/>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C81E4C96-1AFF-86C9-1D82-BCCEAF7F78CA}"/>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7EC3BFEF-670E-14B1-7726-C4B09D7801F3}"/>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176EDF95-5F9C-4A3B-6ED4-E138CAB4DBD2}"/>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B5D48BD2-8339-7B98-4F26-C6D787983A88}"/>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D5069F1E-CEC5-10BC-C949-85923FFC8E6A}"/>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7E4BB076-C5EC-6E11-F766-0F15CA72B5DC}"/>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181209BA-AB7E-DD02-922A-8C68AD2DC56F}"/>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35DB2F62-7D6A-618C-B785-7470AF1B1859}"/>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116C2DA3-37DC-ED99-8945-85C23B81F0B5}"/>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5FCF786E-1632-F52B-7B6A-75334DDBEE92}"/>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15FCF1C6-30AA-B586-DBC7-3677AC0C752E}"/>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D659CC29-4EE6-C240-9E08-C7F0308A73D3}"/>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719BFE06-A6C9-C8B3-8BFC-E914E85E4F3C}"/>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D5E8B029-CB25-F9EF-988E-91103AF5A48A}"/>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DC7E6B48-42AE-2CDC-2A02-FBE943AAF25C}"/>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AC4ABA9E-BF61-3702-EF19-49E59AAB3B00}"/>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76E9D202-2A74-CFAA-A730-4C2DC5769EF5}"/>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014FE69C-2AF6-05B1-7C95-13E68D06698F}"/>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1A107C46-4238-DD37-4253-A0E33A303F6D}"/>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8CAFFBB4-7903-82DC-542C-F82FD52F4CF5}"/>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7EA0A10A-86E4-9501-26EF-FE9B2A33BB79}"/>
              </a:ext>
            </a:extLst>
          </p:cNvPr>
          <p:cNvSpPr txBox="1"/>
          <p:nvPr/>
        </p:nvSpPr>
        <p:spPr>
          <a:xfrm>
            <a:off x="1294196" y="993400"/>
            <a:ext cx="7848984" cy="3493264"/>
          </a:xfrm>
          <a:prstGeom prst="rect">
            <a:avLst/>
          </a:prstGeom>
          <a:noFill/>
        </p:spPr>
        <p:txBody>
          <a:bodyPr wrap="square" rtlCol="0">
            <a:spAutoFit/>
          </a:bodyPr>
          <a:lstStyle/>
          <a:p>
            <a:r>
              <a:rPr lang="en-IN" sz="1600" b="1" i="0" u="sng" strike="noStrike" baseline="0" dirty="0">
                <a:solidFill>
                  <a:schemeClr val="bg1"/>
                </a:solidFill>
                <a:latin typeface="Arial" panose="020B0604020202020204" pitchFamily="34" charset="0"/>
                <a:cs typeface="Arial" panose="020B0604020202020204" pitchFamily="34" charset="0"/>
              </a:rPr>
              <a:t>Intangible assets</a:t>
            </a:r>
          </a:p>
          <a:p>
            <a:endParaRPr lang="en-IN" sz="1200" b="1" i="0" u="sng" strike="noStrike" baseline="0" dirty="0">
              <a:solidFill>
                <a:schemeClr val="bg1"/>
              </a:solidFill>
              <a:latin typeface="Arial" panose="020B0604020202020204" pitchFamily="34" charset="0"/>
              <a:cs typeface="Arial" panose="020B0604020202020204" pitchFamily="34" charset="0"/>
            </a:endParaRPr>
          </a:p>
          <a:p>
            <a:pPr algn="l"/>
            <a:r>
              <a:rPr lang="en-US" sz="1200" b="0" i="0" u="none" strike="noStrike" baseline="0" dirty="0">
                <a:solidFill>
                  <a:schemeClr val="bg1"/>
                </a:solidFill>
                <a:latin typeface="Arial" panose="020B0604020202020204" pitchFamily="34" charset="0"/>
                <a:cs typeface="Arial" panose="020B0604020202020204" pitchFamily="34" charset="0"/>
              </a:rPr>
              <a:t>(i) Classification shall be given as:</a:t>
            </a:r>
          </a:p>
          <a:p>
            <a:pPr algn="l"/>
            <a:r>
              <a:rPr lang="en-IN" sz="1200" b="0" i="0" u="none" strike="noStrike" baseline="0" dirty="0">
                <a:solidFill>
                  <a:schemeClr val="bg1"/>
                </a:solidFill>
                <a:latin typeface="Arial" panose="020B0604020202020204" pitchFamily="34" charset="0"/>
                <a:cs typeface="Arial" panose="020B0604020202020204" pitchFamily="34" charset="0"/>
              </a:rPr>
              <a:t>     (a) Goodwill.</a:t>
            </a:r>
          </a:p>
          <a:p>
            <a:pPr algn="l"/>
            <a:r>
              <a:rPr lang="en-IN" sz="1200" b="0" i="0" u="none" strike="noStrike" baseline="0" dirty="0">
                <a:solidFill>
                  <a:schemeClr val="bg1"/>
                </a:solidFill>
                <a:latin typeface="Arial" panose="020B0604020202020204" pitchFamily="34" charset="0"/>
                <a:cs typeface="Arial" panose="020B0604020202020204" pitchFamily="34" charset="0"/>
              </a:rPr>
              <a:t>     (b) Brands /trademarks.</a:t>
            </a:r>
          </a:p>
          <a:p>
            <a:pPr algn="l"/>
            <a:r>
              <a:rPr lang="en-IN" sz="1200" b="0" i="0" u="none" strike="noStrike" baseline="0" dirty="0">
                <a:solidFill>
                  <a:schemeClr val="bg1"/>
                </a:solidFill>
                <a:latin typeface="Arial" panose="020B0604020202020204" pitchFamily="34" charset="0"/>
                <a:cs typeface="Arial" panose="020B0604020202020204" pitchFamily="34" charset="0"/>
              </a:rPr>
              <a:t>     (c) Computer software.</a:t>
            </a:r>
          </a:p>
          <a:p>
            <a:pPr algn="l"/>
            <a:r>
              <a:rPr lang="en-US" sz="1200" b="0" i="0" u="none" strike="noStrike" baseline="0" dirty="0">
                <a:solidFill>
                  <a:schemeClr val="bg1"/>
                </a:solidFill>
                <a:latin typeface="Arial" panose="020B0604020202020204" pitchFamily="34" charset="0"/>
                <a:cs typeface="Arial" panose="020B0604020202020204" pitchFamily="34" charset="0"/>
              </a:rPr>
              <a:t>     (d) Mastheads and publishing titles.</a:t>
            </a:r>
          </a:p>
          <a:p>
            <a:pPr algn="l"/>
            <a:r>
              <a:rPr lang="en-IN" sz="1200" b="0" i="0" u="none" strike="noStrike" baseline="0" dirty="0">
                <a:solidFill>
                  <a:schemeClr val="bg1"/>
                </a:solidFill>
                <a:latin typeface="Arial" panose="020B0604020202020204" pitchFamily="34" charset="0"/>
                <a:cs typeface="Arial" panose="020B0604020202020204" pitchFamily="34" charset="0"/>
              </a:rPr>
              <a:t>     (e) Mining rights.</a:t>
            </a:r>
          </a:p>
          <a:p>
            <a:pPr algn="l"/>
            <a:r>
              <a:rPr lang="en-US" sz="1200" b="0" i="0" u="none" strike="noStrike" baseline="0" dirty="0">
                <a:solidFill>
                  <a:schemeClr val="bg1"/>
                </a:solidFill>
                <a:latin typeface="Arial" panose="020B0604020202020204" pitchFamily="34" charset="0"/>
                <a:cs typeface="Arial" panose="020B0604020202020204" pitchFamily="34" charset="0"/>
              </a:rPr>
              <a:t>     (f) Copyrights, and patents and other intellectual property rights, </a:t>
            </a:r>
            <a:r>
              <a:rPr lang="en-IN" sz="1200" b="0" i="0" u="none" strike="noStrike" baseline="0" dirty="0">
                <a:solidFill>
                  <a:schemeClr val="bg1"/>
                </a:solidFill>
                <a:latin typeface="Arial" panose="020B0604020202020204" pitchFamily="34" charset="0"/>
                <a:cs typeface="Arial" panose="020B0604020202020204" pitchFamily="34" charset="0"/>
              </a:rPr>
              <a:t>services and operating rights.</a:t>
            </a:r>
          </a:p>
          <a:p>
            <a:pPr algn="l"/>
            <a:r>
              <a:rPr lang="en-US" sz="1200" b="0" i="0" u="none" strike="noStrike" baseline="0" dirty="0">
                <a:solidFill>
                  <a:schemeClr val="bg1"/>
                </a:solidFill>
                <a:latin typeface="Arial" panose="020B0604020202020204" pitchFamily="34" charset="0"/>
                <a:cs typeface="Arial" panose="020B0604020202020204" pitchFamily="34" charset="0"/>
              </a:rPr>
              <a:t>     (g) Recipes, formulae, models, designs and prototypes.</a:t>
            </a:r>
          </a:p>
          <a:p>
            <a:pPr algn="l"/>
            <a:r>
              <a:rPr lang="en-IN" sz="1200" b="0" i="0" u="none" strike="noStrike" baseline="0" dirty="0">
                <a:solidFill>
                  <a:schemeClr val="bg1"/>
                </a:solidFill>
                <a:latin typeface="Arial" panose="020B0604020202020204" pitchFamily="34" charset="0"/>
                <a:cs typeface="Arial" panose="020B0604020202020204" pitchFamily="34" charset="0"/>
              </a:rPr>
              <a:t>     (h) Licenses and franchise.</a:t>
            </a:r>
          </a:p>
          <a:p>
            <a:pPr algn="l"/>
            <a:r>
              <a:rPr lang="en-IN" sz="1200" b="0" i="0" u="none" strike="noStrike" baseline="0" dirty="0">
                <a:solidFill>
                  <a:schemeClr val="bg1"/>
                </a:solidFill>
                <a:latin typeface="Arial" panose="020B0604020202020204" pitchFamily="34" charset="0"/>
                <a:cs typeface="Arial" panose="020B0604020202020204" pitchFamily="34" charset="0"/>
              </a:rPr>
              <a:t>     (</a:t>
            </a:r>
            <a:r>
              <a:rPr lang="en-IN" sz="1200" b="0" i="0" u="none" strike="noStrike" baseline="0" dirty="0" err="1">
                <a:solidFill>
                  <a:schemeClr val="bg1"/>
                </a:solidFill>
                <a:latin typeface="Arial" panose="020B0604020202020204" pitchFamily="34" charset="0"/>
                <a:cs typeface="Arial" panose="020B0604020202020204" pitchFamily="34" charset="0"/>
              </a:rPr>
              <a:t>i</a:t>
            </a:r>
            <a:r>
              <a:rPr lang="en-IN" sz="1200" b="0" i="0" u="none" strike="noStrike" baseline="0" dirty="0">
                <a:solidFill>
                  <a:schemeClr val="bg1"/>
                </a:solidFill>
                <a:latin typeface="Arial" panose="020B0604020202020204" pitchFamily="34" charset="0"/>
                <a:cs typeface="Arial" panose="020B0604020202020204" pitchFamily="34" charset="0"/>
              </a:rPr>
              <a:t>) Others (specify nature).</a:t>
            </a:r>
          </a:p>
          <a:p>
            <a:pPr algn="just"/>
            <a:r>
              <a:rPr lang="en-IN" sz="1200" dirty="0">
                <a:solidFill>
                  <a:schemeClr val="bg1"/>
                </a:solidFill>
                <a:latin typeface="Arial" panose="020B0604020202020204" pitchFamily="34" charset="0"/>
                <a:cs typeface="Arial" panose="020B0604020202020204" pitchFamily="34" charset="0"/>
              </a:rPr>
              <a:t>(ii) </a:t>
            </a:r>
            <a:r>
              <a:rPr lang="en-US" sz="1200" b="0" i="0" u="none" strike="noStrike" baseline="0" dirty="0">
                <a:solidFill>
                  <a:schemeClr val="bg1"/>
                </a:solidFill>
                <a:latin typeface="Arial" panose="020B0604020202020204" pitchFamily="34" charset="0"/>
                <a:cs typeface="Arial" panose="020B0604020202020204" pitchFamily="34" charset="0"/>
              </a:rPr>
              <a:t>A reconciliation of the gross and net carrying amounts of each class of assets at the beginning </a:t>
            </a:r>
          </a:p>
          <a:p>
            <a:pPr algn="just"/>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and end of the reporting period showing additions, disposals, acquisitions through business </a:t>
            </a:r>
          </a:p>
          <a:p>
            <a:pPr algn="just"/>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combinations, amount of change due to revaluation (if change is 10% or more in the aggregate</a:t>
            </a:r>
          </a:p>
          <a:p>
            <a:pPr algn="just"/>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 of the net carrying value of each class of intangible assets) and other adjustments and the </a:t>
            </a:r>
          </a:p>
          <a:p>
            <a:pPr algn="just"/>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related </a:t>
            </a:r>
            <a:r>
              <a:rPr lang="en-US" sz="1200" b="0" i="0" u="none" strike="noStrike" baseline="0" dirty="0" err="1">
                <a:solidFill>
                  <a:schemeClr val="bg1"/>
                </a:solidFill>
                <a:latin typeface="Arial" panose="020B0604020202020204" pitchFamily="34" charset="0"/>
                <a:cs typeface="Arial" panose="020B0604020202020204" pitchFamily="34" charset="0"/>
              </a:rPr>
              <a:t>amortisation</a:t>
            </a:r>
            <a:r>
              <a:rPr lang="en-US" sz="1200" b="0" i="0" u="none" strike="noStrike" baseline="0" dirty="0">
                <a:solidFill>
                  <a:schemeClr val="bg1"/>
                </a:solidFill>
                <a:latin typeface="Arial" panose="020B0604020202020204" pitchFamily="34" charset="0"/>
                <a:cs typeface="Arial" panose="020B0604020202020204" pitchFamily="34" charset="0"/>
              </a:rPr>
              <a:t> and impairment losses or reversals shall be disclosed separately.</a:t>
            </a:r>
          </a:p>
          <a:p>
            <a:pPr algn="just"/>
            <a:endParaRPr lang="en-IN" sz="1200" b="0" i="0" u="none" strike="noStrike" baseline="0" dirty="0">
              <a:solidFill>
                <a:schemeClr val="bg1"/>
              </a:solidFill>
              <a:latin typeface="Arial" panose="020B0604020202020204" pitchFamily="34" charset="0"/>
              <a:cs typeface="Arial" panose="020B0604020202020204" pitchFamily="34" charset="0"/>
            </a:endParaRPr>
          </a:p>
          <a:p>
            <a:pPr algn="l"/>
            <a:endParaRPr lang="en-IN" sz="1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820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FE4ED41C-08CA-148E-C8B2-9686FD925760}"/>
            </a:ext>
          </a:extLst>
        </p:cNvPr>
        <p:cNvGrpSpPr/>
        <p:nvPr/>
      </p:nvGrpSpPr>
      <p:grpSpPr>
        <a:xfrm>
          <a:off x="0" y="0"/>
          <a:ext cx="0" cy="0"/>
          <a:chOff x="0" y="0"/>
          <a:chExt cx="0" cy="0"/>
        </a:xfrm>
      </p:grpSpPr>
      <p:grpSp>
        <p:nvGrpSpPr>
          <p:cNvPr id="3812" name="Google Shape;3812;p49">
            <a:extLst>
              <a:ext uri="{FF2B5EF4-FFF2-40B4-BE49-F238E27FC236}">
                <a16:creationId xmlns:a16="http://schemas.microsoft.com/office/drawing/2014/main" id="{D1B6BA1D-201C-4621-140D-B884E1DCC365}"/>
              </a:ext>
            </a:extLst>
          </p:cNvPr>
          <p:cNvGrpSpPr/>
          <p:nvPr/>
        </p:nvGrpSpPr>
        <p:grpSpPr>
          <a:xfrm rot="10337380">
            <a:off x="6260159" y="-470592"/>
            <a:ext cx="1481072" cy="1461978"/>
            <a:chOff x="2931771" y="1980837"/>
            <a:chExt cx="871908" cy="860667"/>
          </a:xfrm>
        </p:grpSpPr>
        <p:sp>
          <p:nvSpPr>
            <p:cNvPr id="3813" name="Google Shape;3813;p49">
              <a:extLst>
                <a:ext uri="{FF2B5EF4-FFF2-40B4-BE49-F238E27FC236}">
                  <a16:creationId xmlns:a16="http://schemas.microsoft.com/office/drawing/2014/main" id="{41DA3964-6028-760C-6C3F-1E4ADE25CA47}"/>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7464CF61-08C6-6E0F-5A38-A37F28A69901}"/>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3219C1B3-80C4-D5C2-961D-6E021B966855}"/>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E9B18081-80FB-D7FD-AA18-CA71F58C02D5}"/>
              </a:ext>
            </a:extLst>
          </p:cNvPr>
          <p:cNvGrpSpPr/>
          <p:nvPr/>
        </p:nvGrpSpPr>
        <p:grpSpPr>
          <a:xfrm rot="10800000">
            <a:off x="5414029" y="-543701"/>
            <a:ext cx="1498909" cy="1408767"/>
            <a:chOff x="33633" y="2046199"/>
            <a:chExt cx="1945119" cy="1828143"/>
          </a:xfrm>
        </p:grpSpPr>
        <p:sp>
          <p:nvSpPr>
            <p:cNvPr id="3825" name="Google Shape;3825;p49">
              <a:extLst>
                <a:ext uri="{FF2B5EF4-FFF2-40B4-BE49-F238E27FC236}">
                  <a16:creationId xmlns:a16="http://schemas.microsoft.com/office/drawing/2014/main" id="{33E3F4F1-27A3-9728-B44E-96657CF60EAF}"/>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575FEEA8-B78E-4511-1C9E-DEA4C3EE71E9}"/>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5E2C0891-2E39-DAD6-9F62-EF1C16801E62}"/>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5059F4A8-D25D-5CF8-3EED-66E30B9626E3}"/>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9DCEDF4B-C1E4-0B37-75B2-FCD722FB9137}"/>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F8057ABA-3DB0-542D-B8CB-AF0C726B9CE7}"/>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2D94B67A-4676-7168-8291-6DEB94AE44AB}"/>
              </a:ext>
            </a:extLst>
          </p:cNvPr>
          <p:cNvGrpSpPr/>
          <p:nvPr/>
        </p:nvGrpSpPr>
        <p:grpSpPr>
          <a:xfrm rot="10800000">
            <a:off x="3415469" y="-1323672"/>
            <a:ext cx="1915058" cy="2187977"/>
            <a:chOff x="5104386" y="-1892439"/>
            <a:chExt cx="2949420" cy="3369748"/>
          </a:xfrm>
        </p:grpSpPr>
        <p:sp>
          <p:nvSpPr>
            <p:cNvPr id="4000" name="Google Shape;4000;p49">
              <a:extLst>
                <a:ext uri="{FF2B5EF4-FFF2-40B4-BE49-F238E27FC236}">
                  <a16:creationId xmlns:a16="http://schemas.microsoft.com/office/drawing/2014/main" id="{C324B4EE-F7E7-E4B8-9F20-DBCC9552E68D}"/>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21BB32C5-70CD-DB8F-1A18-BEAC21AF6837}"/>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CE0EA726-52D6-D437-5BFE-68EDE743EC2C}"/>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19201A37-2B59-164D-289E-6C2BBFD23F78}"/>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E7FCE2BE-3AFC-1DA5-71AF-9CE6AECB79BE}"/>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A4142423-BAED-41DE-B97B-B62AA4ED3CB1}"/>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D96AB20E-B528-BF23-F417-C8CCF12D8764}"/>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49329BC0-7CC8-21EB-D425-1070A5643F87}"/>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6F077B3A-1086-E88A-233D-A2EA49444856}"/>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4F493AB9-5073-C53E-C98D-E3E41D321DC8}"/>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001C464E-C15A-1270-DC00-52FA225FB69E}"/>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08691CCB-376D-1F12-D1B0-154C3D3439C3}"/>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3F9A9E85-A2E8-B981-4FE2-B6F04420966A}"/>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6E6AA6FD-61CD-3CBF-5B35-B1E12C336689}"/>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963EE71E-76A0-9A0B-2538-C25D9B274BDC}"/>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F6A247BC-1C71-056D-6707-700A06B8F42C}"/>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88081F62-CB22-A6F0-B0FF-5B50F31974AC}"/>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FD7486B8-55AE-6573-626B-168070F6AB8A}"/>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D6CE73A8-6ABD-6938-51F2-D328D129C9BA}"/>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A4A7106E-D6C4-6E3E-6F8C-239D31C38BFD}"/>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CAB3D47E-3F8E-4F10-C692-0D08DABC1B49}"/>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05DE2001-AC16-D63E-9DF5-63B021CA98F3}"/>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AC0C8C7D-7A60-5FB8-0E4A-0E680D49B361}"/>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2972A9D3-324A-B288-57E0-3C37822F562E}"/>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02731635-BFA3-C641-54FB-EDBE55F41E4E}"/>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D27E808B-6230-6CA7-60F3-292DA0804758}"/>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1022D2D0-69A3-CD7C-4389-A40999983B16}"/>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D8625BBF-B348-FE7B-7E16-3FD78081977E}"/>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31CFD663-1809-C427-F508-08BFF954E3E3}"/>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BCD3A93F-D2F5-EE32-A506-5145431E37EC}"/>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35874CE6-A447-9BF8-7138-D897EC6FED8E}"/>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1EBB8E45-3B92-AE32-2101-E633AAC88AD8}"/>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DB6242E8-866B-C4E5-96D8-B7A6A9A3C2B0}"/>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56A35D41-CC03-3B9D-946C-EC9C3312AF3B}"/>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8B3A170D-CDFF-7457-1E9D-672035FF95A1}"/>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0EEE7EF5-E3F5-DA26-7710-2934EB2FD4B2}"/>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0BFD9B74-9CC7-FAFB-F6EA-126D7D69C8CC}"/>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7D12EA3E-13C8-99A5-F604-E21C135E7F49}"/>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A689C952-5278-BA0A-13A3-E4EB8191677A}"/>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768D7EE6-AD72-F2AA-14C7-07E306E2949C}"/>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1B2EEF9E-1FB2-284A-5A74-1C82EC451908}"/>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F0D61342-410C-368E-19B2-2137644422E6}"/>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318A75CD-2B85-2FA3-56DE-1D50C7824A08}"/>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5C49B548-ECC2-B738-89E8-311835C872D7}"/>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6FF6A150-328A-BCED-1E08-31D3EC641C78}"/>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9A76AB9A-4A09-3664-D9AC-2360037D396E}"/>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BE90E14D-0A83-A393-D21B-411BDD2C109C}"/>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878281F2-FEE4-1477-6F53-5CAB2E79F94F}"/>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BCCFD78F-4682-292E-201C-2000D7F62C66}"/>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003AAFC0-C504-882F-15D8-EB431E1EFA38}"/>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D5F6F957-A9D5-BE6C-4411-9671B6029290}"/>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07001361-2A9F-DB43-21D9-A9737D5B2CDB}"/>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334A91A7-05E3-22ED-1E23-82469188DEB5}"/>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AB8895AE-B2BF-7491-5A60-97A78A279C58}"/>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9DCE1653-6002-4580-E973-0C3593499C12}"/>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38CC2A3F-BDDB-7386-BC8A-148FDA0EBC6D}"/>
              </a:ext>
            </a:extLst>
          </p:cNvPr>
          <p:cNvSpPr txBox="1"/>
          <p:nvPr/>
        </p:nvSpPr>
        <p:spPr>
          <a:xfrm>
            <a:off x="1294196" y="993400"/>
            <a:ext cx="7848984" cy="3862596"/>
          </a:xfrm>
          <a:prstGeom prst="rect">
            <a:avLst/>
          </a:prstGeom>
          <a:noFill/>
        </p:spPr>
        <p:txBody>
          <a:bodyPr wrap="square" rtlCol="0">
            <a:spAutoFit/>
          </a:bodyPr>
          <a:lstStyle/>
          <a:p>
            <a:r>
              <a:rPr lang="en-IN" b="1" i="0" u="sng" strike="noStrike" baseline="0" dirty="0">
                <a:solidFill>
                  <a:schemeClr val="bg1"/>
                </a:solidFill>
                <a:latin typeface="Arial" panose="020B0604020202020204" pitchFamily="34" charset="0"/>
                <a:cs typeface="Arial" panose="020B0604020202020204" pitchFamily="34" charset="0"/>
              </a:rPr>
              <a:t>Non-current investments</a:t>
            </a:r>
          </a:p>
          <a:p>
            <a:endParaRPr lang="en-IN" b="1" i="0" u="sng" strike="noStrike" baseline="0" dirty="0">
              <a:solidFill>
                <a:schemeClr val="bg1"/>
              </a:solidFill>
              <a:latin typeface="Arial" panose="020B0604020202020204" pitchFamily="34" charset="0"/>
              <a:cs typeface="Arial" panose="020B0604020202020204" pitchFamily="34" charset="0"/>
            </a:endParaRPr>
          </a:p>
          <a:p>
            <a:pPr algn="l"/>
            <a:r>
              <a:rPr lang="en-US" sz="1200" b="0" i="0" u="none" strike="noStrike" baseline="0" dirty="0">
                <a:solidFill>
                  <a:schemeClr val="bg1"/>
                </a:solidFill>
                <a:latin typeface="Arial" panose="020B0604020202020204" pitchFamily="34" charset="0"/>
                <a:cs typeface="Arial" panose="020B0604020202020204" pitchFamily="34" charset="0"/>
              </a:rPr>
              <a:t>(i)    Non-current investments shall be classified as trade investments and other investments and </a:t>
            </a:r>
          </a:p>
          <a:p>
            <a:pPr algn="l"/>
            <a:r>
              <a:rPr lang="en-US" sz="1200" b="0" i="0" u="none" strike="noStrike" baseline="0" dirty="0">
                <a:solidFill>
                  <a:schemeClr val="bg1"/>
                </a:solidFill>
                <a:latin typeface="Arial" panose="020B0604020202020204" pitchFamily="34" charset="0"/>
                <a:cs typeface="Arial" panose="020B0604020202020204" pitchFamily="34" charset="0"/>
              </a:rPr>
              <a:t>       further classified as:</a:t>
            </a:r>
          </a:p>
          <a:p>
            <a:pPr algn="l"/>
            <a:r>
              <a:rPr lang="en-IN" sz="1200" b="0" i="0" u="none" strike="noStrike" baseline="0" dirty="0">
                <a:solidFill>
                  <a:schemeClr val="bg1"/>
                </a:solidFill>
                <a:latin typeface="Arial" panose="020B0604020202020204" pitchFamily="34" charset="0"/>
                <a:cs typeface="Arial" panose="020B0604020202020204" pitchFamily="34" charset="0"/>
              </a:rPr>
              <a:t>      (a) Investment property;</a:t>
            </a:r>
          </a:p>
          <a:p>
            <a:pPr algn="l"/>
            <a:r>
              <a:rPr lang="en-US" sz="1200" b="0" i="0" u="none" strike="noStrike" baseline="0" dirty="0">
                <a:solidFill>
                  <a:schemeClr val="bg1"/>
                </a:solidFill>
                <a:latin typeface="Arial" panose="020B0604020202020204" pitchFamily="34" charset="0"/>
                <a:cs typeface="Arial" panose="020B0604020202020204" pitchFamily="34" charset="0"/>
              </a:rPr>
              <a:t>      (b) Investments in Equity Instruments;</a:t>
            </a:r>
          </a:p>
          <a:p>
            <a:pPr algn="l"/>
            <a:r>
              <a:rPr lang="en-US" sz="1200" b="0" i="0" u="none" strike="noStrike" baseline="0" dirty="0">
                <a:solidFill>
                  <a:schemeClr val="bg1"/>
                </a:solidFill>
                <a:latin typeface="Arial" panose="020B0604020202020204" pitchFamily="34" charset="0"/>
                <a:cs typeface="Arial" panose="020B0604020202020204" pitchFamily="34" charset="0"/>
              </a:rPr>
              <a:t>      (c) Investments in preference shares;</a:t>
            </a:r>
          </a:p>
          <a:p>
            <a:pPr algn="l"/>
            <a:r>
              <a:rPr lang="en-US" sz="1200" b="0" i="0" u="none" strike="noStrike" baseline="0" dirty="0">
                <a:solidFill>
                  <a:schemeClr val="bg1"/>
                </a:solidFill>
                <a:latin typeface="Arial" panose="020B0604020202020204" pitchFamily="34" charset="0"/>
                <a:cs typeface="Arial" panose="020B0604020202020204" pitchFamily="34" charset="0"/>
              </a:rPr>
              <a:t>      (d) Investments in Government or trust securities;</a:t>
            </a:r>
          </a:p>
          <a:p>
            <a:pPr algn="l"/>
            <a:r>
              <a:rPr lang="en-US" sz="1200" b="0" i="0" u="none" strike="noStrike" baseline="0" dirty="0">
                <a:solidFill>
                  <a:schemeClr val="bg1"/>
                </a:solidFill>
                <a:latin typeface="Arial" panose="020B0604020202020204" pitchFamily="34" charset="0"/>
                <a:cs typeface="Arial" panose="020B0604020202020204" pitchFamily="34" charset="0"/>
              </a:rPr>
              <a:t>      (e) Investments in debentures or bonds;</a:t>
            </a:r>
          </a:p>
          <a:p>
            <a:pPr algn="l"/>
            <a:r>
              <a:rPr lang="en-US" sz="1200" b="0" i="0" u="none" strike="noStrike" baseline="0" dirty="0">
                <a:solidFill>
                  <a:schemeClr val="bg1"/>
                </a:solidFill>
                <a:latin typeface="Arial" panose="020B0604020202020204" pitchFamily="34" charset="0"/>
                <a:cs typeface="Arial" panose="020B0604020202020204" pitchFamily="34" charset="0"/>
              </a:rPr>
              <a:t>      (f) Investments in Mutual Funds;</a:t>
            </a:r>
          </a:p>
          <a:p>
            <a:pPr algn="l"/>
            <a:r>
              <a:rPr lang="en-US" sz="1200" b="0" i="0" u="none" strike="noStrike" baseline="0" dirty="0">
                <a:solidFill>
                  <a:schemeClr val="bg1"/>
                </a:solidFill>
                <a:latin typeface="Arial" panose="020B0604020202020204" pitchFamily="34" charset="0"/>
                <a:cs typeface="Arial" panose="020B0604020202020204" pitchFamily="34" charset="0"/>
              </a:rPr>
              <a:t>      (g) Investments in partnership firms;</a:t>
            </a:r>
          </a:p>
          <a:p>
            <a:pPr algn="l"/>
            <a:r>
              <a:rPr lang="en-US" sz="1200" b="0" i="0" u="none" strike="noStrike" baseline="0" dirty="0">
                <a:solidFill>
                  <a:schemeClr val="bg1"/>
                </a:solidFill>
                <a:latin typeface="Arial" panose="020B0604020202020204" pitchFamily="34" charset="0"/>
                <a:cs typeface="Arial" panose="020B0604020202020204" pitchFamily="34" charset="0"/>
              </a:rPr>
              <a:t>      (h) Other non-current investments (specify nature)</a:t>
            </a:r>
          </a:p>
          <a:p>
            <a:pPr algn="l"/>
            <a:r>
              <a:rPr lang="en-US" sz="1200" dirty="0">
                <a:solidFill>
                  <a:schemeClr val="bg1"/>
                </a:solidFill>
                <a:latin typeface="Arial" panose="020B0604020202020204" pitchFamily="34" charset="0"/>
                <a:cs typeface="Arial" panose="020B0604020202020204" pitchFamily="34" charset="0"/>
              </a:rPr>
              <a:t>(ii) </a:t>
            </a:r>
            <a:r>
              <a:rPr lang="en-US" sz="1200" b="0" i="0" u="none" strike="noStrike" baseline="0" dirty="0">
                <a:solidFill>
                  <a:schemeClr val="bg1"/>
                </a:solidFill>
                <a:latin typeface="Arial" panose="020B0604020202020204" pitchFamily="34" charset="0"/>
                <a:cs typeface="Arial" panose="020B0604020202020204" pitchFamily="34" charset="0"/>
              </a:rPr>
              <a:t>Investments carried at other than at cost should be separately stated</a:t>
            </a:r>
          </a:p>
          <a:p>
            <a:pPr algn="l"/>
            <a:r>
              <a:rPr lang="en-US" sz="1200" b="0" i="0" u="none" strike="noStrike" baseline="0" dirty="0">
                <a:solidFill>
                  <a:schemeClr val="bg1"/>
                </a:solidFill>
                <a:latin typeface="Arial" panose="020B0604020202020204" pitchFamily="34" charset="0"/>
                <a:cs typeface="Arial" panose="020B0604020202020204" pitchFamily="34" charset="0"/>
              </a:rPr>
              <a:t>     specifying the basis for valuation thereof.</a:t>
            </a:r>
          </a:p>
          <a:p>
            <a:pPr algn="l"/>
            <a:r>
              <a:rPr lang="en-US" sz="1200" dirty="0">
                <a:solidFill>
                  <a:schemeClr val="bg1"/>
                </a:solidFill>
                <a:latin typeface="Arial" panose="020B0604020202020204" pitchFamily="34" charset="0"/>
                <a:cs typeface="Arial" panose="020B0604020202020204" pitchFamily="34" charset="0"/>
              </a:rPr>
              <a:t>(iii) </a:t>
            </a:r>
            <a:r>
              <a:rPr lang="en-US" sz="1200" b="0" i="0" u="none" strike="noStrike" baseline="0" dirty="0">
                <a:solidFill>
                  <a:schemeClr val="bg1"/>
                </a:solidFill>
                <a:latin typeface="Arial" panose="020B0604020202020204" pitchFamily="34" charset="0"/>
                <a:cs typeface="Arial" panose="020B0604020202020204" pitchFamily="34" charset="0"/>
              </a:rPr>
              <a:t>The following shall also be disclosed:</a:t>
            </a:r>
          </a:p>
          <a:p>
            <a:pPr algn="l"/>
            <a:r>
              <a:rPr lang="en-US" sz="1200" b="0" i="0" u="none" strike="noStrike" baseline="0" dirty="0">
                <a:solidFill>
                  <a:schemeClr val="bg1"/>
                </a:solidFill>
                <a:latin typeface="Arial" panose="020B0604020202020204" pitchFamily="34" charset="0"/>
                <a:cs typeface="Arial" panose="020B0604020202020204" pitchFamily="34" charset="0"/>
              </a:rPr>
              <a:t>      (a) Aggregate amount of quoted investments and market value </a:t>
            </a:r>
            <a:r>
              <a:rPr lang="en-IN" sz="1200" b="0" i="0" u="none" strike="noStrike" baseline="0" dirty="0">
                <a:solidFill>
                  <a:schemeClr val="bg1"/>
                </a:solidFill>
                <a:latin typeface="Arial" panose="020B0604020202020204" pitchFamily="34" charset="0"/>
                <a:cs typeface="Arial" panose="020B0604020202020204" pitchFamily="34" charset="0"/>
              </a:rPr>
              <a:t>thereof;</a:t>
            </a:r>
          </a:p>
          <a:p>
            <a:pPr algn="l"/>
            <a:r>
              <a:rPr lang="en-US" sz="1200" b="0" i="0" u="none" strike="noStrike" baseline="0" dirty="0">
                <a:solidFill>
                  <a:schemeClr val="bg1"/>
                </a:solidFill>
                <a:latin typeface="Arial" panose="020B0604020202020204" pitchFamily="34" charset="0"/>
                <a:cs typeface="Arial" panose="020B0604020202020204" pitchFamily="34" charset="0"/>
              </a:rPr>
              <a:t>      (b) Aggregate amount of unquoted investments;</a:t>
            </a:r>
          </a:p>
          <a:p>
            <a:pPr algn="l"/>
            <a:r>
              <a:rPr lang="en-US" sz="1200" b="0" i="0" u="none" strike="noStrike" baseline="0" dirty="0">
                <a:solidFill>
                  <a:schemeClr val="bg1"/>
                </a:solidFill>
                <a:latin typeface="Arial" panose="020B0604020202020204" pitchFamily="34" charset="0"/>
                <a:cs typeface="Arial" panose="020B0604020202020204" pitchFamily="34" charset="0"/>
              </a:rPr>
              <a:t>      (c) Aggregate provision for diminution in value of investments</a:t>
            </a:r>
          </a:p>
          <a:p>
            <a:pPr algn="l"/>
            <a:endParaRPr lang="en-US" sz="1200" b="0" i="0" u="none" strike="noStrike" baseline="0" dirty="0">
              <a:solidFill>
                <a:schemeClr val="bg1"/>
              </a:solidFill>
              <a:latin typeface="Arial" panose="020B0604020202020204" pitchFamily="34" charset="0"/>
              <a:cs typeface="Arial" panose="020B0604020202020204" pitchFamily="34" charset="0"/>
            </a:endParaRPr>
          </a:p>
          <a:p>
            <a:pPr algn="l"/>
            <a:endParaRPr lang="en-IN" sz="1200" b="0" i="0" u="none" strike="noStrike" baseline="0" dirty="0">
              <a:solidFill>
                <a:schemeClr val="bg1"/>
              </a:solidFill>
              <a:latin typeface="Arial" panose="020B0604020202020204" pitchFamily="34" charset="0"/>
              <a:cs typeface="Arial" panose="020B0604020202020204" pitchFamily="34" charset="0"/>
            </a:endParaRPr>
          </a:p>
          <a:p>
            <a:pPr algn="l"/>
            <a:endParaRPr lang="en-IN" sz="1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990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B54EB141-F3B8-C360-3548-D1C8565454F8}"/>
            </a:ext>
          </a:extLst>
        </p:cNvPr>
        <p:cNvGrpSpPr/>
        <p:nvPr/>
      </p:nvGrpSpPr>
      <p:grpSpPr>
        <a:xfrm>
          <a:off x="0" y="0"/>
          <a:ext cx="0" cy="0"/>
          <a:chOff x="0" y="0"/>
          <a:chExt cx="0" cy="0"/>
        </a:xfrm>
      </p:grpSpPr>
      <p:grpSp>
        <p:nvGrpSpPr>
          <p:cNvPr id="3812" name="Google Shape;3812;p49">
            <a:extLst>
              <a:ext uri="{FF2B5EF4-FFF2-40B4-BE49-F238E27FC236}">
                <a16:creationId xmlns:a16="http://schemas.microsoft.com/office/drawing/2014/main" id="{7C48C905-21C3-FA34-6150-FC7E50FA137F}"/>
              </a:ext>
            </a:extLst>
          </p:cNvPr>
          <p:cNvGrpSpPr/>
          <p:nvPr/>
        </p:nvGrpSpPr>
        <p:grpSpPr>
          <a:xfrm rot="10337380">
            <a:off x="6260159" y="-470592"/>
            <a:ext cx="1481072" cy="1461978"/>
            <a:chOff x="2931771" y="1980837"/>
            <a:chExt cx="871908" cy="860667"/>
          </a:xfrm>
        </p:grpSpPr>
        <p:sp>
          <p:nvSpPr>
            <p:cNvPr id="3813" name="Google Shape;3813;p49">
              <a:extLst>
                <a:ext uri="{FF2B5EF4-FFF2-40B4-BE49-F238E27FC236}">
                  <a16:creationId xmlns:a16="http://schemas.microsoft.com/office/drawing/2014/main" id="{4DC89528-232D-146B-A3BC-741BAB7BF49D}"/>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ECC33891-63C8-6A8B-7C19-28D27E603D03}"/>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62A0946A-7FBD-6055-CC55-F9D2681F929E}"/>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6EE9553E-52C5-8B9A-9ABF-BFF764FCBBD5}"/>
              </a:ext>
            </a:extLst>
          </p:cNvPr>
          <p:cNvGrpSpPr/>
          <p:nvPr/>
        </p:nvGrpSpPr>
        <p:grpSpPr>
          <a:xfrm rot="10800000">
            <a:off x="5414029" y="-543701"/>
            <a:ext cx="1498909" cy="1408767"/>
            <a:chOff x="33633" y="2046199"/>
            <a:chExt cx="1945119" cy="1828143"/>
          </a:xfrm>
        </p:grpSpPr>
        <p:sp>
          <p:nvSpPr>
            <p:cNvPr id="3825" name="Google Shape;3825;p49">
              <a:extLst>
                <a:ext uri="{FF2B5EF4-FFF2-40B4-BE49-F238E27FC236}">
                  <a16:creationId xmlns:a16="http://schemas.microsoft.com/office/drawing/2014/main" id="{6AE52354-0AB8-EE8B-E3FB-115B6009F412}"/>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2F631C0D-853E-74B2-6250-34E01FF7DD5B}"/>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694FC3B1-2488-3F26-C72F-C55EBCA8FCE4}"/>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FAA8E515-7A9B-6880-3D05-418C4F120A46}"/>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D6CD5BCB-9E0E-47C9-DAFB-3B2E9DACCE55}"/>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F40DEEDA-AB86-7B3B-1688-0D4AD84A828A}"/>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6EF9E63A-FBA8-DD39-54A1-33EA210AC2CA}"/>
              </a:ext>
            </a:extLst>
          </p:cNvPr>
          <p:cNvGrpSpPr/>
          <p:nvPr/>
        </p:nvGrpSpPr>
        <p:grpSpPr>
          <a:xfrm rot="10800000">
            <a:off x="3415469" y="-1323672"/>
            <a:ext cx="1915058" cy="2187977"/>
            <a:chOff x="5104386" y="-1892439"/>
            <a:chExt cx="2949420" cy="3369748"/>
          </a:xfrm>
        </p:grpSpPr>
        <p:sp>
          <p:nvSpPr>
            <p:cNvPr id="4000" name="Google Shape;4000;p49">
              <a:extLst>
                <a:ext uri="{FF2B5EF4-FFF2-40B4-BE49-F238E27FC236}">
                  <a16:creationId xmlns:a16="http://schemas.microsoft.com/office/drawing/2014/main" id="{A5466719-2825-8451-D67C-52E1AEC05BF8}"/>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BA118637-489B-3417-975A-8FA9C7073D60}"/>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BC90C874-2016-4E0A-5A87-E4B44B35AEC9}"/>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C63D04D9-9ED8-3514-2AB8-FEC96EFA59F6}"/>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DFB3D337-B7C8-118E-46E0-08A3E541D4BA}"/>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D8CC7C69-3BA4-3BB3-B2A8-339D2F6D4F84}"/>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DA4B911D-2BCE-EDA0-A918-CC0874C7A4E5}"/>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750D3504-CD11-BF10-6E4A-3255F20225A2}"/>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BC26F6ED-507B-5962-D76D-CF1D7382800B}"/>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70ECB5C8-1ED5-28BC-3C4C-B8BE8E372D91}"/>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CFD7E132-191C-7DA0-180C-B05B71A7B1D5}"/>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2F85E703-3894-7CAA-3EC5-F8D8C23541E1}"/>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A8FEAFFD-EF29-C754-D828-43D57B3C1BAE}"/>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CA2A4C46-C245-961A-1994-6BE0874ADD7B}"/>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B35F40C3-CADB-715C-F664-BADF0293A750}"/>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6B7DA129-69AF-DD7B-1A6E-224E91D19AED}"/>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6EDA5DA4-04EA-4648-59DD-4DD73C3C70F5}"/>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FEFDEB0B-75FC-1439-B9EB-A8610EC6E6B0}"/>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8C13948A-8257-E1D1-3DF4-C806133F4057}"/>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15582952-3B96-6B4F-954F-97F247A9BCDA}"/>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08BA5A67-AA2F-EAE7-DFF1-308E7DB6ED05}"/>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19DFEBBB-0BE1-ED1C-7142-99A4D30DF9DD}"/>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A1246B2A-470C-0E7F-8236-8748D59FB598}"/>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2C82A810-AF2A-D0F4-3793-AC6E61A00E99}"/>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3FAF3793-C394-27EB-664B-62A8B357F663}"/>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5A367B7B-89B4-8583-A90E-55AE010F9169}"/>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A71B327C-FC1B-6C98-642F-804F6EC1E684}"/>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5F281EE5-4BF6-08D3-2CA9-C069A18CBADA}"/>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440B5452-DBCA-D87D-5F35-A56D06446478}"/>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D6984D70-1624-955F-EEF6-CF0DE3FB05DB}"/>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F450CA14-EF58-C3E1-D209-80D7815A8F35}"/>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F0450DBD-2D2F-EAB1-266B-7A77EC521C0A}"/>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053DF200-72E7-1FF8-FF9C-6E5331B7ECDA}"/>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9B22C6A0-5FAE-5E70-3186-193DBC4DD678}"/>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2CD44982-3E16-49E1-9E18-180BFA0D6EA5}"/>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59BA3817-4505-A09F-CA73-60A3BC5D5F55}"/>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02130AF1-D1EF-25C1-14E3-AD9FB5397461}"/>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F9446683-230E-1620-43D3-8567495AFA10}"/>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ABA5E41A-2B02-4B7C-8322-09060A6CDB21}"/>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1988952E-6B78-214D-CC90-2C6FD173861E}"/>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A3862D87-1141-9FF5-D60E-98DDEE0DD322}"/>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AE375E55-9342-255F-8D68-192992AC741C}"/>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A22E74EE-5FE7-41AD-3B42-EFE04287373A}"/>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B892BA40-0883-7FA0-6A29-950C302431EA}"/>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8345BB6A-6FE8-23AB-CE07-488890438986}"/>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858077F1-D9B3-6B82-C986-539A1F69D80E}"/>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1B9A12B0-0A31-24DC-9890-2D427810E340}"/>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8A61BF9C-7F04-8F0B-88E7-434BCFD25C44}"/>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6CBAE3A8-A3A3-9FA6-1A5B-A134037C91BF}"/>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ED431770-192E-3E24-0161-9B150D2AC0A6}"/>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866E4E74-AEC5-A4FC-7F1E-EC5DF7DC10CE}"/>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AB73190A-9AF9-36EE-94B2-5779D934FD1C}"/>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C845158B-9A91-16DE-B042-52DA7E8D342C}"/>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FBA8BF19-E3FB-51D6-41FD-791A31767652}"/>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C97B0E3A-9BDF-B77A-F6EA-0A62C6C9DFA0}"/>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6D788D22-5BF0-2301-12F9-B5A5B363E7FC}"/>
              </a:ext>
            </a:extLst>
          </p:cNvPr>
          <p:cNvSpPr txBox="1"/>
          <p:nvPr/>
        </p:nvSpPr>
        <p:spPr>
          <a:xfrm>
            <a:off x="1742097" y="1086637"/>
            <a:ext cx="7848984" cy="3454792"/>
          </a:xfrm>
          <a:prstGeom prst="rect">
            <a:avLst/>
          </a:prstGeom>
          <a:noFill/>
        </p:spPr>
        <p:txBody>
          <a:bodyPr wrap="square" rtlCol="0">
            <a:spAutoFit/>
          </a:bodyPr>
          <a:lstStyle/>
          <a:p>
            <a:r>
              <a:rPr lang="en-IN" b="1" i="0" u="sng" strike="noStrike" baseline="0" dirty="0">
                <a:solidFill>
                  <a:schemeClr val="bg1"/>
                </a:solidFill>
                <a:latin typeface="Arial" panose="020B0604020202020204" pitchFamily="34" charset="0"/>
                <a:cs typeface="Arial" panose="020B0604020202020204" pitchFamily="34" charset="0"/>
              </a:rPr>
              <a:t>Long-term loans and advances</a:t>
            </a:r>
          </a:p>
          <a:p>
            <a:endParaRPr lang="en-IN" sz="1100" b="1" i="0" u="sng" strike="noStrike" baseline="0" dirty="0">
              <a:solidFill>
                <a:schemeClr val="bg1"/>
              </a:solidFill>
              <a:latin typeface="Arial" panose="020B0604020202020204" pitchFamily="34" charset="0"/>
              <a:cs typeface="Arial" panose="020B0604020202020204" pitchFamily="34" charset="0"/>
            </a:endParaRPr>
          </a:p>
          <a:p>
            <a:pPr algn="l"/>
            <a:r>
              <a:rPr lang="en-US" sz="1200" b="0" i="0" u="none" strike="noStrike" baseline="0" dirty="0">
                <a:solidFill>
                  <a:schemeClr val="bg1"/>
                </a:solidFill>
                <a:latin typeface="Arial" panose="020B0604020202020204" pitchFamily="34" charset="0"/>
                <a:cs typeface="Arial" panose="020B0604020202020204" pitchFamily="34" charset="0"/>
              </a:rPr>
              <a:t>(i) Long-term loans and advances shall be classified as:</a:t>
            </a:r>
          </a:p>
          <a:p>
            <a:pPr algn="l"/>
            <a:r>
              <a:rPr lang="en-IN" sz="1200" b="0" i="0" u="none" strike="noStrike" baseline="0" dirty="0">
                <a:solidFill>
                  <a:schemeClr val="bg1"/>
                </a:solidFill>
                <a:latin typeface="Arial" panose="020B0604020202020204" pitchFamily="34" charset="0"/>
                <a:cs typeface="Arial" panose="020B0604020202020204" pitchFamily="34" charset="0"/>
              </a:rPr>
              <a:t>       (a) Capital Advances;</a:t>
            </a:r>
          </a:p>
          <a:p>
            <a:pPr algn="l"/>
            <a:r>
              <a:rPr lang="en-US" sz="1200" b="0" i="0" u="none" strike="noStrike" baseline="0" dirty="0">
                <a:solidFill>
                  <a:schemeClr val="bg1"/>
                </a:solidFill>
                <a:latin typeface="Arial" panose="020B0604020202020204" pitchFamily="34" charset="0"/>
                <a:cs typeface="Arial" panose="020B0604020202020204" pitchFamily="34" charset="0"/>
              </a:rPr>
              <a:t>       (b) Loans and advances to related parties (giving details thereof);</a:t>
            </a:r>
          </a:p>
          <a:p>
            <a:pPr algn="l"/>
            <a:r>
              <a:rPr lang="en-US" sz="1200" b="0" i="0" u="none" strike="noStrike" baseline="0" dirty="0">
                <a:solidFill>
                  <a:schemeClr val="bg1"/>
                </a:solidFill>
                <a:latin typeface="Arial" panose="020B0604020202020204" pitchFamily="34" charset="0"/>
                <a:cs typeface="Arial" panose="020B0604020202020204" pitchFamily="34" charset="0"/>
              </a:rPr>
              <a:t>       (c) Other loans and advances (specify nature).</a:t>
            </a:r>
          </a:p>
          <a:p>
            <a:pPr algn="l"/>
            <a:r>
              <a:rPr lang="en-US" sz="1200" dirty="0">
                <a:solidFill>
                  <a:schemeClr val="bg1"/>
                </a:solidFill>
                <a:latin typeface="Arial" panose="020B0604020202020204" pitchFamily="34" charset="0"/>
                <a:cs typeface="Arial" panose="020B0604020202020204" pitchFamily="34" charset="0"/>
              </a:rPr>
              <a:t>(ii) </a:t>
            </a:r>
            <a:r>
              <a:rPr lang="en-US" sz="1200" b="0" i="0" u="none" strike="noStrike" baseline="0" dirty="0">
                <a:solidFill>
                  <a:schemeClr val="bg1"/>
                </a:solidFill>
                <a:latin typeface="Arial" panose="020B0604020202020204" pitchFamily="34" charset="0"/>
                <a:cs typeface="Arial" panose="020B0604020202020204" pitchFamily="34" charset="0"/>
              </a:rPr>
              <a:t>The above shall also be separately sub-classified as:</a:t>
            </a:r>
          </a:p>
          <a:p>
            <a:pPr algn="l"/>
            <a:r>
              <a:rPr lang="en-IN" sz="1200" b="0" i="0" u="none" strike="noStrike" baseline="0" dirty="0">
                <a:solidFill>
                  <a:schemeClr val="bg1"/>
                </a:solidFill>
                <a:latin typeface="Arial" panose="020B0604020202020204" pitchFamily="34" charset="0"/>
                <a:cs typeface="Arial" panose="020B0604020202020204" pitchFamily="34" charset="0"/>
              </a:rPr>
              <a:t>       (a) Secured, considered good;</a:t>
            </a:r>
          </a:p>
          <a:p>
            <a:pPr algn="l"/>
            <a:r>
              <a:rPr lang="en-IN" sz="1200" b="0" i="0" u="none" strike="noStrike" baseline="0" dirty="0">
                <a:solidFill>
                  <a:schemeClr val="bg1"/>
                </a:solidFill>
                <a:latin typeface="Arial" panose="020B0604020202020204" pitchFamily="34" charset="0"/>
                <a:cs typeface="Arial" panose="020B0604020202020204" pitchFamily="34" charset="0"/>
              </a:rPr>
              <a:t>       (b) Unsecured, considered good;</a:t>
            </a:r>
          </a:p>
          <a:p>
            <a:pPr algn="l"/>
            <a:r>
              <a:rPr lang="en-IN" sz="1200" b="0" i="0" u="none" strike="noStrike" baseline="0" dirty="0">
                <a:solidFill>
                  <a:schemeClr val="bg1"/>
                </a:solidFill>
                <a:latin typeface="Arial" panose="020B0604020202020204" pitchFamily="34" charset="0"/>
                <a:cs typeface="Arial" panose="020B0604020202020204" pitchFamily="34" charset="0"/>
              </a:rPr>
              <a:t>       (c) Doubtful.</a:t>
            </a:r>
          </a:p>
          <a:p>
            <a:pPr algn="l"/>
            <a:r>
              <a:rPr lang="en-IN" sz="1200" dirty="0">
                <a:solidFill>
                  <a:schemeClr val="bg1"/>
                </a:solidFill>
                <a:latin typeface="Arial" panose="020B0604020202020204" pitchFamily="34" charset="0"/>
                <a:cs typeface="Arial" panose="020B0604020202020204" pitchFamily="34" charset="0"/>
              </a:rPr>
              <a:t>(iii) </a:t>
            </a:r>
            <a:r>
              <a:rPr lang="en-US" sz="1200" b="0" i="0" u="none" strike="noStrike" baseline="0" dirty="0">
                <a:solidFill>
                  <a:schemeClr val="bg1"/>
                </a:solidFill>
                <a:latin typeface="Arial" panose="020B0604020202020204" pitchFamily="34" charset="0"/>
                <a:cs typeface="Arial" panose="020B0604020202020204" pitchFamily="34" charset="0"/>
              </a:rPr>
              <a:t>Allowance for bad and doubtful loans and advances shall be disclosed </a:t>
            </a:r>
            <a:r>
              <a:rPr lang="en-IN" sz="1200" b="0" i="0" u="none" strike="noStrike" baseline="0" dirty="0">
                <a:solidFill>
                  <a:schemeClr val="bg1"/>
                </a:solidFill>
                <a:latin typeface="Arial" panose="020B0604020202020204" pitchFamily="34" charset="0"/>
                <a:cs typeface="Arial" panose="020B0604020202020204" pitchFamily="34" charset="0"/>
              </a:rPr>
              <a:t>separately.</a:t>
            </a:r>
          </a:p>
          <a:p>
            <a:pPr algn="l"/>
            <a:endParaRPr lang="en-IN" sz="1200" dirty="0">
              <a:solidFill>
                <a:schemeClr val="bg1"/>
              </a:solidFill>
              <a:latin typeface="Arial" panose="020B0604020202020204" pitchFamily="34" charset="0"/>
              <a:cs typeface="Arial" panose="020B0604020202020204" pitchFamily="34" charset="0"/>
            </a:endParaRPr>
          </a:p>
          <a:p>
            <a:pPr algn="l"/>
            <a:r>
              <a:rPr lang="en-IN" b="1" i="0" u="sng" strike="noStrike" baseline="0" dirty="0">
                <a:solidFill>
                  <a:schemeClr val="bg1"/>
                </a:solidFill>
                <a:latin typeface="Arial" panose="020B0604020202020204" pitchFamily="34" charset="0"/>
                <a:cs typeface="Arial" panose="020B0604020202020204" pitchFamily="34" charset="0"/>
              </a:rPr>
              <a:t>Other non-current assets</a:t>
            </a:r>
          </a:p>
          <a:p>
            <a:pPr algn="l"/>
            <a:endParaRPr lang="en-IN" sz="1050" b="1" u="sng" dirty="0">
              <a:solidFill>
                <a:schemeClr val="bg1"/>
              </a:solidFill>
              <a:latin typeface="Arial" panose="020B0604020202020204" pitchFamily="34" charset="0"/>
              <a:cs typeface="Arial" panose="020B0604020202020204" pitchFamily="34" charset="0"/>
            </a:endParaRPr>
          </a:p>
          <a:p>
            <a:pPr algn="l"/>
            <a:r>
              <a:rPr lang="en-US" sz="1200" b="0" i="0" u="none" strike="noStrike" baseline="0" dirty="0">
                <a:solidFill>
                  <a:schemeClr val="bg1"/>
                </a:solidFill>
                <a:latin typeface="Arial" panose="020B0604020202020204" pitchFamily="34" charset="0"/>
                <a:cs typeface="Arial" panose="020B0604020202020204" pitchFamily="34" charset="0"/>
              </a:rPr>
              <a:t>Other non-current assets shall be classified as:</a:t>
            </a:r>
          </a:p>
          <a:p>
            <a:pPr algn="l"/>
            <a:r>
              <a:rPr lang="en-IN" sz="1200" b="0" i="0" u="none" strike="noStrike" baseline="0" dirty="0">
                <a:solidFill>
                  <a:schemeClr val="bg1"/>
                </a:solidFill>
                <a:latin typeface="Arial" panose="020B0604020202020204" pitchFamily="34" charset="0"/>
                <a:cs typeface="Arial" panose="020B0604020202020204" pitchFamily="34" charset="0"/>
              </a:rPr>
              <a:t>(</a:t>
            </a:r>
            <a:r>
              <a:rPr lang="en-IN" sz="1200" b="0" i="0" u="none" strike="noStrike" baseline="0" dirty="0" err="1">
                <a:solidFill>
                  <a:schemeClr val="bg1"/>
                </a:solidFill>
                <a:latin typeface="Arial" panose="020B0604020202020204" pitchFamily="34" charset="0"/>
                <a:cs typeface="Arial" panose="020B0604020202020204" pitchFamily="34" charset="0"/>
              </a:rPr>
              <a:t>i</a:t>
            </a:r>
            <a:r>
              <a:rPr lang="en-IN" sz="1200" b="0" i="0" u="none" strike="noStrike" baseline="0" dirty="0">
                <a:solidFill>
                  <a:schemeClr val="bg1"/>
                </a:solidFill>
                <a:latin typeface="Arial" panose="020B0604020202020204" pitchFamily="34" charset="0"/>
                <a:cs typeface="Arial" panose="020B0604020202020204" pitchFamily="34" charset="0"/>
              </a:rPr>
              <a:t>) Security Deposits;</a:t>
            </a:r>
          </a:p>
          <a:p>
            <a:pPr algn="l"/>
            <a:r>
              <a:rPr lang="en-US" sz="1200" b="0" i="0" u="none" strike="noStrike" baseline="0" dirty="0">
                <a:solidFill>
                  <a:schemeClr val="bg1"/>
                </a:solidFill>
                <a:latin typeface="Arial" panose="020B0604020202020204" pitchFamily="34" charset="0"/>
                <a:cs typeface="Arial" panose="020B0604020202020204" pitchFamily="34" charset="0"/>
              </a:rPr>
              <a:t>(ii) Bank deposits with more than 12 months maturity;</a:t>
            </a:r>
          </a:p>
          <a:p>
            <a:pPr algn="l"/>
            <a:r>
              <a:rPr lang="en-IN" sz="1200" b="0" i="0" u="none" strike="noStrike" baseline="0" dirty="0">
                <a:solidFill>
                  <a:schemeClr val="bg1"/>
                </a:solidFill>
                <a:latin typeface="Arial" panose="020B0604020202020204" pitchFamily="34" charset="0"/>
                <a:cs typeface="Arial" panose="020B0604020202020204" pitchFamily="34" charset="0"/>
              </a:rPr>
              <a:t>(ii) Others (specify nature).</a:t>
            </a:r>
            <a:endParaRPr lang="en-IN" sz="1200" b="1" i="0" u="sng" strike="noStrike" baseline="0" dirty="0">
              <a:solidFill>
                <a:schemeClr val="bg1"/>
              </a:solidFill>
              <a:latin typeface="Arial" panose="020B0604020202020204" pitchFamily="34" charset="0"/>
              <a:cs typeface="Arial" panose="020B0604020202020204" pitchFamily="34" charset="0"/>
            </a:endParaRPr>
          </a:p>
          <a:p>
            <a:pPr algn="l"/>
            <a:endParaRPr lang="en-IN" sz="1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419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11BF9019-9542-9437-2FEB-7AA2C0EF9B39}"/>
            </a:ext>
          </a:extLst>
        </p:cNvPr>
        <p:cNvGrpSpPr/>
        <p:nvPr/>
      </p:nvGrpSpPr>
      <p:grpSpPr>
        <a:xfrm>
          <a:off x="0" y="0"/>
          <a:ext cx="0" cy="0"/>
          <a:chOff x="0" y="0"/>
          <a:chExt cx="0" cy="0"/>
        </a:xfrm>
      </p:grpSpPr>
      <p:grpSp>
        <p:nvGrpSpPr>
          <p:cNvPr id="3812" name="Google Shape;3812;p49">
            <a:extLst>
              <a:ext uri="{FF2B5EF4-FFF2-40B4-BE49-F238E27FC236}">
                <a16:creationId xmlns:a16="http://schemas.microsoft.com/office/drawing/2014/main" id="{3FF78D8D-9716-AFC8-BADF-B2D934D9FE94}"/>
              </a:ext>
            </a:extLst>
          </p:cNvPr>
          <p:cNvGrpSpPr/>
          <p:nvPr/>
        </p:nvGrpSpPr>
        <p:grpSpPr>
          <a:xfrm rot="10337380">
            <a:off x="6260159" y="-470592"/>
            <a:ext cx="1481072" cy="1461978"/>
            <a:chOff x="2931771" y="1980837"/>
            <a:chExt cx="871908" cy="860667"/>
          </a:xfrm>
        </p:grpSpPr>
        <p:sp>
          <p:nvSpPr>
            <p:cNvPr id="3813" name="Google Shape;3813;p49">
              <a:extLst>
                <a:ext uri="{FF2B5EF4-FFF2-40B4-BE49-F238E27FC236}">
                  <a16:creationId xmlns:a16="http://schemas.microsoft.com/office/drawing/2014/main" id="{E4817868-C370-565A-08B4-147AAD93D42D}"/>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2F024FA5-EA13-8D11-A393-50743386F04A}"/>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CD6A44CE-1FC1-87CA-949D-D93DE245EB91}"/>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D395B606-25C1-8D79-FE70-081453A3E85D}"/>
              </a:ext>
            </a:extLst>
          </p:cNvPr>
          <p:cNvGrpSpPr/>
          <p:nvPr/>
        </p:nvGrpSpPr>
        <p:grpSpPr>
          <a:xfrm rot="10800000">
            <a:off x="5414029" y="-543701"/>
            <a:ext cx="1498909" cy="1408767"/>
            <a:chOff x="33633" y="2046199"/>
            <a:chExt cx="1945119" cy="1828143"/>
          </a:xfrm>
        </p:grpSpPr>
        <p:sp>
          <p:nvSpPr>
            <p:cNvPr id="3825" name="Google Shape;3825;p49">
              <a:extLst>
                <a:ext uri="{FF2B5EF4-FFF2-40B4-BE49-F238E27FC236}">
                  <a16:creationId xmlns:a16="http://schemas.microsoft.com/office/drawing/2014/main" id="{ED4FA3BE-1D5D-7195-559D-FD58CBE6A0DC}"/>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5FEDAA1F-6D37-48F6-A484-10C8B8AC3376}"/>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E8F731DE-73CF-EE51-D7FE-1F7FCA340B8E}"/>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B31AAA02-E23B-7575-D9E5-346DE66A31FB}"/>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E606F5AD-C921-7AF1-B9ED-DBCF3D3B6B36}"/>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CA49D575-F1D1-B555-51F7-AC42BDF826A4}"/>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50CFDC7D-C90F-E3EE-3CF7-F47DD8D14EA8}"/>
              </a:ext>
            </a:extLst>
          </p:cNvPr>
          <p:cNvSpPr txBox="1"/>
          <p:nvPr/>
        </p:nvSpPr>
        <p:spPr>
          <a:xfrm>
            <a:off x="1559704" y="187521"/>
            <a:ext cx="7848984" cy="4901342"/>
          </a:xfrm>
          <a:prstGeom prst="rect">
            <a:avLst/>
          </a:prstGeom>
          <a:noFill/>
        </p:spPr>
        <p:txBody>
          <a:bodyPr wrap="square" rtlCol="0">
            <a:spAutoFit/>
          </a:bodyPr>
          <a:lstStyle/>
          <a:p>
            <a:r>
              <a:rPr lang="en-IN" sz="1200" b="1" i="0" u="sng" strike="noStrike" baseline="0" dirty="0">
                <a:solidFill>
                  <a:schemeClr val="bg1"/>
                </a:solidFill>
                <a:latin typeface="Arial" panose="020B0604020202020204" pitchFamily="34" charset="0"/>
                <a:cs typeface="Arial" panose="020B0604020202020204" pitchFamily="34" charset="0"/>
              </a:rPr>
              <a:t>Current Investments</a:t>
            </a:r>
          </a:p>
          <a:p>
            <a:endParaRPr lang="en-IN" sz="900" b="1" i="0" u="sng" strike="noStrike" baseline="0" dirty="0">
              <a:solidFill>
                <a:schemeClr val="bg1"/>
              </a:solidFill>
              <a:latin typeface="Arial" panose="020B0604020202020204" pitchFamily="34" charset="0"/>
              <a:cs typeface="Arial" panose="020B0604020202020204" pitchFamily="34" charset="0"/>
            </a:endParaRPr>
          </a:p>
          <a:p>
            <a:pPr algn="l"/>
            <a:r>
              <a:rPr lang="en-US" sz="1100" b="0" i="0" u="none" strike="noStrike" baseline="0" dirty="0">
                <a:solidFill>
                  <a:schemeClr val="bg1"/>
                </a:solidFill>
                <a:latin typeface="Arial" panose="020B0604020202020204" pitchFamily="34" charset="0"/>
                <a:cs typeface="Arial" panose="020B0604020202020204" pitchFamily="34" charset="0"/>
              </a:rPr>
              <a:t>(i)</a:t>
            </a:r>
            <a:r>
              <a:rPr lang="en-US" sz="1600" b="0" i="0" u="none" strike="noStrike" baseline="0" dirty="0">
                <a:latin typeface="Arial Narrow" panose="020B0606020202030204" pitchFamily="34" charset="0"/>
              </a:rPr>
              <a:t> </a:t>
            </a:r>
            <a:r>
              <a:rPr lang="en-US" sz="1100" b="0" i="0" u="none" strike="noStrike" baseline="0" dirty="0">
                <a:solidFill>
                  <a:schemeClr val="bg1"/>
                </a:solidFill>
                <a:latin typeface="Arial" panose="020B0604020202020204" pitchFamily="34" charset="0"/>
                <a:cs typeface="Arial" panose="020B0604020202020204" pitchFamily="34" charset="0"/>
              </a:rPr>
              <a:t>Current investments shall be classified as:</a:t>
            </a:r>
          </a:p>
          <a:p>
            <a:pPr algn="l"/>
            <a:r>
              <a:rPr lang="en-US" sz="1100" b="0" i="0" u="none" strike="noStrike" baseline="0" dirty="0">
                <a:solidFill>
                  <a:schemeClr val="bg1"/>
                </a:solidFill>
                <a:latin typeface="Arial" panose="020B0604020202020204" pitchFamily="34" charset="0"/>
                <a:cs typeface="Arial" panose="020B0604020202020204" pitchFamily="34" charset="0"/>
              </a:rPr>
              <a:t>       (a) Investments in Equity Instruments;</a:t>
            </a:r>
          </a:p>
          <a:p>
            <a:pPr algn="l"/>
            <a:r>
              <a:rPr lang="en-US" sz="1100" b="0" i="0" u="none" strike="noStrike" baseline="0" dirty="0">
                <a:solidFill>
                  <a:schemeClr val="bg1"/>
                </a:solidFill>
                <a:latin typeface="Arial" panose="020B0604020202020204" pitchFamily="34" charset="0"/>
                <a:cs typeface="Arial" panose="020B0604020202020204" pitchFamily="34" charset="0"/>
              </a:rPr>
              <a:t>       (b) Investment in Preference Shares;</a:t>
            </a:r>
          </a:p>
          <a:p>
            <a:pPr algn="l"/>
            <a:r>
              <a:rPr lang="en-US" sz="1100" b="0" i="0" u="none" strike="noStrike" baseline="0" dirty="0">
                <a:solidFill>
                  <a:schemeClr val="bg1"/>
                </a:solidFill>
                <a:latin typeface="Arial" panose="020B0604020202020204" pitchFamily="34" charset="0"/>
                <a:cs typeface="Arial" panose="020B0604020202020204" pitchFamily="34" charset="0"/>
              </a:rPr>
              <a:t>       (c) Investments in government or trust securities;</a:t>
            </a:r>
          </a:p>
          <a:p>
            <a:pPr algn="l"/>
            <a:r>
              <a:rPr lang="en-US" sz="1100" b="0" i="0" u="none" strike="noStrike" baseline="0" dirty="0">
                <a:solidFill>
                  <a:schemeClr val="bg1"/>
                </a:solidFill>
                <a:latin typeface="Arial" panose="020B0604020202020204" pitchFamily="34" charset="0"/>
                <a:cs typeface="Arial" panose="020B0604020202020204" pitchFamily="34" charset="0"/>
              </a:rPr>
              <a:t>       (d) Investments in debentures or bonds;</a:t>
            </a:r>
          </a:p>
          <a:p>
            <a:pPr algn="l"/>
            <a:r>
              <a:rPr lang="en-US" sz="1100" b="0" i="0" u="none" strike="noStrike" baseline="0" dirty="0">
                <a:solidFill>
                  <a:schemeClr val="bg1"/>
                </a:solidFill>
                <a:latin typeface="Arial" panose="020B0604020202020204" pitchFamily="34" charset="0"/>
                <a:cs typeface="Arial" panose="020B0604020202020204" pitchFamily="34" charset="0"/>
              </a:rPr>
              <a:t>       (e) Investments in Mutual Funds;</a:t>
            </a:r>
          </a:p>
          <a:p>
            <a:pPr algn="l"/>
            <a:r>
              <a:rPr lang="en-US" sz="1100" b="0" i="0" u="none" strike="noStrike" baseline="0" dirty="0">
                <a:solidFill>
                  <a:schemeClr val="bg1"/>
                </a:solidFill>
                <a:latin typeface="Arial" panose="020B0604020202020204" pitchFamily="34" charset="0"/>
                <a:cs typeface="Arial" panose="020B0604020202020204" pitchFamily="34" charset="0"/>
              </a:rPr>
              <a:t>       (f) Investments in partnership firms;</a:t>
            </a:r>
          </a:p>
          <a:p>
            <a:pPr algn="l"/>
            <a:r>
              <a:rPr lang="en-US" sz="1100" b="0" i="0" u="none" strike="noStrike" baseline="0" dirty="0">
                <a:solidFill>
                  <a:schemeClr val="bg1"/>
                </a:solidFill>
                <a:latin typeface="Arial" panose="020B0604020202020204" pitchFamily="34" charset="0"/>
                <a:cs typeface="Arial" panose="020B0604020202020204" pitchFamily="34" charset="0"/>
              </a:rPr>
              <a:t>       (g) Other investments (specify nature).</a:t>
            </a:r>
          </a:p>
          <a:p>
            <a:pPr algn="l"/>
            <a:r>
              <a:rPr lang="en-US" sz="1100" dirty="0">
                <a:solidFill>
                  <a:schemeClr val="bg1"/>
                </a:solidFill>
                <a:latin typeface="Arial" panose="020B0604020202020204" pitchFamily="34" charset="0"/>
                <a:cs typeface="Arial" panose="020B0604020202020204" pitchFamily="34" charset="0"/>
              </a:rPr>
              <a:t>(ii) </a:t>
            </a:r>
            <a:r>
              <a:rPr lang="en-US" sz="1100" b="0" i="0" u="none" strike="noStrike" baseline="0" dirty="0">
                <a:solidFill>
                  <a:schemeClr val="bg1"/>
                </a:solidFill>
                <a:latin typeface="Arial" panose="020B0604020202020204" pitchFamily="34" charset="0"/>
                <a:cs typeface="Arial" panose="020B0604020202020204" pitchFamily="34" charset="0"/>
              </a:rPr>
              <a:t>The following shall also be disclosed:</a:t>
            </a:r>
          </a:p>
          <a:p>
            <a:pPr algn="l"/>
            <a:r>
              <a:rPr lang="en-US" sz="1100" b="0" i="0" u="none" strike="noStrike" baseline="0" dirty="0">
                <a:solidFill>
                  <a:schemeClr val="bg1"/>
                </a:solidFill>
                <a:latin typeface="Arial" panose="020B0604020202020204" pitchFamily="34" charset="0"/>
                <a:cs typeface="Arial" panose="020B0604020202020204" pitchFamily="34" charset="0"/>
              </a:rPr>
              <a:t>      (a) The basis of valuation of individual investments;</a:t>
            </a:r>
          </a:p>
          <a:p>
            <a:pPr algn="l"/>
            <a:r>
              <a:rPr lang="en-US" sz="1100" b="0" i="0" u="none" strike="noStrike" baseline="0" dirty="0">
                <a:solidFill>
                  <a:schemeClr val="bg1"/>
                </a:solidFill>
                <a:latin typeface="Arial" panose="020B0604020202020204" pitchFamily="34" charset="0"/>
                <a:cs typeface="Arial" panose="020B0604020202020204" pitchFamily="34" charset="0"/>
              </a:rPr>
              <a:t>      (b) Aggregate amount of quoted investments and market value </a:t>
            </a:r>
            <a:r>
              <a:rPr lang="en-IN" sz="1100" b="0" i="0" u="none" strike="noStrike" baseline="0" dirty="0">
                <a:solidFill>
                  <a:schemeClr val="bg1"/>
                </a:solidFill>
                <a:latin typeface="Arial" panose="020B0604020202020204" pitchFamily="34" charset="0"/>
                <a:cs typeface="Arial" panose="020B0604020202020204" pitchFamily="34" charset="0"/>
              </a:rPr>
              <a:t>thereof;</a:t>
            </a:r>
          </a:p>
          <a:p>
            <a:pPr algn="l"/>
            <a:r>
              <a:rPr lang="en-US" sz="1100" b="0" i="0" u="none" strike="noStrike" baseline="0" dirty="0">
                <a:solidFill>
                  <a:schemeClr val="bg1"/>
                </a:solidFill>
                <a:latin typeface="Arial" panose="020B0604020202020204" pitchFamily="34" charset="0"/>
                <a:cs typeface="Arial" panose="020B0604020202020204" pitchFamily="34" charset="0"/>
              </a:rPr>
              <a:t>      (c) Aggregate amount of unquoted investments;</a:t>
            </a:r>
          </a:p>
          <a:p>
            <a:pPr algn="l"/>
            <a:r>
              <a:rPr lang="en-US" sz="1100" b="0" i="0" u="none" strike="noStrike" baseline="0" dirty="0">
                <a:solidFill>
                  <a:schemeClr val="bg1"/>
                </a:solidFill>
                <a:latin typeface="Arial" panose="020B0604020202020204" pitchFamily="34" charset="0"/>
                <a:cs typeface="Arial" panose="020B0604020202020204" pitchFamily="34" charset="0"/>
              </a:rPr>
              <a:t>      (d) Aggregate provision made for diminution in value of investments.</a:t>
            </a:r>
          </a:p>
          <a:p>
            <a:pPr algn="l"/>
            <a:endParaRPr lang="en-US" sz="1100" dirty="0">
              <a:solidFill>
                <a:schemeClr val="bg1"/>
              </a:solidFill>
              <a:latin typeface="Arial" panose="020B0604020202020204" pitchFamily="34" charset="0"/>
              <a:cs typeface="Arial" panose="020B0604020202020204" pitchFamily="34" charset="0"/>
            </a:endParaRPr>
          </a:p>
          <a:p>
            <a:pPr algn="l"/>
            <a:r>
              <a:rPr lang="en-IN" sz="1200" b="1" i="0" u="sng" strike="noStrike" baseline="0" dirty="0">
                <a:solidFill>
                  <a:schemeClr val="bg1"/>
                </a:solidFill>
                <a:latin typeface="Arial" panose="020B0604020202020204" pitchFamily="34" charset="0"/>
                <a:cs typeface="Arial" panose="020B0604020202020204" pitchFamily="34" charset="0"/>
              </a:rPr>
              <a:t>Inventories</a:t>
            </a:r>
          </a:p>
          <a:p>
            <a:pPr algn="l"/>
            <a:endParaRPr lang="en-IN" sz="1000" b="1" u="sng" dirty="0">
              <a:solidFill>
                <a:schemeClr val="bg1"/>
              </a:solidFill>
              <a:latin typeface="Arial" panose="020B0604020202020204" pitchFamily="34" charset="0"/>
              <a:cs typeface="Arial" panose="020B0604020202020204" pitchFamily="34" charset="0"/>
            </a:endParaRPr>
          </a:p>
          <a:p>
            <a:pPr algn="l"/>
            <a:r>
              <a:rPr lang="en-IN" sz="1100" u="sng" dirty="0">
                <a:solidFill>
                  <a:schemeClr val="bg1"/>
                </a:solidFill>
                <a:latin typeface="Arial" panose="020B0604020202020204" pitchFamily="34" charset="0"/>
                <a:cs typeface="Arial" panose="020B0604020202020204" pitchFamily="34" charset="0"/>
              </a:rPr>
              <a:t>(</a:t>
            </a:r>
            <a:r>
              <a:rPr lang="en-IN" sz="1100" u="sng" dirty="0" err="1">
                <a:solidFill>
                  <a:schemeClr val="bg1"/>
                </a:solidFill>
                <a:latin typeface="Arial" panose="020B0604020202020204" pitchFamily="34" charset="0"/>
                <a:cs typeface="Arial" panose="020B0604020202020204" pitchFamily="34" charset="0"/>
              </a:rPr>
              <a:t>i</a:t>
            </a:r>
            <a:r>
              <a:rPr lang="en-IN" sz="1100" u="sng" dirty="0">
                <a:solidFill>
                  <a:schemeClr val="bg1"/>
                </a:solidFill>
                <a:latin typeface="Arial" panose="020B0604020202020204" pitchFamily="34" charset="0"/>
                <a:cs typeface="Arial" panose="020B0604020202020204" pitchFamily="34" charset="0"/>
              </a:rPr>
              <a:t>) </a:t>
            </a:r>
            <a:r>
              <a:rPr lang="en-US" sz="1100" b="0" i="0" u="none" strike="noStrike" baseline="0" dirty="0">
                <a:solidFill>
                  <a:schemeClr val="bg1"/>
                </a:solidFill>
                <a:latin typeface="Arial" panose="020B0604020202020204" pitchFamily="34" charset="0"/>
                <a:cs typeface="Arial" panose="020B0604020202020204" pitchFamily="34" charset="0"/>
              </a:rPr>
              <a:t>Inventories shall be classified as:</a:t>
            </a:r>
          </a:p>
          <a:p>
            <a:pPr algn="l"/>
            <a:r>
              <a:rPr lang="en-IN" sz="1100" b="0" i="0" u="none" strike="noStrike" baseline="0" dirty="0">
                <a:solidFill>
                  <a:schemeClr val="bg1"/>
                </a:solidFill>
                <a:latin typeface="Arial" panose="020B0604020202020204" pitchFamily="34" charset="0"/>
                <a:cs typeface="Arial" panose="020B0604020202020204" pitchFamily="34" charset="0"/>
              </a:rPr>
              <a:t>      (a) Raw materials;</a:t>
            </a:r>
          </a:p>
          <a:p>
            <a:pPr algn="l"/>
            <a:r>
              <a:rPr lang="en-IN" sz="1100" b="0" i="0" u="none" strike="noStrike" baseline="0" dirty="0">
                <a:solidFill>
                  <a:schemeClr val="bg1"/>
                </a:solidFill>
                <a:latin typeface="Arial" panose="020B0604020202020204" pitchFamily="34" charset="0"/>
                <a:cs typeface="Arial" panose="020B0604020202020204" pitchFamily="34" charset="0"/>
              </a:rPr>
              <a:t>      (b) Work-in-progress;</a:t>
            </a:r>
          </a:p>
          <a:p>
            <a:pPr algn="l"/>
            <a:r>
              <a:rPr lang="en-IN" sz="1100" b="0" i="0" u="none" strike="noStrike" baseline="0" dirty="0">
                <a:solidFill>
                  <a:schemeClr val="bg1"/>
                </a:solidFill>
                <a:latin typeface="Arial" panose="020B0604020202020204" pitchFamily="34" charset="0"/>
                <a:cs typeface="Arial" panose="020B0604020202020204" pitchFamily="34" charset="0"/>
              </a:rPr>
              <a:t>      (c) Finished goods;</a:t>
            </a:r>
          </a:p>
          <a:p>
            <a:pPr algn="l"/>
            <a:r>
              <a:rPr lang="en-US" sz="1100" b="0" i="0" u="none" strike="noStrike" baseline="0" dirty="0">
                <a:solidFill>
                  <a:schemeClr val="bg1"/>
                </a:solidFill>
                <a:latin typeface="Arial" panose="020B0604020202020204" pitchFamily="34" charset="0"/>
                <a:cs typeface="Arial" panose="020B0604020202020204" pitchFamily="34" charset="0"/>
              </a:rPr>
              <a:t>      (d) Stock-in-trade (in respect of goods acquired for trading);</a:t>
            </a:r>
          </a:p>
          <a:p>
            <a:pPr algn="l"/>
            <a:r>
              <a:rPr lang="en-IN" sz="1100" b="0" i="0" u="none" strike="noStrike" baseline="0" dirty="0">
                <a:solidFill>
                  <a:schemeClr val="bg1"/>
                </a:solidFill>
                <a:latin typeface="Arial" panose="020B0604020202020204" pitchFamily="34" charset="0"/>
                <a:cs typeface="Arial" panose="020B0604020202020204" pitchFamily="34" charset="0"/>
              </a:rPr>
              <a:t>      (e) Stores and spares;</a:t>
            </a:r>
          </a:p>
          <a:p>
            <a:pPr algn="l"/>
            <a:r>
              <a:rPr lang="en-IN" sz="1100" b="0" i="0" u="none" strike="noStrike" baseline="0" dirty="0">
                <a:solidFill>
                  <a:schemeClr val="bg1"/>
                </a:solidFill>
                <a:latin typeface="Arial" panose="020B0604020202020204" pitchFamily="34" charset="0"/>
                <a:cs typeface="Arial" panose="020B0604020202020204" pitchFamily="34" charset="0"/>
              </a:rPr>
              <a:t>      (f) Loose tools;</a:t>
            </a:r>
          </a:p>
          <a:p>
            <a:pPr algn="l"/>
            <a:r>
              <a:rPr lang="en-US" sz="1100" b="0" i="0" u="none" strike="noStrike" baseline="0" dirty="0">
                <a:solidFill>
                  <a:schemeClr val="bg1"/>
                </a:solidFill>
                <a:latin typeface="Arial" panose="020B0604020202020204" pitchFamily="34" charset="0"/>
                <a:cs typeface="Arial" panose="020B0604020202020204" pitchFamily="34" charset="0"/>
              </a:rPr>
              <a:t>(ii) Goods-in-transit shall be disclosed under the relevant sub-head of</a:t>
            </a:r>
          </a:p>
          <a:p>
            <a:pPr algn="l"/>
            <a:r>
              <a:rPr lang="en-IN" sz="1100" b="0" i="0" u="none" strike="noStrike" baseline="0" dirty="0">
                <a:solidFill>
                  <a:schemeClr val="bg1"/>
                </a:solidFill>
                <a:latin typeface="Arial" panose="020B0604020202020204" pitchFamily="34" charset="0"/>
                <a:cs typeface="Arial" panose="020B0604020202020204" pitchFamily="34" charset="0"/>
              </a:rPr>
              <a:t>     inventories.</a:t>
            </a:r>
            <a:endParaRPr lang="en-IN" sz="11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850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473D4965-C99E-1AFC-02D9-E72D981BB2AF}"/>
            </a:ext>
          </a:extLst>
        </p:cNvPr>
        <p:cNvGrpSpPr/>
        <p:nvPr/>
      </p:nvGrpSpPr>
      <p:grpSpPr>
        <a:xfrm>
          <a:off x="0" y="0"/>
          <a:ext cx="0" cy="0"/>
          <a:chOff x="0" y="0"/>
          <a:chExt cx="0" cy="0"/>
        </a:xfrm>
      </p:grpSpPr>
      <p:grpSp>
        <p:nvGrpSpPr>
          <p:cNvPr id="3812" name="Google Shape;3812;p49">
            <a:extLst>
              <a:ext uri="{FF2B5EF4-FFF2-40B4-BE49-F238E27FC236}">
                <a16:creationId xmlns:a16="http://schemas.microsoft.com/office/drawing/2014/main" id="{E0DD1E58-8075-7AB4-E724-DDCB51E9704F}"/>
              </a:ext>
            </a:extLst>
          </p:cNvPr>
          <p:cNvGrpSpPr/>
          <p:nvPr/>
        </p:nvGrpSpPr>
        <p:grpSpPr>
          <a:xfrm rot="10337380">
            <a:off x="6260159" y="-470592"/>
            <a:ext cx="1481072" cy="1461978"/>
            <a:chOff x="2931771" y="1980837"/>
            <a:chExt cx="871908" cy="860667"/>
          </a:xfrm>
        </p:grpSpPr>
        <p:sp>
          <p:nvSpPr>
            <p:cNvPr id="3813" name="Google Shape;3813;p49">
              <a:extLst>
                <a:ext uri="{FF2B5EF4-FFF2-40B4-BE49-F238E27FC236}">
                  <a16:creationId xmlns:a16="http://schemas.microsoft.com/office/drawing/2014/main" id="{2B690220-54BB-FD74-7014-5464B4EE20E4}"/>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9754A867-A81E-7928-4302-4E06F438A76F}"/>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3D6EC1DB-DFEC-3A7D-B8DE-F8E7F8523F37}"/>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E1D68DEF-1F51-5D4E-3C2A-35520E1FF227}"/>
              </a:ext>
            </a:extLst>
          </p:cNvPr>
          <p:cNvGrpSpPr/>
          <p:nvPr/>
        </p:nvGrpSpPr>
        <p:grpSpPr>
          <a:xfrm rot="10800000">
            <a:off x="5414029" y="-543701"/>
            <a:ext cx="1498909" cy="1408767"/>
            <a:chOff x="33633" y="2046199"/>
            <a:chExt cx="1945119" cy="1828143"/>
          </a:xfrm>
        </p:grpSpPr>
        <p:sp>
          <p:nvSpPr>
            <p:cNvPr id="3825" name="Google Shape;3825;p49">
              <a:extLst>
                <a:ext uri="{FF2B5EF4-FFF2-40B4-BE49-F238E27FC236}">
                  <a16:creationId xmlns:a16="http://schemas.microsoft.com/office/drawing/2014/main" id="{88430ADB-5EEC-0411-BCEF-0B31D56BB9F6}"/>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7EA4CD5C-6718-A032-553F-EB4FF0AFF7B8}"/>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70F8C1AF-7A7E-892D-CAB6-0C2E7C5CA21C}"/>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4948E2A7-D47D-4E8E-47B3-D50A3EF19E0B}"/>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B2332C58-B221-FCC9-C4CE-8A9FD2E87507}"/>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83FD2830-439B-24F6-7633-4B50AEAE25B7}"/>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62DF1A4F-8E6B-E6E2-24E5-F76018A88CDE}"/>
              </a:ext>
            </a:extLst>
          </p:cNvPr>
          <p:cNvSpPr txBox="1"/>
          <p:nvPr/>
        </p:nvSpPr>
        <p:spPr>
          <a:xfrm>
            <a:off x="1694066" y="520948"/>
            <a:ext cx="7848984" cy="4770537"/>
          </a:xfrm>
          <a:prstGeom prst="rect">
            <a:avLst/>
          </a:prstGeom>
          <a:noFill/>
        </p:spPr>
        <p:txBody>
          <a:bodyPr wrap="square" rtlCol="0">
            <a:spAutoFit/>
          </a:bodyPr>
          <a:lstStyle/>
          <a:p>
            <a:r>
              <a:rPr lang="en-IN" b="1" i="0" u="sng" strike="noStrike" baseline="0" dirty="0">
                <a:solidFill>
                  <a:schemeClr val="bg1"/>
                </a:solidFill>
                <a:latin typeface="Arial" panose="020B0604020202020204" pitchFamily="34" charset="0"/>
                <a:cs typeface="Arial" panose="020B0604020202020204" pitchFamily="34" charset="0"/>
              </a:rPr>
              <a:t>Trade Receivables</a:t>
            </a:r>
          </a:p>
          <a:p>
            <a:endParaRPr lang="en-IN" sz="800" b="1" i="0" u="sng" strike="noStrike" baseline="0" dirty="0">
              <a:solidFill>
                <a:schemeClr val="bg1"/>
              </a:solidFill>
              <a:latin typeface="Arial" panose="020B0604020202020204" pitchFamily="34" charset="0"/>
              <a:cs typeface="Arial" panose="020B0604020202020204" pitchFamily="34" charset="0"/>
            </a:endParaRPr>
          </a:p>
          <a:p>
            <a:pPr algn="l"/>
            <a:r>
              <a:rPr lang="en-US" sz="1200" b="0" i="0" u="none" strike="noStrike" baseline="0" dirty="0">
                <a:solidFill>
                  <a:schemeClr val="bg1"/>
                </a:solidFill>
                <a:latin typeface="Arial" panose="020B0604020202020204" pitchFamily="34" charset="0"/>
                <a:cs typeface="Arial" panose="020B0604020202020204" pitchFamily="34" charset="0"/>
              </a:rPr>
              <a:t>(i) Aggregate amount of trade receivables outstanding for a period exceeding</a:t>
            </a:r>
          </a:p>
          <a:p>
            <a:pPr algn="l"/>
            <a:r>
              <a:rPr lang="en-US" sz="1200" b="0" i="0" u="none" strike="noStrike" baseline="0" dirty="0">
                <a:solidFill>
                  <a:schemeClr val="bg1"/>
                </a:solidFill>
                <a:latin typeface="Arial" panose="020B0604020202020204" pitchFamily="34" charset="0"/>
                <a:cs typeface="Arial" panose="020B0604020202020204" pitchFamily="34" charset="0"/>
              </a:rPr>
              <a:t>    six months from the date they are due for receipt shall be stated </a:t>
            </a:r>
            <a:r>
              <a:rPr lang="en-IN" sz="1200" b="0" i="0" u="none" strike="noStrike" baseline="0" dirty="0">
                <a:solidFill>
                  <a:schemeClr val="bg1"/>
                </a:solidFill>
                <a:latin typeface="Arial" panose="020B0604020202020204" pitchFamily="34" charset="0"/>
                <a:cs typeface="Arial" panose="020B0604020202020204" pitchFamily="34" charset="0"/>
              </a:rPr>
              <a:t>separately.</a:t>
            </a:r>
          </a:p>
          <a:p>
            <a:pPr algn="l"/>
            <a:r>
              <a:rPr lang="en-IN" sz="1200" dirty="0">
                <a:solidFill>
                  <a:schemeClr val="bg1"/>
                </a:solidFill>
                <a:latin typeface="Arial" panose="020B0604020202020204" pitchFamily="34" charset="0"/>
                <a:cs typeface="Arial" panose="020B0604020202020204" pitchFamily="34" charset="0"/>
              </a:rPr>
              <a:t>(ii) </a:t>
            </a:r>
            <a:r>
              <a:rPr lang="en-US" sz="1200" b="0" i="0" u="none" strike="noStrike" baseline="0" dirty="0">
                <a:solidFill>
                  <a:schemeClr val="bg1"/>
                </a:solidFill>
                <a:latin typeface="Arial" panose="020B0604020202020204" pitchFamily="34" charset="0"/>
                <a:cs typeface="Arial" panose="020B0604020202020204" pitchFamily="34" charset="0"/>
              </a:rPr>
              <a:t>Trade receivables shall be sub-classified as:</a:t>
            </a:r>
          </a:p>
          <a:p>
            <a:pPr algn="l"/>
            <a:r>
              <a:rPr lang="en-IN" sz="1200" b="0" i="0" u="none" strike="noStrike" baseline="0" dirty="0">
                <a:solidFill>
                  <a:schemeClr val="bg1"/>
                </a:solidFill>
                <a:latin typeface="Arial" panose="020B0604020202020204" pitchFamily="34" charset="0"/>
                <a:cs typeface="Arial" panose="020B0604020202020204" pitchFamily="34" charset="0"/>
              </a:rPr>
              <a:t>     (a) Secured, considered good;</a:t>
            </a:r>
          </a:p>
          <a:p>
            <a:pPr algn="l"/>
            <a:r>
              <a:rPr lang="en-IN" sz="1200" b="0" i="0" u="none" strike="noStrike" baseline="0" dirty="0">
                <a:solidFill>
                  <a:schemeClr val="bg1"/>
                </a:solidFill>
                <a:latin typeface="Arial" panose="020B0604020202020204" pitchFamily="34" charset="0"/>
                <a:cs typeface="Arial" panose="020B0604020202020204" pitchFamily="34" charset="0"/>
              </a:rPr>
              <a:t>     (b) Unsecured considered good;</a:t>
            </a:r>
          </a:p>
          <a:p>
            <a:pPr algn="l"/>
            <a:r>
              <a:rPr lang="en-IN" sz="1200" b="0" i="0" u="none" strike="noStrike" baseline="0" dirty="0">
                <a:solidFill>
                  <a:schemeClr val="bg1"/>
                </a:solidFill>
                <a:latin typeface="Arial" panose="020B0604020202020204" pitchFamily="34" charset="0"/>
                <a:cs typeface="Arial" panose="020B0604020202020204" pitchFamily="34" charset="0"/>
              </a:rPr>
              <a:t>     (c) Doubtful.</a:t>
            </a:r>
          </a:p>
          <a:p>
            <a:pPr algn="l"/>
            <a:r>
              <a:rPr lang="en-IN" sz="1200" dirty="0">
                <a:solidFill>
                  <a:schemeClr val="bg1"/>
                </a:solidFill>
                <a:latin typeface="Arial" panose="020B0604020202020204" pitchFamily="34" charset="0"/>
                <a:cs typeface="Arial" panose="020B0604020202020204" pitchFamily="34" charset="0"/>
              </a:rPr>
              <a:t>(iii) </a:t>
            </a:r>
            <a:r>
              <a:rPr lang="en-US" sz="1200" b="0" i="0" u="none" strike="noStrike" baseline="0" dirty="0">
                <a:solidFill>
                  <a:schemeClr val="bg1"/>
                </a:solidFill>
                <a:latin typeface="Arial" panose="020B0604020202020204" pitchFamily="34" charset="0"/>
                <a:cs typeface="Arial" panose="020B0604020202020204" pitchFamily="34" charset="0"/>
              </a:rPr>
              <a:t>Allowance for bad and doubtful debts shall be disclosed separately.</a:t>
            </a:r>
          </a:p>
          <a:p>
            <a:pPr algn="l"/>
            <a:endParaRPr lang="en-US" sz="1200" dirty="0">
              <a:solidFill>
                <a:schemeClr val="bg1"/>
              </a:solidFill>
              <a:latin typeface="Arial" panose="020B0604020202020204" pitchFamily="34" charset="0"/>
              <a:cs typeface="Arial" panose="020B0604020202020204" pitchFamily="34" charset="0"/>
            </a:endParaRPr>
          </a:p>
          <a:p>
            <a:pPr algn="l"/>
            <a:r>
              <a:rPr lang="en-IN" b="1" i="0" u="sng" strike="noStrike" baseline="0" dirty="0">
                <a:solidFill>
                  <a:schemeClr val="bg1"/>
                </a:solidFill>
                <a:latin typeface="Arial" panose="020B0604020202020204" pitchFamily="34" charset="0"/>
                <a:cs typeface="Arial" panose="020B0604020202020204" pitchFamily="34" charset="0"/>
              </a:rPr>
              <a:t>Cash and bank balances</a:t>
            </a:r>
          </a:p>
          <a:p>
            <a:pPr algn="l"/>
            <a:endParaRPr lang="en-IN" b="1" u="sng" dirty="0">
              <a:solidFill>
                <a:schemeClr val="bg1"/>
              </a:solidFill>
              <a:latin typeface="Arial" panose="020B0604020202020204" pitchFamily="34" charset="0"/>
              <a:cs typeface="Arial" panose="020B0604020202020204" pitchFamily="34" charset="0"/>
            </a:endParaRPr>
          </a:p>
          <a:p>
            <a:pPr algn="l"/>
            <a:r>
              <a:rPr lang="en-IN" sz="1200" i="0" strike="noStrike" baseline="0" dirty="0">
                <a:solidFill>
                  <a:schemeClr val="bg1"/>
                </a:solidFill>
                <a:latin typeface="Arial" panose="020B0604020202020204" pitchFamily="34" charset="0"/>
                <a:cs typeface="Arial" panose="020B0604020202020204" pitchFamily="34" charset="0"/>
              </a:rPr>
              <a:t>(</a:t>
            </a:r>
            <a:r>
              <a:rPr lang="en-IN" sz="1200" i="0" strike="noStrike" baseline="0" dirty="0" err="1">
                <a:solidFill>
                  <a:schemeClr val="bg1"/>
                </a:solidFill>
                <a:latin typeface="Arial" panose="020B0604020202020204" pitchFamily="34" charset="0"/>
                <a:cs typeface="Arial" panose="020B0604020202020204" pitchFamily="34" charset="0"/>
              </a:rPr>
              <a:t>i</a:t>
            </a:r>
            <a:r>
              <a:rPr lang="en-IN" sz="1200" i="0" strike="noStrike" baseline="0" dirty="0">
                <a:solidFill>
                  <a:schemeClr val="bg1"/>
                </a:solidFill>
                <a:latin typeface="Arial" panose="020B0604020202020204" pitchFamily="34" charset="0"/>
                <a:cs typeface="Arial" panose="020B0604020202020204" pitchFamily="34" charset="0"/>
              </a:rPr>
              <a:t>)</a:t>
            </a:r>
            <a:r>
              <a:rPr lang="en-IN" i="0" strike="noStrike" baseline="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Cash and cash equivalents shall be classified as:</a:t>
            </a:r>
          </a:p>
          <a:p>
            <a:pPr algn="l"/>
            <a:r>
              <a:rPr lang="en-IN" sz="1200" b="0" i="0" u="none" strike="noStrike" baseline="0" dirty="0">
                <a:solidFill>
                  <a:schemeClr val="bg1"/>
                </a:solidFill>
                <a:latin typeface="Arial" panose="020B0604020202020204" pitchFamily="34" charset="0"/>
                <a:cs typeface="Arial" panose="020B0604020202020204" pitchFamily="34" charset="0"/>
              </a:rPr>
              <a:t>     (a) Balances with banks;</a:t>
            </a:r>
          </a:p>
          <a:p>
            <a:pPr algn="l"/>
            <a:r>
              <a:rPr lang="en-US" sz="1200" b="0" i="0" u="none" strike="noStrike" baseline="0" dirty="0">
                <a:solidFill>
                  <a:schemeClr val="bg1"/>
                </a:solidFill>
                <a:latin typeface="Arial" panose="020B0604020202020204" pitchFamily="34" charset="0"/>
                <a:cs typeface="Arial" panose="020B0604020202020204" pitchFamily="34" charset="0"/>
              </a:rPr>
              <a:t>     (b) Cheques, drafts on hand;</a:t>
            </a:r>
          </a:p>
          <a:p>
            <a:pPr algn="l"/>
            <a:r>
              <a:rPr lang="en-IN" sz="1200" b="0" i="0" u="none" strike="noStrike" baseline="0" dirty="0">
                <a:solidFill>
                  <a:schemeClr val="bg1"/>
                </a:solidFill>
                <a:latin typeface="Arial" panose="020B0604020202020204" pitchFamily="34" charset="0"/>
                <a:cs typeface="Arial" panose="020B0604020202020204" pitchFamily="34" charset="0"/>
              </a:rPr>
              <a:t>     (c) Cash on hand;</a:t>
            </a:r>
          </a:p>
          <a:p>
            <a:pPr algn="l"/>
            <a:r>
              <a:rPr lang="en-IN" sz="1200" b="0" i="0" u="none" strike="noStrike" baseline="0" dirty="0">
                <a:solidFill>
                  <a:schemeClr val="bg1"/>
                </a:solidFill>
                <a:latin typeface="Arial" panose="020B0604020202020204" pitchFamily="34" charset="0"/>
                <a:cs typeface="Arial" panose="020B0604020202020204" pitchFamily="34" charset="0"/>
              </a:rPr>
              <a:t>     (d) Others (specify nature).</a:t>
            </a:r>
          </a:p>
          <a:p>
            <a:pPr algn="l"/>
            <a:r>
              <a:rPr lang="en-IN" sz="1200" dirty="0">
                <a:solidFill>
                  <a:schemeClr val="bg1"/>
                </a:solidFill>
                <a:latin typeface="Arial" panose="020B0604020202020204" pitchFamily="34" charset="0"/>
                <a:cs typeface="Arial" panose="020B0604020202020204" pitchFamily="34" charset="0"/>
              </a:rPr>
              <a:t>(ii) </a:t>
            </a:r>
            <a:r>
              <a:rPr lang="en-US" sz="1200" b="0" i="0" u="none" strike="noStrike" baseline="0" dirty="0">
                <a:solidFill>
                  <a:schemeClr val="bg1"/>
                </a:solidFill>
                <a:latin typeface="Arial" panose="020B0604020202020204" pitchFamily="34" charset="0"/>
                <a:cs typeface="Arial" panose="020B0604020202020204" pitchFamily="34" charset="0"/>
              </a:rPr>
              <a:t>Other bank balances shall be classified as</a:t>
            </a:r>
          </a:p>
          <a:p>
            <a:pPr algn="l"/>
            <a:r>
              <a:rPr lang="en-US" sz="1200" b="0" i="0" u="none" strike="noStrike" baseline="0" dirty="0">
                <a:solidFill>
                  <a:schemeClr val="bg1"/>
                </a:solidFill>
                <a:latin typeface="Arial" panose="020B0604020202020204" pitchFamily="34" charset="0"/>
                <a:cs typeface="Arial" panose="020B0604020202020204" pitchFamily="34" charset="0"/>
              </a:rPr>
              <a:t>     (a) Bank Deposits - Earmarked balances with banks.</a:t>
            </a:r>
          </a:p>
          <a:p>
            <a:pPr algn="l"/>
            <a:r>
              <a:rPr lang="en-US" sz="1200" b="0" i="0" u="none" strike="noStrike" baseline="0" dirty="0">
                <a:solidFill>
                  <a:schemeClr val="bg1"/>
                </a:solidFill>
                <a:latin typeface="Arial" panose="020B0604020202020204" pitchFamily="34" charset="0"/>
                <a:cs typeface="Arial" panose="020B0604020202020204" pitchFamily="34" charset="0"/>
              </a:rPr>
              <a:t>     (b) Margin money or deposits under lien shall be disclosed </a:t>
            </a:r>
            <a:r>
              <a:rPr lang="en-IN" sz="1200" b="0" i="0" u="none" strike="noStrike" baseline="0" dirty="0">
                <a:solidFill>
                  <a:schemeClr val="bg1"/>
                </a:solidFill>
                <a:latin typeface="Arial" panose="020B0604020202020204" pitchFamily="34" charset="0"/>
                <a:cs typeface="Arial" panose="020B0604020202020204" pitchFamily="34" charset="0"/>
              </a:rPr>
              <a:t>separately.</a:t>
            </a:r>
          </a:p>
          <a:p>
            <a:pPr algn="l"/>
            <a:r>
              <a:rPr lang="en-US" sz="1200" b="0" i="0" u="none" strike="noStrike" baseline="0" dirty="0">
                <a:solidFill>
                  <a:schemeClr val="bg1"/>
                </a:solidFill>
                <a:latin typeface="Arial" panose="020B0604020202020204" pitchFamily="34" charset="0"/>
                <a:cs typeface="Arial" panose="020B0604020202020204" pitchFamily="34" charset="0"/>
              </a:rPr>
              <a:t>     (c) Bank deposits with original maturity for more than 3 months but less than 12 months </a:t>
            </a:r>
          </a:p>
          <a:p>
            <a:pPr algn="l"/>
            <a:r>
              <a:rPr lang="en-US" sz="120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from reporting date.</a:t>
            </a:r>
          </a:p>
          <a:p>
            <a:pPr algn="l"/>
            <a:r>
              <a:rPr lang="en-IN" sz="1200" b="0" i="0" u="none" strike="noStrike" baseline="0" dirty="0">
                <a:solidFill>
                  <a:schemeClr val="bg1"/>
                </a:solidFill>
                <a:latin typeface="Arial" panose="020B0604020202020204" pitchFamily="34" charset="0"/>
                <a:cs typeface="Arial" panose="020B0604020202020204" pitchFamily="34" charset="0"/>
              </a:rPr>
              <a:t>     (d) others (specify nature)</a:t>
            </a:r>
            <a:endParaRPr lang="en-IN" sz="1200" i="0" u="sng" strike="noStrike" baseline="0" dirty="0">
              <a:solidFill>
                <a:schemeClr val="bg1"/>
              </a:solidFill>
              <a:latin typeface="Arial" panose="020B0604020202020204" pitchFamily="34" charset="0"/>
              <a:cs typeface="Arial" panose="020B0604020202020204" pitchFamily="34" charset="0"/>
            </a:endParaRPr>
          </a:p>
          <a:p>
            <a:pPr algn="l"/>
            <a:endParaRPr lang="en-IN" sz="1200" i="0" u="sng" strike="noStrike" baseline="0" dirty="0">
              <a:solidFill>
                <a:schemeClr val="bg1"/>
              </a:solidFill>
              <a:latin typeface="Arial" panose="020B0604020202020204" pitchFamily="34" charset="0"/>
              <a:cs typeface="Arial" panose="020B0604020202020204" pitchFamily="34" charset="0"/>
            </a:endParaRPr>
          </a:p>
          <a:p>
            <a:pPr algn="l"/>
            <a:endParaRPr lang="en-IN" sz="12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945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608D0892-50E3-87CC-C0A5-17CA3FAE165B}"/>
            </a:ext>
          </a:extLst>
        </p:cNvPr>
        <p:cNvGrpSpPr/>
        <p:nvPr/>
      </p:nvGrpSpPr>
      <p:grpSpPr>
        <a:xfrm>
          <a:off x="0" y="0"/>
          <a:ext cx="0" cy="0"/>
          <a:chOff x="0" y="0"/>
          <a:chExt cx="0" cy="0"/>
        </a:xfrm>
      </p:grpSpPr>
      <p:grpSp>
        <p:nvGrpSpPr>
          <p:cNvPr id="3812" name="Google Shape;3812;p49">
            <a:extLst>
              <a:ext uri="{FF2B5EF4-FFF2-40B4-BE49-F238E27FC236}">
                <a16:creationId xmlns:a16="http://schemas.microsoft.com/office/drawing/2014/main" id="{DF9AB794-902A-5EB3-4228-DBBFF00D09ED}"/>
              </a:ext>
            </a:extLst>
          </p:cNvPr>
          <p:cNvGrpSpPr/>
          <p:nvPr/>
        </p:nvGrpSpPr>
        <p:grpSpPr>
          <a:xfrm rot="10337380">
            <a:off x="6260159" y="-470592"/>
            <a:ext cx="1481072" cy="1461978"/>
            <a:chOff x="2931771" y="1980837"/>
            <a:chExt cx="871908" cy="860667"/>
          </a:xfrm>
        </p:grpSpPr>
        <p:sp>
          <p:nvSpPr>
            <p:cNvPr id="3813" name="Google Shape;3813;p49">
              <a:extLst>
                <a:ext uri="{FF2B5EF4-FFF2-40B4-BE49-F238E27FC236}">
                  <a16:creationId xmlns:a16="http://schemas.microsoft.com/office/drawing/2014/main" id="{EEC9042E-B1AB-1176-BECA-1FD93782DB37}"/>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E725573D-E744-4DFF-010C-57C4283AD268}"/>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D0A25F9D-B07D-7B57-C9A6-7B71C50E73A8}"/>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CE0A38D1-0453-015B-B84D-F881FF068349}"/>
              </a:ext>
            </a:extLst>
          </p:cNvPr>
          <p:cNvGrpSpPr/>
          <p:nvPr/>
        </p:nvGrpSpPr>
        <p:grpSpPr>
          <a:xfrm rot="10800000">
            <a:off x="5414029" y="-543701"/>
            <a:ext cx="1498909" cy="1408767"/>
            <a:chOff x="33633" y="2046199"/>
            <a:chExt cx="1945119" cy="1828143"/>
          </a:xfrm>
        </p:grpSpPr>
        <p:sp>
          <p:nvSpPr>
            <p:cNvPr id="3825" name="Google Shape;3825;p49">
              <a:extLst>
                <a:ext uri="{FF2B5EF4-FFF2-40B4-BE49-F238E27FC236}">
                  <a16:creationId xmlns:a16="http://schemas.microsoft.com/office/drawing/2014/main" id="{5A729906-EEF9-A66A-05A0-6E76BFCBF3AE}"/>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0EE2F171-EAA9-2303-2D42-0691494ADDA7}"/>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10A74035-9721-4FC9-8E81-A47446E23AE0}"/>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16FFA8DA-9CC6-7CF6-C6D2-CBA05FDA1270}"/>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C04D0133-AAAA-0407-9729-C752231D89E2}"/>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7751A708-ED9F-F999-CA8B-698F96399145}"/>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82DC087B-E1AD-7FD8-0E33-ED5D30FE68EC}"/>
              </a:ext>
            </a:extLst>
          </p:cNvPr>
          <p:cNvSpPr txBox="1"/>
          <p:nvPr/>
        </p:nvSpPr>
        <p:spPr>
          <a:xfrm>
            <a:off x="1559704" y="487114"/>
            <a:ext cx="7848984" cy="4493538"/>
          </a:xfrm>
          <a:prstGeom prst="rect">
            <a:avLst/>
          </a:prstGeom>
          <a:noFill/>
        </p:spPr>
        <p:txBody>
          <a:bodyPr wrap="square" rtlCol="0">
            <a:spAutoFit/>
          </a:bodyPr>
          <a:lstStyle/>
          <a:p>
            <a:r>
              <a:rPr lang="en-IN" b="1" i="0" u="sng" strike="noStrike" baseline="0" dirty="0">
                <a:solidFill>
                  <a:schemeClr val="bg1"/>
                </a:solidFill>
                <a:latin typeface="Arial" panose="020B0604020202020204" pitchFamily="34" charset="0"/>
                <a:cs typeface="Arial" panose="020B0604020202020204" pitchFamily="34" charset="0"/>
              </a:rPr>
              <a:t>Short-term loans and advances</a:t>
            </a:r>
          </a:p>
          <a:p>
            <a:endParaRPr lang="en-IN" b="1" i="0" u="sng" strike="noStrike" baseline="0" dirty="0">
              <a:solidFill>
                <a:schemeClr val="bg1"/>
              </a:solidFill>
              <a:latin typeface="Arial" panose="020B0604020202020204" pitchFamily="34" charset="0"/>
              <a:cs typeface="Arial" panose="020B0604020202020204" pitchFamily="34" charset="0"/>
            </a:endParaRPr>
          </a:p>
          <a:p>
            <a:pPr algn="l"/>
            <a:r>
              <a:rPr lang="en-US" sz="1200" b="0" i="0" u="none" strike="noStrike" baseline="0" dirty="0">
                <a:solidFill>
                  <a:schemeClr val="bg1"/>
                </a:solidFill>
                <a:latin typeface="Arial" panose="020B0604020202020204" pitchFamily="34" charset="0"/>
                <a:cs typeface="Arial" panose="020B0604020202020204" pitchFamily="34" charset="0"/>
              </a:rPr>
              <a:t>(i) Short-term loans and advances shall be classified as:</a:t>
            </a:r>
          </a:p>
          <a:p>
            <a:pPr algn="l"/>
            <a:r>
              <a:rPr lang="en-US" sz="1200" b="0" i="0" u="none" strike="noStrike" baseline="0" dirty="0">
                <a:solidFill>
                  <a:schemeClr val="bg1"/>
                </a:solidFill>
                <a:latin typeface="Arial" panose="020B0604020202020204" pitchFamily="34" charset="0"/>
                <a:cs typeface="Arial" panose="020B0604020202020204" pitchFamily="34" charset="0"/>
              </a:rPr>
              <a:t>      (a) Loans and advances to related parties (giving details thereof);</a:t>
            </a:r>
          </a:p>
          <a:p>
            <a:pPr algn="l"/>
            <a:r>
              <a:rPr lang="en-IN" sz="1200" b="0" i="0" u="none" strike="noStrike" baseline="0" dirty="0">
                <a:solidFill>
                  <a:schemeClr val="bg1"/>
                </a:solidFill>
                <a:latin typeface="Arial" panose="020B0604020202020204" pitchFamily="34" charset="0"/>
                <a:cs typeface="Arial" panose="020B0604020202020204" pitchFamily="34" charset="0"/>
              </a:rPr>
              <a:t>      (b) Others (specify nature).</a:t>
            </a:r>
            <a:endParaRPr lang="en-US" sz="1200" b="0" i="0" u="none" strike="noStrike" baseline="0" dirty="0">
              <a:solidFill>
                <a:schemeClr val="bg1"/>
              </a:solidFill>
              <a:latin typeface="Arial" panose="020B0604020202020204" pitchFamily="34" charset="0"/>
              <a:cs typeface="Arial" panose="020B0604020202020204" pitchFamily="34" charset="0"/>
            </a:endParaRPr>
          </a:p>
          <a:p>
            <a:pPr algn="l"/>
            <a:r>
              <a:rPr lang="en-IN" sz="1200" dirty="0">
                <a:solidFill>
                  <a:schemeClr val="bg1"/>
                </a:solidFill>
                <a:latin typeface="Arial" panose="020B0604020202020204" pitchFamily="34" charset="0"/>
                <a:cs typeface="Arial" panose="020B0604020202020204" pitchFamily="34" charset="0"/>
              </a:rPr>
              <a:t>(ii) </a:t>
            </a:r>
            <a:r>
              <a:rPr lang="en-US" sz="1200" b="0" i="0" u="none" strike="noStrike" baseline="0" dirty="0">
                <a:solidFill>
                  <a:schemeClr val="bg1"/>
                </a:solidFill>
                <a:latin typeface="Arial" panose="020B0604020202020204" pitchFamily="34" charset="0"/>
                <a:cs typeface="Arial" panose="020B0604020202020204" pitchFamily="34" charset="0"/>
              </a:rPr>
              <a:t>The above shall also be sub-classified as:</a:t>
            </a:r>
          </a:p>
          <a:p>
            <a:pPr algn="l"/>
            <a:r>
              <a:rPr lang="en-IN" sz="1200" b="0" i="0" u="none" strike="noStrike" baseline="0" dirty="0">
                <a:solidFill>
                  <a:schemeClr val="bg1"/>
                </a:solidFill>
                <a:latin typeface="Arial" panose="020B0604020202020204" pitchFamily="34" charset="0"/>
                <a:cs typeface="Arial" panose="020B0604020202020204" pitchFamily="34" charset="0"/>
              </a:rPr>
              <a:t>      (a) Secured, considered good;</a:t>
            </a:r>
          </a:p>
          <a:p>
            <a:pPr algn="l"/>
            <a:r>
              <a:rPr lang="en-IN" sz="1200" b="0" i="0" u="none" strike="noStrike" baseline="0" dirty="0">
                <a:solidFill>
                  <a:schemeClr val="bg1"/>
                </a:solidFill>
                <a:latin typeface="Arial" panose="020B0604020202020204" pitchFamily="34" charset="0"/>
                <a:cs typeface="Arial" panose="020B0604020202020204" pitchFamily="34" charset="0"/>
              </a:rPr>
              <a:t>      (b) Unsecured, considered good;</a:t>
            </a:r>
          </a:p>
          <a:p>
            <a:pPr algn="l"/>
            <a:r>
              <a:rPr lang="en-IN" sz="1200" b="0" i="0" u="none" strike="noStrike" baseline="0" dirty="0">
                <a:solidFill>
                  <a:schemeClr val="bg1"/>
                </a:solidFill>
                <a:latin typeface="Arial" panose="020B0604020202020204" pitchFamily="34" charset="0"/>
                <a:cs typeface="Arial" panose="020B0604020202020204" pitchFamily="34" charset="0"/>
              </a:rPr>
              <a:t>      (c) Doubtful.</a:t>
            </a:r>
            <a:endParaRPr lang="en-IN" sz="1200" dirty="0">
              <a:solidFill>
                <a:schemeClr val="bg1"/>
              </a:solidFill>
              <a:latin typeface="Arial" panose="020B0604020202020204" pitchFamily="34" charset="0"/>
              <a:cs typeface="Arial" panose="020B0604020202020204" pitchFamily="34" charset="0"/>
            </a:endParaRPr>
          </a:p>
          <a:p>
            <a:pPr algn="l"/>
            <a:r>
              <a:rPr lang="en-IN" sz="1200" dirty="0">
                <a:solidFill>
                  <a:schemeClr val="bg1"/>
                </a:solidFill>
                <a:latin typeface="Arial" panose="020B0604020202020204" pitchFamily="34" charset="0"/>
                <a:cs typeface="Arial" panose="020B0604020202020204" pitchFamily="34" charset="0"/>
              </a:rPr>
              <a:t>(iii) </a:t>
            </a:r>
            <a:r>
              <a:rPr lang="en-US" sz="1200" b="0" i="0" u="none" strike="noStrike" baseline="0" dirty="0">
                <a:solidFill>
                  <a:schemeClr val="bg1"/>
                </a:solidFill>
                <a:latin typeface="Arial" panose="020B0604020202020204" pitchFamily="34" charset="0"/>
                <a:cs typeface="Arial" panose="020B0604020202020204" pitchFamily="34" charset="0"/>
              </a:rPr>
              <a:t>Allowance for bad and doubtful loans and advances shall be disclosed</a:t>
            </a:r>
          </a:p>
          <a:p>
            <a:pPr algn="l"/>
            <a:r>
              <a:rPr lang="en-US" sz="1200" b="0" i="0" u="none" strike="noStrike" baseline="0" dirty="0">
                <a:solidFill>
                  <a:schemeClr val="bg1"/>
                </a:solidFill>
                <a:latin typeface="Arial" panose="020B0604020202020204" pitchFamily="34" charset="0"/>
                <a:cs typeface="Arial" panose="020B0604020202020204" pitchFamily="34" charset="0"/>
              </a:rPr>
              <a:t>      under the relevant heads separately.</a:t>
            </a:r>
          </a:p>
          <a:p>
            <a:pPr algn="l"/>
            <a:endParaRPr lang="en-US" sz="1200" dirty="0">
              <a:solidFill>
                <a:schemeClr val="bg1"/>
              </a:solidFill>
              <a:latin typeface="Arial" panose="020B0604020202020204" pitchFamily="34" charset="0"/>
              <a:cs typeface="Arial" panose="020B0604020202020204" pitchFamily="34" charset="0"/>
            </a:endParaRPr>
          </a:p>
          <a:p>
            <a:pPr algn="l"/>
            <a:r>
              <a:rPr lang="en-US" b="1" i="0" u="sng" strike="noStrike" baseline="0" dirty="0">
                <a:solidFill>
                  <a:schemeClr val="bg1"/>
                </a:solidFill>
                <a:latin typeface="Arial" panose="020B0604020202020204" pitchFamily="34" charset="0"/>
                <a:cs typeface="Arial" panose="020B0604020202020204" pitchFamily="34" charset="0"/>
              </a:rPr>
              <a:t>Other current assets (specify nature).</a:t>
            </a:r>
          </a:p>
          <a:p>
            <a:pPr algn="l"/>
            <a:endParaRPr lang="en-US" b="1" u="sng" dirty="0">
              <a:solidFill>
                <a:schemeClr val="bg1"/>
              </a:solidFill>
              <a:latin typeface="Arial" panose="020B0604020202020204" pitchFamily="34" charset="0"/>
              <a:cs typeface="Arial" panose="020B0604020202020204" pitchFamily="34" charset="0"/>
            </a:endParaRPr>
          </a:p>
          <a:p>
            <a:pPr algn="l"/>
            <a:r>
              <a:rPr lang="en-US" sz="1200" b="0" i="0" u="none" strike="noStrike" baseline="0" dirty="0">
                <a:solidFill>
                  <a:schemeClr val="bg1"/>
                </a:solidFill>
                <a:latin typeface="Arial" panose="020B0604020202020204" pitchFamily="34" charset="0"/>
                <a:cs typeface="Arial" panose="020B0604020202020204" pitchFamily="34" charset="0"/>
              </a:rPr>
              <a:t>This is an all-inclusive heading, which incorporates current assets that do not</a:t>
            </a:r>
          </a:p>
          <a:p>
            <a:pPr algn="l"/>
            <a:r>
              <a:rPr lang="en-US" sz="1200" b="0" i="0" u="none" strike="noStrike" baseline="0" dirty="0">
                <a:solidFill>
                  <a:schemeClr val="bg1"/>
                </a:solidFill>
                <a:latin typeface="Arial" panose="020B0604020202020204" pitchFamily="34" charset="0"/>
                <a:cs typeface="Arial" panose="020B0604020202020204" pitchFamily="34" charset="0"/>
              </a:rPr>
              <a:t>fit into any other asset categories.</a:t>
            </a:r>
          </a:p>
          <a:p>
            <a:pPr algn="l"/>
            <a:endParaRPr lang="en-US" sz="1200" dirty="0">
              <a:solidFill>
                <a:schemeClr val="bg1"/>
              </a:solidFill>
              <a:latin typeface="Arial" panose="020B0604020202020204" pitchFamily="34" charset="0"/>
              <a:cs typeface="Arial" panose="020B0604020202020204" pitchFamily="34" charset="0"/>
            </a:endParaRPr>
          </a:p>
          <a:p>
            <a:pPr algn="l"/>
            <a:r>
              <a:rPr lang="en-US" b="1" i="0" u="sng" strike="noStrike" baseline="0" dirty="0">
                <a:solidFill>
                  <a:schemeClr val="bg1"/>
                </a:solidFill>
                <a:latin typeface="Arial" panose="020B0604020202020204" pitchFamily="34" charset="0"/>
                <a:cs typeface="Arial" panose="020B0604020202020204" pitchFamily="34" charset="0"/>
              </a:rPr>
              <a:t>Contingent liabilities (to the extent not provided for)</a:t>
            </a:r>
          </a:p>
          <a:p>
            <a:pPr algn="l"/>
            <a:endParaRPr lang="en-IN" sz="1200" b="1" u="sng" dirty="0">
              <a:solidFill>
                <a:schemeClr val="bg1"/>
              </a:solidFill>
              <a:latin typeface="Arial" panose="020B0604020202020204" pitchFamily="34" charset="0"/>
              <a:cs typeface="Arial" panose="020B0604020202020204" pitchFamily="34" charset="0"/>
            </a:endParaRPr>
          </a:p>
          <a:p>
            <a:pPr algn="l"/>
            <a:r>
              <a:rPr lang="en-IN" sz="1200" i="0" strike="noStrike" baseline="0" dirty="0">
                <a:solidFill>
                  <a:schemeClr val="bg1"/>
                </a:solidFill>
                <a:latin typeface="Arial" panose="020B0604020202020204" pitchFamily="34" charset="0"/>
                <a:cs typeface="Arial" panose="020B0604020202020204" pitchFamily="34" charset="0"/>
              </a:rPr>
              <a:t>(</a:t>
            </a:r>
            <a:r>
              <a:rPr lang="en-IN" sz="1200" i="0" strike="noStrike" baseline="0" dirty="0" err="1">
                <a:solidFill>
                  <a:schemeClr val="bg1"/>
                </a:solidFill>
                <a:latin typeface="Arial" panose="020B0604020202020204" pitchFamily="34" charset="0"/>
                <a:cs typeface="Arial" panose="020B0604020202020204" pitchFamily="34" charset="0"/>
              </a:rPr>
              <a:t>i</a:t>
            </a:r>
            <a:r>
              <a:rPr lang="en-IN" sz="1200" i="0" strike="noStrike" baseline="0" dirty="0">
                <a:solidFill>
                  <a:schemeClr val="bg1"/>
                </a:solidFill>
                <a:latin typeface="Arial" panose="020B0604020202020204" pitchFamily="34" charset="0"/>
                <a:cs typeface="Arial" panose="020B0604020202020204" pitchFamily="34" charset="0"/>
              </a:rPr>
              <a:t>) </a:t>
            </a:r>
            <a:r>
              <a:rPr lang="en-US" sz="1200" b="0" i="0" u="none" strike="noStrike" baseline="0" dirty="0">
                <a:solidFill>
                  <a:schemeClr val="bg1"/>
                </a:solidFill>
                <a:latin typeface="Arial" panose="020B0604020202020204" pitchFamily="34" charset="0"/>
                <a:cs typeface="Arial" panose="020B0604020202020204" pitchFamily="34" charset="0"/>
              </a:rPr>
              <a:t>Contingent liabilities shall be classified as:</a:t>
            </a:r>
          </a:p>
          <a:p>
            <a:pPr algn="l"/>
            <a:r>
              <a:rPr lang="en-US" sz="1200" b="0" i="0" u="none" strike="noStrike" baseline="0" dirty="0">
                <a:solidFill>
                  <a:schemeClr val="bg1"/>
                </a:solidFill>
                <a:latin typeface="Arial" panose="020B0604020202020204" pitchFamily="34" charset="0"/>
                <a:cs typeface="Arial" panose="020B0604020202020204" pitchFamily="34" charset="0"/>
              </a:rPr>
              <a:t>      (a) Claims against the non-corporate entity not acknowledged as debt;</a:t>
            </a:r>
          </a:p>
          <a:p>
            <a:pPr algn="l"/>
            <a:r>
              <a:rPr lang="en-IN" sz="1200" b="0" i="0" u="none" strike="noStrike" baseline="0" dirty="0">
                <a:solidFill>
                  <a:schemeClr val="bg1"/>
                </a:solidFill>
                <a:latin typeface="Arial" panose="020B0604020202020204" pitchFamily="34" charset="0"/>
                <a:cs typeface="Arial" panose="020B0604020202020204" pitchFamily="34" charset="0"/>
              </a:rPr>
              <a:t>      (b) Guarantees;</a:t>
            </a:r>
          </a:p>
          <a:p>
            <a:pPr algn="l"/>
            <a:r>
              <a:rPr lang="en-US" sz="1200" b="0" i="0" u="none" strike="noStrike" baseline="0" dirty="0">
                <a:solidFill>
                  <a:schemeClr val="bg1"/>
                </a:solidFill>
                <a:latin typeface="Arial" panose="020B0604020202020204" pitchFamily="34" charset="0"/>
                <a:cs typeface="Arial" panose="020B0604020202020204" pitchFamily="34" charset="0"/>
              </a:rPr>
              <a:t>      (c) Other money for which the non-corporate entity is contingently </a:t>
            </a:r>
            <a:r>
              <a:rPr lang="en-IN" sz="1200" b="0" i="0" u="none" strike="noStrike" baseline="0" dirty="0">
                <a:solidFill>
                  <a:schemeClr val="bg1"/>
                </a:solidFill>
                <a:latin typeface="Arial" panose="020B0604020202020204" pitchFamily="34" charset="0"/>
                <a:cs typeface="Arial" panose="020B0604020202020204" pitchFamily="34" charset="0"/>
              </a:rPr>
              <a:t>liable.</a:t>
            </a:r>
            <a:endParaRPr lang="en-IN" sz="12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865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7C2EBB-4D21-BCC2-ED47-27AA8ACA1B7A}"/>
              </a:ext>
            </a:extLst>
          </p:cNvPr>
          <p:cNvPicPr>
            <a:picLocks noChangeAspect="1"/>
          </p:cNvPicPr>
          <p:nvPr/>
        </p:nvPicPr>
        <p:blipFill>
          <a:blip r:embed="rId2"/>
          <a:srcRect l="5862" r="6843"/>
          <a:stretch/>
        </p:blipFill>
        <p:spPr>
          <a:xfrm>
            <a:off x="1204538" y="743360"/>
            <a:ext cx="3202362" cy="3911189"/>
          </a:xfrm>
          <a:prstGeom prst="rect">
            <a:avLst/>
          </a:prstGeom>
        </p:spPr>
      </p:pic>
      <p:pic>
        <p:nvPicPr>
          <p:cNvPr id="11" name="Picture 10">
            <a:extLst>
              <a:ext uri="{FF2B5EF4-FFF2-40B4-BE49-F238E27FC236}">
                <a16:creationId xmlns:a16="http://schemas.microsoft.com/office/drawing/2014/main" id="{E21B0D65-7027-F211-A579-7ADC32CF0BD8}"/>
              </a:ext>
            </a:extLst>
          </p:cNvPr>
          <p:cNvPicPr>
            <a:picLocks noChangeAspect="1"/>
          </p:cNvPicPr>
          <p:nvPr/>
        </p:nvPicPr>
        <p:blipFill>
          <a:blip r:embed="rId3"/>
          <a:srcRect l="5854" r="6321"/>
          <a:stretch/>
        </p:blipFill>
        <p:spPr>
          <a:xfrm>
            <a:off x="4572000" y="743360"/>
            <a:ext cx="3041650" cy="2677416"/>
          </a:xfrm>
          <a:prstGeom prst="rect">
            <a:avLst/>
          </a:prstGeom>
        </p:spPr>
      </p:pic>
      <p:pic>
        <p:nvPicPr>
          <p:cNvPr id="13" name="Picture 12">
            <a:extLst>
              <a:ext uri="{FF2B5EF4-FFF2-40B4-BE49-F238E27FC236}">
                <a16:creationId xmlns:a16="http://schemas.microsoft.com/office/drawing/2014/main" id="{9FB0865E-B95E-A199-3BAB-8575C7904F8B}"/>
              </a:ext>
            </a:extLst>
          </p:cNvPr>
          <p:cNvPicPr>
            <a:picLocks noChangeAspect="1"/>
          </p:cNvPicPr>
          <p:nvPr/>
        </p:nvPicPr>
        <p:blipFill>
          <a:blip r:embed="rId4"/>
          <a:srcRect l="6892" r="5384"/>
          <a:stretch/>
        </p:blipFill>
        <p:spPr>
          <a:xfrm>
            <a:off x="4571999" y="3420776"/>
            <a:ext cx="3041651" cy="1233773"/>
          </a:xfrm>
          <a:prstGeom prst="rect">
            <a:avLst/>
          </a:prstGeom>
        </p:spPr>
      </p:pic>
      <p:sp>
        <p:nvSpPr>
          <p:cNvPr id="2" name="TextBox 1"/>
          <p:cNvSpPr txBox="1"/>
          <p:nvPr/>
        </p:nvSpPr>
        <p:spPr>
          <a:xfrm>
            <a:off x="3006337" y="105255"/>
            <a:ext cx="3315522" cy="461665"/>
          </a:xfrm>
          <a:prstGeom prst="rect">
            <a:avLst/>
          </a:prstGeom>
          <a:noFill/>
        </p:spPr>
        <p:txBody>
          <a:bodyPr wrap="square" rtlCol="0">
            <a:spAutoFit/>
          </a:bodyPr>
          <a:lstStyle/>
          <a:p>
            <a:pPr algn="ctr"/>
            <a:r>
              <a:rPr lang="en-IN" sz="2400" dirty="0">
                <a:solidFill>
                  <a:schemeClr val="bg1"/>
                </a:solidFill>
                <a:latin typeface="Perpetua" panose="02020502060401020303" pitchFamily="18" charset="0"/>
              </a:rPr>
              <a:t>New Format</a:t>
            </a:r>
            <a:r>
              <a:rPr lang="en-IN" dirty="0"/>
              <a:t> </a:t>
            </a:r>
          </a:p>
        </p:txBody>
      </p:sp>
    </p:spTree>
    <p:extLst>
      <p:ext uri="{BB962C8B-B14F-4D97-AF65-F5344CB8AC3E}">
        <p14:creationId xmlns:p14="http://schemas.microsoft.com/office/powerpoint/2010/main" val="3767333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4C251E5B-18AB-72A5-5FB0-AB7CEFD3A425}"/>
            </a:ext>
          </a:extLst>
        </p:cNvPr>
        <p:cNvGrpSpPr/>
        <p:nvPr/>
      </p:nvGrpSpPr>
      <p:grpSpPr>
        <a:xfrm>
          <a:off x="0" y="0"/>
          <a:ext cx="0" cy="0"/>
          <a:chOff x="0" y="0"/>
          <a:chExt cx="0" cy="0"/>
        </a:xfrm>
      </p:grpSpPr>
      <p:sp>
        <p:nvSpPr>
          <p:cNvPr id="3764" name="Google Shape;3764;p49">
            <a:extLst>
              <a:ext uri="{FF2B5EF4-FFF2-40B4-BE49-F238E27FC236}">
                <a16:creationId xmlns:a16="http://schemas.microsoft.com/office/drawing/2014/main" id="{1C962DAD-DA6F-AF7C-4DC9-6EF8C587D8D5}"/>
              </a:ext>
            </a:extLst>
          </p:cNvPr>
          <p:cNvSpPr txBox="1">
            <a:spLocks noGrp="1"/>
          </p:cNvSpPr>
          <p:nvPr>
            <p:ph type="subTitle" idx="1"/>
          </p:nvPr>
        </p:nvSpPr>
        <p:spPr>
          <a:xfrm>
            <a:off x="1878010" y="1212786"/>
            <a:ext cx="6227700" cy="610320"/>
          </a:xfrm>
          <a:prstGeom prst="rect">
            <a:avLst/>
          </a:prstGeom>
        </p:spPr>
        <p:txBody>
          <a:bodyPr spcFirstLastPara="1" wrap="square" lIns="91425" tIns="91425" rIns="91425" bIns="91425" anchor="t" anchorCtr="0">
            <a:noAutofit/>
          </a:bodyPr>
          <a:lstStyle/>
          <a:p>
            <a:pPr marL="0" lvl="0" indent="0"/>
            <a:r>
              <a:rPr lang="en-US" sz="1800" b="1" dirty="0">
                <a:latin typeface="Perpetua" panose="02020502060401020303" pitchFamily="18" charset="0"/>
              </a:rPr>
              <a:t>General Instructions for Preparation of Statement of </a:t>
            </a:r>
          </a:p>
          <a:p>
            <a:pPr marL="0" lvl="0" indent="0"/>
            <a:r>
              <a:rPr lang="en-US" sz="1800" b="1" dirty="0">
                <a:latin typeface="Perpetua" panose="02020502060401020303" pitchFamily="18" charset="0"/>
              </a:rPr>
              <a:t>Profit and Loss</a:t>
            </a:r>
            <a:endParaRPr sz="1800" b="1" dirty="0">
              <a:latin typeface="Perpetua" panose="02020502060401020303" pitchFamily="18" charset="0"/>
            </a:endParaRPr>
          </a:p>
        </p:txBody>
      </p:sp>
      <p:grpSp>
        <p:nvGrpSpPr>
          <p:cNvPr id="3765" name="Google Shape;3765;p49">
            <a:extLst>
              <a:ext uri="{FF2B5EF4-FFF2-40B4-BE49-F238E27FC236}">
                <a16:creationId xmlns:a16="http://schemas.microsoft.com/office/drawing/2014/main" id="{A39BA94B-69A0-A5E0-1579-1145F0F0E9F1}"/>
              </a:ext>
            </a:extLst>
          </p:cNvPr>
          <p:cNvGrpSpPr/>
          <p:nvPr/>
        </p:nvGrpSpPr>
        <p:grpSpPr>
          <a:xfrm rot="8927377" flipH="1">
            <a:off x="1083227" y="-94330"/>
            <a:ext cx="1573129" cy="1561055"/>
            <a:chOff x="3752946" y="4641746"/>
            <a:chExt cx="1573075" cy="1561000"/>
          </a:xfrm>
        </p:grpSpPr>
        <p:sp>
          <p:nvSpPr>
            <p:cNvPr id="3766" name="Google Shape;3766;p49">
              <a:extLst>
                <a:ext uri="{FF2B5EF4-FFF2-40B4-BE49-F238E27FC236}">
                  <a16:creationId xmlns:a16="http://schemas.microsoft.com/office/drawing/2014/main" id="{61D41110-C687-F2A4-072A-813FEC56DA3E}"/>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9">
              <a:extLst>
                <a:ext uri="{FF2B5EF4-FFF2-40B4-BE49-F238E27FC236}">
                  <a16:creationId xmlns:a16="http://schemas.microsoft.com/office/drawing/2014/main" id="{B1CEE645-FE3F-E71E-1B1E-8FCD51677486}"/>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9">
              <a:extLst>
                <a:ext uri="{FF2B5EF4-FFF2-40B4-BE49-F238E27FC236}">
                  <a16:creationId xmlns:a16="http://schemas.microsoft.com/office/drawing/2014/main" id="{2F47895D-8EFF-5A5E-70DC-1C0852D92527}"/>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9">
              <a:extLst>
                <a:ext uri="{FF2B5EF4-FFF2-40B4-BE49-F238E27FC236}">
                  <a16:creationId xmlns:a16="http://schemas.microsoft.com/office/drawing/2014/main" id="{0EA3A5AE-6D9E-B5B1-1E47-26E31288D7DD}"/>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9">
              <a:extLst>
                <a:ext uri="{FF2B5EF4-FFF2-40B4-BE49-F238E27FC236}">
                  <a16:creationId xmlns:a16="http://schemas.microsoft.com/office/drawing/2014/main" id="{29ACF679-CCAC-BB71-C03D-E1C3950E238B}"/>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9">
              <a:extLst>
                <a:ext uri="{FF2B5EF4-FFF2-40B4-BE49-F238E27FC236}">
                  <a16:creationId xmlns:a16="http://schemas.microsoft.com/office/drawing/2014/main" id="{D587D2FC-8CF3-1903-C5C3-D99EE0836700}"/>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9">
              <a:extLst>
                <a:ext uri="{FF2B5EF4-FFF2-40B4-BE49-F238E27FC236}">
                  <a16:creationId xmlns:a16="http://schemas.microsoft.com/office/drawing/2014/main" id="{A565D6D8-9B78-569F-AC5B-96B2DA252D44}"/>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9">
              <a:extLst>
                <a:ext uri="{FF2B5EF4-FFF2-40B4-BE49-F238E27FC236}">
                  <a16:creationId xmlns:a16="http://schemas.microsoft.com/office/drawing/2014/main" id="{238C80D3-97CA-AFA1-1FE8-3106C1D1C834}"/>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9">
              <a:extLst>
                <a:ext uri="{FF2B5EF4-FFF2-40B4-BE49-F238E27FC236}">
                  <a16:creationId xmlns:a16="http://schemas.microsoft.com/office/drawing/2014/main" id="{F1920221-AF68-6E3C-01DD-599032314852}"/>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9">
              <a:extLst>
                <a:ext uri="{FF2B5EF4-FFF2-40B4-BE49-F238E27FC236}">
                  <a16:creationId xmlns:a16="http://schemas.microsoft.com/office/drawing/2014/main" id="{38A47B99-BF71-9255-303A-D968DB454ECF}"/>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9">
              <a:extLst>
                <a:ext uri="{FF2B5EF4-FFF2-40B4-BE49-F238E27FC236}">
                  <a16:creationId xmlns:a16="http://schemas.microsoft.com/office/drawing/2014/main" id="{AD5605CB-5C6A-582A-3B0D-B93300E4E158}"/>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9">
              <a:extLst>
                <a:ext uri="{FF2B5EF4-FFF2-40B4-BE49-F238E27FC236}">
                  <a16:creationId xmlns:a16="http://schemas.microsoft.com/office/drawing/2014/main" id="{1EEC6AD5-A3D1-C11F-3D1E-008AF7887430}"/>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9">
              <a:extLst>
                <a:ext uri="{FF2B5EF4-FFF2-40B4-BE49-F238E27FC236}">
                  <a16:creationId xmlns:a16="http://schemas.microsoft.com/office/drawing/2014/main" id="{7CC35F99-5196-74D6-E5D8-C62AB51E8029}"/>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9">
              <a:extLst>
                <a:ext uri="{FF2B5EF4-FFF2-40B4-BE49-F238E27FC236}">
                  <a16:creationId xmlns:a16="http://schemas.microsoft.com/office/drawing/2014/main" id="{4B4D2640-0A91-80DE-5035-3403639F4B4D}"/>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9">
              <a:extLst>
                <a:ext uri="{FF2B5EF4-FFF2-40B4-BE49-F238E27FC236}">
                  <a16:creationId xmlns:a16="http://schemas.microsoft.com/office/drawing/2014/main" id="{3303AABA-D25A-F1C0-BF54-64FDDAF83F97}"/>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9">
              <a:extLst>
                <a:ext uri="{FF2B5EF4-FFF2-40B4-BE49-F238E27FC236}">
                  <a16:creationId xmlns:a16="http://schemas.microsoft.com/office/drawing/2014/main" id="{6932EE0E-725E-C83D-1579-E840199BC04B}"/>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9">
              <a:extLst>
                <a:ext uri="{FF2B5EF4-FFF2-40B4-BE49-F238E27FC236}">
                  <a16:creationId xmlns:a16="http://schemas.microsoft.com/office/drawing/2014/main" id="{1CC779BA-B4C5-D56A-B2F6-395BA043F530}"/>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9">
              <a:extLst>
                <a:ext uri="{FF2B5EF4-FFF2-40B4-BE49-F238E27FC236}">
                  <a16:creationId xmlns:a16="http://schemas.microsoft.com/office/drawing/2014/main" id="{E7379EF8-0E19-B03C-733E-61513AC0F0BD}"/>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9">
              <a:extLst>
                <a:ext uri="{FF2B5EF4-FFF2-40B4-BE49-F238E27FC236}">
                  <a16:creationId xmlns:a16="http://schemas.microsoft.com/office/drawing/2014/main" id="{F1197C48-59B1-91BE-568C-CCCDC684B24A}"/>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9">
              <a:extLst>
                <a:ext uri="{FF2B5EF4-FFF2-40B4-BE49-F238E27FC236}">
                  <a16:creationId xmlns:a16="http://schemas.microsoft.com/office/drawing/2014/main" id="{F8301886-1DF6-F9BA-F534-F25E0650E2F9}"/>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9">
              <a:extLst>
                <a:ext uri="{FF2B5EF4-FFF2-40B4-BE49-F238E27FC236}">
                  <a16:creationId xmlns:a16="http://schemas.microsoft.com/office/drawing/2014/main" id="{63CBA3F8-C2E7-D292-09F4-137DC4C838F1}"/>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2" name="Google Shape;3812;p49">
            <a:extLst>
              <a:ext uri="{FF2B5EF4-FFF2-40B4-BE49-F238E27FC236}">
                <a16:creationId xmlns:a16="http://schemas.microsoft.com/office/drawing/2014/main" id="{E6883BA2-7BFC-DE13-79F8-A527ADC61E84}"/>
              </a:ext>
            </a:extLst>
          </p:cNvPr>
          <p:cNvGrpSpPr/>
          <p:nvPr/>
        </p:nvGrpSpPr>
        <p:grpSpPr>
          <a:xfrm rot="10337380">
            <a:off x="6277058" y="-139198"/>
            <a:ext cx="1481072" cy="1461978"/>
            <a:chOff x="2931771" y="1980837"/>
            <a:chExt cx="871908" cy="860667"/>
          </a:xfrm>
        </p:grpSpPr>
        <p:sp>
          <p:nvSpPr>
            <p:cNvPr id="3813" name="Google Shape;3813;p49">
              <a:extLst>
                <a:ext uri="{FF2B5EF4-FFF2-40B4-BE49-F238E27FC236}">
                  <a16:creationId xmlns:a16="http://schemas.microsoft.com/office/drawing/2014/main" id="{053A0090-9D57-888A-7A90-6238EBB89263}"/>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E11A9316-38A7-64CC-91E5-BAABC516C48A}"/>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549FBF51-0FD0-FC9C-06EC-40A0BAAF7CE9}"/>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8C9BAED4-E893-E64A-6C24-099C59531D68}"/>
              </a:ext>
            </a:extLst>
          </p:cNvPr>
          <p:cNvGrpSpPr/>
          <p:nvPr/>
        </p:nvGrpSpPr>
        <p:grpSpPr>
          <a:xfrm rot="10800000">
            <a:off x="5482396" y="-388952"/>
            <a:ext cx="1498909" cy="1408767"/>
            <a:chOff x="33633" y="2046199"/>
            <a:chExt cx="1945119" cy="1828143"/>
          </a:xfrm>
        </p:grpSpPr>
        <p:sp>
          <p:nvSpPr>
            <p:cNvPr id="3825" name="Google Shape;3825;p49">
              <a:extLst>
                <a:ext uri="{FF2B5EF4-FFF2-40B4-BE49-F238E27FC236}">
                  <a16:creationId xmlns:a16="http://schemas.microsoft.com/office/drawing/2014/main" id="{D4E09EF8-37E5-F301-58DF-E7E1F7325615}"/>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37663AB6-1C8F-BE78-DE28-222EE3DA1DA5}"/>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85387933-A593-DB07-3FF5-6F1404D3D856}"/>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62143C46-D128-30A0-A056-1673675BD8E8}"/>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1EE95506-EE6F-EC4F-D2A5-6AE8F8C3E45A}"/>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3DAE1DD6-E838-781E-73A7-E2018D0B65AF}"/>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49">
            <a:extLst>
              <a:ext uri="{FF2B5EF4-FFF2-40B4-BE49-F238E27FC236}">
                <a16:creationId xmlns:a16="http://schemas.microsoft.com/office/drawing/2014/main" id="{4064FF5C-D214-CBD7-9C6E-6DFB632845D9}"/>
              </a:ext>
            </a:extLst>
          </p:cNvPr>
          <p:cNvGrpSpPr/>
          <p:nvPr/>
        </p:nvGrpSpPr>
        <p:grpSpPr>
          <a:xfrm rot="1799975" flipH="1">
            <a:off x="1103505" y="415341"/>
            <a:ext cx="892169" cy="937698"/>
            <a:chOff x="1849467" y="-1626002"/>
            <a:chExt cx="1310455" cy="1377330"/>
          </a:xfrm>
        </p:grpSpPr>
        <p:sp>
          <p:nvSpPr>
            <p:cNvPr id="3991" name="Google Shape;3991;p49">
              <a:extLst>
                <a:ext uri="{FF2B5EF4-FFF2-40B4-BE49-F238E27FC236}">
                  <a16:creationId xmlns:a16="http://schemas.microsoft.com/office/drawing/2014/main" id="{2D3DAE40-0593-0CED-274E-C96F447A3E9B}"/>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9">
              <a:extLst>
                <a:ext uri="{FF2B5EF4-FFF2-40B4-BE49-F238E27FC236}">
                  <a16:creationId xmlns:a16="http://schemas.microsoft.com/office/drawing/2014/main" id="{C3E7F21A-775D-29AB-FA6F-4BA9A201C2F3}"/>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DD4B8EA5-FFDA-FCBB-8766-9B9387C4457B}"/>
              </a:ext>
            </a:extLst>
          </p:cNvPr>
          <p:cNvGrpSpPr/>
          <p:nvPr/>
        </p:nvGrpSpPr>
        <p:grpSpPr>
          <a:xfrm rot="10800000">
            <a:off x="2746448" y="-1073698"/>
            <a:ext cx="1915058" cy="2187977"/>
            <a:chOff x="5104386" y="-1892439"/>
            <a:chExt cx="2949420" cy="3369748"/>
          </a:xfrm>
        </p:grpSpPr>
        <p:sp>
          <p:nvSpPr>
            <p:cNvPr id="4000" name="Google Shape;4000;p49">
              <a:extLst>
                <a:ext uri="{FF2B5EF4-FFF2-40B4-BE49-F238E27FC236}">
                  <a16:creationId xmlns:a16="http://schemas.microsoft.com/office/drawing/2014/main" id="{18CA4DEC-9CBD-30C6-1E13-A3344CADABEA}"/>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92507E1A-441D-7B13-288D-684240DF70CE}"/>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3D1ABCE1-E5FA-6D7D-1CA4-53E2DEF29B54}"/>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19879E2A-7523-9A81-D159-D817FAB5862E}"/>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0B558806-3D89-3C87-1764-70C62A5E0522}"/>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4A9C4606-F36F-EA63-7B4E-BE1740CBB38F}"/>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5E3813C7-99C6-49F9-8DA5-E09D33A661D5}"/>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0F01D1B0-043F-89AA-9245-22207A27985E}"/>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69E905FD-0DA5-CA64-F9C7-19A281A3D56A}"/>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9E7F4502-213E-6DE0-7BBD-1BC51AED9C38}"/>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17941145-9EF9-956A-7AC9-34DA70FA46D1}"/>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ADB7EC06-6449-097F-0280-0097734AB205}"/>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42205459-124D-F0D5-5363-8A168490EB25}"/>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4C33C875-E838-3A6F-7D26-ABF8FF66588D}"/>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1522A21F-C08B-6160-B714-5E3DBDC2794F}"/>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3889D560-A08F-1281-B07C-590AE7CF4CF1}"/>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E1E87974-691A-A206-79FA-B39D4E63E2EE}"/>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E29FF05B-B115-F305-1EF5-80E633D098C5}"/>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C2193CAC-7F59-F67F-493B-073A9C6BDBF2}"/>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BAD1822A-5467-3630-B037-2F1F20174193}"/>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A3225437-C6E0-21BD-E958-575EF343E477}"/>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746AAD83-EB7F-71AD-9B35-2BB42CD4C5C9}"/>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56DA8A4C-DCBF-213E-EE06-6A68096B2061}"/>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9D41D55B-95B1-0FF4-3B2E-6484522E04DE}"/>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E561DC4E-23FB-F410-6675-837100BA04F2}"/>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F93BDD38-E12C-8E23-2043-D195FA8641DC}"/>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E510B702-BFC4-54EC-1DD4-5AB0D1B5422C}"/>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76934F7B-D58B-7CAE-A3A0-366A62E8BCE8}"/>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F5C041C2-2358-12EF-006C-ADAF673C22A5}"/>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533172B9-284E-1020-9DF5-3DAB822395B2}"/>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F955AE44-4106-B869-DF9C-6D87F1D5D4A8}"/>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29B0E1A0-8C65-D4DC-FCF4-390CAEA9C03A}"/>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14CA2051-ED53-B05A-ECC4-8AC3B52DA14A}"/>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8FD391CD-C5E5-D08D-FFCA-21A37BBAC395}"/>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D8640742-9C02-9829-D115-D39695D1980B}"/>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B57EFF71-4450-25F9-77DB-881E3F2AB030}"/>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10664C07-87F0-B403-8267-01D58BA0312A}"/>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65BB95C0-0DE6-0D3D-EC8A-FAAA61A02908}"/>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67750E22-F51C-060F-3342-481C5A447913}"/>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5FECD129-AB49-8AED-9302-461D2E180B08}"/>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99E280D8-3EFD-1D33-41B6-6452ABF97FA6}"/>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7F48B5E8-A686-881F-13D1-D093D54F769A}"/>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B8CBAFC5-CBEE-C028-0032-9F05312499AE}"/>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AA2E803A-6E26-4C95-504B-53F34A7FCC52}"/>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96AD4953-C68F-8BCC-53E1-0BECBC94E82B}"/>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F58771EF-5670-B8FB-09EA-6CDAB5F143FA}"/>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64451362-BCCF-4D27-8473-B8EB0521F830}"/>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58A68E76-DA61-B736-3BB5-5334C1E5DF12}"/>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D6B132B3-6674-D5DB-D50B-D96A0EA8B836}"/>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084C7C1A-0037-D27C-53C3-057BC630563C}"/>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69604F8D-C39B-D4F8-5EAB-848B1172F11D}"/>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502898E1-DC90-1D40-F3ED-7AE7382B6CE4}"/>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C7340584-D618-41C7-E6AA-CAAECDA83902}"/>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96751C2D-F75E-3EEB-AFB2-6DF3250CB6B1}"/>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BB547E8C-7DC4-9CDD-735F-432421704658}"/>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8BCB8A9-EE14-62F0-21C1-1C7174922B12}"/>
              </a:ext>
            </a:extLst>
          </p:cNvPr>
          <p:cNvSpPr>
            <a:spLocks noGrp="1"/>
          </p:cNvSpPr>
          <p:nvPr>
            <p:ph type="title"/>
          </p:nvPr>
        </p:nvSpPr>
        <p:spPr>
          <a:xfrm>
            <a:off x="1970877" y="2097325"/>
            <a:ext cx="6227700" cy="3041090"/>
          </a:xfrm>
        </p:spPr>
        <p:txBody>
          <a:bodyPr/>
          <a:lstStyle/>
          <a:p>
            <a:pPr algn="l"/>
            <a:r>
              <a:rPr lang="en-US" b="0" dirty="0">
                <a:latin typeface="Perpetua" panose="02020502060401020303" pitchFamily="18" charset="0"/>
              </a:rPr>
              <a:t>1. </a:t>
            </a:r>
            <a:r>
              <a:rPr lang="en-US" sz="1200" b="0" dirty="0">
                <a:latin typeface="Arial" panose="020B0604020202020204" pitchFamily="34" charset="0"/>
                <a:cs typeface="Arial" panose="020B0604020202020204" pitchFamily="34" charset="0"/>
              </a:rPr>
              <a:t>The provisions of this Part shall be applied to the income and</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     expenditure account in like manner as they apply to a statement of profit and</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     </a:t>
            </a:r>
            <a:r>
              <a:rPr lang="en-IN" sz="1200" b="0" dirty="0">
                <a:latin typeface="Arial" panose="020B0604020202020204" pitchFamily="34" charset="0"/>
                <a:cs typeface="Arial" panose="020B0604020202020204" pitchFamily="34" charset="0"/>
              </a:rPr>
              <a:t>loss.</a:t>
            </a:r>
            <a:br>
              <a:rPr lang="en-IN" sz="1200" b="0" dirty="0">
                <a:latin typeface="Arial" panose="020B0604020202020204" pitchFamily="34" charset="0"/>
                <a:cs typeface="Arial" panose="020B0604020202020204" pitchFamily="34" charset="0"/>
              </a:rPr>
            </a:b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2. (A) </a:t>
            </a:r>
            <a:r>
              <a:rPr lang="en-US" sz="1200" b="0" dirty="0">
                <a:latin typeface="Arial" panose="020B0604020202020204" pitchFamily="34" charset="0"/>
                <a:cs typeface="Arial" panose="020B0604020202020204" pitchFamily="34" charset="0"/>
              </a:rPr>
              <a:t>Revenue from operations shall disclose separately in the notes revenue from –</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          (a) </a:t>
            </a:r>
            <a:r>
              <a:rPr lang="en-IN" sz="1200" b="0" dirty="0">
                <a:latin typeface="Arial" panose="020B0604020202020204" pitchFamily="34" charset="0"/>
                <a:cs typeface="Arial" panose="020B0604020202020204" pitchFamily="34" charset="0"/>
              </a:rPr>
              <a:t>Sale of products;</a:t>
            </a: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Less: Excise duty</a:t>
            </a: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(b) Sale of services;</a:t>
            </a: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(c) Other operating revenues;</a:t>
            </a: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(B) </a:t>
            </a:r>
            <a:r>
              <a:rPr lang="en-US" sz="1200" b="0" dirty="0">
                <a:latin typeface="Arial" panose="020B0604020202020204" pitchFamily="34" charset="0"/>
                <a:cs typeface="Arial" panose="020B0604020202020204" pitchFamily="34" charset="0"/>
              </a:rPr>
              <a:t>In respect of a finance Non-Corporate entity, revenue from operations shall</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          </a:t>
            </a:r>
            <a:r>
              <a:rPr lang="en-IN" sz="1200" b="0" dirty="0">
                <a:latin typeface="Arial" panose="020B0604020202020204" pitchFamily="34" charset="0"/>
                <a:cs typeface="Arial" panose="020B0604020202020204" pitchFamily="34" charset="0"/>
              </a:rPr>
              <a:t>include revenue from –</a:t>
            </a: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(a) Interest; and</a:t>
            </a: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(b) Other financial services.</a:t>
            </a:r>
          </a:p>
        </p:txBody>
      </p:sp>
    </p:spTree>
    <p:extLst>
      <p:ext uri="{BB962C8B-B14F-4D97-AF65-F5344CB8AC3E}">
        <p14:creationId xmlns:p14="http://schemas.microsoft.com/office/powerpoint/2010/main" val="2482466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4C251E5B-18AB-72A5-5FB0-AB7CEFD3A425}"/>
            </a:ext>
          </a:extLst>
        </p:cNvPr>
        <p:cNvGrpSpPr/>
        <p:nvPr/>
      </p:nvGrpSpPr>
      <p:grpSpPr>
        <a:xfrm>
          <a:off x="0" y="0"/>
          <a:ext cx="0" cy="0"/>
          <a:chOff x="0" y="0"/>
          <a:chExt cx="0" cy="0"/>
        </a:xfrm>
      </p:grpSpPr>
      <p:grpSp>
        <p:nvGrpSpPr>
          <p:cNvPr id="3765" name="Google Shape;3765;p49">
            <a:extLst>
              <a:ext uri="{FF2B5EF4-FFF2-40B4-BE49-F238E27FC236}">
                <a16:creationId xmlns:a16="http://schemas.microsoft.com/office/drawing/2014/main" id="{A39BA94B-69A0-A5E0-1579-1145F0F0E9F1}"/>
              </a:ext>
            </a:extLst>
          </p:cNvPr>
          <p:cNvGrpSpPr/>
          <p:nvPr/>
        </p:nvGrpSpPr>
        <p:grpSpPr>
          <a:xfrm rot="8927377" flipH="1">
            <a:off x="1083227" y="-94330"/>
            <a:ext cx="1573129" cy="1561055"/>
            <a:chOff x="3752946" y="4641746"/>
            <a:chExt cx="1573075" cy="1561000"/>
          </a:xfrm>
        </p:grpSpPr>
        <p:sp>
          <p:nvSpPr>
            <p:cNvPr id="3766" name="Google Shape;3766;p49">
              <a:extLst>
                <a:ext uri="{FF2B5EF4-FFF2-40B4-BE49-F238E27FC236}">
                  <a16:creationId xmlns:a16="http://schemas.microsoft.com/office/drawing/2014/main" id="{61D41110-C687-F2A4-072A-813FEC56DA3E}"/>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9">
              <a:extLst>
                <a:ext uri="{FF2B5EF4-FFF2-40B4-BE49-F238E27FC236}">
                  <a16:creationId xmlns:a16="http://schemas.microsoft.com/office/drawing/2014/main" id="{B1CEE645-FE3F-E71E-1B1E-8FCD51677486}"/>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9">
              <a:extLst>
                <a:ext uri="{FF2B5EF4-FFF2-40B4-BE49-F238E27FC236}">
                  <a16:creationId xmlns:a16="http://schemas.microsoft.com/office/drawing/2014/main" id="{2F47895D-8EFF-5A5E-70DC-1C0852D92527}"/>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9">
              <a:extLst>
                <a:ext uri="{FF2B5EF4-FFF2-40B4-BE49-F238E27FC236}">
                  <a16:creationId xmlns:a16="http://schemas.microsoft.com/office/drawing/2014/main" id="{0EA3A5AE-6D9E-B5B1-1E47-26E31288D7DD}"/>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9">
              <a:extLst>
                <a:ext uri="{FF2B5EF4-FFF2-40B4-BE49-F238E27FC236}">
                  <a16:creationId xmlns:a16="http://schemas.microsoft.com/office/drawing/2014/main" id="{29ACF679-CCAC-BB71-C03D-E1C3950E238B}"/>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9">
              <a:extLst>
                <a:ext uri="{FF2B5EF4-FFF2-40B4-BE49-F238E27FC236}">
                  <a16:creationId xmlns:a16="http://schemas.microsoft.com/office/drawing/2014/main" id="{D587D2FC-8CF3-1903-C5C3-D99EE0836700}"/>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9">
              <a:extLst>
                <a:ext uri="{FF2B5EF4-FFF2-40B4-BE49-F238E27FC236}">
                  <a16:creationId xmlns:a16="http://schemas.microsoft.com/office/drawing/2014/main" id="{A565D6D8-9B78-569F-AC5B-96B2DA252D44}"/>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9">
              <a:extLst>
                <a:ext uri="{FF2B5EF4-FFF2-40B4-BE49-F238E27FC236}">
                  <a16:creationId xmlns:a16="http://schemas.microsoft.com/office/drawing/2014/main" id="{238C80D3-97CA-AFA1-1FE8-3106C1D1C834}"/>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9">
              <a:extLst>
                <a:ext uri="{FF2B5EF4-FFF2-40B4-BE49-F238E27FC236}">
                  <a16:creationId xmlns:a16="http://schemas.microsoft.com/office/drawing/2014/main" id="{F1920221-AF68-6E3C-01DD-599032314852}"/>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9">
              <a:extLst>
                <a:ext uri="{FF2B5EF4-FFF2-40B4-BE49-F238E27FC236}">
                  <a16:creationId xmlns:a16="http://schemas.microsoft.com/office/drawing/2014/main" id="{38A47B99-BF71-9255-303A-D968DB454ECF}"/>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9">
              <a:extLst>
                <a:ext uri="{FF2B5EF4-FFF2-40B4-BE49-F238E27FC236}">
                  <a16:creationId xmlns:a16="http://schemas.microsoft.com/office/drawing/2014/main" id="{AD5605CB-5C6A-582A-3B0D-B93300E4E158}"/>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9">
              <a:extLst>
                <a:ext uri="{FF2B5EF4-FFF2-40B4-BE49-F238E27FC236}">
                  <a16:creationId xmlns:a16="http://schemas.microsoft.com/office/drawing/2014/main" id="{1EEC6AD5-A3D1-C11F-3D1E-008AF7887430}"/>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9">
              <a:extLst>
                <a:ext uri="{FF2B5EF4-FFF2-40B4-BE49-F238E27FC236}">
                  <a16:creationId xmlns:a16="http://schemas.microsoft.com/office/drawing/2014/main" id="{7CC35F99-5196-74D6-E5D8-C62AB51E8029}"/>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9">
              <a:extLst>
                <a:ext uri="{FF2B5EF4-FFF2-40B4-BE49-F238E27FC236}">
                  <a16:creationId xmlns:a16="http://schemas.microsoft.com/office/drawing/2014/main" id="{4B4D2640-0A91-80DE-5035-3403639F4B4D}"/>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9">
              <a:extLst>
                <a:ext uri="{FF2B5EF4-FFF2-40B4-BE49-F238E27FC236}">
                  <a16:creationId xmlns:a16="http://schemas.microsoft.com/office/drawing/2014/main" id="{3303AABA-D25A-F1C0-BF54-64FDDAF83F97}"/>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9">
              <a:extLst>
                <a:ext uri="{FF2B5EF4-FFF2-40B4-BE49-F238E27FC236}">
                  <a16:creationId xmlns:a16="http://schemas.microsoft.com/office/drawing/2014/main" id="{6932EE0E-725E-C83D-1579-E840199BC04B}"/>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9">
              <a:extLst>
                <a:ext uri="{FF2B5EF4-FFF2-40B4-BE49-F238E27FC236}">
                  <a16:creationId xmlns:a16="http://schemas.microsoft.com/office/drawing/2014/main" id="{1CC779BA-B4C5-D56A-B2F6-395BA043F530}"/>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9">
              <a:extLst>
                <a:ext uri="{FF2B5EF4-FFF2-40B4-BE49-F238E27FC236}">
                  <a16:creationId xmlns:a16="http://schemas.microsoft.com/office/drawing/2014/main" id="{E7379EF8-0E19-B03C-733E-61513AC0F0BD}"/>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9">
              <a:extLst>
                <a:ext uri="{FF2B5EF4-FFF2-40B4-BE49-F238E27FC236}">
                  <a16:creationId xmlns:a16="http://schemas.microsoft.com/office/drawing/2014/main" id="{F1197C48-59B1-91BE-568C-CCCDC684B24A}"/>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9">
              <a:extLst>
                <a:ext uri="{FF2B5EF4-FFF2-40B4-BE49-F238E27FC236}">
                  <a16:creationId xmlns:a16="http://schemas.microsoft.com/office/drawing/2014/main" id="{F8301886-1DF6-F9BA-F534-F25E0650E2F9}"/>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9">
              <a:extLst>
                <a:ext uri="{FF2B5EF4-FFF2-40B4-BE49-F238E27FC236}">
                  <a16:creationId xmlns:a16="http://schemas.microsoft.com/office/drawing/2014/main" id="{63CBA3F8-C2E7-D292-09F4-137DC4C838F1}"/>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2" name="Google Shape;3812;p49">
            <a:extLst>
              <a:ext uri="{FF2B5EF4-FFF2-40B4-BE49-F238E27FC236}">
                <a16:creationId xmlns:a16="http://schemas.microsoft.com/office/drawing/2014/main" id="{E6883BA2-7BFC-DE13-79F8-A527ADC61E84}"/>
              </a:ext>
            </a:extLst>
          </p:cNvPr>
          <p:cNvGrpSpPr/>
          <p:nvPr/>
        </p:nvGrpSpPr>
        <p:grpSpPr>
          <a:xfrm rot="10337380">
            <a:off x="6277058" y="-139198"/>
            <a:ext cx="1481072" cy="1461978"/>
            <a:chOff x="2931771" y="1980837"/>
            <a:chExt cx="871908" cy="860667"/>
          </a:xfrm>
        </p:grpSpPr>
        <p:sp>
          <p:nvSpPr>
            <p:cNvPr id="3813" name="Google Shape;3813;p49">
              <a:extLst>
                <a:ext uri="{FF2B5EF4-FFF2-40B4-BE49-F238E27FC236}">
                  <a16:creationId xmlns:a16="http://schemas.microsoft.com/office/drawing/2014/main" id="{053A0090-9D57-888A-7A90-6238EBB89263}"/>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E11A9316-38A7-64CC-91E5-BAABC516C48A}"/>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549FBF51-0FD0-FC9C-06EC-40A0BAAF7CE9}"/>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8C9BAED4-E893-E64A-6C24-099C59531D68}"/>
              </a:ext>
            </a:extLst>
          </p:cNvPr>
          <p:cNvGrpSpPr/>
          <p:nvPr/>
        </p:nvGrpSpPr>
        <p:grpSpPr>
          <a:xfrm rot="10800000">
            <a:off x="5482396" y="-388952"/>
            <a:ext cx="1498909" cy="1408767"/>
            <a:chOff x="33633" y="2046199"/>
            <a:chExt cx="1945119" cy="1828143"/>
          </a:xfrm>
        </p:grpSpPr>
        <p:sp>
          <p:nvSpPr>
            <p:cNvPr id="3825" name="Google Shape;3825;p49">
              <a:extLst>
                <a:ext uri="{FF2B5EF4-FFF2-40B4-BE49-F238E27FC236}">
                  <a16:creationId xmlns:a16="http://schemas.microsoft.com/office/drawing/2014/main" id="{D4E09EF8-37E5-F301-58DF-E7E1F7325615}"/>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37663AB6-1C8F-BE78-DE28-222EE3DA1DA5}"/>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85387933-A593-DB07-3FF5-6F1404D3D856}"/>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62143C46-D128-30A0-A056-1673675BD8E8}"/>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1EE95506-EE6F-EC4F-D2A5-6AE8F8C3E45A}"/>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3DAE1DD6-E838-781E-73A7-E2018D0B65AF}"/>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49">
            <a:extLst>
              <a:ext uri="{FF2B5EF4-FFF2-40B4-BE49-F238E27FC236}">
                <a16:creationId xmlns:a16="http://schemas.microsoft.com/office/drawing/2014/main" id="{4064FF5C-D214-CBD7-9C6E-6DFB632845D9}"/>
              </a:ext>
            </a:extLst>
          </p:cNvPr>
          <p:cNvGrpSpPr/>
          <p:nvPr/>
        </p:nvGrpSpPr>
        <p:grpSpPr>
          <a:xfrm rot="1799975" flipH="1">
            <a:off x="1103505" y="415341"/>
            <a:ext cx="892169" cy="937698"/>
            <a:chOff x="1849467" y="-1626002"/>
            <a:chExt cx="1310455" cy="1377330"/>
          </a:xfrm>
        </p:grpSpPr>
        <p:sp>
          <p:nvSpPr>
            <p:cNvPr id="3991" name="Google Shape;3991;p49">
              <a:extLst>
                <a:ext uri="{FF2B5EF4-FFF2-40B4-BE49-F238E27FC236}">
                  <a16:creationId xmlns:a16="http://schemas.microsoft.com/office/drawing/2014/main" id="{2D3DAE40-0593-0CED-274E-C96F447A3E9B}"/>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9">
              <a:extLst>
                <a:ext uri="{FF2B5EF4-FFF2-40B4-BE49-F238E27FC236}">
                  <a16:creationId xmlns:a16="http://schemas.microsoft.com/office/drawing/2014/main" id="{C3E7F21A-775D-29AB-FA6F-4BA9A201C2F3}"/>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DD4B8EA5-FFDA-FCBB-8766-9B9387C4457B}"/>
              </a:ext>
            </a:extLst>
          </p:cNvPr>
          <p:cNvGrpSpPr/>
          <p:nvPr/>
        </p:nvGrpSpPr>
        <p:grpSpPr>
          <a:xfrm rot="10800000">
            <a:off x="2746448" y="-1073698"/>
            <a:ext cx="1915058" cy="2187977"/>
            <a:chOff x="5104386" y="-1892439"/>
            <a:chExt cx="2949420" cy="3369748"/>
          </a:xfrm>
        </p:grpSpPr>
        <p:sp>
          <p:nvSpPr>
            <p:cNvPr id="4000" name="Google Shape;4000;p49">
              <a:extLst>
                <a:ext uri="{FF2B5EF4-FFF2-40B4-BE49-F238E27FC236}">
                  <a16:creationId xmlns:a16="http://schemas.microsoft.com/office/drawing/2014/main" id="{18CA4DEC-9CBD-30C6-1E13-A3344CADABEA}"/>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92507E1A-441D-7B13-288D-684240DF70CE}"/>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3D1ABCE1-E5FA-6D7D-1CA4-53E2DEF29B54}"/>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19879E2A-7523-9A81-D159-D817FAB5862E}"/>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0B558806-3D89-3C87-1764-70C62A5E0522}"/>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4A9C4606-F36F-EA63-7B4E-BE1740CBB38F}"/>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5E3813C7-99C6-49F9-8DA5-E09D33A661D5}"/>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0F01D1B0-043F-89AA-9245-22207A27985E}"/>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69E905FD-0DA5-CA64-F9C7-19A281A3D56A}"/>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9E7F4502-213E-6DE0-7BBD-1BC51AED9C38}"/>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17941145-9EF9-956A-7AC9-34DA70FA46D1}"/>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ADB7EC06-6449-097F-0280-0097734AB205}"/>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42205459-124D-F0D5-5363-8A168490EB25}"/>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4C33C875-E838-3A6F-7D26-ABF8FF66588D}"/>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1522A21F-C08B-6160-B714-5E3DBDC2794F}"/>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3889D560-A08F-1281-B07C-590AE7CF4CF1}"/>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E1E87974-691A-A206-79FA-B39D4E63E2EE}"/>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E29FF05B-B115-F305-1EF5-80E633D098C5}"/>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C2193CAC-7F59-F67F-493B-073A9C6BDBF2}"/>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BAD1822A-5467-3630-B037-2F1F20174193}"/>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A3225437-C6E0-21BD-E958-575EF343E477}"/>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746AAD83-EB7F-71AD-9B35-2BB42CD4C5C9}"/>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56DA8A4C-DCBF-213E-EE06-6A68096B2061}"/>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9D41D55B-95B1-0FF4-3B2E-6484522E04DE}"/>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E561DC4E-23FB-F410-6675-837100BA04F2}"/>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F93BDD38-E12C-8E23-2043-D195FA8641DC}"/>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E510B702-BFC4-54EC-1DD4-5AB0D1B5422C}"/>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76934F7B-D58B-7CAE-A3A0-366A62E8BCE8}"/>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F5C041C2-2358-12EF-006C-ADAF673C22A5}"/>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533172B9-284E-1020-9DF5-3DAB822395B2}"/>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F955AE44-4106-B869-DF9C-6D87F1D5D4A8}"/>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29B0E1A0-8C65-D4DC-FCF4-390CAEA9C03A}"/>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14CA2051-ED53-B05A-ECC4-8AC3B52DA14A}"/>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8FD391CD-C5E5-D08D-FFCA-21A37BBAC395}"/>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D8640742-9C02-9829-D115-D39695D1980B}"/>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B57EFF71-4450-25F9-77DB-881E3F2AB030}"/>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10664C07-87F0-B403-8267-01D58BA0312A}"/>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65BB95C0-0DE6-0D3D-EC8A-FAAA61A02908}"/>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67750E22-F51C-060F-3342-481C5A447913}"/>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5FECD129-AB49-8AED-9302-461D2E180B08}"/>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99E280D8-3EFD-1D33-41B6-6452ABF97FA6}"/>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7F48B5E8-A686-881F-13D1-D093D54F769A}"/>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B8CBAFC5-CBEE-C028-0032-9F05312499AE}"/>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AA2E803A-6E26-4C95-504B-53F34A7FCC52}"/>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96AD4953-C68F-8BCC-53E1-0BECBC94E82B}"/>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F58771EF-5670-B8FB-09EA-6CDAB5F143FA}"/>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64451362-BCCF-4D27-8473-B8EB0521F830}"/>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58A68E76-DA61-B736-3BB5-5334C1E5DF12}"/>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D6B132B3-6674-D5DB-D50B-D96A0EA8B836}"/>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084C7C1A-0037-D27C-53C3-057BC630563C}"/>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69604F8D-C39B-D4F8-5EAB-848B1172F11D}"/>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502898E1-DC90-1D40-F3ED-7AE7382B6CE4}"/>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C7340584-D618-41C7-E6AA-CAAECDA83902}"/>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96751C2D-F75E-3EEB-AFB2-6DF3250CB6B1}"/>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BB547E8C-7DC4-9CDD-735F-432421704658}"/>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8BCB8A9-EE14-62F0-21C1-1C7174922B12}"/>
              </a:ext>
            </a:extLst>
          </p:cNvPr>
          <p:cNvSpPr>
            <a:spLocks noGrp="1"/>
          </p:cNvSpPr>
          <p:nvPr>
            <p:ph type="title"/>
          </p:nvPr>
        </p:nvSpPr>
        <p:spPr>
          <a:xfrm>
            <a:off x="1685797" y="1529944"/>
            <a:ext cx="6227700" cy="3041090"/>
          </a:xfrm>
        </p:spPr>
        <p:txBody>
          <a:bodyPr/>
          <a:lstStyle/>
          <a:p>
            <a:pPr algn="l"/>
            <a:r>
              <a:rPr lang="en-US" b="0" dirty="0">
                <a:latin typeface="Perpetua" panose="02020502060401020303" pitchFamily="18" charset="0"/>
                <a:cs typeface="Arial" panose="020B0604020202020204" pitchFamily="34" charset="0"/>
              </a:rPr>
              <a:t>3</a:t>
            </a:r>
            <a:r>
              <a:rPr lang="en-US" b="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Finance Costs</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Finance costs shall be classified as:</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      (a) Interest expense (other than interest on partners’/members’ capital);</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      (b) Interest on partners’/members’ capital;</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      </a:t>
            </a:r>
            <a:r>
              <a:rPr lang="en-IN" sz="1200" b="0" dirty="0">
                <a:latin typeface="Arial" panose="020B0604020202020204" pitchFamily="34" charset="0"/>
                <a:cs typeface="Arial" panose="020B0604020202020204" pitchFamily="34" charset="0"/>
              </a:rPr>
              <a:t>(c) Other borrowing costs;</a:t>
            </a: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(d) Applicable net gain/loss on foreign currency transactions and translation.</a:t>
            </a:r>
            <a:br>
              <a:rPr lang="en-US" sz="1200" b="0" dirty="0">
                <a:latin typeface="Arial" panose="020B0604020202020204" pitchFamily="34" charset="0"/>
                <a:cs typeface="Arial" panose="020B0604020202020204" pitchFamily="34" charset="0"/>
              </a:rPr>
            </a:b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4. Other Income</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Other income shall be classified as:</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     </a:t>
            </a:r>
            <a:r>
              <a:rPr lang="en-IN" sz="1200" b="0" dirty="0">
                <a:latin typeface="Arial" panose="020B0604020202020204" pitchFamily="34" charset="0"/>
                <a:cs typeface="Arial" panose="020B0604020202020204" pitchFamily="34" charset="0"/>
              </a:rPr>
              <a:t>(a) Interest Income;</a:t>
            </a: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(b) Dividend Income;</a:t>
            </a:r>
            <a:br>
              <a:rPr lang="en-IN" sz="1200" b="0" dirty="0">
                <a:latin typeface="Arial" panose="020B0604020202020204" pitchFamily="34" charset="0"/>
                <a:cs typeface="Arial" panose="020B0604020202020204" pitchFamily="34" charset="0"/>
              </a:rPr>
            </a:br>
            <a:r>
              <a:rPr lang="en-IN" sz="1200" b="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(c) Net gain/loss on sale of investments;</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     (d) Other non-operating income (net of expenses directly attributable to such </a:t>
            </a:r>
            <a:r>
              <a:rPr lang="en-IN" sz="1200" b="0" dirty="0">
                <a:latin typeface="Arial" panose="020B0604020202020204" pitchFamily="34" charset="0"/>
                <a:cs typeface="Arial" panose="020B0604020202020204" pitchFamily="34" charset="0"/>
              </a:rPr>
              <a:t>income).</a:t>
            </a:r>
            <a:r>
              <a:rPr lang="en-US" sz="1200" b="0" dirty="0">
                <a:latin typeface="Arial" panose="020B0604020202020204" pitchFamily="34" charset="0"/>
                <a:cs typeface="Arial" panose="020B0604020202020204" pitchFamily="34" charset="0"/>
              </a:rPr>
              <a:t> </a:t>
            </a:r>
            <a:endParaRPr lang="en-IN"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922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62">
          <a:extLst>
            <a:ext uri="{FF2B5EF4-FFF2-40B4-BE49-F238E27FC236}">
              <a16:creationId xmlns:a16="http://schemas.microsoft.com/office/drawing/2014/main" id="{4C251E5B-18AB-72A5-5FB0-AB7CEFD3A425}"/>
            </a:ext>
          </a:extLst>
        </p:cNvPr>
        <p:cNvGrpSpPr/>
        <p:nvPr/>
      </p:nvGrpSpPr>
      <p:grpSpPr>
        <a:xfrm>
          <a:off x="0" y="0"/>
          <a:ext cx="0" cy="0"/>
          <a:chOff x="0" y="0"/>
          <a:chExt cx="0" cy="0"/>
        </a:xfrm>
      </p:grpSpPr>
      <p:grpSp>
        <p:nvGrpSpPr>
          <p:cNvPr id="3765" name="Google Shape;3765;p49">
            <a:extLst>
              <a:ext uri="{FF2B5EF4-FFF2-40B4-BE49-F238E27FC236}">
                <a16:creationId xmlns:a16="http://schemas.microsoft.com/office/drawing/2014/main" id="{A39BA94B-69A0-A5E0-1579-1145F0F0E9F1}"/>
              </a:ext>
            </a:extLst>
          </p:cNvPr>
          <p:cNvGrpSpPr/>
          <p:nvPr/>
        </p:nvGrpSpPr>
        <p:grpSpPr>
          <a:xfrm rot="8927377" flipH="1">
            <a:off x="1083227" y="-94330"/>
            <a:ext cx="1573129" cy="1561055"/>
            <a:chOff x="3752946" y="4641746"/>
            <a:chExt cx="1573075" cy="1561000"/>
          </a:xfrm>
        </p:grpSpPr>
        <p:sp>
          <p:nvSpPr>
            <p:cNvPr id="3766" name="Google Shape;3766;p49">
              <a:extLst>
                <a:ext uri="{FF2B5EF4-FFF2-40B4-BE49-F238E27FC236}">
                  <a16:creationId xmlns:a16="http://schemas.microsoft.com/office/drawing/2014/main" id="{61D41110-C687-F2A4-072A-813FEC56DA3E}"/>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9">
              <a:extLst>
                <a:ext uri="{FF2B5EF4-FFF2-40B4-BE49-F238E27FC236}">
                  <a16:creationId xmlns:a16="http://schemas.microsoft.com/office/drawing/2014/main" id="{B1CEE645-FE3F-E71E-1B1E-8FCD51677486}"/>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9">
              <a:extLst>
                <a:ext uri="{FF2B5EF4-FFF2-40B4-BE49-F238E27FC236}">
                  <a16:creationId xmlns:a16="http://schemas.microsoft.com/office/drawing/2014/main" id="{2F47895D-8EFF-5A5E-70DC-1C0852D92527}"/>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9">
              <a:extLst>
                <a:ext uri="{FF2B5EF4-FFF2-40B4-BE49-F238E27FC236}">
                  <a16:creationId xmlns:a16="http://schemas.microsoft.com/office/drawing/2014/main" id="{0EA3A5AE-6D9E-B5B1-1E47-26E31288D7DD}"/>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9">
              <a:extLst>
                <a:ext uri="{FF2B5EF4-FFF2-40B4-BE49-F238E27FC236}">
                  <a16:creationId xmlns:a16="http://schemas.microsoft.com/office/drawing/2014/main" id="{29ACF679-CCAC-BB71-C03D-E1C3950E238B}"/>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9">
              <a:extLst>
                <a:ext uri="{FF2B5EF4-FFF2-40B4-BE49-F238E27FC236}">
                  <a16:creationId xmlns:a16="http://schemas.microsoft.com/office/drawing/2014/main" id="{D587D2FC-8CF3-1903-C5C3-D99EE0836700}"/>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9">
              <a:extLst>
                <a:ext uri="{FF2B5EF4-FFF2-40B4-BE49-F238E27FC236}">
                  <a16:creationId xmlns:a16="http://schemas.microsoft.com/office/drawing/2014/main" id="{A565D6D8-9B78-569F-AC5B-96B2DA252D44}"/>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9">
              <a:extLst>
                <a:ext uri="{FF2B5EF4-FFF2-40B4-BE49-F238E27FC236}">
                  <a16:creationId xmlns:a16="http://schemas.microsoft.com/office/drawing/2014/main" id="{238C80D3-97CA-AFA1-1FE8-3106C1D1C834}"/>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9">
              <a:extLst>
                <a:ext uri="{FF2B5EF4-FFF2-40B4-BE49-F238E27FC236}">
                  <a16:creationId xmlns:a16="http://schemas.microsoft.com/office/drawing/2014/main" id="{F1920221-AF68-6E3C-01DD-599032314852}"/>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9">
              <a:extLst>
                <a:ext uri="{FF2B5EF4-FFF2-40B4-BE49-F238E27FC236}">
                  <a16:creationId xmlns:a16="http://schemas.microsoft.com/office/drawing/2014/main" id="{38A47B99-BF71-9255-303A-D968DB454ECF}"/>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9">
              <a:extLst>
                <a:ext uri="{FF2B5EF4-FFF2-40B4-BE49-F238E27FC236}">
                  <a16:creationId xmlns:a16="http://schemas.microsoft.com/office/drawing/2014/main" id="{AD5605CB-5C6A-582A-3B0D-B93300E4E158}"/>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9">
              <a:extLst>
                <a:ext uri="{FF2B5EF4-FFF2-40B4-BE49-F238E27FC236}">
                  <a16:creationId xmlns:a16="http://schemas.microsoft.com/office/drawing/2014/main" id="{1EEC6AD5-A3D1-C11F-3D1E-008AF7887430}"/>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9">
              <a:extLst>
                <a:ext uri="{FF2B5EF4-FFF2-40B4-BE49-F238E27FC236}">
                  <a16:creationId xmlns:a16="http://schemas.microsoft.com/office/drawing/2014/main" id="{7CC35F99-5196-74D6-E5D8-C62AB51E8029}"/>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9">
              <a:extLst>
                <a:ext uri="{FF2B5EF4-FFF2-40B4-BE49-F238E27FC236}">
                  <a16:creationId xmlns:a16="http://schemas.microsoft.com/office/drawing/2014/main" id="{4B4D2640-0A91-80DE-5035-3403639F4B4D}"/>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9">
              <a:extLst>
                <a:ext uri="{FF2B5EF4-FFF2-40B4-BE49-F238E27FC236}">
                  <a16:creationId xmlns:a16="http://schemas.microsoft.com/office/drawing/2014/main" id="{3303AABA-D25A-F1C0-BF54-64FDDAF83F97}"/>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9">
              <a:extLst>
                <a:ext uri="{FF2B5EF4-FFF2-40B4-BE49-F238E27FC236}">
                  <a16:creationId xmlns:a16="http://schemas.microsoft.com/office/drawing/2014/main" id="{6932EE0E-725E-C83D-1579-E840199BC04B}"/>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9">
              <a:extLst>
                <a:ext uri="{FF2B5EF4-FFF2-40B4-BE49-F238E27FC236}">
                  <a16:creationId xmlns:a16="http://schemas.microsoft.com/office/drawing/2014/main" id="{1CC779BA-B4C5-D56A-B2F6-395BA043F530}"/>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9">
              <a:extLst>
                <a:ext uri="{FF2B5EF4-FFF2-40B4-BE49-F238E27FC236}">
                  <a16:creationId xmlns:a16="http://schemas.microsoft.com/office/drawing/2014/main" id="{E7379EF8-0E19-B03C-733E-61513AC0F0BD}"/>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9">
              <a:extLst>
                <a:ext uri="{FF2B5EF4-FFF2-40B4-BE49-F238E27FC236}">
                  <a16:creationId xmlns:a16="http://schemas.microsoft.com/office/drawing/2014/main" id="{F1197C48-59B1-91BE-568C-CCCDC684B24A}"/>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9">
              <a:extLst>
                <a:ext uri="{FF2B5EF4-FFF2-40B4-BE49-F238E27FC236}">
                  <a16:creationId xmlns:a16="http://schemas.microsoft.com/office/drawing/2014/main" id="{F8301886-1DF6-F9BA-F534-F25E0650E2F9}"/>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9">
              <a:extLst>
                <a:ext uri="{FF2B5EF4-FFF2-40B4-BE49-F238E27FC236}">
                  <a16:creationId xmlns:a16="http://schemas.microsoft.com/office/drawing/2014/main" id="{63CBA3F8-C2E7-D292-09F4-137DC4C838F1}"/>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2" name="Google Shape;3812;p49">
            <a:extLst>
              <a:ext uri="{FF2B5EF4-FFF2-40B4-BE49-F238E27FC236}">
                <a16:creationId xmlns:a16="http://schemas.microsoft.com/office/drawing/2014/main" id="{E6883BA2-7BFC-DE13-79F8-A527ADC61E84}"/>
              </a:ext>
            </a:extLst>
          </p:cNvPr>
          <p:cNvGrpSpPr/>
          <p:nvPr/>
        </p:nvGrpSpPr>
        <p:grpSpPr>
          <a:xfrm rot="10337380">
            <a:off x="6277058" y="-139198"/>
            <a:ext cx="1481072" cy="1461978"/>
            <a:chOff x="2931771" y="1980837"/>
            <a:chExt cx="871908" cy="860667"/>
          </a:xfrm>
        </p:grpSpPr>
        <p:sp>
          <p:nvSpPr>
            <p:cNvPr id="3813" name="Google Shape;3813;p49">
              <a:extLst>
                <a:ext uri="{FF2B5EF4-FFF2-40B4-BE49-F238E27FC236}">
                  <a16:creationId xmlns:a16="http://schemas.microsoft.com/office/drawing/2014/main" id="{053A0090-9D57-888A-7A90-6238EBB89263}"/>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a:extLst>
                <a:ext uri="{FF2B5EF4-FFF2-40B4-BE49-F238E27FC236}">
                  <a16:creationId xmlns:a16="http://schemas.microsoft.com/office/drawing/2014/main" id="{E11A9316-38A7-64CC-91E5-BAABC516C48A}"/>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a:extLst>
                <a:ext uri="{FF2B5EF4-FFF2-40B4-BE49-F238E27FC236}">
                  <a16:creationId xmlns:a16="http://schemas.microsoft.com/office/drawing/2014/main" id="{549FBF51-0FD0-FC9C-06EC-40A0BAAF7CE9}"/>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49">
            <a:extLst>
              <a:ext uri="{FF2B5EF4-FFF2-40B4-BE49-F238E27FC236}">
                <a16:creationId xmlns:a16="http://schemas.microsoft.com/office/drawing/2014/main" id="{8C9BAED4-E893-E64A-6C24-099C59531D68}"/>
              </a:ext>
            </a:extLst>
          </p:cNvPr>
          <p:cNvGrpSpPr/>
          <p:nvPr/>
        </p:nvGrpSpPr>
        <p:grpSpPr>
          <a:xfrm rot="10800000">
            <a:off x="5482396" y="-388952"/>
            <a:ext cx="1498909" cy="1408767"/>
            <a:chOff x="33633" y="2046199"/>
            <a:chExt cx="1945119" cy="1828143"/>
          </a:xfrm>
        </p:grpSpPr>
        <p:sp>
          <p:nvSpPr>
            <p:cNvPr id="3825" name="Google Shape;3825;p49">
              <a:extLst>
                <a:ext uri="{FF2B5EF4-FFF2-40B4-BE49-F238E27FC236}">
                  <a16:creationId xmlns:a16="http://schemas.microsoft.com/office/drawing/2014/main" id="{D4E09EF8-37E5-F301-58DF-E7E1F7325615}"/>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a:extLst>
                <a:ext uri="{FF2B5EF4-FFF2-40B4-BE49-F238E27FC236}">
                  <a16:creationId xmlns:a16="http://schemas.microsoft.com/office/drawing/2014/main" id="{37663AB6-1C8F-BE78-DE28-222EE3DA1DA5}"/>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a:extLst>
                <a:ext uri="{FF2B5EF4-FFF2-40B4-BE49-F238E27FC236}">
                  <a16:creationId xmlns:a16="http://schemas.microsoft.com/office/drawing/2014/main" id="{85387933-A593-DB07-3FF5-6F1404D3D856}"/>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a:extLst>
                <a:ext uri="{FF2B5EF4-FFF2-40B4-BE49-F238E27FC236}">
                  <a16:creationId xmlns:a16="http://schemas.microsoft.com/office/drawing/2014/main" id="{62143C46-D128-30A0-A056-1673675BD8E8}"/>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a:extLst>
                <a:ext uri="{FF2B5EF4-FFF2-40B4-BE49-F238E27FC236}">
                  <a16:creationId xmlns:a16="http://schemas.microsoft.com/office/drawing/2014/main" id="{1EE95506-EE6F-EC4F-D2A5-6AE8F8C3E45A}"/>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a:extLst>
                <a:ext uri="{FF2B5EF4-FFF2-40B4-BE49-F238E27FC236}">
                  <a16:creationId xmlns:a16="http://schemas.microsoft.com/office/drawing/2014/main" id="{3DAE1DD6-E838-781E-73A7-E2018D0B65AF}"/>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49">
            <a:extLst>
              <a:ext uri="{FF2B5EF4-FFF2-40B4-BE49-F238E27FC236}">
                <a16:creationId xmlns:a16="http://schemas.microsoft.com/office/drawing/2014/main" id="{4064FF5C-D214-CBD7-9C6E-6DFB632845D9}"/>
              </a:ext>
            </a:extLst>
          </p:cNvPr>
          <p:cNvGrpSpPr/>
          <p:nvPr/>
        </p:nvGrpSpPr>
        <p:grpSpPr>
          <a:xfrm rot="1799975" flipH="1">
            <a:off x="1103505" y="415341"/>
            <a:ext cx="892169" cy="937698"/>
            <a:chOff x="1849467" y="-1626002"/>
            <a:chExt cx="1310455" cy="1377330"/>
          </a:xfrm>
        </p:grpSpPr>
        <p:sp>
          <p:nvSpPr>
            <p:cNvPr id="3991" name="Google Shape;3991;p49">
              <a:extLst>
                <a:ext uri="{FF2B5EF4-FFF2-40B4-BE49-F238E27FC236}">
                  <a16:creationId xmlns:a16="http://schemas.microsoft.com/office/drawing/2014/main" id="{2D3DAE40-0593-0CED-274E-C96F447A3E9B}"/>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9">
              <a:extLst>
                <a:ext uri="{FF2B5EF4-FFF2-40B4-BE49-F238E27FC236}">
                  <a16:creationId xmlns:a16="http://schemas.microsoft.com/office/drawing/2014/main" id="{C3E7F21A-775D-29AB-FA6F-4BA9A201C2F3}"/>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49">
            <a:extLst>
              <a:ext uri="{FF2B5EF4-FFF2-40B4-BE49-F238E27FC236}">
                <a16:creationId xmlns:a16="http://schemas.microsoft.com/office/drawing/2014/main" id="{DD4B8EA5-FFDA-FCBB-8766-9B9387C4457B}"/>
              </a:ext>
            </a:extLst>
          </p:cNvPr>
          <p:cNvGrpSpPr/>
          <p:nvPr/>
        </p:nvGrpSpPr>
        <p:grpSpPr>
          <a:xfrm rot="10800000">
            <a:off x="2746448" y="-1073698"/>
            <a:ext cx="1915058" cy="2187977"/>
            <a:chOff x="5104386" y="-1892439"/>
            <a:chExt cx="2949420" cy="3369748"/>
          </a:xfrm>
        </p:grpSpPr>
        <p:sp>
          <p:nvSpPr>
            <p:cNvPr id="4000" name="Google Shape;4000;p49">
              <a:extLst>
                <a:ext uri="{FF2B5EF4-FFF2-40B4-BE49-F238E27FC236}">
                  <a16:creationId xmlns:a16="http://schemas.microsoft.com/office/drawing/2014/main" id="{18CA4DEC-9CBD-30C6-1E13-A3344CADABEA}"/>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9">
              <a:extLst>
                <a:ext uri="{FF2B5EF4-FFF2-40B4-BE49-F238E27FC236}">
                  <a16:creationId xmlns:a16="http://schemas.microsoft.com/office/drawing/2014/main" id="{92507E1A-441D-7B13-288D-684240DF70CE}"/>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9">
              <a:extLst>
                <a:ext uri="{FF2B5EF4-FFF2-40B4-BE49-F238E27FC236}">
                  <a16:creationId xmlns:a16="http://schemas.microsoft.com/office/drawing/2014/main" id="{3D1ABCE1-E5FA-6D7D-1CA4-53E2DEF29B54}"/>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9">
              <a:extLst>
                <a:ext uri="{FF2B5EF4-FFF2-40B4-BE49-F238E27FC236}">
                  <a16:creationId xmlns:a16="http://schemas.microsoft.com/office/drawing/2014/main" id="{19879E2A-7523-9A81-D159-D817FAB5862E}"/>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9">
              <a:extLst>
                <a:ext uri="{FF2B5EF4-FFF2-40B4-BE49-F238E27FC236}">
                  <a16:creationId xmlns:a16="http://schemas.microsoft.com/office/drawing/2014/main" id="{0B558806-3D89-3C87-1764-70C62A5E0522}"/>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9">
              <a:extLst>
                <a:ext uri="{FF2B5EF4-FFF2-40B4-BE49-F238E27FC236}">
                  <a16:creationId xmlns:a16="http://schemas.microsoft.com/office/drawing/2014/main" id="{4A9C4606-F36F-EA63-7B4E-BE1740CBB38F}"/>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9">
              <a:extLst>
                <a:ext uri="{FF2B5EF4-FFF2-40B4-BE49-F238E27FC236}">
                  <a16:creationId xmlns:a16="http://schemas.microsoft.com/office/drawing/2014/main" id="{5E3813C7-99C6-49F9-8DA5-E09D33A661D5}"/>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9">
              <a:extLst>
                <a:ext uri="{FF2B5EF4-FFF2-40B4-BE49-F238E27FC236}">
                  <a16:creationId xmlns:a16="http://schemas.microsoft.com/office/drawing/2014/main" id="{0F01D1B0-043F-89AA-9245-22207A27985E}"/>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9">
              <a:extLst>
                <a:ext uri="{FF2B5EF4-FFF2-40B4-BE49-F238E27FC236}">
                  <a16:creationId xmlns:a16="http://schemas.microsoft.com/office/drawing/2014/main" id="{69E905FD-0DA5-CA64-F9C7-19A281A3D56A}"/>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9">
              <a:extLst>
                <a:ext uri="{FF2B5EF4-FFF2-40B4-BE49-F238E27FC236}">
                  <a16:creationId xmlns:a16="http://schemas.microsoft.com/office/drawing/2014/main" id="{9E7F4502-213E-6DE0-7BBD-1BC51AED9C38}"/>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9">
              <a:extLst>
                <a:ext uri="{FF2B5EF4-FFF2-40B4-BE49-F238E27FC236}">
                  <a16:creationId xmlns:a16="http://schemas.microsoft.com/office/drawing/2014/main" id="{17941145-9EF9-956A-7AC9-34DA70FA46D1}"/>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9">
              <a:extLst>
                <a:ext uri="{FF2B5EF4-FFF2-40B4-BE49-F238E27FC236}">
                  <a16:creationId xmlns:a16="http://schemas.microsoft.com/office/drawing/2014/main" id="{ADB7EC06-6449-097F-0280-0097734AB205}"/>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9">
              <a:extLst>
                <a:ext uri="{FF2B5EF4-FFF2-40B4-BE49-F238E27FC236}">
                  <a16:creationId xmlns:a16="http://schemas.microsoft.com/office/drawing/2014/main" id="{42205459-124D-F0D5-5363-8A168490EB25}"/>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9">
              <a:extLst>
                <a:ext uri="{FF2B5EF4-FFF2-40B4-BE49-F238E27FC236}">
                  <a16:creationId xmlns:a16="http://schemas.microsoft.com/office/drawing/2014/main" id="{4C33C875-E838-3A6F-7D26-ABF8FF66588D}"/>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9">
              <a:extLst>
                <a:ext uri="{FF2B5EF4-FFF2-40B4-BE49-F238E27FC236}">
                  <a16:creationId xmlns:a16="http://schemas.microsoft.com/office/drawing/2014/main" id="{1522A21F-C08B-6160-B714-5E3DBDC2794F}"/>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9">
              <a:extLst>
                <a:ext uri="{FF2B5EF4-FFF2-40B4-BE49-F238E27FC236}">
                  <a16:creationId xmlns:a16="http://schemas.microsoft.com/office/drawing/2014/main" id="{3889D560-A08F-1281-B07C-590AE7CF4CF1}"/>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9">
              <a:extLst>
                <a:ext uri="{FF2B5EF4-FFF2-40B4-BE49-F238E27FC236}">
                  <a16:creationId xmlns:a16="http://schemas.microsoft.com/office/drawing/2014/main" id="{E1E87974-691A-A206-79FA-B39D4E63E2EE}"/>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9">
              <a:extLst>
                <a:ext uri="{FF2B5EF4-FFF2-40B4-BE49-F238E27FC236}">
                  <a16:creationId xmlns:a16="http://schemas.microsoft.com/office/drawing/2014/main" id="{E29FF05B-B115-F305-1EF5-80E633D098C5}"/>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9">
              <a:extLst>
                <a:ext uri="{FF2B5EF4-FFF2-40B4-BE49-F238E27FC236}">
                  <a16:creationId xmlns:a16="http://schemas.microsoft.com/office/drawing/2014/main" id="{C2193CAC-7F59-F67F-493B-073A9C6BDBF2}"/>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9">
              <a:extLst>
                <a:ext uri="{FF2B5EF4-FFF2-40B4-BE49-F238E27FC236}">
                  <a16:creationId xmlns:a16="http://schemas.microsoft.com/office/drawing/2014/main" id="{BAD1822A-5467-3630-B037-2F1F20174193}"/>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9">
              <a:extLst>
                <a:ext uri="{FF2B5EF4-FFF2-40B4-BE49-F238E27FC236}">
                  <a16:creationId xmlns:a16="http://schemas.microsoft.com/office/drawing/2014/main" id="{A3225437-C6E0-21BD-E958-575EF343E477}"/>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9">
              <a:extLst>
                <a:ext uri="{FF2B5EF4-FFF2-40B4-BE49-F238E27FC236}">
                  <a16:creationId xmlns:a16="http://schemas.microsoft.com/office/drawing/2014/main" id="{746AAD83-EB7F-71AD-9B35-2BB42CD4C5C9}"/>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9">
              <a:extLst>
                <a:ext uri="{FF2B5EF4-FFF2-40B4-BE49-F238E27FC236}">
                  <a16:creationId xmlns:a16="http://schemas.microsoft.com/office/drawing/2014/main" id="{56DA8A4C-DCBF-213E-EE06-6A68096B2061}"/>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9">
              <a:extLst>
                <a:ext uri="{FF2B5EF4-FFF2-40B4-BE49-F238E27FC236}">
                  <a16:creationId xmlns:a16="http://schemas.microsoft.com/office/drawing/2014/main" id="{9D41D55B-95B1-0FF4-3B2E-6484522E04DE}"/>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9">
              <a:extLst>
                <a:ext uri="{FF2B5EF4-FFF2-40B4-BE49-F238E27FC236}">
                  <a16:creationId xmlns:a16="http://schemas.microsoft.com/office/drawing/2014/main" id="{E561DC4E-23FB-F410-6675-837100BA04F2}"/>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9">
              <a:extLst>
                <a:ext uri="{FF2B5EF4-FFF2-40B4-BE49-F238E27FC236}">
                  <a16:creationId xmlns:a16="http://schemas.microsoft.com/office/drawing/2014/main" id="{F93BDD38-E12C-8E23-2043-D195FA8641DC}"/>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9">
              <a:extLst>
                <a:ext uri="{FF2B5EF4-FFF2-40B4-BE49-F238E27FC236}">
                  <a16:creationId xmlns:a16="http://schemas.microsoft.com/office/drawing/2014/main" id="{E510B702-BFC4-54EC-1DD4-5AB0D1B5422C}"/>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9">
              <a:extLst>
                <a:ext uri="{FF2B5EF4-FFF2-40B4-BE49-F238E27FC236}">
                  <a16:creationId xmlns:a16="http://schemas.microsoft.com/office/drawing/2014/main" id="{76934F7B-D58B-7CAE-A3A0-366A62E8BCE8}"/>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9">
              <a:extLst>
                <a:ext uri="{FF2B5EF4-FFF2-40B4-BE49-F238E27FC236}">
                  <a16:creationId xmlns:a16="http://schemas.microsoft.com/office/drawing/2014/main" id="{F5C041C2-2358-12EF-006C-ADAF673C22A5}"/>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9">
              <a:extLst>
                <a:ext uri="{FF2B5EF4-FFF2-40B4-BE49-F238E27FC236}">
                  <a16:creationId xmlns:a16="http://schemas.microsoft.com/office/drawing/2014/main" id="{533172B9-284E-1020-9DF5-3DAB822395B2}"/>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9">
              <a:extLst>
                <a:ext uri="{FF2B5EF4-FFF2-40B4-BE49-F238E27FC236}">
                  <a16:creationId xmlns:a16="http://schemas.microsoft.com/office/drawing/2014/main" id="{F955AE44-4106-B869-DF9C-6D87F1D5D4A8}"/>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9">
              <a:extLst>
                <a:ext uri="{FF2B5EF4-FFF2-40B4-BE49-F238E27FC236}">
                  <a16:creationId xmlns:a16="http://schemas.microsoft.com/office/drawing/2014/main" id="{29B0E1A0-8C65-D4DC-FCF4-390CAEA9C03A}"/>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9">
              <a:extLst>
                <a:ext uri="{FF2B5EF4-FFF2-40B4-BE49-F238E27FC236}">
                  <a16:creationId xmlns:a16="http://schemas.microsoft.com/office/drawing/2014/main" id="{14CA2051-ED53-B05A-ECC4-8AC3B52DA14A}"/>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9">
              <a:extLst>
                <a:ext uri="{FF2B5EF4-FFF2-40B4-BE49-F238E27FC236}">
                  <a16:creationId xmlns:a16="http://schemas.microsoft.com/office/drawing/2014/main" id="{8FD391CD-C5E5-D08D-FFCA-21A37BBAC395}"/>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9">
              <a:extLst>
                <a:ext uri="{FF2B5EF4-FFF2-40B4-BE49-F238E27FC236}">
                  <a16:creationId xmlns:a16="http://schemas.microsoft.com/office/drawing/2014/main" id="{D8640742-9C02-9829-D115-D39695D1980B}"/>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9">
              <a:extLst>
                <a:ext uri="{FF2B5EF4-FFF2-40B4-BE49-F238E27FC236}">
                  <a16:creationId xmlns:a16="http://schemas.microsoft.com/office/drawing/2014/main" id="{B57EFF71-4450-25F9-77DB-881E3F2AB030}"/>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9">
              <a:extLst>
                <a:ext uri="{FF2B5EF4-FFF2-40B4-BE49-F238E27FC236}">
                  <a16:creationId xmlns:a16="http://schemas.microsoft.com/office/drawing/2014/main" id="{10664C07-87F0-B403-8267-01D58BA0312A}"/>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9">
              <a:extLst>
                <a:ext uri="{FF2B5EF4-FFF2-40B4-BE49-F238E27FC236}">
                  <a16:creationId xmlns:a16="http://schemas.microsoft.com/office/drawing/2014/main" id="{65BB95C0-0DE6-0D3D-EC8A-FAAA61A02908}"/>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9">
              <a:extLst>
                <a:ext uri="{FF2B5EF4-FFF2-40B4-BE49-F238E27FC236}">
                  <a16:creationId xmlns:a16="http://schemas.microsoft.com/office/drawing/2014/main" id="{67750E22-F51C-060F-3342-481C5A447913}"/>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9">
              <a:extLst>
                <a:ext uri="{FF2B5EF4-FFF2-40B4-BE49-F238E27FC236}">
                  <a16:creationId xmlns:a16="http://schemas.microsoft.com/office/drawing/2014/main" id="{5FECD129-AB49-8AED-9302-461D2E180B08}"/>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9">
              <a:extLst>
                <a:ext uri="{FF2B5EF4-FFF2-40B4-BE49-F238E27FC236}">
                  <a16:creationId xmlns:a16="http://schemas.microsoft.com/office/drawing/2014/main" id="{99E280D8-3EFD-1D33-41B6-6452ABF97FA6}"/>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9">
              <a:extLst>
                <a:ext uri="{FF2B5EF4-FFF2-40B4-BE49-F238E27FC236}">
                  <a16:creationId xmlns:a16="http://schemas.microsoft.com/office/drawing/2014/main" id="{7F48B5E8-A686-881F-13D1-D093D54F769A}"/>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9">
              <a:extLst>
                <a:ext uri="{FF2B5EF4-FFF2-40B4-BE49-F238E27FC236}">
                  <a16:creationId xmlns:a16="http://schemas.microsoft.com/office/drawing/2014/main" id="{B8CBAFC5-CBEE-C028-0032-9F05312499AE}"/>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9">
              <a:extLst>
                <a:ext uri="{FF2B5EF4-FFF2-40B4-BE49-F238E27FC236}">
                  <a16:creationId xmlns:a16="http://schemas.microsoft.com/office/drawing/2014/main" id="{AA2E803A-6E26-4C95-504B-53F34A7FCC52}"/>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9">
              <a:extLst>
                <a:ext uri="{FF2B5EF4-FFF2-40B4-BE49-F238E27FC236}">
                  <a16:creationId xmlns:a16="http://schemas.microsoft.com/office/drawing/2014/main" id="{96AD4953-C68F-8BCC-53E1-0BECBC94E82B}"/>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9">
              <a:extLst>
                <a:ext uri="{FF2B5EF4-FFF2-40B4-BE49-F238E27FC236}">
                  <a16:creationId xmlns:a16="http://schemas.microsoft.com/office/drawing/2014/main" id="{F58771EF-5670-B8FB-09EA-6CDAB5F143FA}"/>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9">
              <a:extLst>
                <a:ext uri="{FF2B5EF4-FFF2-40B4-BE49-F238E27FC236}">
                  <a16:creationId xmlns:a16="http://schemas.microsoft.com/office/drawing/2014/main" id="{64451362-BCCF-4D27-8473-B8EB0521F830}"/>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9">
              <a:extLst>
                <a:ext uri="{FF2B5EF4-FFF2-40B4-BE49-F238E27FC236}">
                  <a16:creationId xmlns:a16="http://schemas.microsoft.com/office/drawing/2014/main" id="{58A68E76-DA61-B736-3BB5-5334C1E5DF12}"/>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9">
              <a:extLst>
                <a:ext uri="{FF2B5EF4-FFF2-40B4-BE49-F238E27FC236}">
                  <a16:creationId xmlns:a16="http://schemas.microsoft.com/office/drawing/2014/main" id="{D6B132B3-6674-D5DB-D50B-D96A0EA8B836}"/>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9">
              <a:extLst>
                <a:ext uri="{FF2B5EF4-FFF2-40B4-BE49-F238E27FC236}">
                  <a16:creationId xmlns:a16="http://schemas.microsoft.com/office/drawing/2014/main" id="{084C7C1A-0037-D27C-53C3-057BC630563C}"/>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9">
              <a:extLst>
                <a:ext uri="{FF2B5EF4-FFF2-40B4-BE49-F238E27FC236}">
                  <a16:creationId xmlns:a16="http://schemas.microsoft.com/office/drawing/2014/main" id="{69604F8D-C39B-D4F8-5EAB-848B1172F11D}"/>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9">
              <a:extLst>
                <a:ext uri="{FF2B5EF4-FFF2-40B4-BE49-F238E27FC236}">
                  <a16:creationId xmlns:a16="http://schemas.microsoft.com/office/drawing/2014/main" id="{502898E1-DC90-1D40-F3ED-7AE7382B6CE4}"/>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9">
              <a:extLst>
                <a:ext uri="{FF2B5EF4-FFF2-40B4-BE49-F238E27FC236}">
                  <a16:creationId xmlns:a16="http://schemas.microsoft.com/office/drawing/2014/main" id="{C7340584-D618-41C7-E6AA-CAAECDA83902}"/>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9">
              <a:extLst>
                <a:ext uri="{FF2B5EF4-FFF2-40B4-BE49-F238E27FC236}">
                  <a16:creationId xmlns:a16="http://schemas.microsoft.com/office/drawing/2014/main" id="{96751C2D-F75E-3EEB-AFB2-6DF3250CB6B1}"/>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9">
              <a:extLst>
                <a:ext uri="{FF2B5EF4-FFF2-40B4-BE49-F238E27FC236}">
                  <a16:creationId xmlns:a16="http://schemas.microsoft.com/office/drawing/2014/main" id="{BB547E8C-7DC4-9CDD-735F-432421704658}"/>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8BCB8A9-EE14-62F0-21C1-1C7174922B12}"/>
              </a:ext>
            </a:extLst>
          </p:cNvPr>
          <p:cNvSpPr>
            <a:spLocks noGrp="1"/>
          </p:cNvSpPr>
          <p:nvPr>
            <p:ph type="title"/>
          </p:nvPr>
        </p:nvSpPr>
        <p:spPr>
          <a:xfrm>
            <a:off x="1696939" y="1374434"/>
            <a:ext cx="6491703" cy="3041090"/>
          </a:xfrm>
        </p:spPr>
        <p:txBody>
          <a:bodyPr/>
          <a:lstStyle/>
          <a:p>
            <a:pPr algn="l"/>
            <a:r>
              <a:rPr lang="en-IN" sz="1200" b="0" dirty="0">
                <a:latin typeface="Arial" panose="020B0604020202020204" pitchFamily="34" charset="0"/>
                <a:cs typeface="Arial" panose="020B0604020202020204" pitchFamily="34" charset="0"/>
              </a:rPr>
              <a:t>5. </a:t>
            </a:r>
            <a:r>
              <a:rPr lang="en-US" sz="1200" b="0" dirty="0">
                <a:latin typeface="Arial" panose="020B0604020202020204" pitchFamily="34" charset="0"/>
                <a:cs typeface="Arial" panose="020B0604020202020204" pitchFamily="34" charset="0"/>
              </a:rPr>
              <a:t>Following shall be disclosed by way of notes regarding aggregate expenditure</a:t>
            </a:r>
            <a:br>
              <a:rPr lang="en-US" sz="12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    and income on the following items:—</a:t>
            </a:r>
            <a:br>
              <a:rPr lang="en-US" sz="1100" b="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 </a:t>
            </a:r>
            <a:r>
              <a:rPr lang="en-US" sz="1100" b="0" dirty="0">
                <a:latin typeface="Arial" panose="020B0604020202020204" pitchFamily="34" charset="0"/>
                <a:cs typeface="Arial" panose="020B0604020202020204" pitchFamily="34" charset="0"/>
              </a:rPr>
              <a:t>(a) Employee Benefits Expense showing separately (i) salaries and wages, (ii) Contribution to </a:t>
            </a:r>
            <a:br>
              <a:rPr lang="en-US"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     provident and other funds, (iii) staff welfare expenses;</a:t>
            </a:r>
            <a:br>
              <a:rPr lang="en-US"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(b) Any item of income or expenditure which exceeds one per cent of the revenue from operations or </a:t>
            </a:r>
            <a:br>
              <a:rPr lang="en-US"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     Rs.1,00,000 whichever is higher;</a:t>
            </a:r>
            <a:br>
              <a:rPr lang="en-US"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(c) Adjustments to the carrying amount of investments;</a:t>
            </a:r>
            <a:br>
              <a:rPr lang="en-US"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(d) Net gain or loss on foreign currency transaction and translation (other than </a:t>
            </a:r>
            <a:r>
              <a:rPr lang="en-IN" sz="1100" b="0" dirty="0">
                <a:latin typeface="Arial" panose="020B0604020202020204" pitchFamily="34" charset="0"/>
                <a:cs typeface="Arial" panose="020B0604020202020204" pitchFamily="34" charset="0"/>
              </a:rPr>
              <a:t>considered as     </a:t>
            </a:r>
            <a:br>
              <a:rPr lang="en-IN" sz="1100" b="0" dirty="0">
                <a:latin typeface="Arial" panose="020B0604020202020204" pitchFamily="34" charset="0"/>
                <a:cs typeface="Arial" panose="020B0604020202020204" pitchFamily="34" charset="0"/>
              </a:rPr>
            </a:br>
            <a:r>
              <a:rPr lang="en-IN" sz="1100" b="0" dirty="0">
                <a:latin typeface="Arial" panose="020B0604020202020204" pitchFamily="34" charset="0"/>
                <a:cs typeface="Arial" panose="020B0604020202020204" pitchFamily="34" charset="0"/>
              </a:rPr>
              <a:t>     finance cost);</a:t>
            </a:r>
            <a:br>
              <a:rPr lang="en-IN"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(e) Details of items of exceptional and extraordinary nature;</a:t>
            </a:r>
            <a:br>
              <a:rPr lang="en-US" sz="1100" b="0" dirty="0">
                <a:latin typeface="Arial" panose="020B0604020202020204" pitchFamily="34" charset="0"/>
                <a:cs typeface="Arial" panose="020B0604020202020204" pitchFamily="34" charset="0"/>
              </a:rPr>
            </a:br>
            <a:r>
              <a:rPr lang="en-IN" sz="1100" b="0" dirty="0">
                <a:latin typeface="Arial" panose="020B0604020202020204" pitchFamily="34" charset="0"/>
                <a:cs typeface="Arial" panose="020B0604020202020204" pitchFamily="34" charset="0"/>
              </a:rPr>
              <a:t>(f) Prior period items.</a:t>
            </a:r>
            <a:br>
              <a:rPr lang="en-IN" sz="1100" b="0" dirty="0">
                <a:latin typeface="Arial" panose="020B0604020202020204" pitchFamily="34" charset="0"/>
                <a:cs typeface="Arial" panose="020B0604020202020204" pitchFamily="34" charset="0"/>
              </a:rPr>
            </a:br>
            <a:br>
              <a:rPr lang="en-IN" sz="1100" b="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(ii) </a:t>
            </a:r>
            <a:r>
              <a:rPr lang="en-US" sz="1100" b="0" dirty="0">
                <a:latin typeface="Arial" panose="020B0604020202020204" pitchFamily="34" charset="0"/>
                <a:cs typeface="Arial" panose="020B0604020202020204" pitchFamily="34" charset="0"/>
              </a:rPr>
              <a:t>Expenditure incurred on each of the following items, separately for each item: —</a:t>
            </a:r>
            <a:br>
              <a:rPr lang="en-US"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(a) Consumption of stores and spare parts;</a:t>
            </a:r>
            <a:br>
              <a:rPr lang="en-US" sz="1100" b="0" dirty="0">
                <a:latin typeface="Arial" panose="020B0604020202020204" pitchFamily="34" charset="0"/>
                <a:cs typeface="Arial" panose="020B0604020202020204" pitchFamily="34" charset="0"/>
              </a:rPr>
            </a:br>
            <a:r>
              <a:rPr lang="en-IN" sz="1100" b="0" dirty="0">
                <a:latin typeface="Arial" panose="020B0604020202020204" pitchFamily="34" charset="0"/>
                <a:cs typeface="Arial" panose="020B0604020202020204" pitchFamily="34" charset="0"/>
              </a:rPr>
              <a:t>(b) Power and fuel;</a:t>
            </a:r>
            <a:br>
              <a:rPr lang="en-IN" sz="1100" b="0" dirty="0">
                <a:latin typeface="Arial" panose="020B0604020202020204" pitchFamily="34" charset="0"/>
                <a:cs typeface="Arial" panose="020B0604020202020204" pitchFamily="34" charset="0"/>
              </a:rPr>
            </a:br>
            <a:r>
              <a:rPr lang="en-IN" sz="1100" b="0" dirty="0">
                <a:latin typeface="Arial" panose="020B0604020202020204" pitchFamily="34" charset="0"/>
                <a:cs typeface="Arial" panose="020B0604020202020204" pitchFamily="34" charset="0"/>
              </a:rPr>
              <a:t>(c) Rent;</a:t>
            </a:r>
            <a:br>
              <a:rPr lang="en-IN" sz="1100" b="0" dirty="0">
                <a:latin typeface="Arial" panose="020B0604020202020204" pitchFamily="34" charset="0"/>
                <a:cs typeface="Arial" panose="020B0604020202020204" pitchFamily="34" charset="0"/>
              </a:rPr>
            </a:br>
            <a:r>
              <a:rPr lang="en-IN" sz="1100" b="0" dirty="0">
                <a:latin typeface="Arial" panose="020B0604020202020204" pitchFamily="34" charset="0"/>
                <a:cs typeface="Arial" panose="020B0604020202020204" pitchFamily="34" charset="0"/>
              </a:rPr>
              <a:t>(d) Repairs to buildings;</a:t>
            </a:r>
            <a:br>
              <a:rPr lang="en-IN" sz="1100" b="0" dirty="0">
                <a:latin typeface="Arial" panose="020B0604020202020204" pitchFamily="34" charset="0"/>
                <a:cs typeface="Arial" panose="020B0604020202020204" pitchFamily="34" charset="0"/>
              </a:rPr>
            </a:br>
            <a:r>
              <a:rPr lang="en-IN" sz="1100" b="0" dirty="0">
                <a:latin typeface="Arial" panose="020B0604020202020204" pitchFamily="34" charset="0"/>
                <a:cs typeface="Arial" panose="020B0604020202020204" pitchFamily="34" charset="0"/>
              </a:rPr>
              <a:t>(e) Repairs to machinery;</a:t>
            </a:r>
            <a:br>
              <a:rPr lang="en-IN" sz="1100" b="0" dirty="0">
                <a:latin typeface="Arial" panose="020B0604020202020204" pitchFamily="34" charset="0"/>
                <a:cs typeface="Arial" panose="020B0604020202020204" pitchFamily="34" charset="0"/>
              </a:rPr>
            </a:br>
            <a:r>
              <a:rPr lang="en-IN" sz="1100" b="0" dirty="0">
                <a:latin typeface="Arial" panose="020B0604020202020204" pitchFamily="34" charset="0"/>
                <a:cs typeface="Arial" panose="020B0604020202020204" pitchFamily="34" charset="0"/>
              </a:rPr>
              <a:t>(f) Insurance;</a:t>
            </a:r>
            <a:br>
              <a:rPr lang="en-IN"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(g) Rates and taxes, excluding, taxes on income;</a:t>
            </a:r>
            <a:br>
              <a:rPr lang="en-US" sz="1100" b="0" dirty="0">
                <a:latin typeface="Arial" panose="020B0604020202020204" pitchFamily="34" charset="0"/>
                <a:cs typeface="Arial" panose="020B0604020202020204" pitchFamily="34" charset="0"/>
              </a:rPr>
            </a:br>
            <a:r>
              <a:rPr lang="en-IN" sz="1100" b="0" dirty="0">
                <a:latin typeface="Arial" panose="020B0604020202020204" pitchFamily="34" charset="0"/>
                <a:cs typeface="Arial" panose="020B0604020202020204" pitchFamily="34" charset="0"/>
              </a:rPr>
              <a:t>(h) Miscellaneous expenses.</a:t>
            </a:r>
          </a:p>
        </p:txBody>
      </p:sp>
    </p:spTree>
    <p:extLst>
      <p:ext uri="{BB962C8B-B14F-4D97-AF65-F5344CB8AC3E}">
        <p14:creationId xmlns:p14="http://schemas.microsoft.com/office/powerpoint/2010/main" val="303908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0">
          <a:extLst>
            <a:ext uri="{FF2B5EF4-FFF2-40B4-BE49-F238E27FC236}">
              <a16:creationId xmlns:a16="http://schemas.microsoft.com/office/drawing/2014/main" id="{B6021513-E9DC-80CA-6664-2946BD2BEEAE}"/>
            </a:ext>
          </a:extLst>
        </p:cNvPr>
        <p:cNvGrpSpPr/>
        <p:nvPr/>
      </p:nvGrpSpPr>
      <p:grpSpPr>
        <a:xfrm>
          <a:off x="0" y="0"/>
          <a:ext cx="0" cy="0"/>
          <a:chOff x="0" y="0"/>
          <a:chExt cx="0" cy="0"/>
        </a:xfrm>
      </p:grpSpPr>
      <p:sp>
        <p:nvSpPr>
          <p:cNvPr id="2221" name="Google Shape;2221;p40">
            <a:extLst>
              <a:ext uri="{FF2B5EF4-FFF2-40B4-BE49-F238E27FC236}">
                <a16:creationId xmlns:a16="http://schemas.microsoft.com/office/drawing/2014/main" id="{380A2133-3358-7164-BA7D-830400294562}"/>
              </a:ext>
            </a:extLst>
          </p:cNvPr>
          <p:cNvSpPr/>
          <p:nvPr/>
        </p:nvSpPr>
        <p:spPr>
          <a:xfrm rot="-6603425">
            <a:off x="1321710" y="-1662552"/>
            <a:ext cx="8804832" cy="8737408"/>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a:extLst>
              <a:ext uri="{FF2B5EF4-FFF2-40B4-BE49-F238E27FC236}">
                <a16:creationId xmlns:a16="http://schemas.microsoft.com/office/drawing/2014/main" id="{3F99D77B-ACE3-7A20-3A54-6A090E1F758B}"/>
              </a:ext>
            </a:extLst>
          </p:cNvPr>
          <p:cNvSpPr txBox="1">
            <a:spLocks noGrp="1"/>
          </p:cNvSpPr>
          <p:nvPr>
            <p:ph type="title"/>
          </p:nvPr>
        </p:nvSpPr>
        <p:spPr>
          <a:xfrm>
            <a:off x="3608507" y="-785120"/>
            <a:ext cx="5269800" cy="297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sz="4000" dirty="0">
                <a:latin typeface="Perpetua" panose="02020502060401020303" pitchFamily="18" charset="0"/>
              </a:rPr>
              <a:t>Background</a:t>
            </a:r>
            <a:endParaRPr sz="3600" dirty="0">
              <a:latin typeface="Perpetua" panose="02020502060401020303" pitchFamily="18" charset="0"/>
            </a:endParaRPr>
          </a:p>
        </p:txBody>
      </p:sp>
      <p:grpSp>
        <p:nvGrpSpPr>
          <p:cNvPr id="2223" name="Google Shape;2223;p40">
            <a:extLst>
              <a:ext uri="{FF2B5EF4-FFF2-40B4-BE49-F238E27FC236}">
                <a16:creationId xmlns:a16="http://schemas.microsoft.com/office/drawing/2014/main" id="{31B7E4C5-800A-8A7F-41A0-6C77934BF659}"/>
              </a:ext>
            </a:extLst>
          </p:cNvPr>
          <p:cNvGrpSpPr/>
          <p:nvPr/>
        </p:nvGrpSpPr>
        <p:grpSpPr>
          <a:xfrm rot="-2700000">
            <a:off x="-396007" y="864101"/>
            <a:ext cx="3515635" cy="3147034"/>
            <a:chOff x="838950" y="772975"/>
            <a:chExt cx="1664250" cy="1476200"/>
          </a:xfrm>
        </p:grpSpPr>
        <p:sp>
          <p:nvSpPr>
            <p:cNvPr id="2224" name="Google Shape;2224;p40">
              <a:extLst>
                <a:ext uri="{FF2B5EF4-FFF2-40B4-BE49-F238E27FC236}">
                  <a16:creationId xmlns:a16="http://schemas.microsoft.com/office/drawing/2014/main" id="{F61E7002-9F38-E53C-D904-1386B70CBCF1}"/>
                </a:ext>
              </a:extLst>
            </p:cNvPr>
            <p:cNvSpPr/>
            <p:nvPr/>
          </p:nvSpPr>
          <p:spPr>
            <a:xfrm>
              <a:off x="1136775" y="996775"/>
              <a:ext cx="787650" cy="893850"/>
            </a:xfrm>
            <a:custGeom>
              <a:avLst/>
              <a:gdLst/>
              <a:ahLst/>
              <a:cxnLst/>
              <a:rect l="l" t="t" r="r" b="b"/>
              <a:pathLst>
                <a:path w="31506" h="35754" extrusionOk="0">
                  <a:moveTo>
                    <a:pt x="31506" y="11600"/>
                  </a:moveTo>
                  <a:cubicBezTo>
                    <a:pt x="30471" y="16365"/>
                    <a:pt x="18966" y="35754"/>
                    <a:pt x="10862" y="30613"/>
                  </a:cubicBezTo>
                  <a:cubicBezTo>
                    <a:pt x="2743" y="25487"/>
                    <a:pt x="0" y="19014"/>
                    <a:pt x="0" y="19014"/>
                  </a:cubicBezTo>
                  <a:lnTo>
                    <a:pt x="20659" y="1"/>
                  </a:lnTo>
                  <a:cubicBezTo>
                    <a:pt x="20659" y="1"/>
                    <a:pt x="31035" y="8340"/>
                    <a:pt x="31506" y="116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a:extLst>
                <a:ext uri="{FF2B5EF4-FFF2-40B4-BE49-F238E27FC236}">
                  <a16:creationId xmlns:a16="http://schemas.microsoft.com/office/drawing/2014/main" id="{9E3E2BEA-0AFB-9B79-3B8B-DCBCB3143E83}"/>
                </a:ext>
              </a:extLst>
            </p:cNvPr>
            <p:cNvSpPr/>
            <p:nvPr/>
          </p:nvSpPr>
          <p:spPr>
            <a:xfrm>
              <a:off x="1179475" y="1097100"/>
              <a:ext cx="695575" cy="586625"/>
            </a:xfrm>
            <a:custGeom>
              <a:avLst/>
              <a:gdLst/>
              <a:ahLst/>
              <a:cxnLst/>
              <a:rect l="l" t="t" r="r" b="b"/>
              <a:pathLst>
                <a:path w="27823" h="23465" extrusionOk="0">
                  <a:moveTo>
                    <a:pt x="1" y="15863"/>
                  </a:moveTo>
                  <a:lnTo>
                    <a:pt x="22478" y="0"/>
                  </a:lnTo>
                  <a:cubicBezTo>
                    <a:pt x="22478" y="0"/>
                    <a:pt x="25675" y="2994"/>
                    <a:pt x="27823" y="9844"/>
                  </a:cubicBezTo>
                  <a:lnTo>
                    <a:pt x="11020" y="23465"/>
                  </a:lnTo>
                  <a:cubicBezTo>
                    <a:pt x="5110" y="21725"/>
                    <a:pt x="1" y="15863"/>
                    <a:pt x="1" y="158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a:extLst>
                <a:ext uri="{FF2B5EF4-FFF2-40B4-BE49-F238E27FC236}">
                  <a16:creationId xmlns:a16="http://schemas.microsoft.com/office/drawing/2014/main" id="{7DFD1502-3570-2A92-7C1C-BDFA8D6CA752}"/>
                </a:ext>
              </a:extLst>
            </p:cNvPr>
            <p:cNvSpPr/>
            <p:nvPr/>
          </p:nvSpPr>
          <p:spPr>
            <a:xfrm>
              <a:off x="1330350" y="1321625"/>
              <a:ext cx="796275" cy="737500"/>
            </a:xfrm>
            <a:custGeom>
              <a:avLst/>
              <a:gdLst/>
              <a:ahLst/>
              <a:cxnLst/>
              <a:rect l="l" t="t" r="r" b="b"/>
              <a:pathLst>
                <a:path w="31851" h="29500" extrusionOk="0">
                  <a:moveTo>
                    <a:pt x="21693" y="1"/>
                  </a:moveTo>
                  <a:lnTo>
                    <a:pt x="0" y="15659"/>
                  </a:lnTo>
                  <a:lnTo>
                    <a:pt x="10157" y="29500"/>
                  </a:lnTo>
                  <a:lnTo>
                    <a:pt x="31850" y="13841"/>
                  </a:lnTo>
                  <a:lnTo>
                    <a:pt x="2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a:extLst>
                <a:ext uri="{FF2B5EF4-FFF2-40B4-BE49-F238E27FC236}">
                  <a16:creationId xmlns:a16="http://schemas.microsoft.com/office/drawing/2014/main" id="{7B75B6F8-FA87-8B77-A1B0-FEF4A56C3F52}"/>
                </a:ext>
              </a:extLst>
            </p:cNvPr>
            <p:cNvSpPr/>
            <p:nvPr/>
          </p:nvSpPr>
          <p:spPr>
            <a:xfrm>
              <a:off x="1351100" y="1522650"/>
              <a:ext cx="498475" cy="519250"/>
            </a:xfrm>
            <a:custGeom>
              <a:avLst/>
              <a:gdLst/>
              <a:ahLst/>
              <a:cxnLst/>
              <a:rect l="l" t="t" r="r" b="b"/>
              <a:pathLst>
                <a:path w="19939" h="20770" extrusionOk="0">
                  <a:moveTo>
                    <a:pt x="10539" y="1668"/>
                  </a:moveTo>
                  <a:cubicBezTo>
                    <a:pt x="10648" y="1668"/>
                    <a:pt x="10757" y="1719"/>
                    <a:pt x="10832" y="1803"/>
                  </a:cubicBezTo>
                  <a:cubicBezTo>
                    <a:pt x="10942" y="1960"/>
                    <a:pt x="10910" y="2179"/>
                    <a:pt x="10754" y="2305"/>
                  </a:cubicBezTo>
                  <a:cubicBezTo>
                    <a:pt x="10691" y="2348"/>
                    <a:pt x="10619" y="2370"/>
                    <a:pt x="10547" y="2370"/>
                  </a:cubicBezTo>
                  <a:cubicBezTo>
                    <a:pt x="10437" y="2370"/>
                    <a:pt x="10328" y="2321"/>
                    <a:pt x="10252" y="2226"/>
                  </a:cubicBezTo>
                  <a:cubicBezTo>
                    <a:pt x="10142" y="2070"/>
                    <a:pt x="10174" y="1850"/>
                    <a:pt x="10330" y="1741"/>
                  </a:cubicBezTo>
                  <a:cubicBezTo>
                    <a:pt x="10393" y="1690"/>
                    <a:pt x="10466" y="1668"/>
                    <a:pt x="10539" y="1668"/>
                  </a:cubicBezTo>
                  <a:close/>
                  <a:moveTo>
                    <a:pt x="11492" y="2961"/>
                  </a:moveTo>
                  <a:cubicBezTo>
                    <a:pt x="11600" y="2961"/>
                    <a:pt x="11706" y="3010"/>
                    <a:pt x="11772" y="3104"/>
                  </a:cubicBezTo>
                  <a:cubicBezTo>
                    <a:pt x="11898" y="3261"/>
                    <a:pt x="11866" y="3480"/>
                    <a:pt x="11710" y="3590"/>
                  </a:cubicBezTo>
                  <a:cubicBezTo>
                    <a:pt x="11647" y="3640"/>
                    <a:pt x="11574" y="3663"/>
                    <a:pt x="11502" y="3663"/>
                  </a:cubicBezTo>
                  <a:cubicBezTo>
                    <a:pt x="11392" y="3663"/>
                    <a:pt x="11283" y="3612"/>
                    <a:pt x="11208" y="3527"/>
                  </a:cubicBezTo>
                  <a:cubicBezTo>
                    <a:pt x="11098" y="3371"/>
                    <a:pt x="11130" y="3151"/>
                    <a:pt x="11286" y="3026"/>
                  </a:cubicBezTo>
                  <a:cubicBezTo>
                    <a:pt x="11349" y="2982"/>
                    <a:pt x="11421" y="2961"/>
                    <a:pt x="11492" y="2961"/>
                  </a:cubicBezTo>
                  <a:close/>
                  <a:moveTo>
                    <a:pt x="12449" y="4262"/>
                  </a:moveTo>
                  <a:cubicBezTo>
                    <a:pt x="12557" y="4262"/>
                    <a:pt x="12662" y="4311"/>
                    <a:pt x="12729" y="4405"/>
                  </a:cubicBezTo>
                  <a:cubicBezTo>
                    <a:pt x="12854" y="4562"/>
                    <a:pt x="12807" y="4781"/>
                    <a:pt x="12650" y="4891"/>
                  </a:cubicBezTo>
                  <a:cubicBezTo>
                    <a:pt x="12589" y="4940"/>
                    <a:pt x="12518" y="4963"/>
                    <a:pt x="12448" y="4963"/>
                  </a:cubicBezTo>
                  <a:cubicBezTo>
                    <a:pt x="12338" y="4963"/>
                    <a:pt x="12231" y="4908"/>
                    <a:pt x="12164" y="4813"/>
                  </a:cubicBezTo>
                  <a:cubicBezTo>
                    <a:pt x="12055" y="4672"/>
                    <a:pt x="12086" y="4452"/>
                    <a:pt x="12243" y="4327"/>
                  </a:cubicBezTo>
                  <a:cubicBezTo>
                    <a:pt x="12305" y="4283"/>
                    <a:pt x="12377" y="4262"/>
                    <a:pt x="12449" y="4262"/>
                  </a:cubicBezTo>
                  <a:close/>
                  <a:moveTo>
                    <a:pt x="13405" y="5563"/>
                  </a:moveTo>
                  <a:cubicBezTo>
                    <a:pt x="13513" y="5563"/>
                    <a:pt x="13619" y="5612"/>
                    <a:pt x="13685" y="5706"/>
                  </a:cubicBezTo>
                  <a:cubicBezTo>
                    <a:pt x="13794" y="5863"/>
                    <a:pt x="13763" y="6082"/>
                    <a:pt x="13606" y="6192"/>
                  </a:cubicBezTo>
                  <a:cubicBezTo>
                    <a:pt x="13544" y="6236"/>
                    <a:pt x="13472" y="6257"/>
                    <a:pt x="13400" y="6257"/>
                  </a:cubicBezTo>
                  <a:cubicBezTo>
                    <a:pt x="13292" y="6257"/>
                    <a:pt x="13186" y="6208"/>
                    <a:pt x="13120" y="6114"/>
                  </a:cubicBezTo>
                  <a:cubicBezTo>
                    <a:pt x="13011" y="5957"/>
                    <a:pt x="13042" y="5738"/>
                    <a:pt x="13199" y="5628"/>
                  </a:cubicBezTo>
                  <a:cubicBezTo>
                    <a:pt x="13261" y="5584"/>
                    <a:pt x="13333" y="5563"/>
                    <a:pt x="13405" y="5563"/>
                  </a:cubicBezTo>
                  <a:close/>
                  <a:moveTo>
                    <a:pt x="14361" y="6864"/>
                  </a:moveTo>
                  <a:cubicBezTo>
                    <a:pt x="14469" y="6864"/>
                    <a:pt x="14575" y="6913"/>
                    <a:pt x="14641" y="7007"/>
                  </a:cubicBezTo>
                  <a:cubicBezTo>
                    <a:pt x="14751" y="7164"/>
                    <a:pt x="14719" y="7383"/>
                    <a:pt x="14562" y="7493"/>
                  </a:cubicBezTo>
                  <a:cubicBezTo>
                    <a:pt x="14500" y="7537"/>
                    <a:pt x="14428" y="7558"/>
                    <a:pt x="14357" y="7558"/>
                  </a:cubicBezTo>
                  <a:cubicBezTo>
                    <a:pt x="14248" y="7558"/>
                    <a:pt x="14143" y="7509"/>
                    <a:pt x="14077" y="7415"/>
                  </a:cubicBezTo>
                  <a:cubicBezTo>
                    <a:pt x="13951" y="7258"/>
                    <a:pt x="13998" y="7039"/>
                    <a:pt x="14155" y="6929"/>
                  </a:cubicBezTo>
                  <a:cubicBezTo>
                    <a:pt x="14217" y="6885"/>
                    <a:pt x="14289" y="6864"/>
                    <a:pt x="14361" y="6864"/>
                  </a:cubicBezTo>
                  <a:close/>
                  <a:moveTo>
                    <a:pt x="15302" y="8165"/>
                  </a:moveTo>
                  <a:cubicBezTo>
                    <a:pt x="15412" y="8165"/>
                    <a:pt x="15521" y="8214"/>
                    <a:pt x="15597" y="8308"/>
                  </a:cubicBezTo>
                  <a:cubicBezTo>
                    <a:pt x="15707" y="8465"/>
                    <a:pt x="15675" y="8684"/>
                    <a:pt x="15519" y="8794"/>
                  </a:cubicBezTo>
                  <a:cubicBezTo>
                    <a:pt x="15456" y="8838"/>
                    <a:pt x="15384" y="8859"/>
                    <a:pt x="15313" y="8859"/>
                  </a:cubicBezTo>
                  <a:cubicBezTo>
                    <a:pt x="15205" y="8859"/>
                    <a:pt x="15099" y="8810"/>
                    <a:pt x="15033" y="8716"/>
                  </a:cubicBezTo>
                  <a:cubicBezTo>
                    <a:pt x="14907" y="8559"/>
                    <a:pt x="14939" y="8339"/>
                    <a:pt x="15095" y="8230"/>
                  </a:cubicBezTo>
                  <a:cubicBezTo>
                    <a:pt x="15158" y="8186"/>
                    <a:pt x="15230" y="8165"/>
                    <a:pt x="15302" y="8165"/>
                  </a:cubicBezTo>
                  <a:close/>
                  <a:moveTo>
                    <a:pt x="16258" y="9466"/>
                  </a:moveTo>
                  <a:cubicBezTo>
                    <a:pt x="16368" y="9466"/>
                    <a:pt x="16478" y="9515"/>
                    <a:pt x="16553" y="9609"/>
                  </a:cubicBezTo>
                  <a:cubicBezTo>
                    <a:pt x="16663" y="9766"/>
                    <a:pt x="16631" y="9985"/>
                    <a:pt x="16475" y="10095"/>
                  </a:cubicBezTo>
                  <a:cubicBezTo>
                    <a:pt x="16412" y="10139"/>
                    <a:pt x="16340" y="10160"/>
                    <a:pt x="16268" y="10160"/>
                  </a:cubicBezTo>
                  <a:cubicBezTo>
                    <a:pt x="16158" y="10160"/>
                    <a:pt x="16049" y="10111"/>
                    <a:pt x="15973" y="10017"/>
                  </a:cubicBezTo>
                  <a:cubicBezTo>
                    <a:pt x="15863" y="9860"/>
                    <a:pt x="15895" y="9640"/>
                    <a:pt x="16051" y="9531"/>
                  </a:cubicBezTo>
                  <a:cubicBezTo>
                    <a:pt x="16114" y="9487"/>
                    <a:pt x="16186" y="9466"/>
                    <a:pt x="16258" y="9466"/>
                  </a:cubicBezTo>
                  <a:close/>
                  <a:moveTo>
                    <a:pt x="17214" y="10767"/>
                  </a:moveTo>
                  <a:cubicBezTo>
                    <a:pt x="17322" y="10767"/>
                    <a:pt x="17427" y="10816"/>
                    <a:pt x="17494" y="10910"/>
                  </a:cubicBezTo>
                  <a:cubicBezTo>
                    <a:pt x="17619" y="11067"/>
                    <a:pt x="17572" y="11286"/>
                    <a:pt x="17415" y="11396"/>
                  </a:cubicBezTo>
                  <a:cubicBezTo>
                    <a:pt x="17353" y="11440"/>
                    <a:pt x="17281" y="11461"/>
                    <a:pt x="17209" y="11461"/>
                  </a:cubicBezTo>
                  <a:cubicBezTo>
                    <a:pt x="17101" y="11461"/>
                    <a:pt x="16995" y="11412"/>
                    <a:pt x="16929" y="11318"/>
                  </a:cubicBezTo>
                  <a:cubicBezTo>
                    <a:pt x="16820" y="11161"/>
                    <a:pt x="16851" y="10941"/>
                    <a:pt x="17008" y="10832"/>
                  </a:cubicBezTo>
                  <a:cubicBezTo>
                    <a:pt x="17070" y="10788"/>
                    <a:pt x="17142" y="10767"/>
                    <a:pt x="17214" y="10767"/>
                  </a:cubicBezTo>
                  <a:close/>
                  <a:moveTo>
                    <a:pt x="18170" y="12068"/>
                  </a:moveTo>
                  <a:cubicBezTo>
                    <a:pt x="18278" y="12068"/>
                    <a:pt x="18384" y="12117"/>
                    <a:pt x="18450" y="12211"/>
                  </a:cubicBezTo>
                  <a:cubicBezTo>
                    <a:pt x="18575" y="12368"/>
                    <a:pt x="18528" y="12572"/>
                    <a:pt x="18371" y="12697"/>
                  </a:cubicBezTo>
                  <a:cubicBezTo>
                    <a:pt x="18309" y="12741"/>
                    <a:pt x="18237" y="12762"/>
                    <a:pt x="18165" y="12762"/>
                  </a:cubicBezTo>
                  <a:cubicBezTo>
                    <a:pt x="18057" y="12762"/>
                    <a:pt x="17951" y="12713"/>
                    <a:pt x="17885" y="12619"/>
                  </a:cubicBezTo>
                  <a:cubicBezTo>
                    <a:pt x="17776" y="12462"/>
                    <a:pt x="17807" y="12242"/>
                    <a:pt x="17964" y="12133"/>
                  </a:cubicBezTo>
                  <a:cubicBezTo>
                    <a:pt x="18026" y="12089"/>
                    <a:pt x="18098" y="12068"/>
                    <a:pt x="18170" y="12068"/>
                  </a:cubicBezTo>
                  <a:close/>
                  <a:moveTo>
                    <a:pt x="10001" y="1"/>
                  </a:moveTo>
                  <a:lnTo>
                    <a:pt x="1" y="7227"/>
                  </a:lnTo>
                  <a:lnTo>
                    <a:pt x="9923" y="20769"/>
                  </a:lnTo>
                  <a:lnTo>
                    <a:pt x="19939" y="13543"/>
                  </a:lnTo>
                  <a:lnTo>
                    <a:pt x="10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a:extLst>
                <a:ext uri="{FF2B5EF4-FFF2-40B4-BE49-F238E27FC236}">
                  <a16:creationId xmlns:a16="http://schemas.microsoft.com/office/drawing/2014/main" id="{04173424-4825-79DC-46CB-E47CC7C37B1D}"/>
                </a:ext>
              </a:extLst>
            </p:cNvPr>
            <p:cNvSpPr/>
            <p:nvPr/>
          </p:nvSpPr>
          <p:spPr>
            <a:xfrm>
              <a:off x="1607000" y="1338100"/>
              <a:ext cx="498075" cy="518825"/>
            </a:xfrm>
            <a:custGeom>
              <a:avLst/>
              <a:gdLst/>
              <a:ahLst/>
              <a:cxnLst/>
              <a:rect l="l" t="t" r="r" b="b"/>
              <a:pathLst>
                <a:path w="19923" h="20753" extrusionOk="0">
                  <a:moveTo>
                    <a:pt x="1713" y="8031"/>
                  </a:moveTo>
                  <a:cubicBezTo>
                    <a:pt x="1822" y="8031"/>
                    <a:pt x="1931" y="8082"/>
                    <a:pt x="2007" y="8166"/>
                  </a:cubicBezTo>
                  <a:cubicBezTo>
                    <a:pt x="2116" y="8323"/>
                    <a:pt x="2085" y="8543"/>
                    <a:pt x="1928" y="8668"/>
                  </a:cubicBezTo>
                  <a:cubicBezTo>
                    <a:pt x="1866" y="8712"/>
                    <a:pt x="1794" y="8733"/>
                    <a:pt x="1721" y="8733"/>
                  </a:cubicBezTo>
                  <a:cubicBezTo>
                    <a:pt x="1612" y="8733"/>
                    <a:pt x="1502" y="8684"/>
                    <a:pt x="1427" y="8590"/>
                  </a:cubicBezTo>
                  <a:cubicBezTo>
                    <a:pt x="1317" y="8433"/>
                    <a:pt x="1348" y="8213"/>
                    <a:pt x="1505" y="8104"/>
                  </a:cubicBezTo>
                  <a:cubicBezTo>
                    <a:pt x="1568" y="8054"/>
                    <a:pt x="1640" y="8031"/>
                    <a:pt x="1713" y="8031"/>
                  </a:cubicBezTo>
                  <a:close/>
                  <a:moveTo>
                    <a:pt x="2667" y="9324"/>
                  </a:moveTo>
                  <a:cubicBezTo>
                    <a:pt x="2775" y="9324"/>
                    <a:pt x="2881" y="9373"/>
                    <a:pt x="2947" y="9467"/>
                  </a:cubicBezTo>
                  <a:cubicBezTo>
                    <a:pt x="3072" y="9624"/>
                    <a:pt x="3041" y="9844"/>
                    <a:pt x="2884" y="9953"/>
                  </a:cubicBezTo>
                  <a:cubicBezTo>
                    <a:pt x="2822" y="10003"/>
                    <a:pt x="2749" y="10026"/>
                    <a:pt x="2676" y="10026"/>
                  </a:cubicBezTo>
                  <a:cubicBezTo>
                    <a:pt x="2567" y="10026"/>
                    <a:pt x="2458" y="9975"/>
                    <a:pt x="2383" y="9891"/>
                  </a:cubicBezTo>
                  <a:cubicBezTo>
                    <a:pt x="2273" y="9734"/>
                    <a:pt x="2304" y="9514"/>
                    <a:pt x="2461" y="9389"/>
                  </a:cubicBezTo>
                  <a:cubicBezTo>
                    <a:pt x="2524" y="9345"/>
                    <a:pt x="2596" y="9324"/>
                    <a:pt x="2667" y="9324"/>
                  </a:cubicBezTo>
                  <a:close/>
                  <a:moveTo>
                    <a:pt x="3623" y="10625"/>
                  </a:moveTo>
                  <a:cubicBezTo>
                    <a:pt x="3731" y="10625"/>
                    <a:pt x="3837" y="10674"/>
                    <a:pt x="3903" y="10768"/>
                  </a:cubicBezTo>
                  <a:cubicBezTo>
                    <a:pt x="4029" y="10925"/>
                    <a:pt x="3982" y="11145"/>
                    <a:pt x="3825" y="11254"/>
                  </a:cubicBezTo>
                  <a:cubicBezTo>
                    <a:pt x="3763" y="11303"/>
                    <a:pt x="3693" y="11326"/>
                    <a:pt x="3622" y="11326"/>
                  </a:cubicBezTo>
                  <a:cubicBezTo>
                    <a:pt x="3513" y="11326"/>
                    <a:pt x="3406" y="11271"/>
                    <a:pt x="3339" y="11176"/>
                  </a:cubicBezTo>
                  <a:cubicBezTo>
                    <a:pt x="3229" y="11019"/>
                    <a:pt x="3261" y="10815"/>
                    <a:pt x="3417" y="10690"/>
                  </a:cubicBezTo>
                  <a:cubicBezTo>
                    <a:pt x="3480" y="10646"/>
                    <a:pt x="3552" y="10625"/>
                    <a:pt x="3623" y="10625"/>
                  </a:cubicBezTo>
                  <a:close/>
                  <a:moveTo>
                    <a:pt x="4579" y="11926"/>
                  </a:moveTo>
                  <a:cubicBezTo>
                    <a:pt x="4687" y="11926"/>
                    <a:pt x="4793" y="11975"/>
                    <a:pt x="4859" y="12069"/>
                  </a:cubicBezTo>
                  <a:cubicBezTo>
                    <a:pt x="4969" y="12226"/>
                    <a:pt x="4938" y="12446"/>
                    <a:pt x="4781" y="12555"/>
                  </a:cubicBezTo>
                  <a:cubicBezTo>
                    <a:pt x="4719" y="12599"/>
                    <a:pt x="4646" y="12620"/>
                    <a:pt x="4575" y="12620"/>
                  </a:cubicBezTo>
                  <a:cubicBezTo>
                    <a:pt x="4467" y="12620"/>
                    <a:pt x="4361" y="12571"/>
                    <a:pt x="4295" y="12477"/>
                  </a:cubicBezTo>
                  <a:cubicBezTo>
                    <a:pt x="4185" y="12320"/>
                    <a:pt x="4217" y="12101"/>
                    <a:pt x="4373" y="11991"/>
                  </a:cubicBezTo>
                  <a:cubicBezTo>
                    <a:pt x="4436" y="11947"/>
                    <a:pt x="4508" y="11926"/>
                    <a:pt x="4579" y="11926"/>
                  </a:cubicBezTo>
                  <a:close/>
                  <a:moveTo>
                    <a:pt x="5535" y="13227"/>
                  </a:moveTo>
                  <a:cubicBezTo>
                    <a:pt x="5644" y="13227"/>
                    <a:pt x="5749" y="13276"/>
                    <a:pt x="5815" y="13370"/>
                  </a:cubicBezTo>
                  <a:cubicBezTo>
                    <a:pt x="5925" y="13527"/>
                    <a:pt x="5894" y="13747"/>
                    <a:pt x="5737" y="13856"/>
                  </a:cubicBezTo>
                  <a:cubicBezTo>
                    <a:pt x="5675" y="13900"/>
                    <a:pt x="5603" y="13921"/>
                    <a:pt x="5531" y="13921"/>
                  </a:cubicBezTo>
                  <a:cubicBezTo>
                    <a:pt x="5423" y="13921"/>
                    <a:pt x="5317" y="13872"/>
                    <a:pt x="5251" y="13778"/>
                  </a:cubicBezTo>
                  <a:cubicBezTo>
                    <a:pt x="5126" y="13621"/>
                    <a:pt x="5173" y="13402"/>
                    <a:pt x="5330" y="13292"/>
                  </a:cubicBezTo>
                  <a:cubicBezTo>
                    <a:pt x="5392" y="13248"/>
                    <a:pt x="5464" y="13227"/>
                    <a:pt x="5535" y="13227"/>
                  </a:cubicBezTo>
                  <a:close/>
                  <a:moveTo>
                    <a:pt x="6477" y="14528"/>
                  </a:moveTo>
                  <a:cubicBezTo>
                    <a:pt x="6586" y="14528"/>
                    <a:pt x="6696" y="14577"/>
                    <a:pt x="6772" y="14671"/>
                  </a:cubicBezTo>
                  <a:cubicBezTo>
                    <a:pt x="6881" y="14828"/>
                    <a:pt x="6850" y="15047"/>
                    <a:pt x="6693" y="15157"/>
                  </a:cubicBezTo>
                  <a:cubicBezTo>
                    <a:pt x="6631" y="15201"/>
                    <a:pt x="6559" y="15222"/>
                    <a:pt x="6487" y="15222"/>
                  </a:cubicBezTo>
                  <a:cubicBezTo>
                    <a:pt x="6379" y="15222"/>
                    <a:pt x="6273" y="15173"/>
                    <a:pt x="6207" y="15079"/>
                  </a:cubicBezTo>
                  <a:cubicBezTo>
                    <a:pt x="6082" y="14922"/>
                    <a:pt x="6113" y="14703"/>
                    <a:pt x="6270" y="14593"/>
                  </a:cubicBezTo>
                  <a:cubicBezTo>
                    <a:pt x="6332" y="14549"/>
                    <a:pt x="6405" y="14528"/>
                    <a:pt x="6477" y="14528"/>
                  </a:cubicBezTo>
                  <a:close/>
                  <a:moveTo>
                    <a:pt x="7433" y="15829"/>
                  </a:moveTo>
                  <a:cubicBezTo>
                    <a:pt x="7543" y="15829"/>
                    <a:pt x="7652" y="15878"/>
                    <a:pt x="7728" y="15972"/>
                  </a:cubicBezTo>
                  <a:cubicBezTo>
                    <a:pt x="7837" y="16129"/>
                    <a:pt x="7806" y="16348"/>
                    <a:pt x="7649" y="16458"/>
                  </a:cubicBezTo>
                  <a:cubicBezTo>
                    <a:pt x="7587" y="16502"/>
                    <a:pt x="7515" y="16523"/>
                    <a:pt x="7442" y="16523"/>
                  </a:cubicBezTo>
                  <a:cubicBezTo>
                    <a:pt x="7333" y="16523"/>
                    <a:pt x="7223" y="16474"/>
                    <a:pt x="7148" y="16380"/>
                  </a:cubicBezTo>
                  <a:cubicBezTo>
                    <a:pt x="7038" y="16223"/>
                    <a:pt x="7069" y="16004"/>
                    <a:pt x="7226" y="15894"/>
                  </a:cubicBezTo>
                  <a:cubicBezTo>
                    <a:pt x="7289" y="15850"/>
                    <a:pt x="7361" y="15829"/>
                    <a:pt x="7433" y="15829"/>
                  </a:cubicBezTo>
                  <a:close/>
                  <a:moveTo>
                    <a:pt x="8388" y="17130"/>
                  </a:moveTo>
                  <a:cubicBezTo>
                    <a:pt x="8496" y="17130"/>
                    <a:pt x="8602" y="17179"/>
                    <a:pt x="8668" y="17273"/>
                  </a:cubicBezTo>
                  <a:cubicBezTo>
                    <a:pt x="8794" y="17430"/>
                    <a:pt x="8747" y="17649"/>
                    <a:pt x="8590" y="17759"/>
                  </a:cubicBezTo>
                  <a:cubicBezTo>
                    <a:pt x="8528" y="17803"/>
                    <a:pt x="8455" y="17824"/>
                    <a:pt x="8384" y="17824"/>
                  </a:cubicBezTo>
                  <a:cubicBezTo>
                    <a:pt x="8276" y="17824"/>
                    <a:pt x="8170" y="17775"/>
                    <a:pt x="8104" y="17681"/>
                  </a:cubicBezTo>
                  <a:cubicBezTo>
                    <a:pt x="7994" y="17524"/>
                    <a:pt x="8026" y="17305"/>
                    <a:pt x="8182" y="17195"/>
                  </a:cubicBezTo>
                  <a:cubicBezTo>
                    <a:pt x="8245" y="17151"/>
                    <a:pt x="8317" y="17130"/>
                    <a:pt x="8388" y="17130"/>
                  </a:cubicBezTo>
                  <a:close/>
                  <a:moveTo>
                    <a:pt x="9344" y="18431"/>
                  </a:moveTo>
                  <a:cubicBezTo>
                    <a:pt x="9452" y="18431"/>
                    <a:pt x="9558" y="18480"/>
                    <a:pt x="9624" y="18574"/>
                  </a:cubicBezTo>
                  <a:cubicBezTo>
                    <a:pt x="9750" y="18731"/>
                    <a:pt x="9703" y="18935"/>
                    <a:pt x="9546" y="19060"/>
                  </a:cubicBezTo>
                  <a:cubicBezTo>
                    <a:pt x="9484" y="19104"/>
                    <a:pt x="9411" y="19125"/>
                    <a:pt x="9340" y="19125"/>
                  </a:cubicBezTo>
                  <a:cubicBezTo>
                    <a:pt x="9232" y="19125"/>
                    <a:pt x="9126" y="19076"/>
                    <a:pt x="9060" y="18982"/>
                  </a:cubicBezTo>
                  <a:cubicBezTo>
                    <a:pt x="8950" y="18825"/>
                    <a:pt x="8982" y="18606"/>
                    <a:pt x="9138" y="18496"/>
                  </a:cubicBezTo>
                  <a:cubicBezTo>
                    <a:pt x="9201" y="18452"/>
                    <a:pt x="9273" y="18431"/>
                    <a:pt x="9344" y="18431"/>
                  </a:cubicBezTo>
                  <a:close/>
                  <a:moveTo>
                    <a:pt x="10001" y="0"/>
                  </a:moveTo>
                  <a:lnTo>
                    <a:pt x="0" y="7226"/>
                  </a:lnTo>
                  <a:lnTo>
                    <a:pt x="9922" y="20753"/>
                  </a:lnTo>
                  <a:lnTo>
                    <a:pt x="19922" y="13527"/>
                  </a:lnTo>
                  <a:lnTo>
                    <a:pt x="100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a:extLst>
                <a:ext uri="{FF2B5EF4-FFF2-40B4-BE49-F238E27FC236}">
                  <a16:creationId xmlns:a16="http://schemas.microsoft.com/office/drawing/2014/main" id="{39B2BB61-4968-2AF7-D34C-C0265842F2F9}"/>
                </a:ext>
              </a:extLst>
            </p:cNvPr>
            <p:cNvSpPr/>
            <p:nvPr/>
          </p:nvSpPr>
          <p:spPr>
            <a:xfrm>
              <a:off x="1801750" y="1803425"/>
              <a:ext cx="42725" cy="32525"/>
            </a:xfrm>
            <a:custGeom>
              <a:avLst/>
              <a:gdLst/>
              <a:ahLst/>
              <a:cxnLst/>
              <a:rect l="l" t="t" r="r" b="b"/>
              <a:pathLst>
                <a:path w="1709" h="1301" extrusionOk="0">
                  <a:moveTo>
                    <a:pt x="1504" y="1"/>
                  </a:moveTo>
                  <a:cubicBezTo>
                    <a:pt x="1466" y="1"/>
                    <a:pt x="1428" y="13"/>
                    <a:pt x="1395" y="40"/>
                  </a:cubicBezTo>
                  <a:lnTo>
                    <a:pt x="94" y="980"/>
                  </a:lnTo>
                  <a:cubicBezTo>
                    <a:pt x="16" y="1043"/>
                    <a:pt x="0" y="1152"/>
                    <a:pt x="47" y="1231"/>
                  </a:cubicBezTo>
                  <a:cubicBezTo>
                    <a:pt x="84" y="1276"/>
                    <a:pt x="136" y="1301"/>
                    <a:pt x="189" y="1301"/>
                  </a:cubicBezTo>
                  <a:cubicBezTo>
                    <a:pt x="227" y="1301"/>
                    <a:pt x="266" y="1288"/>
                    <a:pt x="298" y="1262"/>
                  </a:cubicBezTo>
                  <a:lnTo>
                    <a:pt x="1599" y="322"/>
                  </a:lnTo>
                  <a:cubicBezTo>
                    <a:pt x="1693" y="275"/>
                    <a:pt x="1709" y="165"/>
                    <a:pt x="1646" y="71"/>
                  </a:cubicBezTo>
                  <a:cubicBezTo>
                    <a:pt x="1610" y="25"/>
                    <a:pt x="1557" y="1"/>
                    <a:pt x="1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0">
              <a:extLst>
                <a:ext uri="{FF2B5EF4-FFF2-40B4-BE49-F238E27FC236}">
                  <a16:creationId xmlns:a16="http://schemas.microsoft.com/office/drawing/2014/main" id="{546BC6A3-8230-8C64-9CB0-1A6DCDBCA89C}"/>
                </a:ext>
              </a:extLst>
            </p:cNvPr>
            <p:cNvSpPr/>
            <p:nvPr/>
          </p:nvSpPr>
          <p:spPr>
            <a:xfrm>
              <a:off x="1777850" y="1770525"/>
              <a:ext cx="42725" cy="32500"/>
            </a:xfrm>
            <a:custGeom>
              <a:avLst/>
              <a:gdLst/>
              <a:ahLst/>
              <a:cxnLst/>
              <a:rect l="l" t="t" r="r" b="b"/>
              <a:pathLst>
                <a:path w="1709" h="1300" extrusionOk="0">
                  <a:moveTo>
                    <a:pt x="1509" y="0"/>
                  </a:moveTo>
                  <a:cubicBezTo>
                    <a:pt x="1469" y="0"/>
                    <a:pt x="1428" y="13"/>
                    <a:pt x="1395" y="39"/>
                  </a:cubicBezTo>
                  <a:lnTo>
                    <a:pt x="94" y="964"/>
                  </a:lnTo>
                  <a:cubicBezTo>
                    <a:pt x="16" y="1026"/>
                    <a:pt x="0" y="1136"/>
                    <a:pt x="63" y="1215"/>
                  </a:cubicBezTo>
                  <a:cubicBezTo>
                    <a:pt x="91" y="1271"/>
                    <a:pt x="148" y="1299"/>
                    <a:pt x="205" y="1299"/>
                  </a:cubicBezTo>
                  <a:cubicBezTo>
                    <a:pt x="244" y="1299"/>
                    <a:pt x="282" y="1287"/>
                    <a:pt x="314" y="1262"/>
                  </a:cubicBezTo>
                  <a:lnTo>
                    <a:pt x="1615" y="321"/>
                  </a:lnTo>
                  <a:cubicBezTo>
                    <a:pt x="1693" y="258"/>
                    <a:pt x="1709" y="149"/>
                    <a:pt x="1646" y="70"/>
                  </a:cubicBezTo>
                  <a:cubicBezTo>
                    <a:pt x="1619" y="25"/>
                    <a:pt x="1565" y="0"/>
                    <a:pt x="1509" y="0"/>
                  </a:cubicBezTo>
                  <a:close/>
                </a:path>
              </a:pathLst>
            </a:custGeom>
            <a:solidFill>
              <a:srgbClr val="577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0">
              <a:extLst>
                <a:ext uri="{FF2B5EF4-FFF2-40B4-BE49-F238E27FC236}">
                  <a16:creationId xmlns:a16="http://schemas.microsoft.com/office/drawing/2014/main" id="{A4441958-4515-4EE8-9DFD-D21BC6BF3022}"/>
                </a:ext>
              </a:extLst>
            </p:cNvPr>
            <p:cNvSpPr/>
            <p:nvPr/>
          </p:nvSpPr>
          <p:spPr>
            <a:xfrm>
              <a:off x="1753550" y="1737900"/>
              <a:ext cx="42725" cy="32600"/>
            </a:xfrm>
            <a:custGeom>
              <a:avLst/>
              <a:gdLst/>
              <a:ahLst/>
              <a:cxnLst/>
              <a:rect l="l" t="t" r="r" b="b"/>
              <a:pathLst>
                <a:path w="1709" h="1304" extrusionOk="0">
                  <a:moveTo>
                    <a:pt x="1505" y="1"/>
                  </a:moveTo>
                  <a:cubicBezTo>
                    <a:pt x="1468" y="1"/>
                    <a:pt x="1431" y="10"/>
                    <a:pt x="1396" y="27"/>
                  </a:cubicBezTo>
                  <a:lnTo>
                    <a:pt x="95" y="968"/>
                  </a:lnTo>
                  <a:cubicBezTo>
                    <a:pt x="16" y="1030"/>
                    <a:pt x="1" y="1140"/>
                    <a:pt x="63" y="1219"/>
                  </a:cubicBezTo>
                  <a:cubicBezTo>
                    <a:pt x="101" y="1275"/>
                    <a:pt x="155" y="1303"/>
                    <a:pt x="210" y="1303"/>
                  </a:cubicBezTo>
                  <a:cubicBezTo>
                    <a:pt x="246" y="1303"/>
                    <a:pt x="283" y="1291"/>
                    <a:pt x="314" y="1266"/>
                  </a:cubicBezTo>
                  <a:lnTo>
                    <a:pt x="1615" y="325"/>
                  </a:lnTo>
                  <a:cubicBezTo>
                    <a:pt x="1693" y="262"/>
                    <a:pt x="1709" y="153"/>
                    <a:pt x="1662" y="74"/>
                  </a:cubicBezTo>
                  <a:cubicBezTo>
                    <a:pt x="1623" y="25"/>
                    <a:pt x="1565" y="1"/>
                    <a:pt x="1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a:extLst>
                <a:ext uri="{FF2B5EF4-FFF2-40B4-BE49-F238E27FC236}">
                  <a16:creationId xmlns:a16="http://schemas.microsoft.com/office/drawing/2014/main" id="{299D93F9-803F-B2AC-6A47-7B18AA6E2AFB}"/>
                </a:ext>
              </a:extLst>
            </p:cNvPr>
            <p:cNvSpPr/>
            <p:nvPr/>
          </p:nvSpPr>
          <p:spPr>
            <a:xfrm>
              <a:off x="1730050" y="1705850"/>
              <a:ext cx="42725" cy="32525"/>
            </a:xfrm>
            <a:custGeom>
              <a:avLst/>
              <a:gdLst/>
              <a:ahLst/>
              <a:cxnLst/>
              <a:rect l="l" t="t" r="r" b="b"/>
              <a:pathLst>
                <a:path w="1709" h="1301" extrusionOk="0">
                  <a:moveTo>
                    <a:pt x="1516" y="1"/>
                  </a:moveTo>
                  <a:cubicBezTo>
                    <a:pt x="1476" y="1"/>
                    <a:pt x="1434" y="13"/>
                    <a:pt x="1395" y="40"/>
                  </a:cubicBezTo>
                  <a:lnTo>
                    <a:pt x="94" y="980"/>
                  </a:lnTo>
                  <a:cubicBezTo>
                    <a:pt x="16" y="1027"/>
                    <a:pt x="0" y="1153"/>
                    <a:pt x="63" y="1231"/>
                  </a:cubicBezTo>
                  <a:cubicBezTo>
                    <a:pt x="99" y="1277"/>
                    <a:pt x="152" y="1301"/>
                    <a:pt x="205" y="1301"/>
                  </a:cubicBezTo>
                  <a:cubicBezTo>
                    <a:pt x="243" y="1301"/>
                    <a:pt x="281" y="1288"/>
                    <a:pt x="314" y="1262"/>
                  </a:cubicBezTo>
                  <a:lnTo>
                    <a:pt x="1615" y="322"/>
                  </a:lnTo>
                  <a:cubicBezTo>
                    <a:pt x="1693" y="275"/>
                    <a:pt x="1709" y="149"/>
                    <a:pt x="1662" y="71"/>
                  </a:cubicBezTo>
                  <a:cubicBezTo>
                    <a:pt x="1625" y="25"/>
                    <a:pt x="1573" y="1"/>
                    <a:pt x="1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0">
              <a:extLst>
                <a:ext uri="{FF2B5EF4-FFF2-40B4-BE49-F238E27FC236}">
                  <a16:creationId xmlns:a16="http://schemas.microsoft.com/office/drawing/2014/main" id="{4E76F3EF-AE22-591B-B8B9-C1D4AEE1AF40}"/>
                </a:ext>
              </a:extLst>
            </p:cNvPr>
            <p:cNvSpPr/>
            <p:nvPr/>
          </p:nvSpPr>
          <p:spPr>
            <a:xfrm>
              <a:off x="1706925" y="1673650"/>
              <a:ext cx="42725" cy="32575"/>
            </a:xfrm>
            <a:custGeom>
              <a:avLst/>
              <a:gdLst/>
              <a:ahLst/>
              <a:cxnLst/>
              <a:rect l="l" t="t" r="r" b="b"/>
              <a:pathLst>
                <a:path w="1709" h="1303" extrusionOk="0">
                  <a:moveTo>
                    <a:pt x="1493" y="0"/>
                  </a:moveTo>
                  <a:cubicBezTo>
                    <a:pt x="1458" y="0"/>
                    <a:pt x="1425" y="9"/>
                    <a:pt x="1395" y="27"/>
                  </a:cubicBezTo>
                  <a:lnTo>
                    <a:pt x="94" y="967"/>
                  </a:lnTo>
                  <a:cubicBezTo>
                    <a:pt x="16" y="1030"/>
                    <a:pt x="0" y="1140"/>
                    <a:pt x="47" y="1218"/>
                  </a:cubicBezTo>
                  <a:cubicBezTo>
                    <a:pt x="85" y="1274"/>
                    <a:pt x="139" y="1303"/>
                    <a:pt x="194" y="1303"/>
                  </a:cubicBezTo>
                  <a:cubicBezTo>
                    <a:pt x="230" y="1303"/>
                    <a:pt x="267" y="1290"/>
                    <a:pt x="298" y="1265"/>
                  </a:cubicBezTo>
                  <a:lnTo>
                    <a:pt x="1599" y="325"/>
                  </a:lnTo>
                  <a:cubicBezTo>
                    <a:pt x="1677" y="262"/>
                    <a:pt x="1709" y="152"/>
                    <a:pt x="1646" y="74"/>
                  </a:cubicBezTo>
                  <a:cubicBezTo>
                    <a:pt x="1607" y="25"/>
                    <a:pt x="1549"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0">
              <a:extLst>
                <a:ext uri="{FF2B5EF4-FFF2-40B4-BE49-F238E27FC236}">
                  <a16:creationId xmlns:a16="http://schemas.microsoft.com/office/drawing/2014/main" id="{1C4F4777-43FB-8253-2AF3-84DB0C555FA8}"/>
                </a:ext>
              </a:extLst>
            </p:cNvPr>
            <p:cNvSpPr/>
            <p:nvPr/>
          </p:nvSpPr>
          <p:spPr>
            <a:xfrm>
              <a:off x="1682625" y="1641200"/>
              <a:ext cx="42725" cy="32525"/>
            </a:xfrm>
            <a:custGeom>
              <a:avLst/>
              <a:gdLst/>
              <a:ahLst/>
              <a:cxnLst/>
              <a:rect l="l" t="t" r="r" b="b"/>
              <a:pathLst>
                <a:path w="1709" h="1301" extrusionOk="0">
                  <a:moveTo>
                    <a:pt x="1517" y="1"/>
                  </a:moveTo>
                  <a:cubicBezTo>
                    <a:pt x="1477" y="1"/>
                    <a:pt x="1435" y="13"/>
                    <a:pt x="1395" y="39"/>
                  </a:cubicBezTo>
                  <a:lnTo>
                    <a:pt x="94" y="980"/>
                  </a:lnTo>
                  <a:cubicBezTo>
                    <a:pt x="16" y="1027"/>
                    <a:pt x="0" y="1152"/>
                    <a:pt x="63" y="1231"/>
                  </a:cubicBezTo>
                  <a:cubicBezTo>
                    <a:pt x="100" y="1276"/>
                    <a:pt x="152" y="1301"/>
                    <a:pt x="205" y="1301"/>
                  </a:cubicBezTo>
                  <a:cubicBezTo>
                    <a:pt x="243" y="1301"/>
                    <a:pt x="281" y="1288"/>
                    <a:pt x="314" y="1262"/>
                  </a:cubicBezTo>
                  <a:lnTo>
                    <a:pt x="1615" y="322"/>
                  </a:lnTo>
                  <a:cubicBezTo>
                    <a:pt x="1693" y="275"/>
                    <a:pt x="1709" y="149"/>
                    <a:pt x="1662" y="71"/>
                  </a:cubicBezTo>
                  <a:cubicBezTo>
                    <a:pt x="1625" y="25"/>
                    <a:pt x="1573" y="1"/>
                    <a:pt x="1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0">
              <a:extLst>
                <a:ext uri="{FF2B5EF4-FFF2-40B4-BE49-F238E27FC236}">
                  <a16:creationId xmlns:a16="http://schemas.microsoft.com/office/drawing/2014/main" id="{BF6D8272-4454-EF91-D782-5FB0C7F17BCC}"/>
                </a:ext>
              </a:extLst>
            </p:cNvPr>
            <p:cNvSpPr/>
            <p:nvPr/>
          </p:nvSpPr>
          <p:spPr>
            <a:xfrm>
              <a:off x="1658725" y="1609200"/>
              <a:ext cx="43125" cy="32475"/>
            </a:xfrm>
            <a:custGeom>
              <a:avLst/>
              <a:gdLst/>
              <a:ahLst/>
              <a:cxnLst/>
              <a:rect l="l" t="t" r="r" b="b"/>
              <a:pathLst>
                <a:path w="1725" h="1299" extrusionOk="0">
                  <a:moveTo>
                    <a:pt x="1506" y="1"/>
                  </a:moveTo>
                  <a:cubicBezTo>
                    <a:pt x="1473" y="1"/>
                    <a:pt x="1440" y="11"/>
                    <a:pt x="1411" y="34"/>
                  </a:cubicBezTo>
                  <a:lnTo>
                    <a:pt x="110" y="975"/>
                  </a:lnTo>
                  <a:cubicBezTo>
                    <a:pt x="16" y="1037"/>
                    <a:pt x="0" y="1147"/>
                    <a:pt x="63" y="1225"/>
                  </a:cubicBezTo>
                  <a:cubicBezTo>
                    <a:pt x="102" y="1274"/>
                    <a:pt x="160" y="1299"/>
                    <a:pt x="217" y="1299"/>
                  </a:cubicBezTo>
                  <a:cubicBezTo>
                    <a:pt x="251" y="1299"/>
                    <a:pt x="284" y="1290"/>
                    <a:pt x="314" y="1272"/>
                  </a:cubicBezTo>
                  <a:lnTo>
                    <a:pt x="1615" y="332"/>
                  </a:lnTo>
                  <a:cubicBezTo>
                    <a:pt x="1693" y="269"/>
                    <a:pt x="1724" y="160"/>
                    <a:pt x="1662" y="81"/>
                  </a:cubicBezTo>
                  <a:cubicBezTo>
                    <a:pt x="1622" y="32"/>
                    <a:pt x="1564"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0">
              <a:extLst>
                <a:ext uri="{FF2B5EF4-FFF2-40B4-BE49-F238E27FC236}">
                  <a16:creationId xmlns:a16="http://schemas.microsoft.com/office/drawing/2014/main" id="{03BF5D14-9C8F-850B-2BF3-7B5F73F3AC5F}"/>
                </a:ext>
              </a:extLst>
            </p:cNvPr>
            <p:cNvSpPr/>
            <p:nvPr/>
          </p:nvSpPr>
          <p:spPr>
            <a:xfrm>
              <a:off x="1635200" y="1576575"/>
              <a:ext cx="42750" cy="32575"/>
            </a:xfrm>
            <a:custGeom>
              <a:avLst/>
              <a:gdLst/>
              <a:ahLst/>
              <a:cxnLst/>
              <a:rect l="l" t="t" r="r" b="b"/>
              <a:pathLst>
                <a:path w="1710" h="1303" extrusionOk="0">
                  <a:moveTo>
                    <a:pt x="1500" y="1"/>
                  </a:moveTo>
                  <a:cubicBezTo>
                    <a:pt x="1464" y="1"/>
                    <a:pt x="1427" y="13"/>
                    <a:pt x="1396" y="38"/>
                  </a:cubicBezTo>
                  <a:lnTo>
                    <a:pt x="95" y="979"/>
                  </a:lnTo>
                  <a:cubicBezTo>
                    <a:pt x="17" y="1041"/>
                    <a:pt x="1" y="1151"/>
                    <a:pt x="64" y="1229"/>
                  </a:cubicBezTo>
                  <a:cubicBezTo>
                    <a:pt x="93" y="1278"/>
                    <a:pt x="153" y="1303"/>
                    <a:pt x="213" y="1303"/>
                  </a:cubicBezTo>
                  <a:cubicBezTo>
                    <a:pt x="249" y="1303"/>
                    <a:pt x="285" y="1294"/>
                    <a:pt x="314" y="1276"/>
                  </a:cubicBezTo>
                  <a:lnTo>
                    <a:pt x="1615" y="336"/>
                  </a:lnTo>
                  <a:cubicBezTo>
                    <a:pt x="1694" y="273"/>
                    <a:pt x="1709" y="164"/>
                    <a:pt x="1647" y="85"/>
                  </a:cubicBezTo>
                  <a:cubicBezTo>
                    <a:pt x="1609" y="29"/>
                    <a:pt x="1554" y="1"/>
                    <a:pt x="1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0">
              <a:extLst>
                <a:ext uri="{FF2B5EF4-FFF2-40B4-BE49-F238E27FC236}">
                  <a16:creationId xmlns:a16="http://schemas.microsoft.com/office/drawing/2014/main" id="{026445FA-7C36-3D18-23D7-65B66F74CA55}"/>
                </a:ext>
              </a:extLst>
            </p:cNvPr>
            <p:cNvSpPr/>
            <p:nvPr/>
          </p:nvSpPr>
          <p:spPr>
            <a:xfrm>
              <a:off x="1611300" y="1544025"/>
              <a:ext cx="42750" cy="32525"/>
            </a:xfrm>
            <a:custGeom>
              <a:avLst/>
              <a:gdLst/>
              <a:ahLst/>
              <a:cxnLst/>
              <a:rect l="l" t="t" r="r" b="b"/>
              <a:pathLst>
                <a:path w="1710" h="1301" extrusionOk="0">
                  <a:moveTo>
                    <a:pt x="1509" y="0"/>
                  </a:moveTo>
                  <a:cubicBezTo>
                    <a:pt x="1469" y="0"/>
                    <a:pt x="1428" y="13"/>
                    <a:pt x="1396" y="39"/>
                  </a:cubicBezTo>
                  <a:lnTo>
                    <a:pt x="95" y="964"/>
                  </a:lnTo>
                  <a:cubicBezTo>
                    <a:pt x="16" y="1027"/>
                    <a:pt x="1" y="1136"/>
                    <a:pt x="63" y="1215"/>
                  </a:cubicBezTo>
                  <a:lnTo>
                    <a:pt x="63" y="1230"/>
                  </a:lnTo>
                  <a:cubicBezTo>
                    <a:pt x="91" y="1276"/>
                    <a:pt x="145" y="1300"/>
                    <a:pt x="201" y="1300"/>
                  </a:cubicBezTo>
                  <a:cubicBezTo>
                    <a:pt x="241" y="1300"/>
                    <a:pt x="281" y="1288"/>
                    <a:pt x="314" y="1262"/>
                  </a:cubicBezTo>
                  <a:lnTo>
                    <a:pt x="1615" y="321"/>
                  </a:lnTo>
                  <a:cubicBezTo>
                    <a:pt x="1694" y="259"/>
                    <a:pt x="1709" y="149"/>
                    <a:pt x="1647" y="71"/>
                  </a:cubicBezTo>
                  <a:cubicBezTo>
                    <a:pt x="1619" y="25"/>
                    <a:pt x="1565"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0">
              <a:extLst>
                <a:ext uri="{FF2B5EF4-FFF2-40B4-BE49-F238E27FC236}">
                  <a16:creationId xmlns:a16="http://schemas.microsoft.com/office/drawing/2014/main" id="{C7705C60-D4A1-EEC0-AAB3-E6CD1A84D1CF}"/>
                </a:ext>
              </a:extLst>
            </p:cNvPr>
            <p:cNvSpPr/>
            <p:nvPr/>
          </p:nvSpPr>
          <p:spPr>
            <a:xfrm>
              <a:off x="1864850" y="1656675"/>
              <a:ext cx="200650" cy="146175"/>
            </a:xfrm>
            <a:custGeom>
              <a:avLst/>
              <a:gdLst/>
              <a:ahLst/>
              <a:cxnLst/>
              <a:rect l="l" t="t" r="r" b="b"/>
              <a:pathLst>
                <a:path w="8026" h="5847" extrusionOk="0">
                  <a:moveTo>
                    <a:pt x="7978" y="0"/>
                  </a:moveTo>
                  <a:lnTo>
                    <a:pt x="0" y="5769"/>
                  </a:lnTo>
                  <a:lnTo>
                    <a:pt x="47" y="5847"/>
                  </a:lnTo>
                  <a:lnTo>
                    <a:pt x="8025" y="79"/>
                  </a:lnTo>
                  <a:lnTo>
                    <a:pt x="7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0">
              <a:extLst>
                <a:ext uri="{FF2B5EF4-FFF2-40B4-BE49-F238E27FC236}">
                  <a16:creationId xmlns:a16="http://schemas.microsoft.com/office/drawing/2014/main" id="{F8AE2FB3-9010-FBD7-B26C-E14DAB117CDF}"/>
                </a:ext>
              </a:extLst>
            </p:cNvPr>
            <p:cNvSpPr/>
            <p:nvPr/>
          </p:nvSpPr>
          <p:spPr>
            <a:xfrm>
              <a:off x="1853475" y="1641400"/>
              <a:ext cx="201050" cy="146175"/>
            </a:xfrm>
            <a:custGeom>
              <a:avLst/>
              <a:gdLst/>
              <a:ahLst/>
              <a:cxnLst/>
              <a:rect l="l" t="t" r="r" b="b"/>
              <a:pathLst>
                <a:path w="8042" h="5847" extrusionOk="0">
                  <a:moveTo>
                    <a:pt x="7979" y="0"/>
                  </a:moveTo>
                  <a:lnTo>
                    <a:pt x="0" y="5768"/>
                  </a:lnTo>
                  <a:lnTo>
                    <a:pt x="47" y="5847"/>
                  </a:lnTo>
                  <a:lnTo>
                    <a:pt x="8041" y="78"/>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0">
              <a:extLst>
                <a:ext uri="{FF2B5EF4-FFF2-40B4-BE49-F238E27FC236}">
                  <a16:creationId xmlns:a16="http://schemas.microsoft.com/office/drawing/2014/main" id="{03D11A4F-075F-C775-C734-F2FC29E64562}"/>
                </a:ext>
              </a:extLst>
            </p:cNvPr>
            <p:cNvSpPr/>
            <p:nvPr/>
          </p:nvSpPr>
          <p:spPr>
            <a:xfrm>
              <a:off x="1842100" y="1626100"/>
              <a:ext cx="201050" cy="146200"/>
            </a:xfrm>
            <a:custGeom>
              <a:avLst/>
              <a:gdLst/>
              <a:ahLst/>
              <a:cxnLst/>
              <a:rect l="l" t="t" r="r" b="b"/>
              <a:pathLst>
                <a:path w="8042" h="5848" extrusionOk="0">
                  <a:moveTo>
                    <a:pt x="7995" y="1"/>
                  </a:moveTo>
                  <a:lnTo>
                    <a:pt x="1" y="5769"/>
                  </a:lnTo>
                  <a:lnTo>
                    <a:pt x="64" y="5847"/>
                  </a:lnTo>
                  <a:lnTo>
                    <a:pt x="8042" y="63"/>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0">
              <a:extLst>
                <a:ext uri="{FF2B5EF4-FFF2-40B4-BE49-F238E27FC236}">
                  <a16:creationId xmlns:a16="http://schemas.microsoft.com/office/drawing/2014/main" id="{74A7B86F-F235-5384-F701-E3664A0E63F5}"/>
                </a:ext>
              </a:extLst>
            </p:cNvPr>
            <p:cNvSpPr/>
            <p:nvPr/>
          </p:nvSpPr>
          <p:spPr>
            <a:xfrm>
              <a:off x="1831150" y="1610825"/>
              <a:ext cx="200650" cy="145800"/>
            </a:xfrm>
            <a:custGeom>
              <a:avLst/>
              <a:gdLst/>
              <a:ahLst/>
              <a:cxnLst/>
              <a:rect l="l" t="t" r="r" b="b"/>
              <a:pathLst>
                <a:path w="8026" h="5832" extrusionOk="0">
                  <a:moveTo>
                    <a:pt x="7978" y="0"/>
                  </a:moveTo>
                  <a:lnTo>
                    <a:pt x="0" y="5769"/>
                  </a:lnTo>
                  <a:lnTo>
                    <a:pt x="47" y="5831"/>
                  </a:lnTo>
                  <a:lnTo>
                    <a:pt x="8025" y="63"/>
                  </a:lnTo>
                  <a:lnTo>
                    <a:pt x="7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0">
              <a:extLst>
                <a:ext uri="{FF2B5EF4-FFF2-40B4-BE49-F238E27FC236}">
                  <a16:creationId xmlns:a16="http://schemas.microsoft.com/office/drawing/2014/main" id="{CFFA8D25-72B4-D7D6-D8AC-94E47B97034E}"/>
                </a:ext>
              </a:extLst>
            </p:cNvPr>
            <p:cNvSpPr/>
            <p:nvPr/>
          </p:nvSpPr>
          <p:spPr>
            <a:xfrm>
              <a:off x="1819775" y="1595550"/>
              <a:ext cx="201050" cy="145800"/>
            </a:xfrm>
            <a:custGeom>
              <a:avLst/>
              <a:gdLst/>
              <a:ahLst/>
              <a:cxnLst/>
              <a:rect l="l" t="t" r="r" b="b"/>
              <a:pathLst>
                <a:path w="8042" h="5832" extrusionOk="0">
                  <a:moveTo>
                    <a:pt x="7979" y="0"/>
                  </a:moveTo>
                  <a:lnTo>
                    <a:pt x="0" y="5768"/>
                  </a:lnTo>
                  <a:lnTo>
                    <a:pt x="47" y="5831"/>
                  </a:lnTo>
                  <a:lnTo>
                    <a:pt x="8041"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0">
              <a:extLst>
                <a:ext uri="{FF2B5EF4-FFF2-40B4-BE49-F238E27FC236}">
                  <a16:creationId xmlns:a16="http://schemas.microsoft.com/office/drawing/2014/main" id="{F95E8C10-84E3-B940-69B8-1875C74351AC}"/>
                </a:ext>
              </a:extLst>
            </p:cNvPr>
            <p:cNvSpPr/>
            <p:nvPr/>
          </p:nvSpPr>
          <p:spPr>
            <a:xfrm>
              <a:off x="1808400" y="1579875"/>
              <a:ext cx="201050" cy="146175"/>
            </a:xfrm>
            <a:custGeom>
              <a:avLst/>
              <a:gdLst/>
              <a:ahLst/>
              <a:cxnLst/>
              <a:rect l="l" t="t" r="r" b="b"/>
              <a:pathLst>
                <a:path w="8042" h="5847" extrusionOk="0">
                  <a:moveTo>
                    <a:pt x="7995" y="0"/>
                  </a:moveTo>
                  <a:lnTo>
                    <a:pt x="1" y="5768"/>
                  </a:lnTo>
                  <a:lnTo>
                    <a:pt x="48" y="5847"/>
                  </a:lnTo>
                  <a:lnTo>
                    <a:pt x="8042" y="79"/>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0">
              <a:extLst>
                <a:ext uri="{FF2B5EF4-FFF2-40B4-BE49-F238E27FC236}">
                  <a16:creationId xmlns:a16="http://schemas.microsoft.com/office/drawing/2014/main" id="{C2660AC3-2EA7-5036-29CD-43AA5F1F655F}"/>
                </a:ext>
              </a:extLst>
            </p:cNvPr>
            <p:cNvSpPr/>
            <p:nvPr/>
          </p:nvSpPr>
          <p:spPr>
            <a:xfrm>
              <a:off x="1797050" y="1564575"/>
              <a:ext cx="201050" cy="146200"/>
            </a:xfrm>
            <a:custGeom>
              <a:avLst/>
              <a:gdLst/>
              <a:ahLst/>
              <a:cxnLst/>
              <a:rect l="l" t="t" r="r" b="b"/>
              <a:pathLst>
                <a:path w="8042" h="5848" extrusionOk="0">
                  <a:moveTo>
                    <a:pt x="7994" y="1"/>
                  </a:moveTo>
                  <a:lnTo>
                    <a:pt x="0" y="5769"/>
                  </a:lnTo>
                  <a:lnTo>
                    <a:pt x="63" y="5847"/>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0">
              <a:extLst>
                <a:ext uri="{FF2B5EF4-FFF2-40B4-BE49-F238E27FC236}">
                  <a16:creationId xmlns:a16="http://schemas.microsoft.com/office/drawing/2014/main" id="{AE18C949-6FE6-29BD-BEC2-B1F5C599B32F}"/>
                </a:ext>
              </a:extLst>
            </p:cNvPr>
            <p:cNvSpPr/>
            <p:nvPr/>
          </p:nvSpPr>
          <p:spPr>
            <a:xfrm>
              <a:off x="1786075" y="1549300"/>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0">
              <a:extLst>
                <a:ext uri="{FF2B5EF4-FFF2-40B4-BE49-F238E27FC236}">
                  <a16:creationId xmlns:a16="http://schemas.microsoft.com/office/drawing/2014/main" id="{A866607D-8C9C-A9AE-5FD1-56520534BEDE}"/>
                </a:ext>
              </a:extLst>
            </p:cNvPr>
            <p:cNvSpPr/>
            <p:nvPr/>
          </p:nvSpPr>
          <p:spPr>
            <a:xfrm>
              <a:off x="1774700" y="1534025"/>
              <a:ext cx="201050" cy="146175"/>
            </a:xfrm>
            <a:custGeom>
              <a:avLst/>
              <a:gdLst/>
              <a:ahLst/>
              <a:cxnLst/>
              <a:rect l="l" t="t" r="r" b="b"/>
              <a:pathLst>
                <a:path w="8042" h="5847" extrusionOk="0">
                  <a:moveTo>
                    <a:pt x="7979" y="0"/>
                  </a:moveTo>
                  <a:lnTo>
                    <a:pt x="1" y="5768"/>
                  </a:lnTo>
                  <a:lnTo>
                    <a:pt x="48" y="5847"/>
                  </a:lnTo>
                  <a:lnTo>
                    <a:pt x="8042" y="79"/>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0">
              <a:extLst>
                <a:ext uri="{FF2B5EF4-FFF2-40B4-BE49-F238E27FC236}">
                  <a16:creationId xmlns:a16="http://schemas.microsoft.com/office/drawing/2014/main" id="{6957A205-8F2A-0CB3-B65C-DD16C5B0516C}"/>
                </a:ext>
              </a:extLst>
            </p:cNvPr>
            <p:cNvSpPr/>
            <p:nvPr/>
          </p:nvSpPr>
          <p:spPr>
            <a:xfrm>
              <a:off x="1763350" y="1518725"/>
              <a:ext cx="201050" cy="146200"/>
            </a:xfrm>
            <a:custGeom>
              <a:avLst/>
              <a:gdLst/>
              <a:ahLst/>
              <a:cxnLst/>
              <a:rect l="l" t="t" r="r" b="b"/>
              <a:pathLst>
                <a:path w="8042" h="5848" extrusionOk="0">
                  <a:moveTo>
                    <a:pt x="7994" y="1"/>
                  </a:moveTo>
                  <a:lnTo>
                    <a:pt x="0" y="5769"/>
                  </a:lnTo>
                  <a:lnTo>
                    <a:pt x="63" y="5848"/>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0">
              <a:extLst>
                <a:ext uri="{FF2B5EF4-FFF2-40B4-BE49-F238E27FC236}">
                  <a16:creationId xmlns:a16="http://schemas.microsoft.com/office/drawing/2014/main" id="{F8395096-FAB9-35FE-A720-47F495D39C94}"/>
                </a:ext>
              </a:extLst>
            </p:cNvPr>
            <p:cNvSpPr/>
            <p:nvPr/>
          </p:nvSpPr>
          <p:spPr>
            <a:xfrm>
              <a:off x="1752375" y="1503450"/>
              <a:ext cx="200650" cy="146200"/>
            </a:xfrm>
            <a:custGeom>
              <a:avLst/>
              <a:gdLst/>
              <a:ahLst/>
              <a:cxnLst/>
              <a:rect l="l" t="t" r="r" b="b"/>
              <a:pathLst>
                <a:path w="8026" h="5848" extrusionOk="0">
                  <a:moveTo>
                    <a:pt x="7979" y="1"/>
                  </a:moveTo>
                  <a:lnTo>
                    <a:pt x="0" y="5769"/>
                  </a:lnTo>
                  <a:lnTo>
                    <a:pt x="48" y="5847"/>
                  </a:lnTo>
                  <a:lnTo>
                    <a:pt x="8026" y="63"/>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0">
              <a:extLst>
                <a:ext uri="{FF2B5EF4-FFF2-40B4-BE49-F238E27FC236}">
                  <a16:creationId xmlns:a16="http://schemas.microsoft.com/office/drawing/2014/main" id="{0E83F485-508C-BBFC-5740-A373A37863C5}"/>
                </a:ext>
              </a:extLst>
            </p:cNvPr>
            <p:cNvSpPr/>
            <p:nvPr/>
          </p:nvSpPr>
          <p:spPr>
            <a:xfrm>
              <a:off x="1741000" y="1488175"/>
              <a:ext cx="201050" cy="145800"/>
            </a:xfrm>
            <a:custGeom>
              <a:avLst/>
              <a:gdLst/>
              <a:ahLst/>
              <a:cxnLst/>
              <a:rect l="l" t="t" r="r" b="b"/>
              <a:pathLst>
                <a:path w="8042" h="5832" extrusionOk="0">
                  <a:moveTo>
                    <a:pt x="7979" y="0"/>
                  </a:moveTo>
                  <a:lnTo>
                    <a:pt x="1" y="5769"/>
                  </a:lnTo>
                  <a:lnTo>
                    <a:pt x="48" y="5831"/>
                  </a:lnTo>
                  <a:lnTo>
                    <a:pt x="8042"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0">
              <a:extLst>
                <a:ext uri="{FF2B5EF4-FFF2-40B4-BE49-F238E27FC236}">
                  <a16:creationId xmlns:a16="http://schemas.microsoft.com/office/drawing/2014/main" id="{A854FC14-1F5F-132E-6C63-7875803D43ED}"/>
                </a:ext>
              </a:extLst>
            </p:cNvPr>
            <p:cNvSpPr/>
            <p:nvPr/>
          </p:nvSpPr>
          <p:spPr>
            <a:xfrm>
              <a:off x="1729650" y="1472900"/>
              <a:ext cx="201050" cy="145775"/>
            </a:xfrm>
            <a:custGeom>
              <a:avLst/>
              <a:gdLst/>
              <a:ahLst/>
              <a:cxnLst/>
              <a:rect l="l" t="t" r="r" b="b"/>
              <a:pathLst>
                <a:path w="8042" h="5831" extrusionOk="0">
                  <a:moveTo>
                    <a:pt x="7994" y="0"/>
                  </a:moveTo>
                  <a:lnTo>
                    <a:pt x="0" y="5768"/>
                  </a:lnTo>
                  <a:lnTo>
                    <a:pt x="63" y="5831"/>
                  </a:lnTo>
                  <a:lnTo>
                    <a:pt x="8041" y="63"/>
                  </a:lnTo>
                  <a:lnTo>
                    <a:pt x="7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0">
              <a:extLst>
                <a:ext uri="{FF2B5EF4-FFF2-40B4-BE49-F238E27FC236}">
                  <a16:creationId xmlns:a16="http://schemas.microsoft.com/office/drawing/2014/main" id="{BF023E74-C77B-5651-B45A-6FD495EE66C5}"/>
                </a:ext>
              </a:extLst>
            </p:cNvPr>
            <p:cNvSpPr/>
            <p:nvPr/>
          </p:nvSpPr>
          <p:spPr>
            <a:xfrm>
              <a:off x="1718275" y="1457225"/>
              <a:ext cx="201050" cy="146175"/>
            </a:xfrm>
            <a:custGeom>
              <a:avLst/>
              <a:gdLst/>
              <a:ahLst/>
              <a:cxnLst/>
              <a:rect l="l" t="t" r="r" b="b"/>
              <a:pathLst>
                <a:path w="8042" h="5847" extrusionOk="0">
                  <a:moveTo>
                    <a:pt x="7995" y="0"/>
                  </a:moveTo>
                  <a:lnTo>
                    <a:pt x="1" y="5784"/>
                  </a:lnTo>
                  <a:lnTo>
                    <a:pt x="64" y="5847"/>
                  </a:lnTo>
                  <a:lnTo>
                    <a:pt x="8042" y="78"/>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0">
              <a:extLst>
                <a:ext uri="{FF2B5EF4-FFF2-40B4-BE49-F238E27FC236}">
                  <a16:creationId xmlns:a16="http://schemas.microsoft.com/office/drawing/2014/main" id="{6D0AD5D7-DFFB-BFA6-29B8-D09750B4F4AF}"/>
                </a:ext>
              </a:extLst>
            </p:cNvPr>
            <p:cNvSpPr/>
            <p:nvPr/>
          </p:nvSpPr>
          <p:spPr>
            <a:xfrm>
              <a:off x="1707300" y="1441925"/>
              <a:ext cx="201050" cy="146200"/>
            </a:xfrm>
            <a:custGeom>
              <a:avLst/>
              <a:gdLst/>
              <a:ahLst/>
              <a:cxnLst/>
              <a:rect l="l" t="t" r="r" b="b"/>
              <a:pathLst>
                <a:path w="8042" h="5848" extrusionOk="0">
                  <a:moveTo>
                    <a:pt x="7979" y="1"/>
                  </a:moveTo>
                  <a:lnTo>
                    <a:pt x="1" y="5769"/>
                  </a:lnTo>
                  <a:lnTo>
                    <a:pt x="48" y="5847"/>
                  </a:lnTo>
                  <a:lnTo>
                    <a:pt x="8042"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0">
              <a:extLst>
                <a:ext uri="{FF2B5EF4-FFF2-40B4-BE49-F238E27FC236}">
                  <a16:creationId xmlns:a16="http://schemas.microsoft.com/office/drawing/2014/main" id="{4BC3720F-DC2D-3C4C-C250-E14F74FC7CD8}"/>
                </a:ext>
              </a:extLst>
            </p:cNvPr>
            <p:cNvSpPr/>
            <p:nvPr/>
          </p:nvSpPr>
          <p:spPr>
            <a:xfrm>
              <a:off x="1695950" y="1426650"/>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0">
              <a:extLst>
                <a:ext uri="{FF2B5EF4-FFF2-40B4-BE49-F238E27FC236}">
                  <a16:creationId xmlns:a16="http://schemas.microsoft.com/office/drawing/2014/main" id="{B4C5599A-6EF4-AB5B-7014-D70147F40931}"/>
                </a:ext>
              </a:extLst>
            </p:cNvPr>
            <p:cNvSpPr/>
            <p:nvPr/>
          </p:nvSpPr>
          <p:spPr>
            <a:xfrm>
              <a:off x="1684575" y="1411375"/>
              <a:ext cx="201050" cy="146175"/>
            </a:xfrm>
            <a:custGeom>
              <a:avLst/>
              <a:gdLst/>
              <a:ahLst/>
              <a:cxnLst/>
              <a:rect l="l" t="t" r="r" b="b"/>
              <a:pathLst>
                <a:path w="8042" h="5847" extrusionOk="0">
                  <a:moveTo>
                    <a:pt x="7995" y="0"/>
                  </a:moveTo>
                  <a:lnTo>
                    <a:pt x="1" y="5768"/>
                  </a:lnTo>
                  <a:lnTo>
                    <a:pt x="64" y="5847"/>
                  </a:lnTo>
                  <a:lnTo>
                    <a:pt x="8042" y="79"/>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0">
              <a:extLst>
                <a:ext uri="{FF2B5EF4-FFF2-40B4-BE49-F238E27FC236}">
                  <a16:creationId xmlns:a16="http://schemas.microsoft.com/office/drawing/2014/main" id="{8214C128-D26F-8146-C751-EF6BCC25BB1C}"/>
                </a:ext>
              </a:extLst>
            </p:cNvPr>
            <p:cNvSpPr/>
            <p:nvPr/>
          </p:nvSpPr>
          <p:spPr>
            <a:xfrm>
              <a:off x="1673600" y="1396075"/>
              <a:ext cx="200675" cy="146200"/>
            </a:xfrm>
            <a:custGeom>
              <a:avLst/>
              <a:gdLst/>
              <a:ahLst/>
              <a:cxnLst/>
              <a:rect l="l" t="t" r="r" b="b"/>
              <a:pathLst>
                <a:path w="8027" h="5848" extrusionOk="0">
                  <a:moveTo>
                    <a:pt x="7979" y="1"/>
                  </a:moveTo>
                  <a:lnTo>
                    <a:pt x="1" y="5769"/>
                  </a:lnTo>
                  <a:lnTo>
                    <a:pt x="48" y="5847"/>
                  </a:lnTo>
                  <a:lnTo>
                    <a:pt x="8026"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0">
              <a:extLst>
                <a:ext uri="{FF2B5EF4-FFF2-40B4-BE49-F238E27FC236}">
                  <a16:creationId xmlns:a16="http://schemas.microsoft.com/office/drawing/2014/main" id="{40AE6AC7-4DF0-56E7-EE29-B5EB153992F2}"/>
                </a:ext>
              </a:extLst>
            </p:cNvPr>
            <p:cNvSpPr/>
            <p:nvPr/>
          </p:nvSpPr>
          <p:spPr>
            <a:xfrm>
              <a:off x="1662250" y="1380800"/>
              <a:ext cx="201050" cy="146200"/>
            </a:xfrm>
            <a:custGeom>
              <a:avLst/>
              <a:gdLst/>
              <a:ahLst/>
              <a:cxnLst/>
              <a:rect l="l" t="t" r="r" b="b"/>
              <a:pathLst>
                <a:path w="8042" h="5848" extrusionOk="0">
                  <a:moveTo>
                    <a:pt x="7979" y="1"/>
                  </a:moveTo>
                  <a:lnTo>
                    <a:pt x="0" y="5769"/>
                  </a:lnTo>
                  <a:lnTo>
                    <a:pt x="47" y="5847"/>
                  </a:lnTo>
                  <a:lnTo>
                    <a:pt x="8041" y="63"/>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0">
              <a:extLst>
                <a:ext uri="{FF2B5EF4-FFF2-40B4-BE49-F238E27FC236}">
                  <a16:creationId xmlns:a16="http://schemas.microsoft.com/office/drawing/2014/main" id="{8AC1A267-2707-1A04-C7D2-838E6D082279}"/>
                </a:ext>
              </a:extLst>
            </p:cNvPr>
            <p:cNvSpPr/>
            <p:nvPr/>
          </p:nvSpPr>
          <p:spPr>
            <a:xfrm>
              <a:off x="1595625" y="1851025"/>
              <a:ext cx="201050" cy="146200"/>
            </a:xfrm>
            <a:custGeom>
              <a:avLst/>
              <a:gdLst/>
              <a:ahLst/>
              <a:cxnLst/>
              <a:rect l="l" t="t" r="r" b="b"/>
              <a:pathLst>
                <a:path w="8042" h="5848" extrusionOk="0">
                  <a:moveTo>
                    <a:pt x="7995" y="1"/>
                  </a:moveTo>
                  <a:lnTo>
                    <a:pt x="1" y="5769"/>
                  </a:lnTo>
                  <a:lnTo>
                    <a:pt x="63" y="5847"/>
                  </a:lnTo>
                  <a:lnTo>
                    <a:pt x="8042" y="79"/>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0">
              <a:extLst>
                <a:ext uri="{FF2B5EF4-FFF2-40B4-BE49-F238E27FC236}">
                  <a16:creationId xmlns:a16="http://schemas.microsoft.com/office/drawing/2014/main" id="{FF53F09D-1636-6832-C7F1-465EB26C072F}"/>
                </a:ext>
              </a:extLst>
            </p:cNvPr>
            <p:cNvSpPr/>
            <p:nvPr/>
          </p:nvSpPr>
          <p:spPr>
            <a:xfrm>
              <a:off x="1584650" y="1835750"/>
              <a:ext cx="200675" cy="146200"/>
            </a:xfrm>
            <a:custGeom>
              <a:avLst/>
              <a:gdLst/>
              <a:ahLst/>
              <a:cxnLst/>
              <a:rect l="l" t="t" r="r" b="b"/>
              <a:pathLst>
                <a:path w="8027" h="5848" extrusionOk="0">
                  <a:moveTo>
                    <a:pt x="7979" y="1"/>
                  </a:moveTo>
                  <a:lnTo>
                    <a:pt x="1" y="5769"/>
                  </a:lnTo>
                  <a:lnTo>
                    <a:pt x="48" y="5847"/>
                  </a:lnTo>
                  <a:lnTo>
                    <a:pt x="8026" y="63"/>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0">
              <a:extLst>
                <a:ext uri="{FF2B5EF4-FFF2-40B4-BE49-F238E27FC236}">
                  <a16:creationId xmlns:a16="http://schemas.microsoft.com/office/drawing/2014/main" id="{260B27D3-E611-119B-966D-62CA3CB8B11C}"/>
                </a:ext>
              </a:extLst>
            </p:cNvPr>
            <p:cNvSpPr/>
            <p:nvPr/>
          </p:nvSpPr>
          <p:spPr>
            <a:xfrm>
              <a:off x="1573300" y="1820475"/>
              <a:ext cx="201050" cy="145800"/>
            </a:xfrm>
            <a:custGeom>
              <a:avLst/>
              <a:gdLst/>
              <a:ahLst/>
              <a:cxnLst/>
              <a:rect l="l" t="t" r="r" b="b"/>
              <a:pathLst>
                <a:path w="8042" h="5832" extrusionOk="0">
                  <a:moveTo>
                    <a:pt x="7979" y="0"/>
                  </a:moveTo>
                  <a:lnTo>
                    <a:pt x="0" y="5768"/>
                  </a:lnTo>
                  <a:lnTo>
                    <a:pt x="47" y="5831"/>
                  </a:lnTo>
                  <a:lnTo>
                    <a:pt x="8041"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0">
              <a:extLst>
                <a:ext uri="{FF2B5EF4-FFF2-40B4-BE49-F238E27FC236}">
                  <a16:creationId xmlns:a16="http://schemas.microsoft.com/office/drawing/2014/main" id="{48BD1365-EE36-4270-A17D-E1FEE18AF17C}"/>
                </a:ext>
              </a:extLst>
            </p:cNvPr>
            <p:cNvSpPr/>
            <p:nvPr/>
          </p:nvSpPr>
          <p:spPr>
            <a:xfrm>
              <a:off x="1561925" y="1805175"/>
              <a:ext cx="201050" cy="145800"/>
            </a:xfrm>
            <a:custGeom>
              <a:avLst/>
              <a:gdLst/>
              <a:ahLst/>
              <a:cxnLst/>
              <a:rect l="l" t="t" r="r" b="b"/>
              <a:pathLst>
                <a:path w="8042" h="5832" extrusionOk="0">
                  <a:moveTo>
                    <a:pt x="7995" y="1"/>
                  </a:moveTo>
                  <a:lnTo>
                    <a:pt x="1" y="5769"/>
                  </a:lnTo>
                  <a:lnTo>
                    <a:pt x="63" y="5832"/>
                  </a:lnTo>
                  <a:lnTo>
                    <a:pt x="8042" y="64"/>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0">
              <a:extLst>
                <a:ext uri="{FF2B5EF4-FFF2-40B4-BE49-F238E27FC236}">
                  <a16:creationId xmlns:a16="http://schemas.microsoft.com/office/drawing/2014/main" id="{0F6128F0-2DE8-55C7-8584-CAFE8374ACEA}"/>
                </a:ext>
              </a:extLst>
            </p:cNvPr>
            <p:cNvSpPr/>
            <p:nvPr/>
          </p:nvSpPr>
          <p:spPr>
            <a:xfrm>
              <a:off x="1550575" y="1789500"/>
              <a:ext cx="201050" cy="146200"/>
            </a:xfrm>
            <a:custGeom>
              <a:avLst/>
              <a:gdLst/>
              <a:ahLst/>
              <a:cxnLst/>
              <a:rect l="l" t="t" r="r" b="b"/>
              <a:pathLst>
                <a:path w="8042" h="5848" extrusionOk="0">
                  <a:moveTo>
                    <a:pt x="7994" y="1"/>
                  </a:moveTo>
                  <a:lnTo>
                    <a:pt x="0" y="5785"/>
                  </a:lnTo>
                  <a:lnTo>
                    <a:pt x="63" y="5847"/>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0">
              <a:extLst>
                <a:ext uri="{FF2B5EF4-FFF2-40B4-BE49-F238E27FC236}">
                  <a16:creationId xmlns:a16="http://schemas.microsoft.com/office/drawing/2014/main" id="{7777E61F-D66A-9574-1900-CCE0DF2E0698}"/>
                </a:ext>
              </a:extLst>
            </p:cNvPr>
            <p:cNvSpPr/>
            <p:nvPr/>
          </p:nvSpPr>
          <p:spPr>
            <a:xfrm>
              <a:off x="1539600" y="1774225"/>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0">
              <a:extLst>
                <a:ext uri="{FF2B5EF4-FFF2-40B4-BE49-F238E27FC236}">
                  <a16:creationId xmlns:a16="http://schemas.microsoft.com/office/drawing/2014/main" id="{490821FD-443F-5362-DBDC-66844D823C29}"/>
                </a:ext>
              </a:extLst>
            </p:cNvPr>
            <p:cNvSpPr/>
            <p:nvPr/>
          </p:nvSpPr>
          <p:spPr>
            <a:xfrm>
              <a:off x="1528225" y="1758950"/>
              <a:ext cx="201050" cy="146175"/>
            </a:xfrm>
            <a:custGeom>
              <a:avLst/>
              <a:gdLst/>
              <a:ahLst/>
              <a:cxnLst/>
              <a:rect l="l" t="t" r="r" b="b"/>
              <a:pathLst>
                <a:path w="8042" h="5847" extrusionOk="0">
                  <a:moveTo>
                    <a:pt x="7979" y="0"/>
                  </a:moveTo>
                  <a:lnTo>
                    <a:pt x="1" y="5769"/>
                  </a:lnTo>
                  <a:lnTo>
                    <a:pt x="48" y="5847"/>
                  </a:lnTo>
                  <a:lnTo>
                    <a:pt x="8042" y="79"/>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0">
              <a:extLst>
                <a:ext uri="{FF2B5EF4-FFF2-40B4-BE49-F238E27FC236}">
                  <a16:creationId xmlns:a16="http://schemas.microsoft.com/office/drawing/2014/main" id="{82E48BC7-9455-97C6-4816-301A855C0935}"/>
                </a:ext>
              </a:extLst>
            </p:cNvPr>
            <p:cNvSpPr/>
            <p:nvPr/>
          </p:nvSpPr>
          <p:spPr>
            <a:xfrm>
              <a:off x="1516875" y="1743675"/>
              <a:ext cx="201050" cy="146175"/>
            </a:xfrm>
            <a:custGeom>
              <a:avLst/>
              <a:gdLst/>
              <a:ahLst/>
              <a:cxnLst/>
              <a:rect l="l" t="t" r="r" b="b"/>
              <a:pathLst>
                <a:path w="8042" h="5847" extrusionOk="0">
                  <a:moveTo>
                    <a:pt x="7994" y="0"/>
                  </a:moveTo>
                  <a:lnTo>
                    <a:pt x="0" y="5768"/>
                  </a:lnTo>
                  <a:lnTo>
                    <a:pt x="63" y="5847"/>
                  </a:lnTo>
                  <a:lnTo>
                    <a:pt x="8041" y="78"/>
                  </a:lnTo>
                  <a:lnTo>
                    <a:pt x="7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0">
              <a:extLst>
                <a:ext uri="{FF2B5EF4-FFF2-40B4-BE49-F238E27FC236}">
                  <a16:creationId xmlns:a16="http://schemas.microsoft.com/office/drawing/2014/main" id="{E5D607B9-34C1-4E51-46FF-BE901D2AB899}"/>
                </a:ext>
              </a:extLst>
            </p:cNvPr>
            <p:cNvSpPr/>
            <p:nvPr/>
          </p:nvSpPr>
          <p:spPr>
            <a:xfrm>
              <a:off x="1505900" y="1728375"/>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0">
              <a:extLst>
                <a:ext uri="{FF2B5EF4-FFF2-40B4-BE49-F238E27FC236}">
                  <a16:creationId xmlns:a16="http://schemas.microsoft.com/office/drawing/2014/main" id="{7B22E8D6-0D23-5347-CBC0-2121756A8D85}"/>
                </a:ext>
              </a:extLst>
            </p:cNvPr>
            <p:cNvSpPr/>
            <p:nvPr/>
          </p:nvSpPr>
          <p:spPr>
            <a:xfrm>
              <a:off x="1494525" y="1713100"/>
              <a:ext cx="201050" cy="146175"/>
            </a:xfrm>
            <a:custGeom>
              <a:avLst/>
              <a:gdLst/>
              <a:ahLst/>
              <a:cxnLst/>
              <a:rect l="l" t="t" r="r" b="b"/>
              <a:pathLst>
                <a:path w="8042" h="5847" extrusionOk="0">
                  <a:moveTo>
                    <a:pt x="7979" y="0"/>
                  </a:moveTo>
                  <a:lnTo>
                    <a:pt x="1" y="5769"/>
                  </a:lnTo>
                  <a:lnTo>
                    <a:pt x="48" y="5847"/>
                  </a:lnTo>
                  <a:lnTo>
                    <a:pt x="8042"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0">
              <a:extLst>
                <a:ext uri="{FF2B5EF4-FFF2-40B4-BE49-F238E27FC236}">
                  <a16:creationId xmlns:a16="http://schemas.microsoft.com/office/drawing/2014/main" id="{71D73838-DB9B-84E5-4E90-BA0844EE577F}"/>
                </a:ext>
              </a:extLst>
            </p:cNvPr>
            <p:cNvSpPr/>
            <p:nvPr/>
          </p:nvSpPr>
          <p:spPr>
            <a:xfrm>
              <a:off x="1483175" y="1697825"/>
              <a:ext cx="201050" cy="145800"/>
            </a:xfrm>
            <a:custGeom>
              <a:avLst/>
              <a:gdLst/>
              <a:ahLst/>
              <a:cxnLst/>
              <a:rect l="l" t="t" r="r" b="b"/>
              <a:pathLst>
                <a:path w="8042" h="5832" extrusionOk="0">
                  <a:moveTo>
                    <a:pt x="7994" y="0"/>
                  </a:moveTo>
                  <a:lnTo>
                    <a:pt x="0" y="5768"/>
                  </a:lnTo>
                  <a:lnTo>
                    <a:pt x="63" y="5831"/>
                  </a:lnTo>
                  <a:lnTo>
                    <a:pt x="8041" y="63"/>
                  </a:lnTo>
                  <a:lnTo>
                    <a:pt x="7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0">
              <a:extLst>
                <a:ext uri="{FF2B5EF4-FFF2-40B4-BE49-F238E27FC236}">
                  <a16:creationId xmlns:a16="http://schemas.microsoft.com/office/drawing/2014/main" id="{357BD39B-5F8A-DDF7-18AE-5A35FA4DAF94}"/>
                </a:ext>
              </a:extLst>
            </p:cNvPr>
            <p:cNvSpPr/>
            <p:nvPr/>
          </p:nvSpPr>
          <p:spPr>
            <a:xfrm>
              <a:off x="1472200" y="1682525"/>
              <a:ext cx="200650" cy="145800"/>
            </a:xfrm>
            <a:custGeom>
              <a:avLst/>
              <a:gdLst/>
              <a:ahLst/>
              <a:cxnLst/>
              <a:rect l="l" t="t" r="r" b="b"/>
              <a:pathLst>
                <a:path w="8026" h="5832" extrusionOk="0">
                  <a:moveTo>
                    <a:pt x="7979" y="1"/>
                  </a:moveTo>
                  <a:lnTo>
                    <a:pt x="0" y="5769"/>
                  </a:lnTo>
                  <a:lnTo>
                    <a:pt x="47" y="5832"/>
                  </a:lnTo>
                  <a:lnTo>
                    <a:pt x="8026" y="64"/>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0">
              <a:extLst>
                <a:ext uri="{FF2B5EF4-FFF2-40B4-BE49-F238E27FC236}">
                  <a16:creationId xmlns:a16="http://schemas.microsoft.com/office/drawing/2014/main" id="{C204B3BB-AACB-7F88-374F-52DDB82776C2}"/>
                </a:ext>
              </a:extLst>
            </p:cNvPr>
            <p:cNvSpPr/>
            <p:nvPr/>
          </p:nvSpPr>
          <p:spPr>
            <a:xfrm>
              <a:off x="1460825" y="1666850"/>
              <a:ext cx="201050" cy="146200"/>
            </a:xfrm>
            <a:custGeom>
              <a:avLst/>
              <a:gdLst/>
              <a:ahLst/>
              <a:cxnLst/>
              <a:rect l="l" t="t" r="r" b="b"/>
              <a:pathLst>
                <a:path w="8042" h="5848" extrusionOk="0">
                  <a:moveTo>
                    <a:pt x="7979" y="1"/>
                  </a:moveTo>
                  <a:lnTo>
                    <a:pt x="1" y="5785"/>
                  </a:lnTo>
                  <a:lnTo>
                    <a:pt x="48" y="5847"/>
                  </a:lnTo>
                  <a:lnTo>
                    <a:pt x="8042"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0">
              <a:extLst>
                <a:ext uri="{FF2B5EF4-FFF2-40B4-BE49-F238E27FC236}">
                  <a16:creationId xmlns:a16="http://schemas.microsoft.com/office/drawing/2014/main" id="{A1F2BC93-3CFD-D444-F6E7-3AA1BCD9CB76}"/>
                </a:ext>
              </a:extLst>
            </p:cNvPr>
            <p:cNvSpPr/>
            <p:nvPr/>
          </p:nvSpPr>
          <p:spPr>
            <a:xfrm>
              <a:off x="1449475" y="1651575"/>
              <a:ext cx="201050" cy="146200"/>
            </a:xfrm>
            <a:custGeom>
              <a:avLst/>
              <a:gdLst/>
              <a:ahLst/>
              <a:cxnLst/>
              <a:rect l="l" t="t" r="r" b="b"/>
              <a:pathLst>
                <a:path w="8042" h="5848" extrusionOk="0">
                  <a:moveTo>
                    <a:pt x="7994" y="1"/>
                  </a:moveTo>
                  <a:lnTo>
                    <a:pt x="0" y="5769"/>
                  </a:lnTo>
                  <a:lnTo>
                    <a:pt x="63" y="5847"/>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0">
              <a:extLst>
                <a:ext uri="{FF2B5EF4-FFF2-40B4-BE49-F238E27FC236}">
                  <a16:creationId xmlns:a16="http://schemas.microsoft.com/office/drawing/2014/main" id="{054916EA-2439-2BA0-3C59-E283C64914F6}"/>
                </a:ext>
              </a:extLst>
            </p:cNvPr>
            <p:cNvSpPr/>
            <p:nvPr/>
          </p:nvSpPr>
          <p:spPr>
            <a:xfrm>
              <a:off x="1438100" y="1636300"/>
              <a:ext cx="201050" cy="146175"/>
            </a:xfrm>
            <a:custGeom>
              <a:avLst/>
              <a:gdLst/>
              <a:ahLst/>
              <a:cxnLst/>
              <a:rect l="l" t="t" r="r" b="b"/>
              <a:pathLst>
                <a:path w="8042" h="5847" extrusionOk="0">
                  <a:moveTo>
                    <a:pt x="7995" y="0"/>
                  </a:moveTo>
                  <a:lnTo>
                    <a:pt x="1" y="5768"/>
                  </a:lnTo>
                  <a:lnTo>
                    <a:pt x="63" y="5847"/>
                  </a:lnTo>
                  <a:lnTo>
                    <a:pt x="8042" y="79"/>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0">
              <a:extLst>
                <a:ext uri="{FF2B5EF4-FFF2-40B4-BE49-F238E27FC236}">
                  <a16:creationId xmlns:a16="http://schemas.microsoft.com/office/drawing/2014/main" id="{78EE89A2-4191-C472-85C5-B9246D0D9C86}"/>
                </a:ext>
              </a:extLst>
            </p:cNvPr>
            <p:cNvSpPr/>
            <p:nvPr/>
          </p:nvSpPr>
          <p:spPr>
            <a:xfrm>
              <a:off x="1427125" y="1621000"/>
              <a:ext cx="201050" cy="146200"/>
            </a:xfrm>
            <a:custGeom>
              <a:avLst/>
              <a:gdLst/>
              <a:ahLst/>
              <a:cxnLst/>
              <a:rect l="l" t="t" r="r" b="b"/>
              <a:pathLst>
                <a:path w="8042" h="5848" extrusionOk="0">
                  <a:moveTo>
                    <a:pt x="7979" y="1"/>
                  </a:moveTo>
                  <a:lnTo>
                    <a:pt x="1" y="5769"/>
                  </a:lnTo>
                  <a:lnTo>
                    <a:pt x="48" y="5848"/>
                  </a:lnTo>
                  <a:lnTo>
                    <a:pt x="8042"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0">
              <a:extLst>
                <a:ext uri="{FF2B5EF4-FFF2-40B4-BE49-F238E27FC236}">
                  <a16:creationId xmlns:a16="http://schemas.microsoft.com/office/drawing/2014/main" id="{9955576B-1A02-CA06-54AC-0EB28968FA6A}"/>
                </a:ext>
              </a:extLst>
            </p:cNvPr>
            <p:cNvSpPr/>
            <p:nvPr/>
          </p:nvSpPr>
          <p:spPr>
            <a:xfrm>
              <a:off x="1415775" y="1605725"/>
              <a:ext cx="201050" cy="146200"/>
            </a:xfrm>
            <a:custGeom>
              <a:avLst/>
              <a:gdLst/>
              <a:ahLst/>
              <a:cxnLst/>
              <a:rect l="l" t="t" r="r" b="b"/>
              <a:pathLst>
                <a:path w="8042" h="5848" extrusionOk="0">
                  <a:moveTo>
                    <a:pt x="7978" y="1"/>
                  </a:moveTo>
                  <a:lnTo>
                    <a:pt x="0" y="5769"/>
                  </a:lnTo>
                  <a:lnTo>
                    <a:pt x="47" y="5847"/>
                  </a:lnTo>
                  <a:lnTo>
                    <a:pt x="8041" y="79"/>
                  </a:lnTo>
                  <a:lnTo>
                    <a:pt x="79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0">
              <a:extLst>
                <a:ext uri="{FF2B5EF4-FFF2-40B4-BE49-F238E27FC236}">
                  <a16:creationId xmlns:a16="http://schemas.microsoft.com/office/drawing/2014/main" id="{C7C4E218-D57F-06EF-3121-7F3DA9CE2712}"/>
                </a:ext>
              </a:extLst>
            </p:cNvPr>
            <p:cNvSpPr/>
            <p:nvPr/>
          </p:nvSpPr>
          <p:spPr>
            <a:xfrm>
              <a:off x="1404400" y="1590450"/>
              <a:ext cx="201050" cy="146175"/>
            </a:xfrm>
            <a:custGeom>
              <a:avLst/>
              <a:gdLst/>
              <a:ahLst/>
              <a:cxnLst/>
              <a:rect l="l" t="t" r="r" b="b"/>
              <a:pathLst>
                <a:path w="8042" h="5847" extrusionOk="0">
                  <a:moveTo>
                    <a:pt x="7995" y="0"/>
                  </a:moveTo>
                  <a:lnTo>
                    <a:pt x="1" y="5769"/>
                  </a:lnTo>
                  <a:lnTo>
                    <a:pt x="63" y="5847"/>
                  </a:lnTo>
                  <a:lnTo>
                    <a:pt x="8042" y="63"/>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0">
              <a:extLst>
                <a:ext uri="{FF2B5EF4-FFF2-40B4-BE49-F238E27FC236}">
                  <a16:creationId xmlns:a16="http://schemas.microsoft.com/office/drawing/2014/main" id="{D68F4886-58F9-8ACF-CE40-ABF03D35ADCA}"/>
                </a:ext>
              </a:extLst>
            </p:cNvPr>
            <p:cNvSpPr/>
            <p:nvPr/>
          </p:nvSpPr>
          <p:spPr>
            <a:xfrm>
              <a:off x="1393425" y="1575175"/>
              <a:ext cx="200675" cy="145775"/>
            </a:xfrm>
            <a:custGeom>
              <a:avLst/>
              <a:gdLst/>
              <a:ahLst/>
              <a:cxnLst/>
              <a:rect l="l" t="t" r="r" b="b"/>
              <a:pathLst>
                <a:path w="8027" h="5831" extrusionOk="0">
                  <a:moveTo>
                    <a:pt x="7979" y="0"/>
                  </a:moveTo>
                  <a:lnTo>
                    <a:pt x="1" y="5768"/>
                  </a:lnTo>
                  <a:lnTo>
                    <a:pt x="48" y="5831"/>
                  </a:lnTo>
                  <a:lnTo>
                    <a:pt x="8026"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0">
              <a:extLst>
                <a:ext uri="{FF2B5EF4-FFF2-40B4-BE49-F238E27FC236}">
                  <a16:creationId xmlns:a16="http://schemas.microsoft.com/office/drawing/2014/main" id="{ABDD23BD-8156-5BFC-392B-37673DF1B51D}"/>
                </a:ext>
              </a:extLst>
            </p:cNvPr>
            <p:cNvSpPr/>
            <p:nvPr/>
          </p:nvSpPr>
          <p:spPr>
            <a:xfrm>
              <a:off x="1857000" y="1331425"/>
              <a:ext cx="257475" cy="344875"/>
            </a:xfrm>
            <a:custGeom>
              <a:avLst/>
              <a:gdLst/>
              <a:ahLst/>
              <a:cxnLst/>
              <a:rect l="l" t="t" r="r" b="b"/>
              <a:pathLst>
                <a:path w="10299" h="13795" extrusionOk="0">
                  <a:moveTo>
                    <a:pt x="361" y="1"/>
                  </a:moveTo>
                  <a:lnTo>
                    <a:pt x="1" y="267"/>
                  </a:lnTo>
                  <a:lnTo>
                    <a:pt x="9922" y="13794"/>
                  </a:lnTo>
                  <a:lnTo>
                    <a:pt x="10299" y="13528"/>
                  </a:lnTo>
                  <a:lnTo>
                    <a:pt x="361" y="1"/>
                  </a:lnTo>
                  <a:close/>
                </a:path>
              </a:pathLst>
            </a:custGeom>
            <a:solidFill>
              <a:srgbClr val="97A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0">
              <a:extLst>
                <a:ext uri="{FF2B5EF4-FFF2-40B4-BE49-F238E27FC236}">
                  <a16:creationId xmlns:a16="http://schemas.microsoft.com/office/drawing/2014/main" id="{7794D4D9-93DD-CFFE-82CB-DFE0393A3FE5}"/>
                </a:ext>
              </a:extLst>
            </p:cNvPr>
            <p:cNvSpPr/>
            <p:nvPr/>
          </p:nvSpPr>
          <p:spPr>
            <a:xfrm>
              <a:off x="1341700" y="1703300"/>
              <a:ext cx="257475" cy="345250"/>
            </a:xfrm>
            <a:custGeom>
              <a:avLst/>
              <a:gdLst/>
              <a:ahLst/>
              <a:cxnLst/>
              <a:rect l="l" t="t" r="r" b="b"/>
              <a:pathLst>
                <a:path w="10299" h="13810" extrusionOk="0">
                  <a:moveTo>
                    <a:pt x="377" y="1"/>
                  </a:moveTo>
                  <a:lnTo>
                    <a:pt x="1" y="267"/>
                  </a:lnTo>
                  <a:lnTo>
                    <a:pt x="9938" y="13810"/>
                  </a:lnTo>
                  <a:lnTo>
                    <a:pt x="10299" y="13543"/>
                  </a:lnTo>
                  <a:lnTo>
                    <a:pt x="377" y="1"/>
                  </a:lnTo>
                  <a:close/>
                </a:path>
              </a:pathLst>
            </a:custGeom>
            <a:solidFill>
              <a:srgbClr val="97A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0">
              <a:extLst>
                <a:ext uri="{FF2B5EF4-FFF2-40B4-BE49-F238E27FC236}">
                  <a16:creationId xmlns:a16="http://schemas.microsoft.com/office/drawing/2014/main" id="{0C0FE32A-A40E-243B-9AEA-D32899A3FBCB}"/>
                </a:ext>
              </a:extLst>
            </p:cNvPr>
            <p:cNvSpPr/>
            <p:nvPr/>
          </p:nvSpPr>
          <p:spPr>
            <a:xfrm>
              <a:off x="1350325" y="1715850"/>
              <a:ext cx="240625" cy="326825"/>
            </a:xfrm>
            <a:custGeom>
              <a:avLst/>
              <a:gdLst/>
              <a:ahLst/>
              <a:cxnLst/>
              <a:rect l="l" t="t" r="r" b="b"/>
              <a:pathLst>
                <a:path w="9625" h="13073" extrusionOk="0">
                  <a:moveTo>
                    <a:pt x="63" y="0"/>
                  </a:moveTo>
                  <a:lnTo>
                    <a:pt x="1" y="47"/>
                  </a:lnTo>
                  <a:lnTo>
                    <a:pt x="9562" y="13073"/>
                  </a:lnTo>
                  <a:lnTo>
                    <a:pt x="9625" y="13041"/>
                  </a:lnTo>
                  <a:lnTo>
                    <a:pt x="63" y="0"/>
                  </a:lnTo>
                  <a:close/>
                </a:path>
              </a:pathLst>
            </a:custGeom>
            <a:solidFill>
              <a:srgbClr val="80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0">
              <a:extLst>
                <a:ext uri="{FF2B5EF4-FFF2-40B4-BE49-F238E27FC236}">
                  <a16:creationId xmlns:a16="http://schemas.microsoft.com/office/drawing/2014/main" id="{8ED0D2B2-9505-3F41-7DE2-78E6ADBB87D3}"/>
                </a:ext>
              </a:extLst>
            </p:cNvPr>
            <p:cNvSpPr/>
            <p:nvPr/>
          </p:nvSpPr>
          <p:spPr>
            <a:xfrm>
              <a:off x="1349925" y="1708400"/>
              <a:ext cx="241025" cy="327225"/>
            </a:xfrm>
            <a:custGeom>
              <a:avLst/>
              <a:gdLst/>
              <a:ahLst/>
              <a:cxnLst/>
              <a:rect l="l" t="t" r="r" b="b"/>
              <a:pathLst>
                <a:path w="9641" h="13089" extrusionOk="0">
                  <a:moveTo>
                    <a:pt x="64" y="0"/>
                  </a:moveTo>
                  <a:lnTo>
                    <a:pt x="1" y="47"/>
                  </a:lnTo>
                  <a:lnTo>
                    <a:pt x="9578" y="13088"/>
                  </a:lnTo>
                  <a:lnTo>
                    <a:pt x="9641" y="13041"/>
                  </a:lnTo>
                  <a:lnTo>
                    <a:pt x="64" y="0"/>
                  </a:lnTo>
                  <a:close/>
                </a:path>
              </a:pathLst>
            </a:custGeom>
            <a:solidFill>
              <a:srgbClr val="80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0">
              <a:extLst>
                <a:ext uri="{FF2B5EF4-FFF2-40B4-BE49-F238E27FC236}">
                  <a16:creationId xmlns:a16="http://schemas.microsoft.com/office/drawing/2014/main" id="{2D501508-CD84-86A5-B08B-5E439F1B24EE}"/>
                </a:ext>
              </a:extLst>
            </p:cNvPr>
            <p:cNvSpPr/>
            <p:nvPr/>
          </p:nvSpPr>
          <p:spPr>
            <a:xfrm>
              <a:off x="1990625" y="1128325"/>
              <a:ext cx="342900" cy="669100"/>
            </a:xfrm>
            <a:custGeom>
              <a:avLst/>
              <a:gdLst/>
              <a:ahLst/>
              <a:cxnLst/>
              <a:rect l="l" t="t" r="r" b="b"/>
              <a:pathLst>
                <a:path w="13716" h="26764" extrusionOk="0">
                  <a:moveTo>
                    <a:pt x="4714" y="0"/>
                  </a:moveTo>
                  <a:cubicBezTo>
                    <a:pt x="4296" y="0"/>
                    <a:pt x="4248" y="946"/>
                    <a:pt x="4248" y="946"/>
                  </a:cubicBezTo>
                  <a:cubicBezTo>
                    <a:pt x="4248" y="946"/>
                    <a:pt x="0" y="3846"/>
                    <a:pt x="298" y="4379"/>
                  </a:cubicBezTo>
                  <a:cubicBezTo>
                    <a:pt x="1380" y="6291"/>
                    <a:pt x="5690" y="16197"/>
                    <a:pt x="6662" y="18705"/>
                  </a:cubicBezTo>
                  <a:cubicBezTo>
                    <a:pt x="6537" y="19065"/>
                    <a:pt x="6427" y="19473"/>
                    <a:pt x="6411" y="19724"/>
                  </a:cubicBezTo>
                  <a:cubicBezTo>
                    <a:pt x="6396" y="19990"/>
                    <a:pt x="6286" y="20445"/>
                    <a:pt x="6066" y="21213"/>
                  </a:cubicBezTo>
                  <a:cubicBezTo>
                    <a:pt x="5941" y="21683"/>
                    <a:pt x="5972" y="23454"/>
                    <a:pt x="5972" y="23830"/>
                  </a:cubicBezTo>
                  <a:cubicBezTo>
                    <a:pt x="7963" y="23752"/>
                    <a:pt x="9562" y="23454"/>
                    <a:pt x="11584" y="23344"/>
                  </a:cubicBezTo>
                  <a:cubicBezTo>
                    <a:pt x="11584" y="23438"/>
                    <a:pt x="11709" y="23533"/>
                    <a:pt x="11709" y="23533"/>
                  </a:cubicBezTo>
                  <a:cubicBezTo>
                    <a:pt x="11850" y="24160"/>
                    <a:pt x="11976" y="24395"/>
                    <a:pt x="12070" y="24724"/>
                  </a:cubicBezTo>
                  <a:cubicBezTo>
                    <a:pt x="12336" y="26667"/>
                    <a:pt x="13245" y="26730"/>
                    <a:pt x="13292" y="26761"/>
                  </a:cubicBezTo>
                  <a:cubicBezTo>
                    <a:pt x="13297" y="26763"/>
                    <a:pt x="13305" y="26764"/>
                    <a:pt x="13315" y="26764"/>
                  </a:cubicBezTo>
                  <a:cubicBezTo>
                    <a:pt x="13409" y="26764"/>
                    <a:pt x="13716" y="26696"/>
                    <a:pt x="13716" y="26526"/>
                  </a:cubicBezTo>
                  <a:cubicBezTo>
                    <a:pt x="13700" y="26338"/>
                    <a:pt x="13418" y="25805"/>
                    <a:pt x="13386" y="25649"/>
                  </a:cubicBezTo>
                  <a:cubicBezTo>
                    <a:pt x="13355" y="25492"/>
                    <a:pt x="13418" y="25006"/>
                    <a:pt x="13402" y="24677"/>
                  </a:cubicBezTo>
                  <a:cubicBezTo>
                    <a:pt x="13402" y="24348"/>
                    <a:pt x="13292" y="24301"/>
                    <a:pt x="13245" y="24081"/>
                  </a:cubicBezTo>
                  <a:cubicBezTo>
                    <a:pt x="13183" y="23862"/>
                    <a:pt x="12900" y="22812"/>
                    <a:pt x="12853" y="22639"/>
                  </a:cubicBezTo>
                  <a:cubicBezTo>
                    <a:pt x="12822" y="22467"/>
                    <a:pt x="12869" y="22263"/>
                    <a:pt x="12775" y="22012"/>
                  </a:cubicBezTo>
                  <a:cubicBezTo>
                    <a:pt x="12681" y="21777"/>
                    <a:pt x="11443" y="20131"/>
                    <a:pt x="11067" y="19771"/>
                  </a:cubicBezTo>
                  <a:cubicBezTo>
                    <a:pt x="10690" y="19426"/>
                    <a:pt x="10487" y="19034"/>
                    <a:pt x="10487" y="19034"/>
                  </a:cubicBezTo>
                  <a:cubicBezTo>
                    <a:pt x="10471" y="18956"/>
                    <a:pt x="5910" y="1369"/>
                    <a:pt x="5706" y="1024"/>
                  </a:cubicBezTo>
                  <a:cubicBezTo>
                    <a:pt x="5246" y="254"/>
                    <a:pt x="4930" y="0"/>
                    <a:pt x="4714" y="0"/>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0">
              <a:extLst>
                <a:ext uri="{FF2B5EF4-FFF2-40B4-BE49-F238E27FC236}">
                  <a16:creationId xmlns:a16="http://schemas.microsoft.com/office/drawing/2014/main" id="{3B46D6B5-7DB6-5498-1FAB-737C359C8989}"/>
                </a:ext>
              </a:extLst>
            </p:cNvPr>
            <p:cNvSpPr/>
            <p:nvPr/>
          </p:nvSpPr>
          <p:spPr>
            <a:xfrm>
              <a:off x="1788025" y="1804800"/>
              <a:ext cx="90550" cy="45475"/>
            </a:xfrm>
            <a:custGeom>
              <a:avLst/>
              <a:gdLst/>
              <a:ahLst/>
              <a:cxnLst/>
              <a:rect l="l" t="t" r="r" b="b"/>
              <a:pathLst>
                <a:path w="3622" h="1819" extrusionOk="0">
                  <a:moveTo>
                    <a:pt x="3606" y="0"/>
                  </a:moveTo>
                  <a:cubicBezTo>
                    <a:pt x="3606" y="0"/>
                    <a:pt x="246" y="377"/>
                    <a:pt x="100" y="377"/>
                  </a:cubicBezTo>
                  <a:cubicBezTo>
                    <a:pt x="97" y="377"/>
                    <a:pt x="95" y="377"/>
                    <a:pt x="95" y="376"/>
                  </a:cubicBezTo>
                  <a:cubicBezTo>
                    <a:pt x="94" y="376"/>
                    <a:pt x="93" y="375"/>
                    <a:pt x="92" y="375"/>
                  </a:cubicBezTo>
                  <a:cubicBezTo>
                    <a:pt x="72" y="375"/>
                    <a:pt x="1" y="518"/>
                    <a:pt x="1" y="518"/>
                  </a:cubicBezTo>
                  <a:cubicBezTo>
                    <a:pt x="63" y="666"/>
                    <a:pt x="331" y="756"/>
                    <a:pt x="611" y="756"/>
                  </a:cubicBezTo>
                  <a:cubicBezTo>
                    <a:pt x="685" y="756"/>
                    <a:pt x="760" y="750"/>
                    <a:pt x="832" y="737"/>
                  </a:cubicBezTo>
                  <a:cubicBezTo>
                    <a:pt x="1004" y="909"/>
                    <a:pt x="1365" y="1066"/>
                    <a:pt x="1615" y="1144"/>
                  </a:cubicBezTo>
                  <a:cubicBezTo>
                    <a:pt x="1380" y="1348"/>
                    <a:pt x="1412" y="1818"/>
                    <a:pt x="1412" y="1818"/>
                  </a:cubicBezTo>
                  <a:lnTo>
                    <a:pt x="3622" y="1364"/>
                  </a:lnTo>
                  <a:lnTo>
                    <a:pt x="3606" y="0"/>
                  </a:lnTo>
                  <a:close/>
                </a:path>
              </a:pathLst>
            </a:custGeom>
            <a:solidFill>
              <a:srgbClr val="E7A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0">
              <a:extLst>
                <a:ext uri="{FF2B5EF4-FFF2-40B4-BE49-F238E27FC236}">
                  <a16:creationId xmlns:a16="http://schemas.microsoft.com/office/drawing/2014/main" id="{319A1EC1-B46C-89AF-990E-18FE767138E7}"/>
                </a:ext>
              </a:extLst>
            </p:cNvPr>
            <p:cNvSpPr/>
            <p:nvPr/>
          </p:nvSpPr>
          <p:spPr>
            <a:xfrm>
              <a:off x="1798625" y="1762875"/>
              <a:ext cx="50175" cy="50175"/>
            </a:xfrm>
            <a:custGeom>
              <a:avLst/>
              <a:gdLst/>
              <a:ahLst/>
              <a:cxnLst/>
              <a:rect l="l" t="t" r="r" b="b"/>
              <a:pathLst>
                <a:path w="2007" h="2007" extrusionOk="0">
                  <a:moveTo>
                    <a:pt x="110" y="0"/>
                  </a:moveTo>
                  <a:cubicBezTo>
                    <a:pt x="0" y="141"/>
                    <a:pt x="110" y="220"/>
                    <a:pt x="110" y="267"/>
                  </a:cubicBezTo>
                  <a:cubicBezTo>
                    <a:pt x="125" y="314"/>
                    <a:pt x="47" y="408"/>
                    <a:pt x="31" y="533"/>
                  </a:cubicBezTo>
                  <a:cubicBezTo>
                    <a:pt x="78" y="564"/>
                    <a:pt x="439" y="2006"/>
                    <a:pt x="580" y="2006"/>
                  </a:cubicBezTo>
                  <a:cubicBezTo>
                    <a:pt x="862" y="1975"/>
                    <a:pt x="2006" y="1803"/>
                    <a:pt x="1019" y="408"/>
                  </a:cubicBezTo>
                  <a:cubicBezTo>
                    <a:pt x="1019" y="408"/>
                    <a:pt x="423" y="63"/>
                    <a:pt x="110" y="0"/>
                  </a:cubicBezTo>
                  <a:close/>
                </a:path>
              </a:pathLst>
            </a:custGeom>
            <a:solidFill>
              <a:srgbClr val="E7A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0">
              <a:extLst>
                <a:ext uri="{FF2B5EF4-FFF2-40B4-BE49-F238E27FC236}">
                  <a16:creationId xmlns:a16="http://schemas.microsoft.com/office/drawing/2014/main" id="{EB3D3EF0-F559-1D42-6C48-87FEFE13C831}"/>
                </a:ext>
              </a:extLst>
            </p:cNvPr>
            <p:cNvSpPr/>
            <p:nvPr/>
          </p:nvSpPr>
          <p:spPr>
            <a:xfrm>
              <a:off x="1151275" y="1771475"/>
              <a:ext cx="742575" cy="233175"/>
            </a:xfrm>
            <a:custGeom>
              <a:avLst/>
              <a:gdLst/>
              <a:ahLst/>
              <a:cxnLst/>
              <a:rect l="l" t="t" r="r" b="b"/>
              <a:pathLst>
                <a:path w="29703" h="9327" extrusionOk="0">
                  <a:moveTo>
                    <a:pt x="27399" y="1"/>
                  </a:moveTo>
                  <a:cubicBezTo>
                    <a:pt x="27242" y="1"/>
                    <a:pt x="27148" y="32"/>
                    <a:pt x="26835" y="79"/>
                  </a:cubicBezTo>
                  <a:cubicBezTo>
                    <a:pt x="26521" y="126"/>
                    <a:pt x="26223" y="158"/>
                    <a:pt x="25894" y="205"/>
                  </a:cubicBezTo>
                  <a:cubicBezTo>
                    <a:pt x="24248" y="424"/>
                    <a:pt x="23621" y="330"/>
                    <a:pt x="21944" y="1129"/>
                  </a:cubicBezTo>
                  <a:cubicBezTo>
                    <a:pt x="21505" y="1333"/>
                    <a:pt x="20267" y="2054"/>
                    <a:pt x="19797" y="2289"/>
                  </a:cubicBezTo>
                  <a:cubicBezTo>
                    <a:pt x="15690" y="4264"/>
                    <a:pt x="5439" y="3089"/>
                    <a:pt x="0" y="4452"/>
                  </a:cubicBezTo>
                  <a:lnTo>
                    <a:pt x="1583" y="9202"/>
                  </a:lnTo>
                  <a:cubicBezTo>
                    <a:pt x="1890" y="9287"/>
                    <a:pt x="2273" y="9326"/>
                    <a:pt x="2718" y="9326"/>
                  </a:cubicBezTo>
                  <a:cubicBezTo>
                    <a:pt x="6760" y="9326"/>
                    <a:pt x="15938" y="6122"/>
                    <a:pt x="19750" y="5487"/>
                  </a:cubicBezTo>
                  <a:cubicBezTo>
                    <a:pt x="19893" y="5464"/>
                    <a:pt x="20091" y="5455"/>
                    <a:pt x="20324" y="5455"/>
                  </a:cubicBezTo>
                  <a:cubicBezTo>
                    <a:pt x="21056" y="5455"/>
                    <a:pt x="22123" y="5545"/>
                    <a:pt x="22838" y="5581"/>
                  </a:cubicBezTo>
                  <a:cubicBezTo>
                    <a:pt x="23794" y="5612"/>
                    <a:pt x="25988" y="6067"/>
                    <a:pt x="25988" y="6067"/>
                  </a:cubicBezTo>
                  <a:cubicBezTo>
                    <a:pt x="26014" y="6076"/>
                    <a:pt x="26217" y="6133"/>
                    <a:pt x="26429" y="6133"/>
                  </a:cubicBezTo>
                  <a:cubicBezTo>
                    <a:pt x="26596" y="6133"/>
                    <a:pt x="26769" y="6097"/>
                    <a:pt x="26866" y="5973"/>
                  </a:cubicBezTo>
                  <a:cubicBezTo>
                    <a:pt x="27195" y="5471"/>
                    <a:pt x="27571" y="5205"/>
                    <a:pt x="27571" y="5205"/>
                  </a:cubicBezTo>
                  <a:lnTo>
                    <a:pt x="27634" y="4531"/>
                  </a:lnTo>
                  <a:lnTo>
                    <a:pt x="27869" y="2854"/>
                  </a:lnTo>
                  <a:lnTo>
                    <a:pt x="27869" y="2854"/>
                  </a:lnTo>
                  <a:cubicBezTo>
                    <a:pt x="27869" y="2854"/>
                    <a:pt x="27697" y="2979"/>
                    <a:pt x="27289" y="2995"/>
                  </a:cubicBezTo>
                  <a:cubicBezTo>
                    <a:pt x="26897" y="3010"/>
                    <a:pt x="26521" y="3120"/>
                    <a:pt x="26521" y="3120"/>
                  </a:cubicBezTo>
                  <a:cubicBezTo>
                    <a:pt x="26380" y="3081"/>
                    <a:pt x="26235" y="3065"/>
                    <a:pt x="26106" y="3065"/>
                  </a:cubicBezTo>
                  <a:cubicBezTo>
                    <a:pt x="25976" y="3065"/>
                    <a:pt x="25863" y="3081"/>
                    <a:pt x="25784" y="3104"/>
                  </a:cubicBezTo>
                  <a:cubicBezTo>
                    <a:pt x="25659" y="2948"/>
                    <a:pt x="25439" y="2885"/>
                    <a:pt x="25439" y="2885"/>
                  </a:cubicBezTo>
                  <a:cubicBezTo>
                    <a:pt x="25439" y="2885"/>
                    <a:pt x="25361" y="2744"/>
                    <a:pt x="25314" y="2587"/>
                  </a:cubicBezTo>
                  <a:cubicBezTo>
                    <a:pt x="25455" y="2242"/>
                    <a:pt x="25345" y="1960"/>
                    <a:pt x="25345" y="1960"/>
                  </a:cubicBezTo>
                  <a:cubicBezTo>
                    <a:pt x="25345" y="1960"/>
                    <a:pt x="25267" y="1851"/>
                    <a:pt x="25659" y="1803"/>
                  </a:cubicBezTo>
                  <a:cubicBezTo>
                    <a:pt x="26066" y="1741"/>
                    <a:pt x="26772" y="1584"/>
                    <a:pt x="26882" y="1584"/>
                  </a:cubicBezTo>
                  <a:cubicBezTo>
                    <a:pt x="26969" y="1584"/>
                    <a:pt x="27258" y="1604"/>
                    <a:pt x="27458" y="1604"/>
                  </a:cubicBezTo>
                  <a:cubicBezTo>
                    <a:pt x="27508" y="1604"/>
                    <a:pt x="27552" y="1603"/>
                    <a:pt x="27587" y="1600"/>
                  </a:cubicBezTo>
                  <a:cubicBezTo>
                    <a:pt x="27607" y="1596"/>
                    <a:pt x="27634" y="1594"/>
                    <a:pt x="27666" y="1594"/>
                  </a:cubicBezTo>
                  <a:cubicBezTo>
                    <a:pt x="27822" y="1594"/>
                    <a:pt x="28095" y="1635"/>
                    <a:pt x="28267" y="1635"/>
                  </a:cubicBezTo>
                  <a:cubicBezTo>
                    <a:pt x="28328" y="1635"/>
                    <a:pt x="28377" y="1630"/>
                    <a:pt x="28402" y="1615"/>
                  </a:cubicBezTo>
                  <a:cubicBezTo>
                    <a:pt x="28512" y="1553"/>
                    <a:pt x="28747" y="1662"/>
                    <a:pt x="29233" y="1365"/>
                  </a:cubicBezTo>
                  <a:cubicBezTo>
                    <a:pt x="29703" y="1051"/>
                    <a:pt x="29609" y="628"/>
                    <a:pt x="29593" y="550"/>
                  </a:cubicBezTo>
                  <a:cubicBezTo>
                    <a:pt x="29578" y="455"/>
                    <a:pt x="29421" y="205"/>
                    <a:pt x="29233" y="189"/>
                  </a:cubicBezTo>
                  <a:cubicBezTo>
                    <a:pt x="29045" y="189"/>
                    <a:pt x="28919" y="189"/>
                    <a:pt x="28621" y="142"/>
                  </a:cubicBezTo>
                  <a:cubicBezTo>
                    <a:pt x="28339" y="79"/>
                    <a:pt x="27556" y="17"/>
                    <a:pt x="27399" y="1"/>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0">
              <a:extLst>
                <a:ext uri="{FF2B5EF4-FFF2-40B4-BE49-F238E27FC236}">
                  <a16:creationId xmlns:a16="http://schemas.microsoft.com/office/drawing/2014/main" id="{3FC109C0-EF77-FD00-C66A-DE9BE02E14D5}"/>
                </a:ext>
              </a:extLst>
            </p:cNvPr>
            <p:cNvSpPr/>
            <p:nvPr/>
          </p:nvSpPr>
          <p:spPr>
            <a:xfrm>
              <a:off x="1861300" y="1760100"/>
              <a:ext cx="49025" cy="128575"/>
            </a:xfrm>
            <a:custGeom>
              <a:avLst/>
              <a:gdLst/>
              <a:ahLst/>
              <a:cxnLst/>
              <a:rect l="l" t="t" r="r" b="b"/>
              <a:pathLst>
                <a:path w="1961" h="5143" extrusionOk="0">
                  <a:moveTo>
                    <a:pt x="1205" y="1"/>
                  </a:moveTo>
                  <a:cubicBezTo>
                    <a:pt x="1166" y="1"/>
                    <a:pt x="1177" y="95"/>
                    <a:pt x="1177" y="95"/>
                  </a:cubicBezTo>
                  <a:cubicBezTo>
                    <a:pt x="1177" y="95"/>
                    <a:pt x="675" y="127"/>
                    <a:pt x="581" y="628"/>
                  </a:cubicBezTo>
                  <a:lnTo>
                    <a:pt x="612" y="1945"/>
                  </a:lnTo>
                  <a:cubicBezTo>
                    <a:pt x="612" y="1945"/>
                    <a:pt x="314" y="2462"/>
                    <a:pt x="550" y="3058"/>
                  </a:cubicBezTo>
                  <a:cubicBezTo>
                    <a:pt x="455" y="3058"/>
                    <a:pt x="424" y="3074"/>
                    <a:pt x="283" y="3105"/>
                  </a:cubicBezTo>
                  <a:lnTo>
                    <a:pt x="1" y="5143"/>
                  </a:lnTo>
                  <a:cubicBezTo>
                    <a:pt x="1" y="5143"/>
                    <a:pt x="1349" y="4453"/>
                    <a:pt x="1615" y="4312"/>
                  </a:cubicBezTo>
                  <a:cubicBezTo>
                    <a:pt x="1866" y="4186"/>
                    <a:pt x="1945" y="3826"/>
                    <a:pt x="1945" y="3826"/>
                  </a:cubicBezTo>
                  <a:cubicBezTo>
                    <a:pt x="1945" y="3826"/>
                    <a:pt x="1960" y="3763"/>
                    <a:pt x="1866" y="3528"/>
                  </a:cubicBezTo>
                  <a:cubicBezTo>
                    <a:pt x="1772" y="3293"/>
                    <a:pt x="1851" y="2243"/>
                    <a:pt x="1741" y="1820"/>
                  </a:cubicBezTo>
                  <a:cubicBezTo>
                    <a:pt x="1631" y="1396"/>
                    <a:pt x="1506" y="1052"/>
                    <a:pt x="1459" y="910"/>
                  </a:cubicBezTo>
                  <a:cubicBezTo>
                    <a:pt x="1412" y="785"/>
                    <a:pt x="1427" y="346"/>
                    <a:pt x="1239" y="17"/>
                  </a:cubicBezTo>
                  <a:cubicBezTo>
                    <a:pt x="1225" y="6"/>
                    <a:pt x="1214" y="1"/>
                    <a:pt x="1205" y="1"/>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0">
              <a:extLst>
                <a:ext uri="{FF2B5EF4-FFF2-40B4-BE49-F238E27FC236}">
                  <a16:creationId xmlns:a16="http://schemas.microsoft.com/office/drawing/2014/main" id="{6542C47B-C136-43CF-32B1-788409ACD24F}"/>
                </a:ext>
              </a:extLst>
            </p:cNvPr>
            <p:cNvSpPr/>
            <p:nvPr/>
          </p:nvSpPr>
          <p:spPr>
            <a:xfrm>
              <a:off x="1843275" y="1938025"/>
              <a:ext cx="7100" cy="8250"/>
            </a:xfrm>
            <a:custGeom>
              <a:avLst/>
              <a:gdLst/>
              <a:ahLst/>
              <a:cxnLst/>
              <a:rect l="l" t="t" r="r" b="b"/>
              <a:pathLst>
                <a:path w="284" h="330" extrusionOk="0">
                  <a:moveTo>
                    <a:pt x="79" y="1"/>
                  </a:moveTo>
                  <a:lnTo>
                    <a:pt x="32" y="48"/>
                  </a:lnTo>
                  <a:lnTo>
                    <a:pt x="1" y="267"/>
                  </a:lnTo>
                  <a:lnTo>
                    <a:pt x="48" y="314"/>
                  </a:lnTo>
                  <a:lnTo>
                    <a:pt x="205" y="330"/>
                  </a:lnTo>
                  <a:lnTo>
                    <a:pt x="267" y="298"/>
                  </a:lnTo>
                  <a:lnTo>
                    <a:pt x="283" y="79"/>
                  </a:lnTo>
                  <a:lnTo>
                    <a:pt x="236" y="32"/>
                  </a:lnTo>
                  <a:lnTo>
                    <a:pt x="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0">
              <a:extLst>
                <a:ext uri="{FF2B5EF4-FFF2-40B4-BE49-F238E27FC236}">
                  <a16:creationId xmlns:a16="http://schemas.microsoft.com/office/drawing/2014/main" id="{22A9BD64-4BD2-930F-638E-55C81830C46D}"/>
                </a:ext>
              </a:extLst>
            </p:cNvPr>
            <p:cNvSpPr/>
            <p:nvPr/>
          </p:nvSpPr>
          <p:spPr>
            <a:xfrm>
              <a:off x="1873075" y="1698200"/>
              <a:ext cx="3550" cy="12175"/>
            </a:xfrm>
            <a:custGeom>
              <a:avLst/>
              <a:gdLst/>
              <a:ahLst/>
              <a:cxnLst/>
              <a:rect l="l" t="t" r="r" b="b"/>
              <a:pathLst>
                <a:path w="142" h="487" extrusionOk="0">
                  <a:moveTo>
                    <a:pt x="94" y="1"/>
                  </a:moveTo>
                  <a:cubicBezTo>
                    <a:pt x="79" y="1"/>
                    <a:pt x="32" y="95"/>
                    <a:pt x="16" y="236"/>
                  </a:cubicBezTo>
                  <a:cubicBezTo>
                    <a:pt x="0" y="377"/>
                    <a:pt x="16" y="487"/>
                    <a:pt x="47" y="487"/>
                  </a:cubicBezTo>
                  <a:cubicBezTo>
                    <a:pt x="63" y="487"/>
                    <a:pt x="110" y="377"/>
                    <a:pt x="126" y="252"/>
                  </a:cubicBezTo>
                  <a:cubicBezTo>
                    <a:pt x="141" y="111"/>
                    <a:pt x="126"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0">
              <a:extLst>
                <a:ext uri="{FF2B5EF4-FFF2-40B4-BE49-F238E27FC236}">
                  <a16:creationId xmlns:a16="http://schemas.microsoft.com/office/drawing/2014/main" id="{6B609C4E-74C6-750A-C0E0-026E5580C323}"/>
                </a:ext>
              </a:extLst>
            </p:cNvPr>
            <p:cNvSpPr/>
            <p:nvPr/>
          </p:nvSpPr>
          <p:spPr>
            <a:xfrm>
              <a:off x="1838975" y="1720925"/>
              <a:ext cx="42350" cy="220400"/>
            </a:xfrm>
            <a:custGeom>
              <a:avLst/>
              <a:gdLst/>
              <a:ahLst/>
              <a:cxnLst/>
              <a:rect l="l" t="t" r="r" b="b"/>
              <a:pathLst>
                <a:path w="1694" h="8816" extrusionOk="0">
                  <a:moveTo>
                    <a:pt x="1051" y="1"/>
                  </a:moveTo>
                  <a:cubicBezTo>
                    <a:pt x="784" y="926"/>
                    <a:pt x="502" y="2477"/>
                    <a:pt x="298" y="4280"/>
                  </a:cubicBezTo>
                  <a:cubicBezTo>
                    <a:pt x="79" y="6098"/>
                    <a:pt x="1" y="7728"/>
                    <a:pt x="48" y="8669"/>
                  </a:cubicBezTo>
                  <a:cubicBezTo>
                    <a:pt x="48" y="8669"/>
                    <a:pt x="48" y="8763"/>
                    <a:pt x="330" y="8810"/>
                  </a:cubicBezTo>
                  <a:cubicBezTo>
                    <a:pt x="365" y="8814"/>
                    <a:pt x="396" y="8816"/>
                    <a:pt x="423" y="8816"/>
                  </a:cubicBezTo>
                  <a:cubicBezTo>
                    <a:pt x="615" y="8816"/>
                    <a:pt x="627" y="8732"/>
                    <a:pt x="627" y="8732"/>
                  </a:cubicBezTo>
                  <a:cubicBezTo>
                    <a:pt x="894" y="7822"/>
                    <a:pt x="1176" y="6224"/>
                    <a:pt x="1396" y="4405"/>
                  </a:cubicBezTo>
                  <a:cubicBezTo>
                    <a:pt x="1615" y="2619"/>
                    <a:pt x="1693" y="1020"/>
                    <a:pt x="1662" y="79"/>
                  </a:cubicBez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0">
              <a:extLst>
                <a:ext uri="{FF2B5EF4-FFF2-40B4-BE49-F238E27FC236}">
                  <a16:creationId xmlns:a16="http://schemas.microsoft.com/office/drawing/2014/main" id="{00773AB5-22C0-5494-8EC8-C4F6975F6F9E}"/>
                </a:ext>
              </a:extLst>
            </p:cNvPr>
            <p:cNvSpPr/>
            <p:nvPr/>
          </p:nvSpPr>
          <p:spPr>
            <a:xfrm>
              <a:off x="1839750" y="1834175"/>
              <a:ext cx="41975" cy="103000"/>
            </a:xfrm>
            <a:custGeom>
              <a:avLst/>
              <a:gdLst/>
              <a:ahLst/>
              <a:cxnLst/>
              <a:rect l="l" t="t" r="r" b="b"/>
              <a:pathLst>
                <a:path w="1679" h="4120" extrusionOk="0">
                  <a:moveTo>
                    <a:pt x="1678" y="1"/>
                  </a:moveTo>
                  <a:lnTo>
                    <a:pt x="1678" y="1"/>
                  </a:lnTo>
                  <a:cubicBezTo>
                    <a:pt x="1176" y="565"/>
                    <a:pt x="1349" y="706"/>
                    <a:pt x="1286" y="1412"/>
                  </a:cubicBezTo>
                  <a:cubicBezTo>
                    <a:pt x="1239" y="1866"/>
                    <a:pt x="926" y="3841"/>
                    <a:pt x="863" y="3888"/>
                  </a:cubicBezTo>
                  <a:cubicBezTo>
                    <a:pt x="839" y="3896"/>
                    <a:pt x="812" y="3900"/>
                    <a:pt x="783" y="3900"/>
                  </a:cubicBezTo>
                  <a:cubicBezTo>
                    <a:pt x="753" y="3900"/>
                    <a:pt x="722" y="3896"/>
                    <a:pt x="691" y="3888"/>
                  </a:cubicBezTo>
                  <a:lnTo>
                    <a:pt x="596" y="3872"/>
                  </a:lnTo>
                  <a:lnTo>
                    <a:pt x="1" y="3810"/>
                  </a:lnTo>
                  <a:cubicBezTo>
                    <a:pt x="1" y="3888"/>
                    <a:pt x="1" y="3951"/>
                    <a:pt x="1" y="4013"/>
                  </a:cubicBezTo>
                  <a:lnTo>
                    <a:pt x="628" y="4092"/>
                  </a:lnTo>
                  <a:cubicBezTo>
                    <a:pt x="691" y="4106"/>
                    <a:pt x="757" y="4120"/>
                    <a:pt x="818" y="4120"/>
                  </a:cubicBezTo>
                  <a:cubicBezTo>
                    <a:pt x="893" y="4120"/>
                    <a:pt x="961" y="4098"/>
                    <a:pt x="1004" y="4029"/>
                  </a:cubicBezTo>
                  <a:cubicBezTo>
                    <a:pt x="1035" y="3998"/>
                    <a:pt x="1678" y="1"/>
                    <a:pt x="1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0">
              <a:extLst>
                <a:ext uri="{FF2B5EF4-FFF2-40B4-BE49-F238E27FC236}">
                  <a16:creationId xmlns:a16="http://schemas.microsoft.com/office/drawing/2014/main" id="{F3B2861D-834F-973A-7264-0F12C2F637B8}"/>
                </a:ext>
              </a:extLst>
            </p:cNvPr>
            <p:cNvSpPr/>
            <p:nvPr/>
          </p:nvSpPr>
          <p:spPr>
            <a:xfrm>
              <a:off x="1847600" y="1813425"/>
              <a:ext cx="27850" cy="8625"/>
            </a:xfrm>
            <a:custGeom>
              <a:avLst/>
              <a:gdLst/>
              <a:ahLst/>
              <a:cxnLst/>
              <a:rect l="l" t="t" r="r" b="b"/>
              <a:pathLst>
                <a:path w="1114" h="345" extrusionOk="0">
                  <a:moveTo>
                    <a:pt x="16" y="0"/>
                  </a:moveTo>
                  <a:cubicBezTo>
                    <a:pt x="16" y="78"/>
                    <a:pt x="0" y="141"/>
                    <a:pt x="0" y="220"/>
                  </a:cubicBezTo>
                  <a:lnTo>
                    <a:pt x="1098" y="345"/>
                  </a:lnTo>
                  <a:cubicBezTo>
                    <a:pt x="1098" y="267"/>
                    <a:pt x="1113" y="204"/>
                    <a:pt x="1113" y="125"/>
                  </a:cubicBezTo>
                  <a:lnTo>
                    <a:pt x="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0">
              <a:extLst>
                <a:ext uri="{FF2B5EF4-FFF2-40B4-BE49-F238E27FC236}">
                  <a16:creationId xmlns:a16="http://schemas.microsoft.com/office/drawing/2014/main" id="{88C6ECC2-CC88-CFC2-9896-9CBE471F1592}"/>
                </a:ext>
              </a:extLst>
            </p:cNvPr>
            <p:cNvSpPr/>
            <p:nvPr/>
          </p:nvSpPr>
          <p:spPr>
            <a:xfrm>
              <a:off x="1865225" y="1701725"/>
              <a:ext cx="15300" cy="21200"/>
            </a:xfrm>
            <a:custGeom>
              <a:avLst/>
              <a:gdLst/>
              <a:ahLst/>
              <a:cxnLst/>
              <a:rect l="l" t="t" r="r" b="b"/>
              <a:pathLst>
                <a:path w="612" h="848" extrusionOk="0">
                  <a:moveTo>
                    <a:pt x="298" y="1"/>
                  </a:moveTo>
                  <a:cubicBezTo>
                    <a:pt x="204" y="126"/>
                    <a:pt x="95" y="393"/>
                    <a:pt x="1" y="769"/>
                  </a:cubicBezTo>
                  <a:lnTo>
                    <a:pt x="612" y="847"/>
                  </a:lnTo>
                  <a:cubicBezTo>
                    <a:pt x="596" y="455"/>
                    <a:pt x="549" y="158"/>
                    <a:pt x="487" y="32"/>
                  </a:cubicBezTo>
                  <a:lnTo>
                    <a:pt x="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0">
              <a:extLst>
                <a:ext uri="{FF2B5EF4-FFF2-40B4-BE49-F238E27FC236}">
                  <a16:creationId xmlns:a16="http://schemas.microsoft.com/office/drawing/2014/main" id="{25D650A6-32B5-5DF5-BDA9-5B2809EB830A}"/>
                </a:ext>
              </a:extLst>
            </p:cNvPr>
            <p:cNvSpPr/>
            <p:nvPr/>
          </p:nvSpPr>
          <p:spPr>
            <a:xfrm>
              <a:off x="972575" y="884750"/>
              <a:ext cx="1170900" cy="1116775"/>
            </a:xfrm>
            <a:custGeom>
              <a:avLst/>
              <a:gdLst/>
              <a:ahLst/>
              <a:cxnLst/>
              <a:rect l="l" t="t" r="r" b="b"/>
              <a:pathLst>
                <a:path w="46836" h="44671" extrusionOk="0">
                  <a:moveTo>
                    <a:pt x="29507" y="0"/>
                  </a:moveTo>
                  <a:cubicBezTo>
                    <a:pt x="26340" y="0"/>
                    <a:pt x="23365" y="1222"/>
                    <a:pt x="22384" y="1707"/>
                  </a:cubicBezTo>
                  <a:cubicBezTo>
                    <a:pt x="18919" y="3385"/>
                    <a:pt x="17948" y="4294"/>
                    <a:pt x="15612" y="5767"/>
                  </a:cubicBezTo>
                  <a:lnTo>
                    <a:pt x="15581" y="5720"/>
                  </a:lnTo>
                  <a:cubicBezTo>
                    <a:pt x="15048" y="6096"/>
                    <a:pt x="14499" y="6472"/>
                    <a:pt x="13935" y="6849"/>
                  </a:cubicBezTo>
                  <a:cubicBezTo>
                    <a:pt x="13371" y="7225"/>
                    <a:pt x="12807" y="7585"/>
                    <a:pt x="12258" y="7930"/>
                  </a:cubicBezTo>
                  <a:lnTo>
                    <a:pt x="12289" y="7977"/>
                  </a:lnTo>
                  <a:cubicBezTo>
                    <a:pt x="10126" y="9498"/>
                    <a:pt x="8433" y="10689"/>
                    <a:pt x="5706" y="13071"/>
                  </a:cubicBezTo>
                  <a:cubicBezTo>
                    <a:pt x="4436" y="14169"/>
                    <a:pt x="3261" y="15814"/>
                    <a:pt x="1505" y="20814"/>
                  </a:cubicBezTo>
                  <a:cubicBezTo>
                    <a:pt x="1" y="24325"/>
                    <a:pt x="4421" y="42931"/>
                    <a:pt x="8731" y="44671"/>
                  </a:cubicBezTo>
                  <a:cubicBezTo>
                    <a:pt x="9484" y="44295"/>
                    <a:pt x="9719" y="42837"/>
                    <a:pt x="10299" y="42163"/>
                  </a:cubicBezTo>
                  <a:cubicBezTo>
                    <a:pt x="11223" y="41050"/>
                    <a:pt x="12305" y="40533"/>
                    <a:pt x="12509" y="39200"/>
                  </a:cubicBezTo>
                  <a:cubicBezTo>
                    <a:pt x="12681" y="38824"/>
                    <a:pt x="11474" y="36802"/>
                    <a:pt x="10596" y="33338"/>
                  </a:cubicBezTo>
                  <a:cubicBezTo>
                    <a:pt x="10079" y="31316"/>
                    <a:pt x="9201" y="27319"/>
                    <a:pt x="9201" y="25141"/>
                  </a:cubicBezTo>
                  <a:cubicBezTo>
                    <a:pt x="9378" y="24843"/>
                    <a:pt x="9662" y="24725"/>
                    <a:pt x="10021" y="24725"/>
                  </a:cubicBezTo>
                  <a:cubicBezTo>
                    <a:pt x="11436" y="24725"/>
                    <a:pt x="14009" y="26572"/>
                    <a:pt x="15688" y="26572"/>
                  </a:cubicBezTo>
                  <a:cubicBezTo>
                    <a:pt x="15737" y="26572"/>
                    <a:pt x="15785" y="26570"/>
                    <a:pt x="15832" y="26567"/>
                  </a:cubicBezTo>
                  <a:cubicBezTo>
                    <a:pt x="21945" y="26159"/>
                    <a:pt x="20142" y="21222"/>
                    <a:pt x="22540" y="19466"/>
                  </a:cubicBezTo>
                  <a:cubicBezTo>
                    <a:pt x="22936" y="19176"/>
                    <a:pt x="23411" y="19085"/>
                    <a:pt x="23941" y="19085"/>
                  </a:cubicBezTo>
                  <a:cubicBezTo>
                    <a:pt x="24823" y="19085"/>
                    <a:pt x="25858" y="19335"/>
                    <a:pt x="26943" y="19335"/>
                  </a:cubicBezTo>
                  <a:cubicBezTo>
                    <a:pt x="28517" y="19335"/>
                    <a:pt x="30194" y="18808"/>
                    <a:pt x="31647" y="16222"/>
                  </a:cubicBezTo>
                  <a:cubicBezTo>
                    <a:pt x="32764" y="14233"/>
                    <a:pt x="31805" y="9944"/>
                    <a:pt x="33755" y="9944"/>
                  </a:cubicBezTo>
                  <a:cubicBezTo>
                    <a:pt x="33803" y="9944"/>
                    <a:pt x="33853" y="9947"/>
                    <a:pt x="33904" y="9952"/>
                  </a:cubicBezTo>
                  <a:cubicBezTo>
                    <a:pt x="34954" y="9952"/>
                    <a:pt x="37258" y="10720"/>
                    <a:pt x="38262" y="11379"/>
                  </a:cubicBezTo>
                  <a:cubicBezTo>
                    <a:pt x="38481" y="11535"/>
                    <a:pt x="39610" y="12413"/>
                    <a:pt x="39782" y="13259"/>
                  </a:cubicBezTo>
                  <a:cubicBezTo>
                    <a:pt x="39845" y="13542"/>
                    <a:pt x="39782" y="14043"/>
                    <a:pt x="40064" y="14513"/>
                  </a:cubicBezTo>
                  <a:cubicBezTo>
                    <a:pt x="40428" y="15115"/>
                    <a:pt x="40955" y="15305"/>
                    <a:pt x="41153" y="15305"/>
                  </a:cubicBezTo>
                  <a:cubicBezTo>
                    <a:pt x="41176" y="15305"/>
                    <a:pt x="41195" y="15302"/>
                    <a:pt x="41208" y="15297"/>
                  </a:cubicBezTo>
                  <a:cubicBezTo>
                    <a:pt x="41208" y="15297"/>
                    <a:pt x="41289" y="15314"/>
                    <a:pt x="41445" y="15314"/>
                  </a:cubicBezTo>
                  <a:cubicBezTo>
                    <a:pt x="41847" y="15314"/>
                    <a:pt x="42743" y="15201"/>
                    <a:pt x="44030" y="14388"/>
                  </a:cubicBezTo>
                  <a:cubicBezTo>
                    <a:pt x="45817" y="13259"/>
                    <a:pt x="46350" y="12100"/>
                    <a:pt x="46350" y="12100"/>
                  </a:cubicBezTo>
                  <a:cubicBezTo>
                    <a:pt x="46632" y="11520"/>
                    <a:pt x="46835" y="11065"/>
                    <a:pt x="46334" y="10313"/>
                  </a:cubicBezTo>
                  <a:cubicBezTo>
                    <a:pt x="46271" y="10219"/>
                    <a:pt x="44281" y="8291"/>
                    <a:pt x="43842" y="7789"/>
                  </a:cubicBezTo>
                  <a:cubicBezTo>
                    <a:pt x="41271" y="4858"/>
                    <a:pt x="37008" y="2428"/>
                    <a:pt x="33481" y="798"/>
                  </a:cubicBezTo>
                  <a:cubicBezTo>
                    <a:pt x="32212" y="217"/>
                    <a:pt x="30843" y="0"/>
                    <a:pt x="29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0">
              <a:extLst>
                <a:ext uri="{FF2B5EF4-FFF2-40B4-BE49-F238E27FC236}">
                  <a16:creationId xmlns:a16="http://schemas.microsoft.com/office/drawing/2014/main" id="{ADF967EE-3FE5-FEF3-7B10-29EC6F7FE1A9}"/>
                </a:ext>
              </a:extLst>
            </p:cNvPr>
            <p:cNvSpPr/>
            <p:nvPr/>
          </p:nvSpPr>
          <p:spPr>
            <a:xfrm>
              <a:off x="975325" y="884750"/>
              <a:ext cx="1157575" cy="1101500"/>
            </a:xfrm>
            <a:custGeom>
              <a:avLst/>
              <a:gdLst/>
              <a:ahLst/>
              <a:cxnLst/>
              <a:rect l="l" t="t" r="r" b="b"/>
              <a:pathLst>
                <a:path w="46303" h="44060" extrusionOk="0">
                  <a:moveTo>
                    <a:pt x="29397" y="0"/>
                  </a:moveTo>
                  <a:cubicBezTo>
                    <a:pt x="26230" y="0"/>
                    <a:pt x="23255" y="1222"/>
                    <a:pt x="22274" y="1707"/>
                  </a:cubicBezTo>
                  <a:cubicBezTo>
                    <a:pt x="18809" y="3385"/>
                    <a:pt x="17838" y="4294"/>
                    <a:pt x="15502" y="5767"/>
                  </a:cubicBezTo>
                  <a:lnTo>
                    <a:pt x="15471" y="5720"/>
                  </a:lnTo>
                  <a:cubicBezTo>
                    <a:pt x="14938" y="6096"/>
                    <a:pt x="14389" y="6472"/>
                    <a:pt x="13825" y="6849"/>
                  </a:cubicBezTo>
                  <a:cubicBezTo>
                    <a:pt x="13261" y="7225"/>
                    <a:pt x="12697" y="7585"/>
                    <a:pt x="12148" y="7930"/>
                  </a:cubicBezTo>
                  <a:lnTo>
                    <a:pt x="12179" y="7977"/>
                  </a:lnTo>
                  <a:cubicBezTo>
                    <a:pt x="10016" y="9498"/>
                    <a:pt x="8323" y="10689"/>
                    <a:pt x="5596" y="13071"/>
                  </a:cubicBezTo>
                  <a:cubicBezTo>
                    <a:pt x="4326" y="14169"/>
                    <a:pt x="3151" y="15814"/>
                    <a:pt x="1395" y="20814"/>
                  </a:cubicBezTo>
                  <a:cubicBezTo>
                    <a:pt x="0" y="24090"/>
                    <a:pt x="3715" y="40376"/>
                    <a:pt x="7712" y="44059"/>
                  </a:cubicBezTo>
                  <a:cubicBezTo>
                    <a:pt x="8151" y="44059"/>
                    <a:pt x="8402" y="44028"/>
                    <a:pt x="8370" y="43934"/>
                  </a:cubicBezTo>
                  <a:cubicBezTo>
                    <a:pt x="8214" y="43448"/>
                    <a:pt x="6489" y="39718"/>
                    <a:pt x="5533" y="35972"/>
                  </a:cubicBezTo>
                  <a:cubicBezTo>
                    <a:pt x="4562" y="32225"/>
                    <a:pt x="2054" y="26865"/>
                    <a:pt x="3386" y="22162"/>
                  </a:cubicBezTo>
                  <a:cubicBezTo>
                    <a:pt x="4718" y="17476"/>
                    <a:pt x="6866" y="15344"/>
                    <a:pt x="7461" y="14905"/>
                  </a:cubicBezTo>
                  <a:cubicBezTo>
                    <a:pt x="8041" y="14466"/>
                    <a:pt x="14718" y="5563"/>
                    <a:pt x="22697" y="3447"/>
                  </a:cubicBezTo>
                  <a:cubicBezTo>
                    <a:pt x="26064" y="2552"/>
                    <a:pt x="28386" y="2156"/>
                    <a:pt x="30183" y="2156"/>
                  </a:cubicBezTo>
                  <a:cubicBezTo>
                    <a:pt x="32634" y="2156"/>
                    <a:pt x="34108" y="2894"/>
                    <a:pt x="35926" y="4106"/>
                  </a:cubicBezTo>
                  <a:cubicBezTo>
                    <a:pt x="38960" y="6133"/>
                    <a:pt x="43635" y="12292"/>
                    <a:pt x="44558" y="12292"/>
                  </a:cubicBezTo>
                  <a:cubicBezTo>
                    <a:pt x="44598" y="12292"/>
                    <a:pt x="44631" y="12280"/>
                    <a:pt x="44656" y="12256"/>
                  </a:cubicBezTo>
                  <a:cubicBezTo>
                    <a:pt x="45283" y="11676"/>
                    <a:pt x="45644" y="11331"/>
                    <a:pt x="46302" y="10454"/>
                  </a:cubicBezTo>
                  <a:cubicBezTo>
                    <a:pt x="46287" y="10407"/>
                    <a:pt x="46255" y="10360"/>
                    <a:pt x="46224" y="10313"/>
                  </a:cubicBezTo>
                  <a:cubicBezTo>
                    <a:pt x="46161" y="10219"/>
                    <a:pt x="44171" y="8291"/>
                    <a:pt x="43732" y="7789"/>
                  </a:cubicBezTo>
                  <a:cubicBezTo>
                    <a:pt x="41161" y="4858"/>
                    <a:pt x="36898" y="2428"/>
                    <a:pt x="33371" y="798"/>
                  </a:cubicBezTo>
                  <a:cubicBezTo>
                    <a:pt x="32102" y="217"/>
                    <a:pt x="30733" y="0"/>
                    <a:pt x="29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0">
              <a:extLst>
                <a:ext uri="{FF2B5EF4-FFF2-40B4-BE49-F238E27FC236}">
                  <a16:creationId xmlns:a16="http://schemas.microsoft.com/office/drawing/2014/main" id="{99A70699-22FD-58D3-8045-BB5D730564BC}"/>
                </a:ext>
              </a:extLst>
            </p:cNvPr>
            <p:cNvSpPr/>
            <p:nvPr/>
          </p:nvSpPr>
          <p:spPr>
            <a:xfrm>
              <a:off x="838950" y="772975"/>
              <a:ext cx="900525" cy="729350"/>
            </a:xfrm>
            <a:custGeom>
              <a:avLst/>
              <a:gdLst/>
              <a:ahLst/>
              <a:cxnLst/>
              <a:rect l="l" t="t" r="r" b="b"/>
              <a:pathLst>
                <a:path w="36021" h="29174" extrusionOk="0">
                  <a:moveTo>
                    <a:pt x="33142" y="1"/>
                  </a:moveTo>
                  <a:cubicBezTo>
                    <a:pt x="28497" y="1"/>
                    <a:pt x="18715" y="4496"/>
                    <a:pt x="13684" y="8780"/>
                  </a:cubicBezTo>
                  <a:cubicBezTo>
                    <a:pt x="7697" y="13859"/>
                    <a:pt x="1" y="25505"/>
                    <a:pt x="2665" y="28577"/>
                  </a:cubicBezTo>
                  <a:cubicBezTo>
                    <a:pt x="3005" y="28973"/>
                    <a:pt x="3498" y="29173"/>
                    <a:pt x="4017" y="29173"/>
                  </a:cubicBezTo>
                  <a:cubicBezTo>
                    <a:pt x="4505" y="29173"/>
                    <a:pt x="5014" y="28997"/>
                    <a:pt x="5440" y="28640"/>
                  </a:cubicBezTo>
                  <a:cubicBezTo>
                    <a:pt x="5440" y="28640"/>
                    <a:pt x="8371" y="20614"/>
                    <a:pt x="17368" y="12950"/>
                  </a:cubicBezTo>
                  <a:cubicBezTo>
                    <a:pt x="26365" y="5269"/>
                    <a:pt x="34986" y="3435"/>
                    <a:pt x="34986" y="3435"/>
                  </a:cubicBezTo>
                  <a:cubicBezTo>
                    <a:pt x="35863" y="2699"/>
                    <a:pt x="36020" y="1476"/>
                    <a:pt x="35346" y="692"/>
                  </a:cubicBezTo>
                  <a:cubicBezTo>
                    <a:pt x="34925" y="215"/>
                    <a:pt x="34156" y="1"/>
                    <a:pt x="33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0">
              <a:extLst>
                <a:ext uri="{FF2B5EF4-FFF2-40B4-BE49-F238E27FC236}">
                  <a16:creationId xmlns:a16="http://schemas.microsoft.com/office/drawing/2014/main" id="{BD8026AF-42C0-D47F-8FD4-478A224E0157}"/>
                </a:ext>
              </a:extLst>
            </p:cNvPr>
            <p:cNvSpPr/>
            <p:nvPr/>
          </p:nvSpPr>
          <p:spPr>
            <a:xfrm>
              <a:off x="1199475" y="1031650"/>
              <a:ext cx="554500" cy="449625"/>
            </a:xfrm>
            <a:custGeom>
              <a:avLst/>
              <a:gdLst/>
              <a:ahLst/>
              <a:cxnLst/>
              <a:rect l="l" t="t" r="r" b="b"/>
              <a:pathLst>
                <a:path w="22180" h="17985" extrusionOk="0">
                  <a:moveTo>
                    <a:pt x="15580" y="1"/>
                  </a:moveTo>
                  <a:lnTo>
                    <a:pt x="0" y="10659"/>
                  </a:lnTo>
                  <a:cubicBezTo>
                    <a:pt x="0" y="10659"/>
                    <a:pt x="2773" y="17985"/>
                    <a:pt x="7672" y="17985"/>
                  </a:cubicBezTo>
                  <a:cubicBezTo>
                    <a:pt x="7995" y="17985"/>
                    <a:pt x="8327" y="17953"/>
                    <a:pt x="8668" y="17885"/>
                  </a:cubicBezTo>
                  <a:cubicBezTo>
                    <a:pt x="12257" y="17180"/>
                    <a:pt x="18480" y="13152"/>
                    <a:pt x="20000" y="10409"/>
                  </a:cubicBezTo>
                  <a:cubicBezTo>
                    <a:pt x="22179" y="6443"/>
                    <a:pt x="15580" y="1"/>
                    <a:pt x="15580" y="1"/>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0">
              <a:extLst>
                <a:ext uri="{FF2B5EF4-FFF2-40B4-BE49-F238E27FC236}">
                  <a16:creationId xmlns:a16="http://schemas.microsoft.com/office/drawing/2014/main" id="{D7629EDD-7490-19BA-B46A-487F6E24591A}"/>
                </a:ext>
              </a:extLst>
            </p:cNvPr>
            <p:cNvSpPr/>
            <p:nvPr/>
          </p:nvSpPr>
          <p:spPr>
            <a:xfrm>
              <a:off x="1593275" y="1002050"/>
              <a:ext cx="50300" cy="79300"/>
            </a:xfrm>
            <a:custGeom>
              <a:avLst/>
              <a:gdLst/>
              <a:ahLst/>
              <a:cxnLst/>
              <a:rect l="l" t="t" r="r" b="b"/>
              <a:pathLst>
                <a:path w="2012" h="3172" extrusionOk="0">
                  <a:moveTo>
                    <a:pt x="873" y="1"/>
                  </a:moveTo>
                  <a:cubicBezTo>
                    <a:pt x="804" y="1"/>
                    <a:pt x="732" y="19"/>
                    <a:pt x="659" y="56"/>
                  </a:cubicBezTo>
                  <a:cubicBezTo>
                    <a:pt x="142" y="323"/>
                    <a:pt x="1" y="2031"/>
                    <a:pt x="32" y="2282"/>
                  </a:cubicBezTo>
                  <a:cubicBezTo>
                    <a:pt x="32" y="2282"/>
                    <a:pt x="878" y="2893"/>
                    <a:pt x="1443" y="3128"/>
                  </a:cubicBezTo>
                  <a:cubicBezTo>
                    <a:pt x="1512" y="3157"/>
                    <a:pt x="1573" y="3171"/>
                    <a:pt x="1627" y="3171"/>
                  </a:cubicBezTo>
                  <a:cubicBezTo>
                    <a:pt x="2011" y="3171"/>
                    <a:pt x="2011" y="2469"/>
                    <a:pt x="1819" y="1561"/>
                  </a:cubicBezTo>
                  <a:cubicBezTo>
                    <a:pt x="1631" y="660"/>
                    <a:pt x="1292" y="1"/>
                    <a:pt x="873" y="1"/>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0">
              <a:extLst>
                <a:ext uri="{FF2B5EF4-FFF2-40B4-BE49-F238E27FC236}">
                  <a16:creationId xmlns:a16="http://schemas.microsoft.com/office/drawing/2014/main" id="{BBF3FE17-D602-1FBB-19D7-7E0571133023}"/>
                </a:ext>
              </a:extLst>
            </p:cNvPr>
            <p:cNvSpPr/>
            <p:nvPr/>
          </p:nvSpPr>
          <p:spPr>
            <a:xfrm>
              <a:off x="1067025" y="831425"/>
              <a:ext cx="654800" cy="643550"/>
            </a:xfrm>
            <a:custGeom>
              <a:avLst/>
              <a:gdLst/>
              <a:ahLst/>
              <a:cxnLst/>
              <a:rect l="l" t="t" r="r" b="b"/>
              <a:pathLst>
                <a:path w="26192" h="25742" extrusionOk="0">
                  <a:moveTo>
                    <a:pt x="5349" y="0"/>
                  </a:moveTo>
                  <a:cubicBezTo>
                    <a:pt x="3964" y="0"/>
                    <a:pt x="2655" y="531"/>
                    <a:pt x="2069" y="1677"/>
                  </a:cubicBezTo>
                  <a:cubicBezTo>
                    <a:pt x="1364" y="3057"/>
                    <a:pt x="517" y="6082"/>
                    <a:pt x="4169" y="7540"/>
                  </a:cubicBezTo>
                  <a:cubicBezTo>
                    <a:pt x="1568" y="10314"/>
                    <a:pt x="0" y="14107"/>
                    <a:pt x="3825" y="19092"/>
                  </a:cubicBezTo>
                  <a:cubicBezTo>
                    <a:pt x="6926" y="23143"/>
                    <a:pt x="11580" y="25741"/>
                    <a:pt x="15856" y="25741"/>
                  </a:cubicBezTo>
                  <a:cubicBezTo>
                    <a:pt x="17717" y="25741"/>
                    <a:pt x="19507" y="25249"/>
                    <a:pt x="21066" y="24170"/>
                  </a:cubicBezTo>
                  <a:lnTo>
                    <a:pt x="21066" y="24186"/>
                  </a:lnTo>
                  <a:cubicBezTo>
                    <a:pt x="21129" y="24139"/>
                    <a:pt x="21176" y="24107"/>
                    <a:pt x="21223" y="24060"/>
                  </a:cubicBezTo>
                  <a:cubicBezTo>
                    <a:pt x="21270" y="24029"/>
                    <a:pt x="21333" y="23998"/>
                    <a:pt x="21380" y="23951"/>
                  </a:cubicBezTo>
                  <a:cubicBezTo>
                    <a:pt x="26192" y="19969"/>
                    <a:pt x="25502" y="11913"/>
                    <a:pt x="21051" y="6098"/>
                  </a:cubicBezTo>
                  <a:cubicBezTo>
                    <a:pt x="18798" y="3160"/>
                    <a:pt x="16444" y="2122"/>
                    <a:pt x="14201" y="2122"/>
                  </a:cubicBezTo>
                  <a:cubicBezTo>
                    <a:pt x="12699" y="2122"/>
                    <a:pt x="11246" y="2588"/>
                    <a:pt x="9906" y="3260"/>
                  </a:cubicBezTo>
                  <a:cubicBezTo>
                    <a:pt x="9644" y="1179"/>
                    <a:pt x="7412" y="0"/>
                    <a:pt x="5349"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0">
              <a:extLst>
                <a:ext uri="{FF2B5EF4-FFF2-40B4-BE49-F238E27FC236}">
                  <a16:creationId xmlns:a16="http://schemas.microsoft.com/office/drawing/2014/main" id="{DB873BB9-5503-3923-E69E-0F56D853A9F4}"/>
                </a:ext>
              </a:extLst>
            </p:cNvPr>
            <p:cNvSpPr/>
            <p:nvPr/>
          </p:nvSpPr>
          <p:spPr>
            <a:xfrm>
              <a:off x="1134800" y="1290300"/>
              <a:ext cx="71900" cy="54125"/>
            </a:xfrm>
            <a:custGeom>
              <a:avLst/>
              <a:gdLst/>
              <a:ahLst/>
              <a:cxnLst/>
              <a:rect l="l" t="t" r="r" b="b"/>
              <a:pathLst>
                <a:path w="2876" h="2165" extrusionOk="0">
                  <a:moveTo>
                    <a:pt x="972" y="1"/>
                  </a:moveTo>
                  <a:cubicBezTo>
                    <a:pt x="730" y="1"/>
                    <a:pt x="523" y="39"/>
                    <a:pt x="408" y="141"/>
                  </a:cubicBezTo>
                  <a:cubicBezTo>
                    <a:pt x="1" y="517"/>
                    <a:pt x="502" y="1113"/>
                    <a:pt x="1349" y="1646"/>
                  </a:cubicBezTo>
                  <a:cubicBezTo>
                    <a:pt x="1857" y="1960"/>
                    <a:pt x="2300" y="2165"/>
                    <a:pt x="2574" y="2165"/>
                  </a:cubicBezTo>
                  <a:cubicBezTo>
                    <a:pt x="2766" y="2165"/>
                    <a:pt x="2876" y="2065"/>
                    <a:pt x="2869" y="1834"/>
                  </a:cubicBezTo>
                  <a:cubicBezTo>
                    <a:pt x="2853" y="1269"/>
                    <a:pt x="2587" y="313"/>
                    <a:pt x="2587" y="313"/>
                  </a:cubicBezTo>
                  <a:cubicBezTo>
                    <a:pt x="2430" y="246"/>
                    <a:pt x="1587" y="1"/>
                    <a:pt x="972" y="1"/>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0">
              <a:extLst>
                <a:ext uri="{FF2B5EF4-FFF2-40B4-BE49-F238E27FC236}">
                  <a16:creationId xmlns:a16="http://schemas.microsoft.com/office/drawing/2014/main" id="{40E2DDFA-2B9A-E4F4-91B7-BECF1A8D0DCC}"/>
                </a:ext>
              </a:extLst>
            </p:cNvPr>
            <p:cNvSpPr/>
            <p:nvPr/>
          </p:nvSpPr>
          <p:spPr>
            <a:xfrm>
              <a:off x="1299775" y="912900"/>
              <a:ext cx="16225" cy="7500"/>
            </a:xfrm>
            <a:custGeom>
              <a:avLst/>
              <a:gdLst/>
              <a:ahLst/>
              <a:cxnLst/>
              <a:rect l="l" t="t" r="r" b="b"/>
              <a:pathLst>
                <a:path w="649" h="300" extrusionOk="0">
                  <a:moveTo>
                    <a:pt x="606" y="0"/>
                  </a:moveTo>
                  <a:cubicBezTo>
                    <a:pt x="603" y="0"/>
                    <a:pt x="600" y="1"/>
                    <a:pt x="596" y="1"/>
                  </a:cubicBezTo>
                  <a:cubicBezTo>
                    <a:pt x="518" y="1"/>
                    <a:pt x="298" y="96"/>
                    <a:pt x="1" y="299"/>
                  </a:cubicBezTo>
                  <a:cubicBezTo>
                    <a:pt x="402" y="136"/>
                    <a:pt x="649" y="0"/>
                    <a:pt x="606" y="0"/>
                  </a:cubicBezTo>
                  <a:close/>
                </a:path>
              </a:pathLst>
            </a:custGeom>
            <a:solidFill>
              <a:srgbClr val="845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0">
              <a:extLst>
                <a:ext uri="{FF2B5EF4-FFF2-40B4-BE49-F238E27FC236}">
                  <a16:creationId xmlns:a16="http://schemas.microsoft.com/office/drawing/2014/main" id="{177AF152-5B9A-A90C-218C-612126EB16D0}"/>
                </a:ext>
              </a:extLst>
            </p:cNvPr>
            <p:cNvSpPr/>
            <p:nvPr/>
          </p:nvSpPr>
          <p:spPr>
            <a:xfrm>
              <a:off x="1067025" y="833375"/>
              <a:ext cx="605050" cy="641600"/>
            </a:xfrm>
            <a:custGeom>
              <a:avLst/>
              <a:gdLst/>
              <a:ahLst/>
              <a:cxnLst/>
              <a:rect l="l" t="t" r="r" b="b"/>
              <a:pathLst>
                <a:path w="24202" h="25664" extrusionOk="0">
                  <a:moveTo>
                    <a:pt x="4483" y="1"/>
                  </a:moveTo>
                  <a:cubicBezTo>
                    <a:pt x="3433" y="173"/>
                    <a:pt x="2524" y="706"/>
                    <a:pt x="2069" y="1599"/>
                  </a:cubicBezTo>
                  <a:cubicBezTo>
                    <a:pt x="1364" y="2979"/>
                    <a:pt x="517" y="6004"/>
                    <a:pt x="4169" y="7462"/>
                  </a:cubicBezTo>
                  <a:cubicBezTo>
                    <a:pt x="1568" y="10236"/>
                    <a:pt x="0" y="14029"/>
                    <a:pt x="3825" y="19014"/>
                  </a:cubicBezTo>
                  <a:cubicBezTo>
                    <a:pt x="6926" y="23065"/>
                    <a:pt x="11580" y="25663"/>
                    <a:pt x="15856" y="25663"/>
                  </a:cubicBezTo>
                  <a:cubicBezTo>
                    <a:pt x="17717" y="25663"/>
                    <a:pt x="19507" y="25171"/>
                    <a:pt x="21066" y="24092"/>
                  </a:cubicBezTo>
                  <a:lnTo>
                    <a:pt x="21066" y="24108"/>
                  </a:lnTo>
                  <a:cubicBezTo>
                    <a:pt x="21129" y="24061"/>
                    <a:pt x="21176" y="24029"/>
                    <a:pt x="21223" y="23982"/>
                  </a:cubicBezTo>
                  <a:cubicBezTo>
                    <a:pt x="21270" y="23951"/>
                    <a:pt x="21333" y="23920"/>
                    <a:pt x="21380" y="23873"/>
                  </a:cubicBezTo>
                  <a:cubicBezTo>
                    <a:pt x="22759" y="22728"/>
                    <a:pt x="23684" y="21239"/>
                    <a:pt x="24201" y="19562"/>
                  </a:cubicBezTo>
                  <a:lnTo>
                    <a:pt x="24201" y="19562"/>
                  </a:lnTo>
                  <a:cubicBezTo>
                    <a:pt x="22693" y="20851"/>
                    <a:pt x="19585" y="23220"/>
                    <a:pt x="16231" y="23220"/>
                  </a:cubicBezTo>
                  <a:cubicBezTo>
                    <a:pt x="15994" y="23220"/>
                    <a:pt x="15756" y="23208"/>
                    <a:pt x="15518" y="23183"/>
                  </a:cubicBezTo>
                  <a:cubicBezTo>
                    <a:pt x="10471" y="22666"/>
                    <a:pt x="4514" y="14891"/>
                    <a:pt x="5220" y="10079"/>
                  </a:cubicBezTo>
                  <a:cubicBezTo>
                    <a:pt x="5784" y="6270"/>
                    <a:pt x="8166" y="4201"/>
                    <a:pt x="9311" y="3480"/>
                  </a:cubicBezTo>
                  <a:lnTo>
                    <a:pt x="9311" y="3480"/>
                  </a:lnTo>
                  <a:cubicBezTo>
                    <a:pt x="8548" y="3782"/>
                    <a:pt x="7208" y="4209"/>
                    <a:pt x="6073" y="4209"/>
                  </a:cubicBezTo>
                  <a:cubicBezTo>
                    <a:pt x="4970" y="4209"/>
                    <a:pt x="4060" y="3806"/>
                    <a:pt x="4060" y="2493"/>
                  </a:cubicBezTo>
                  <a:cubicBezTo>
                    <a:pt x="4060" y="1458"/>
                    <a:pt x="4232" y="643"/>
                    <a:pt x="4483"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0">
              <a:extLst>
                <a:ext uri="{FF2B5EF4-FFF2-40B4-BE49-F238E27FC236}">
                  <a16:creationId xmlns:a16="http://schemas.microsoft.com/office/drawing/2014/main" id="{0007FF39-EADF-EC13-9B04-C5D81AB17FB9}"/>
                </a:ext>
              </a:extLst>
            </p:cNvPr>
            <p:cNvSpPr/>
            <p:nvPr/>
          </p:nvSpPr>
          <p:spPr>
            <a:xfrm>
              <a:off x="1108550" y="1826525"/>
              <a:ext cx="196750" cy="190575"/>
            </a:xfrm>
            <a:custGeom>
              <a:avLst/>
              <a:gdLst/>
              <a:ahLst/>
              <a:cxnLst/>
              <a:rect l="l" t="t" r="r" b="b"/>
              <a:pathLst>
                <a:path w="7870" h="7623" extrusionOk="0">
                  <a:moveTo>
                    <a:pt x="6695" y="0"/>
                  </a:moveTo>
                  <a:cubicBezTo>
                    <a:pt x="6669" y="0"/>
                    <a:pt x="6642" y="3"/>
                    <a:pt x="6615" y="9"/>
                  </a:cubicBezTo>
                  <a:cubicBezTo>
                    <a:pt x="5957" y="150"/>
                    <a:pt x="1" y="5166"/>
                    <a:pt x="1" y="5166"/>
                  </a:cubicBezTo>
                  <a:cubicBezTo>
                    <a:pt x="1" y="5166"/>
                    <a:pt x="2789" y="7622"/>
                    <a:pt x="3318" y="7622"/>
                  </a:cubicBezTo>
                  <a:cubicBezTo>
                    <a:pt x="3364" y="7622"/>
                    <a:pt x="3393" y="7604"/>
                    <a:pt x="3402" y="7564"/>
                  </a:cubicBezTo>
                  <a:cubicBezTo>
                    <a:pt x="3512" y="7047"/>
                    <a:pt x="7869" y="1906"/>
                    <a:pt x="7869" y="1906"/>
                  </a:cubicBezTo>
                  <a:cubicBezTo>
                    <a:pt x="7839" y="1500"/>
                    <a:pt x="7305" y="0"/>
                    <a:pt x="6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0">
              <a:extLst>
                <a:ext uri="{FF2B5EF4-FFF2-40B4-BE49-F238E27FC236}">
                  <a16:creationId xmlns:a16="http://schemas.microsoft.com/office/drawing/2014/main" id="{3CA6DB4C-33F2-61DA-B2EC-0363A7CB9C33}"/>
                </a:ext>
              </a:extLst>
            </p:cNvPr>
            <p:cNvSpPr/>
            <p:nvPr/>
          </p:nvSpPr>
          <p:spPr>
            <a:xfrm>
              <a:off x="1793900" y="1771475"/>
              <a:ext cx="97600" cy="43525"/>
            </a:xfrm>
            <a:custGeom>
              <a:avLst/>
              <a:gdLst/>
              <a:ahLst/>
              <a:cxnLst/>
              <a:rect l="l" t="t" r="r" b="b"/>
              <a:pathLst>
                <a:path w="3904" h="1741" extrusionOk="0">
                  <a:moveTo>
                    <a:pt x="1694" y="1"/>
                  </a:moveTo>
                  <a:cubicBezTo>
                    <a:pt x="1600" y="1"/>
                    <a:pt x="1" y="597"/>
                    <a:pt x="1" y="597"/>
                  </a:cubicBezTo>
                  <a:cubicBezTo>
                    <a:pt x="17" y="706"/>
                    <a:pt x="377" y="1741"/>
                    <a:pt x="377" y="1741"/>
                  </a:cubicBezTo>
                  <a:lnTo>
                    <a:pt x="1177" y="1584"/>
                  </a:lnTo>
                  <a:cubicBezTo>
                    <a:pt x="1177" y="1584"/>
                    <a:pt x="2007" y="1615"/>
                    <a:pt x="2697" y="1615"/>
                  </a:cubicBezTo>
                  <a:cubicBezTo>
                    <a:pt x="3387" y="1615"/>
                    <a:pt x="3778" y="1380"/>
                    <a:pt x="3841" y="1004"/>
                  </a:cubicBezTo>
                  <a:cubicBezTo>
                    <a:pt x="3904" y="644"/>
                    <a:pt x="3402" y="205"/>
                    <a:pt x="3214" y="173"/>
                  </a:cubicBezTo>
                  <a:cubicBezTo>
                    <a:pt x="3042" y="158"/>
                    <a:pt x="1804" y="1"/>
                    <a:pt x="1694" y="1"/>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0">
              <a:extLst>
                <a:ext uri="{FF2B5EF4-FFF2-40B4-BE49-F238E27FC236}">
                  <a16:creationId xmlns:a16="http://schemas.microsoft.com/office/drawing/2014/main" id="{9D6C90E0-48C7-803B-FC5E-97E3BD29371E}"/>
                </a:ext>
              </a:extLst>
            </p:cNvPr>
            <p:cNvSpPr/>
            <p:nvPr/>
          </p:nvSpPr>
          <p:spPr>
            <a:xfrm>
              <a:off x="1921650" y="1640225"/>
              <a:ext cx="581550" cy="589750"/>
            </a:xfrm>
            <a:custGeom>
              <a:avLst/>
              <a:gdLst/>
              <a:ahLst/>
              <a:cxnLst/>
              <a:rect l="l" t="t" r="r" b="b"/>
              <a:pathLst>
                <a:path w="23262" h="23590" extrusionOk="0">
                  <a:moveTo>
                    <a:pt x="11992" y="0"/>
                  </a:moveTo>
                  <a:cubicBezTo>
                    <a:pt x="10001" y="1552"/>
                    <a:pt x="7995" y="3119"/>
                    <a:pt x="6004" y="4671"/>
                  </a:cubicBezTo>
                  <a:cubicBezTo>
                    <a:pt x="3998" y="6223"/>
                    <a:pt x="2007" y="7774"/>
                    <a:pt x="1" y="9342"/>
                  </a:cubicBezTo>
                  <a:cubicBezTo>
                    <a:pt x="1882" y="11709"/>
                    <a:pt x="3763" y="14091"/>
                    <a:pt x="5644" y="16458"/>
                  </a:cubicBezTo>
                  <a:cubicBezTo>
                    <a:pt x="7524" y="18841"/>
                    <a:pt x="9405" y="21223"/>
                    <a:pt x="11286" y="23590"/>
                  </a:cubicBezTo>
                  <a:cubicBezTo>
                    <a:pt x="13277" y="22038"/>
                    <a:pt x="15283" y="20486"/>
                    <a:pt x="17274" y="18919"/>
                  </a:cubicBezTo>
                  <a:cubicBezTo>
                    <a:pt x="19280" y="17367"/>
                    <a:pt x="21271" y="15815"/>
                    <a:pt x="23261" y="14264"/>
                  </a:cubicBezTo>
                  <a:cubicBezTo>
                    <a:pt x="21396" y="11881"/>
                    <a:pt x="19515" y="9499"/>
                    <a:pt x="17634" y="7132"/>
                  </a:cubicBezTo>
                  <a:cubicBezTo>
                    <a:pt x="15753" y="4749"/>
                    <a:pt x="13873" y="2367"/>
                    <a:pt x="11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0">
              <a:extLst>
                <a:ext uri="{FF2B5EF4-FFF2-40B4-BE49-F238E27FC236}">
                  <a16:creationId xmlns:a16="http://schemas.microsoft.com/office/drawing/2014/main" id="{829A20AA-F4CD-1191-A852-1B24D6EE9D6A}"/>
                </a:ext>
              </a:extLst>
            </p:cNvPr>
            <p:cNvSpPr/>
            <p:nvPr/>
          </p:nvSpPr>
          <p:spPr>
            <a:xfrm>
              <a:off x="1987875" y="1664125"/>
              <a:ext cx="505925" cy="585050"/>
            </a:xfrm>
            <a:custGeom>
              <a:avLst/>
              <a:gdLst/>
              <a:ahLst/>
              <a:cxnLst/>
              <a:rect l="l" t="t" r="r" b="b"/>
              <a:pathLst>
                <a:path w="20237" h="23402" extrusionOk="0">
                  <a:moveTo>
                    <a:pt x="9860" y="0"/>
                  </a:moveTo>
                  <a:cubicBezTo>
                    <a:pt x="8308" y="1066"/>
                    <a:pt x="6756" y="2132"/>
                    <a:pt x="5189" y="3213"/>
                  </a:cubicBezTo>
                  <a:cubicBezTo>
                    <a:pt x="3637" y="4279"/>
                    <a:pt x="2085" y="5361"/>
                    <a:pt x="518" y="6427"/>
                  </a:cubicBezTo>
                  <a:cubicBezTo>
                    <a:pt x="346" y="8386"/>
                    <a:pt x="173" y="10330"/>
                    <a:pt x="1" y="12289"/>
                  </a:cubicBezTo>
                  <a:cubicBezTo>
                    <a:pt x="1302" y="14138"/>
                    <a:pt x="2587" y="15988"/>
                    <a:pt x="3888" y="17838"/>
                  </a:cubicBezTo>
                  <a:cubicBezTo>
                    <a:pt x="5189" y="19703"/>
                    <a:pt x="6490" y="21552"/>
                    <a:pt x="7775" y="23402"/>
                  </a:cubicBezTo>
                  <a:cubicBezTo>
                    <a:pt x="9860" y="21976"/>
                    <a:pt x="11929" y="20549"/>
                    <a:pt x="14014" y="19123"/>
                  </a:cubicBezTo>
                  <a:cubicBezTo>
                    <a:pt x="16083" y="17681"/>
                    <a:pt x="18167" y="16254"/>
                    <a:pt x="20236" y="14828"/>
                  </a:cubicBezTo>
                  <a:cubicBezTo>
                    <a:pt x="18512" y="12352"/>
                    <a:pt x="16788" y="9875"/>
                    <a:pt x="15048" y="7414"/>
                  </a:cubicBezTo>
                  <a:cubicBezTo>
                    <a:pt x="13324" y="4938"/>
                    <a:pt x="11600" y="2461"/>
                    <a:pt x="9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0">
              <a:extLst>
                <a:ext uri="{FF2B5EF4-FFF2-40B4-BE49-F238E27FC236}">
                  <a16:creationId xmlns:a16="http://schemas.microsoft.com/office/drawing/2014/main" id="{AD9DEAA1-9F0A-4480-09B2-BB1284EFDB55}"/>
                </a:ext>
              </a:extLst>
            </p:cNvPr>
            <p:cNvSpPr/>
            <p:nvPr/>
          </p:nvSpPr>
          <p:spPr>
            <a:xfrm>
              <a:off x="2208500" y="1735825"/>
              <a:ext cx="78000" cy="90950"/>
            </a:xfrm>
            <a:custGeom>
              <a:avLst/>
              <a:gdLst/>
              <a:ahLst/>
              <a:cxnLst/>
              <a:rect l="l" t="t" r="r" b="b"/>
              <a:pathLst>
                <a:path w="3120" h="3638" extrusionOk="0">
                  <a:moveTo>
                    <a:pt x="1113" y="1"/>
                  </a:moveTo>
                  <a:cubicBezTo>
                    <a:pt x="737" y="251"/>
                    <a:pt x="361" y="502"/>
                    <a:pt x="0" y="769"/>
                  </a:cubicBezTo>
                  <a:cubicBezTo>
                    <a:pt x="659" y="1725"/>
                    <a:pt x="1333" y="2681"/>
                    <a:pt x="2007" y="3637"/>
                  </a:cubicBezTo>
                  <a:cubicBezTo>
                    <a:pt x="2367" y="3386"/>
                    <a:pt x="2743" y="3120"/>
                    <a:pt x="3120" y="2869"/>
                  </a:cubicBezTo>
                  <a:cubicBezTo>
                    <a:pt x="2446" y="1913"/>
                    <a:pt x="1772" y="957"/>
                    <a:pt x="1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0">
              <a:extLst>
                <a:ext uri="{FF2B5EF4-FFF2-40B4-BE49-F238E27FC236}">
                  <a16:creationId xmlns:a16="http://schemas.microsoft.com/office/drawing/2014/main" id="{6BC7F98D-9159-0410-1056-CAC8220422F4}"/>
                </a:ext>
              </a:extLst>
            </p:cNvPr>
            <p:cNvSpPr/>
            <p:nvPr/>
          </p:nvSpPr>
          <p:spPr>
            <a:xfrm>
              <a:off x="2178725" y="1756200"/>
              <a:ext cx="97600" cy="119150"/>
            </a:xfrm>
            <a:custGeom>
              <a:avLst/>
              <a:gdLst/>
              <a:ahLst/>
              <a:cxnLst/>
              <a:rect l="l" t="t" r="r" b="b"/>
              <a:pathLst>
                <a:path w="3904" h="4766" extrusionOk="0">
                  <a:moveTo>
                    <a:pt x="1113" y="1"/>
                  </a:moveTo>
                  <a:cubicBezTo>
                    <a:pt x="737" y="251"/>
                    <a:pt x="376" y="502"/>
                    <a:pt x="0" y="769"/>
                  </a:cubicBezTo>
                  <a:cubicBezTo>
                    <a:pt x="925" y="2101"/>
                    <a:pt x="1865" y="3433"/>
                    <a:pt x="2790" y="4766"/>
                  </a:cubicBezTo>
                  <a:cubicBezTo>
                    <a:pt x="3166" y="4515"/>
                    <a:pt x="3543" y="4248"/>
                    <a:pt x="3903" y="3998"/>
                  </a:cubicBezTo>
                  <a:cubicBezTo>
                    <a:pt x="2978" y="2665"/>
                    <a:pt x="2053" y="1333"/>
                    <a:pt x="1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0">
              <a:extLst>
                <a:ext uri="{FF2B5EF4-FFF2-40B4-BE49-F238E27FC236}">
                  <a16:creationId xmlns:a16="http://schemas.microsoft.com/office/drawing/2014/main" id="{3F9A1B72-EA11-D828-061B-16722842C838}"/>
                </a:ext>
              </a:extLst>
            </p:cNvPr>
            <p:cNvSpPr/>
            <p:nvPr/>
          </p:nvSpPr>
          <p:spPr>
            <a:xfrm>
              <a:off x="2148925" y="1776575"/>
              <a:ext cx="85850" cy="102300"/>
            </a:xfrm>
            <a:custGeom>
              <a:avLst/>
              <a:gdLst/>
              <a:ahLst/>
              <a:cxnLst/>
              <a:rect l="l" t="t" r="r" b="b"/>
              <a:pathLst>
                <a:path w="3434" h="4092" extrusionOk="0">
                  <a:moveTo>
                    <a:pt x="1114" y="1"/>
                  </a:moveTo>
                  <a:cubicBezTo>
                    <a:pt x="753" y="251"/>
                    <a:pt x="377" y="518"/>
                    <a:pt x="1" y="769"/>
                  </a:cubicBezTo>
                  <a:cubicBezTo>
                    <a:pt x="785" y="1882"/>
                    <a:pt x="1553" y="2979"/>
                    <a:pt x="2321" y="4092"/>
                  </a:cubicBezTo>
                  <a:cubicBezTo>
                    <a:pt x="2697" y="3825"/>
                    <a:pt x="3073" y="3574"/>
                    <a:pt x="3434" y="3324"/>
                  </a:cubicBezTo>
                  <a:cubicBezTo>
                    <a:pt x="2666" y="2211"/>
                    <a:pt x="1897" y="1114"/>
                    <a:pt x="1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0">
              <a:extLst>
                <a:ext uri="{FF2B5EF4-FFF2-40B4-BE49-F238E27FC236}">
                  <a16:creationId xmlns:a16="http://schemas.microsoft.com/office/drawing/2014/main" id="{63FEA5B9-361F-D1FE-45F4-CD85D351BEC4}"/>
                </a:ext>
              </a:extLst>
            </p:cNvPr>
            <p:cNvSpPr/>
            <p:nvPr/>
          </p:nvSpPr>
          <p:spPr>
            <a:xfrm>
              <a:off x="2119550" y="1796950"/>
              <a:ext cx="92100" cy="111700"/>
            </a:xfrm>
            <a:custGeom>
              <a:avLst/>
              <a:gdLst/>
              <a:ahLst/>
              <a:cxnLst/>
              <a:rect l="l" t="t" r="r" b="b"/>
              <a:pathLst>
                <a:path w="3684" h="4468" extrusionOk="0">
                  <a:moveTo>
                    <a:pt x="1113" y="1"/>
                  </a:moveTo>
                  <a:cubicBezTo>
                    <a:pt x="737" y="252"/>
                    <a:pt x="361" y="518"/>
                    <a:pt x="0" y="769"/>
                  </a:cubicBezTo>
                  <a:cubicBezTo>
                    <a:pt x="862" y="2007"/>
                    <a:pt x="1709" y="3230"/>
                    <a:pt x="2571" y="4468"/>
                  </a:cubicBezTo>
                  <a:cubicBezTo>
                    <a:pt x="2947" y="4201"/>
                    <a:pt x="3323" y="3951"/>
                    <a:pt x="3684" y="3700"/>
                  </a:cubicBezTo>
                  <a:cubicBezTo>
                    <a:pt x="2822" y="2462"/>
                    <a:pt x="1975" y="1239"/>
                    <a:pt x="1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0">
              <a:extLst>
                <a:ext uri="{FF2B5EF4-FFF2-40B4-BE49-F238E27FC236}">
                  <a16:creationId xmlns:a16="http://schemas.microsoft.com/office/drawing/2014/main" id="{A05402ED-8AFB-C08B-720D-823BC20708B0}"/>
                </a:ext>
              </a:extLst>
            </p:cNvPr>
            <p:cNvSpPr/>
            <p:nvPr/>
          </p:nvSpPr>
          <p:spPr>
            <a:xfrm>
              <a:off x="2089775" y="1817325"/>
              <a:ext cx="109725" cy="136400"/>
            </a:xfrm>
            <a:custGeom>
              <a:avLst/>
              <a:gdLst/>
              <a:ahLst/>
              <a:cxnLst/>
              <a:rect l="l" t="t" r="r" b="b"/>
              <a:pathLst>
                <a:path w="4389" h="5456" extrusionOk="0">
                  <a:moveTo>
                    <a:pt x="1113" y="1"/>
                  </a:moveTo>
                  <a:cubicBezTo>
                    <a:pt x="737" y="267"/>
                    <a:pt x="376" y="518"/>
                    <a:pt x="0" y="769"/>
                  </a:cubicBezTo>
                  <a:cubicBezTo>
                    <a:pt x="549" y="1553"/>
                    <a:pt x="1097" y="2336"/>
                    <a:pt x="1630" y="3104"/>
                  </a:cubicBezTo>
                  <a:cubicBezTo>
                    <a:pt x="2179" y="3888"/>
                    <a:pt x="2727" y="4672"/>
                    <a:pt x="3276" y="5455"/>
                  </a:cubicBezTo>
                  <a:cubicBezTo>
                    <a:pt x="3652" y="5205"/>
                    <a:pt x="4013" y="4938"/>
                    <a:pt x="4389" y="4687"/>
                  </a:cubicBezTo>
                  <a:cubicBezTo>
                    <a:pt x="3840" y="3904"/>
                    <a:pt x="3292" y="3120"/>
                    <a:pt x="2759" y="2352"/>
                  </a:cubicBezTo>
                  <a:cubicBezTo>
                    <a:pt x="2210" y="1568"/>
                    <a:pt x="1662" y="785"/>
                    <a:pt x="1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0">
              <a:extLst>
                <a:ext uri="{FF2B5EF4-FFF2-40B4-BE49-F238E27FC236}">
                  <a16:creationId xmlns:a16="http://schemas.microsoft.com/office/drawing/2014/main" id="{0446D5A9-575C-34E6-A4F1-3C9CC04FC5DF}"/>
                </a:ext>
              </a:extLst>
            </p:cNvPr>
            <p:cNvSpPr/>
            <p:nvPr/>
          </p:nvSpPr>
          <p:spPr>
            <a:xfrm>
              <a:off x="2100350" y="2001600"/>
              <a:ext cx="102675" cy="89325"/>
            </a:xfrm>
            <a:custGeom>
              <a:avLst/>
              <a:gdLst/>
              <a:ahLst/>
              <a:cxnLst/>
              <a:rect l="l" t="t" r="r" b="b"/>
              <a:pathLst>
                <a:path w="4107" h="3573" extrusionOk="0">
                  <a:moveTo>
                    <a:pt x="2060" y="1"/>
                  </a:moveTo>
                  <a:cubicBezTo>
                    <a:pt x="1794" y="1"/>
                    <a:pt x="1524" y="60"/>
                    <a:pt x="1270" y="185"/>
                  </a:cubicBezTo>
                  <a:cubicBezTo>
                    <a:pt x="376" y="608"/>
                    <a:pt x="0" y="1674"/>
                    <a:pt x="439" y="2567"/>
                  </a:cubicBezTo>
                  <a:cubicBezTo>
                    <a:pt x="755" y="3200"/>
                    <a:pt x="1406" y="3572"/>
                    <a:pt x="2073" y="3572"/>
                  </a:cubicBezTo>
                  <a:cubicBezTo>
                    <a:pt x="2331" y="3572"/>
                    <a:pt x="2592" y="3516"/>
                    <a:pt x="2837" y="3398"/>
                  </a:cubicBezTo>
                  <a:cubicBezTo>
                    <a:pt x="3746" y="2959"/>
                    <a:pt x="4107" y="1893"/>
                    <a:pt x="3684" y="1000"/>
                  </a:cubicBezTo>
                  <a:cubicBezTo>
                    <a:pt x="3370" y="372"/>
                    <a:pt x="2727"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0">
              <a:extLst>
                <a:ext uri="{FF2B5EF4-FFF2-40B4-BE49-F238E27FC236}">
                  <a16:creationId xmlns:a16="http://schemas.microsoft.com/office/drawing/2014/main" id="{E92C08CD-D600-22AF-DBA3-35C022122748}"/>
                </a:ext>
              </a:extLst>
            </p:cNvPr>
            <p:cNvSpPr/>
            <p:nvPr/>
          </p:nvSpPr>
          <p:spPr>
            <a:xfrm>
              <a:off x="2085450" y="1726425"/>
              <a:ext cx="237100" cy="124625"/>
            </a:xfrm>
            <a:custGeom>
              <a:avLst/>
              <a:gdLst/>
              <a:ahLst/>
              <a:cxnLst/>
              <a:rect l="l" t="t" r="r" b="b"/>
              <a:pathLst>
                <a:path w="9484" h="4985" extrusionOk="0">
                  <a:moveTo>
                    <a:pt x="6035" y="0"/>
                  </a:moveTo>
                  <a:cubicBezTo>
                    <a:pt x="5032" y="690"/>
                    <a:pt x="4013" y="1380"/>
                    <a:pt x="3010" y="2069"/>
                  </a:cubicBezTo>
                  <a:cubicBezTo>
                    <a:pt x="2007" y="2759"/>
                    <a:pt x="1004" y="3464"/>
                    <a:pt x="1" y="4154"/>
                  </a:cubicBezTo>
                  <a:cubicBezTo>
                    <a:pt x="16" y="4170"/>
                    <a:pt x="32" y="4201"/>
                    <a:pt x="48" y="4232"/>
                  </a:cubicBezTo>
                  <a:cubicBezTo>
                    <a:pt x="1035" y="3543"/>
                    <a:pt x="2038" y="2853"/>
                    <a:pt x="3026" y="2179"/>
                  </a:cubicBezTo>
                  <a:cubicBezTo>
                    <a:pt x="4029" y="1489"/>
                    <a:pt x="5016" y="800"/>
                    <a:pt x="6004" y="126"/>
                  </a:cubicBezTo>
                  <a:cubicBezTo>
                    <a:pt x="6568" y="925"/>
                    <a:pt x="7148" y="1740"/>
                    <a:pt x="7712" y="2555"/>
                  </a:cubicBezTo>
                  <a:cubicBezTo>
                    <a:pt x="8277" y="3370"/>
                    <a:pt x="8841" y="4170"/>
                    <a:pt x="9405" y="4985"/>
                  </a:cubicBezTo>
                  <a:cubicBezTo>
                    <a:pt x="9437" y="4969"/>
                    <a:pt x="9452" y="4953"/>
                    <a:pt x="9484" y="4938"/>
                  </a:cubicBezTo>
                  <a:cubicBezTo>
                    <a:pt x="8919" y="4123"/>
                    <a:pt x="8355" y="3308"/>
                    <a:pt x="7791" y="2493"/>
                  </a:cubicBezTo>
                  <a:cubicBezTo>
                    <a:pt x="7227" y="1693"/>
                    <a:pt x="6647" y="878"/>
                    <a:pt x="6082" y="63"/>
                  </a:cubicBezTo>
                  <a:cubicBezTo>
                    <a:pt x="6067" y="47"/>
                    <a:pt x="6051" y="16"/>
                    <a:pt x="60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0">
              <a:extLst>
                <a:ext uri="{FF2B5EF4-FFF2-40B4-BE49-F238E27FC236}">
                  <a16:creationId xmlns:a16="http://schemas.microsoft.com/office/drawing/2014/main" id="{34687833-ABF2-DC9C-03F0-E179FEE54055}"/>
                </a:ext>
              </a:extLst>
            </p:cNvPr>
            <p:cNvSpPr/>
            <p:nvPr/>
          </p:nvSpPr>
          <p:spPr>
            <a:xfrm>
              <a:off x="2179100" y="2008950"/>
              <a:ext cx="254350" cy="177150"/>
            </a:xfrm>
            <a:custGeom>
              <a:avLst/>
              <a:gdLst/>
              <a:ahLst/>
              <a:cxnLst/>
              <a:rect l="l" t="t" r="r" b="b"/>
              <a:pathLst>
                <a:path w="10174" h="7086" extrusionOk="0">
                  <a:moveTo>
                    <a:pt x="10079" y="1"/>
                  </a:moveTo>
                  <a:cubicBezTo>
                    <a:pt x="8402" y="1160"/>
                    <a:pt x="6725" y="2320"/>
                    <a:pt x="5048" y="3480"/>
                  </a:cubicBezTo>
                  <a:cubicBezTo>
                    <a:pt x="3371" y="4624"/>
                    <a:pt x="1694" y="5784"/>
                    <a:pt x="1" y="6944"/>
                  </a:cubicBezTo>
                  <a:cubicBezTo>
                    <a:pt x="48" y="6991"/>
                    <a:pt x="79" y="7038"/>
                    <a:pt x="111" y="7085"/>
                  </a:cubicBezTo>
                  <a:cubicBezTo>
                    <a:pt x="1788" y="5925"/>
                    <a:pt x="3465" y="4781"/>
                    <a:pt x="5142" y="3621"/>
                  </a:cubicBezTo>
                  <a:cubicBezTo>
                    <a:pt x="6819" y="2461"/>
                    <a:pt x="8496" y="1317"/>
                    <a:pt x="10173" y="157"/>
                  </a:cubicBezTo>
                  <a:cubicBezTo>
                    <a:pt x="10142" y="110"/>
                    <a:pt x="10111" y="48"/>
                    <a:pt x="10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0">
              <a:extLst>
                <a:ext uri="{FF2B5EF4-FFF2-40B4-BE49-F238E27FC236}">
                  <a16:creationId xmlns:a16="http://schemas.microsoft.com/office/drawing/2014/main" id="{5EC99D6A-B6B1-FAC2-02FD-539B11C4C6DD}"/>
                </a:ext>
              </a:extLst>
            </p:cNvPr>
            <p:cNvSpPr/>
            <p:nvPr/>
          </p:nvSpPr>
          <p:spPr>
            <a:xfrm>
              <a:off x="2175200" y="2003475"/>
              <a:ext cx="254325" cy="176750"/>
            </a:xfrm>
            <a:custGeom>
              <a:avLst/>
              <a:gdLst/>
              <a:ahLst/>
              <a:cxnLst/>
              <a:rect l="l" t="t" r="r" b="b"/>
              <a:pathLst>
                <a:path w="10173" h="7070" extrusionOk="0">
                  <a:moveTo>
                    <a:pt x="10079" y="0"/>
                  </a:moveTo>
                  <a:cubicBezTo>
                    <a:pt x="8402" y="1144"/>
                    <a:pt x="6724" y="2304"/>
                    <a:pt x="5032" y="3464"/>
                  </a:cubicBezTo>
                  <a:cubicBezTo>
                    <a:pt x="3354" y="4608"/>
                    <a:pt x="1677" y="5768"/>
                    <a:pt x="0" y="6928"/>
                  </a:cubicBezTo>
                  <a:cubicBezTo>
                    <a:pt x="31" y="6975"/>
                    <a:pt x="78" y="7022"/>
                    <a:pt x="110" y="7069"/>
                  </a:cubicBezTo>
                  <a:cubicBezTo>
                    <a:pt x="1787" y="5925"/>
                    <a:pt x="3464" y="4765"/>
                    <a:pt x="5141" y="3605"/>
                  </a:cubicBezTo>
                  <a:cubicBezTo>
                    <a:pt x="6818" y="2461"/>
                    <a:pt x="8496" y="1301"/>
                    <a:pt x="10173" y="141"/>
                  </a:cubicBezTo>
                  <a:cubicBezTo>
                    <a:pt x="10141"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0">
              <a:extLst>
                <a:ext uri="{FF2B5EF4-FFF2-40B4-BE49-F238E27FC236}">
                  <a16:creationId xmlns:a16="http://schemas.microsoft.com/office/drawing/2014/main" id="{CB1A9B8C-BE77-AD64-159A-F4C9BD116BEA}"/>
                </a:ext>
              </a:extLst>
            </p:cNvPr>
            <p:cNvSpPr/>
            <p:nvPr/>
          </p:nvSpPr>
          <p:spPr>
            <a:xfrm>
              <a:off x="2171275" y="1997600"/>
              <a:ext cx="254325" cy="177125"/>
            </a:xfrm>
            <a:custGeom>
              <a:avLst/>
              <a:gdLst/>
              <a:ahLst/>
              <a:cxnLst/>
              <a:rect l="l" t="t" r="r" b="b"/>
              <a:pathLst>
                <a:path w="10173" h="7085" extrusionOk="0">
                  <a:moveTo>
                    <a:pt x="10079" y="0"/>
                  </a:moveTo>
                  <a:cubicBezTo>
                    <a:pt x="8386" y="1160"/>
                    <a:pt x="6709" y="2320"/>
                    <a:pt x="5032" y="3464"/>
                  </a:cubicBezTo>
                  <a:cubicBezTo>
                    <a:pt x="3355" y="4624"/>
                    <a:pt x="1677" y="5784"/>
                    <a:pt x="0" y="6944"/>
                  </a:cubicBezTo>
                  <a:cubicBezTo>
                    <a:pt x="32" y="6991"/>
                    <a:pt x="63" y="7038"/>
                    <a:pt x="94" y="7085"/>
                  </a:cubicBezTo>
                  <a:cubicBezTo>
                    <a:pt x="1787" y="5925"/>
                    <a:pt x="3464" y="4765"/>
                    <a:pt x="5142" y="3621"/>
                  </a:cubicBezTo>
                  <a:cubicBezTo>
                    <a:pt x="6819" y="2461"/>
                    <a:pt x="8496" y="1301"/>
                    <a:pt x="10173" y="157"/>
                  </a:cubicBezTo>
                  <a:cubicBezTo>
                    <a:pt x="10142"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0">
              <a:extLst>
                <a:ext uri="{FF2B5EF4-FFF2-40B4-BE49-F238E27FC236}">
                  <a16:creationId xmlns:a16="http://schemas.microsoft.com/office/drawing/2014/main" id="{474EB050-9368-1BED-8749-6CE289638DDA}"/>
                </a:ext>
              </a:extLst>
            </p:cNvPr>
            <p:cNvSpPr/>
            <p:nvPr/>
          </p:nvSpPr>
          <p:spPr>
            <a:xfrm>
              <a:off x="2167350" y="1991700"/>
              <a:ext cx="254350" cy="177150"/>
            </a:xfrm>
            <a:custGeom>
              <a:avLst/>
              <a:gdLst/>
              <a:ahLst/>
              <a:cxnLst/>
              <a:rect l="l" t="t" r="r" b="b"/>
              <a:pathLst>
                <a:path w="10174" h="7086" extrusionOk="0">
                  <a:moveTo>
                    <a:pt x="10064" y="1"/>
                  </a:moveTo>
                  <a:cubicBezTo>
                    <a:pt x="8386" y="1161"/>
                    <a:pt x="6709" y="2321"/>
                    <a:pt x="5032" y="3481"/>
                  </a:cubicBezTo>
                  <a:cubicBezTo>
                    <a:pt x="3355" y="4625"/>
                    <a:pt x="1678" y="5785"/>
                    <a:pt x="1" y="6945"/>
                  </a:cubicBezTo>
                  <a:cubicBezTo>
                    <a:pt x="32" y="6992"/>
                    <a:pt x="63" y="7039"/>
                    <a:pt x="95" y="7086"/>
                  </a:cubicBezTo>
                  <a:cubicBezTo>
                    <a:pt x="1772" y="5941"/>
                    <a:pt x="3465" y="4782"/>
                    <a:pt x="5142" y="3622"/>
                  </a:cubicBezTo>
                  <a:cubicBezTo>
                    <a:pt x="6819" y="2462"/>
                    <a:pt x="8496" y="1318"/>
                    <a:pt x="10173" y="158"/>
                  </a:cubicBezTo>
                  <a:cubicBezTo>
                    <a:pt x="10142" y="111"/>
                    <a:pt x="10095" y="64"/>
                    <a:pt x="10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0">
              <a:extLst>
                <a:ext uri="{FF2B5EF4-FFF2-40B4-BE49-F238E27FC236}">
                  <a16:creationId xmlns:a16="http://schemas.microsoft.com/office/drawing/2014/main" id="{782F2DB7-3BE4-250A-3383-7B1E4222FA03}"/>
                </a:ext>
              </a:extLst>
            </p:cNvPr>
            <p:cNvSpPr/>
            <p:nvPr/>
          </p:nvSpPr>
          <p:spPr>
            <a:xfrm>
              <a:off x="2163050" y="1986225"/>
              <a:ext cx="254725" cy="177150"/>
            </a:xfrm>
            <a:custGeom>
              <a:avLst/>
              <a:gdLst/>
              <a:ahLst/>
              <a:cxnLst/>
              <a:rect l="l" t="t" r="r" b="b"/>
              <a:pathLst>
                <a:path w="10189" h="7086" extrusionOk="0">
                  <a:moveTo>
                    <a:pt x="10079" y="0"/>
                  </a:moveTo>
                  <a:cubicBezTo>
                    <a:pt x="8402" y="1160"/>
                    <a:pt x="6724" y="2305"/>
                    <a:pt x="5047" y="3464"/>
                  </a:cubicBezTo>
                  <a:cubicBezTo>
                    <a:pt x="3370" y="4624"/>
                    <a:pt x="1693" y="5769"/>
                    <a:pt x="0" y="6929"/>
                  </a:cubicBezTo>
                  <a:cubicBezTo>
                    <a:pt x="47" y="6976"/>
                    <a:pt x="79" y="7023"/>
                    <a:pt x="110" y="7085"/>
                  </a:cubicBezTo>
                  <a:cubicBezTo>
                    <a:pt x="1787" y="5925"/>
                    <a:pt x="3464" y="4765"/>
                    <a:pt x="5141" y="3606"/>
                  </a:cubicBezTo>
                  <a:cubicBezTo>
                    <a:pt x="6819" y="2461"/>
                    <a:pt x="8496" y="1301"/>
                    <a:pt x="10188" y="142"/>
                  </a:cubicBezTo>
                  <a:cubicBezTo>
                    <a:pt x="10157" y="95"/>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0">
              <a:extLst>
                <a:ext uri="{FF2B5EF4-FFF2-40B4-BE49-F238E27FC236}">
                  <a16:creationId xmlns:a16="http://schemas.microsoft.com/office/drawing/2014/main" id="{A63C77D5-ACF2-6B07-0493-9678240CE420}"/>
                </a:ext>
              </a:extLst>
            </p:cNvPr>
            <p:cNvSpPr/>
            <p:nvPr/>
          </p:nvSpPr>
          <p:spPr>
            <a:xfrm>
              <a:off x="2159125" y="1980350"/>
              <a:ext cx="254350" cy="177150"/>
            </a:xfrm>
            <a:custGeom>
              <a:avLst/>
              <a:gdLst/>
              <a:ahLst/>
              <a:cxnLst/>
              <a:rect l="l" t="t" r="r" b="b"/>
              <a:pathLst>
                <a:path w="10174" h="7086" extrusionOk="0">
                  <a:moveTo>
                    <a:pt x="10079" y="0"/>
                  </a:moveTo>
                  <a:cubicBezTo>
                    <a:pt x="8402" y="1160"/>
                    <a:pt x="6725" y="2320"/>
                    <a:pt x="5048" y="3464"/>
                  </a:cubicBezTo>
                  <a:cubicBezTo>
                    <a:pt x="3370" y="4624"/>
                    <a:pt x="1678" y="5784"/>
                    <a:pt x="0" y="6944"/>
                  </a:cubicBezTo>
                  <a:cubicBezTo>
                    <a:pt x="32" y="6991"/>
                    <a:pt x="79" y="7038"/>
                    <a:pt x="110" y="7085"/>
                  </a:cubicBezTo>
                  <a:cubicBezTo>
                    <a:pt x="1787" y="5925"/>
                    <a:pt x="3464" y="4781"/>
                    <a:pt x="5142" y="3621"/>
                  </a:cubicBezTo>
                  <a:cubicBezTo>
                    <a:pt x="6819" y="2461"/>
                    <a:pt x="8496" y="1301"/>
                    <a:pt x="10173" y="157"/>
                  </a:cubicBezTo>
                  <a:cubicBezTo>
                    <a:pt x="10142"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0">
              <a:extLst>
                <a:ext uri="{FF2B5EF4-FFF2-40B4-BE49-F238E27FC236}">
                  <a16:creationId xmlns:a16="http://schemas.microsoft.com/office/drawing/2014/main" id="{7BB3FCE7-7930-7F91-D8EF-7A908B113D7F}"/>
                </a:ext>
              </a:extLst>
            </p:cNvPr>
            <p:cNvSpPr/>
            <p:nvPr/>
          </p:nvSpPr>
          <p:spPr>
            <a:xfrm>
              <a:off x="2155200" y="1974850"/>
              <a:ext cx="254350" cy="176775"/>
            </a:xfrm>
            <a:custGeom>
              <a:avLst/>
              <a:gdLst/>
              <a:ahLst/>
              <a:cxnLst/>
              <a:rect l="l" t="t" r="r" b="b"/>
              <a:pathLst>
                <a:path w="10174" h="7071" extrusionOk="0">
                  <a:moveTo>
                    <a:pt x="10079" y="1"/>
                  </a:moveTo>
                  <a:cubicBezTo>
                    <a:pt x="8386" y="1145"/>
                    <a:pt x="6709" y="2305"/>
                    <a:pt x="5032" y="3465"/>
                  </a:cubicBezTo>
                  <a:cubicBezTo>
                    <a:pt x="3355" y="4609"/>
                    <a:pt x="1678" y="5769"/>
                    <a:pt x="1" y="6929"/>
                  </a:cubicBezTo>
                  <a:cubicBezTo>
                    <a:pt x="32" y="6976"/>
                    <a:pt x="63" y="7023"/>
                    <a:pt x="110" y="7070"/>
                  </a:cubicBezTo>
                  <a:cubicBezTo>
                    <a:pt x="1788" y="5926"/>
                    <a:pt x="3465" y="4766"/>
                    <a:pt x="5142" y="3606"/>
                  </a:cubicBezTo>
                  <a:cubicBezTo>
                    <a:pt x="6819" y="2462"/>
                    <a:pt x="8496" y="1302"/>
                    <a:pt x="10173" y="142"/>
                  </a:cubicBezTo>
                  <a:cubicBezTo>
                    <a:pt x="10142" y="95"/>
                    <a:pt x="10111" y="48"/>
                    <a:pt x="10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0">
              <a:extLst>
                <a:ext uri="{FF2B5EF4-FFF2-40B4-BE49-F238E27FC236}">
                  <a16:creationId xmlns:a16="http://schemas.microsoft.com/office/drawing/2014/main" id="{A27FB5E8-5919-071E-FF66-2782D7E9D49F}"/>
                </a:ext>
              </a:extLst>
            </p:cNvPr>
            <p:cNvSpPr/>
            <p:nvPr/>
          </p:nvSpPr>
          <p:spPr>
            <a:xfrm>
              <a:off x="2151275" y="1968975"/>
              <a:ext cx="254350" cy="177150"/>
            </a:xfrm>
            <a:custGeom>
              <a:avLst/>
              <a:gdLst/>
              <a:ahLst/>
              <a:cxnLst/>
              <a:rect l="l" t="t" r="r" b="b"/>
              <a:pathLst>
                <a:path w="10174" h="7086" extrusionOk="0">
                  <a:moveTo>
                    <a:pt x="10064" y="1"/>
                  </a:moveTo>
                  <a:cubicBezTo>
                    <a:pt x="8387" y="1161"/>
                    <a:pt x="6710" y="2305"/>
                    <a:pt x="5032" y="3465"/>
                  </a:cubicBezTo>
                  <a:cubicBezTo>
                    <a:pt x="3355" y="4625"/>
                    <a:pt x="1678" y="5785"/>
                    <a:pt x="1" y="6929"/>
                  </a:cubicBezTo>
                  <a:cubicBezTo>
                    <a:pt x="32" y="6976"/>
                    <a:pt x="64" y="7039"/>
                    <a:pt x="95" y="7086"/>
                  </a:cubicBezTo>
                  <a:cubicBezTo>
                    <a:pt x="1772" y="5926"/>
                    <a:pt x="3465" y="4766"/>
                    <a:pt x="5142" y="3622"/>
                  </a:cubicBezTo>
                  <a:cubicBezTo>
                    <a:pt x="6819" y="2462"/>
                    <a:pt x="8496" y="1302"/>
                    <a:pt x="10174" y="142"/>
                  </a:cubicBezTo>
                  <a:cubicBezTo>
                    <a:pt x="10142" y="95"/>
                    <a:pt x="10111" y="48"/>
                    <a:pt x="10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0">
              <a:extLst>
                <a:ext uri="{FF2B5EF4-FFF2-40B4-BE49-F238E27FC236}">
                  <a16:creationId xmlns:a16="http://schemas.microsoft.com/office/drawing/2014/main" id="{DD28288B-6B7C-2120-EDD2-F1CA38D5E93C}"/>
                </a:ext>
              </a:extLst>
            </p:cNvPr>
            <p:cNvSpPr/>
            <p:nvPr/>
          </p:nvSpPr>
          <p:spPr>
            <a:xfrm>
              <a:off x="2147375" y="1963100"/>
              <a:ext cx="254325" cy="177150"/>
            </a:xfrm>
            <a:custGeom>
              <a:avLst/>
              <a:gdLst/>
              <a:ahLst/>
              <a:cxnLst/>
              <a:rect l="l" t="t" r="r" b="b"/>
              <a:pathLst>
                <a:path w="10173" h="7086" extrusionOk="0">
                  <a:moveTo>
                    <a:pt x="10063" y="1"/>
                  </a:moveTo>
                  <a:cubicBezTo>
                    <a:pt x="8386" y="1161"/>
                    <a:pt x="6709" y="2320"/>
                    <a:pt x="5032" y="3480"/>
                  </a:cubicBezTo>
                  <a:cubicBezTo>
                    <a:pt x="3355" y="4625"/>
                    <a:pt x="1677" y="5785"/>
                    <a:pt x="0" y="6944"/>
                  </a:cubicBezTo>
                  <a:cubicBezTo>
                    <a:pt x="32" y="6991"/>
                    <a:pt x="63" y="7038"/>
                    <a:pt x="94" y="7085"/>
                  </a:cubicBezTo>
                  <a:cubicBezTo>
                    <a:pt x="1771" y="5926"/>
                    <a:pt x="3449" y="4781"/>
                    <a:pt x="5126" y="3621"/>
                  </a:cubicBezTo>
                  <a:cubicBezTo>
                    <a:pt x="6803" y="2462"/>
                    <a:pt x="8496" y="1302"/>
                    <a:pt x="10173" y="157"/>
                  </a:cubicBezTo>
                  <a:cubicBezTo>
                    <a:pt x="10141" y="110"/>
                    <a:pt x="10094" y="48"/>
                    <a:pt x="10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0">
              <a:extLst>
                <a:ext uri="{FF2B5EF4-FFF2-40B4-BE49-F238E27FC236}">
                  <a16:creationId xmlns:a16="http://schemas.microsoft.com/office/drawing/2014/main" id="{C93295E0-210F-B4FC-093B-CFB4390A31C1}"/>
                </a:ext>
              </a:extLst>
            </p:cNvPr>
            <p:cNvSpPr/>
            <p:nvPr/>
          </p:nvSpPr>
          <p:spPr>
            <a:xfrm>
              <a:off x="2143050" y="1957625"/>
              <a:ext cx="254350" cy="176750"/>
            </a:xfrm>
            <a:custGeom>
              <a:avLst/>
              <a:gdLst/>
              <a:ahLst/>
              <a:cxnLst/>
              <a:rect l="l" t="t" r="r" b="b"/>
              <a:pathLst>
                <a:path w="10174" h="7070" extrusionOk="0">
                  <a:moveTo>
                    <a:pt x="10079" y="0"/>
                  </a:moveTo>
                  <a:cubicBezTo>
                    <a:pt x="8402" y="1144"/>
                    <a:pt x="6725" y="2304"/>
                    <a:pt x="5048" y="3464"/>
                  </a:cubicBezTo>
                  <a:cubicBezTo>
                    <a:pt x="3371" y="4608"/>
                    <a:pt x="1694" y="5768"/>
                    <a:pt x="1" y="6928"/>
                  </a:cubicBezTo>
                  <a:cubicBezTo>
                    <a:pt x="48" y="6975"/>
                    <a:pt x="79" y="7022"/>
                    <a:pt x="111" y="7069"/>
                  </a:cubicBezTo>
                  <a:cubicBezTo>
                    <a:pt x="1788" y="5925"/>
                    <a:pt x="3465" y="4765"/>
                    <a:pt x="5142" y="3605"/>
                  </a:cubicBezTo>
                  <a:cubicBezTo>
                    <a:pt x="6819" y="2461"/>
                    <a:pt x="8496" y="1301"/>
                    <a:pt x="10173" y="141"/>
                  </a:cubicBezTo>
                  <a:cubicBezTo>
                    <a:pt x="10142" y="94"/>
                    <a:pt x="10111"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0">
              <a:extLst>
                <a:ext uri="{FF2B5EF4-FFF2-40B4-BE49-F238E27FC236}">
                  <a16:creationId xmlns:a16="http://schemas.microsoft.com/office/drawing/2014/main" id="{21F79DAA-EBBA-2FEB-E5F9-8EFEEEAD76EE}"/>
                </a:ext>
              </a:extLst>
            </p:cNvPr>
            <p:cNvSpPr/>
            <p:nvPr/>
          </p:nvSpPr>
          <p:spPr>
            <a:xfrm>
              <a:off x="2139150" y="1951750"/>
              <a:ext cx="254325" cy="177125"/>
            </a:xfrm>
            <a:custGeom>
              <a:avLst/>
              <a:gdLst/>
              <a:ahLst/>
              <a:cxnLst/>
              <a:rect l="l" t="t" r="r" b="b"/>
              <a:pathLst>
                <a:path w="10173" h="7085" extrusionOk="0">
                  <a:moveTo>
                    <a:pt x="10079" y="0"/>
                  </a:moveTo>
                  <a:cubicBezTo>
                    <a:pt x="8401" y="1160"/>
                    <a:pt x="6724" y="2320"/>
                    <a:pt x="5031" y="3464"/>
                  </a:cubicBezTo>
                  <a:cubicBezTo>
                    <a:pt x="3354" y="4624"/>
                    <a:pt x="1677" y="5784"/>
                    <a:pt x="0" y="6944"/>
                  </a:cubicBezTo>
                  <a:cubicBezTo>
                    <a:pt x="31" y="6991"/>
                    <a:pt x="78" y="7038"/>
                    <a:pt x="110" y="7085"/>
                  </a:cubicBezTo>
                  <a:cubicBezTo>
                    <a:pt x="1787" y="5925"/>
                    <a:pt x="3464" y="4765"/>
                    <a:pt x="5141" y="3621"/>
                  </a:cubicBezTo>
                  <a:cubicBezTo>
                    <a:pt x="6818" y="2461"/>
                    <a:pt x="8496" y="1301"/>
                    <a:pt x="10173" y="141"/>
                  </a:cubicBezTo>
                  <a:cubicBezTo>
                    <a:pt x="10141"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0">
              <a:extLst>
                <a:ext uri="{FF2B5EF4-FFF2-40B4-BE49-F238E27FC236}">
                  <a16:creationId xmlns:a16="http://schemas.microsoft.com/office/drawing/2014/main" id="{F7BD7AB1-FD12-C0F6-AB89-A3FF5E1DAC2B}"/>
                </a:ext>
              </a:extLst>
            </p:cNvPr>
            <p:cNvSpPr/>
            <p:nvPr/>
          </p:nvSpPr>
          <p:spPr>
            <a:xfrm>
              <a:off x="2085450" y="1966625"/>
              <a:ext cx="63125" cy="45475"/>
            </a:xfrm>
            <a:custGeom>
              <a:avLst/>
              <a:gdLst/>
              <a:ahLst/>
              <a:cxnLst/>
              <a:rect l="l" t="t" r="r" b="b"/>
              <a:pathLst>
                <a:path w="2525" h="1819" extrusionOk="0">
                  <a:moveTo>
                    <a:pt x="2430" y="1"/>
                  </a:moveTo>
                  <a:cubicBezTo>
                    <a:pt x="1615" y="565"/>
                    <a:pt x="816" y="1114"/>
                    <a:pt x="1" y="1678"/>
                  </a:cubicBezTo>
                  <a:cubicBezTo>
                    <a:pt x="48" y="1725"/>
                    <a:pt x="79" y="1772"/>
                    <a:pt x="110" y="1819"/>
                  </a:cubicBezTo>
                  <a:cubicBezTo>
                    <a:pt x="910" y="1270"/>
                    <a:pt x="1725" y="706"/>
                    <a:pt x="2524" y="157"/>
                  </a:cubicBezTo>
                  <a:cubicBezTo>
                    <a:pt x="2493" y="110"/>
                    <a:pt x="2462" y="63"/>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0">
              <a:extLst>
                <a:ext uri="{FF2B5EF4-FFF2-40B4-BE49-F238E27FC236}">
                  <a16:creationId xmlns:a16="http://schemas.microsoft.com/office/drawing/2014/main" id="{546C19B1-7FD6-CFFE-6411-AEE22E51C358}"/>
                </a:ext>
              </a:extLst>
            </p:cNvPr>
            <p:cNvSpPr/>
            <p:nvPr/>
          </p:nvSpPr>
          <p:spPr>
            <a:xfrm>
              <a:off x="2081525" y="1961150"/>
              <a:ext cx="63125" cy="45475"/>
            </a:xfrm>
            <a:custGeom>
              <a:avLst/>
              <a:gdLst/>
              <a:ahLst/>
              <a:cxnLst/>
              <a:rect l="l" t="t" r="r" b="b"/>
              <a:pathLst>
                <a:path w="2525" h="1819" extrusionOk="0">
                  <a:moveTo>
                    <a:pt x="2415" y="0"/>
                  </a:moveTo>
                  <a:cubicBezTo>
                    <a:pt x="1615" y="549"/>
                    <a:pt x="800" y="1113"/>
                    <a:pt x="1" y="1662"/>
                  </a:cubicBezTo>
                  <a:cubicBezTo>
                    <a:pt x="32" y="1709"/>
                    <a:pt x="64" y="1772"/>
                    <a:pt x="111" y="1819"/>
                  </a:cubicBezTo>
                  <a:cubicBezTo>
                    <a:pt x="910" y="1254"/>
                    <a:pt x="1725" y="706"/>
                    <a:pt x="2524" y="141"/>
                  </a:cubicBezTo>
                  <a:cubicBezTo>
                    <a:pt x="2493" y="94"/>
                    <a:pt x="2462" y="47"/>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0">
              <a:extLst>
                <a:ext uri="{FF2B5EF4-FFF2-40B4-BE49-F238E27FC236}">
                  <a16:creationId xmlns:a16="http://schemas.microsoft.com/office/drawing/2014/main" id="{1E2C7744-B0FC-943B-38A1-15B5E66B7320}"/>
                </a:ext>
              </a:extLst>
            </p:cNvPr>
            <p:cNvSpPr/>
            <p:nvPr/>
          </p:nvSpPr>
          <p:spPr>
            <a:xfrm>
              <a:off x="2077625" y="1955275"/>
              <a:ext cx="63100" cy="45475"/>
            </a:xfrm>
            <a:custGeom>
              <a:avLst/>
              <a:gdLst/>
              <a:ahLst/>
              <a:cxnLst/>
              <a:rect l="l" t="t" r="r" b="b"/>
              <a:pathLst>
                <a:path w="2524" h="1819" extrusionOk="0">
                  <a:moveTo>
                    <a:pt x="2414" y="0"/>
                  </a:moveTo>
                  <a:cubicBezTo>
                    <a:pt x="1615" y="564"/>
                    <a:pt x="800" y="1113"/>
                    <a:pt x="0" y="1677"/>
                  </a:cubicBezTo>
                  <a:cubicBezTo>
                    <a:pt x="32" y="1724"/>
                    <a:pt x="63" y="1771"/>
                    <a:pt x="94" y="1818"/>
                  </a:cubicBezTo>
                  <a:cubicBezTo>
                    <a:pt x="909" y="1254"/>
                    <a:pt x="1709" y="706"/>
                    <a:pt x="2524" y="157"/>
                  </a:cubicBezTo>
                  <a:cubicBezTo>
                    <a:pt x="2492" y="94"/>
                    <a:pt x="2445"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0">
              <a:extLst>
                <a:ext uri="{FF2B5EF4-FFF2-40B4-BE49-F238E27FC236}">
                  <a16:creationId xmlns:a16="http://schemas.microsoft.com/office/drawing/2014/main" id="{5523BE53-D8AD-8E62-1D94-EFF9A848F067}"/>
                </a:ext>
              </a:extLst>
            </p:cNvPr>
            <p:cNvSpPr/>
            <p:nvPr/>
          </p:nvSpPr>
          <p:spPr>
            <a:xfrm>
              <a:off x="2073300" y="1949400"/>
              <a:ext cx="63500" cy="45475"/>
            </a:xfrm>
            <a:custGeom>
              <a:avLst/>
              <a:gdLst/>
              <a:ahLst/>
              <a:cxnLst/>
              <a:rect l="l" t="t" r="r" b="b"/>
              <a:pathLst>
                <a:path w="2540" h="1819" extrusionOk="0">
                  <a:moveTo>
                    <a:pt x="2430" y="0"/>
                  </a:moveTo>
                  <a:cubicBezTo>
                    <a:pt x="1615" y="564"/>
                    <a:pt x="816" y="1113"/>
                    <a:pt x="1" y="1677"/>
                  </a:cubicBezTo>
                  <a:cubicBezTo>
                    <a:pt x="48" y="1724"/>
                    <a:pt x="79" y="1771"/>
                    <a:pt x="110" y="1818"/>
                  </a:cubicBezTo>
                  <a:cubicBezTo>
                    <a:pt x="926" y="1270"/>
                    <a:pt x="1725" y="705"/>
                    <a:pt x="2540" y="157"/>
                  </a:cubicBezTo>
                  <a:cubicBezTo>
                    <a:pt x="2493" y="110"/>
                    <a:pt x="2462" y="63"/>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0">
              <a:extLst>
                <a:ext uri="{FF2B5EF4-FFF2-40B4-BE49-F238E27FC236}">
                  <a16:creationId xmlns:a16="http://schemas.microsoft.com/office/drawing/2014/main" id="{9FC1EBE1-373D-A253-56FB-C54DE4A3B1F2}"/>
                </a:ext>
              </a:extLst>
            </p:cNvPr>
            <p:cNvSpPr/>
            <p:nvPr/>
          </p:nvSpPr>
          <p:spPr>
            <a:xfrm>
              <a:off x="2069400" y="1943900"/>
              <a:ext cx="63100" cy="45475"/>
            </a:xfrm>
            <a:custGeom>
              <a:avLst/>
              <a:gdLst/>
              <a:ahLst/>
              <a:cxnLst/>
              <a:rect l="l" t="t" r="r" b="b"/>
              <a:pathLst>
                <a:path w="2524" h="1819" extrusionOk="0">
                  <a:moveTo>
                    <a:pt x="2430" y="1"/>
                  </a:moveTo>
                  <a:cubicBezTo>
                    <a:pt x="1614" y="549"/>
                    <a:pt x="815" y="1114"/>
                    <a:pt x="0" y="1662"/>
                  </a:cubicBezTo>
                  <a:cubicBezTo>
                    <a:pt x="47" y="1709"/>
                    <a:pt x="78" y="1772"/>
                    <a:pt x="110" y="1819"/>
                  </a:cubicBezTo>
                  <a:cubicBezTo>
                    <a:pt x="909" y="1255"/>
                    <a:pt x="1724" y="706"/>
                    <a:pt x="2524" y="142"/>
                  </a:cubicBezTo>
                  <a:cubicBezTo>
                    <a:pt x="2492"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0">
              <a:extLst>
                <a:ext uri="{FF2B5EF4-FFF2-40B4-BE49-F238E27FC236}">
                  <a16:creationId xmlns:a16="http://schemas.microsoft.com/office/drawing/2014/main" id="{67173ABB-356C-B5E9-2BAB-90F0FC06FE0C}"/>
                </a:ext>
              </a:extLst>
            </p:cNvPr>
            <p:cNvSpPr/>
            <p:nvPr/>
          </p:nvSpPr>
          <p:spPr>
            <a:xfrm>
              <a:off x="2065475" y="1938025"/>
              <a:ext cx="63100" cy="45475"/>
            </a:xfrm>
            <a:custGeom>
              <a:avLst/>
              <a:gdLst/>
              <a:ahLst/>
              <a:cxnLst/>
              <a:rect l="l" t="t" r="r" b="b"/>
              <a:pathLst>
                <a:path w="2524" h="1819" extrusionOk="0">
                  <a:moveTo>
                    <a:pt x="2430" y="1"/>
                  </a:moveTo>
                  <a:cubicBezTo>
                    <a:pt x="1615" y="565"/>
                    <a:pt x="800" y="1113"/>
                    <a:pt x="0" y="1678"/>
                  </a:cubicBezTo>
                  <a:cubicBezTo>
                    <a:pt x="32" y="1725"/>
                    <a:pt x="63" y="1772"/>
                    <a:pt x="110" y="1819"/>
                  </a:cubicBezTo>
                  <a:cubicBezTo>
                    <a:pt x="909" y="1254"/>
                    <a:pt x="1724" y="706"/>
                    <a:pt x="2524" y="157"/>
                  </a:cubicBezTo>
                  <a:cubicBezTo>
                    <a:pt x="2492"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0">
              <a:extLst>
                <a:ext uri="{FF2B5EF4-FFF2-40B4-BE49-F238E27FC236}">
                  <a16:creationId xmlns:a16="http://schemas.microsoft.com/office/drawing/2014/main" id="{10820ABB-C392-8A58-5BAA-E6F0F60C781C}"/>
                </a:ext>
              </a:extLst>
            </p:cNvPr>
            <p:cNvSpPr/>
            <p:nvPr/>
          </p:nvSpPr>
          <p:spPr>
            <a:xfrm>
              <a:off x="2061550" y="1932550"/>
              <a:ext cx="63125" cy="45075"/>
            </a:xfrm>
            <a:custGeom>
              <a:avLst/>
              <a:gdLst/>
              <a:ahLst/>
              <a:cxnLst/>
              <a:rect l="l" t="t" r="r" b="b"/>
              <a:pathLst>
                <a:path w="2525" h="1803" extrusionOk="0">
                  <a:moveTo>
                    <a:pt x="2414" y="0"/>
                  </a:moveTo>
                  <a:cubicBezTo>
                    <a:pt x="1615" y="549"/>
                    <a:pt x="800" y="1097"/>
                    <a:pt x="1" y="1662"/>
                  </a:cubicBezTo>
                  <a:cubicBezTo>
                    <a:pt x="32" y="1709"/>
                    <a:pt x="63" y="1756"/>
                    <a:pt x="95" y="1803"/>
                  </a:cubicBezTo>
                  <a:cubicBezTo>
                    <a:pt x="910" y="1254"/>
                    <a:pt x="1709" y="690"/>
                    <a:pt x="2524" y="141"/>
                  </a:cubicBezTo>
                  <a:cubicBezTo>
                    <a:pt x="2493" y="94"/>
                    <a:pt x="2446"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0">
              <a:extLst>
                <a:ext uri="{FF2B5EF4-FFF2-40B4-BE49-F238E27FC236}">
                  <a16:creationId xmlns:a16="http://schemas.microsoft.com/office/drawing/2014/main" id="{84BEC9A7-446E-5A65-92E8-E605E2776211}"/>
                </a:ext>
              </a:extLst>
            </p:cNvPr>
            <p:cNvSpPr/>
            <p:nvPr/>
          </p:nvSpPr>
          <p:spPr>
            <a:xfrm>
              <a:off x="2057250" y="1926650"/>
              <a:ext cx="63500" cy="45500"/>
            </a:xfrm>
            <a:custGeom>
              <a:avLst/>
              <a:gdLst/>
              <a:ahLst/>
              <a:cxnLst/>
              <a:rect l="l" t="t" r="r" b="b"/>
              <a:pathLst>
                <a:path w="2540" h="1820" extrusionOk="0">
                  <a:moveTo>
                    <a:pt x="2430" y="1"/>
                  </a:moveTo>
                  <a:cubicBezTo>
                    <a:pt x="1630" y="550"/>
                    <a:pt x="815" y="1114"/>
                    <a:pt x="0" y="1662"/>
                  </a:cubicBezTo>
                  <a:cubicBezTo>
                    <a:pt x="47" y="1725"/>
                    <a:pt x="78" y="1772"/>
                    <a:pt x="110" y="1819"/>
                  </a:cubicBezTo>
                  <a:cubicBezTo>
                    <a:pt x="925" y="1255"/>
                    <a:pt x="1724" y="706"/>
                    <a:pt x="2539" y="142"/>
                  </a:cubicBezTo>
                  <a:cubicBezTo>
                    <a:pt x="2508"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0">
              <a:extLst>
                <a:ext uri="{FF2B5EF4-FFF2-40B4-BE49-F238E27FC236}">
                  <a16:creationId xmlns:a16="http://schemas.microsoft.com/office/drawing/2014/main" id="{636C12F5-0715-AA38-AEBC-56EF73CD0BFA}"/>
                </a:ext>
              </a:extLst>
            </p:cNvPr>
            <p:cNvSpPr/>
            <p:nvPr/>
          </p:nvSpPr>
          <p:spPr>
            <a:xfrm>
              <a:off x="2053325" y="1920775"/>
              <a:ext cx="63100" cy="45500"/>
            </a:xfrm>
            <a:custGeom>
              <a:avLst/>
              <a:gdLst/>
              <a:ahLst/>
              <a:cxnLst/>
              <a:rect l="l" t="t" r="r" b="b"/>
              <a:pathLst>
                <a:path w="2524" h="1820" extrusionOk="0">
                  <a:moveTo>
                    <a:pt x="2430" y="1"/>
                  </a:moveTo>
                  <a:cubicBezTo>
                    <a:pt x="1615" y="565"/>
                    <a:pt x="815" y="1114"/>
                    <a:pt x="0" y="1678"/>
                  </a:cubicBezTo>
                  <a:cubicBezTo>
                    <a:pt x="32" y="1725"/>
                    <a:pt x="79" y="1772"/>
                    <a:pt x="110" y="1819"/>
                  </a:cubicBezTo>
                  <a:cubicBezTo>
                    <a:pt x="909" y="1270"/>
                    <a:pt x="1725" y="706"/>
                    <a:pt x="2524" y="158"/>
                  </a:cubicBezTo>
                  <a:cubicBezTo>
                    <a:pt x="2493" y="111"/>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0">
              <a:extLst>
                <a:ext uri="{FF2B5EF4-FFF2-40B4-BE49-F238E27FC236}">
                  <a16:creationId xmlns:a16="http://schemas.microsoft.com/office/drawing/2014/main" id="{7A8FB42D-BFC9-2D6C-B461-DF3EED01FAC0}"/>
                </a:ext>
              </a:extLst>
            </p:cNvPr>
            <p:cNvSpPr/>
            <p:nvPr/>
          </p:nvSpPr>
          <p:spPr>
            <a:xfrm>
              <a:off x="2049400" y="1915300"/>
              <a:ext cx="63125" cy="45075"/>
            </a:xfrm>
            <a:custGeom>
              <a:avLst/>
              <a:gdLst/>
              <a:ahLst/>
              <a:cxnLst/>
              <a:rect l="l" t="t" r="r" b="b"/>
              <a:pathLst>
                <a:path w="2525" h="1803" extrusionOk="0">
                  <a:moveTo>
                    <a:pt x="2430" y="0"/>
                  </a:moveTo>
                  <a:cubicBezTo>
                    <a:pt x="1615" y="549"/>
                    <a:pt x="816" y="1113"/>
                    <a:pt x="1" y="1662"/>
                  </a:cubicBezTo>
                  <a:cubicBezTo>
                    <a:pt x="32" y="1709"/>
                    <a:pt x="63" y="1756"/>
                    <a:pt x="110" y="1803"/>
                  </a:cubicBezTo>
                  <a:cubicBezTo>
                    <a:pt x="910" y="1254"/>
                    <a:pt x="1725" y="690"/>
                    <a:pt x="2524" y="141"/>
                  </a:cubicBezTo>
                  <a:cubicBezTo>
                    <a:pt x="2493" y="94"/>
                    <a:pt x="2461" y="47"/>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0">
              <a:extLst>
                <a:ext uri="{FF2B5EF4-FFF2-40B4-BE49-F238E27FC236}">
                  <a16:creationId xmlns:a16="http://schemas.microsoft.com/office/drawing/2014/main" id="{83C3C3B6-8D73-85C1-0616-5677BF77B1FD}"/>
                </a:ext>
              </a:extLst>
            </p:cNvPr>
            <p:cNvSpPr/>
            <p:nvPr/>
          </p:nvSpPr>
          <p:spPr>
            <a:xfrm>
              <a:off x="2045475" y="1909425"/>
              <a:ext cx="63125" cy="45475"/>
            </a:xfrm>
            <a:custGeom>
              <a:avLst/>
              <a:gdLst/>
              <a:ahLst/>
              <a:cxnLst/>
              <a:rect l="l" t="t" r="r" b="b"/>
              <a:pathLst>
                <a:path w="2525" h="1819" extrusionOk="0">
                  <a:moveTo>
                    <a:pt x="2415" y="0"/>
                  </a:moveTo>
                  <a:cubicBezTo>
                    <a:pt x="1615" y="565"/>
                    <a:pt x="800" y="1113"/>
                    <a:pt x="1" y="1677"/>
                  </a:cubicBezTo>
                  <a:cubicBezTo>
                    <a:pt x="32" y="1724"/>
                    <a:pt x="64" y="1771"/>
                    <a:pt x="95" y="1819"/>
                  </a:cubicBezTo>
                  <a:cubicBezTo>
                    <a:pt x="910" y="1254"/>
                    <a:pt x="1709" y="706"/>
                    <a:pt x="2524" y="157"/>
                  </a:cubicBezTo>
                  <a:cubicBezTo>
                    <a:pt x="2493" y="94"/>
                    <a:pt x="2462" y="47"/>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0">
              <a:extLst>
                <a:ext uri="{FF2B5EF4-FFF2-40B4-BE49-F238E27FC236}">
                  <a16:creationId xmlns:a16="http://schemas.microsoft.com/office/drawing/2014/main" id="{C7736AEA-F183-6497-B82F-C7965C898650}"/>
                </a:ext>
              </a:extLst>
            </p:cNvPr>
            <p:cNvSpPr/>
            <p:nvPr/>
          </p:nvSpPr>
          <p:spPr>
            <a:xfrm>
              <a:off x="2041575" y="1903550"/>
              <a:ext cx="63100" cy="45475"/>
            </a:xfrm>
            <a:custGeom>
              <a:avLst/>
              <a:gdLst/>
              <a:ahLst/>
              <a:cxnLst/>
              <a:rect l="l" t="t" r="r" b="b"/>
              <a:pathLst>
                <a:path w="2524" h="1819" extrusionOk="0">
                  <a:moveTo>
                    <a:pt x="2414" y="0"/>
                  </a:moveTo>
                  <a:cubicBezTo>
                    <a:pt x="1615" y="564"/>
                    <a:pt x="800" y="1113"/>
                    <a:pt x="0" y="1677"/>
                  </a:cubicBezTo>
                  <a:cubicBezTo>
                    <a:pt x="31" y="1724"/>
                    <a:pt x="63" y="1771"/>
                    <a:pt x="94" y="1818"/>
                  </a:cubicBezTo>
                  <a:cubicBezTo>
                    <a:pt x="909" y="1270"/>
                    <a:pt x="1709" y="706"/>
                    <a:pt x="2524" y="157"/>
                  </a:cubicBezTo>
                  <a:cubicBezTo>
                    <a:pt x="2492" y="110"/>
                    <a:pt x="2445" y="63"/>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0">
              <a:extLst>
                <a:ext uri="{FF2B5EF4-FFF2-40B4-BE49-F238E27FC236}">
                  <a16:creationId xmlns:a16="http://schemas.microsoft.com/office/drawing/2014/main" id="{FC8ED078-D78B-D87A-219E-53C8C02DCCA3}"/>
                </a:ext>
              </a:extLst>
            </p:cNvPr>
            <p:cNvSpPr/>
            <p:nvPr/>
          </p:nvSpPr>
          <p:spPr>
            <a:xfrm>
              <a:off x="2037250" y="1898050"/>
              <a:ext cx="63125" cy="45475"/>
            </a:xfrm>
            <a:custGeom>
              <a:avLst/>
              <a:gdLst/>
              <a:ahLst/>
              <a:cxnLst/>
              <a:rect l="l" t="t" r="r" b="b"/>
              <a:pathLst>
                <a:path w="2525" h="1819" extrusionOk="0">
                  <a:moveTo>
                    <a:pt x="2430" y="1"/>
                  </a:moveTo>
                  <a:cubicBezTo>
                    <a:pt x="1615" y="549"/>
                    <a:pt x="816" y="1114"/>
                    <a:pt x="1" y="1662"/>
                  </a:cubicBezTo>
                  <a:cubicBezTo>
                    <a:pt x="48" y="1709"/>
                    <a:pt x="79" y="1756"/>
                    <a:pt x="110" y="1819"/>
                  </a:cubicBezTo>
                  <a:cubicBezTo>
                    <a:pt x="910" y="1255"/>
                    <a:pt x="1725" y="706"/>
                    <a:pt x="2524" y="142"/>
                  </a:cubicBezTo>
                  <a:cubicBezTo>
                    <a:pt x="2493" y="95"/>
                    <a:pt x="2462"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0">
              <a:extLst>
                <a:ext uri="{FF2B5EF4-FFF2-40B4-BE49-F238E27FC236}">
                  <a16:creationId xmlns:a16="http://schemas.microsoft.com/office/drawing/2014/main" id="{A87FCD8B-516F-2D65-5F12-4C64DA20FBB3}"/>
                </a:ext>
              </a:extLst>
            </p:cNvPr>
            <p:cNvSpPr/>
            <p:nvPr/>
          </p:nvSpPr>
          <p:spPr>
            <a:xfrm>
              <a:off x="2033325" y="1892175"/>
              <a:ext cx="63125" cy="45475"/>
            </a:xfrm>
            <a:custGeom>
              <a:avLst/>
              <a:gdLst/>
              <a:ahLst/>
              <a:cxnLst/>
              <a:rect l="l" t="t" r="r" b="b"/>
              <a:pathLst>
                <a:path w="2525" h="1819" extrusionOk="0">
                  <a:moveTo>
                    <a:pt x="2430" y="1"/>
                  </a:moveTo>
                  <a:cubicBezTo>
                    <a:pt x="1615" y="565"/>
                    <a:pt x="816" y="1114"/>
                    <a:pt x="1" y="1678"/>
                  </a:cubicBezTo>
                  <a:cubicBezTo>
                    <a:pt x="32" y="1725"/>
                    <a:pt x="64" y="1772"/>
                    <a:pt x="111" y="1819"/>
                  </a:cubicBezTo>
                  <a:cubicBezTo>
                    <a:pt x="910" y="1255"/>
                    <a:pt x="1725" y="706"/>
                    <a:pt x="2525" y="157"/>
                  </a:cubicBezTo>
                  <a:cubicBezTo>
                    <a:pt x="2493" y="95"/>
                    <a:pt x="2462"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0">
              <a:extLst>
                <a:ext uri="{FF2B5EF4-FFF2-40B4-BE49-F238E27FC236}">
                  <a16:creationId xmlns:a16="http://schemas.microsoft.com/office/drawing/2014/main" id="{C4883738-0541-3698-A864-322A9713BD6C}"/>
                </a:ext>
              </a:extLst>
            </p:cNvPr>
            <p:cNvSpPr/>
            <p:nvPr/>
          </p:nvSpPr>
          <p:spPr>
            <a:xfrm>
              <a:off x="2029425" y="1886700"/>
              <a:ext cx="63100" cy="45075"/>
            </a:xfrm>
            <a:custGeom>
              <a:avLst/>
              <a:gdLst/>
              <a:ahLst/>
              <a:cxnLst/>
              <a:rect l="l" t="t" r="r" b="b"/>
              <a:pathLst>
                <a:path w="2524" h="1803" extrusionOk="0">
                  <a:moveTo>
                    <a:pt x="2414" y="0"/>
                  </a:moveTo>
                  <a:cubicBezTo>
                    <a:pt x="1615" y="549"/>
                    <a:pt x="800" y="1097"/>
                    <a:pt x="0" y="1662"/>
                  </a:cubicBezTo>
                  <a:cubicBezTo>
                    <a:pt x="32" y="1709"/>
                    <a:pt x="63" y="1756"/>
                    <a:pt x="94" y="1803"/>
                  </a:cubicBezTo>
                  <a:cubicBezTo>
                    <a:pt x="909" y="1254"/>
                    <a:pt x="1724" y="690"/>
                    <a:pt x="2524" y="141"/>
                  </a:cubicBezTo>
                  <a:cubicBezTo>
                    <a:pt x="2492" y="94"/>
                    <a:pt x="2461"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0">
              <a:extLst>
                <a:ext uri="{FF2B5EF4-FFF2-40B4-BE49-F238E27FC236}">
                  <a16:creationId xmlns:a16="http://schemas.microsoft.com/office/drawing/2014/main" id="{82FCC20D-BF11-EB19-8EF0-AEC2400C2AC0}"/>
                </a:ext>
              </a:extLst>
            </p:cNvPr>
            <p:cNvSpPr/>
            <p:nvPr/>
          </p:nvSpPr>
          <p:spPr>
            <a:xfrm>
              <a:off x="2025500" y="1880825"/>
              <a:ext cx="63125" cy="45475"/>
            </a:xfrm>
            <a:custGeom>
              <a:avLst/>
              <a:gdLst/>
              <a:ahLst/>
              <a:cxnLst/>
              <a:rect l="l" t="t" r="r" b="b"/>
              <a:pathLst>
                <a:path w="2525" h="1819" extrusionOk="0">
                  <a:moveTo>
                    <a:pt x="2414" y="0"/>
                  </a:moveTo>
                  <a:cubicBezTo>
                    <a:pt x="1615" y="549"/>
                    <a:pt x="800" y="1113"/>
                    <a:pt x="0" y="1662"/>
                  </a:cubicBezTo>
                  <a:cubicBezTo>
                    <a:pt x="32" y="1709"/>
                    <a:pt x="63" y="1771"/>
                    <a:pt x="95" y="1818"/>
                  </a:cubicBezTo>
                  <a:cubicBezTo>
                    <a:pt x="910" y="1254"/>
                    <a:pt x="1709" y="705"/>
                    <a:pt x="2524" y="141"/>
                  </a:cubicBezTo>
                  <a:cubicBezTo>
                    <a:pt x="2493" y="94"/>
                    <a:pt x="2446"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0">
              <a:extLst>
                <a:ext uri="{FF2B5EF4-FFF2-40B4-BE49-F238E27FC236}">
                  <a16:creationId xmlns:a16="http://schemas.microsoft.com/office/drawing/2014/main" id="{7EDEB38D-F9C5-80D9-7C7A-F7986764E2D9}"/>
                </a:ext>
              </a:extLst>
            </p:cNvPr>
            <p:cNvSpPr/>
            <p:nvPr/>
          </p:nvSpPr>
          <p:spPr>
            <a:xfrm>
              <a:off x="2021200" y="1874925"/>
              <a:ext cx="63100" cy="45500"/>
            </a:xfrm>
            <a:custGeom>
              <a:avLst/>
              <a:gdLst/>
              <a:ahLst/>
              <a:cxnLst/>
              <a:rect l="l" t="t" r="r" b="b"/>
              <a:pathLst>
                <a:path w="2524" h="1820" extrusionOk="0">
                  <a:moveTo>
                    <a:pt x="2430" y="1"/>
                  </a:moveTo>
                  <a:cubicBezTo>
                    <a:pt x="1615" y="565"/>
                    <a:pt x="815" y="1114"/>
                    <a:pt x="0" y="1678"/>
                  </a:cubicBezTo>
                  <a:cubicBezTo>
                    <a:pt x="47" y="1725"/>
                    <a:pt x="78" y="1772"/>
                    <a:pt x="110" y="1819"/>
                  </a:cubicBezTo>
                  <a:cubicBezTo>
                    <a:pt x="909" y="1255"/>
                    <a:pt x="1724" y="706"/>
                    <a:pt x="2524" y="158"/>
                  </a:cubicBezTo>
                  <a:cubicBezTo>
                    <a:pt x="2492"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0">
              <a:extLst>
                <a:ext uri="{FF2B5EF4-FFF2-40B4-BE49-F238E27FC236}">
                  <a16:creationId xmlns:a16="http://schemas.microsoft.com/office/drawing/2014/main" id="{FEE322D9-24AC-405F-50E9-F80D559DDAE1}"/>
                </a:ext>
              </a:extLst>
            </p:cNvPr>
            <p:cNvSpPr/>
            <p:nvPr/>
          </p:nvSpPr>
          <p:spPr>
            <a:xfrm>
              <a:off x="2017275" y="1869450"/>
              <a:ext cx="63100" cy="45100"/>
            </a:xfrm>
            <a:custGeom>
              <a:avLst/>
              <a:gdLst/>
              <a:ahLst/>
              <a:cxnLst/>
              <a:rect l="l" t="t" r="r" b="b"/>
              <a:pathLst>
                <a:path w="2524" h="1804" extrusionOk="0">
                  <a:moveTo>
                    <a:pt x="2430" y="1"/>
                  </a:moveTo>
                  <a:cubicBezTo>
                    <a:pt x="1615" y="549"/>
                    <a:pt x="815" y="1113"/>
                    <a:pt x="0" y="1662"/>
                  </a:cubicBezTo>
                  <a:cubicBezTo>
                    <a:pt x="32" y="1709"/>
                    <a:pt x="79" y="1756"/>
                    <a:pt x="110" y="1803"/>
                  </a:cubicBezTo>
                  <a:cubicBezTo>
                    <a:pt x="909" y="1254"/>
                    <a:pt x="1724" y="690"/>
                    <a:pt x="2524" y="142"/>
                  </a:cubicBezTo>
                  <a:cubicBezTo>
                    <a:pt x="2493"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0">
              <a:extLst>
                <a:ext uri="{FF2B5EF4-FFF2-40B4-BE49-F238E27FC236}">
                  <a16:creationId xmlns:a16="http://schemas.microsoft.com/office/drawing/2014/main" id="{0CD76AAF-D767-7624-E817-8947D32979CE}"/>
                </a:ext>
              </a:extLst>
            </p:cNvPr>
            <p:cNvSpPr/>
            <p:nvPr/>
          </p:nvSpPr>
          <p:spPr>
            <a:xfrm>
              <a:off x="2013350" y="1863575"/>
              <a:ext cx="63125" cy="45475"/>
            </a:xfrm>
            <a:custGeom>
              <a:avLst/>
              <a:gdLst/>
              <a:ahLst/>
              <a:cxnLst/>
              <a:rect l="l" t="t" r="r" b="b"/>
              <a:pathLst>
                <a:path w="2525" h="1819" extrusionOk="0">
                  <a:moveTo>
                    <a:pt x="2414" y="0"/>
                  </a:moveTo>
                  <a:cubicBezTo>
                    <a:pt x="1615" y="549"/>
                    <a:pt x="800" y="1113"/>
                    <a:pt x="1" y="1678"/>
                  </a:cubicBezTo>
                  <a:cubicBezTo>
                    <a:pt x="32" y="1725"/>
                    <a:pt x="63" y="1772"/>
                    <a:pt x="110" y="1819"/>
                  </a:cubicBezTo>
                  <a:cubicBezTo>
                    <a:pt x="910" y="1254"/>
                    <a:pt x="1709" y="706"/>
                    <a:pt x="2524" y="141"/>
                  </a:cubicBezTo>
                  <a:cubicBezTo>
                    <a:pt x="2493" y="94"/>
                    <a:pt x="2461"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0">
              <a:extLst>
                <a:ext uri="{FF2B5EF4-FFF2-40B4-BE49-F238E27FC236}">
                  <a16:creationId xmlns:a16="http://schemas.microsoft.com/office/drawing/2014/main" id="{A5E088D9-9921-09F8-1856-BC83B3EA94DF}"/>
                </a:ext>
              </a:extLst>
            </p:cNvPr>
            <p:cNvSpPr/>
            <p:nvPr/>
          </p:nvSpPr>
          <p:spPr>
            <a:xfrm>
              <a:off x="2009425" y="1857700"/>
              <a:ext cx="63125" cy="45475"/>
            </a:xfrm>
            <a:custGeom>
              <a:avLst/>
              <a:gdLst/>
              <a:ahLst/>
              <a:cxnLst/>
              <a:rect l="l" t="t" r="r" b="b"/>
              <a:pathLst>
                <a:path w="2525" h="1819" extrusionOk="0">
                  <a:moveTo>
                    <a:pt x="2415" y="0"/>
                  </a:moveTo>
                  <a:cubicBezTo>
                    <a:pt x="1615" y="565"/>
                    <a:pt x="800" y="1113"/>
                    <a:pt x="1" y="1677"/>
                  </a:cubicBezTo>
                  <a:cubicBezTo>
                    <a:pt x="32" y="1724"/>
                    <a:pt x="64" y="1771"/>
                    <a:pt x="95" y="1819"/>
                  </a:cubicBezTo>
                  <a:cubicBezTo>
                    <a:pt x="910" y="1270"/>
                    <a:pt x="1709" y="706"/>
                    <a:pt x="2524" y="157"/>
                  </a:cubicBezTo>
                  <a:cubicBezTo>
                    <a:pt x="2493" y="110"/>
                    <a:pt x="2462" y="63"/>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0">
              <a:extLst>
                <a:ext uri="{FF2B5EF4-FFF2-40B4-BE49-F238E27FC236}">
                  <a16:creationId xmlns:a16="http://schemas.microsoft.com/office/drawing/2014/main" id="{FCE25E6A-AF47-6924-34A4-5918F412B063}"/>
                </a:ext>
              </a:extLst>
            </p:cNvPr>
            <p:cNvSpPr/>
            <p:nvPr/>
          </p:nvSpPr>
          <p:spPr>
            <a:xfrm>
              <a:off x="2005125" y="1852200"/>
              <a:ext cx="63500" cy="45500"/>
            </a:xfrm>
            <a:custGeom>
              <a:avLst/>
              <a:gdLst/>
              <a:ahLst/>
              <a:cxnLst/>
              <a:rect l="l" t="t" r="r" b="b"/>
              <a:pathLst>
                <a:path w="2540" h="1820" extrusionOk="0">
                  <a:moveTo>
                    <a:pt x="2430" y="1"/>
                  </a:moveTo>
                  <a:cubicBezTo>
                    <a:pt x="1615" y="549"/>
                    <a:pt x="815" y="1114"/>
                    <a:pt x="0" y="1662"/>
                  </a:cubicBezTo>
                  <a:cubicBezTo>
                    <a:pt x="47" y="1709"/>
                    <a:pt x="79" y="1756"/>
                    <a:pt x="110" y="1819"/>
                  </a:cubicBezTo>
                  <a:cubicBezTo>
                    <a:pt x="925" y="1255"/>
                    <a:pt x="1725" y="706"/>
                    <a:pt x="2540" y="142"/>
                  </a:cubicBezTo>
                  <a:cubicBezTo>
                    <a:pt x="2493"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0">
              <a:extLst>
                <a:ext uri="{FF2B5EF4-FFF2-40B4-BE49-F238E27FC236}">
                  <a16:creationId xmlns:a16="http://schemas.microsoft.com/office/drawing/2014/main" id="{457E6266-40B1-AD52-2A1E-6219359D5C16}"/>
                </a:ext>
              </a:extLst>
            </p:cNvPr>
            <p:cNvSpPr/>
            <p:nvPr/>
          </p:nvSpPr>
          <p:spPr>
            <a:xfrm>
              <a:off x="2001200" y="1846325"/>
              <a:ext cx="63125" cy="45475"/>
            </a:xfrm>
            <a:custGeom>
              <a:avLst/>
              <a:gdLst/>
              <a:ahLst/>
              <a:cxnLst/>
              <a:rect l="l" t="t" r="r" b="b"/>
              <a:pathLst>
                <a:path w="2525" h="1819" extrusionOk="0">
                  <a:moveTo>
                    <a:pt x="2430" y="1"/>
                  </a:moveTo>
                  <a:cubicBezTo>
                    <a:pt x="1615" y="549"/>
                    <a:pt x="816" y="1114"/>
                    <a:pt x="1" y="1678"/>
                  </a:cubicBezTo>
                  <a:cubicBezTo>
                    <a:pt x="32" y="1725"/>
                    <a:pt x="79" y="1772"/>
                    <a:pt x="110" y="1819"/>
                  </a:cubicBezTo>
                  <a:cubicBezTo>
                    <a:pt x="910" y="1255"/>
                    <a:pt x="1725" y="706"/>
                    <a:pt x="2524" y="142"/>
                  </a:cubicBezTo>
                  <a:cubicBezTo>
                    <a:pt x="2493" y="95"/>
                    <a:pt x="2462"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0">
              <a:extLst>
                <a:ext uri="{FF2B5EF4-FFF2-40B4-BE49-F238E27FC236}">
                  <a16:creationId xmlns:a16="http://schemas.microsoft.com/office/drawing/2014/main" id="{F4C91345-F9F6-48C3-2555-038E1B75B3E0}"/>
                </a:ext>
              </a:extLst>
            </p:cNvPr>
            <p:cNvSpPr/>
            <p:nvPr/>
          </p:nvSpPr>
          <p:spPr>
            <a:xfrm>
              <a:off x="1987875" y="1824775"/>
              <a:ext cx="78000" cy="146575"/>
            </a:xfrm>
            <a:custGeom>
              <a:avLst/>
              <a:gdLst/>
              <a:ahLst/>
              <a:cxnLst/>
              <a:rect l="l" t="t" r="r" b="b"/>
              <a:pathLst>
                <a:path w="3120" h="5863" extrusionOk="0">
                  <a:moveTo>
                    <a:pt x="518" y="1"/>
                  </a:moveTo>
                  <a:cubicBezTo>
                    <a:pt x="346" y="1960"/>
                    <a:pt x="173" y="3904"/>
                    <a:pt x="1" y="5863"/>
                  </a:cubicBezTo>
                  <a:cubicBezTo>
                    <a:pt x="518" y="4954"/>
                    <a:pt x="1302" y="4405"/>
                    <a:pt x="3120" y="3715"/>
                  </a:cubicBezTo>
                  <a:cubicBezTo>
                    <a:pt x="1505" y="2070"/>
                    <a:pt x="863" y="1145"/>
                    <a:pt x="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0">
              <a:extLst>
                <a:ext uri="{FF2B5EF4-FFF2-40B4-BE49-F238E27FC236}">
                  <a16:creationId xmlns:a16="http://schemas.microsoft.com/office/drawing/2014/main" id="{569EF041-0453-D885-B2D1-AD63AD7D1C68}"/>
                </a:ext>
              </a:extLst>
            </p:cNvPr>
            <p:cNvSpPr/>
            <p:nvPr/>
          </p:nvSpPr>
          <p:spPr>
            <a:xfrm>
              <a:off x="2245325" y="2060275"/>
              <a:ext cx="149725" cy="111725"/>
            </a:xfrm>
            <a:custGeom>
              <a:avLst/>
              <a:gdLst/>
              <a:ahLst/>
              <a:cxnLst/>
              <a:rect l="l" t="t" r="r" b="b"/>
              <a:pathLst>
                <a:path w="5989" h="4469" extrusionOk="0">
                  <a:moveTo>
                    <a:pt x="5502" y="1"/>
                  </a:moveTo>
                  <a:cubicBezTo>
                    <a:pt x="4593" y="644"/>
                    <a:pt x="3669" y="1271"/>
                    <a:pt x="2759" y="1898"/>
                  </a:cubicBezTo>
                  <a:cubicBezTo>
                    <a:pt x="1835" y="2524"/>
                    <a:pt x="910" y="3167"/>
                    <a:pt x="1" y="3794"/>
                  </a:cubicBezTo>
                  <a:cubicBezTo>
                    <a:pt x="158" y="4029"/>
                    <a:pt x="314" y="4249"/>
                    <a:pt x="471" y="4468"/>
                  </a:cubicBezTo>
                  <a:cubicBezTo>
                    <a:pt x="1380" y="3841"/>
                    <a:pt x="2305" y="3198"/>
                    <a:pt x="3230" y="2571"/>
                  </a:cubicBezTo>
                  <a:cubicBezTo>
                    <a:pt x="4139" y="1945"/>
                    <a:pt x="5064" y="1302"/>
                    <a:pt x="5988" y="675"/>
                  </a:cubicBezTo>
                  <a:cubicBezTo>
                    <a:pt x="5832" y="455"/>
                    <a:pt x="5675" y="236"/>
                    <a:pt x="5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0">
              <a:extLst>
                <a:ext uri="{FF2B5EF4-FFF2-40B4-BE49-F238E27FC236}">
                  <a16:creationId xmlns:a16="http://schemas.microsoft.com/office/drawing/2014/main" id="{4735CD6C-00E7-36D1-8151-D1593943950E}"/>
                </a:ext>
              </a:extLst>
            </p:cNvPr>
            <p:cNvSpPr/>
            <p:nvPr/>
          </p:nvSpPr>
          <p:spPr>
            <a:xfrm>
              <a:off x="2151675" y="2046175"/>
              <a:ext cx="45100" cy="36875"/>
            </a:xfrm>
            <a:custGeom>
              <a:avLst/>
              <a:gdLst/>
              <a:ahLst/>
              <a:cxnLst/>
              <a:rect l="l" t="t" r="r" b="b"/>
              <a:pathLst>
                <a:path w="1804" h="1475" extrusionOk="0">
                  <a:moveTo>
                    <a:pt x="1" y="1"/>
                  </a:moveTo>
                  <a:lnTo>
                    <a:pt x="1" y="1"/>
                  </a:lnTo>
                  <a:cubicBezTo>
                    <a:pt x="345" y="487"/>
                    <a:pt x="690" y="972"/>
                    <a:pt x="1035" y="1474"/>
                  </a:cubicBezTo>
                  <a:cubicBezTo>
                    <a:pt x="1505" y="1145"/>
                    <a:pt x="1787" y="612"/>
                    <a:pt x="1803" y="79"/>
                  </a:cubicBezTo>
                  <a:cubicBezTo>
                    <a:pt x="1208" y="48"/>
                    <a:pt x="612" y="3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0">
              <a:extLst>
                <a:ext uri="{FF2B5EF4-FFF2-40B4-BE49-F238E27FC236}">
                  <a16:creationId xmlns:a16="http://schemas.microsoft.com/office/drawing/2014/main" id="{BB5CDB48-9415-DE45-1A6A-351DE3156D97}"/>
                </a:ext>
              </a:extLst>
            </p:cNvPr>
            <p:cNvSpPr/>
            <p:nvPr/>
          </p:nvSpPr>
          <p:spPr>
            <a:xfrm>
              <a:off x="2105825" y="2039525"/>
              <a:ext cx="71750" cy="51375"/>
            </a:xfrm>
            <a:custGeom>
              <a:avLst/>
              <a:gdLst/>
              <a:ahLst/>
              <a:cxnLst/>
              <a:rect l="l" t="t" r="r" b="b"/>
              <a:pathLst>
                <a:path w="2870" h="2055" extrusionOk="0">
                  <a:moveTo>
                    <a:pt x="63" y="0"/>
                  </a:moveTo>
                  <a:lnTo>
                    <a:pt x="63" y="0"/>
                  </a:lnTo>
                  <a:cubicBezTo>
                    <a:pt x="1" y="345"/>
                    <a:pt x="63" y="706"/>
                    <a:pt x="220" y="1050"/>
                  </a:cubicBezTo>
                  <a:cubicBezTo>
                    <a:pt x="314" y="1238"/>
                    <a:pt x="455" y="1427"/>
                    <a:pt x="596" y="1568"/>
                  </a:cubicBezTo>
                  <a:cubicBezTo>
                    <a:pt x="938" y="1879"/>
                    <a:pt x="1388" y="2055"/>
                    <a:pt x="1849" y="2055"/>
                  </a:cubicBezTo>
                  <a:cubicBezTo>
                    <a:pt x="2108" y="2055"/>
                    <a:pt x="2370" y="1999"/>
                    <a:pt x="2618" y="1881"/>
                  </a:cubicBezTo>
                  <a:cubicBezTo>
                    <a:pt x="2712" y="1834"/>
                    <a:pt x="2791" y="1787"/>
                    <a:pt x="2869" y="1740"/>
                  </a:cubicBezTo>
                  <a:cubicBezTo>
                    <a:pt x="2524" y="1238"/>
                    <a:pt x="2179" y="753"/>
                    <a:pt x="1835" y="267"/>
                  </a:cubicBezTo>
                  <a:cubicBezTo>
                    <a:pt x="1255" y="188"/>
                    <a:pt x="659" y="9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0">
              <a:extLst>
                <a:ext uri="{FF2B5EF4-FFF2-40B4-BE49-F238E27FC236}">
                  <a16:creationId xmlns:a16="http://schemas.microsoft.com/office/drawing/2014/main" id="{62D85CFE-3903-EBEB-804D-11F2F929FBBC}"/>
                </a:ext>
              </a:extLst>
            </p:cNvPr>
            <p:cNvSpPr/>
            <p:nvPr/>
          </p:nvSpPr>
          <p:spPr>
            <a:xfrm>
              <a:off x="2222600" y="1932550"/>
              <a:ext cx="157550" cy="110525"/>
            </a:xfrm>
            <a:custGeom>
              <a:avLst/>
              <a:gdLst/>
              <a:ahLst/>
              <a:cxnLst/>
              <a:rect l="l" t="t" r="r" b="b"/>
              <a:pathLst>
                <a:path w="6302" h="4421" extrusionOk="0">
                  <a:moveTo>
                    <a:pt x="6208" y="0"/>
                  </a:moveTo>
                  <a:cubicBezTo>
                    <a:pt x="5173" y="721"/>
                    <a:pt x="4139" y="1426"/>
                    <a:pt x="3104" y="2132"/>
                  </a:cubicBezTo>
                  <a:cubicBezTo>
                    <a:pt x="2070" y="2853"/>
                    <a:pt x="1035" y="3558"/>
                    <a:pt x="1" y="4263"/>
                  </a:cubicBezTo>
                  <a:cubicBezTo>
                    <a:pt x="32" y="4326"/>
                    <a:pt x="63" y="4373"/>
                    <a:pt x="110" y="4420"/>
                  </a:cubicBezTo>
                  <a:cubicBezTo>
                    <a:pt x="1145" y="3699"/>
                    <a:pt x="2179" y="2994"/>
                    <a:pt x="3198" y="2289"/>
                  </a:cubicBezTo>
                  <a:cubicBezTo>
                    <a:pt x="4233" y="1568"/>
                    <a:pt x="5267" y="862"/>
                    <a:pt x="6302" y="157"/>
                  </a:cubicBezTo>
                  <a:cubicBezTo>
                    <a:pt x="6270" y="94"/>
                    <a:pt x="6239" y="47"/>
                    <a:pt x="6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0">
              <a:extLst>
                <a:ext uri="{FF2B5EF4-FFF2-40B4-BE49-F238E27FC236}">
                  <a16:creationId xmlns:a16="http://schemas.microsoft.com/office/drawing/2014/main" id="{EE0EE024-66B0-F7D9-EBEC-FE19D29E242F}"/>
                </a:ext>
              </a:extLst>
            </p:cNvPr>
            <p:cNvSpPr/>
            <p:nvPr/>
          </p:nvSpPr>
          <p:spPr>
            <a:xfrm>
              <a:off x="2218675" y="1927050"/>
              <a:ext cx="157550" cy="110150"/>
            </a:xfrm>
            <a:custGeom>
              <a:avLst/>
              <a:gdLst/>
              <a:ahLst/>
              <a:cxnLst/>
              <a:rect l="l" t="t" r="r" b="b"/>
              <a:pathLst>
                <a:path w="6302" h="4406" extrusionOk="0">
                  <a:moveTo>
                    <a:pt x="6192" y="1"/>
                  </a:moveTo>
                  <a:cubicBezTo>
                    <a:pt x="5158" y="706"/>
                    <a:pt x="4123" y="1411"/>
                    <a:pt x="3104" y="2132"/>
                  </a:cubicBezTo>
                  <a:cubicBezTo>
                    <a:pt x="2070" y="2838"/>
                    <a:pt x="1035" y="3543"/>
                    <a:pt x="1" y="4264"/>
                  </a:cubicBezTo>
                  <a:cubicBezTo>
                    <a:pt x="32" y="4311"/>
                    <a:pt x="64" y="4358"/>
                    <a:pt x="95" y="4405"/>
                  </a:cubicBezTo>
                  <a:cubicBezTo>
                    <a:pt x="1129" y="3700"/>
                    <a:pt x="2164" y="2979"/>
                    <a:pt x="3198" y="2273"/>
                  </a:cubicBezTo>
                  <a:cubicBezTo>
                    <a:pt x="4233" y="1568"/>
                    <a:pt x="5268" y="847"/>
                    <a:pt x="6302" y="142"/>
                  </a:cubicBezTo>
                  <a:cubicBezTo>
                    <a:pt x="6271" y="95"/>
                    <a:pt x="6224"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0">
              <a:extLst>
                <a:ext uri="{FF2B5EF4-FFF2-40B4-BE49-F238E27FC236}">
                  <a16:creationId xmlns:a16="http://schemas.microsoft.com/office/drawing/2014/main" id="{70EAA0D8-70CD-FAFB-5FD1-E7B88D9A7438}"/>
                </a:ext>
              </a:extLst>
            </p:cNvPr>
            <p:cNvSpPr/>
            <p:nvPr/>
          </p:nvSpPr>
          <p:spPr>
            <a:xfrm>
              <a:off x="2214775" y="1921175"/>
              <a:ext cx="157550" cy="110525"/>
            </a:xfrm>
            <a:custGeom>
              <a:avLst/>
              <a:gdLst/>
              <a:ahLst/>
              <a:cxnLst/>
              <a:rect l="l" t="t" r="r" b="b"/>
              <a:pathLst>
                <a:path w="6302" h="4421" extrusionOk="0">
                  <a:moveTo>
                    <a:pt x="6192" y="1"/>
                  </a:moveTo>
                  <a:cubicBezTo>
                    <a:pt x="5157" y="706"/>
                    <a:pt x="4123" y="1427"/>
                    <a:pt x="3088" y="2132"/>
                  </a:cubicBezTo>
                  <a:cubicBezTo>
                    <a:pt x="2069" y="2838"/>
                    <a:pt x="1035" y="3559"/>
                    <a:pt x="0" y="4264"/>
                  </a:cubicBezTo>
                  <a:cubicBezTo>
                    <a:pt x="32" y="4311"/>
                    <a:pt x="63" y="4358"/>
                    <a:pt x="94" y="4421"/>
                  </a:cubicBezTo>
                  <a:cubicBezTo>
                    <a:pt x="1129" y="3700"/>
                    <a:pt x="2163" y="2994"/>
                    <a:pt x="3198" y="2273"/>
                  </a:cubicBezTo>
                  <a:cubicBezTo>
                    <a:pt x="4232" y="1568"/>
                    <a:pt x="5267" y="863"/>
                    <a:pt x="6301" y="142"/>
                  </a:cubicBezTo>
                  <a:cubicBezTo>
                    <a:pt x="6270" y="95"/>
                    <a:pt x="6223"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0">
              <a:extLst>
                <a:ext uri="{FF2B5EF4-FFF2-40B4-BE49-F238E27FC236}">
                  <a16:creationId xmlns:a16="http://schemas.microsoft.com/office/drawing/2014/main" id="{FD0DAA83-1F74-6DBB-28E3-A600A87128AE}"/>
                </a:ext>
              </a:extLst>
            </p:cNvPr>
            <p:cNvSpPr/>
            <p:nvPr/>
          </p:nvSpPr>
          <p:spPr>
            <a:xfrm>
              <a:off x="2210450" y="1915300"/>
              <a:ext cx="157550" cy="110525"/>
            </a:xfrm>
            <a:custGeom>
              <a:avLst/>
              <a:gdLst/>
              <a:ahLst/>
              <a:cxnLst/>
              <a:rect l="l" t="t" r="r" b="b"/>
              <a:pathLst>
                <a:path w="6302" h="4421" extrusionOk="0">
                  <a:moveTo>
                    <a:pt x="6208" y="0"/>
                  </a:moveTo>
                  <a:cubicBezTo>
                    <a:pt x="5173" y="721"/>
                    <a:pt x="4139" y="1427"/>
                    <a:pt x="3104" y="2132"/>
                  </a:cubicBezTo>
                  <a:cubicBezTo>
                    <a:pt x="2070" y="2853"/>
                    <a:pt x="1035" y="3558"/>
                    <a:pt x="1" y="4279"/>
                  </a:cubicBezTo>
                  <a:cubicBezTo>
                    <a:pt x="48" y="4327"/>
                    <a:pt x="79" y="4374"/>
                    <a:pt x="110" y="4421"/>
                  </a:cubicBezTo>
                  <a:cubicBezTo>
                    <a:pt x="1145" y="3715"/>
                    <a:pt x="2179" y="2994"/>
                    <a:pt x="3214" y="2289"/>
                  </a:cubicBezTo>
                  <a:cubicBezTo>
                    <a:pt x="4249" y="1568"/>
                    <a:pt x="5283" y="862"/>
                    <a:pt x="6302" y="157"/>
                  </a:cubicBezTo>
                  <a:cubicBezTo>
                    <a:pt x="6270" y="110"/>
                    <a:pt x="6239" y="47"/>
                    <a:pt x="6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0">
              <a:extLst>
                <a:ext uri="{FF2B5EF4-FFF2-40B4-BE49-F238E27FC236}">
                  <a16:creationId xmlns:a16="http://schemas.microsoft.com/office/drawing/2014/main" id="{27A1251F-281B-041B-AFAC-27E7EAE9ACAD}"/>
                </a:ext>
              </a:extLst>
            </p:cNvPr>
            <p:cNvSpPr/>
            <p:nvPr/>
          </p:nvSpPr>
          <p:spPr>
            <a:xfrm>
              <a:off x="2206550" y="1909800"/>
              <a:ext cx="157550" cy="110150"/>
            </a:xfrm>
            <a:custGeom>
              <a:avLst/>
              <a:gdLst/>
              <a:ahLst/>
              <a:cxnLst/>
              <a:rect l="l" t="t" r="r" b="b"/>
              <a:pathLst>
                <a:path w="6302" h="4406" extrusionOk="0">
                  <a:moveTo>
                    <a:pt x="6207" y="1"/>
                  </a:moveTo>
                  <a:cubicBezTo>
                    <a:pt x="5173" y="706"/>
                    <a:pt x="4138" y="1412"/>
                    <a:pt x="3104" y="2133"/>
                  </a:cubicBezTo>
                  <a:cubicBezTo>
                    <a:pt x="2069" y="2838"/>
                    <a:pt x="1035" y="3559"/>
                    <a:pt x="0" y="4264"/>
                  </a:cubicBezTo>
                  <a:cubicBezTo>
                    <a:pt x="31" y="4311"/>
                    <a:pt x="78" y="4358"/>
                    <a:pt x="110" y="4405"/>
                  </a:cubicBezTo>
                  <a:cubicBezTo>
                    <a:pt x="1144" y="3700"/>
                    <a:pt x="2179" y="2979"/>
                    <a:pt x="3198" y="2274"/>
                  </a:cubicBezTo>
                  <a:cubicBezTo>
                    <a:pt x="4232" y="1568"/>
                    <a:pt x="5267" y="847"/>
                    <a:pt x="6301" y="142"/>
                  </a:cubicBezTo>
                  <a:cubicBezTo>
                    <a:pt x="6270" y="95"/>
                    <a:pt x="6238" y="48"/>
                    <a:pt x="6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0">
              <a:extLst>
                <a:ext uri="{FF2B5EF4-FFF2-40B4-BE49-F238E27FC236}">
                  <a16:creationId xmlns:a16="http://schemas.microsoft.com/office/drawing/2014/main" id="{4796B6C4-031B-8284-80C4-5118B471A463}"/>
                </a:ext>
              </a:extLst>
            </p:cNvPr>
            <p:cNvSpPr/>
            <p:nvPr/>
          </p:nvSpPr>
          <p:spPr>
            <a:xfrm>
              <a:off x="2202625" y="1903925"/>
              <a:ext cx="157550" cy="110550"/>
            </a:xfrm>
            <a:custGeom>
              <a:avLst/>
              <a:gdLst/>
              <a:ahLst/>
              <a:cxnLst/>
              <a:rect l="l" t="t" r="r" b="b"/>
              <a:pathLst>
                <a:path w="6302" h="4422" extrusionOk="0">
                  <a:moveTo>
                    <a:pt x="6192" y="1"/>
                  </a:moveTo>
                  <a:cubicBezTo>
                    <a:pt x="5157" y="706"/>
                    <a:pt x="4138" y="1427"/>
                    <a:pt x="3104" y="2133"/>
                  </a:cubicBezTo>
                  <a:cubicBezTo>
                    <a:pt x="2069" y="2854"/>
                    <a:pt x="1035" y="3559"/>
                    <a:pt x="0" y="4264"/>
                  </a:cubicBezTo>
                  <a:cubicBezTo>
                    <a:pt x="32" y="4327"/>
                    <a:pt x="63" y="4374"/>
                    <a:pt x="110" y="4421"/>
                  </a:cubicBezTo>
                  <a:cubicBezTo>
                    <a:pt x="1129" y="3700"/>
                    <a:pt x="2163" y="2995"/>
                    <a:pt x="3198" y="2289"/>
                  </a:cubicBezTo>
                  <a:cubicBezTo>
                    <a:pt x="4232" y="1568"/>
                    <a:pt x="5267" y="863"/>
                    <a:pt x="6301" y="142"/>
                  </a:cubicBezTo>
                  <a:cubicBezTo>
                    <a:pt x="6270" y="95"/>
                    <a:pt x="6239"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0">
              <a:extLst>
                <a:ext uri="{FF2B5EF4-FFF2-40B4-BE49-F238E27FC236}">
                  <a16:creationId xmlns:a16="http://schemas.microsoft.com/office/drawing/2014/main" id="{5EC70795-6576-CB39-3E2D-9B8878C11A46}"/>
                </a:ext>
              </a:extLst>
            </p:cNvPr>
            <p:cNvSpPr/>
            <p:nvPr/>
          </p:nvSpPr>
          <p:spPr>
            <a:xfrm>
              <a:off x="2198700" y="1898050"/>
              <a:ext cx="157550" cy="110525"/>
            </a:xfrm>
            <a:custGeom>
              <a:avLst/>
              <a:gdLst/>
              <a:ahLst/>
              <a:cxnLst/>
              <a:rect l="l" t="t" r="r" b="b"/>
              <a:pathLst>
                <a:path w="6302" h="4421" extrusionOk="0">
                  <a:moveTo>
                    <a:pt x="6192" y="1"/>
                  </a:moveTo>
                  <a:cubicBezTo>
                    <a:pt x="5157" y="722"/>
                    <a:pt x="4123" y="1427"/>
                    <a:pt x="3088" y="2148"/>
                  </a:cubicBezTo>
                  <a:cubicBezTo>
                    <a:pt x="2054" y="2853"/>
                    <a:pt x="1019" y="3559"/>
                    <a:pt x="1" y="4280"/>
                  </a:cubicBezTo>
                  <a:cubicBezTo>
                    <a:pt x="32" y="4327"/>
                    <a:pt x="63" y="4374"/>
                    <a:pt x="95" y="4421"/>
                  </a:cubicBezTo>
                  <a:cubicBezTo>
                    <a:pt x="1129" y="3716"/>
                    <a:pt x="2164" y="2995"/>
                    <a:pt x="3198" y="2289"/>
                  </a:cubicBezTo>
                  <a:cubicBezTo>
                    <a:pt x="4233" y="1584"/>
                    <a:pt x="5267" y="863"/>
                    <a:pt x="6302" y="157"/>
                  </a:cubicBezTo>
                  <a:cubicBezTo>
                    <a:pt x="6270" y="110"/>
                    <a:pt x="6223" y="63"/>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0">
              <a:extLst>
                <a:ext uri="{FF2B5EF4-FFF2-40B4-BE49-F238E27FC236}">
                  <a16:creationId xmlns:a16="http://schemas.microsoft.com/office/drawing/2014/main" id="{72CB1A40-DB8B-82C6-26DE-349D62A06A59}"/>
                </a:ext>
              </a:extLst>
            </p:cNvPr>
            <p:cNvSpPr/>
            <p:nvPr/>
          </p:nvSpPr>
          <p:spPr>
            <a:xfrm>
              <a:off x="2194400" y="1892575"/>
              <a:ext cx="157550" cy="110125"/>
            </a:xfrm>
            <a:custGeom>
              <a:avLst/>
              <a:gdLst/>
              <a:ahLst/>
              <a:cxnLst/>
              <a:rect l="l" t="t" r="r" b="b"/>
              <a:pathLst>
                <a:path w="6302" h="4405" extrusionOk="0">
                  <a:moveTo>
                    <a:pt x="6207" y="0"/>
                  </a:moveTo>
                  <a:cubicBezTo>
                    <a:pt x="5173" y="706"/>
                    <a:pt x="4138" y="1411"/>
                    <a:pt x="3104" y="2132"/>
                  </a:cubicBezTo>
                  <a:cubicBezTo>
                    <a:pt x="2069" y="2837"/>
                    <a:pt x="1035" y="3543"/>
                    <a:pt x="0" y="4264"/>
                  </a:cubicBezTo>
                  <a:cubicBezTo>
                    <a:pt x="47" y="4311"/>
                    <a:pt x="78" y="4358"/>
                    <a:pt x="110" y="4405"/>
                  </a:cubicBezTo>
                  <a:cubicBezTo>
                    <a:pt x="1144" y="3699"/>
                    <a:pt x="2179" y="2994"/>
                    <a:pt x="3213" y="2273"/>
                  </a:cubicBezTo>
                  <a:cubicBezTo>
                    <a:pt x="4248" y="1568"/>
                    <a:pt x="5282" y="862"/>
                    <a:pt x="6301" y="141"/>
                  </a:cubicBezTo>
                  <a:cubicBezTo>
                    <a:pt x="6270" y="94"/>
                    <a:pt x="6239" y="47"/>
                    <a:pt x="6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0">
              <a:extLst>
                <a:ext uri="{FF2B5EF4-FFF2-40B4-BE49-F238E27FC236}">
                  <a16:creationId xmlns:a16="http://schemas.microsoft.com/office/drawing/2014/main" id="{409DDE15-AEA0-4D24-EF8B-87EEAAD3FB6A}"/>
                </a:ext>
              </a:extLst>
            </p:cNvPr>
            <p:cNvSpPr/>
            <p:nvPr/>
          </p:nvSpPr>
          <p:spPr>
            <a:xfrm>
              <a:off x="2190475" y="1886700"/>
              <a:ext cx="157550" cy="110525"/>
            </a:xfrm>
            <a:custGeom>
              <a:avLst/>
              <a:gdLst/>
              <a:ahLst/>
              <a:cxnLst/>
              <a:rect l="l" t="t" r="r" b="b"/>
              <a:pathLst>
                <a:path w="6302" h="4421" extrusionOk="0">
                  <a:moveTo>
                    <a:pt x="6207" y="0"/>
                  </a:moveTo>
                  <a:cubicBezTo>
                    <a:pt x="5173" y="721"/>
                    <a:pt x="4138" y="1427"/>
                    <a:pt x="3104" y="2132"/>
                  </a:cubicBezTo>
                  <a:cubicBezTo>
                    <a:pt x="2069" y="2853"/>
                    <a:pt x="1035" y="3558"/>
                    <a:pt x="0" y="4264"/>
                  </a:cubicBezTo>
                  <a:cubicBezTo>
                    <a:pt x="32" y="4326"/>
                    <a:pt x="79" y="4373"/>
                    <a:pt x="110" y="4420"/>
                  </a:cubicBezTo>
                  <a:cubicBezTo>
                    <a:pt x="1145" y="3699"/>
                    <a:pt x="2179" y="2994"/>
                    <a:pt x="3214" y="2289"/>
                  </a:cubicBezTo>
                  <a:cubicBezTo>
                    <a:pt x="4232" y="1568"/>
                    <a:pt x="5267" y="862"/>
                    <a:pt x="6301" y="157"/>
                  </a:cubicBezTo>
                  <a:cubicBezTo>
                    <a:pt x="6270" y="94"/>
                    <a:pt x="6239" y="47"/>
                    <a:pt x="6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0">
              <a:extLst>
                <a:ext uri="{FF2B5EF4-FFF2-40B4-BE49-F238E27FC236}">
                  <a16:creationId xmlns:a16="http://schemas.microsoft.com/office/drawing/2014/main" id="{3F9EECC6-6215-C91C-25F4-DB06B7CEE959}"/>
                </a:ext>
              </a:extLst>
            </p:cNvPr>
            <p:cNvSpPr/>
            <p:nvPr/>
          </p:nvSpPr>
          <p:spPr>
            <a:xfrm>
              <a:off x="2186550" y="1880825"/>
              <a:ext cx="157550" cy="110525"/>
            </a:xfrm>
            <a:custGeom>
              <a:avLst/>
              <a:gdLst/>
              <a:ahLst/>
              <a:cxnLst/>
              <a:rect l="l" t="t" r="r" b="b"/>
              <a:pathLst>
                <a:path w="6302" h="4421" extrusionOk="0">
                  <a:moveTo>
                    <a:pt x="6192" y="0"/>
                  </a:moveTo>
                  <a:cubicBezTo>
                    <a:pt x="5173" y="721"/>
                    <a:pt x="4139" y="1426"/>
                    <a:pt x="3104" y="2147"/>
                  </a:cubicBezTo>
                  <a:cubicBezTo>
                    <a:pt x="2070" y="2853"/>
                    <a:pt x="1035" y="3558"/>
                    <a:pt x="1" y="4279"/>
                  </a:cubicBezTo>
                  <a:cubicBezTo>
                    <a:pt x="32" y="4326"/>
                    <a:pt x="63" y="4373"/>
                    <a:pt x="95" y="4420"/>
                  </a:cubicBezTo>
                  <a:cubicBezTo>
                    <a:pt x="1129" y="3715"/>
                    <a:pt x="2164" y="2994"/>
                    <a:pt x="3198" y="2289"/>
                  </a:cubicBezTo>
                  <a:cubicBezTo>
                    <a:pt x="4233" y="1583"/>
                    <a:pt x="5267" y="862"/>
                    <a:pt x="6302" y="157"/>
                  </a:cubicBezTo>
                  <a:cubicBezTo>
                    <a:pt x="6270" y="110"/>
                    <a:pt x="6239" y="63"/>
                    <a:pt x="6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0">
              <a:extLst>
                <a:ext uri="{FF2B5EF4-FFF2-40B4-BE49-F238E27FC236}">
                  <a16:creationId xmlns:a16="http://schemas.microsoft.com/office/drawing/2014/main" id="{EBF6F503-17FD-3CBD-503A-0C180ADACC75}"/>
                </a:ext>
              </a:extLst>
            </p:cNvPr>
            <p:cNvSpPr/>
            <p:nvPr/>
          </p:nvSpPr>
          <p:spPr>
            <a:xfrm>
              <a:off x="2182625" y="1875325"/>
              <a:ext cx="157550" cy="110525"/>
            </a:xfrm>
            <a:custGeom>
              <a:avLst/>
              <a:gdLst/>
              <a:ahLst/>
              <a:cxnLst/>
              <a:rect l="l" t="t" r="r" b="b"/>
              <a:pathLst>
                <a:path w="6302" h="4421" extrusionOk="0">
                  <a:moveTo>
                    <a:pt x="6192" y="1"/>
                  </a:moveTo>
                  <a:cubicBezTo>
                    <a:pt x="5158" y="706"/>
                    <a:pt x="4123" y="1427"/>
                    <a:pt x="3089" y="2132"/>
                  </a:cubicBezTo>
                  <a:cubicBezTo>
                    <a:pt x="2070" y="2838"/>
                    <a:pt x="1035" y="3559"/>
                    <a:pt x="1" y="4264"/>
                  </a:cubicBezTo>
                  <a:cubicBezTo>
                    <a:pt x="32" y="4311"/>
                    <a:pt x="64" y="4374"/>
                    <a:pt x="95" y="4421"/>
                  </a:cubicBezTo>
                  <a:cubicBezTo>
                    <a:pt x="1129" y="3700"/>
                    <a:pt x="2164" y="2994"/>
                    <a:pt x="3198" y="2273"/>
                  </a:cubicBezTo>
                  <a:cubicBezTo>
                    <a:pt x="4233" y="1568"/>
                    <a:pt x="5267" y="863"/>
                    <a:pt x="6302" y="142"/>
                  </a:cubicBezTo>
                  <a:cubicBezTo>
                    <a:pt x="6271" y="95"/>
                    <a:pt x="6224"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0">
              <a:extLst>
                <a:ext uri="{FF2B5EF4-FFF2-40B4-BE49-F238E27FC236}">
                  <a16:creationId xmlns:a16="http://schemas.microsoft.com/office/drawing/2014/main" id="{0F35B5D1-8907-101D-BA2E-BCC4573D7BFF}"/>
                </a:ext>
              </a:extLst>
            </p:cNvPr>
            <p:cNvSpPr/>
            <p:nvPr/>
          </p:nvSpPr>
          <p:spPr>
            <a:xfrm>
              <a:off x="2211625" y="1610825"/>
              <a:ext cx="125775" cy="186200"/>
            </a:xfrm>
            <a:custGeom>
              <a:avLst/>
              <a:gdLst/>
              <a:ahLst/>
              <a:cxnLst/>
              <a:rect l="l" t="t" r="r" b="b"/>
              <a:pathLst>
                <a:path w="5031" h="7448" extrusionOk="0">
                  <a:moveTo>
                    <a:pt x="1678" y="0"/>
                  </a:moveTo>
                  <a:cubicBezTo>
                    <a:pt x="581" y="690"/>
                    <a:pt x="1" y="988"/>
                    <a:pt x="1" y="988"/>
                  </a:cubicBezTo>
                  <a:cubicBezTo>
                    <a:pt x="832" y="2665"/>
                    <a:pt x="2509" y="3762"/>
                    <a:pt x="2791" y="4091"/>
                  </a:cubicBezTo>
                  <a:cubicBezTo>
                    <a:pt x="2791" y="4170"/>
                    <a:pt x="2916" y="4264"/>
                    <a:pt x="2916" y="4264"/>
                  </a:cubicBezTo>
                  <a:cubicBezTo>
                    <a:pt x="3089" y="4891"/>
                    <a:pt x="3214" y="5110"/>
                    <a:pt x="3324" y="5455"/>
                  </a:cubicBezTo>
                  <a:cubicBezTo>
                    <a:pt x="3637" y="7367"/>
                    <a:pt x="4546" y="7414"/>
                    <a:pt x="4593" y="7446"/>
                  </a:cubicBezTo>
                  <a:cubicBezTo>
                    <a:pt x="4597" y="7447"/>
                    <a:pt x="4604" y="7448"/>
                    <a:pt x="4612" y="7448"/>
                  </a:cubicBezTo>
                  <a:cubicBezTo>
                    <a:pt x="4702" y="7448"/>
                    <a:pt x="5031" y="7368"/>
                    <a:pt x="5017" y="7195"/>
                  </a:cubicBezTo>
                  <a:cubicBezTo>
                    <a:pt x="5001" y="7007"/>
                    <a:pt x="4703" y="6490"/>
                    <a:pt x="4656" y="6333"/>
                  </a:cubicBezTo>
                  <a:cubicBezTo>
                    <a:pt x="4625" y="6160"/>
                    <a:pt x="4672" y="5675"/>
                    <a:pt x="4656" y="5345"/>
                  </a:cubicBezTo>
                  <a:cubicBezTo>
                    <a:pt x="4625" y="5032"/>
                    <a:pt x="4531" y="4985"/>
                    <a:pt x="4468" y="4765"/>
                  </a:cubicBezTo>
                  <a:cubicBezTo>
                    <a:pt x="4405" y="4546"/>
                    <a:pt x="4076" y="3512"/>
                    <a:pt x="4045" y="3339"/>
                  </a:cubicBezTo>
                  <a:cubicBezTo>
                    <a:pt x="3998" y="3167"/>
                    <a:pt x="4045" y="2963"/>
                    <a:pt x="3935" y="2712"/>
                  </a:cubicBezTo>
                  <a:cubicBezTo>
                    <a:pt x="3825" y="2477"/>
                    <a:pt x="2540" y="863"/>
                    <a:pt x="2148" y="533"/>
                  </a:cubicBezTo>
                  <a:cubicBezTo>
                    <a:pt x="1944" y="345"/>
                    <a:pt x="1788" y="157"/>
                    <a:pt x="1678" y="0"/>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0">
              <a:extLst>
                <a:ext uri="{FF2B5EF4-FFF2-40B4-BE49-F238E27FC236}">
                  <a16:creationId xmlns:a16="http://schemas.microsoft.com/office/drawing/2014/main" id="{36BDC44E-BEE9-8404-7D94-EB8D8EC86BD2}"/>
                </a:ext>
              </a:extLst>
            </p:cNvPr>
            <p:cNvSpPr/>
            <p:nvPr/>
          </p:nvSpPr>
          <p:spPr>
            <a:xfrm>
              <a:off x="1955350" y="1097975"/>
              <a:ext cx="222600" cy="192400"/>
            </a:xfrm>
            <a:custGeom>
              <a:avLst/>
              <a:gdLst/>
              <a:ahLst/>
              <a:cxnLst/>
              <a:rect l="l" t="t" r="r" b="b"/>
              <a:pathLst>
                <a:path w="8904" h="7696" extrusionOk="0">
                  <a:moveTo>
                    <a:pt x="6073" y="0"/>
                  </a:moveTo>
                  <a:cubicBezTo>
                    <a:pt x="5833" y="0"/>
                    <a:pt x="5611" y="55"/>
                    <a:pt x="5424" y="185"/>
                  </a:cubicBezTo>
                  <a:cubicBezTo>
                    <a:pt x="5048" y="436"/>
                    <a:pt x="3528" y="2959"/>
                    <a:pt x="2007" y="3837"/>
                  </a:cubicBezTo>
                  <a:cubicBezTo>
                    <a:pt x="471" y="4730"/>
                    <a:pt x="1" y="4793"/>
                    <a:pt x="1" y="4793"/>
                  </a:cubicBezTo>
                  <a:cubicBezTo>
                    <a:pt x="1" y="4793"/>
                    <a:pt x="1165" y="7696"/>
                    <a:pt x="1979" y="7696"/>
                  </a:cubicBezTo>
                  <a:cubicBezTo>
                    <a:pt x="1993" y="7696"/>
                    <a:pt x="2008" y="7695"/>
                    <a:pt x="2023" y="7693"/>
                  </a:cubicBezTo>
                  <a:cubicBezTo>
                    <a:pt x="2838" y="7583"/>
                    <a:pt x="6756" y="5608"/>
                    <a:pt x="7822" y="4323"/>
                  </a:cubicBezTo>
                  <a:cubicBezTo>
                    <a:pt x="8904" y="3038"/>
                    <a:pt x="8622" y="1235"/>
                    <a:pt x="8622" y="1235"/>
                  </a:cubicBezTo>
                  <a:cubicBezTo>
                    <a:pt x="8103" y="754"/>
                    <a:pt x="6963" y="0"/>
                    <a:pt x="6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1" name="Google Shape;2361;p40">
            <a:extLst>
              <a:ext uri="{FF2B5EF4-FFF2-40B4-BE49-F238E27FC236}">
                <a16:creationId xmlns:a16="http://schemas.microsoft.com/office/drawing/2014/main" id="{33967E4A-E67C-FB0A-7804-E5682D62823E}"/>
              </a:ext>
            </a:extLst>
          </p:cNvPr>
          <p:cNvGrpSpPr/>
          <p:nvPr/>
        </p:nvGrpSpPr>
        <p:grpSpPr>
          <a:xfrm rot="-9124936">
            <a:off x="1784793" y="-383018"/>
            <a:ext cx="1797023" cy="2348096"/>
            <a:chOff x="3062244" y="-1611812"/>
            <a:chExt cx="2169491" cy="2787820"/>
          </a:xfrm>
        </p:grpSpPr>
        <p:sp>
          <p:nvSpPr>
            <p:cNvPr id="2362" name="Google Shape;2362;p40">
              <a:extLst>
                <a:ext uri="{FF2B5EF4-FFF2-40B4-BE49-F238E27FC236}">
                  <a16:creationId xmlns:a16="http://schemas.microsoft.com/office/drawing/2014/main" id="{04BA95B8-94AC-9F2A-01F2-7002CA114987}"/>
                </a:ext>
              </a:extLst>
            </p:cNvPr>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0">
              <a:extLst>
                <a:ext uri="{FF2B5EF4-FFF2-40B4-BE49-F238E27FC236}">
                  <a16:creationId xmlns:a16="http://schemas.microsoft.com/office/drawing/2014/main" id="{760235D5-31C3-691E-84B6-F2777611CAF3}"/>
                </a:ext>
              </a:extLst>
            </p:cNvPr>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0">
              <a:extLst>
                <a:ext uri="{FF2B5EF4-FFF2-40B4-BE49-F238E27FC236}">
                  <a16:creationId xmlns:a16="http://schemas.microsoft.com/office/drawing/2014/main" id="{94DE6163-A25E-ECC5-DBAF-F307C316E128}"/>
                </a:ext>
              </a:extLst>
            </p:cNvPr>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0">
              <a:extLst>
                <a:ext uri="{FF2B5EF4-FFF2-40B4-BE49-F238E27FC236}">
                  <a16:creationId xmlns:a16="http://schemas.microsoft.com/office/drawing/2014/main" id="{59B9650E-BC52-B2D0-0E0C-2655D5D267C9}"/>
                </a:ext>
              </a:extLst>
            </p:cNvPr>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0">
              <a:extLst>
                <a:ext uri="{FF2B5EF4-FFF2-40B4-BE49-F238E27FC236}">
                  <a16:creationId xmlns:a16="http://schemas.microsoft.com/office/drawing/2014/main" id="{B544DB0E-18D3-12BA-AB1C-968833C73B40}"/>
                </a:ext>
              </a:extLst>
            </p:cNvPr>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0">
              <a:extLst>
                <a:ext uri="{FF2B5EF4-FFF2-40B4-BE49-F238E27FC236}">
                  <a16:creationId xmlns:a16="http://schemas.microsoft.com/office/drawing/2014/main" id="{02E25049-0012-4D63-834D-BFAD7742458C}"/>
                </a:ext>
              </a:extLst>
            </p:cNvPr>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0">
              <a:extLst>
                <a:ext uri="{FF2B5EF4-FFF2-40B4-BE49-F238E27FC236}">
                  <a16:creationId xmlns:a16="http://schemas.microsoft.com/office/drawing/2014/main" id="{EEA58ED4-6DCE-CD10-F6B4-61F2422AC6D3}"/>
                </a:ext>
              </a:extLst>
            </p:cNvPr>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a:extLst>
                <a:ext uri="{FF2B5EF4-FFF2-40B4-BE49-F238E27FC236}">
                  <a16:creationId xmlns:a16="http://schemas.microsoft.com/office/drawing/2014/main" id="{83D06DE6-BE15-85BF-C4A6-42BD0102685D}"/>
                </a:ext>
              </a:extLst>
            </p:cNvPr>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a:extLst>
                <a:ext uri="{FF2B5EF4-FFF2-40B4-BE49-F238E27FC236}">
                  <a16:creationId xmlns:a16="http://schemas.microsoft.com/office/drawing/2014/main" id="{1AE1F655-1C76-59AE-9FB3-AC0463F93698}"/>
                </a:ext>
              </a:extLst>
            </p:cNvPr>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a:extLst>
                <a:ext uri="{FF2B5EF4-FFF2-40B4-BE49-F238E27FC236}">
                  <a16:creationId xmlns:a16="http://schemas.microsoft.com/office/drawing/2014/main" id="{B34720F3-0454-CD35-AEB7-A9002765458D}"/>
                </a:ext>
              </a:extLst>
            </p:cNvPr>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a:extLst>
                <a:ext uri="{FF2B5EF4-FFF2-40B4-BE49-F238E27FC236}">
                  <a16:creationId xmlns:a16="http://schemas.microsoft.com/office/drawing/2014/main" id="{3854D3AC-204A-D06F-4E71-CF93DF878361}"/>
                </a:ext>
              </a:extLst>
            </p:cNvPr>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a:extLst>
                <a:ext uri="{FF2B5EF4-FFF2-40B4-BE49-F238E27FC236}">
                  <a16:creationId xmlns:a16="http://schemas.microsoft.com/office/drawing/2014/main" id="{85564E9C-91F0-211E-A82E-D4329E4CBC6E}"/>
                </a:ext>
              </a:extLst>
            </p:cNvPr>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a:extLst>
                <a:ext uri="{FF2B5EF4-FFF2-40B4-BE49-F238E27FC236}">
                  <a16:creationId xmlns:a16="http://schemas.microsoft.com/office/drawing/2014/main" id="{C823BEFF-2B40-C747-8FBB-558487908B71}"/>
                </a:ext>
              </a:extLst>
            </p:cNvPr>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a:extLst>
                <a:ext uri="{FF2B5EF4-FFF2-40B4-BE49-F238E27FC236}">
                  <a16:creationId xmlns:a16="http://schemas.microsoft.com/office/drawing/2014/main" id="{6DFF2B1C-2AB8-94B9-746F-B10C3941B67B}"/>
                </a:ext>
              </a:extLst>
            </p:cNvPr>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a:extLst>
                <a:ext uri="{FF2B5EF4-FFF2-40B4-BE49-F238E27FC236}">
                  <a16:creationId xmlns:a16="http://schemas.microsoft.com/office/drawing/2014/main" id="{73CD926C-BBA5-8477-CD60-0104AA9BD78A}"/>
                </a:ext>
              </a:extLst>
            </p:cNvPr>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a:extLst>
                <a:ext uri="{FF2B5EF4-FFF2-40B4-BE49-F238E27FC236}">
                  <a16:creationId xmlns:a16="http://schemas.microsoft.com/office/drawing/2014/main" id="{93E9C013-479E-886C-E67F-7C21FA86DCC7}"/>
                </a:ext>
              </a:extLst>
            </p:cNvPr>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a:extLst>
                <a:ext uri="{FF2B5EF4-FFF2-40B4-BE49-F238E27FC236}">
                  <a16:creationId xmlns:a16="http://schemas.microsoft.com/office/drawing/2014/main" id="{5FE20925-80D4-1341-62A0-C8F60DD40EB5}"/>
                </a:ext>
              </a:extLst>
            </p:cNvPr>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a:extLst>
                <a:ext uri="{FF2B5EF4-FFF2-40B4-BE49-F238E27FC236}">
                  <a16:creationId xmlns:a16="http://schemas.microsoft.com/office/drawing/2014/main" id="{B8FD608B-1170-EBD0-BEFE-26D7570A9BD0}"/>
                </a:ext>
              </a:extLst>
            </p:cNvPr>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a:extLst>
                <a:ext uri="{FF2B5EF4-FFF2-40B4-BE49-F238E27FC236}">
                  <a16:creationId xmlns:a16="http://schemas.microsoft.com/office/drawing/2014/main" id="{BC57BF85-7D22-2AA0-3138-9E9588056654}"/>
                </a:ext>
              </a:extLst>
            </p:cNvPr>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0">
              <a:extLst>
                <a:ext uri="{FF2B5EF4-FFF2-40B4-BE49-F238E27FC236}">
                  <a16:creationId xmlns:a16="http://schemas.microsoft.com/office/drawing/2014/main" id="{91294A3D-D331-A8DE-DB2B-B5944083AA21}"/>
                </a:ext>
              </a:extLst>
            </p:cNvPr>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0">
              <a:extLst>
                <a:ext uri="{FF2B5EF4-FFF2-40B4-BE49-F238E27FC236}">
                  <a16:creationId xmlns:a16="http://schemas.microsoft.com/office/drawing/2014/main" id="{8EF9089E-4C89-40C2-D6C9-E8E303C3E33D}"/>
                </a:ext>
              </a:extLst>
            </p:cNvPr>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0">
              <a:extLst>
                <a:ext uri="{FF2B5EF4-FFF2-40B4-BE49-F238E27FC236}">
                  <a16:creationId xmlns:a16="http://schemas.microsoft.com/office/drawing/2014/main" id="{28CCEFA5-DCD4-1578-DB9F-2CE89ED175CF}"/>
                </a:ext>
              </a:extLst>
            </p:cNvPr>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0">
              <a:extLst>
                <a:ext uri="{FF2B5EF4-FFF2-40B4-BE49-F238E27FC236}">
                  <a16:creationId xmlns:a16="http://schemas.microsoft.com/office/drawing/2014/main" id="{D00187D6-7C10-62CC-C8C1-67C0C3BAB304}"/>
                </a:ext>
              </a:extLst>
            </p:cNvPr>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0">
              <a:extLst>
                <a:ext uri="{FF2B5EF4-FFF2-40B4-BE49-F238E27FC236}">
                  <a16:creationId xmlns:a16="http://schemas.microsoft.com/office/drawing/2014/main" id="{9E85D52F-0D0A-A0FE-7CBF-9920621AEFD1}"/>
                </a:ext>
              </a:extLst>
            </p:cNvPr>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0">
              <a:extLst>
                <a:ext uri="{FF2B5EF4-FFF2-40B4-BE49-F238E27FC236}">
                  <a16:creationId xmlns:a16="http://schemas.microsoft.com/office/drawing/2014/main" id="{235821B1-B33B-9CCB-15AA-4EF8E1CE9E79}"/>
                </a:ext>
              </a:extLst>
            </p:cNvPr>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0">
              <a:extLst>
                <a:ext uri="{FF2B5EF4-FFF2-40B4-BE49-F238E27FC236}">
                  <a16:creationId xmlns:a16="http://schemas.microsoft.com/office/drawing/2014/main" id="{9826BC17-BAD8-475F-DFBE-86803E8A2BE3}"/>
                </a:ext>
              </a:extLst>
            </p:cNvPr>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0">
              <a:extLst>
                <a:ext uri="{FF2B5EF4-FFF2-40B4-BE49-F238E27FC236}">
                  <a16:creationId xmlns:a16="http://schemas.microsoft.com/office/drawing/2014/main" id="{7ED3C943-555F-1A8F-5B9B-6E6B07DCD4BA}"/>
                </a:ext>
              </a:extLst>
            </p:cNvPr>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0">
              <a:extLst>
                <a:ext uri="{FF2B5EF4-FFF2-40B4-BE49-F238E27FC236}">
                  <a16:creationId xmlns:a16="http://schemas.microsoft.com/office/drawing/2014/main" id="{877D014F-1AAC-75D8-BDAE-4D57D37291F0}"/>
                </a:ext>
              </a:extLst>
            </p:cNvPr>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0">
              <a:extLst>
                <a:ext uri="{FF2B5EF4-FFF2-40B4-BE49-F238E27FC236}">
                  <a16:creationId xmlns:a16="http://schemas.microsoft.com/office/drawing/2014/main" id="{5FC20AC8-56D7-43DC-8C8E-1B937456D794}"/>
                </a:ext>
              </a:extLst>
            </p:cNvPr>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0">
              <a:extLst>
                <a:ext uri="{FF2B5EF4-FFF2-40B4-BE49-F238E27FC236}">
                  <a16:creationId xmlns:a16="http://schemas.microsoft.com/office/drawing/2014/main" id="{D5A20339-4B71-0D5F-7C47-5E4D3C95A09B}"/>
                </a:ext>
              </a:extLst>
            </p:cNvPr>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0">
              <a:extLst>
                <a:ext uri="{FF2B5EF4-FFF2-40B4-BE49-F238E27FC236}">
                  <a16:creationId xmlns:a16="http://schemas.microsoft.com/office/drawing/2014/main" id="{979657E4-C586-DAD1-412F-AD9F5ECDD977}"/>
                </a:ext>
              </a:extLst>
            </p:cNvPr>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0">
              <a:extLst>
                <a:ext uri="{FF2B5EF4-FFF2-40B4-BE49-F238E27FC236}">
                  <a16:creationId xmlns:a16="http://schemas.microsoft.com/office/drawing/2014/main" id="{A4BCF62A-F169-12FA-CBDD-E0ED371EA8FD}"/>
                </a:ext>
              </a:extLst>
            </p:cNvPr>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0">
              <a:extLst>
                <a:ext uri="{FF2B5EF4-FFF2-40B4-BE49-F238E27FC236}">
                  <a16:creationId xmlns:a16="http://schemas.microsoft.com/office/drawing/2014/main" id="{371727F5-06C8-5E52-9AC9-776522D6C0F0}"/>
                </a:ext>
              </a:extLst>
            </p:cNvPr>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0">
              <a:extLst>
                <a:ext uri="{FF2B5EF4-FFF2-40B4-BE49-F238E27FC236}">
                  <a16:creationId xmlns:a16="http://schemas.microsoft.com/office/drawing/2014/main" id="{241888FF-E608-E7DC-25DB-AF3EEB3EE922}"/>
                </a:ext>
              </a:extLst>
            </p:cNvPr>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0">
              <a:extLst>
                <a:ext uri="{FF2B5EF4-FFF2-40B4-BE49-F238E27FC236}">
                  <a16:creationId xmlns:a16="http://schemas.microsoft.com/office/drawing/2014/main" id="{447AD205-DA11-ABA6-37A3-543F73E24436}"/>
                </a:ext>
              </a:extLst>
            </p:cNvPr>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0">
              <a:extLst>
                <a:ext uri="{FF2B5EF4-FFF2-40B4-BE49-F238E27FC236}">
                  <a16:creationId xmlns:a16="http://schemas.microsoft.com/office/drawing/2014/main" id="{DA42D651-1724-1009-0619-667A86113FF3}"/>
                </a:ext>
              </a:extLst>
            </p:cNvPr>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0">
              <a:extLst>
                <a:ext uri="{FF2B5EF4-FFF2-40B4-BE49-F238E27FC236}">
                  <a16:creationId xmlns:a16="http://schemas.microsoft.com/office/drawing/2014/main" id="{9575627C-BB8C-60FC-B097-149BE02ADE1A}"/>
                </a:ext>
              </a:extLst>
            </p:cNvPr>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0">
              <a:extLst>
                <a:ext uri="{FF2B5EF4-FFF2-40B4-BE49-F238E27FC236}">
                  <a16:creationId xmlns:a16="http://schemas.microsoft.com/office/drawing/2014/main" id="{D1BEA6BF-DEC1-8BE5-EC3C-E277AD4C31A6}"/>
                </a:ext>
              </a:extLst>
            </p:cNvPr>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0">
              <a:extLst>
                <a:ext uri="{FF2B5EF4-FFF2-40B4-BE49-F238E27FC236}">
                  <a16:creationId xmlns:a16="http://schemas.microsoft.com/office/drawing/2014/main" id="{DBA03ECC-B4C7-7B3A-CAF7-BA0FF5D5F75B}"/>
                </a:ext>
              </a:extLst>
            </p:cNvPr>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0">
              <a:extLst>
                <a:ext uri="{FF2B5EF4-FFF2-40B4-BE49-F238E27FC236}">
                  <a16:creationId xmlns:a16="http://schemas.microsoft.com/office/drawing/2014/main" id="{BDFD065D-92A5-E4FA-3619-9EFB24C96454}"/>
                </a:ext>
              </a:extLst>
            </p:cNvPr>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0">
              <a:extLst>
                <a:ext uri="{FF2B5EF4-FFF2-40B4-BE49-F238E27FC236}">
                  <a16:creationId xmlns:a16="http://schemas.microsoft.com/office/drawing/2014/main" id="{5175B717-E18C-9517-AA59-0602CB27C809}"/>
                </a:ext>
              </a:extLst>
            </p:cNvPr>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0">
              <a:extLst>
                <a:ext uri="{FF2B5EF4-FFF2-40B4-BE49-F238E27FC236}">
                  <a16:creationId xmlns:a16="http://schemas.microsoft.com/office/drawing/2014/main" id="{5A03AADA-D230-AC0D-BB94-89063B21D3CB}"/>
                </a:ext>
              </a:extLst>
            </p:cNvPr>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0">
              <a:extLst>
                <a:ext uri="{FF2B5EF4-FFF2-40B4-BE49-F238E27FC236}">
                  <a16:creationId xmlns:a16="http://schemas.microsoft.com/office/drawing/2014/main" id="{54EAC2D0-3033-9DEB-33CA-205B67D2D48F}"/>
                </a:ext>
              </a:extLst>
            </p:cNvPr>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0">
              <a:extLst>
                <a:ext uri="{FF2B5EF4-FFF2-40B4-BE49-F238E27FC236}">
                  <a16:creationId xmlns:a16="http://schemas.microsoft.com/office/drawing/2014/main" id="{D759415E-F31F-25DA-7B51-14B63997C199}"/>
                </a:ext>
              </a:extLst>
            </p:cNvPr>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0">
              <a:extLst>
                <a:ext uri="{FF2B5EF4-FFF2-40B4-BE49-F238E27FC236}">
                  <a16:creationId xmlns:a16="http://schemas.microsoft.com/office/drawing/2014/main" id="{D4A26A17-6C68-6461-A1DC-722328BBD9D3}"/>
                </a:ext>
              </a:extLst>
            </p:cNvPr>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0">
              <a:extLst>
                <a:ext uri="{FF2B5EF4-FFF2-40B4-BE49-F238E27FC236}">
                  <a16:creationId xmlns:a16="http://schemas.microsoft.com/office/drawing/2014/main" id="{D2F1ADAF-E6D9-1D25-BF20-4719176AF8E3}"/>
                </a:ext>
              </a:extLst>
            </p:cNvPr>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0">
              <a:extLst>
                <a:ext uri="{FF2B5EF4-FFF2-40B4-BE49-F238E27FC236}">
                  <a16:creationId xmlns:a16="http://schemas.microsoft.com/office/drawing/2014/main" id="{26CFAB52-77E0-FC5B-DFB9-AE8D34747965}"/>
                </a:ext>
              </a:extLst>
            </p:cNvPr>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0">
              <a:extLst>
                <a:ext uri="{FF2B5EF4-FFF2-40B4-BE49-F238E27FC236}">
                  <a16:creationId xmlns:a16="http://schemas.microsoft.com/office/drawing/2014/main" id="{BD898BBD-D8C3-CD0F-19EF-38E107EB5CB6}"/>
                </a:ext>
              </a:extLst>
            </p:cNvPr>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0">
              <a:extLst>
                <a:ext uri="{FF2B5EF4-FFF2-40B4-BE49-F238E27FC236}">
                  <a16:creationId xmlns:a16="http://schemas.microsoft.com/office/drawing/2014/main" id="{85319ACF-535D-F01D-6137-DCD8F850871A}"/>
                </a:ext>
              </a:extLst>
            </p:cNvPr>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0">
              <a:extLst>
                <a:ext uri="{FF2B5EF4-FFF2-40B4-BE49-F238E27FC236}">
                  <a16:creationId xmlns:a16="http://schemas.microsoft.com/office/drawing/2014/main" id="{066199A0-76E8-345C-93D0-1646B8F9DA5F}"/>
                </a:ext>
              </a:extLst>
            </p:cNvPr>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0">
              <a:extLst>
                <a:ext uri="{FF2B5EF4-FFF2-40B4-BE49-F238E27FC236}">
                  <a16:creationId xmlns:a16="http://schemas.microsoft.com/office/drawing/2014/main" id="{3600C216-6EA4-0962-4B75-E24A955459E2}"/>
                </a:ext>
              </a:extLst>
            </p:cNvPr>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0">
              <a:extLst>
                <a:ext uri="{FF2B5EF4-FFF2-40B4-BE49-F238E27FC236}">
                  <a16:creationId xmlns:a16="http://schemas.microsoft.com/office/drawing/2014/main" id="{9E11B7D4-9EDF-1778-785B-0CFB55B4F0AC}"/>
                </a:ext>
              </a:extLst>
            </p:cNvPr>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0">
              <a:extLst>
                <a:ext uri="{FF2B5EF4-FFF2-40B4-BE49-F238E27FC236}">
                  <a16:creationId xmlns:a16="http://schemas.microsoft.com/office/drawing/2014/main" id="{15E64998-A766-182B-05D9-AEDAA71E0F36}"/>
                </a:ext>
              </a:extLst>
            </p:cNvPr>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0">
              <a:extLst>
                <a:ext uri="{FF2B5EF4-FFF2-40B4-BE49-F238E27FC236}">
                  <a16:creationId xmlns:a16="http://schemas.microsoft.com/office/drawing/2014/main" id="{34379A5A-F7A3-B305-45DF-1982C3D01FC4}"/>
                </a:ext>
              </a:extLst>
            </p:cNvPr>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0">
              <a:extLst>
                <a:ext uri="{FF2B5EF4-FFF2-40B4-BE49-F238E27FC236}">
                  <a16:creationId xmlns:a16="http://schemas.microsoft.com/office/drawing/2014/main" id="{87E3A34A-EBD7-DE8B-449A-E5FF14506C15}"/>
                </a:ext>
              </a:extLst>
            </p:cNvPr>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0">
              <a:extLst>
                <a:ext uri="{FF2B5EF4-FFF2-40B4-BE49-F238E27FC236}">
                  <a16:creationId xmlns:a16="http://schemas.microsoft.com/office/drawing/2014/main" id="{D6ED2A52-993A-FDE3-1967-AB7083D38F6A}"/>
                </a:ext>
              </a:extLst>
            </p:cNvPr>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0">
              <a:extLst>
                <a:ext uri="{FF2B5EF4-FFF2-40B4-BE49-F238E27FC236}">
                  <a16:creationId xmlns:a16="http://schemas.microsoft.com/office/drawing/2014/main" id="{72400FB0-3763-99C9-E59A-B2C20DC573D6}"/>
                </a:ext>
              </a:extLst>
            </p:cNvPr>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0">
              <a:extLst>
                <a:ext uri="{FF2B5EF4-FFF2-40B4-BE49-F238E27FC236}">
                  <a16:creationId xmlns:a16="http://schemas.microsoft.com/office/drawing/2014/main" id="{B47B16E7-4C75-A5BE-5999-4FF17E4FB155}"/>
                </a:ext>
              </a:extLst>
            </p:cNvPr>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0">
              <a:extLst>
                <a:ext uri="{FF2B5EF4-FFF2-40B4-BE49-F238E27FC236}">
                  <a16:creationId xmlns:a16="http://schemas.microsoft.com/office/drawing/2014/main" id="{5F91E8D6-C7A3-D3A8-9DC5-136A945E6EEF}"/>
                </a:ext>
              </a:extLst>
            </p:cNvPr>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0">
              <a:extLst>
                <a:ext uri="{FF2B5EF4-FFF2-40B4-BE49-F238E27FC236}">
                  <a16:creationId xmlns:a16="http://schemas.microsoft.com/office/drawing/2014/main" id="{230F3253-CD36-15FD-0F51-0509138BC147}"/>
                </a:ext>
              </a:extLst>
            </p:cNvPr>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0">
              <a:extLst>
                <a:ext uri="{FF2B5EF4-FFF2-40B4-BE49-F238E27FC236}">
                  <a16:creationId xmlns:a16="http://schemas.microsoft.com/office/drawing/2014/main" id="{38D5971C-9D72-2634-0BDB-07513C775BFE}"/>
                </a:ext>
              </a:extLst>
            </p:cNvPr>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0">
              <a:extLst>
                <a:ext uri="{FF2B5EF4-FFF2-40B4-BE49-F238E27FC236}">
                  <a16:creationId xmlns:a16="http://schemas.microsoft.com/office/drawing/2014/main" id="{362BBC15-B6BD-643F-2C41-4C56F2ACE97E}"/>
                </a:ext>
              </a:extLst>
            </p:cNvPr>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0">
              <a:extLst>
                <a:ext uri="{FF2B5EF4-FFF2-40B4-BE49-F238E27FC236}">
                  <a16:creationId xmlns:a16="http://schemas.microsoft.com/office/drawing/2014/main" id="{648F8A93-540A-5A36-C11B-6313AABA036B}"/>
                </a:ext>
              </a:extLst>
            </p:cNvPr>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0">
              <a:extLst>
                <a:ext uri="{FF2B5EF4-FFF2-40B4-BE49-F238E27FC236}">
                  <a16:creationId xmlns:a16="http://schemas.microsoft.com/office/drawing/2014/main" id="{9F797508-3365-9B41-182B-F0CE22FFFCBA}"/>
                </a:ext>
              </a:extLst>
            </p:cNvPr>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0">
              <a:extLst>
                <a:ext uri="{FF2B5EF4-FFF2-40B4-BE49-F238E27FC236}">
                  <a16:creationId xmlns:a16="http://schemas.microsoft.com/office/drawing/2014/main" id="{A9E88EEA-A68F-7913-7855-914B38F1A8D7}"/>
                </a:ext>
              </a:extLst>
            </p:cNvPr>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0">
              <a:extLst>
                <a:ext uri="{FF2B5EF4-FFF2-40B4-BE49-F238E27FC236}">
                  <a16:creationId xmlns:a16="http://schemas.microsoft.com/office/drawing/2014/main" id="{F29EF8C6-3BFD-AB1F-502E-6296AA3E6B0A}"/>
                </a:ext>
              </a:extLst>
            </p:cNvPr>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0">
              <a:extLst>
                <a:ext uri="{FF2B5EF4-FFF2-40B4-BE49-F238E27FC236}">
                  <a16:creationId xmlns:a16="http://schemas.microsoft.com/office/drawing/2014/main" id="{3219DBEE-67DC-D0F9-C51F-55D4F85C17BF}"/>
                </a:ext>
              </a:extLst>
            </p:cNvPr>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0">
              <a:extLst>
                <a:ext uri="{FF2B5EF4-FFF2-40B4-BE49-F238E27FC236}">
                  <a16:creationId xmlns:a16="http://schemas.microsoft.com/office/drawing/2014/main" id="{3142D447-98A5-B12D-BAA1-FA1CC4B6C68D}"/>
                </a:ext>
              </a:extLst>
            </p:cNvPr>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0">
              <a:extLst>
                <a:ext uri="{FF2B5EF4-FFF2-40B4-BE49-F238E27FC236}">
                  <a16:creationId xmlns:a16="http://schemas.microsoft.com/office/drawing/2014/main" id="{C5853F36-550B-6C45-2A1E-3E5AC10469B4}"/>
                </a:ext>
              </a:extLst>
            </p:cNvPr>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0">
              <a:extLst>
                <a:ext uri="{FF2B5EF4-FFF2-40B4-BE49-F238E27FC236}">
                  <a16:creationId xmlns:a16="http://schemas.microsoft.com/office/drawing/2014/main" id="{A03E3407-8F53-C7AA-B1C5-EFBC3C066226}"/>
                </a:ext>
              </a:extLst>
            </p:cNvPr>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0">
              <a:extLst>
                <a:ext uri="{FF2B5EF4-FFF2-40B4-BE49-F238E27FC236}">
                  <a16:creationId xmlns:a16="http://schemas.microsoft.com/office/drawing/2014/main" id="{52F40CB1-7D62-85EB-8B60-A8C4209161C7}"/>
                </a:ext>
              </a:extLst>
            </p:cNvPr>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0">
              <a:extLst>
                <a:ext uri="{FF2B5EF4-FFF2-40B4-BE49-F238E27FC236}">
                  <a16:creationId xmlns:a16="http://schemas.microsoft.com/office/drawing/2014/main" id="{7A83C495-9468-8811-DA18-A6FF198FC47B}"/>
                </a:ext>
              </a:extLst>
            </p:cNvPr>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0">
              <a:extLst>
                <a:ext uri="{FF2B5EF4-FFF2-40B4-BE49-F238E27FC236}">
                  <a16:creationId xmlns:a16="http://schemas.microsoft.com/office/drawing/2014/main" id="{D7D0915A-0B21-625E-F0A1-851B833B664F}"/>
                </a:ext>
              </a:extLst>
            </p:cNvPr>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0">
              <a:extLst>
                <a:ext uri="{FF2B5EF4-FFF2-40B4-BE49-F238E27FC236}">
                  <a16:creationId xmlns:a16="http://schemas.microsoft.com/office/drawing/2014/main" id="{ED7F2E06-5BB8-DFDC-3F06-76A8B143C975}"/>
                </a:ext>
              </a:extLst>
            </p:cNvPr>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0">
              <a:extLst>
                <a:ext uri="{FF2B5EF4-FFF2-40B4-BE49-F238E27FC236}">
                  <a16:creationId xmlns:a16="http://schemas.microsoft.com/office/drawing/2014/main" id="{F57CB3F9-4625-0348-0DCC-040F62860258}"/>
                </a:ext>
              </a:extLst>
            </p:cNvPr>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0">
              <a:extLst>
                <a:ext uri="{FF2B5EF4-FFF2-40B4-BE49-F238E27FC236}">
                  <a16:creationId xmlns:a16="http://schemas.microsoft.com/office/drawing/2014/main" id="{BD79A312-8E20-3958-CF1A-450527465EA3}"/>
                </a:ext>
              </a:extLst>
            </p:cNvPr>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0">
              <a:extLst>
                <a:ext uri="{FF2B5EF4-FFF2-40B4-BE49-F238E27FC236}">
                  <a16:creationId xmlns:a16="http://schemas.microsoft.com/office/drawing/2014/main" id="{3BCF340D-6A48-161C-63FC-A5838F22DE78}"/>
                </a:ext>
              </a:extLst>
            </p:cNvPr>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0">
              <a:extLst>
                <a:ext uri="{FF2B5EF4-FFF2-40B4-BE49-F238E27FC236}">
                  <a16:creationId xmlns:a16="http://schemas.microsoft.com/office/drawing/2014/main" id="{56EB388E-5032-96F4-E8A0-A594FFA1A962}"/>
                </a:ext>
              </a:extLst>
            </p:cNvPr>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0">
              <a:extLst>
                <a:ext uri="{FF2B5EF4-FFF2-40B4-BE49-F238E27FC236}">
                  <a16:creationId xmlns:a16="http://schemas.microsoft.com/office/drawing/2014/main" id="{7C212126-9D80-8ABE-BB72-6EB3CACD9250}"/>
                </a:ext>
              </a:extLst>
            </p:cNvPr>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0">
              <a:extLst>
                <a:ext uri="{FF2B5EF4-FFF2-40B4-BE49-F238E27FC236}">
                  <a16:creationId xmlns:a16="http://schemas.microsoft.com/office/drawing/2014/main" id="{BD7FF408-3EC3-D8C8-F3E4-DC9DE970B864}"/>
                </a:ext>
              </a:extLst>
            </p:cNvPr>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0">
              <a:extLst>
                <a:ext uri="{FF2B5EF4-FFF2-40B4-BE49-F238E27FC236}">
                  <a16:creationId xmlns:a16="http://schemas.microsoft.com/office/drawing/2014/main" id="{9F5087B9-A760-605C-38AC-773D611319D7}"/>
                </a:ext>
              </a:extLst>
            </p:cNvPr>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0">
              <a:extLst>
                <a:ext uri="{FF2B5EF4-FFF2-40B4-BE49-F238E27FC236}">
                  <a16:creationId xmlns:a16="http://schemas.microsoft.com/office/drawing/2014/main" id="{1F7ED19B-D7F7-7E76-C2C1-3EC39E85F2B5}"/>
                </a:ext>
              </a:extLst>
            </p:cNvPr>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0">
              <a:extLst>
                <a:ext uri="{FF2B5EF4-FFF2-40B4-BE49-F238E27FC236}">
                  <a16:creationId xmlns:a16="http://schemas.microsoft.com/office/drawing/2014/main" id="{38FB6119-E434-9A3C-8E76-EB3704DA023E}"/>
                </a:ext>
              </a:extLst>
            </p:cNvPr>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0">
              <a:extLst>
                <a:ext uri="{FF2B5EF4-FFF2-40B4-BE49-F238E27FC236}">
                  <a16:creationId xmlns:a16="http://schemas.microsoft.com/office/drawing/2014/main" id="{90B8C41B-8E1E-1224-8D41-8B377F8C636B}"/>
                </a:ext>
              </a:extLst>
            </p:cNvPr>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0">
              <a:extLst>
                <a:ext uri="{FF2B5EF4-FFF2-40B4-BE49-F238E27FC236}">
                  <a16:creationId xmlns:a16="http://schemas.microsoft.com/office/drawing/2014/main" id="{0C8295C4-4A72-EC58-2B6A-0C58F71AE61E}"/>
                </a:ext>
              </a:extLst>
            </p:cNvPr>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0">
              <a:extLst>
                <a:ext uri="{FF2B5EF4-FFF2-40B4-BE49-F238E27FC236}">
                  <a16:creationId xmlns:a16="http://schemas.microsoft.com/office/drawing/2014/main" id="{4B1C9EBF-483F-5188-B3C8-D2361859562B}"/>
                </a:ext>
              </a:extLst>
            </p:cNvPr>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0">
              <a:extLst>
                <a:ext uri="{FF2B5EF4-FFF2-40B4-BE49-F238E27FC236}">
                  <a16:creationId xmlns:a16="http://schemas.microsoft.com/office/drawing/2014/main" id="{078DEAA1-5510-8D97-0590-DABE5F60E44E}"/>
                </a:ext>
              </a:extLst>
            </p:cNvPr>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0">
              <a:extLst>
                <a:ext uri="{FF2B5EF4-FFF2-40B4-BE49-F238E27FC236}">
                  <a16:creationId xmlns:a16="http://schemas.microsoft.com/office/drawing/2014/main" id="{2E05185D-8AF8-BCCD-7249-438192DB27C0}"/>
                </a:ext>
              </a:extLst>
            </p:cNvPr>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0">
              <a:extLst>
                <a:ext uri="{FF2B5EF4-FFF2-40B4-BE49-F238E27FC236}">
                  <a16:creationId xmlns:a16="http://schemas.microsoft.com/office/drawing/2014/main" id="{60FF4972-C49C-E0A9-6034-2694AE92C8CE}"/>
                </a:ext>
              </a:extLst>
            </p:cNvPr>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0">
              <a:extLst>
                <a:ext uri="{FF2B5EF4-FFF2-40B4-BE49-F238E27FC236}">
                  <a16:creationId xmlns:a16="http://schemas.microsoft.com/office/drawing/2014/main" id="{977F5651-DFBE-3D77-766C-E057F6D4ED61}"/>
                </a:ext>
              </a:extLst>
            </p:cNvPr>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0">
              <a:extLst>
                <a:ext uri="{FF2B5EF4-FFF2-40B4-BE49-F238E27FC236}">
                  <a16:creationId xmlns:a16="http://schemas.microsoft.com/office/drawing/2014/main" id="{32F0A5CE-D8DB-37E2-3B02-5E7CCB59ED32}"/>
                </a:ext>
              </a:extLst>
            </p:cNvPr>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0">
              <a:extLst>
                <a:ext uri="{FF2B5EF4-FFF2-40B4-BE49-F238E27FC236}">
                  <a16:creationId xmlns:a16="http://schemas.microsoft.com/office/drawing/2014/main" id="{FCC601B6-68ED-FF8D-5CDA-DA28B9C7225C}"/>
                </a:ext>
              </a:extLst>
            </p:cNvPr>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0">
              <a:extLst>
                <a:ext uri="{FF2B5EF4-FFF2-40B4-BE49-F238E27FC236}">
                  <a16:creationId xmlns:a16="http://schemas.microsoft.com/office/drawing/2014/main" id="{665AC279-2E57-06AB-C28C-3EFC34CA4E73}"/>
                </a:ext>
              </a:extLst>
            </p:cNvPr>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0">
              <a:extLst>
                <a:ext uri="{FF2B5EF4-FFF2-40B4-BE49-F238E27FC236}">
                  <a16:creationId xmlns:a16="http://schemas.microsoft.com/office/drawing/2014/main" id="{679CCE14-CE1C-ADFC-95B1-CA07CB82C5F5}"/>
                </a:ext>
              </a:extLst>
            </p:cNvPr>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0">
              <a:extLst>
                <a:ext uri="{FF2B5EF4-FFF2-40B4-BE49-F238E27FC236}">
                  <a16:creationId xmlns:a16="http://schemas.microsoft.com/office/drawing/2014/main" id="{3556519B-58B1-20C1-349E-1058457FC452}"/>
                </a:ext>
              </a:extLst>
            </p:cNvPr>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a:extLst>
                <a:ext uri="{FF2B5EF4-FFF2-40B4-BE49-F238E27FC236}">
                  <a16:creationId xmlns:a16="http://schemas.microsoft.com/office/drawing/2014/main" id="{8B4CCC76-AB2C-EEEF-327F-2CB863A72206}"/>
                </a:ext>
              </a:extLst>
            </p:cNvPr>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0">
              <a:extLst>
                <a:ext uri="{FF2B5EF4-FFF2-40B4-BE49-F238E27FC236}">
                  <a16:creationId xmlns:a16="http://schemas.microsoft.com/office/drawing/2014/main" id="{24600D51-6C0B-2E01-8790-0C974BAADA45}"/>
                </a:ext>
              </a:extLst>
            </p:cNvPr>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0">
              <a:extLst>
                <a:ext uri="{FF2B5EF4-FFF2-40B4-BE49-F238E27FC236}">
                  <a16:creationId xmlns:a16="http://schemas.microsoft.com/office/drawing/2014/main" id="{30EBB6D4-F82E-8CCB-88F2-CFFC91425EA0}"/>
                </a:ext>
              </a:extLst>
            </p:cNvPr>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a:extLst>
                <a:ext uri="{FF2B5EF4-FFF2-40B4-BE49-F238E27FC236}">
                  <a16:creationId xmlns:a16="http://schemas.microsoft.com/office/drawing/2014/main" id="{6047BFA3-8DCE-BE9A-1D46-9E9C416E965E}"/>
                </a:ext>
              </a:extLst>
            </p:cNvPr>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a:extLst>
                <a:ext uri="{FF2B5EF4-FFF2-40B4-BE49-F238E27FC236}">
                  <a16:creationId xmlns:a16="http://schemas.microsoft.com/office/drawing/2014/main" id="{ED7D70B1-6F7E-0AAA-DA99-7DDE20F284DA}"/>
                </a:ext>
              </a:extLst>
            </p:cNvPr>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0">
              <a:extLst>
                <a:ext uri="{FF2B5EF4-FFF2-40B4-BE49-F238E27FC236}">
                  <a16:creationId xmlns:a16="http://schemas.microsoft.com/office/drawing/2014/main" id="{184648AC-2241-547D-A6C4-5773FA7F6C0E}"/>
                </a:ext>
              </a:extLst>
            </p:cNvPr>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0">
              <a:extLst>
                <a:ext uri="{FF2B5EF4-FFF2-40B4-BE49-F238E27FC236}">
                  <a16:creationId xmlns:a16="http://schemas.microsoft.com/office/drawing/2014/main" id="{EBA77AF2-9515-BE59-FD17-209B3E2525DA}"/>
                </a:ext>
              </a:extLst>
            </p:cNvPr>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4" name="Google Shape;2464;p40">
            <a:extLst>
              <a:ext uri="{FF2B5EF4-FFF2-40B4-BE49-F238E27FC236}">
                <a16:creationId xmlns:a16="http://schemas.microsoft.com/office/drawing/2014/main" id="{FEC2B180-CEDF-04C4-3414-DB16C4A6D0F2}"/>
              </a:ext>
            </a:extLst>
          </p:cNvPr>
          <p:cNvGrpSpPr/>
          <p:nvPr/>
        </p:nvGrpSpPr>
        <p:grpSpPr>
          <a:xfrm rot="1872623">
            <a:off x="1468339" y="3102111"/>
            <a:ext cx="1573129" cy="1561055"/>
            <a:chOff x="3752946" y="4641746"/>
            <a:chExt cx="1573075" cy="1561000"/>
          </a:xfrm>
        </p:grpSpPr>
        <p:sp>
          <p:nvSpPr>
            <p:cNvPr id="2465" name="Google Shape;2465;p40">
              <a:extLst>
                <a:ext uri="{FF2B5EF4-FFF2-40B4-BE49-F238E27FC236}">
                  <a16:creationId xmlns:a16="http://schemas.microsoft.com/office/drawing/2014/main" id="{9C045186-6138-0AB3-D5D8-308148BB74C2}"/>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a:extLst>
                <a:ext uri="{FF2B5EF4-FFF2-40B4-BE49-F238E27FC236}">
                  <a16:creationId xmlns:a16="http://schemas.microsoft.com/office/drawing/2014/main" id="{8AC2A163-3C69-21BA-CDDE-AA79FBAD35CA}"/>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a:extLst>
                <a:ext uri="{FF2B5EF4-FFF2-40B4-BE49-F238E27FC236}">
                  <a16:creationId xmlns:a16="http://schemas.microsoft.com/office/drawing/2014/main" id="{0D0A40D0-5760-5850-7667-C4C4897BBA5A}"/>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a:extLst>
                <a:ext uri="{FF2B5EF4-FFF2-40B4-BE49-F238E27FC236}">
                  <a16:creationId xmlns:a16="http://schemas.microsoft.com/office/drawing/2014/main" id="{95F6F7BA-081C-DB1D-A73C-6D17526871D5}"/>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0">
              <a:extLst>
                <a:ext uri="{FF2B5EF4-FFF2-40B4-BE49-F238E27FC236}">
                  <a16:creationId xmlns:a16="http://schemas.microsoft.com/office/drawing/2014/main" id="{FB6754A4-B10B-00A2-3532-472859BC8A14}"/>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0">
              <a:extLst>
                <a:ext uri="{FF2B5EF4-FFF2-40B4-BE49-F238E27FC236}">
                  <a16:creationId xmlns:a16="http://schemas.microsoft.com/office/drawing/2014/main" id="{A9148D0E-1E76-C1AA-EEAC-455DCB7BFA93}"/>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0">
              <a:extLst>
                <a:ext uri="{FF2B5EF4-FFF2-40B4-BE49-F238E27FC236}">
                  <a16:creationId xmlns:a16="http://schemas.microsoft.com/office/drawing/2014/main" id="{EC08C16C-76FA-B84E-303C-F8C94EC71E30}"/>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a:extLst>
                <a:ext uri="{FF2B5EF4-FFF2-40B4-BE49-F238E27FC236}">
                  <a16:creationId xmlns:a16="http://schemas.microsoft.com/office/drawing/2014/main" id="{F21F8532-C33D-AF60-CFD0-7DE5C372EEC5}"/>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a:extLst>
                <a:ext uri="{FF2B5EF4-FFF2-40B4-BE49-F238E27FC236}">
                  <a16:creationId xmlns:a16="http://schemas.microsoft.com/office/drawing/2014/main" id="{060D3456-EA0A-77D0-6452-C718D1CA99AA}"/>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a:extLst>
                <a:ext uri="{FF2B5EF4-FFF2-40B4-BE49-F238E27FC236}">
                  <a16:creationId xmlns:a16="http://schemas.microsoft.com/office/drawing/2014/main" id="{BC538D17-51D8-650F-56CD-63E24BA0115C}"/>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0">
              <a:extLst>
                <a:ext uri="{FF2B5EF4-FFF2-40B4-BE49-F238E27FC236}">
                  <a16:creationId xmlns:a16="http://schemas.microsoft.com/office/drawing/2014/main" id="{9726B33F-266F-F719-EFC4-52736537D4CE}"/>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0">
              <a:extLst>
                <a:ext uri="{FF2B5EF4-FFF2-40B4-BE49-F238E27FC236}">
                  <a16:creationId xmlns:a16="http://schemas.microsoft.com/office/drawing/2014/main" id="{3969D032-E5BB-2D05-99CF-E7C4A721AC15}"/>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0">
              <a:extLst>
                <a:ext uri="{FF2B5EF4-FFF2-40B4-BE49-F238E27FC236}">
                  <a16:creationId xmlns:a16="http://schemas.microsoft.com/office/drawing/2014/main" id="{C1CE879A-A8CE-8235-9D13-049E0C2F396D}"/>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a:extLst>
                <a:ext uri="{FF2B5EF4-FFF2-40B4-BE49-F238E27FC236}">
                  <a16:creationId xmlns:a16="http://schemas.microsoft.com/office/drawing/2014/main" id="{496B1C50-0E53-7831-BA5B-4C39D144B683}"/>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a:extLst>
                <a:ext uri="{FF2B5EF4-FFF2-40B4-BE49-F238E27FC236}">
                  <a16:creationId xmlns:a16="http://schemas.microsoft.com/office/drawing/2014/main" id="{E80EAB90-4367-0CD1-9A4F-E7B862F3BEFC}"/>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0">
              <a:extLst>
                <a:ext uri="{FF2B5EF4-FFF2-40B4-BE49-F238E27FC236}">
                  <a16:creationId xmlns:a16="http://schemas.microsoft.com/office/drawing/2014/main" id="{58B0DBCE-1EE5-7824-1163-A0A5D452E04E}"/>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0">
              <a:extLst>
                <a:ext uri="{FF2B5EF4-FFF2-40B4-BE49-F238E27FC236}">
                  <a16:creationId xmlns:a16="http://schemas.microsoft.com/office/drawing/2014/main" id="{2AE16FB4-0C1D-8942-4C13-1A1889926F7B}"/>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0">
              <a:extLst>
                <a:ext uri="{FF2B5EF4-FFF2-40B4-BE49-F238E27FC236}">
                  <a16:creationId xmlns:a16="http://schemas.microsoft.com/office/drawing/2014/main" id="{3CEA2A7D-EBC0-8713-1546-A8FDEAA6E993}"/>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0">
              <a:extLst>
                <a:ext uri="{FF2B5EF4-FFF2-40B4-BE49-F238E27FC236}">
                  <a16:creationId xmlns:a16="http://schemas.microsoft.com/office/drawing/2014/main" id="{31063624-A218-C96F-94B5-4C8925A2D9A7}"/>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0">
              <a:extLst>
                <a:ext uri="{FF2B5EF4-FFF2-40B4-BE49-F238E27FC236}">
                  <a16:creationId xmlns:a16="http://schemas.microsoft.com/office/drawing/2014/main" id="{0B70901F-C875-898A-B1C5-C3EF507FD0FA}"/>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a:extLst>
                <a:ext uri="{FF2B5EF4-FFF2-40B4-BE49-F238E27FC236}">
                  <a16:creationId xmlns:a16="http://schemas.microsoft.com/office/drawing/2014/main" id="{6A8CE533-4893-1AF6-9C0A-96EE806142DF}"/>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40">
            <a:extLst>
              <a:ext uri="{FF2B5EF4-FFF2-40B4-BE49-F238E27FC236}">
                <a16:creationId xmlns:a16="http://schemas.microsoft.com/office/drawing/2014/main" id="{62884C84-6363-59AF-CAFA-839A08EB60D7}"/>
              </a:ext>
            </a:extLst>
          </p:cNvPr>
          <p:cNvGrpSpPr/>
          <p:nvPr/>
        </p:nvGrpSpPr>
        <p:grpSpPr>
          <a:xfrm>
            <a:off x="2542128" y="2814638"/>
            <a:ext cx="922611" cy="912824"/>
            <a:chOff x="4420353" y="4084878"/>
            <a:chExt cx="922611" cy="912824"/>
          </a:xfrm>
        </p:grpSpPr>
        <p:sp>
          <p:nvSpPr>
            <p:cNvPr id="2487" name="Google Shape;2487;p40">
              <a:extLst>
                <a:ext uri="{FF2B5EF4-FFF2-40B4-BE49-F238E27FC236}">
                  <a16:creationId xmlns:a16="http://schemas.microsoft.com/office/drawing/2014/main" id="{A8D6B111-1E9E-FC13-D5B8-8CE55F7207E7}"/>
                </a:ext>
              </a:extLst>
            </p:cNvPr>
            <p:cNvSpPr/>
            <p:nvPr/>
          </p:nvSpPr>
          <p:spPr>
            <a:xfrm rot="8388146">
              <a:off x="4535220" y="4236516"/>
              <a:ext cx="692878" cy="609548"/>
            </a:xfrm>
            <a:custGeom>
              <a:avLst/>
              <a:gdLst/>
              <a:ahLst/>
              <a:cxnLst/>
              <a:rect l="l" t="t" r="r" b="b"/>
              <a:pathLst>
                <a:path w="13152" h="11569" extrusionOk="0">
                  <a:moveTo>
                    <a:pt x="6649" y="0"/>
                  </a:moveTo>
                  <a:cubicBezTo>
                    <a:pt x="4845" y="0"/>
                    <a:pt x="3060" y="834"/>
                    <a:pt x="1913" y="2409"/>
                  </a:cubicBezTo>
                  <a:cubicBezTo>
                    <a:pt x="1" y="4995"/>
                    <a:pt x="549" y="8616"/>
                    <a:pt x="3135" y="10481"/>
                  </a:cubicBezTo>
                  <a:cubicBezTo>
                    <a:pt x="4154" y="11216"/>
                    <a:pt x="5335" y="11569"/>
                    <a:pt x="6509" y="11569"/>
                  </a:cubicBezTo>
                  <a:cubicBezTo>
                    <a:pt x="8316" y="11569"/>
                    <a:pt x="10105" y="10732"/>
                    <a:pt x="11255" y="9165"/>
                  </a:cubicBezTo>
                  <a:cubicBezTo>
                    <a:pt x="13151" y="6578"/>
                    <a:pt x="12603" y="2958"/>
                    <a:pt x="10032" y="1092"/>
                  </a:cubicBezTo>
                  <a:cubicBezTo>
                    <a:pt x="9011" y="356"/>
                    <a:pt x="7826" y="0"/>
                    <a:pt x="6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0">
              <a:extLst>
                <a:ext uri="{FF2B5EF4-FFF2-40B4-BE49-F238E27FC236}">
                  <a16:creationId xmlns:a16="http://schemas.microsoft.com/office/drawing/2014/main" id="{8626985E-610F-08AA-3750-F6C488DCC3BF}"/>
                </a:ext>
              </a:extLst>
            </p:cNvPr>
            <p:cNvSpPr/>
            <p:nvPr/>
          </p:nvSpPr>
          <p:spPr>
            <a:xfrm rot="8388146">
              <a:off x="4658533" y="4304324"/>
              <a:ext cx="507067" cy="537049"/>
            </a:xfrm>
            <a:custGeom>
              <a:avLst/>
              <a:gdLst/>
              <a:ahLst/>
              <a:cxnLst/>
              <a:rect l="l" t="t" r="r" b="b"/>
              <a:pathLst>
                <a:path w="9625" h="10193" extrusionOk="0">
                  <a:moveTo>
                    <a:pt x="8791" y="1"/>
                  </a:moveTo>
                  <a:cubicBezTo>
                    <a:pt x="8736" y="1"/>
                    <a:pt x="8682" y="25"/>
                    <a:pt x="8652" y="74"/>
                  </a:cubicBezTo>
                  <a:lnTo>
                    <a:pt x="7053" y="2237"/>
                  </a:lnTo>
                  <a:cubicBezTo>
                    <a:pt x="6380" y="1845"/>
                    <a:pt x="5633" y="1655"/>
                    <a:pt x="4890" y="1655"/>
                  </a:cubicBezTo>
                  <a:cubicBezTo>
                    <a:pt x="3557" y="1655"/>
                    <a:pt x="2240" y="2266"/>
                    <a:pt x="1395" y="3413"/>
                  </a:cubicBezTo>
                  <a:cubicBezTo>
                    <a:pt x="0" y="5325"/>
                    <a:pt x="423" y="7990"/>
                    <a:pt x="2336" y="9369"/>
                  </a:cubicBezTo>
                  <a:cubicBezTo>
                    <a:pt x="3104" y="9925"/>
                    <a:pt x="3992" y="10193"/>
                    <a:pt x="4872" y="10193"/>
                  </a:cubicBezTo>
                  <a:cubicBezTo>
                    <a:pt x="6199" y="10193"/>
                    <a:pt x="7506" y="9585"/>
                    <a:pt x="8354" y="8444"/>
                  </a:cubicBezTo>
                  <a:cubicBezTo>
                    <a:pt x="9624" y="6705"/>
                    <a:pt x="9389" y="4338"/>
                    <a:pt x="7884" y="2880"/>
                  </a:cubicBezTo>
                  <a:lnTo>
                    <a:pt x="9499" y="686"/>
                  </a:lnTo>
                  <a:cubicBezTo>
                    <a:pt x="9561" y="607"/>
                    <a:pt x="9546" y="498"/>
                    <a:pt x="9467" y="435"/>
                  </a:cubicBezTo>
                  <a:lnTo>
                    <a:pt x="8887" y="27"/>
                  </a:lnTo>
                  <a:cubicBezTo>
                    <a:pt x="8858" y="10"/>
                    <a:pt x="8824" y="1"/>
                    <a:pt x="8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0">
              <a:extLst>
                <a:ext uri="{FF2B5EF4-FFF2-40B4-BE49-F238E27FC236}">
                  <a16:creationId xmlns:a16="http://schemas.microsoft.com/office/drawing/2014/main" id="{57D1E4AA-2C68-3E52-477F-9E7D3EF9F865}"/>
                </a:ext>
              </a:extLst>
            </p:cNvPr>
            <p:cNvSpPr/>
            <p:nvPr/>
          </p:nvSpPr>
          <p:spPr>
            <a:xfrm rot="8388146">
              <a:off x="4651069" y="4339846"/>
              <a:ext cx="460812" cy="403749"/>
            </a:xfrm>
            <a:custGeom>
              <a:avLst/>
              <a:gdLst/>
              <a:ahLst/>
              <a:cxnLst/>
              <a:rect l="l" t="t" r="r" b="b"/>
              <a:pathLst>
                <a:path w="8747" h="7663" extrusionOk="0">
                  <a:moveTo>
                    <a:pt x="4370" y="1"/>
                  </a:moveTo>
                  <a:cubicBezTo>
                    <a:pt x="3180" y="1"/>
                    <a:pt x="2008" y="546"/>
                    <a:pt x="1255" y="1573"/>
                  </a:cubicBezTo>
                  <a:cubicBezTo>
                    <a:pt x="1" y="3297"/>
                    <a:pt x="377" y="5679"/>
                    <a:pt x="2101" y="6933"/>
                  </a:cubicBezTo>
                  <a:cubicBezTo>
                    <a:pt x="2786" y="7425"/>
                    <a:pt x="3580" y="7662"/>
                    <a:pt x="4367" y="7662"/>
                  </a:cubicBezTo>
                  <a:cubicBezTo>
                    <a:pt x="5560" y="7662"/>
                    <a:pt x="6737" y="7117"/>
                    <a:pt x="7493" y="6087"/>
                  </a:cubicBezTo>
                  <a:cubicBezTo>
                    <a:pt x="8747" y="4378"/>
                    <a:pt x="8371" y="1980"/>
                    <a:pt x="6647" y="742"/>
                  </a:cubicBezTo>
                  <a:cubicBezTo>
                    <a:pt x="5958" y="242"/>
                    <a:pt x="5160" y="1"/>
                    <a:pt x="4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0">
              <a:extLst>
                <a:ext uri="{FF2B5EF4-FFF2-40B4-BE49-F238E27FC236}">
                  <a16:creationId xmlns:a16="http://schemas.microsoft.com/office/drawing/2014/main" id="{A1F89901-FDF2-4DF7-CED9-2BE0ACFB819E}"/>
                </a:ext>
              </a:extLst>
            </p:cNvPr>
            <p:cNvSpPr/>
            <p:nvPr/>
          </p:nvSpPr>
          <p:spPr>
            <a:xfrm rot="8388146">
              <a:off x="4696270" y="4379285"/>
              <a:ext cx="369988" cy="324400"/>
            </a:xfrm>
            <a:custGeom>
              <a:avLst/>
              <a:gdLst/>
              <a:ahLst/>
              <a:cxnLst/>
              <a:rect l="l" t="t" r="r" b="b"/>
              <a:pathLst>
                <a:path w="7023" h="6157" extrusionOk="0">
                  <a:moveTo>
                    <a:pt x="3505" y="1"/>
                  </a:moveTo>
                  <a:cubicBezTo>
                    <a:pt x="2549" y="1"/>
                    <a:pt x="1607" y="439"/>
                    <a:pt x="1004" y="1268"/>
                  </a:cubicBezTo>
                  <a:cubicBezTo>
                    <a:pt x="1" y="2632"/>
                    <a:pt x="299" y="4560"/>
                    <a:pt x="1678" y="5563"/>
                  </a:cubicBezTo>
                  <a:cubicBezTo>
                    <a:pt x="2234" y="5963"/>
                    <a:pt x="2876" y="6156"/>
                    <a:pt x="3510" y="6156"/>
                  </a:cubicBezTo>
                  <a:cubicBezTo>
                    <a:pt x="4467" y="6156"/>
                    <a:pt x="5407" y="5718"/>
                    <a:pt x="6020" y="4889"/>
                  </a:cubicBezTo>
                  <a:cubicBezTo>
                    <a:pt x="7023" y="3510"/>
                    <a:pt x="6725" y="1582"/>
                    <a:pt x="5330" y="594"/>
                  </a:cubicBezTo>
                  <a:cubicBezTo>
                    <a:pt x="4780" y="194"/>
                    <a:pt x="4140" y="1"/>
                    <a:pt x="3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0">
              <a:extLst>
                <a:ext uri="{FF2B5EF4-FFF2-40B4-BE49-F238E27FC236}">
                  <a16:creationId xmlns:a16="http://schemas.microsoft.com/office/drawing/2014/main" id="{B65D4C3B-609F-16A9-AB6D-7EFB6027AD7F}"/>
                </a:ext>
              </a:extLst>
            </p:cNvPr>
            <p:cNvSpPr/>
            <p:nvPr/>
          </p:nvSpPr>
          <p:spPr>
            <a:xfrm rot="8388146">
              <a:off x="4753522" y="4495112"/>
              <a:ext cx="306400" cy="192786"/>
            </a:xfrm>
            <a:custGeom>
              <a:avLst/>
              <a:gdLst/>
              <a:ahLst/>
              <a:cxnLst/>
              <a:rect l="l" t="t" r="r" b="b"/>
              <a:pathLst>
                <a:path w="5816" h="3659" extrusionOk="0">
                  <a:moveTo>
                    <a:pt x="2711" y="0"/>
                  </a:moveTo>
                  <a:cubicBezTo>
                    <a:pt x="1560" y="0"/>
                    <a:pt x="448" y="689"/>
                    <a:pt x="0" y="1856"/>
                  </a:cubicBezTo>
                  <a:cubicBezTo>
                    <a:pt x="0" y="1856"/>
                    <a:pt x="705" y="1354"/>
                    <a:pt x="1129" y="1056"/>
                  </a:cubicBezTo>
                  <a:cubicBezTo>
                    <a:pt x="1266" y="960"/>
                    <a:pt x="1369" y="927"/>
                    <a:pt x="1467" y="927"/>
                  </a:cubicBezTo>
                  <a:cubicBezTo>
                    <a:pt x="1665" y="927"/>
                    <a:pt x="1846" y="1057"/>
                    <a:pt x="2257" y="1057"/>
                  </a:cubicBezTo>
                  <a:cubicBezTo>
                    <a:pt x="2272" y="1057"/>
                    <a:pt x="2288" y="1057"/>
                    <a:pt x="2304" y="1056"/>
                  </a:cubicBezTo>
                  <a:cubicBezTo>
                    <a:pt x="2769" y="1045"/>
                    <a:pt x="2937" y="940"/>
                    <a:pt x="3216" y="940"/>
                  </a:cubicBezTo>
                  <a:cubicBezTo>
                    <a:pt x="3332" y="940"/>
                    <a:pt x="3468" y="959"/>
                    <a:pt x="3652" y="1009"/>
                  </a:cubicBezTo>
                  <a:cubicBezTo>
                    <a:pt x="4279" y="1166"/>
                    <a:pt x="4405" y="1856"/>
                    <a:pt x="4546" y="2295"/>
                  </a:cubicBezTo>
                  <a:cubicBezTo>
                    <a:pt x="4671" y="2718"/>
                    <a:pt x="4875" y="2624"/>
                    <a:pt x="5267" y="3047"/>
                  </a:cubicBezTo>
                  <a:cubicBezTo>
                    <a:pt x="5486" y="3282"/>
                    <a:pt x="5517" y="3502"/>
                    <a:pt x="5486" y="3658"/>
                  </a:cubicBezTo>
                  <a:cubicBezTo>
                    <a:pt x="5815" y="2530"/>
                    <a:pt x="5423" y="1276"/>
                    <a:pt x="4405" y="555"/>
                  </a:cubicBezTo>
                  <a:cubicBezTo>
                    <a:pt x="3884" y="176"/>
                    <a:pt x="3293" y="0"/>
                    <a:pt x="2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A380B16-392F-5637-4ED1-4CAFCE84921C}"/>
              </a:ext>
            </a:extLst>
          </p:cNvPr>
          <p:cNvSpPr txBox="1"/>
          <p:nvPr/>
        </p:nvSpPr>
        <p:spPr>
          <a:xfrm>
            <a:off x="3623566" y="1257176"/>
            <a:ext cx="5140975" cy="4401205"/>
          </a:xfrm>
          <a:prstGeom prst="rect">
            <a:avLst/>
          </a:prstGeom>
          <a:noFill/>
        </p:spPr>
        <p:txBody>
          <a:bodyPr wrap="square" rtlCol="0">
            <a:spAutoFit/>
          </a:bodyPr>
          <a:lstStyle/>
          <a:p>
            <a:pPr algn="just"/>
            <a:r>
              <a:rPr lang="en-US" dirty="0"/>
              <a:t>A financial reporting system supported by strong governance, high quality standards, and firm regulatory framework is the key to economic development. The sound financial reporting emphasises the trust that investors and other stakeholders like lenders, grantors, etc. place in financial reporting information. Thus, it is very essential that financial reporting of an entity should be comparable, transparent, complete and unbiased. </a:t>
            </a:r>
          </a:p>
          <a:p>
            <a:pPr algn="just"/>
            <a:endParaRPr lang="en-US" dirty="0"/>
          </a:p>
          <a:p>
            <a:pPr algn="just"/>
            <a:r>
              <a:rPr lang="en-US" dirty="0"/>
              <a:t>Accounting Standards contain wholesome principles of accounting and can be viewed as standardised language of business to communicate high quality information in financial statements based on principles of transparency, consistency and also comparability and reliability. Accounting standards are a set of principles which entities follow while preparing the financial statements providing a standardized way of describing the entity’s financial position and financial performance. </a:t>
            </a:r>
            <a:endParaRPr lang="en-US" b="1" dirty="0"/>
          </a:p>
          <a:p>
            <a:endParaRPr lang="en-US" b="1" dirty="0"/>
          </a:p>
          <a:p>
            <a:endParaRPr lang="en-IN" b="1" dirty="0"/>
          </a:p>
          <a:p>
            <a:endParaRPr lang="en-IN" dirty="0"/>
          </a:p>
        </p:txBody>
      </p:sp>
    </p:spTree>
    <p:extLst>
      <p:ext uri="{BB962C8B-B14F-4D97-AF65-F5344CB8AC3E}">
        <p14:creationId xmlns:p14="http://schemas.microsoft.com/office/powerpoint/2010/main" val="892757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90">
          <a:extLst>
            <a:ext uri="{FF2B5EF4-FFF2-40B4-BE49-F238E27FC236}">
              <a16:creationId xmlns:a16="http://schemas.microsoft.com/office/drawing/2014/main" id="{52F5AEE3-3D1A-8CF8-33F5-EB6AE54D6571}"/>
            </a:ext>
          </a:extLst>
        </p:cNvPr>
        <p:cNvGrpSpPr/>
        <p:nvPr/>
      </p:nvGrpSpPr>
      <p:grpSpPr>
        <a:xfrm>
          <a:off x="0" y="0"/>
          <a:ext cx="0" cy="0"/>
          <a:chOff x="0" y="0"/>
          <a:chExt cx="0" cy="0"/>
        </a:xfrm>
      </p:grpSpPr>
      <p:sp>
        <p:nvSpPr>
          <p:cNvPr id="3391" name="Google Shape;3391;p47">
            <a:extLst>
              <a:ext uri="{FF2B5EF4-FFF2-40B4-BE49-F238E27FC236}">
                <a16:creationId xmlns:a16="http://schemas.microsoft.com/office/drawing/2014/main" id="{2DAA1D95-D557-1AA3-387B-42059E5DAF91}"/>
              </a:ext>
            </a:extLst>
          </p:cNvPr>
          <p:cNvSpPr txBox="1">
            <a:spLocks noGrp="1"/>
          </p:cNvSpPr>
          <p:nvPr>
            <p:ph type="title"/>
          </p:nvPr>
        </p:nvSpPr>
        <p:spPr>
          <a:xfrm>
            <a:off x="1023011" y="343053"/>
            <a:ext cx="72886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Perpetua" panose="02020502060401020303" pitchFamily="18" charset="0"/>
              </a:rPr>
              <a:t>Using </a:t>
            </a:r>
            <a:r>
              <a:rPr lang="en-US" sz="2800" dirty="0">
                <a:latin typeface="Perpetua" panose="02020502060401020303" pitchFamily="18" charset="0"/>
              </a:rPr>
              <a:t>Generic</a:t>
            </a:r>
            <a:r>
              <a:rPr lang="en-US" sz="2400" dirty="0">
                <a:latin typeface="Perpetua" panose="02020502060401020303" pitchFamily="18" charset="0"/>
              </a:rPr>
              <a:t> or Outdated Accounting Policies</a:t>
            </a:r>
            <a:endParaRPr sz="2400" dirty="0">
              <a:latin typeface="Perpetua" panose="02020502060401020303" pitchFamily="18" charset="0"/>
            </a:endParaRPr>
          </a:p>
        </p:txBody>
      </p:sp>
      <p:grpSp>
        <p:nvGrpSpPr>
          <p:cNvPr id="3394" name="Google Shape;3394;p47">
            <a:extLst>
              <a:ext uri="{FF2B5EF4-FFF2-40B4-BE49-F238E27FC236}">
                <a16:creationId xmlns:a16="http://schemas.microsoft.com/office/drawing/2014/main" id="{7CF0D29C-F651-6EE3-C7C2-DBCE468AE99F}"/>
              </a:ext>
            </a:extLst>
          </p:cNvPr>
          <p:cNvGrpSpPr/>
          <p:nvPr/>
        </p:nvGrpSpPr>
        <p:grpSpPr>
          <a:xfrm rot="2420379">
            <a:off x="564878" y="2206171"/>
            <a:ext cx="1573033" cy="1560958"/>
            <a:chOff x="3752946" y="4641746"/>
            <a:chExt cx="1573075" cy="1561000"/>
          </a:xfrm>
        </p:grpSpPr>
        <p:sp>
          <p:nvSpPr>
            <p:cNvPr id="3395" name="Google Shape;3395;p47">
              <a:extLst>
                <a:ext uri="{FF2B5EF4-FFF2-40B4-BE49-F238E27FC236}">
                  <a16:creationId xmlns:a16="http://schemas.microsoft.com/office/drawing/2014/main" id="{7C39581C-9420-B769-972E-219817628BA8}"/>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a:extLst>
                <a:ext uri="{FF2B5EF4-FFF2-40B4-BE49-F238E27FC236}">
                  <a16:creationId xmlns:a16="http://schemas.microsoft.com/office/drawing/2014/main" id="{B271B4CA-2136-51E6-394D-205C76B799F2}"/>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a:extLst>
                <a:ext uri="{FF2B5EF4-FFF2-40B4-BE49-F238E27FC236}">
                  <a16:creationId xmlns:a16="http://schemas.microsoft.com/office/drawing/2014/main" id="{7CC5946C-928B-C008-FD66-0E2BE5CE0412}"/>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a:extLst>
                <a:ext uri="{FF2B5EF4-FFF2-40B4-BE49-F238E27FC236}">
                  <a16:creationId xmlns:a16="http://schemas.microsoft.com/office/drawing/2014/main" id="{157F7819-E227-4BEB-F360-21E46B95EBDF}"/>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a:extLst>
                <a:ext uri="{FF2B5EF4-FFF2-40B4-BE49-F238E27FC236}">
                  <a16:creationId xmlns:a16="http://schemas.microsoft.com/office/drawing/2014/main" id="{B757E36E-1813-F03D-3525-F2050B3E5880}"/>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a:extLst>
                <a:ext uri="{FF2B5EF4-FFF2-40B4-BE49-F238E27FC236}">
                  <a16:creationId xmlns:a16="http://schemas.microsoft.com/office/drawing/2014/main" id="{F66B9A7C-A6BD-7369-625F-1FB80C5E9F93}"/>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a:extLst>
                <a:ext uri="{FF2B5EF4-FFF2-40B4-BE49-F238E27FC236}">
                  <a16:creationId xmlns:a16="http://schemas.microsoft.com/office/drawing/2014/main" id="{3DC39000-E3AF-19A8-BB08-AB948AE30A4D}"/>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a:extLst>
                <a:ext uri="{FF2B5EF4-FFF2-40B4-BE49-F238E27FC236}">
                  <a16:creationId xmlns:a16="http://schemas.microsoft.com/office/drawing/2014/main" id="{FD1AF4A6-967C-33F2-3A17-2B49D137F49C}"/>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a:extLst>
                <a:ext uri="{FF2B5EF4-FFF2-40B4-BE49-F238E27FC236}">
                  <a16:creationId xmlns:a16="http://schemas.microsoft.com/office/drawing/2014/main" id="{96642935-8EE7-F888-A5C2-ECD9B284DDD9}"/>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a:extLst>
                <a:ext uri="{FF2B5EF4-FFF2-40B4-BE49-F238E27FC236}">
                  <a16:creationId xmlns:a16="http://schemas.microsoft.com/office/drawing/2014/main" id="{526C0479-B0DF-7500-47DA-6B993B325C51}"/>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a:extLst>
                <a:ext uri="{FF2B5EF4-FFF2-40B4-BE49-F238E27FC236}">
                  <a16:creationId xmlns:a16="http://schemas.microsoft.com/office/drawing/2014/main" id="{D046DE8E-BF12-F1D5-77CF-69FB62D2CDE2}"/>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a:extLst>
                <a:ext uri="{FF2B5EF4-FFF2-40B4-BE49-F238E27FC236}">
                  <a16:creationId xmlns:a16="http://schemas.microsoft.com/office/drawing/2014/main" id="{19D4F94E-0D00-AE33-8082-6C9725C35678}"/>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a:extLst>
                <a:ext uri="{FF2B5EF4-FFF2-40B4-BE49-F238E27FC236}">
                  <a16:creationId xmlns:a16="http://schemas.microsoft.com/office/drawing/2014/main" id="{776F5255-F5C8-297A-6F40-437603888DC9}"/>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a:extLst>
                <a:ext uri="{FF2B5EF4-FFF2-40B4-BE49-F238E27FC236}">
                  <a16:creationId xmlns:a16="http://schemas.microsoft.com/office/drawing/2014/main" id="{26478121-4B1C-2CA5-BC4D-EE6F9ED57ABC}"/>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a:extLst>
                <a:ext uri="{FF2B5EF4-FFF2-40B4-BE49-F238E27FC236}">
                  <a16:creationId xmlns:a16="http://schemas.microsoft.com/office/drawing/2014/main" id="{8A4FAFC2-BA14-BC73-3257-438A709F767B}"/>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a:extLst>
                <a:ext uri="{FF2B5EF4-FFF2-40B4-BE49-F238E27FC236}">
                  <a16:creationId xmlns:a16="http://schemas.microsoft.com/office/drawing/2014/main" id="{DC4B5779-8F39-B897-4B35-2F186D5FFF66}"/>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a:extLst>
                <a:ext uri="{FF2B5EF4-FFF2-40B4-BE49-F238E27FC236}">
                  <a16:creationId xmlns:a16="http://schemas.microsoft.com/office/drawing/2014/main" id="{4186569B-4120-9676-B5CB-8FD4DF3287A0}"/>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a:extLst>
                <a:ext uri="{FF2B5EF4-FFF2-40B4-BE49-F238E27FC236}">
                  <a16:creationId xmlns:a16="http://schemas.microsoft.com/office/drawing/2014/main" id="{40C375C5-FC81-8FF3-889A-00A023362BA1}"/>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a:extLst>
                <a:ext uri="{FF2B5EF4-FFF2-40B4-BE49-F238E27FC236}">
                  <a16:creationId xmlns:a16="http://schemas.microsoft.com/office/drawing/2014/main" id="{B5E1A01C-FCB3-EF62-120B-BE93A3E42E6C}"/>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a:extLst>
                <a:ext uri="{FF2B5EF4-FFF2-40B4-BE49-F238E27FC236}">
                  <a16:creationId xmlns:a16="http://schemas.microsoft.com/office/drawing/2014/main" id="{DBBEAE6B-DCCA-1D54-CE88-A1E64ABAD99E}"/>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a:extLst>
                <a:ext uri="{FF2B5EF4-FFF2-40B4-BE49-F238E27FC236}">
                  <a16:creationId xmlns:a16="http://schemas.microsoft.com/office/drawing/2014/main" id="{5EA3D95A-B3A2-738F-1B02-CD199B907FAE}"/>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6" name="Google Shape;3416;p47">
            <a:extLst>
              <a:ext uri="{FF2B5EF4-FFF2-40B4-BE49-F238E27FC236}">
                <a16:creationId xmlns:a16="http://schemas.microsoft.com/office/drawing/2014/main" id="{888CE31F-E3D8-E9A6-425A-E36C0654546B}"/>
              </a:ext>
            </a:extLst>
          </p:cNvPr>
          <p:cNvGrpSpPr/>
          <p:nvPr/>
        </p:nvGrpSpPr>
        <p:grpSpPr>
          <a:xfrm rot="9942416" flipH="1">
            <a:off x="618758" y="2700686"/>
            <a:ext cx="1915054" cy="2187973"/>
            <a:chOff x="5104386" y="-1892439"/>
            <a:chExt cx="2949420" cy="3369748"/>
          </a:xfrm>
        </p:grpSpPr>
        <p:sp>
          <p:nvSpPr>
            <p:cNvPr id="3417" name="Google Shape;3417;p47">
              <a:extLst>
                <a:ext uri="{FF2B5EF4-FFF2-40B4-BE49-F238E27FC236}">
                  <a16:creationId xmlns:a16="http://schemas.microsoft.com/office/drawing/2014/main" id="{261F1DF8-B840-9F14-A39D-17445C4DC237}"/>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a:extLst>
                <a:ext uri="{FF2B5EF4-FFF2-40B4-BE49-F238E27FC236}">
                  <a16:creationId xmlns:a16="http://schemas.microsoft.com/office/drawing/2014/main" id="{049C4C7F-EB76-A8AA-ECCA-48FFD5B92CE0}"/>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a:extLst>
                <a:ext uri="{FF2B5EF4-FFF2-40B4-BE49-F238E27FC236}">
                  <a16:creationId xmlns:a16="http://schemas.microsoft.com/office/drawing/2014/main" id="{312A74E7-C97C-2ED0-DD8C-06357E161C61}"/>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a:extLst>
                <a:ext uri="{FF2B5EF4-FFF2-40B4-BE49-F238E27FC236}">
                  <a16:creationId xmlns:a16="http://schemas.microsoft.com/office/drawing/2014/main" id="{CE18334C-3D7D-F4BD-FF96-6A0822FB07EF}"/>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a:extLst>
                <a:ext uri="{FF2B5EF4-FFF2-40B4-BE49-F238E27FC236}">
                  <a16:creationId xmlns:a16="http://schemas.microsoft.com/office/drawing/2014/main" id="{0C20D241-0D08-9795-4BFB-42BD9EC838F8}"/>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a:extLst>
                <a:ext uri="{FF2B5EF4-FFF2-40B4-BE49-F238E27FC236}">
                  <a16:creationId xmlns:a16="http://schemas.microsoft.com/office/drawing/2014/main" id="{11BBBB3A-24F8-F83E-25CF-FC04DA4AFB95}"/>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a:extLst>
                <a:ext uri="{FF2B5EF4-FFF2-40B4-BE49-F238E27FC236}">
                  <a16:creationId xmlns:a16="http://schemas.microsoft.com/office/drawing/2014/main" id="{7E4E358E-B06D-E7BF-59CE-DE544A3E5381}"/>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a:extLst>
                <a:ext uri="{FF2B5EF4-FFF2-40B4-BE49-F238E27FC236}">
                  <a16:creationId xmlns:a16="http://schemas.microsoft.com/office/drawing/2014/main" id="{5DF176FC-C4E7-4904-4B64-496D6376EF6D}"/>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a:extLst>
                <a:ext uri="{FF2B5EF4-FFF2-40B4-BE49-F238E27FC236}">
                  <a16:creationId xmlns:a16="http://schemas.microsoft.com/office/drawing/2014/main" id="{3474BE38-0969-0A03-78EB-282DFE6B3578}"/>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a:extLst>
                <a:ext uri="{FF2B5EF4-FFF2-40B4-BE49-F238E27FC236}">
                  <a16:creationId xmlns:a16="http://schemas.microsoft.com/office/drawing/2014/main" id="{BED09792-1F70-C7AA-ACB9-6F81FD46281E}"/>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a:extLst>
                <a:ext uri="{FF2B5EF4-FFF2-40B4-BE49-F238E27FC236}">
                  <a16:creationId xmlns:a16="http://schemas.microsoft.com/office/drawing/2014/main" id="{FB0743F7-1B36-3590-4828-CE379DD3C292}"/>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a:extLst>
                <a:ext uri="{FF2B5EF4-FFF2-40B4-BE49-F238E27FC236}">
                  <a16:creationId xmlns:a16="http://schemas.microsoft.com/office/drawing/2014/main" id="{A58CA076-384A-351F-35FD-ADFC3612644F}"/>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a:extLst>
                <a:ext uri="{FF2B5EF4-FFF2-40B4-BE49-F238E27FC236}">
                  <a16:creationId xmlns:a16="http://schemas.microsoft.com/office/drawing/2014/main" id="{7AE08B9B-94AB-1C30-21EC-55BFC79F46C4}"/>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a:extLst>
                <a:ext uri="{FF2B5EF4-FFF2-40B4-BE49-F238E27FC236}">
                  <a16:creationId xmlns:a16="http://schemas.microsoft.com/office/drawing/2014/main" id="{68E4E2D2-8210-13B7-C4FB-2C706CF53FFD}"/>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a:extLst>
                <a:ext uri="{FF2B5EF4-FFF2-40B4-BE49-F238E27FC236}">
                  <a16:creationId xmlns:a16="http://schemas.microsoft.com/office/drawing/2014/main" id="{03697D4A-D7AE-C335-0774-7F5EBD86E84F}"/>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a:extLst>
                <a:ext uri="{FF2B5EF4-FFF2-40B4-BE49-F238E27FC236}">
                  <a16:creationId xmlns:a16="http://schemas.microsoft.com/office/drawing/2014/main" id="{9CD3228D-BE8A-D27D-4A52-9B0E13E59145}"/>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a:extLst>
                <a:ext uri="{FF2B5EF4-FFF2-40B4-BE49-F238E27FC236}">
                  <a16:creationId xmlns:a16="http://schemas.microsoft.com/office/drawing/2014/main" id="{51FB348A-2474-593C-1553-D0009823A305}"/>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a:extLst>
                <a:ext uri="{FF2B5EF4-FFF2-40B4-BE49-F238E27FC236}">
                  <a16:creationId xmlns:a16="http://schemas.microsoft.com/office/drawing/2014/main" id="{AD0D04D4-BB34-A5C0-F939-31AFDDBD6361}"/>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a:extLst>
                <a:ext uri="{FF2B5EF4-FFF2-40B4-BE49-F238E27FC236}">
                  <a16:creationId xmlns:a16="http://schemas.microsoft.com/office/drawing/2014/main" id="{2EA11342-B161-BC94-8BD4-0E60ACF7313E}"/>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a:extLst>
                <a:ext uri="{FF2B5EF4-FFF2-40B4-BE49-F238E27FC236}">
                  <a16:creationId xmlns:a16="http://schemas.microsoft.com/office/drawing/2014/main" id="{3DF9A5C6-8FF9-F947-ED1F-F5773B38FBA0}"/>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a:extLst>
                <a:ext uri="{FF2B5EF4-FFF2-40B4-BE49-F238E27FC236}">
                  <a16:creationId xmlns:a16="http://schemas.microsoft.com/office/drawing/2014/main" id="{10EB45B5-65BA-247C-A3B9-79FD41EDE91E}"/>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a:extLst>
                <a:ext uri="{FF2B5EF4-FFF2-40B4-BE49-F238E27FC236}">
                  <a16:creationId xmlns:a16="http://schemas.microsoft.com/office/drawing/2014/main" id="{13F39BB6-C236-6A5E-A1B0-D7E8663E3A5E}"/>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a:extLst>
                <a:ext uri="{FF2B5EF4-FFF2-40B4-BE49-F238E27FC236}">
                  <a16:creationId xmlns:a16="http://schemas.microsoft.com/office/drawing/2014/main" id="{3A3EBA90-CB4C-090E-3088-D56685B5865F}"/>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a:extLst>
                <a:ext uri="{FF2B5EF4-FFF2-40B4-BE49-F238E27FC236}">
                  <a16:creationId xmlns:a16="http://schemas.microsoft.com/office/drawing/2014/main" id="{1C877AB1-1B3C-C7A7-5EE4-7FBEE0DFE8C8}"/>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a:extLst>
                <a:ext uri="{FF2B5EF4-FFF2-40B4-BE49-F238E27FC236}">
                  <a16:creationId xmlns:a16="http://schemas.microsoft.com/office/drawing/2014/main" id="{4BD5560B-1384-2250-EA85-27A58950810B}"/>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a:extLst>
                <a:ext uri="{FF2B5EF4-FFF2-40B4-BE49-F238E27FC236}">
                  <a16:creationId xmlns:a16="http://schemas.microsoft.com/office/drawing/2014/main" id="{2EADC212-4BAD-5D35-EF9E-6DEF34D41D71}"/>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a:extLst>
                <a:ext uri="{FF2B5EF4-FFF2-40B4-BE49-F238E27FC236}">
                  <a16:creationId xmlns:a16="http://schemas.microsoft.com/office/drawing/2014/main" id="{2F4A9E11-0BAF-87B8-7961-0C29733D9825}"/>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a:extLst>
                <a:ext uri="{FF2B5EF4-FFF2-40B4-BE49-F238E27FC236}">
                  <a16:creationId xmlns:a16="http://schemas.microsoft.com/office/drawing/2014/main" id="{7D0373CC-A681-37A8-E72C-586E0BA62485}"/>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a:extLst>
                <a:ext uri="{FF2B5EF4-FFF2-40B4-BE49-F238E27FC236}">
                  <a16:creationId xmlns:a16="http://schemas.microsoft.com/office/drawing/2014/main" id="{572382AE-4D53-C5BA-D5D0-39F17B959313}"/>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a:extLst>
                <a:ext uri="{FF2B5EF4-FFF2-40B4-BE49-F238E27FC236}">
                  <a16:creationId xmlns:a16="http://schemas.microsoft.com/office/drawing/2014/main" id="{50D1CB86-740F-4D47-4406-6B0ED304EFF4}"/>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a:extLst>
                <a:ext uri="{FF2B5EF4-FFF2-40B4-BE49-F238E27FC236}">
                  <a16:creationId xmlns:a16="http://schemas.microsoft.com/office/drawing/2014/main" id="{E2363957-A263-7432-BA90-92DA40E7D6D1}"/>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a:extLst>
                <a:ext uri="{FF2B5EF4-FFF2-40B4-BE49-F238E27FC236}">
                  <a16:creationId xmlns:a16="http://schemas.microsoft.com/office/drawing/2014/main" id="{D9ADECDA-20F0-4936-0ECD-EE7B2E6390F9}"/>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a:extLst>
                <a:ext uri="{FF2B5EF4-FFF2-40B4-BE49-F238E27FC236}">
                  <a16:creationId xmlns:a16="http://schemas.microsoft.com/office/drawing/2014/main" id="{AD6F02C6-5871-6F81-DA09-EFD945FAE2CA}"/>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a:extLst>
                <a:ext uri="{FF2B5EF4-FFF2-40B4-BE49-F238E27FC236}">
                  <a16:creationId xmlns:a16="http://schemas.microsoft.com/office/drawing/2014/main" id="{9CF87333-DC62-926C-168F-6090FF679294}"/>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a:extLst>
                <a:ext uri="{FF2B5EF4-FFF2-40B4-BE49-F238E27FC236}">
                  <a16:creationId xmlns:a16="http://schemas.microsoft.com/office/drawing/2014/main" id="{2EF67B0D-2EE5-4227-70EC-4812C5BE8B15}"/>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a:extLst>
                <a:ext uri="{FF2B5EF4-FFF2-40B4-BE49-F238E27FC236}">
                  <a16:creationId xmlns:a16="http://schemas.microsoft.com/office/drawing/2014/main" id="{15C067D9-3084-CCD7-23B4-4D260EB38B6A}"/>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7">
              <a:extLst>
                <a:ext uri="{FF2B5EF4-FFF2-40B4-BE49-F238E27FC236}">
                  <a16:creationId xmlns:a16="http://schemas.microsoft.com/office/drawing/2014/main" id="{476E0307-B058-A199-9097-FAB9EAA2EA81}"/>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7">
              <a:extLst>
                <a:ext uri="{FF2B5EF4-FFF2-40B4-BE49-F238E27FC236}">
                  <a16:creationId xmlns:a16="http://schemas.microsoft.com/office/drawing/2014/main" id="{6E2BB7B1-A65E-3390-C171-7901637C867C}"/>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7">
              <a:extLst>
                <a:ext uri="{FF2B5EF4-FFF2-40B4-BE49-F238E27FC236}">
                  <a16:creationId xmlns:a16="http://schemas.microsoft.com/office/drawing/2014/main" id="{679B6BC1-B70B-CEB4-A092-5FAA80564C2E}"/>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7">
              <a:extLst>
                <a:ext uri="{FF2B5EF4-FFF2-40B4-BE49-F238E27FC236}">
                  <a16:creationId xmlns:a16="http://schemas.microsoft.com/office/drawing/2014/main" id="{9BAAEE47-5E52-E073-42FB-79636CA18555}"/>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7">
              <a:extLst>
                <a:ext uri="{FF2B5EF4-FFF2-40B4-BE49-F238E27FC236}">
                  <a16:creationId xmlns:a16="http://schemas.microsoft.com/office/drawing/2014/main" id="{C7BA3380-0722-FC4F-12E8-7E9C9FCEC22C}"/>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7">
              <a:extLst>
                <a:ext uri="{FF2B5EF4-FFF2-40B4-BE49-F238E27FC236}">
                  <a16:creationId xmlns:a16="http://schemas.microsoft.com/office/drawing/2014/main" id="{AA02A549-47D8-9BE0-5CA5-7C25532BE669}"/>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7">
              <a:extLst>
                <a:ext uri="{FF2B5EF4-FFF2-40B4-BE49-F238E27FC236}">
                  <a16:creationId xmlns:a16="http://schemas.microsoft.com/office/drawing/2014/main" id="{F890EA21-5853-C33A-2B52-81F03AB4CEF1}"/>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7">
              <a:extLst>
                <a:ext uri="{FF2B5EF4-FFF2-40B4-BE49-F238E27FC236}">
                  <a16:creationId xmlns:a16="http://schemas.microsoft.com/office/drawing/2014/main" id="{5683E162-1AA7-772C-1D6E-44BBE6A515C7}"/>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7">
              <a:extLst>
                <a:ext uri="{FF2B5EF4-FFF2-40B4-BE49-F238E27FC236}">
                  <a16:creationId xmlns:a16="http://schemas.microsoft.com/office/drawing/2014/main" id="{6E22EBCF-4DD2-BC77-458C-4E617ED8C16D}"/>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7">
              <a:extLst>
                <a:ext uri="{FF2B5EF4-FFF2-40B4-BE49-F238E27FC236}">
                  <a16:creationId xmlns:a16="http://schemas.microsoft.com/office/drawing/2014/main" id="{7775B88C-7866-7092-3C6D-5982318C84FE}"/>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7">
              <a:extLst>
                <a:ext uri="{FF2B5EF4-FFF2-40B4-BE49-F238E27FC236}">
                  <a16:creationId xmlns:a16="http://schemas.microsoft.com/office/drawing/2014/main" id="{60D116D9-B5B2-9F1B-A39D-D43CF51AF5DA}"/>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7">
              <a:extLst>
                <a:ext uri="{FF2B5EF4-FFF2-40B4-BE49-F238E27FC236}">
                  <a16:creationId xmlns:a16="http://schemas.microsoft.com/office/drawing/2014/main" id="{3C53BCC2-C8E7-0273-5746-B0E45F355E77}"/>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7">
              <a:extLst>
                <a:ext uri="{FF2B5EF4-FFF2-40B4-BE49-F238E27FC236}">
                  <a16:creationId xmlns:a16="http://schemas.microsoft.com/office/drawing/2014/main" id="{2F142536-0E5D-F58A-8848-38F671E91E1C}"/>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7">
              <a:extLst>
                <a:ext uri="{FF2B5EF4-FFF2-40B4-BE49-F238E27FC236}">
                  <a16:creationId xmlns:a16="http://schemas.microsoft.com/office/drawing/2014/main" id="{BFC1A6B2-092F-3C42-06CD-7DCAAC384926}"/>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7">
              <a:extLst>
                <a:ext uri="{FF2B5EF4-FFF2-40B4-BE49-F238E27FC236}">
                  <a16:creationId xmlns:a16="http://schemas.microsoft.com/office/drawing/2014/main" id="{9E6F253D-722E-E427-1D99-E3726D2DAE37}"/>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7">
              <a:extLst>
                <a:ext uri="{FF2B5EF4-FFF2-40B4-BE49-F238E27FC236}">
                  <a16:creationId xmlns:a16="http://schemas.microsoft.com/office/drawing/2014/main" id="{803A867F-9F46-BAD6-BD5F-7C2413F00956}"/>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7">
              <a:extLst>
                <a:ext uri="{FF2B5EF4-FFF2-40B4-BE49-F238E27FC236}">
                  <a16:creationId xmlns:a16="http://schemas.microsoft.com/office/drawing/2014/main" id="{2104AE14-0B2B-CE38-0F74-E082CE119149}"/>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7">
              <a:extLst>
                <a:ext uri="{FF2B5EF4-FFF2-40B4-BE49-F238E27FC236}">
                  <a16:creationId xmlns:a16="http://schemas.microsoft.com/office/drawing/2014/main" id="{72833DDD-E608-C65E-5EE1-75829E7E198E}"/>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7">
              <a:extLst>
                <a:ext uri="{FF2B5EF4-FFF2-40B4-BE49-F238E27FC236}">
                  <a16:creationId xmlns:a16="http://schemas.microsoft.com/office/drawing/2014/main" id="{C521EF5C-F75B-547C-3E48-A93F42BA5111}"/>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8" name="Google Shape;3478;p47">
            <a:extLst>
              <a:ext uri="{FF2B5EF4-FFF2-40B4-BE49-F238E27FC236}">
                <a16:creationId xmlns:a16="http://schemas.microsoft.com/office/drawing/2014/main" id="{08FDEF7B-BE07-EF7F-19C7-F918AE9A7E64}"/>
              </a:ext>
            </a:extLst>
          </p:cNvPr>
          <p:cNvGrpSpPr/>
          <p:nvPr/>
        </p:nvGrpSpPr>
        <p:grpSpPr>
          <a:xfrm flipH="1">
            <a:off x="978974" y="912009"/>
            <a:ext cx="784464" cy="835152"/>
            <a:chOff x="1865285" y="-2366929"/>
            <a:chExt cx="1226300" cy="1305537"/>
          </a:xfrm>
        </p:grpSpPr>
        <p:sp>
          <p:nvSpPr>
            <p:cNvPr id="3479" name="Google Shape;3479;p47">
              <a:extLst>
                <a:ext uri="{FF2B5EF4-FFF2-40B4-BE49-F238E27FC236}">
                  <a16:creationId xmlns:a16="http://schemas.microsoft.com/office/drawing/2014/main" id="{9158488D-67C6-37C3-EA6B-CD61A6C5013E}"/>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7">
              <a:extLst>
                <a:ext uri="{FF2B5EF4-FFF2-40B4-BE49-F238E27FC236}">
                  <a16:creationId xmlns:a16="http://schemas.microsoft.com/office/drawing/2014/main" id="{DB974487-B912-6878-5726-4878D56232E6}"/>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1" name="Google Shape;3481;p47">
            <a:extLst>
              <a:ext uri="{FF2B5EF4-FFF2-40B4-BE49-F238E27FC236}">
                <a16:creationId xmlns:a16="http://schemas.microsoft.com/office/drawing/2014/main" id="{A2B53202-99AB-3A22-2E93-227015C371B5}"/>
              </a:ext>
            </a:extLst>
          </p:cNvPr>
          <p:cNvGrpSpPr/>
          <p:nvPr/>
        </p:nvGrpSpPr>
        <p:grpSpPr>
          <a:xfrm rot="9000025">
            <a:off x="736167" y="1639356"/>
            <a:ext cx="892169" cy="937698"/>
            <a:chOff x="1849467" y="-1626002"/>
            <a:chExt cx="1310455" cy="1377330"/>
          </a:xfrm>
        </p:grpSpPr>
        <p:sp>
          <p:nvSpPr>
            <p:cNvPr id="3482" name="Google Shape;3482;p47">
              <a:extLst>
                <a:ext uri="{FF2B5EF4-FFF2-40B4-BE49-F238E27FC236}">
                  <a16:creationId xmlns:a16="http://schemas.microsoft.com/office/drawing/2014/main" id="{9B3EAE3B-0ABB-8DD4-BBF7-46DD2CB4794F}"/>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7">
              <a:extLst>
                <a:ext uri="{FF2B5EF4-FFF2-40B4-BE49-F238E27FC236}">
                  <a16:creationId xmlns:a16="http://schemas.microsoft.com/office/drawing/2014/main" id="{1A8D9EB6-398E-882B-E0B1-F318F3D88F7F}"/>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4" name="Google Shape;3484;p47">
            <a:extLst>
              <a:ext uri="{FF2B5EF4-FFF2-40B4-BE49-F238E27FC236}">
                <a16:creationId xmlns:a16="http://schemas.microsoft.com/office/drawing/2014/main" id="{FAF857D5-827B-6B17-2FCF-DDD7456C2664}"/>
              </a:ext>
            </a:extLst>
          </p:cNvPr>
          <p:cNvGrpSpPr/>
          <p:nvPr/>
        </p:nvGrpSpPr>
        <p:grpSpPr>
          <a:xfrm rot="462620" flipH="1">
            <a:off x="1147212" y="841057"/>
            <a:ext cx="1481072" cy="1461978"/>
            <a:chOff x="2931771" y="1980837"/>
            <a:chExt cx="871908" cy="860667"/>
          </a:xfrm>
        </p:grpSpPr>
        <p:sp>
          <p:nvSpPr>
            <p:cNvPr id="3485" name="Google Shape;3485;p47">
              <a:extLst>
                <a:ext uri="{FF2B5EF4-FFF2-40B4-BE49-F238E27FC236}">
                  <a16:creationId xmlns:a16="http://schemas.microsoft.com/office/drawing/2014/main" id="{0289568C-8D7D-9DF2-5811-422477E79C19}"/>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7">
              <a:extLst>
                <a:ext uri="{FF2B5EF4-FFF2-40B4-BE49-F238E27FC236}">
                  <a16:creationId xmlns:a16="http://schemas.microsoft.com/office/drawing/2014/main" id="{4C9E74CB-6384-79B3-8381-9332780831C2}"/>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7">
              <a:extLst>
                <a:ext uri="{FF2B5EF4-FFF2-40B4-BE49-F238E27FC236}">
                  <a16:creationId xmlns:a16="http://schemas.microsoft.com/office/drawing/2014/main" id="{25C889AA-12FD-B65F-0C7E-DEFFB11022CE}"/>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EF075D6-A58F-2789-EAA8-147DFAE69578}"/>
              </a:ext>
            </a:extLst>
          </p:cNvPr>
          <p:cNvSpPr txBox="1"/>
          <p:nvPr/>
        </p:nvSpPr>
        <p:spPr>
          <a:xfrm>
            <a:off x="2702340" y="1220122"/>
            <a:ext cx="5852160" cy="3754874"/>
          </a:xfrm>
          <a:prstGeom prst="rect">
            <a:avLst/>
          </a:prstGeom>
          <a:noFill/>
        </p:spPr>
        <p:txBody>
          <a:bodyPr wrap="square" rtlCol="0">
            <a:spAutoFit/>
          </a:bodyPr>
          <a:lstStyle/>
          <a:p>
            <a:pPr algn="just"/>
            <a:r>
              <a:rPr lang="en-US" dirty="0"/>
              <a:t>Many firms copy-paste generic accounting policies year after year.</a:t>
            </a:r>
          </a:p>
          <a:p>
            <a:pPr algn="just"/>
            <a:r>
              <a:rPr lang="en-US" dirty="0"/>
              <a:t>This is now a major non-compliance issue.</a:t>
            </a:r>
          </a:p>
          <a:p>
            <a:pPr algn="just"/>
            <a:r>
              <a:rPr lang="en-US" dirty="0"/>
              <a:t>ICAI requires accounting policies to be:</a:t>
            </a:r>
          </a:p>
          <a:p>
            <a:pPr algn="just"/>
            <a:r>
              <a:rPr lang="en-US" dirty="0"/>
              <a:t>✅ Entity-specific (tailored to the business)</a:t>
            </a:r>
          </a:p>
          <a:p>
            <a:pPr algn="just"/>
            <a:r>
              <a:rPr lang="en-US" dirty="0"/>
              <a:t>✅ Aligned with current ICAI guidance</a:t>
            </a:r>
          </a:p>
          <a:p>
            <a:pPr algn="just"/>
            <a:r>
              <a:rPr lang="en-US" dirty="0"/>
              <a:t>✅ Disclosed in detail under Notes to Accounts</a:t>
            </a:r>
          </a:p>
          <a:p>
            <a:pPr algn="just"/>
            <a:endParaRPr lang="en-US" dirty="0"/>
          </a:p>
          <a:p>
            <a:pPr algn="just"/>
            <a:r>
              <a:rPr lang="en-US" dirty="0"/>
              <a:t>Common Mistakes:</a:t>
            </a:r>
          </a:p>
          <a:p>
            <a:pPr algn="just"/>
            <a:r>
              <a:rPr lang="en-US" dirty="0"/>
              <a:t>❌ Copying standard policies from previous years</a:t>
            </a:r>
          </a:p>
          <a:p>
            <a:pPr algn="just"/>
            <a:r>
              <a:rPr lang="en-US" dirty="0"/>
              <a:t>❌ Using vague wording that doesn’t match actual business practices</a:t>
            </a:r>
          </a:p>
          <a:p>
            <a:pPr algn="just"/>
            <a:r>
              <a:rPr lang="en-US" dirty="0"/>
              <a:t>❌ Omitting key policies like revenue recognition, depreciation, and</a:t>
            </a:r>
          </a:p>
          <a:p>
            <a:pPr algn="just"/>
            <a:r>
              <a:rPr lang="en-US" dirty="0"/>
              <a:t>     financial instruments</a:t>
            </a:r>
          </a:p>
          <a:p>
            <a:pPr algn="just"/>
            <a:endParaRPr lang="en-US" dirty="0"/>
          </a:p>
          <a:p>
            <a:pPr algn="just"/>
            <a:r>
              <a:rPr lang="en-US" b="1" dirty="0"/>
              <a:t>Example:</a:t>
            </a:r>
          </a:p>
          <a:p>
            <a:pPr algn="just"/>
            <a:r>
              <a:rPr lang="en-US" dirty="0"/>
              <a:t>Old Policy:   "Revenue is recognized when deemed appropriate.“</a:t>
            </a:r>
          </a:p>
          <a:p>
            <a:pPr algn="just"/>
            <a:r>
              <a:rPr lang="en-US" dirty="0"/>
              <a:t>New Policy: "Revenue is recognized upon transfer of risks and </a:t>
            </a:r>
          </a:p>
          <a:p>
            <a:pPr algn="just"/>
            <a:r>
              <a:rPr lang="en-US" dirty="0"/>
              <a:t>                     rewards in accordance with AS 9."</a:t>
            </a:r>
            <a:endParaRPr lang="en-IN" dirty="0"/>
          </a:p>
        </p:txBody>
      </p:sp>
    </p:spTree>
    <p:extLst>
      <p:ext uri="{BB962C8B-B14F-4D97-AF65-F5344CB8AC3E}">
        <p14:creationId xmlns:p14="http://schemas.microsoft.com/office/powerpoint/2010/main" val="831292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91"/>
        <p:cNvGrpSpPr/>
        <p:nvPr/>
      </p:nvGrpSpPr>
      <p:grpSpPr>
        <a:xfrm>
          <a:off x="0" y="0"/>
          <a:ext cx="0" cy="0"/>
          <a:chOff x="0" y="0"/>
          <a:chExt cx="0" cy="0"/>
        </a:xfrm>
      </p:grpSpPr>
      <p:grpSp>
        <p:nvGrpSpPr>
          <p:cNvPr id="3492" name="Google Shape;3492;p48"/>
          <p:cNvGrpSpPr/>
          <p:nvPr/>
        </p:nvGrpSpPr>
        <p:grpSpPr>
          <a:xfrm rot="-7200044" flipH="1">
            <a:off x="6665928" y="-480021"/>
            <a:ext cx="1573040" cy="1560966"/>
            <a:chOff x="3752946" y="4641746"/>
            <a:chExt cx="1573075" cy="1561000"/>
          </a:xfrm>
        </p:grpSpPr>
        <p:sp>
          <p:nvSpPr>
            <p:cNvPr id="3493" name="Google Shape;3493;p48"/>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8"/>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8"/>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8"/>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8"/>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8"/>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8"/>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8"/>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8"/>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8"/>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8"/>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8"/>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8"/>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8"/>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8"/>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8"/>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8"/>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8"/>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8"/>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8"/>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8"/>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4" name="Google Shape;3514;p48"/>
          <p:cNvSpPr txBox="1">
            <a:spLocks noGrp="1"/>
          </p:cNvSpPr>
          <p:nvPr>
            <p:ph type="title"/>
          </p:nvPr>
        </p:nvSpPr>
        <p:spPr>
          <a:xfrm>
            <a:off x="2337959" y="475120"/>
            <a:ext cx="5088300" cy="8960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Perpetua" panose="02020502060401020303" pitchFamily="18" charset="0"/>
              </a:rPr>
              <a:t>Skipping or Summarizing </a:t>
            </a:r>
            <a:br>
              <a:rPr lang="en-US" sz="2400" dirty="0">
                <a:latin typeface="Perpetua" panose="02020502060401020303" pitchFamily="18" charset="0"/>
              </a:rPr>
            </a:br>
            <a:r>
              <a:rPr lang="en-US" sz="2400" dirty="0">
                <a:latin typeface="Perpetua" panose="02020502060401020303" pitchFamily="18" charset="0"/>
              </a:rPr>
              <a:t>Required Disclosures</a:t>
            </a:r>
            <a:endParaRPr sz="2400" dirty="0">
              <a:latin typeface="Perpetua" panose="02020502060401020303" pitchFamily="18" charset="0"/>
            </a:endParaRPr>
          </a:p>
        </p:txBody>
      </p:sp>
      <p:sp>
        <p:nvSpPr>
          <p:cNvPr id="3515" name="Google Shape;3515;p48"/>
          <p:cNvSpPr txBox="1">
            <a:spLocks noGrp="1"/>
          </p:cNvSpPr>
          <p:nvPr>
            <p:ph type="body" idx="1"/>
          </p:nvPr>
        </p:nvSpPr>
        <p:spPr>
          <a:xfrm>
            <a:off x="1960847" y="1488529"/>
            <a:ext cx="5183880" cy="2110800"/>
          </a:xfrm>
          <a:prstGeom prst="rect">
            <a:avLst/>
          </a:prstGeom>
        </p:spPr>
        <p:txBody>
          <a:bodyPr spcFirstLastPara="1" wrap="square" lIns="91425" tIns="91425" rIns="91425" bIns="91425" anchor="t" anchorCtr="0">
            <a:noAutofit/>
          </a:bodyPr>
          <a:lstStyle/>
          <a:p>
            <a:pPr marL="139700" lvl="0" indent="0" algn="just" rtl="0">
              <a:spcBef>
                <a:spcPts val="0"/>
              </a:spcBef>
              <a:spcAft>
                <a:spcPts val="0"/>
              </a:spcAft>
              <a:buSzPts val="1400"/>
              <a:buNone/>
            </a:pPr>
            <a:r>
              <a:rPr lang="en-US" dirty="0">
                <a:latin typeface="Perpetua" panose="02020502060401020303" pitchFamily="18" charset="0"/>
              </a:rPr>
              <a:t>What should be disclosed in detail?</a:t>
            </a:r>
          </a:p>
          <a:p>
            <a:pPr marL="139700" lvl="0" indent="0" algn="just" rtl="0">
              <a:spcBef>
                <a:spcPts val="0"/>
              </a:spcBef>
              <a:spcAft>
                <a:spcPts val="0"/>
              </a:spcAft>
              <a:buSzPts val="1400"/>
              <a:buNone/>
            </a:pPr>
            <a:r>
              <a:rPr lang="en-US" dirty="0">
                <a:latin typeface="Perpetua" panose="02020502060401020303" pitchFamily="18" charset="0"/>
              </a:rPr>
              <a:t>✅ Basis of Preparation – Explaining key judgments and estimates</a:t>
            </a:r>
          </a:p>
          <a:p>
            <a:pPr marL="139700" lvl="0" indent="0" algn="just" rtl="0">
              <a:spcBef>
                <a:spcPts val="0"/>
              </a:spcBef>
              <a:spcAft>
                <a:spcPts val="0"/>
              </a:spcAft>
              <a:buSzPts val="1400"/>
              <a:buNone/>
            </a:pPr>
            <a:r>
              <a:rPr lang="en-US" dirty="0">
                <a:latin typeface="Perpetua" panose="02020502060401020303" pitchFamily="18" charset="0"/>
              </a:rPr>
              <a:t>✅ Contingent Liabilities (AS 29) – Pending lawsuits, tax disputes,</a:t>
            </a:r>
          </a:p>
          <a:p>
            <a:pPr marL="139700" lvl="0" indent="0" algn="just" rtl="0">
              <a:spcBef>
                <a:spcPts val="0"/>
              </a:spcBef>
              <a:spcAft>
                <a:spcPts val="0"/>
              </a:spcAft>
              <a:buSzPts val="1400"/>
              <a:buNone/>
            </a:pPr>
            <a:r>
              <a:rPr lang="en-US" dirty="0">
                <a:latin typeface="Perpetua" panose="02020502060401020303" pitchFamily="18" charset="0"/>
              </a:rPr>
              <a:t>       guarantees</a:t>
            </a:r>
          </a:p>
          <a:p>
            <a:pPr marL="139700" lvl="0" indent="0" algn="just" rtl="0">
              <a:spcBef>
                <a:spcPts val="0"/>
              </a:spcBef>
              <a:spcAft>
                <a:spcPts val="0"/>
              </a:spcAft>
              <a:buSzPts val="1400"/>
              <a:buNone/>
            </a:pPr>
            <a:r>
              <a:rPr lang="en-US" dirty="0">
                <a:latin typeface="Perpetua" panose="02020502060401020303" pitchFamily="18" charset="0"/>
              </a:rPr>
              <a:t>✅ Related Party Transactions (AS 18) – Exact amounts, nature of</a:t>
            </a:r>
          </a:p>
          <a:p>
            <a:pPr marL="139700" lvl="0" indent="0" algn="just" rtl="0">
              <a:spcBef>
                <a:spcPts val="0"/>
              </a:spcBef>
              <a:spcAft>
                <a:spcPts val="0"/>
              </a:spcAft>
              <a:buSzPts val="1400"/>
              <a:buNone/>
            </a:pPr>
            <a:r>
              <a:rPr lang="en-US" dirty="0">
                <a:latin typeface="Perpetua" panose="02020502060401020303" pitchFamily="18" charset="0"/>
              </a:rPr>
              <a:t>       relationship, balances outstanding</a:t>
            </a:r>
          </a:p>
          <a:p>
            <a:pPr marL="139700" lvl="0" indent="0" algn="just" rtl="0">
              <a:spcBef>
                <a:spcPts val="0"/>
              </a:spcBef>
              <a:spcAft>
                <a:spcPts val="0"/>
              </a:spcAft>
              <a:buSzPts val="1400"/>
              <a:buNone/>
            </a:pPr>
            <a:r>
              <a:rPr lang="en-US" dirty="0">
                <a:latin typeface="Perpetua" panose="02020502060401020303" pitchFamily="18" charset="0"/>
              </a:rPr>
              <a:t>✅ Significant Accounting Policies – Tailored and specific to the entity</a:t>
            </a:r>
          </a:p>
          <a:p>
            <a:pPr marL="139700" lvl="0" indent="0" algn="just" rtl="0">
              <a:spcBef>
                <a:spcPts val="0"/>
              </a:spcBef>
              <a:spcAft>
                <a:spcPts val="0"/>
              </a:spcAft>
              <a:buSzPts val="1400"/>
              <a:buNone/>
            </a:pPr>
            <a:endParaRPr lang="en-US" dirty="0">
              <a:latin typeface="Perpetua" panose="02020502060401020303" pitchFamily="18" charset="0"/>
            </a:endParaRPr>
          </a:p>
          <a:p>
            <a:pPr marL="139700" lvl="0" indent="0" algn="just" rtl="0">
              <a:spcBef>
                <a:spcPts val="0"/>
              </a:spcBef>
              <a:spcAft>
                <a:spcPts val="0"/>
              </a:spcAft>
              <a:buSzPts val="1400"/>
              <a:buNone/>
            </a:pPr>
            <a:r>
              <a:rPr lang="en-US" dirty="0">
                <a:latin typeface="Perpetua" panose="02020502060401020303" pitchFamily="18" charset="0"/>
              </a:rPr>
              <a:t>Common Mistakes:</a:t>
            </a:r>
          </a:p>
          <a:p>
            <a:pPr marL="139700" lvl="0" indent="0" algn="just" rtl="0">
              <a:spcBef>
                <a:spcPts val="0"/>
              </a:spcBef>
              <a:spcAft>
                <a:spcPts val="0"/>
              </a:spcAft>
              <a:buSzPts val="1400"/>
              <a:buNone/>
            </a:pPr>
            <a:r>
              <a:rPr lang="en-US" dirty="0">
                <a:latin typeface="Perpetua" panose="02020502060401020303" pitchFamily="18" charset="0"/>
              </a:rPr>
              <a:t>❌ Skipping disclosures to keep financial statements “short”</a:t>
            </a:r>
          </a:p>
          <a:p>
            <a:pPr marL="139700" lvl="0" indent="0" algn="just" rtl="0">
              <a:spcBef>
                <a:spcPts val="0"/>
              </a:spcBef>
              <a:spcAft>
                <a:spcPts val="0"/>
              </a:spcAft>
              <a:buSzPts val="1400"/>
              <a:buNone/>
            </a:pPr>
            <a:r>
              <a:rPr lang="en-US" dirty="0">
                <a:latin typeface="Perpetua" panose="02020502060401020303" pitchFamily="18" charset="0"/>
              </a:rPr>
              <a:t>❌ Summarizing related party transactions instead of listing them</a:t>
            </a:r>
          </a:p>
          <a:p>
            <a:pPr marL="139700" lvl="0" indent="0" algn="l" rtl="0">
              <a:spcBef>
                <a:spcPts val="0"/>
              </a:spcBef>
              <a:spcAft>
                <a:spcPts val="0"/>
              </a:spcAft>
              <a:buSzPts val="1400"/>
              <a:buNone/>
            </a:pPr>
            <a:r>
              <a:rPr lang="en-US" dirty="0">
                <a:latin typeface="Perpetua" panose="02020502060401020303" pitchFamily="18" charset="0"/>
              </a:rPr>
              <a:t>❌ Not explaining assumptions behind financial estimates</a:t>
            </a:r>
            <a:endParaRPr dirty="0">
              <a:latin typeface="Perpetua" panose="02020502060401020303" pitchFamily="18" charset="0"/>
            </a:endParaRPr>
          </a:p>
        </p:txBody>
      </p:sp>
      <p:grpSp>
        <p:nvGrpSpPr>
          <p:cNvPr id="3538" name="Google Shape;3538;p48"/>
          <p:cNvGrpSpPr/>
          <p:nvPr/>
        </p:nvGrpSpPr>
        <p:grpSpPr>
          <a:xfrm rot="7521910" flipH="1">
            <a:off x="564400" y="1076473"/>
            <a:ext cx="1573114" cy="1561039"/>
            <a:chOff x="3752946" y="4641746"/>
            <a:chExt cx="1573075" cy="1561000"/>
          </a:xfrm>
        </p:grpSpPr>
        <p:sp>
          <p:nvSpPr>
            <p:cNvPr id="3539" name="Google Shape;3539;p48"/>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8"/>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8"/>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8"/>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8"/>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8"/>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8"/>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8"/>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8"/>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8"/>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8"/>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8"/>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8"/>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8"/>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8"/>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8"/>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8"/>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8"/>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8"/>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8"/>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8"/>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0" name="Google Shape;3560;p48"/>
          <p:cNvGrpSpPr/>
          <p:nvPr/>
        </p:nvGrpSpPr>
        <p:grpSpPr>
          <a:xfrm rot="2992193">
            <a:off x="7370062" y="263048"/>
            <a:ext cx="784458" cy="835146"/>
            <a:chOff x="1865285" y="-2366929"/>
            <a:chExt cx="1226300" cy="1305537"/>
          </a:xfrm>
        </p:grpSpPr>
        <p:sp>
          <p:nvSpPr>
            <p:cNvPr id="3561" name="Google Shape;3561;p48"/>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8"/>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3" name="Google Shape;3563;p48"/>
          <p:cNvGrpSpPr/>
          <p:nvPr/>
        </p:nvGrpSpPr>
        <p:grpSpPr>
          <a:xfrm rot="-462620">
            <a:off x="1000228" y="4241767"/>
            <a:ext cx="1481072" cy="1461978"/>
            <a:chOff x="2931771" y="1980837"/>
            <a:chExt cx="871908" cy="860667"/>
          </a:xfrm>
        </p:grpSpPr>
        <p:sp>
          <p:nvSpPr>
            <p:cNvPr id="3564" name="Google Shape;3564;p48"/>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8"/>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8"/>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2" name="Google Shape;3582;p48"/>
          <p:cNvGrpSpPr/>
          <p:nvPr/>
        </p:nvGrpSpPr>
        <p:grpSpPr>
          <a:xfrm>
            <a:off x="977669" y="-249212"/>
            <a:ext cx="1915058" cy="2187977"/>
            <a:chOff x="5104386" y="-1892439"/>
            <a:chExt cx="2949420" cy="3369748"/>
          </a:xfrm>
        </p:grpSpPr>
        <p:sp>
          <p:nvSpPr>
            <p:cNvPr id="3583" name="Google Shape;3583;p48"/>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8"/>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8"/>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8"/>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8"/>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8"/>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8"/>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8"/>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8"/>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8"/>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8"/>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8"/>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8"/>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8"/>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8"/>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8"/>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8"/>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8"/>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8"/>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8"/>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8"/>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8"/>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8"/>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8"/>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8"/>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8"/>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8"/>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8"/>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8"/>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8"/>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8"/>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8"/>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8"/>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8"/>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8"/>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8"/>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8"/>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8"/>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8"/>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8"/>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8"/>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8"/>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8"/>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8"/>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8"/>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8"/>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8"/>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8"/>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8"/>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8"/>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8"/>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8"/>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8"/>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8"/>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8"/>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48"/>
          <p:cNvGrpSpPr/>
          <p:nvPr/>
        </p:nvGrpSpPr>
        <p:grpSpPr>
          <a:xfrm rot="6065518" flipH="1">
            <a:off x="6493663" y="1513717"/>
            <a:ext cx="2169669" cy="2788048"/>
            <a:chOff x="3062244" y="-1611812"/>
            <a:chExt cx="2169491" cy="2787820"/>
          </a:xfrm>
        </p:grpSpPr>
        <p:sp>
          <p:nvSpPr>
            <p:cNvPr id="3639" name="Google Shape;3639;p48"/>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8"/>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8"/>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8"/>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8"/>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8"/>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8"/>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8"/>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8"/>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8"/>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8"/>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8"/>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8"/>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8"/>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8"/>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8"/>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8"/>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8"/>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8"/>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8"/>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8"/>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8"/>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8"/>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8"/>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8"/>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8"/>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8"/>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8"/>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8"/>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8"/>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8"/>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8"/>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8"/>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8"/>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8"/>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8"/>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8"/>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8"/>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8"/>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8"/>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8"/>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8"/>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8"/>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8"/>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8"/>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8"/>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8"/>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8"/>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8"/>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8"/>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8"/>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8"/>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8"/>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8"/>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8"/>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8"/>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8"/>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8"/>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8"/>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8"/>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8"/>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8"/>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8"/>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8"/>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8"/>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8"/>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8"/>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8"/>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8"/>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8"/>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8"/>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8"/>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8"/>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8"/>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8"/>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8"/>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8"/>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8"/>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8"/>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8"/>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8"/>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8"/>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8"/>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8"/>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8"/>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8"/>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8"/>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8"/>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8"/>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8"/>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8"/>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8"/>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8"/>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8"/>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8"/>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8"/>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8"/>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8"/>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8"/>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8"/>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1" name="Google Shape;3741;p48"/>
          <p:cNvGrpSpPr/>
          <p:nvPr/>
        </p:nvGrpSpPr>
        <p:grpSpPr>
          <a:xfrm rot="-7763831" flipH="1">
            <a:off x="7400418" y="1321214"/>
            <a:ext cx="892161" cy="937689"/>
            <a:chOff x="1849467" y="-1626002"/>
            <a:chExt cx="1310455" cy="1377330"/>
          </a:xfrm>
        </p:grpSpPr>
        <p:sp>
          <p:nvSpPr>
            <p:cNvPr id="3742" name="Google Shape;3742;p48"/>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8"/>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4" name="Google Shape;3744;p48"/>
          <p:cNvGrpSpPr/>
          <p:nvPr/>
        </p:nvGrpSpPr>
        <p:grpSpPr>
          <a:xfrm flipH="1">
            <a:off x="1664432" y="889836"/>
            <a:ext cx="678947" cy="683418"/>
            <a:chOff x="7007206" y="774129"/>
            <a:chExt cx="1045661" cy="1052545"/>
          </a:xfrm>
        </p:grpSpPr>
        <p:sp>
          <p:nvSpPr>
            <p:cNvPr id="3745" name="Google Shape;3745;p48"/>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8"/>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8"/>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8"/>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8"/>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0" name="Google Shape;3750;p48"/>
          <p:cNvGrpSpPr/>
          <p:nvPr/>
        </p:nvGrpSpPr>
        <p:grpSpPr>
          <a:xfrm rot="-10082154" flipH="1">
            <a:off x="7203557" y="3672387"/>
            <a:ext cx="678952" cy="683422"/>
            <a:chOff x="7007206" y="774129"/>
            <a:chExt cx="1045661" cy="1052545"/>
          </a:xfrm>
        </p:grpSpPr>
        <p:sp>
          <p:nvSpPr>
            <p:cNvPr id="3751" name="Google Shape;3751;p48"/>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8"/>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8"/>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8"/>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8"/>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48"/>
          <p:cNvGrpSpPr/>
          <p:nvPr/>
        </p:nvGrpSpPr>
        <p:grpSpPr>
          <a:xfrm rot="-2014100">
            <a:off x="977790" y="3472798"/>
            <a:ext cx="784442" cy="835128"/>
            <a:chOff x="1865285" y="-2366929"/>
            <a:chExt cx="1226300" cy="1305537"/>
          </a:xfrm>
        </p:grpSpPr>
        <p:sp>
          <p:nvSpPr>
            <p:cNvPr id="3757" name="Google Shape;3757;p48"/>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8"/>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CD01ED4-0A13-2882-D231-BAA1913771F9}"/>
              </a:ext>
            </a:extLst>
          </p:cNvPr>
          <p:cNvSpPr txBox="1"/>
          <p:nvPr/>
        </p:nvSpPr>
        <p:spPr>
          <a:xfrm>
            <a:off x="2259039" y="4276600"/>
            <a:ext cx="5309280" cy="769441"/>
          </a:xfrm>
          <a:prstGeom prst="rect">
            <a:avLst/>
          </a:prstGeom>
          <a:noFill/>
        </p:spPr>
        <p:txBody>
          <a:bodyPr wrap="square" rtlCol="0">
            <a:spAutoFit/>
          </a:bodyPr>
          <a:lstStyle/>
          <a:p>
            <a:r>
              <a:rPr lang="en-US" sz="1100" dirty="0"/>
              <a:t>Example of Bad Disclosure:❌ “Company has some pending litigations.”</a:t>
            </a:r>
          </a:p>
          <a:p>
            <a:r>
              <a:rPr lang="en-US" sz="1100" dirty="0"/>
              <a:t>Example of Proper Disclosure:✅ "As of March 31, 2025, the company is involved in a pending lawsuit with ABC Ltd. Amount claimed: ₹5,00,000. Management has assessed the risk as moderate."</a:t>
            </a:r>
            <a:endParaRPr lang="en-IN" sz="11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45">
          <a:extLst>
            <a:ext uri="{FF2B5EF4-FFF2-40B4-BE49-F238E27FC236}">
              <a16:creationId xmlns:a16="http://schemas.microsoft.com/office/drawing/2014/main" id="{8B9FF5AB-B1B8-D49C-0ABB-81514A5D0634}"/>
            </a:ext>
          </a:extLst>
        </p:cNvPr>
        <p:cNvGrpSpPr/>
        <p:nvPr/>
      </p:nvGrpSpPr>
      <p:grpSpPr>
        <a:xfrm>
          <a:off x="0" y="0"/>
          <a:ext cx="0" cy="0"/>
          <a:chOff x="0" y="0"/>
          <a:chExt cx="0" cy="0"/>
        </a:xfrm>
      </p:grpSpPr>
      <p:grpSp>
        <p:nvGrpSpPr>
          <p:cNvPr id="3146" name="Google Shape;3146;p45">
            <a:extLst>
              <a:ext uri="{FF2B5EF4-FFF2-40B4-BE49-F238E27FC236}">
                <a16:creationId xmlns:a16="http://schemas.microsoft.com/office/drawing/2014/main" id="{E1B20EC1-FE20-6DEC-1CE9-1561DCAA9B00}"/>
              </a:ext>
            </a:extLst>
          </p:cNvPr>
          <p:cNvGrpSpPr/>
          <p:nvPr/>
        </p:nvGrpSpPr>
        <p:grpSpPr>
          <a:xfrm rot="1872623">
            <a:off x="718895" y="-47458"/>
            <a:ext cx="1573129" cy="1561055"/>
            <a:chOff x="3752946" y="4641746"/>
            <a:chExt cx="1573075" cy="1561000"/>
          </a:xfrm>
        </p:grpSpPr>
        <p:sp>
          <p:nvSpPr>
            <p:cNvPr id="3147" name="Google Shape;3147;p45">
              <a:extLst>
                <a:ext uri="{FF2B5EF4-FFF2-40B4-BE49-F238E27FC236}">
                  <a16:creationId xmlns:a16="http://schemas.microsoft.com/office/drawing/2014/main" id="{08E72029-0290-FF81-20D1-C8F12B9472CB}"/>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5">
              <a:extLst>
                <a:ext uri="{FF2B5EF4-FFF2-40B4-BE49-F238E27FC236}">
                  <a16:creationId xmlns:a16="http://schemas.microsoft.com/office/drawing/2014/main" id="{F7C87030-80D5-C1E3-F2D0-FEDB5E70A34A}"/>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5">
              <a:extLst>
                <a:ext uri="{FF2B5EF4-FFF2-40B4-BE49-F238E27FC236}">
                  <a16:creationId xmlns:a16="http://schemas.microsoft.com/office/drawing/2014/main" id="{826E1F3C-5B59-E258-A07C-5B32A449856E}"/>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5">
              <a:extLst>
                <a:ext uri="{FF2B5EF4-FFF2-40B4-BE49-F238E27FC236}">
                  <a16:creationId xmlns:a16="http://schemas.microsoft.com/office/drawing/2014/main" id="{C3C4E142-3F8C-EAA1-2311-3E55FE691BD2}"/>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5">
              <a:extLst>
                <a:ext uri="{FF2B5EF4-FFF2-40B4-BE49-F238E27FC236}">
                  <a16:creationId xmlns:a16="http://schemas.microsoft.com/office/drawing/2014/main" id="{A2AD8113-31EF-BD6C-A546-7DD775762801}"/>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5">
              <a:extLst>
                <a:ext uri="{FF2B5EF4-FFF2-40B4-BE49-F238E27FC236}">
                  <a16:creationId xmlns:a16="http://schemas.microsoft.com/office/drawing/2014/main" id="{A9309734-2E34-0056-BA1D-10212B30B295}"/>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5">
              <a:extLst>
                <a:ext uri="{FF2B5EF4-FFF2-40B4-BE49-F238E27FC236}">
                  <a16:creationId xmlns:a16="http://schemas.microsoft.com/office/drawing/2014/main" id="{31E8CF75-B29C-5140-1F73-49DAE9F3AA37}"/>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5">
              <a:extLst>
                <a:ext uri="{FF2B5EF4-FFF2-40B4-BE49-F238E27FC236}">
                  <a16:creationId xmlns:a16="http://schemas.microsoft.com/office/drawing/2014/main" id="{73299A05-31B1-A6A9-8BB7-755F7E50221A}"/>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5">
              <a:extLst>
                <a:ext uri="{FF2B5EF4-FFF2-40B4-BE49-F238E27FC236}">
                  <a16:creationId xmlns:a16="http://schemas.microsoft.com/office/drawing/2014/main" id="{A6AAC789-0606-87A9-A7DF-23B90B3FD5C4}"/>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5">
              <a:extLst>
                <a:ext uri="{FF2B5EF4-FFF2-40B4-BE49-F238E27FC236}">
                  <a16:creationId xmlns:a16="http://schemas.microsoft.com/office/drawing/2014/main" id="{63FFBAF3-2459-6B44-231E-C763BAEB82F3}"/>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5">
              <a:extLst>
                <a:ext uri="{FF2B5EF4-FFF2-40B4-BE49-F238E27FC236}">
                  <a16:creationId xmlns:a16="http://schemas.microsoft.com/office/drawing/2014/main" id="{514C98D5-DEA3-C735-C9FB-3BE528CCBD1C}"/>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5">
              <a:extLst>
                <a:ext uri="{FF2B5EF4-FFF2-40B4-BE49-F238E27FC236}">
                  <a16:creationId xmlns:a16="http://schemas.microsoft.com/office/drawing/2014/main" id="{8655CD64-8D14-6346-23EA-B629F5B14AF2}"/>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5">
              <a:extLst>
                <a:ext uri="{FF2B5EF4-FFF2-40B4-BE49-F238E27FC236}">
                  <a16:creationId xmlns:a16="http://schemas.microsoft.com/office/drawing/2014/main" id="{A7B07C2C-FABB-44A2-2840-EF7EC707FB5D}"/>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5">
              <a:extLst>
                <a:ext uri="{FF2B5EF4-FFF2-40B4-BE49-F238E27FC236}">
                  <a16:creationId xmlns:a16="http://schemas.microsoft.com/office/drawing/2014/main" id="{72A8468B-C14E-B996-3B85-F7C6FC841C5B}"/>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5">
              <a:extLst>
                <a:ext uri="{FF2B5EF4-FFF2-40B4-BE49-F238E27FC236}">
                  <a16:creationId xmlns:a16="http://schemas.microsoft.com/office/drawing/2014/main" id="{AD26334E-CCDB-4CDD-0E31-3A20406D46EA}"/>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5">
              <a:extLst>
                <a:ext uri="{FF2B5EF4-FFF2-40B4-BE49-F238E27FC236}">
                  <a16:creationId xmlns:a16="http://schemas.microsoft.com/office/drawing/2014/main" id="{D1365E3B-EF3F-8DDD-596D-F7B0789519F4}"/>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5">
              <a:extLst>
                <a:ext uri="{FF2B5EF4-FFF2-40B4-BE49-F238E27FC236}">
                  <a16:creationId xmlns:a16="http://schemas.microsoft.com/office/drawing/2014/main" id="{C387BBBD-3EDB-771D-1563-300094B9F6F9}"/>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5">
              <a:extLst>
                <a:ext uri="{FF2B5EF4-FFF2-40B4-BE49-F238E27FC236}">
                  <a16:creationId xmlns:a16="http://schemas.microsoft.com/office/drawing/2014/main" id="{07C2E82F-8137-7C7E-2680-C0D933F1ADB2}"/>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5">
              <a:extLst>
                <a:ext uri="{FF2B5EF4-FFF2-40B4-BE49-F238E27FC236}">
                  <a16:creationId xmlns:a16="http://schemas.microsoft.com/office/drawing/2014/main" id="{286DECA7-A3AB-FF92-FE76-32D17D98C434}"/>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5">
              <a:extLst>
                <a:ext uri="{FF2B5EF4-FFF2-40B4-BE49-F238E27FC236}">
                  <a16:creationId xmlns:a16="http://schemas.microsoft.com/office/drawing/2014/main" id="{7FAA43C5-771F-D48A-0186-0B1FCA721E0E}"/>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5">
              <a:extLst>
                <a:ext uri="{FF2B5EF4-FFF2-40B4-BE49-F238E27FC236}">
                  <a16:creationId xmlns:a16="http://schemas.microsoft.com/office/drawing/2014/main" id="{3D87ECF9-C9BD-D3D1-5E5F-5CD9F46BBAD9}"/>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8" name="Google Shape;3168;p45">
            <a:extLst>
              <a:ext uri="{FF2B5EF4-FFF2-40B4-BE49-F238E27FC236}">
                <a16:creationId xmlns:a16="http://schemas.microsoft.com/office/drawing/2014/main" id="{3E0F9655-7153-28DB-D5C2-8EFA8C884C2D}"/>
              </a:ext>
            </a:extLst>
          </p:cNvPr>
          <p:cNvGrpSpPr/>
          <p:nvPr/>
        </p:nvGrpSpPr>
        <p:grpSpPr>
          <a:xfrm rot="-7521910">
            <a:off x="7180751" y="575078"/>
            <a:ext cx="1258487" cy="1345567"/>
            <a:chOff x="3752946" y="4641746"/>
            <a:chExt cx="1573075" cy="1561000"/>
          </a:xfrm>
        </p:grpSpPr>
        <p:sp>
          <p:nvSpPr>
            <p:cNvPr id="3169" name="Google Shape;3169;p45">
              <a:extLst>
                <a:ext uri="{FF2B5EF4-FFF2-40B4-BE49-F238E27FC236}">
                  <a16:creationId xmlns:a16="http://schemas.microsoft.com/office/drawing/2014/main" id="{D7A15A57-8DD1-C158-EB7B-B1CA1E25464F}"/>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5">
              <a:extLst>
                <a:ext uri="{FF2B5EF4-FFF2-40B4-BE49-F238E27FC236}">
                  <a16:creationId xmlns:a16="http://schemas.microsoft.com/office/drawing/2014/main" id="{54812884-D73E-C15F-E822-C5A3B890CCC9}"/>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5">
              <a:extLst>
                <a:ext uri="{FF2B5EF4-FFF2-40B4-BE49-F238E27FC236}">
                  <a16:creationId xmlns:a16="http://schemas.microsoft.com/office/drawing/2014/main" id="{437F4FEC-6D74-E7DA-5732-BB58D82FF6C2}"/>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5">
              <a:extLst>
                <a:ext uri="{FF2B5EF4-FFF2-40B4-BE49-F238E27FC236}">
                  <a16:creationId xmlns:a16="http://schemas.microsoft.com/office/drawing/2014/main" id="{AECC5710-5D82-0F28-05E3-78B36040698F}"/>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5">
              <a:extLst>
                <a:ext uri="{FF2B5EF4-FFF2-40B4-BE49-F238E27FC236}">
                  <a16:creationId xmlns:a16="http://schemas.microsoft.com/office/drawing/2014/main" id="{239F37B5-6CA0-E9E7-DAA7-C7EEBC8F173B}"/>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5">
              <a:extLst>
                <a:ext uri="{FF2B5EF4-FFF2-40B4-BE49-F238E27FC236}">
                  <a16:creationId xmlns:a16="http://schemas.microsoft.com/office/drawing/2014/main" id="{4A606D04-7F9A-C6AF-C137-E0A3F9BFEC2E}"/>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5">
              <a:extLst>
                <a:ext uri="{FF2B5EF4-FFF2-40B4-BE49-F238E27FC236}">
                  <a16:creationId xmlns:a16="http://schemas.microsoft.com/office/drawing/2014/main" id="{778556B0-7FD0-2A94-4B60-EF5CBA073FF6}"/>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5">
              <a:extLst>
                <a:ext uri="{FF2B5EF4-FFF2-40B4-BE49-F238E27FC236}">
                  <a16:creationId xmlns:a16="http://schemas.microsoft.com/office/drawing/2014/main" id="{E26765B8-D852-0E02-7CCA-FBD85BFEE633}"/>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5">
              <a:extLst>
                <a:ext uri="{FF2B5EF4-FFF2-40B4-BE49-F238E27FC236}">
                  <a16:creationId xmlns:a16="http://schemas.microsoft.com/office/drawing/2014/main" id="{31DC8DC8-F8EC-3CC2-2DD2-245C06AD252A}"/>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5">
              <a:extLst>
                <a:ext uri="{FF2B5EF4-FFF2-40B4-BE49-F238E27FC236}">
                  <a16:creationId xmlns:a16="http://schemas.microsoft.com/office/drawing/2014/main" id="{CE3A0E35-85FE-36B0-10F4-7937E2A34527}"/>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5">
              <a:extLst>
                <a:ext uri="{FF2B5EF4-FFF2-40B4-BE49-F238E27FC236}">
                  <a16:creationId xmlns:a16="http://schemas.microsoft.com/office/drawing/2014/main" id="{58008812-1F0F-4150-0D7E-AAA68D7B9610}"/>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5">
              <a:extLst>
                <a:ext uri="{FF2B5EF4-FFF2-40B4-BE49-F238E27FC236}">
                  <a16:creationId xmlns:a16="http://schemas.microsoft.com/office/drawing/2014/main" id="{FDA5F4AB-C4E1-FD74-A153-B99D832415BB}"/>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5">
              <a:extLst>
                <a:ext uri="{FF2B5EF4-FFF2-40B4-BE49-F238E27FC236}">
                  <a16:creationId xmlns:a16="http://schemas.microsoft.com/office/drawing/2014/main" id="{617F3F1E-9F50-8F8E-C314-ED4BF635697E}"/>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5">
              <a:extLst>
                <a:ext uri="{FF2B5EF4-FFF2-40B4-BE49-F238E27FC236}">
                  <a16:creationId xmlns:a16="http://schemas.microsoft.com/office/drawing/2014/main" id="{CC7950A9-1962-C2D8-3FE9-D2C94EE1CE7B}"/>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5">
              <a:extLst>
                <a:ext uri="{FF2B5EF4-FFF2-40B4-BE49-F238E27FC236}">
                  <a16:creationId xmlns:a16="http://schemas.microsoft.com/office/drawing/2014/main" id="{615E580B-9E60-D409-A1BB-8C04E07FBD6E}"/>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5">
              <a:extLst>
                <a:ext uri="{FF2B5EF4-FFF2-40B4-BE49-F238E27FC236}">
                  <a16:creationId xmlns:a16="http://schemas.microsoft.com/office/drawing/2014/main" id="{85543703-765C-DBA6-2E55-7FA5EF73563E}"/>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5">
              <a:extLst>
                <a:ext uri="{FF2B5EF4-FFF2-40B4-BE49-F238E27FC236}">
                  <a16:creationId xmlns:a16="http://schemas.microsoft.com/office/drawing/2014/main" id="{E55C181A-B40C-3D54-DB3C-C3D1B029B675}"/>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5">
              <a:extLst>
                <a:ext uri="{FF2B5EF4-FFF2-40B4-BE49-F238E27FC236}">
                  <a16:creationId xmlns:a16="http://schemas.microsoft.com/office/drawing/2014/main" id="{8D888680-F8C7-9523-BE0B-B2E733744FA6}"/>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5">
              <a:extLst>
                <a:ext uri="{FF2B5EF4-FFF2-40B4-BE49-F238E27FC236}">
                  <a16:creationId xmlns:a16="http://schemas.microsoft.com/office/drawing/2014/main" id="{22F268B4-2452-8C1D-C38A-2FC16092B4CE}"/>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5">
              <a:extLst>
                <a:ext uri="{FF2B5EF4-FFF2-40B4-BE49-F238E27FC236}">
                  <a16:creationId xmlns:a16="http://schemas.microsoft.com/office/drawing/2014/main" id="{62BB705F-5D70-87AE-B9FC-2F1B5764322F}"/>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5">
              <a:extLst>
                <a:ext uri="{FF2B5EF4-FFF2-40B4-BE49-F238E27FC236}">
                  <a16:creationId xmlns:a16="http://schemas.microsoft.com/office/drawing/2014/main" id="{98616F3E-AC0B-8839-8F06-A99475900E4B}"/>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0" name="Google Shape;3190;p45">
            <a:extLst>
              <a:ext uri="{FF2B5EF4-FFF2-40B4-BE49-F238E27FC236}">
                <a16:creationId xmlns:a16="http://schemas.microsoft.com/office/drawing/2014/main" id="{77BA32AE-D01C-379C-6472-B0E4872ADACC}"/>
              </a:ext>
            </a:extLst>
          </p:cNvPr>
          <p:cNvSpPr txBox="1">
            <a:spLocks noGrp="1"/>
          </p:cNvSpPr>
          <p:nvPr>
            <p:ph type="title"/>
          </p:nvPr>
        </p:nvSpPr>
        <p:spPr>
          <a:xfrm>
            <a:off x="1816210" y="912606"/>
            <a:ext cx="5163710" cy="151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Perpetua" panose="02020502060401020303" pitchFamily="18" charset="0"/>
              </a:rPr>
              <a:t>Mixing Tax and Accounting Figures Without Proper Reconciliation</a:t>
            </a:r>
            <a:endParaRPr sz="1800" dirty="0">
              <a:latin typeface="Perpetua" panose="02020502060401020303" pitchFamily="18" charset="0"/>
            </a:endParaRPr>
          </a:p>
        </p:txBody>
      </p:sp>
      <p:grpSp>
        <p:nvGrpSpPr>
          <p:cNvPr id="3192" name="Google Shape;3192;p45">
            <a:extLst>
              <a:ext uri="{FF2B5EF4-FFF2-40B4-BE49-F238E27FC236}">
                <a16:creationId xmlns:a16="http://schemas.microsoft.com/office/drawing/2014/main" id="{A9197E63-6742-E158-DFD0-3DA0E542DB3D}"/>
              </a:ext>
            </a:extLst>
          </p:cNvPr>
          <p:cNvGrpSpPr/>
          <p:nvPr/>
        </p:nvGrpSpPr>
        <p:grpSpPr>
          <a:xfrm flipH="1">
            <a:off x="1144361" y="534998"/>
            <a:ext cx="784464" cy="835152"/>
            <a:chOff x="1865285" y="-2366929"/>
            <a:chExt cx="1226300" cy="1305537"/>
          </a:xfrm>
        </p:grpSpPr>
        <p:sp>
          <p:nvSpPr>
            <p:cNvPr id="3193" name="Google Shape;3193;p45">
              <a:extLst>
                <a:ext uri="{FF2B5EF4-FFF2-40B4-BE49-F238E27FC236}">
                  <a16:creationId xmlns:a16="http://schemas.microsoft.com/office/drawing/2014/main" id="{80A85DE1-22BD-6059-2754-07ED93DF052D}"/>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5">
              <a:extLst>
                <a:ext uri="{FF2B5EF4-FFF2-40B4-BE49-F238E27FC236}">
                  <a16:creationId xmlns:a16="http://schemas.microsoft.com/office/drawing/2014/main" id="{256B7402-D0B3-6CC5-598A-EA6936CB6AAA}"/>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4" name="Google Shape;3214;p45">
            <a:extLst>
              <a:ext uri="{FF2B5EF4-FFF2-40B4-BE49-F238E27FC236}">
                <a16:creationId xmlns:a16="http://schemas.microsoft.com/office/drawing/2014/main" id="{BC92DC9F-F990-A01A-ABED-97A7A832C98E}"/>
              </a:ext>
            </a:extLst>
          </p:cNvPr>
          <p:cNvGrpSpPr/>
          <p:nvPr/>
        </p:nvGrpSpPr>
        <p:grpSpPr>
          <a:xfrm flipH="1">
            <a:off x="6214248" y="-470668"/>
            <a:ext cx="1915058" cy="2187977"/>
            <a:chOff x="5104386" y="-1892439"/>
            <a:chExt cx="2949420" cy="3369748"/>
          </a:xfrm>
        </p:grpSpPr>
        <p:sp>
          <p:nvSpPr>
            <p:cNvPr id="3215" name="Google Shape;3215;p45">
              <a:extLst>
                <a:ext uri="{FF2B5EF4-FFF2-40B4-BE49-F238E27FC236}">
                  <a16:creationId xmlns:a16="http://schemas.microsoft.com/office/drawing/2014/main" id="{BF6F0AE1-8E6C-D1FD-D714-B8B2DE69DEC2}"/>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5">
              <a:extLst>
                <a:ext uri="{FF2B5EF4-FFF2-40B4-BE49-F238E27FC236}">
                  <a16:creationId xmlns:a16="http://schemas.microsoft.com/office/drawing/2014/main" id="{82E51C4E-A7C1-D983-E0DC-59222CC80BC8}"/>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5">
              <a:extLst>
                <a:ext uri="{FF2B5EF4-FFF2-40B4-BE49-F238E27FC236}">
                  <a16:creationId xmlns:a16="http://schemas.microsoft.com/office/drawing/2014/main" id="{6DDC1024-16F9-EDB3-AFF2-8B5DB2D0B091}"/>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5">
              <a:extLst>
                <a:ext uri="{FF2B5EF4-FFF2-40B4-BE49-F238E27FC236}">
                  <a16:creationId xmlns:a16="http://schemas.microsoft.com/office/drawing/2014/main" id="{02A4E3B3-CAE1-1AC8-E5AA-31846A2C91E1}"/>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5">
              <a:extLst>
                <a:ext uri="{FF2B5EF4-FFF2-40B4-BE49-F238E27FC236}">
                  <a16:creationId xmlns:a16="http://schemas.microsoft.com/office/drawing/2014/main" id="{DA758B10-F9EE-0B98-64D9-123F31067C3A}"/>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5">
              <a:extLst>
                <a:ext uri="{FF2B5EF4-FFF2-40B4-BE49-F238E27FC236}">
                  <a16:creationId xmlns:a16="http://schemas.microsoft.com/office/drawing/2014/main" id="{B887CD79-970E-79AC-0F53-57C040DDC85D}"/>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5">
              <a:extLst>
                <a:ext uri="{FF2B5EF4-FFF2-40B4-BE49-F238E27FC236}">
                  <a16:creationId xmlns:a16="http://schemas.microsoft.com/office/drawing/2014/main" id="{D8B3696D-6C32-30DC-F103-4DBB6D7F524F}"/>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5">
              <a:extLst>
                <a:ext uri="{FF2B5EF4-FFF2-40B4-BE49-F238E27FC236}">
                  <a16:creationId xmlns:a16="http://schemas.microsoft.com/office/drawing/2014/main" id="{1A253CC8-9742-0C29-998C-46B8E60125AC}"/>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5">
              <a:extLst>
                <a:ext uri="{FF2B5EF4-FFF2-40B4-BE49-F238E27FC236}">
                  <a16:creationId xmlns:a16="http://schemas.microsoft.com/office/drawing/2014/main" id="{F67F2E5B-F674-ABC6-135A-4A9DE94134BD}"/>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5">
              <a:extLst>
                <a:ext uri="{FF2B5EF4-FFF2-40B4-BE49-F238E27FC236}">
                  <a16:creationId xmlns:a16="http://schemas.microsoft.com/office/drawing/2014/main" id="{64C585F4-3902-20A8-8E39-178402A53848}"/>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5">
              <a:extLst>
                <a:ext uri="{FF2B5EF4-FFF2-40B4-BE49-F238E27FC236}">
                  <a16:creationId xmlns:a16="http://schemas.microsoft.com/office/drawing/2014/main" id="{857648A8-C48A-028E-8212-AD5798A2A8BD}"/>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5">
              <a:extLst>
                <a:ext uri="{FF2B5EF4-FFF2-40B4-BE49-F238E27FC236}">
                  <a16:creationId xmlns:a16="http://schemas.microsoft.com/office/drawing/2014/main" id="{9151C828-DD97-8E8B-3ABC-75B00840F2C5}"/>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5">
              <a:extLst>
                <a:ext uri="{FF2B5EF4-FFF2-40B4-BE49-F238E27FC236}">
                  <a16:creationId xmlns:a16="http://schemas.microsoft.com/office/drawing/2014/main" id="{AB2A5014-9DA4-13DA-65E0-258E63E35B3E}"/>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5">
              <a:extLst>
                <a:ext uri="{FF2B5EF4-FFF2-40B4-BE49-F238E27FC236}">
                  <a16:creationId xmlns:a16="http://schemas.microsoft.com/office/drawing/2014/main" id="{30DF0CD9-721D-89CD-FDFD-D159025E8AD9}"/>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5">
              <a:extLst>
                <a:ext uri="{FF2B5EF4-FFF2-40B4-BE49-F238E27FC236}">
                  <a16:creationId xmlns:a16="http://schemas.microsoft.com/office/drawing/2014/main" id="{89899D93-857B-FBE8-81F4-14EF159AA112}"/>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5">
              <a:extLst>
                <a:ext uri="{FF2B5EF4-FFF2-40B4-BE49-F238E27FC236}">
                  <a16:creationId xmlns:a16="http://schemas.microsoft.com/office/drawing/2014/main" id="{BA3C0A20-B92C-E6AD-80EE-23C79B309966}"/>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5">
              <a:extLst>
                <a:ext uri="{FF2B5EF4-FFF2-40B4-BE49-F238E27FC236}">
                  <a16:creationId xmlns:a16="http://schemas.microsoft.com/office/drawing/2014/main" id="{FBED70F9-6A62-B0E1-2CA0-DBAE21BC763E}"/>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5">
              <a:extLst>
                <a:ext uri="{FF2B5EF4-FFF2-40B4-BE49-F238E27FC236}">
                  <a16:creationId xmlns:a16="http://schemas.microsoft.com/office/drawing/2014/main" id="{DAF32A6E-24E8-2821-8B13-6CC531DFAE79}"/>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5">
              <a:extLst>
                <a:ext uri="{FF2B5EF4-FFF2-40B4-BE49-F238E27FC236}">
                  <a16:creationId xmlns:a16="http://schemas.microsoft.com/office/drawing/2014/main" id="{44E139BD-CFDF-0B0B-9944-BE922827B075}"/>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5">
              <a:extLst>
                <a:ext uri="{FF2B5EF4-FFF2-40B4-BE49-F238E27FC236}">
                  <a16:creationId xmlns:a16="http://schemas.microsoft.com/office/drawing/2014/main" id="{775584DB-6E06-FA9F-19D3-56A7708D69CA}"/>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5">
              <a:extLst>
                <a:ext uri="{FF2B5EF4-FFF2-40B4-BE49-F238E27FC236}">
                  <a16:creationId xmlns:a16="http://schemas.microsoft.com/office/drawing/2014/main" id="{F589DA91-69F9-A4BB-B0D6-9466EF7FFF07}"/>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5">
              <a:extLst>
                <a:ext uri="{FF2B5EF4-FFF2-40B4-BE49-F238E27FC236}">
                  <a16:creationId xmlns:a16="http://schemas.microsoft.com/office/drawing/2014/main" id="{C6B3D0D2-1B88-7825-2CBB-839AFC84F2BF}"/>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5">
              <a:extLst>
                <a:ext uri="{FF2B5EF4-FFF2-40B4-BE49-F238E27FC236}">
                  <a16:creationId xmlns:a16="http://schemas.microsoft.com/office/drawing/2014/main" id="{ADF3566C-204A-DBA5-5F26-3839EC0D557E}"/>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5">
              <a:extLst>
                <a:ext uri="{FF2B5EF4-FFF2-40B4-BE49-F238E27FC236}">
                  <a16:creationId xmlns:a16="http://schemas.microsoft.com/office/drawing/2014/main" id="{5C5C135E-7192-B8A7-1B74-81BEDE1D5677}"/>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5">
              <a:extLst>
                <a:ext uri="{FF2B5EF4-FFF2-40B4-BE49-F238E27FC236}">
                  <a16:creationId xmlns:a16="http://schemas.microsoft.com/office/drawing/2014/main" id="{8C79790E-DB6A-B2B2-5104-500740998938}"/>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5">
              <a:extLst>
                <a:ext uri="{FF2B5EF4-FFF2-40B4-BE49-F238E27FC236}">
                  <a16:creationId xmlns:a16="http://schemas.microsoft.com/office/drawing/2014/main" id="{076092F4-6E4D-E152-BFFB-5F5A9B44E926}"/>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5">
              <a:extLst>
                <a:ext uri="{FF2B5EF4-FFF2-40B4-BE49-F238E27FC236}">
                  <a16:creationId xmlns:a16="http://schemas.microsoft.com/office/drawing/2014/main" id="{2C47CE71-0C7D-82EB-B56F-EFBAAA9162E5}"/>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5">
              <a:extLst>
                <a:ext uri="{FF2B5EF4-FFF2-40B4-BE49-F238E27FC236}">
                  <a16:creationId xmlns:a16="http://schemas.microsoft.com/office/drawing/2014/main" id="{9E56C995-5641-C14C-C80F-B3069A5BBC81}"/>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5">
              <a:extLst>
                <a:ext uri="{FF2B5EF4-FFF2-40B4-BE49-F238E27FC236}">
                  <a16:creationId xmlns:a16="http://schemas.microsoft.com/office/drawing/2014/main" id="{2DCF7635-45D0-8F62-876C-719F5E3B58E2}"/>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5">
              <a:extLst>
                <a:ext uri="{FF2B5EF4-FFF2-40B4-BE49-F238E27FC236}">
                  <a16:creationId xmlns:a16="http://schemas.microsoft.com/office/drawing/2014/main" id="{19534B0F-3ED4-5139-97E0-4CA1AC0B8A2E}"/>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5">
              <a:extLst>
                <a:ext uri="{FF2B5EF4-FFF2-40B4-BE49-F238E27FC236}">
                  <a16:creationId xmlns:a16="http://schemas.microsoft.com/office/drawing/2014/main" id="{0C699AD4-0EFC-3D71-D1DA-F209EBA686FF}"/>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5">
              <a:extLst>
                <a:ext uri="{FF2B5EF4-FFF2-40B4-BE49-F238E27FC236}">
                  <a16:creationId xmlns:a16="http://schemas.microsoft.com/office/drawing/2014/main" id="{1C63C839-A94C-4531-C7DF-DE54794EB52C}"/>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5">
              <a:extLst>
                <a:ext uri="{FF2B5EF4-FFF2-40B4-BE49-F238E27FC236}">
                  <a16:creationId xmlns:a16="http://schemas.microsoft.com/office/drawing/2014/main" id="{4D31EBFC-2568-81FC-F418-0F99AA4E2EAF}"/>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5">
              <a:extLst>
                <a:ext uri="{FF2B5EF4-FFF2-40B4-BE49-F238E27FC236}">
                  <a16:creationId xmlns:a16="http://schemas.microsoft.com/office/drawing/2014/main" id="{CE02BDC6-8311-C740-47F6-8B61259258F9}"/>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5">
              <a:extLst>
                <a:ext uri="{FF2B5EF4-FFF2-40B4-BE49-F238E27FC236}">
                  <a16:creationId xmlns:a16="http://schemas.microsoft.com/office/drawing/2014/main" id="{6BA160C3-C813-D8A9-981C-797584A38AC9}"/>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5">
              <a:extLst>
                <a:ext uri="{FF2B5EF4-FFF2-40B4-BE49-F238E27FC236}">
                  <a16:creationId xmlns:a16="http://schemas.microsoft.com/office/drawing/2014/main" id="{72ADC718-85C4-E8C4-635C-3BC6F4D9BD72}"/>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5">
              <a:extLst>
                <a:ext uri="{FF2B5EF4-FFF2-40B4-BE49-F238E27FC236}">
                  <a16:creationId xmlns:a16="http://schemas.microsoft.com/office/drawing/2014/main" id="{253682C3-5C21-A7E0-C0EE-E60DBE289FC4}"/>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5">
              <a:extLst>
                <a:ext uri="{FF2B5EF4-FFF2-40B4-BE49-F238E27FC236}">
                  <a16:creationId xmlns:a16="http://schemas.microsoft.com/office/drawing/2014/main" id="{F84DFF28-9AF1-B0E9-1FD6-275C12DAD4FF}"/>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5">
              <a:extLst>
                <a:ext uri="{FF2B5EF4-FFF2-40B4-BE49-F238E27FC236}">
                  <a16:creationId xmlns:a16="http://schemas.microsoft.com/office/drawing/2014/main" id="{A020FEA9-5DD0-F7B7-A390-FC2500BA0558}"/>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5">
              <a:extLst>
                <a:ext uri="{FF2B5EF4-FFF2-40B4-BE49-F238E27FC236}">
                  <a16:creationId xmlns:a16="http://schemas.microsoft.com/office/drawing/2014/main" id="{F0645AD5-9EA1-1997-A032-374260E8538C}"/>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5">
              <a:extLst>
                <a:ext uri="{FF2B5EF4-FFF2-40B4-BE49-F238E27FC236}">
                  <a16:creationId xmlns:a16="http://schemas.microsoft.com/office/drawing/2014/main" id="{6BE88B24-DEF3-041A-F4C7-FD907935A733}"/>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5">
              <a:extLst>
                <a:ext uri="{FF2B5EF4-FFF2-40B4-BE49-F238E27FC236}">
                  <a16:creationId xmlns:a16="http://schemas.microsoft.com/office/drawing/2014/main" id="{D13C4EF3-6DEA-9DD5-45BA-FC869A0F5464}"/>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5">
              <a:extLst>
                <a:ext uri="{FF2B5EF4-FFF2-40B4-BE49-F238E27FC236}">
                  <a16:creationId xmlns:a16="http://schemas.microsoft.com/office/drawing/2014/main" id="{FAA519B4-EC3C-9E42-A3E7-7DA19F7775A3}"/>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5">
              <a:extLst>
                <a:ext uri="{FF2B5EF4-FFF2-40B4-BE49-F238E27FC236}">
                  <a16:creationId xmlns:a16="http://schemas.microsoft.com/office/drawing/2014/main" id="{12B594EF-49F7-0288-666E-AD59A81DA13B}"/>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5">
              <a:extLst>
                <a:ext uri="{FF2B5EF4-FFF2-40B4-BE49-F238E27FC236}">
                  <a16:creationId xmlns:a16="http://schemas.microsoft.com/office/drawing/2014/main" id="{C7B21290-AA25-11BA-C859-3E28A6814708}"/>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5">
              <a:extLst>
                <a:ext uri="{FF2B5EF4-FFF2-40B4-BE49-F238E27FC236}">
                  <a16:creationId xmlns:a16="http://schemas.microsoft.com/office/drawing/2014/main" id="{27666E6A-2E66-E6CE-043E-82A54548CA4A}"/>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5">
              <a:extLst>
                <a:ext uri="{FF2B5EF4-FFF2-40B4-BE49-F238E27FC236}">
                  <a16:creationId xmlns:a16="http://schemas.microsoft.com/office/drawing/2014/main" id="{5CA7ECB5-8025-9F0A-5EAC-9C036A342A32}"/>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5">
              <a:extLst>
                <a:ext uri="{FF2B5EF4-FFF2-40B4-BE49-F238E27FC236}">
                  <a16:creationId xmlns:a16="http://schemas.microsoft.com/office/drawing/2014/main" id="{F2B93174-367F-C5B8-9EBB-4E8B24393359}"/>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5">
              <a:extLst>
                <a:ext uri="{FF2B5EF4-FFF2-40B4-BE49-F238E27FC236}">
                  <a16:creationId xmlns:a16="http://schemas.microsoft.com/office/drawing/2014/main" id="{0226537E-BA0E-A9A1-3136-8D3783A1C5D4}"/>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5">
              <a:extLst>
                <a:ext uri="{FF2B5EF4-FFF2-40B4-BE49-F238E27FC236}">
                  <a16:creationId xmlns:a16="http://schemas.microsoft.com/office/drawing/2014/main" id="{7A43C7EA-395B-694E-8FF7-ACD310BDBCDC}"/>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5">
              <a:extLst>
                <a:ext uri="{FF2B5EF4-FFF2-40B4-BE49-F238E27FC236}">
                  <a16:creationId xmlns:a16="http://schemas.microsoft.com/office/drawing/2014/main" id="{53EA30AE-F10A-4606-2CBF-24455E749B42}"/>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5">
              <a:extLst>
                <a:ext uri="{FF2B5EF4-FFF2-40B4-BE49-F238E27FC236}">
                  <a16:creationId xmlns:a16="http://schemas.microsoft.com/office/drawing/2014/main" id="{64BCF046-57B9-B59F-435E-7924CF475D71}"/>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5">
              <a:extLst>
                <a:ext uri="{FF2B5EF4-FFF2-40B4-BE49-F238E27FC236}">
                  <a16:creationId xmlns:a16="http://schemas.microsoft.com/office/drawing/2014/main" id="{C43F10D4-91CA-B4B6-E30C-0DEEEA810BDC}"/>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5">
              <a:extLst>
                <a:ext uri="{FF2B5EF4-FFF2-40B4-BE49-F238E27FC236}">
                  <a16:creationId xmlns:a16="http://schemas.microsoft.com/office/drawing/2014/main" id="{A35F2A0A-2E8A-7B5C-826D-5207D73CF0CE}"/>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5">
              <a:extLst>
                <a:ext uri="{FF2B5EF4-FFF2-40B4-BE49-F238E27FC236}">
                  <a16:creationId xmlns:a16="http://schemas.microsoft.com/office/drawing/2014/main" id="{A929AA83-2421-8EEE-334C-1354224F24EE}"/>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0" name="Google Shape;3270;p45">
            <a:extLst>
              <a:ext uri="{FF2B5EF4-FFF2-40B4-BE49-F238E27FC236}">
                <a16:creationId xmlns:a16="http://schemas.microsoft.com/office/drawing/2014/main" id="{894D5B91-D08E-D4A8-14EE-7F0F7D03817A}"/>
              </a:ext>
            </a:extLst>
          </p:cNvPr>
          <p:cNvGrpSpPr/>
          <p:nvPr/>
        </p:nvGrpSpPr>
        <p:grpSpPr>
          <a:xfrm rot="504724">
            <a:off x="3146375" y="-1238232"/>
            <a:ext cx="2169620" cy="2787985"/>
            <a:chOff x="3062244" y="-1611812"/>
            <a:chExt cx="2169491" cy="2787820"/>
          </a:xfrm>
        </p:grpSpPr>
        <p:sp>
          <p:nvSpPr>
            <p:cNvPr id="3271" name="Google Shape;3271;p45">
              <a:extLst>
                <a:ext uri="{FF2B5EF4-FFF2-40B4-BE49-F238E27FC236}">
                  <a16:creationId xmlns:a16="http://schemas.microsoft.com/office/drawing/2014/main" id="{7B2D94BE-EC9F-6B8B-228D-0BAE4C1AF06A}"/>
                </a:ext>
              </a:extLst>
            </p:cNvPr>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5">
              <a:extLst>
                <a:ext uri="{FF2B5EF4-FFF2-40B4-BE49-F238E27FC236}">
                  <a16:creationId xmlns:a16="http://schemas.microsoft.com/office/drawing/2014/main" id="{FE6D248C-DE70-6DBC-8F94-BF238CD7647F}"/>
                </a:ext>
              </a:extLst>
            </p:cNvPr>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5">
              <a:extLst>
                <a:ext uri="{FF2B5EF4-FFF2-40B4-BE49-F238E27FC236}">
                  <a16:creationId xmlns:a16="http://schemas.microsoft.com/office/drawing/2014/main" id="{9321D332-D3C2-90CE-1C01-FED1459997EC}"/>
                </a:ext>
              </a:extLst>
            </p:cNvPr>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5">
              <a:extLst>
                <a:ext uri="{FF2B5EF4-FFF2-40B4-BE49-F238E27FC236}">
                  <a16:creationId xmlns:a16="http://schemas.microsoft.com/office/drawing/2014/main" id="{A7493819-90D1-E4CC-203B-CD60F6B7ADC4}"/>
                </a:ext>
              </a:extLst>
            </p:cNvPr>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5">
              <a:extLst>
                <a:ext uri="{FF2B5EF4-FFF2-40B4-BE49-F238E27FC236}">
                  <a16:creationId xmlns:a16="http://schemas.microsoft.com/office/drawing/2014/main" id="{15AD565A-3D3E-D3C9-EBBF-3EBE017AE7DB}"/>
                </a:ext>
              </a:extLst>
            </p:cNvPr>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5">
              <a:extLst>
                <a:ext uri="{FF2B5EF4-FFF2-40B4-BE49-F238E27FC236}">
                  <a16:creationId xmlns:a16="http://schemas.microsoft.com/office/drawing/2014/main" id="{4FEED097-1CDF-0F15-E7DF-4B8D5627882C}"/>
                </a:ext>
              </a:extLst>
            </p:cNvPr>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5">
              <a:extLst>
                <a:ext uri="{FF2B5EF4-FFF2-40B4-BE49-F238E27FC236}">
                  <a16:creationId xmlns:a16="http://schemas.microsoft.com/office/drawing/2014/main" id="{4F328537-12CB-9504-B23D-B9AD5E5C3D50}"/>
                </a:ext>
              </a:extLst>
            </p:cNvPr>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5">
              <a:extLst>
                <a:ext uri="{FF2B5EF4-FFF2-40B4-BE49-F238E27FC236}">
                  <a16:creationId xmlns:a16="http://schemas.microsoft.com/office/drawing/2014/main" id="{20AAA429-CBE0-5F8D-9449-42C17033B4D3}"/>
                </a:ext>
              </a:extLst>
            </p:cNvPr>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5">
              <a:extLst>
                <a:ext uri="{FF2B5EF4-FFF2-40B4-BE49-F238E27FC236}">
                  <a16:creationId xmlns:a16="http://schemas.microsoft.com/office/drawing/2014/main" id="{C8B14845-CE87-18A3-2A2D-22BC77597033}"/>
                </a:ext>
              </a:extLst>
            </p:cNvPr>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5">
              <a:extLst>
                <a:ext uri="{FF2B5EF4-FFF2-40B4-BE49-F238E27FC236}">
                  <a16:creationId xmlns:a16="http://schemas.microsoft.com/office/drawing/2014/main" id="{F3F66A17-8309-59FC-9CAF-468AC3503B74}"/>
                </a:ext>
              </a:extLst>
            </p:cNvPr>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5">
              <a:extLst>
                <a:ext uri="{FF2B5EF4-FFF2-40B4-BE49-F238E27FC236}">
                  <a16:creationId xmlns:a16="http://schemas.microsoft.com/office/drawing/2014/main" id="{80CFB641-BA99-01BC-06B4-957010138C8E}"/>
                </a:ext>
              </a:extLst>
            </p:cNvPr>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5">
              <a:extLst>
                <a:ext uri="{FF2B5EF4-FFF2-40B4-BE49-F238E27FC236}">
                  <a16:creationId xmlns:a16="http://schemas.microsoft.com/office/drawing/2014/main" id="{B47ADACB-7430-D20E-5CF3-375073D52A91}"/>
                </a:ext>
              </a:extLst>
            </p:cNvPr>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5">
              <a:extLst>
                <a:ext uri="{FF2B5EF4-FFF2-40B4-BE49-F238E27FC236}">
                  <a16:creationId xmlns:a16="http://schemas.microsoft.com/office/drawing/2014/main" id="{27B44295-AA15-5326-6B9F-330EB926155D}"/>
                </a:ext>
              </a:extLst>
            </p:cNvPr>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5">
              <a:extLst>
                <a:ext uri="{FF2B5EF4-FFF2-40B4-BE49-F238E27FC236}">
                  <a16:creationId xmlns:a16="http://schemas.microsoft.com/office/drawing/2014/main" id="{E64BB153-A444-7E97-2F9C-18360292A75E}"/>
                </a:ext>
              </a:extLst>
            </p:cNvPr>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5">
              <a:extLst>
                <a:ext uri="{FF2B5EF4-FFF2-40B4-BE49-F238E27FC236}">
                  <a16:creationId xmlns:a16="http://schemas.microsoft.com/office/drawing/2014/main" id="{27D38320-5543-10DA-44AA-C4D30FCF5C04}"/>
                </a:ext>
              </a:extLst>
            </p:cNvPr>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5">
              <a:extLst>
                <a:ext uri="{FF2B5EF4-FFF2-40B4-BE49-F238E27FC236}">
                  <a16:creationId xmlns:a16="http://schemas.microsoft.com/office/drawing/2014/main" id="{FF53634C-DE1A-3BD2-A702-E12A45ACE3E3}"/>
                </a:ext>
              </a:extLst>
            </p:cNvPr>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5">
              <a:extLst>
                <a:ext uri="{FF2B5EF4-FFF2-40B4-BE49-F238E27FC236}">
                  <a16:creationId xmlns:a16="http://schemas.microsoft.com/office/drawing/2014/main" id="{08334312-DE54-5775-6DE2-92027AE90C5B}"/>
                </a:ext>
              </a:extLst>
            </p:cNvPr>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5">
              <a:extLst>
                <a:ext uri="{FF2B5EF4-FFF2-40B4-BE49-F238E27FC236}">
                  <a16:creationId xmlns:a16="http://schemas.microsoft.com/office/drawing/2014/main" id="{ED2D3E6F-4859-711F-5E30-40187217276B}"/>
                </a:ext>
              </a:extLst>
            </p:cNvPr>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5">
              <a:extLst>
                <a:ext uri="{FF2B5EF4-FFF2-40B4-BE49-F238E27FC236}">
                  <a16:creationId xmlns:a16="http://schemas.microsoft.com/office/drawing/2014/main" id="{7C60A3B0-98AD-3941-C00F-277284947F7A}"/>
                </a:ext>
              </a:extLst>
            </p:cNvPr>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5">
              <a:extLst>
                <a:ext uri="{FF2B5EF4-FFF2-40B4-BE49-F238E27FC236}">
                  <a16:creationId xmlns:a16="http://schemas.microsoft.com/office/drawing/2014/main" id="{6182F210-8415-A873-AA28-C9ACFCEAD191}"/>
                </a:ext>
              </a:extLst>
            </p:cNvPr>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5">
              <a:extLst>
                <a:ext uri="{FF2B5EF4-FFF2-40B4-BE49-F238E27FC236}">
                  <a16:creationId xmlns:a16="http://schemas.microsoft.com/office/drawing/2014/main" id="{3592527C-7383-1516-8CCA-7828317227C7}"/>
                </a:ext>
              </a:extLst>
            </p:cNvPr>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5">
              <a:extLst>
                <a:ext uri="{FF2B5EF4-FFF2-40B4-BE49-F238E27FC236}">
                  <a16:creationId xmlns:a16="http://schemas.microsoft.com/office/drawing/2014/main" id="{750A9A03-CAE9-B61A-E088-785FA2A5D9AF}"/>
                </a:ext>
              </a:extLst>
            </p:cNvPr>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5">
              <a:extLst>
                <a:ext uri="{FF2B5EF4-FFF2-40B4-BE49-F238E27FC236}">
                  <a16:creationId xmlns:a16="http://schemas.microsoft.com/office/drawing/2014/main" id="{1B91A3F8-0B7D-187F-CFCC-48758322FCCA}"/>
                </a:ext>
              </a:extLst>
            </p:cNvPr>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5">
              <a:extLst>
                <a:ext uri="{FF2B5EF4-FFF2-40B4-BE49-F238E27FC236}">
                  <a16:creationId xmlns:a16="http://schemas.microsoft.com/office/drawing/2014/main" id="{9290E366-5FCD-A138-67E8-5A38D9E7B81C}"/>
                </a:ext>
              </a:extLst>
            </p:cNvPr>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5">
              <a:extLst>
                <a:ext uri="{FF2B5EF4-FFF2-40B4-BE49-F238E27FC236}">
                  <a16:creationId xmlns:a16="http://schemas.microsoft.com/office/drawing/2014/main" id="{3BF930CA-F5C6-410D-A346-CCAB73D315BD}"/>
                </a:ext>
              </a:extLst>
            </p:cNvPr>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5">
              <a:extLst>
                <a:ext uri="{FF2B5EF4-FFF2-40B4-BE49-F238E27FC236}">
                  <a16:creationId xmlns:a16="http://schemas.microsoft.com/office/drawing/2014/main" id="{EC172A72-A31A-E8CB-F56C-95A8DB866BC3}"/>
                </a:ext>
              </a:extLst>
            </p:cNvPr>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5">
              <a:extLst>
                <a:ext uri="{FF2B5EF4-FFF2-40B4-BE49-F238E27FC236}">
                  <a16:creationId xmlns:a16="http://schemas.microsoft.com/office/drawing/2014/main" id="{E20777D1-80DD-2958-23F6-DAE400B47B90}"/>
                </a:ext>
              </a:extLst>
            </p:cNvPr>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5">
              <a:extLst>
                <a:ext uri="{FF2B5EF4-FFF2-40B4-BE49-F238E27FC236}">
                  <a16:creationId xmlns:a16="http://schemas.microsoft.com/office/drawing/2014/main" id="{03CD4A11-534D-0CE1-0226-7C6CF3EEC602}"/>
                </a:ext>
              </a:extLst>
            </p:cNvPr>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5">
              <a:extLst>
                <a:ext uri="{FF2B5EF4-FFF2-40B4-BE49-F238E27FC236}">
                  <a16:creationId xmlns:a16="http://schemas.microsoft.com/office/drawing/2014/main" id="{AEFA2253-6586-DD20-8688-5E5606EF2593}"/>
                </a:ext>
              </a:extLst>
            </p:cNvPr>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5">
              <a:extLst>
                <a:ext uri="{FF2B5EF4-FFF2-40B4-BE49-F238E27FC236}">
                  <a16:creationId xmlns:a16="http://schemas.microsoft.com/office/drawing/2014/main" id="{20051E7C-8319-901B-04B3-2E99BC8F993C}"/>
                </a:ext>
              </a:extLst>
            </p:cNvPr>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5">
              <a:extLst>
                <a:ext uri="{FF2B5EF4-FFF2-40B4-BE49-F238E27FC236}">
                  <a16:creationId xmlns:a16="http://schemas.microsoft.com/office/drawing/2014/main" id="{6F1B008C-7911-52A1-BE1F-0C65265FCC19}"/>
                </a:ext>
              </a:extLst>
            </p:cNvPr>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5">
              <a:extLst>
                <a:ext uri="{FF2B5EF4-FFF2-40B4-BE49-F238E27FC236}">
                  <a16:creationId xmlns:a16="http://schemas.microsoft.com/office/drawing/2014/main" id="{3088146F-E27C-1A1C-7CA2-FC774F4D288F}"/>
                </a:ext>
              </a:extLst>
            </p:cNvPr>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5">
              <a:extLst>
                <a:ext uri="{FF2B5EF4-FFF2-40B4-BE49-F238E27FC236}">
                  <a16:creationId xmlns:a16="http://schemas.microsoft.com/office/drawing/2014/main" id="{B5BA7D93-6C32-E829-BD8B-CC2C60B0930C}"/>
                </a:ext>
              </a:extLst>
            </p:cNvPr>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5">
              <a:extLst>
                <a:ext uri="{FF2B5EF4-FFF2-40B4-BE49-F238E27FC236}">
                  <a16:creationId xmlns:a16="http://schemas.microsoft.com/office/drawing/2014/main" id="{8BB2C37A-0C2D-9EF6-D4A4-A9249111A7DB}"/>
                </a:ext>
              </a:extLst>
            </p:cNvPr>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a:extLst>
                <a:ext uri="{FF2B5EF4-FFF2-40B4-BE49-F238E27FC236}">
                  <a16:creationId xmlns:a16="http://schemas.microsoft.com/office/drawing/2014/main" id="{2C304AA0-497B-126F-288A-B1F6A2B47220}"/>
                </a:ext>
              </a:extLst>
            </p:cNvPr>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5">
              <a:extLst>
                <a:ext uri="{FF2B5EF4-FFF2-40B4-BE49-F238E27FC236}">
                  <a16:creationId xmlns:a16="http://schemas.microsoft.com/office/drawing/2014/main" id="{64DE64A1-02BB-16FC-861B-8C784E7D9F90}"/>
                </a:ext>
              </a:extLst>
            </p:cNvPr>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5">
              <a:extLst>
                <a:ext uri="{FF2B5EF4-FFF2-40B4-BE49-F238E27FC236}">
                  <a16:creationId xmlns:a16="http://schemas.microsoft.com/office/drawing/2014/main" id="{A7FE12B8-8536-6D1F-9A47-2A83709315E9}"/>
                </a:ext>
              </a:extLst>
            </p:cNvPr>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a:extLst>
                <a:ext uri="{FF2B5EF4-FFF2-40B4-BE49-F238E27FC236}">
                  <a16:creationId xmlns:a16="http://schemas.microsoft.com/office/drawing/2014/main" id="{19619AAE-8C7E-64A4-B7D8-4F5D1644C80A}"/>
                </a:ext>
              </a:extLst>
            </p:cNvPr>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a:extLst>
                <a:ext uri="{FF2B5EF4-FFF2-40B4-BE49-F238E27FC236}">
                  <a16:creationId xmlns:a16="http://schemas.microsoft.com/office/drawing/2014/main" id="{7AB173F6-CB70-53F8-F1B0-59F14ABDB105}"/>
                </a:ext>
              </a:extLst>
            </p:cNvPr>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a:extLst>
                <a:ext uri="{FF2B5EF4-FFF2-40B4-BE49-F238E27FC236}">
                  <a16:creationId xmlns:a16="http://schemas.microsoft.com/office/drawing/2014/main" id="{96D2567A-B036-BF47-29DD-F937BD88F9A3}"/>
                </a:ext>
              </a:extLst>
            </p:cNvPr>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a:extLst>
                <a:ext uri="{FF2B5EF4-FFF2-40B4-BE49-F238E27FC236}">
                  <a16:creationId xmlns:a16="http://schemas.microsoft.com/office/drawing/2014/main" id="{C3F12176-16C4-9919-2D0C-4B3EECABDF2C}"/>
                </a:ext>
              </a:extLst>
            </p:cNvPr>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a:extLst>
                <a:ext uri="{FF2B5EF4-FFF2-40B4-BE49-F238E27FC236}">
                  <a16:creationId xmlns:a16="http://schemas.microsoft.com/office/drawing/2014/main" id="{ED79363B-909B-D541-8DE0-56C4AFDF380E}"/>
                </a:ext>
              </a:extLst>
            </p:cNvPr>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5">
              <a:extLst>
                <a:ext uri="{FF2B5EF4-FFF2-40B4-BE49-F238E27FC236}">
                  <a16:creationId xmlns:a16="http://schemas.microsoft.com/office/drawing/2014/main" id="{40588705-341A-7BA2-D38A-3F7A7921C87A}"/>
                </a:ext>
              </a:extLst>
            </p:cNvPr>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5">
              <a:extLst>
                <a:ext uri="{FF2B5EF4-FFF2-40B4-BE49-F238E27FC236}">
                  <a16:creationId xmlns:a16="http://schemas.microsoft.com/office/drawing/2014/main" id="{5212157A-46DA-81F8-CEF6-15BEDD583A67}"/>
                </a:ext>
              </a:extLst>
            </p:cNvPr>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5">
              <a:extLst>
                <a:ext uri="{FF2B5EF4-FFF2-40B4-BE49-F238E27FC236}">
                  <a16:creationId xmlns:a16="http://schemas.microsoft.com/office/drawing/2014/main" id="{CE56C7BD-5069-B363-98D2-F8D4723152EC}"/>
                </a:ext>
              </a:extLst>
            </p:cNvPr>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5">
              <a:extLst>
                <a:ext uri="{FF2B5EF4-FFF2-40B4-BE49-F238E27FC236}">
                  <a16:creationId xmlns:a16="http://schemas.microsoft.com/office/drawing/2014/main" id="{A73DD258-A4C1-6E08-9203-374FE1D6BB9E}"/>
                </a:ext>
              </a:extLst>
            </p:cNvPr>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5">
              <a:extLst>
                <a:ext uri="{FF2B5EF4-FFF2-40B4-BE49-F238E27FC236}">
                  <a16:creationId xmlns:a16="http://schemas.microsoft.com/office/drawing/2014/main" id="{41C6942E-417A-E75E-E269-A4738B0A796F}"/>
                </a:ext>
              </a:extLst>
            </p:cNvPr>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5">
              <a:extLst>
                <a:ext uri="{FF2B5EF4-FFF2-40B4-BE49-F238E27FC236}">
                  <a16:creationId xmlns:a16="http://schemas.microsoft.com/office/drawing/2014/main" id="{B3ED5033-1D34-30DE-4DEC-64780309B5DD}"/>
                </a:ext>
              </a:extLst>
            </p:cNvPr>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5">
              <a:extLst>
                <a:ext uri="{FF2B5EF4-FFF2-40B4-BE49-F238E27FC236}">
                  <a16:creationId xmlns:a16="http://schemas.microsoft.com/office/drawing/2014/main" id="{8D660CEB-2840-81BA-65B0-F8F5F12881C9}"/>
                </a:ext>
              </a:extLst>
            </p:cNvPr>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5">
              <a:extLst>
                <a:ext uri="{FF2B5EF4-FFF2-40B4-BE49-F238E27FC236}">
                  <a16:creationId xmlns:a16="http://schemas.microsoft.com/office/drawing/2014/main" id="{F14DBBAC-97F0-8A21-372B-4A05F69F8BF7}"/>
                </a:ext>
              </a:extLst>
            </p:cNvPr>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5">
              <a:extLst>
                <a:ext uri="{FF2B5EF4-FFF2-40B4-BE49-F238E27FC236}">
                  <a16:creationId xmlns:a16="http://schemas.microsoft.com/office/drawing/2014/main" id="{02979758-CE50-7047-4211-B7573795A4D0}"/>
                </a:ext>
              </a:extLst>
            </p:cNvPr>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5">
              <a:extLst>
                <a:ext uri="{FF2B5EF4-FFF2-40B4-BE49-F238E27FC236}">
                  <a16:creationId xmlns:a16="http://schemas.microsoft.com/office/drawing/2014/main" id="{7367C53D-3FE9-10C3-03ED-A107BAFAC697}"/>
                </a:ext>
              </a:extLst>
            </p:cNvPr>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5">
              <a:extLst>
                <a:ext uri="{FF2B5EF4-FFF2-40B4-BE49-F238E27FC236}">
                  <a16:creationId xmlns:a16="http://schemas.microsoft.com/office/drawing/2014/main" id="{5FC42152-5AAE-DC09-69D7-4ECBD9A55B4B}"/>
                </a:ext>
              </a:extLst>
            </p:cNvPr>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5">
              <a:extLst>
                <a:ext uri="{FF2B5EF4-FFF2-40B4-BE49-F238E27FC236}">
                  <a16:creationId xmlns:a16="http://schemas.microsoft.com/office/drawing/2014/main" id="{2765BD39-0202-52A1-5EDC-F801843C8B79}"/>
                </a:ext>
              </a:extLst>
            </p:cNvPr>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5">
              <a:extLst>
                <a:ext uri="{FF2B5EF4-FFF2-40B4-BE49-F238E27FC236}">
                  <a16:creationId xmlns:a16="http://schemas.microsoft.com/office/drawing/2014/main" id="{59DF36BD-4E28-1625-4DA1-8491BD182536}"/>
                </a:ext>
              </a:extLst>
            </p:cNvPr>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5">
              <a:extLst>
                <a:ext uri="{FF2B5EF4-FFF2-40B4-BE49-F238E27FC236}">
                  <a16:creationId xmlns:a16="http://schemas.microsoft.com/office/drawing/2014/main" id="{1484C159-5ECB-ECD3-21B5-4D90D7AF679C}"/>
                </a:ext>
              </a:extLst>
            </p:cNvPr>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5">
              <a:extLst>
                <a:ext uri="{FF2B5EF4-FFF2-40B4-BE49-F238E27FC236}">
                  <a16:creationId xmlns:a16="http://schemas.microsoft.com/office/drawing/2014/main" id="{1AE59B05-F43F-EB9B-3941-7FF0FBF11A36}"/>
                </a:ext>
              </a:extLst>
            </p:cNvPr>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5">
              <a:extLst>
                <a:ext uri="{FF2B5EF4-FFF2-40B4-BE49-F238E27FC236}">
                  <a16:creationId xmlns:a16="http://schemas.microsoft.com/office/drawing/2014/main" id="{238DF23B-0D57-B304-D253-DBD221A46AB2}"/>
                </a:ext>
              </a:extLst>
            </p:cNvPr>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5">
              <a:extLst>
                <a:ext uri="{FF2B5EF4-FFF2-40B4-BE49-F238E27FC236}">
                  <a16:creationId xmlns:a16="http://schemas.microsoft.com/office/drawing/2014/main" id="{07F1C76B-9994-3952-AF08-223CFFD8F6EB}"/>
                </a:ext>
              </a:extLst>
            </p:cNvPr>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5">
              <a:extLst>
                <a:ext uri="{FF2B5EF4-FFF2-40B4-BE49-F238E27FC236}">
                  <a16:creationId xmlns:a16="http://schemas.microsoft.com/office/drawing/2014/main" id="{1D20B135-43C5-03A0-6483-C16A1F74808D}"/>
                </a:ext>
              </a:extLst>
            </p:cNvPr>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5">
              <a:extLst>
                <a:ext uri="{FF2B5EF4-FFF2-40B4-BE49-F238E27FC236}">
                  <a16:creationId xmlns:a16="http://schemas.microsoft.com/office/drawing/2014/main" id="{2CB17D28-E8F8-74CC-17DE-B6F1EABCDFCE}"/>
                </a:ext>
              </a:extLst>
            </p:cNvPr>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5">
              <a:extLst>
                <a:ext uri="{FF2B5EF4-FFF2-40B4-BE49-F238E27FC236}">
                  <a16:creationId xmlns:a16="http://schemas.microsoft.com/office/drawing/2014/main" id="{909B7B02-7F1C-0A21-3782-05851181C985}"/>
                </a:ext>
              </a:extLst>
            </p:cNvPr>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5">
              <a:extLst>
                <a:ext uri="{FF2B5EF4-FFF2-40B4-BE49-F238E27FC236}">
                  <a16:creationId xmlns:a16="http://schemas.microsoft.com/office/drawing/2014/main" id="{361F53F1-9D27-8A45-97DD-6BD3B31D75AE}"/>
                </a:ext>
              </a:extLst>
            </p:cNvPr>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5">
              <a:extLst>
                <a:ext uri="{FF2B5EF4-FFF2-40B4-BE49-F238E27FC236}">
                  <a16:creationId xmlns:a16="http://schemas.microsoft.com/office/drawing/2014/main" id="{76D2204F-97B5-3FD7-DD80-812570B32B2B}"/>
                </a:ext>
              </a:extLst>
            </p:cNvPr>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5">
              <a:extLst>
                <a:ext uri="{FF2B5EF4-FFF2-40B4-BE49-F238E27FC236}">
                  <a16:creationId xmlns:a16="http://schemas.microsoft.com/office/drawing/2014/main" id="{B26CDB7E-E136-F874-5CEF-689FE459E35B}"/>
                </a:ext>
              </a:extLst>
            </p:cNvPr>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5">
              <a:extLst>
                <a:ext uri="{FF2B5EF4-FFF2-40B4-BE49-F238E27FC236}">
                  <a16:creationId xmlns:a16="http://schemas.microsoft.com/office/drawing/2014/main" id="{BE4DC56B-0253-1C27-7EEE-AB7C3CAC8F95}"/>
                </a:ext>
              </a:extLst>
            </p:cNvPr>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5">
              <a:extLst>
                <a:ext uri="{FF2B5EF4-FFF2-40B4-BE49-F238E27FC236}">
                  <a16:creationId xmlns:a16="http://schemas.microsoft.com/office/drawing/2014/main" id="{B067582C-DA2D-E66E-F38B-5393A00072C7}"/>
                </a:ext>
              </a:extLst>
            </p:cNvPr>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5">
              <a:extLst>
                <a:ext uri="{FF2B5EF4-FFF2-40B4-BE49-F238E27FC236}">
                  <a16:creationId xmlns:a16="http://schemas.microsoft.com/office/drawing/2014/main" id="{539F3539-EAA0-2531-9F90-42B80C0E8FA4}"/>
                </a:ext>
              </a:extLst>
            </p:cNvPr>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5">
              <a:extLst>
                <a:ext uri="{FF2B5EF4-FFF2-40B4-BE49-F238E27FC236}">
                  <a16:creationId xmlns:a16="http://schemas.microsoft.com/office/drawing/2014/main" id="{ADF3AC48-240A-34B5-4678-35B6D3C869BD}"/>
                </a:ext>
              </a:extLst>
            </p:cNvPr>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5">
              <a:extLst>
                <a:ext uri="{FF2B5EF4-FFF2-40B4-BE49-F238E27FC236}">
                  <a16:creationId xmlns:a16="http://schemas.microsoft.com/office/drawing/2014/main" id="{672A0030-C685-2085-2867-750F0F6B5FCE}"/>
                </a:ext>
              </a:extLst>
            </p:cNvPr>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5">
              <a:extLst>
                <a:ext uri="{FF2B5EF4-FFF2-40B4-BE49-F238E27FC236}">
                  <a16:creationId xmlns:a16="http://schemas.microsoft.com/office/drawing/2014/main" id="{8268AEEE-A28B-F14C-0057-F69E95D9834F}"/>
                </a:ext>
              </a:extLst>
            </p:cNvPr>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5">
              <a:extLst>
                <a:ext uri="{FF2B5EF4-FFF2-40B4-BE49-F238E27FC236}">
                  <a16:creationId xmlns:a16="http://schemas.microsoft.com/office/drawing/2014/main" id="{4048A787-788C-5598-55E7-F0FA3E85661D}"/>
                </a:ext>
              </a:extLst>
            </p:cNvPr>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5">
              <a:extLst>
                <a:ext uri="{FF2B5EF4-FFF2-40B4-BE49-F238E27FC236}">
                  <a16:creationId xmlns:a16="http://schemas.microsoft.com/office/drawing/2014/main" id="{E7B944F8-F6AF-01F9-DAF6-F437EC27757A}"/>
                </a:ext>
              </a:extLst>
            </p:cNvPr>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5">
              <a:extLst>
                <a:ext uri="{FF2B5EF4-FFF2-40B4-BE49-F238E27FC236}">
                  <a16:creationId xmlns:a16="http://schemas.microsoft.com/office/drawing/2014/main" id="{AC666FCD-CFEA-F507-A337-4BE2B7A2E8FE}"/>
                </a:ext>
              </a:extLst>
            </p:cNvPr>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5">
              <a:extLst>
                <a:ext uri="{FF2B5EF4-FFF2-40B4-BE49-F238E27FC236}">
                  <a16:creationId xmlns:a16="http://schemas.microsoft.com/office/drawing/2014/main" id="{CE4797D6-D6D5-A7CA-CECE-47AB6783745C}"/>
                </a:ext>
              </a:extLst>
            </p:cNvPr>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5">
              <a:extLst>
                <a:ext uri="{FF2B5EF4-FFF2-40B4-BE49-F238E27FC236}">
                  <a16:creationId xmlns:a16="http://schemas.microsoft.com/office/drawing/2014/main" id="{5B1EE303-E704-29A6-64C5-9773DD5AC510}"/>
                </a:ext>
              </a:extLst>
            </p:cNvPr>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5">
              <a:extLst>
                <a:ext uri="{FF2B5EF4-FFF2-40B4-BE49-F238E27FC236}">
                  <a16:creationId xmlns:a16="http://schemas.microsoft.com/office/drawing/2014/main" id="{14B570EE-D4C4-E1DE-2EAB-30D4E1568346}"/>
                </a:ext>
              </a:extLst>
            </p:cNvPr>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5">
              <a:extLst>
                <a:ext uri="{FF2B5EF4-FFF2-40B4-BE49-F238E27FC236}">
                  <a16:creationId xmlns:a16="http://schemas.microsoft.com/office/drawing/2014/main" id="{37C91410-4D25-23A2-213A-46ED02DF831F}"/>
                </a:ext>
              </a:extLst>
            </p:cNvPr>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5">
              <a:extLst>
                <a:ext uri="{FF2B5EF4-FFF2-40B4-BE49-F238E27FC236}">
                  <a16:creationId xmlns:a16="http://schemas.microsoft.com/office/drawing/2014/main" id="{828F3E4F-EC44-AA7F-6ECB-BFC4A9A9962E}"/>
                </a:ext>
              </a:extLst>
            </p:cNvPr>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5">
              <a:extLst>
                <a:ext uri="{FF2B5EF4-FFF2-40B4-BE49-F238E27FC236}">
                  <a16:creationId xmlns:a16="http://schemas.microsoft.com/office/drawing/2014/main" id="{21CAED0B-6551-9B11-9554-58F41939D9D3}"/>
                </a:ext>
              </a:extLst>
            </p:cNvPr>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5">
              <a:extLst>
                <a:ext uri="{FF2B5EF4-FFF2-40B4-BE49-F238E27FC236}">
                  <a16:creationId xmlns:a16="http://schemas.microsoft.com/office/drawing/2014/main" id="{0DE2E13A-4B2B-8ECF-93B4-686BEE54F7EE}"/>
                </a:ext>
              </a:extLst>
            </p:cNvPr>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5">
              <a:extLst>
                <a:ext uri="{FF2B5EF4-FFF2-40B4-BE49-F238E27FC236}">
                  <a16:creationId xmlns:a16="http://schemas.microsoft.com/office/drawing/2014/main" id="{2F7D8856-FBCA-E902-740B-D7081A0B3AD3}"/>
                </a:ext>
              </a:extLst>
            </p:cNvPr>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5">
              <a:extLst>
                <a:ext uri="{FF2B5EF4-FFF2-40B4-BE49-F238E27FC236}">
                  <a16:creationId xmlns:a16="http://schemas.microsoft.com/office/drawing/2014/main" id="{0BE0BBF4-E951-65BF-567F-E137694B77C0}"/>
                </a:ext>
              </a:extLst>
            </p:cNvPr>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5">
              <a:extLst>
                <a:ext uri="{FF2B5EF4-FFF2-40B4-BE49-F238E27FC236}">
                  <a16:creationId xmlns:a16="http://schemas.microsoft.com/office/drawing/2014/main" id="{379B33AA-509C-0E50-0FB4-4FA09A2D1AB7}"/>
                </a:ext>
              </a:extLst>
            </p:cNvPr>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5">
              <a:extLst>
                <a:ext uri="{FF2B5EF4-FFF2-40B4-BE49-F238E27FC236}">
                  <a16:creationId xmlns:a16="http://schemas.microsoft.com/office/drawing/2014/main" id="{8EA66FD1-FB75-99EF-1E73-1EB0E2F31AA1}"/>
                </a:ext>
              </a:extLst>
            </p:cNvPr>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5">
              <a:extLst>
                <a:ext uri="{FF2B5EF4-FFF2-40B4-BE49-F238E27FC236}">
                  <a16:creationId xmlns:a16="http://schemas.microsoft.com/office/drawing/2014/main" id="{EDF09CB2-32F8-2A01-9BA5-AF0B1A38EC54}"/>
                </a:ext>
              </a:extLst>
            </p:cNvPr>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5">
              <a:extLst>
                <a:ext uri="{FF2B5EF4-FFF2-40B4-BE49-F238E27FC236}">
                  <a16:creationId xmlns:a16="http://schemas.microsoft.com/office/drawing/2014/main" id="{9C9708F3-93E5-079E-6822-77ACEB149276}"/>
                </a:ext>
              </a:extLst>
            </p:cNvPr>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5">
              <a:extLst>
                <a:ext uri="{FF2B5EF4-FFF2-40B4-BE49-F238E27FC236}">
                  <a16:creationId xmlns:a16="http://schemas.microsoft.com/office/drawing/2014/main" id="{606803BB-A354-688A-CA0E-C448FCEB3400}"/>
                </a:ext>
              </a:extLst>
            </p:cNvPr>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5">
              <a:extLst>
                <a:ext uri="{FF2B5EF4-FFF2-40B4-BE49-F238E27FC236}">
                  <a16:creationId xmlns:a16="http://schemas.microsoft.com/office/drawing/2014/main" id="{4F89839B-2BF4-3302-A322-D88062733F73}"/>
                </a:ext>
              </a:extLst>
            </p:cNvPr>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5">
              <a:extLst>
                <a:ext uri="{FF2B5EF4-FFF2-40B4-BE49-F238E27FC236}">
                  <a16:creationId xmlns:a16="http://schemas.microsoft.com/office/drawing/2014/main" id="{3B6B77C6-24A3-B979-3911-4C73DC2E7AA5}"/>
                </a:ext>
              </a:extLst>
            </p:cNvPr>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5">
              <a:extLst>
                <a:ext uri="{FF2B5EF4-FFF2-40B4-BE49-F238E27FC236}">
                  <a16:creationId xmlns:a16="http://schemas.microsoft.com/office/drawing/2014/main" id="{6933CB51-8D73-43CC-7051-8C401BBF712F}"/>
                </a:ext>
              </a:extLst>
            </p:cNvPr>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5">
              <a:extLst>
                <a:ext uri="{FF2B5EF4-FFF2-40B4-BE49-F238E27FC236}">
                  <a16:creationId xmlns:a16="http://schemas.microsoft.com/office/drawing/2014/main" id="{F8428450-DD83-4E41-8F9D-822D4394AB96}"/>
                </a:ext>
              </a:extLst>
            </p:cNvPr>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5">
              <a:extLst>
                <a:ext uri="{FF2B5EF4-FFF2-40B4-BE49-F238E27FC236}">
                  <a16:creationId xmlns:a16="http://schemas.microsoft.com/office/drawing/2014/main" id="{5BC74F6C-163E-F366-CB79-9370E8BF77CE}"/>
                </a:ext>
              </a:extLst>
            </p:cNvPr>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5">
              <a:extLst>
                <a:ext uri="{FF2B5EF4-FFF2-40B4-BE49-F238E27FC236}">
                  <a16:creationId xmlns:a16="http://schemas.microsoft.com/office/drawing/2014/main" id="{9EADE888-EAD8-DBA1-1316-DE8C23C6A51E}"/>
                </a:ext>
              </a:extLst>
            </p:cNvPr>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5">
              <a:extLst>
                <a:ext uri="{FF2B5EF4-FFF2-40B4-BE49-F238E27FC236}">
                  <a16:creationId xmlns:a16="http://schemas.microsoft.com/office/drawing/2014/main" id="{65A0E97E-409B-4337-ACA1-FC3147D60767}"/>
                </a:ext>
              </a:extLst>
            </p:cNvPr>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5">
              <a:extLst>
                <a:ext uri="{FF2B5EF4-FFF2-40B4-BE49-F238E27FC236}">
                  <a16:creationId xmlns:a16="http://schemas.microsoft.com/office/drawing/2014/main" id="{8F153319-F901-E95D-52B2-10ABDEE599B2}"/>
                </a:ext>
              </a:extLst>
            </p:cNvPr>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5">
              <a:extLst>
                <a:ext uri="{FF2B5EF4-FFF2-40B4-BE49-F238E27FC236}">
                  <a16:creationId xmlns:a16="http://schemas.microsoft.com/office/drawing/2014/main" id="{F28BC073-D624-201C-CD24-E95373C6D9B6}"/>
                </a:ext>
              </a:extLst>
            </p:cNvPr>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5">
              <a:extLst>
                <a:ext uri="{FF2B5EF4-FFF2-40B4-BE49-F238E27FC236}">
                  <a16:creationId xmlns:a16="http://schemas.microsoft.com/office/drawing/2014/main" id="{1FED4E60-73F1-0825-8F4E-9485F762F885}"/>
                </a:ext>
              </a:extLst>
            </p:cNvPr>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5">
              <a:extLst>
                <a:ext uri="{FF2B5EF4-FFF2-40B4-BE49-F238E27FC236}">
                  <a16:creationId xmlns:a16="http://schemas.microsoft.com/office/drawing/2014/main" id="{5F76CCB6-3B5D-3AF3-9036-995BD4A659C2}"/>
                </a:ext>
              </a:extLst>
            </p:cNvPr>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5">
              <a:extLst>
                <a:ext uri="{FF2B5EF4-FFF2-40B4-BE49-F238E27FC236}">
                  <a16:creationId xmlns:a16="http://schemas.microsoft.com/office/drawing/2014/main" id="{18052B84-281A-D1B2-FF94-578C8EF25D3B}"/>
                </a:ext>
              </a:extLst>
            </p:cNvPr>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5">
              <a:extLst>
                <a:ext uri="{FF2B5EF4-FFF2-40B4-BE49-F238E27FC236}">
                  <a16:creationId xmlns:a16="http://schemas.microsoft.com/office/drawing/2014/main" id="{1BF8ACF5-C2E5-25EF-F39D-AEEB3E455A41}"/>
                </a:ext>
              </a:extLst>
            </p:cNvPr>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5">
              <a:extLst>
                <a:ext uri="{FF2B5EF4-FFF2-40B4-BE49-F238E27FC236}">
                  <a16:creationId xmlns:a16="http://schemas.microsoft.com/office/drawing/2014/main" id="{C9B63352-0329-AF1F-7D3B-7D8B47D47D5C}"/>
                </a:ext>
              </a:extLst>
            </p:cNvPr>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45">
            <a:extLst>
              <a:ext uri="{FF2B5EF4-FFF2-40B4-BE49-F238E27FC236}">
                <a16:creationId xmlns:a16="http://schemas.microsoft.com/office/drawing/2014/main" id="{F2E16509-BCAF-CA72-0860-6E704D004613}"/>
              </a:ext>
            </a:extLst>
          </p:cNvPr>
          <p:cNvGrpSpPr/>
          <p:nvPr/>
        </p:nvGrpSpPr>
        <p:grpSpPr>
          <a:xfrm>
            <a:off x="6735020" y="889836"/>
            <a:ext cx="678947" cy="683418"/>
            <a:chOff x="7007206" y="774129"/>
            <a:chExt cx="1045661" cy="1052545"/>
          </a:xfrm>
        </p:grpSpPr>
        <p:sp>
          <p:nvSpPr>
            <p:cNvPr id="3377" name="Google Shape;3377;p45">
              <a:extLst>
                <a:ext uri="{FF2B5EF4-FFF2-40B4-BE49-F238E27FC236}">
                  <a16:creationId xmlns:a16="http://schemas.microsoft.com/office/drawing/2014/main" id="{0396215C-3EF3-FB1C-BE51-9A307978DB1F}"/>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5">
              <a:extLst>
                <a:ext uri="{FF2B5EF4-FFF2-40B4-BE49-F238E27FC236}">
                  <a16:creationId xmlns:a16="http://schemas.microsoft.com/office/drawing/2014/main" id="{6B28C0EB-1F3F-213D-B127-9EF9AB175636}"/>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5">
              <a:extLst>
                <a:ext uri="{FF2B5EF4-FFF2-40B4-BE49-F238E27FC236}">
                  <a16:creationId xmlns:a16="http://schemas.microsoft.com/office/drawing/2014/main" id="{A5F18206-60E6-6A8F-FA30-84ADDA40C2F0}"/>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5">
              <a:extLst>
                <a:ext uri="{FF2B5EF4-FFF2-40B4-BE49-F238E27FC236}">
                  <a16:creationId xmlns:a16="http://schemas.microsoft.com/office/drawing/2014/main" id="{D5C4C683-2AE8-0FA9-4500-4AF090883618}"/>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5">
              <a:extLst>
                <a:ext uri="{FF2B5EF4-FFF2-40B4-BE49-F238E27FC236}">
                  <a16:creationId xmlns:a16="http://schemas.microsoft.com/office/drawing/2014/main" id="{7695998C-0003-2EB4-5E62-D27FD7A00EFE}"/>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096BE6BE-BB31-26E0-AD0A-DFE395EE70B3}"/>
              </a:ext>
            </a:extLst>
          </p:cNvPr>
          <p:cNvSpPr txBox="1"/>
          <p:nvPr/>
        </p:nvSpPr>
        <p:spPr>
          <a:xfrm>
            <a:off x="1363980" y="1905000"/>
            <a:ext cx="4884420" cy="3108543"/>
          </a:xfrm>
          <a:prstGeom prst="rect">
            <a:avLst/>
          </a:prstGeom>
          <a:noFill/>
        </p:spPr>
        <p:txBody>
          <a:bodyPr wrap="square" rtlCol="0">
            <a:spAutoFit/>
          </a:bodyPr>
          <a:lstStyle/>
          <a:p>
            <a:pPr algn="just"/>
            <a:r>
              <a:rPr lang="en-US" dirty="0"/>
              <a:t>Many CAs prepare financials solely for tax filing, but that’s a big mistake!</a:t>
            </a:r>
          </a:p>
          <a:p>
            <a:pPr algn="just"/>
            <a:r>
              <a:rPr lang="en-US" dirty="0"/>
              <a:t>The new format requires a clear distinction between:</a:t>
            </a:r>
          </a:p>
          <a:p>
            <a:pPr algn="just"/>
            <a:r>
              <a:rPr lang="en-US" dirty="0"/>
              <a:t>✅ Accounting Profit (per financial statements)</a:t>
            </a:r>
          </a:p>
          <a:p>
            <a:pPr algn="just"/>
            <a:r>
              <a:rPr lang="en-US" dirty="0"/>
              <a:t>✅ Taxable Profit (as per Income Tax Act, with</a:t>
            </a:r>
          </a:p>
          <a:p>
            <a:pPr algn="just"/>
            <a:r>
              <a:rPr lang="en-US" dirty="0"/>
              <a:t>      adjustments)</a:t>
            </a:r>
          </a:p>
          <a:p>
            <a:pPr algn="just"/>
            <a:endParaRPr lang="en-US" dirty="0"/>
          </a:p>
          <a:p>
            <a:pPr algn="just"/>
            <a:r>
              <a:rPr lang="en-US" b="1" dirty="0"/>
              <a:t>Common Errors to Avoid:</a:t>
            </a:r>
          </a:p>
          <a:p>
            <a:pPr algn="just"/>
            <a:r>
              <a:rPr lang="en-US" dirty="0"/>
              <a:t>❌ Mixing tax and accounting depreciation figures without </a:t>
            </a:r>
          </a:p>
          <a:p>
            <a:pPr algn="just"/>
            <a:r>
              <a:rPr lang="en-US" dirty="0"/>
              <a:t>     reconciling</a:t>
            </a:r>
          </a:p>
          <a:p>
            <a:pPr algn="just"/>
            <a:r>
              <a:rPr lang="en-US" dirty="0"/>
              <a:t>❌ Using tax provisions as "expense" in financial</a:t>
            </a:r>
          </a:p>
          <a:p>
            <a:pPr algn="just"/>
            <a:r>
              <a:rPr lang="en-US" dirty="0"/>
              <a:t>      statements</a:t>
            </a:r>
          </a:p>
          <a:p>
            <a:pPr algn="just"/>
            <a:r>
              <a:rPr lang="en-US" dirty="0"/>
              <a:t>❌ Presenting tax-oriented financials instead of GAAP–</a:t>
            </a:r>
          </a:p>
          <a:p>
            <a:pPr algn="just"/>
            <a:r>
              <a:rPr lang="en-US" dirty="0"/>
              <a:t>      based statements</a:t>
            </a:r>
            <a:endParaRPr lang="en-IN" dirty="0"/>
          </a:p>
        </p:txBody>
      </p:sp>
      <p:sp>
        <p:nvSpPr>
          <p:cNvPr id="3" name="Flowchart: Display 2">
            <a:extLst>
              <a:ext uri="{FF2B5EF4-FFF2-40B4-BE49-F238E27FC236}">
                <a16:creationId xmlns:a16="http://schemas.microsoft.com/office/drawing/2014/main" id="{3014C94D-0625-FC1C-2D26-178B5776EA10}"/>
              </a:ext>
            </a:extLst>
          </p:cNvPr>
          <p:cNvSpPr/>
          <p:nvPr/>
        </p:nvSpPr>
        <p:spPr>
          <a:xfrm>
            <a:off x="6248400" y="2933700"/>
            <a:ext cx="2827020" cy="1592580"/>
          </a:xfrm>
          <a:prstGeom prst="flowChartDisplay">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BCDB1522-2F24-4DBB-C4F8-F15CFD9C22F1}"/>
              </a:ext>
            </a:extLst>
          </p:cNvPr>
          <p:cNvSpPr txBox="1"/>
          <p:nvPr/>
        </p:nvSpPr>
        <p:spPr>
          <a:xfrm>
            <a:off x="6659880" y="3041888"/>
            <a:ext cx="2484120" cy="1277273"/>
          </a:xfrm>
          <a:prstGeom prst="rect">
            <a:avLst/>
          </a:prstGeom>
          <a:noFill/>
        </p:spPr>
        <p:txBody>
          <a:bodyPr wrap="square" rtlCol="0">
            <a:spAutoFit/>
          </a:bodyPr>
          <a:lstStyle/>
          <a:p>
            <a:r>
              <a:rPr lang="en-US" sz="1100" dirty="0"/>
              <a:t>Example:</a:t>
            </a:r>
          </a:p>
          <a:p>
            <a:r>
              <a:rPr lang="en-US" sz="1100" dirty="0"/>
              <a:t>✅ Accounting Profit: ₹10,00,000</a:t>
            </a:r>
          </a:p>
          <a:p>
            <a:r>
              <a:rPr lang="en-US" sz="1100" dirty="0"/>
              <a:t>✅ Add: Disallowed Expenses</a:t>
            </a:r>
          </a:p>
          <a:p>
            <a:r>
              <a:rPr lang="en-US" sz="1100" dirty="0"/>
              <a:t>               ₹50,000</a:t>
            </a:r>
          </a:p>
          <a:p>
            <a:r>
              <a:rPr lang="en-US" sz="1100" dirty="0"/>
              <a:t>✅ Less: Allowed Deductions</a:t>
            </a:r>
          </a:p>
          <a:p>
            <a:r>
              <a:rPr lang="en-US" sz="1100" dirty="0"/>
              <a:t>               ₹20,000</a:t>
            </a:r>
          </a:p>
          <a:p>
            <a:r>
              <a:rPr lang="en-US" sz="1100" dirty="0"/>
              <a:t>✅ Taxable Income: ₹10,30,000</a:t>
            </a:r>
            <a:endParaRPr lang="en-IN" sz="1100" dirty="0"/>
          </a:p>
        </p:txBody>
      </p:sp>
    </p:spTree>
    <p:extLst>
      <p:ext uri="{BB962C8B-B14F-4D97-AF65-F5344CB8AC3E}">
        <p14:creationId xmlns:p14="http://schemas.microsoft.com/office/powerpoint/2010/main" val="2945194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sp>
        <p:nvSpPr>
          <p:cNvPr id="1706" name="Google Shape;1706;p36"/>
          <p:cNvSpPr/>
          <p:nvPr/>
        </p:nvSpPr>
        <p:spPr>
          <a:xfrm>
            <a:off x="2659690" y="3168176"/>
            <a:ext cx="3246320" cy="431583"/>
          </a:xfrm>
          <a:custGeom>
            <a:avLst/>
            <a:gdLst/>
            <a:ahLst/>
            <a:cxnLst/>
            <a:rect l="l" t="t" r="r" b="b"/>
            <a:pathLst>
              <a:path w="86991" h="24031" extrusionOk="0">
                <a:moveTo>
                  <a:pt x="0" y="0"/>
                </a:moveTo>
                <a:lnTo>
                  <a:pt x="13945" y="24031"/>
                </a:lnTo>
                <a:lnTo>
                  <a:pt x="72847" y="24031"/>
                </a:lnTo>
                <a:lnTo>
                  <a:pt x="86991"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191919"/>
              </a:buClr>
              <a:buSzPts val="1100"/>
              <a:buFont typeface="Arial"/>
              <a:buNone/>
            </a:pPr>
            <a:endParaRPr>
              <a:solidFill>
                <a:srgbClr val="595959"/>
              </a:solidFill>
              <a:latin typeface="Roboto"/>
              <a:ea typeface="Roboto"/>
              <a:cs typeface="Roboto"/>
              <a:sym typeface="Roboto"/>
            </a:endParaRPr>
          </a:p>
        </p:txBody>
      </p:sp>
      <p:sp>
        <p:nvSpPr>
          <p:cNvPr id="1707" name="Google Shape;1707;p36"/>
          <p:cNvSpPr/>
          <p:nvPr/>
        </p:nvSpPr>
        <p:spPr>
          <a:xfrm>
            <a:off x="1244314" y="3813916"/>
            <a:ext cx="3289209" cy="508104"/>
          </a:xfrm>
          <a:custGeom>
            <a:avLst/>
            <a:gdLst/>
            <a:ahLst/>
            <a:cxnLst/>
            <a:rect l="l" t="t" r="r" b="b"/>
            <a:pathLst>
              <a:path w="62405" h="24051" extrusionOk="0">
                <a:moveTo>
                  <a:pt x="1" y="1"/>
                </a:moveTo>
                <a:lnTo>
                  <a:pt x="13707" y="24051"/>
                </a:lnTo>
                <a:lnTo>
                  <a:pt x="48400" y="24051"/>
                </a:lnTo>
                <a:lnTo>
                  <a:pt x="6240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191919"/>
              </a:buClr>
              <a:buSzPts val="1100"/>
              <a:buFont typeface="Arial"/>
              <a:buNone/>
            </a:pPr>
            <a:endParaRPr>
              <a:solidFill>
                <a:srgbClr val="595959"/>
              </a:solidFill>
              <a:latin typeface="Roboto"/>
              <a:ea typeface="Roboto"/>
              <a:cs typeface="Roboto"/>
              <a:sym typeface="Roboto"/>
            </a:endParaRPr>
          </a:p>
        </p:txBody>
      </p:sp>
      <p:sp>
        <p:nvSpPr>
          <p:cNvPr id="1709" name="Google Shape;1709;p36"/>
          <p:cNvSpPr/>
          <p:nvPr/>
        </p:nvSpPr>
        <p:spPr>
          <a:xfrm>
            <a:off x="1447698" y="2522123"/>
            <a:ext cx="3126573" cy="431896"/>
          </a:xfrm>
          <a:custGeom>
            <a:avLst/>
            <a:gdLst/>
            <a:ahLst/>
            <a:cxnLst/>
            <a:rect l="l" t="t" r="r" b="b"/>
            <a:pathLst>
              <a:path w="111499" h="24052" extrusionOk="0">
                <a:moveTo>
                  <a:pt x="0" y="1"/>
                </a:moveTo>
                <a:lnTo>
                  <a:pt x="13925" y="24051"/>
                </a:lnTo>
                <a:lnTo>
                  <a:pt x="97037" y="24051"/>
                </a:lnTo>
                <a:lnTo>
                  <a:pt x="111499"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595959"/>
              </a:solidFill>
              <a:latin typeface="Roboto"/>
              <a:ea typeface="Roboto"/>
              <a:cs typeface="Roboto"/>
              <a:sym typeface="Roboto"/>
            </a:endParaRPr>
          </a:p>
        </p:txBody>
      </p:sp>
      <p:sp>
        <p:nvSpPr>
          <p:cNvPr id="1710" name="Google Shape;1710;p36"/>
          <p:cNvSpPr txBox="1">
            <a:spLocks noGrp="1"/>
          </p:cNvSpPr>
          <p:nvPr>
            <p:ph type="title"/>
          </p:nvPr>
        </p:nvSpPr>
        <p:spPr>
          <a:xfrm>
            <a:off x="1244314" y="279192"/>
            <a:ext cx="6647289" cy="5798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latin typeface="Perpetua" panose="02020502060401020303" pitchFamily="18" charset="0"/>
              </a:rPr>
              <a:t>Notes to Accounts – More Details Required!</a:t>
            </a:r>
            <a:endParaRPr sz="2800" dirty="0">
              <a:latin typeface="Perpetua" panose="02020502060401020303" pitchFamily="18" charset="0"/>
            </a:endParaRPr>
          </a:p>
        </p:txBody>
      </p:sp>
      <p:sp>
        <p:nvSpPr>
          <p:cNvPr id="1718" name="Google Shape;1718;p36"/>
          <p:cNvSpPr txBox="1"/>
          <p:nvPr/>
        </p:nvSpPr>
        <p:spPr>
          <a:xfrm>
            <a:off x="1355096" y="1579663"/>
            <a:ext cx="7524049" cy="5277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None/>
            </a:pPr>
            <a:r>
              <a:rPr lang="en-US" sz="2000" b="1" dirty="0">
                <a:solidFill>
                  <a:schemeClr val="lt1"/>
                </a:solidFill>
                <a:latin typeface="Perpetua" panose="02020502060401020303" pitchFamily="18" charset="0"/>
                <a:ea typeface="Antonio"/>
                <a:cs typeface="Antonio"/>
                <a:sym typeface="Antonio"/>
              </a:rPr>
              <a:t>More transparency means more details in Notes to Accounts.</a:t>
            </a:r>
          </a:p>
          <a:p>
            <a:pPr marL="0" marR="0" lvl="0" indent="0" rtl="0">
              <a:lnSpc>
                <a:spcPct val="100000"/>
              </a:lnSpc>
              <a:spcBef>
                <a:spcPts val="0"/>
              </a:spcBef>
              <a:spcAft>
                <a:spcPts val="0"/>
              </a:spcAft>
              <a:buNone/>
            </a:pPr>
            <a:endParaRPr lang="en-US" sz="2000" b="1" dirty="0">
              <a:solidFill>
                <a:schemeClr val="lt1"/>
              </a:solidFill>
              <a:latin typeface="Perpetua" panose="02020502060401020303" pitchFamily="18" charset="0"/>
              <a:ea typeface="Antonio"/>
              <a:cs typeface="Antonio"/>
              <a:sym typeface="Antonio"/>
            </a:endParaRPr>
          </a:p>
          <a:p>
            <a:pPr marL="0" marR="0" lvl="0" indent="0" rtl="0">
              <a:lnSpc>
                <a:spcPct val="100000"/>
              </a:lnSpc>
              <a:spcBef>
                <a:spcPts val="0"/>
              </a:spcBef>
              <a:spcAft>
                <a:spcPts val="0"/>
              </a:spcAft>
              <a:buNone/>
            </a:pPr>
            <a:r>
              <a:rPr lang="en-IN" sz="1800" b="1" dirty="0">
                <a:solidFill>
                  <a:schemeClr val="lt1"/>
                </a:solidFill>
                <a:latin typeface="Perpetua" panose="02020502060401020303" pitchFamily="18" charset="0"/>
                <a:ea typeface="Antonio"/>
                <a:cs typeface="Antonio"/>
                <a:sym typeface="Antonio"/>
              </a:rPr>
              <a:t>Required disclosures include :</a:t>
            </a:r>
            <a:endParaRPr sz="1800" b="1" dirty="0">
              <a:solidFill>
                <a:schemeClr val="lt1"/>
              </a:solidFill>
              <a:latin typeface="Perpetua" panose="02020502060401020303" pitchFamily="18" charset="0"/>
              <a:ea typeface="Antonio"/>
              <a:cs typeface="Antonio"/>
              <a:sym typeface="Antonio"/>
            </a:endParaRPr>
          </a:p>
        </p:txBody>
      </p:sp>
      <p:grpSp>
        <p:nvGrpSpPr>
          <p:cNvPr id="1830" name="Google Shape;1830;p36"/>
          <p:cNvGrpSpPr/>
          <p:nvPr/>
        </p:nvGrpSpPr>
        <p:grpSpPr>
          <a:xfrm rot="666746">
            <a:off x="5249449" y="3463803"/>
            <a:ext cx="2777562" cy="2000452"/>
            <a:chOff x="2931771" y="1980837"/>
            <a:chExt cx="871908" cy="860667"/>
          </a:xfrm>
        </p:grpSpPr>
        <p:sp>
          <p:nvSpPr>
            <p:cNvPr id="1831" name="Google Shape;1831;p36"/>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6"/>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6"/>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82AEF92-BB0E-C426-03A2-BA7B15CA4979}"/>
              </a:ext>
            </a:extLst>
          </p:cNvPr>
          <p:cNvSpPr txBox="1"/>
          <p:nvPr/>
        </p:nvSpPr>
        <p:spPr>
          <a:xfrm>
            <a:off x="1718617" y="2577639"/>
            <a:ext cx="2664619" cy="307777"/>
          </a:xfrm>
          <a:prstGeom prst="rect">
            <a:avLst/>
          </a:prstGeom>
          <a:noFill/>
        </p:spPr>
        <p:txBody>
          <a:bodyPr wrap="square" rtlCol="0">
            <a:spAutoFit/>
          </a:bodyPr>
          <a:lstStyle/>
          <a:p>
            <a:pPr algn="ctr"/>
            <a:r>
              <a:rPr lang="en-IN" dirty="0"/>
              <a:t>Related party transactions</a:t>
            </a:r>
          </a:p>
        </p:txBody>
      </p:sp>
      <p:sp>
        <p:nvSpPr>
          <p:cNvPr id="3" name="TextBox 2">
            <a:extLst>
              <a:ext uri="{FF2B5EF4-FFF2-40B4-BE49-F238E27FC236}">
                <a16:creationId xmlns:a16="http://schemas.microsoft.com/office/drawing/2014/main" id="{DFDFEC7B-A682-8CCF-2018-08905CA72DBE}"/>
              </a:ext>
            </a:extLst>
          </p:cNvPr>
          <p:cNvSpPr txBox="1"/>
          <p:nvPr/>
        </p:nvSpPr>
        <p:spPr>
          <a:xfrm>
            <a:off x="2962180" y="3214890"/>
            <a:ext cx="2664619" cy="307777"/>
          </a:xfrm>
          <a:prstGeom prst="rect">
            <a:avLst/>
          </a:prstGeom>
          <a:noFill/>
        </p:spPr>
        <p:txBody>
          <a:bodyPr wrap="square" rtlCol="0">
            <a:spAutoFit/>
          </a:bodyPr>
          <a:lstStyle/>
          <a:p>
            <a:pPr algn="ctr"/>
            <a:r>
              <a:rPr lang="en-IN" dirty="0"/>
              <a:t>Contingent liabilities</a:t>
            </a:r>
          </a:p>
        </p:txBody>
      </p:sp>
      <p:sp>
        <p:nvSpPr>
          <p:cNvPr id="4" name="TextBox 3">
            <a:extLst>
              <a:ext uri="{FF2B5EF4-FFF2-40B4-BE49-F238E27FC236}">
                <a16:creationId xmlns:a16="http://schemas.microsoft.com/office/drawing/2014/main" id="{DF9E229B-8BEC-4C1F-24F1-B3A2D7B124AA}"/>
              </a:ext>
            </a:extLst>
          </p:cNvPr>
          <p:cNvSpPr txBox="1"/>
          <p:nvPr/>
        </p:nvSpPr>
        <p:spPr>
          <a:xfrm>
            <a:off x="1494409" y="3813916"/>
            <a:ext cx="2888827" cy="523220"/>
          </a:xfrm>
          <a:prstGeom prst="rect">
            <a:avLst/>
          </a:prstGeom>
          <a:noFill/>
        </p:spPr>
        <p:txBody>
          <a:bodyPr wrap="square" rtlCol="0">
            <a:spAutoFit/>
          </a:bodyPr>
          <a:lstStyle/>
          <a:p>
            <a:pPr algn="ctr"/>
            <a:r>
              <a:rPr lang="en-IN" dirty="0"/>
              <a:t>Accounting estimates &amp; judgments</a:t>
            </a:r>
          </a:p>
        </p:txBody>
      </p:sp>
      <p:sp>
        <p:nvSpPr>
          <p:cNvPr id="5" name="TextBox 4"/>
          <p:cNvSpPr txBox="1"/>
          <p:nvPr/>
        </p:nvSpPr>
        <p:spPr>
          <a:xfrm rot="453448">
            <a:off x="5987368" y="4067145"/>
            <a:ext cx="1301311" cy="861774"/>
          </a:xfrm>
          <a:prstGeom prst="rect">
            <a:avLst/>
          </a:prstGeom>
          <a:noFill/>
        </p:spPr>
        <p:txBody>
          <a:bodyPr wrap="square" rtlCol="0">
            <a:spAutoFit/>
          </a:bodyPr>
          <a:lstStyle/>
          <a:p>
            <a:pPr algn="ctr"/>
            <a:r>
              <a:rPr lang="en-IN" sz="1000" dirty="0"/>
              <a:t>A financial statement without proper notes is like a balance sheet without a balance!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5" name="Google Shape;1565;p35"/>
          <p:cNvSpPr txBox="1">
            <a:spLocks noGrp="1"/>
          </p:cNvSpPr>
          <p:nvPr>
            <p:ph type="subTitle" idx="1"/>
          </p:nvPr>
        </p:nvSpPr>
        <p:spPr>
          <a:xfrm>
            <a:off x="1059407" y="3284975"/>
            <a:ext cx="6500509" cy="41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0" dirty="0">
                <a:latin typeface="Perpetua" panose="02020502060401020303" pitchFamily="18" charset="0"/>
              </a:rPr>
              <a:t>Each entity must disclose its specific accounting policies.</a:t>
            </a:r>
          </a:p>
          <a:p>
            <a:pPr marL="0" lvl="0" indent="0" algn="l" rtl="0">
              <a:spcBef>
                <a:spcPts val="0"/>
              </a:spcBef>
              <a:spcAft>
                <a:spcPts val="0"/>
              </a:spcAft>
              <a:buNone/>
            </a:pPr>
            <a:endParaRPr lang="en-US" b="0" dirty="0">
              <a:latin typeface="Perpetua" panose="02020502060401020303" pitchFamily="18" charset="0"/>
            </a:endParaRPr>
          </a:p>
          <a:p>
            <a:pPr marL="0" lvl="0" indent="0" algn="l" rtl="0">
              <a:spcBef>
                <a:spcPts val="0"/>
              </a:spcBef>
              <a:spcAft>
                <a:spcPts val="0"/>
              </a:spcAft>
              <a:buNone/>
            </a:pPr>
            <a:r>
              <a:rPr lang="en-IN" sz="1800" b="0" dirty="0">
                <a:latin typeface="Perpetua" panose="02020502060401020303" pitchFamily="18" charset="0"/>
              </a:rPr>
              <a:t>Key areas include:</a:t>
            </a:r>
          </a:p>
          <a:p>
            <a:pPr marL="285750" lvl="0" indent="-285750" algn="l" rtl="0">
              <a:spcBef>
                <a:spcPts val="0"/>
              </a:spcBef>
              <a:spcAft>
                <a:spcPts val="0"/>
              </a:spcAft>
              <a:buFont typeface="Arial" panose="020B0604020202020204" pitchFamily="34" charset="0"/>
              <a:buChar char="•"/>
            </a:pPr>
            <a:r>
              <a:rPr lang="en-IN" sz="1800" b="0" dirty="0">
                <a:latin typeface="Perpetua" panose="02020502060401020303" pitchFamily="18" charset="0"/>
              </a:rPr>
              <a:t> Revenue recognition (AS 9)</a:t>
            </a:r>
          </a:p>
          <a:p>
            <a:pPr marL="285750" lvl="0" indent="-285750" algn="l" rtl="0">
              <a:spcBef>
                <a:spcPts val="0"/>
              </a:spcBef>
              <a:spcAft>
                <a:spcPts val="0"/>
              </a:spcAft>
              <a:buFont typeface="Arial" panose="020B0604020202020204" pitchFamily="34" charset="0"/>
              <a:buChar char="•"/>
            </a:pPr>
            <a:r>
              <a:rPr lang="en-IN" sz="1800" b="0" dirty="0">
                <a:latin typeface="Perpetua" panose="02020502060401020303" pitchFamily="18" charset="0"/>
              </a:rPr>
              <a:t> Depreciation &amp; Amortization (AS 10/26)</a:t>
            </a:r>
          </a:p>
          <a:p>
            <a:pPr marL="285750" lvl="0" indent="-285750" algn="l" rtl="0">
              <a:spcBef>
                <a:spcPts val="0"/>
              </a:spcBef>
              <a:spcAft>
                <a:spcPts val="0"/>
              </a:spcAft>
              <a:buFont typeface="Arial" panose="020B0604020202020204" pitchFamily="34" charset="0"/>
              <a:buChar char="•"/>
            </a:pPr>
            <a:r>
              <a:rPr lang="en-IN" sz="1800" b="0" dirty="0">
                <a:latin typeface="Perpetua" panose="02020502060401020303" pitchFamily="18" charset="0"/>
              </a:rPr>
              <a:t> Inventory valuation (AS 2)</a:t>
            </a:r>
            <a:endParaRPr sz="1800" b="0" dirty="0">
              <a:latin typeface="Perpetua" panose="02020502060401020303" pitchFamily="18" charset="0"/>
            </a:endParaRPr>
          </a:p>
        </p:txBody>
      </p:sp>
      <p:sp>
        <p:nvSpPr>
          <p:cNvPr id="1567" name="Google Shape;1567;p35"/>
          <p:cNvSpPr txBox="1">
            <a:spLocks noGrp="1"/>
          </p:cNvSpPr>
          <p:nvPr>
            <p:ph type="title"/>
          </p:nvPr>
        </p:nvSpPr>
        <p:spPr>
          <a:xfrm>
            <a:off x="1306155" y="300654"/>
            <a:ext cx="5576457" cy="10271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Perpetua" panose="02020502060401020303" pitchFamily="18" charset="0"/>
              </a:rPr>
              <a:t>Significant Accounting Policies – Mandatory Disclosure</a:t>
            </a:r>
            <a:endParaRPr sz="2400" dirty="0">
              <a:latin typeface="Perpetua" panose="02020502060401020303" pitchFamily="18" charset="0"/>
            </a:endParaRPr>
          </a:p>
        </p:txBody>
      </p:sp>
      <p:pic>
        <p:nvPicPr>
          <p:cNvPr id="31" name="Picture 30">
            <a:extLst>
              <a:ext uri="{FF2B5EF4-FFF2-40B4-BE49-F238E27FC236}">
                <a16:creationId xmlns:a16="http://schemas.microsoft.com/office/drawing/2014/main" id="{13058BE8-D3A2-908B-5E0B-4998D6D7A371}"/>
              </a:ext>
            </a:extLst>
          </p:cNvPr>
          <p:cNvPicPr>
            <a:picLocks noChangeAspect="1"/>
          </p:cNvPicPr>
          <p:nvPr/>
        </p:nvPicPr>
        <p:blipFill>
          <a:blip r:embed="rId3"/>
          <a:stretch>
            <a:fillRect/>
          </a:stretch>
        </p:blipFill>
        <p:spPr>
          <a:xfrm>
            <a:off x="6722024" y="3057045"/>
            <a:ext cx="2146480" cy="1465116"/>
          </a:xfrm>
          <a:prstGeom prst="rect">
            <a:avLst/>
          </a:prstGeom>
        </p:spPr>
      </p:pic>
      <p:pic>
        <p:nvPicPr>
          <p:cNvPr id="33" name="Picture 32">
            <a:extLst>
              <a:ext uri="{FF2B5EF4-FFF2-40B4-BE49-F238E27FC236}">
                <a16:creationId xmlns:a16="http://schemas.microsoft.com/office/drawing/2014/main" id="{E89BB9FE-0947-C994-64CA-76031877DE71}"/>
              </a:ext>
            </a:extLst>
          </p:cNvPr>
          <p:cNvPicPr>
            <a:picLocks noChangeAspect="1"/>
          </p:cNvPicPr>
          <p:nvPr/>
        </p:nvPicPr>
        <p:blipFill>
          <a:blip r:embed="rId4"/>
          <a:stretch>
            <a:fillRect/>
          </a:stretch>
        </p:blipFill>
        <p:spPr>
          <a:xfrm>
            <a:off x="4309661" y="3734326"/>
            <a:ext cx="2412363" cy="1352765"/>
          </a:xfrm>
          <a:prstGeom prst="rect">
            <a:avLst/>
          </a:prstGeom>
        </p:spPr>
      </p:pic>
      <p:sp>
        <p:nvSpPr>
          <p:cNvPr id="2" name="Cloud Callout 1"/>
          <p:cNvSpPr/>
          <p:nvPr/>
        </p:nvSpPr>
        <p:spPr>
          <a:xfrm rot="1059092">
            <a:off x="6586598" y="602620"/>
            <a:ext cx="2164299" cy="1111753"/>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3" name="TextBox 2"/>
          <p:cNvSpPr txBox="1"/>
          <p:nvPr/>
        </p:nvSpPr>
        <p:spPr>
          <a:xfrm rot="961459">
            <a:off x="7056952" y="804553"/>
            <a:ext cx="1381468" cy="707886"/>
          </a:xfrm>
          <a:prstGeom prst="rect">
            <a:avLst/>
          </a:prstGeom>
          <a:noFill/>
        </p:spPr>
        <p:txBody>
          <a:bodyPr wrap="square" rtlCol="0">
            <a:spAutoFit/>
          </a:bodyPr>
          <a:lstStyle/>
          <a:p>
            <a:r>
              <a:rPr lang="en-IN" sz="1000" dirty="0"/>
              <a:t>Disclosures are like footnotes in a thriller novel – they reveal the real story.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495"/>
        <p:cNvGrpSpPr/>
        <p:nvPr/>
      </p:nvGrpSpPr>
      <p:grpSpPr>
        <a:xfrm>
          <a:off x="0" y="0"/>
          <a:ext cx="0" cy="0"/>
          <a:chOff x="0" y="0"/>
          <a:chExt cx="0" cy="0"/>
        </a:xfrm>
      </p:grpSpPr>
      <p:sp>
        <p:nvSpPr>
          <p:cNvPr id="2499" name="Google Shape;2499;p41"/>
          <p:cNvSpPr txBox="1">
            <a:spLocks noGrp="1"/>
          </p:cNvSpPr>
          <p:nvPr>
            <p:ph type="subTitle" idx="7"/>
          </p:nvPr>
        </p:nvSpPr>
        <p:spPr>
          <a:xfrm>
            <a:off x="1616698" y="3335580"/>
            <a:ext cx="3196763" cy="53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a:solidFill>
                  <a:schemeClr val="bg1"/>
                </a:solidFill>
                <a:latin typeface="Arial" panose="020B0604020202020204" pitchFamily="34" charset="0"/>
                <a:cs typeface="Arial" panose="020B0604020202020204" pitchFamily="34" charset="0"/>
              </a:rPr>
              <a:t>When should revenue be recognized?</a:t>
            </a:r>
          </a:p>
          <a:p>
            <a:pPr marL="342900" lvl="0" indent="-342900" algn="l" rtl="0">
              <a:spcBef>
                <a:spcPts val="0"/>
              </a:spcBef>
              <a:spcAft>
                <a:spcPts val="0"/>
              </a:spcAft>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marL="342900" lvl="0" indent="-342900" algn="l" rtl="0">
              <a:spcBef>
                <a:spcPts val="0"/>
              </a:spcBef>
              <a:spcAft>
                <a:spcPts val="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Sale of goods = When risks/rewards are transferred</a:t>
            </a:r>
          </a:p>
          <a:p>
            <a:pPr marL="342900" lvl="0" indent="-342900" algn="l" rtl="0">
              <a:spcBef>
                <a:spcPts val="0"/>
              </a:spcBef>
              <a:spcAft>
                <a:spcPts val="0"/>
              </a:spcAft>
              <a:buFont typeface="Arial" panose="020B0604020202020204" pitchFamily="34" charset="0"/>
              <a:buChar char="•"/>
            </a:pPr>
            <a:r>
              <a:rPr lang="en-IN" sz="1400" dirty="0">
                <a:solidFill>
                  <a:schemeClr val="bg1"/>
                </a:solidFill>
                <a:latin typeface="Arial" panose="020B0604020202020204" pitchFamily="34" charset="0"/>
                <a:cs typeface="Arial" panose="020B0604020202020204" pitchFamily="34" charset="0"/>
              </a:rPr>
              <a:t>Services = When rendered</a:t>
            </a:r>
            <a:endParaRPr lang="en-US" sz="1400" dirty="0">
              <a:solidFill>
                <a:schemeClr val="bg1"/>
              </a:solidFill>
              <a:latin typeface="Arial" panose="020B0604020202020204" pitchFamily="34" charset="0"/>
              <a:cs typeface="Arial" panose="020B0604020202020204" pitchFamily="34" charset="0"/>
            </a:endParaRPr>
          </a:p>
          <a:p>
            <a:pPr marL="342900" lvl="0" indent="-342900" algn="l" rtl="0">
              <a:spcBef>
                <a:spcPts val="0"/>
              </a:spcBef>
              <a:spcAft>
                <a:spcPts val="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Interest, royalties, dividends = As per accrual basis</a:t>
            </a:r>
            <a:endParaRPr sz="1400" dirty="0">
              <a:solidFill>
                <a:schemeClr val="bg1"/>
              </a:solidFill>
              <a:latin typeface="Arial" panose="020B0604020202020204" pitchFamily="34" charset="0"/>
              <a:cs typeface="Arial" panose="020B0604020202020204" pitchFamily="34" charset="0"/>
            </a:endParaRPr>
          </a:p>
        </p:txBody>
      </p:sp>
      <p:sp>
        <p:nvSpPr>
          <p:cNvPr id="2502" name="Google Shape;2502;p41"/>
          <p:cNvSpPr txBox="1">
            <a:spLocks noGrp="1"/>
          </p:cNvSpPr>
          <p:nvPr>
            <p:ph type="title"/>
          </p:nvPr>
        </p:nvSpPr>
        <p:spPr>
          <a:xfrm>
            <a:off x="2456236" y="290451"/>
            <a:ext cx="398621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Perpetua" panose="02020502060401020303" pitchFamily="18" charset="0"/>
              </a:rPr>
              <a:t>Revenue Recognition (AS 9) – Align with ICAI Guidelines</a:t>
            </a:r>
            <a:endParaRPr sz="2400" dirty="0">
              <a:latin typeface="Perpetua" panose="02020502060401020303" pitchFamily="18" charset="0"/>
            </a:endParaRPr>
          </a:p>
        </p:txBody>
      </p:sp>
      <p:sp>
        <p:nvSpPr>
          <p:cNvPr id="2511" name="Google Shape;2511;p41"/>
          <p:cNvSpPr/>
          <p:nvPr/>
        </p:nvSpPr>
        <p:spPr>
          <a:xfrm>
            <a:off x="6686413" y="1279357"/>
            <a:ext cx="685800" cy="685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5372100" y="2644155"/>
            <a:ext cx="3771899" cy="202071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6843233" y="1436177"/>
            <a:ext cx="372159" cy="372159"/>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0" name="Google Shape;2560;p41"/>
          <p:cNvGrpSpPr/>
          <p:nvPr/>
        </p:nvGrpSpPr>
        <p:grpSpPr>
          <a:xfrm rot="-4388431" flipH="1">
            <a:off x="6505886" y="-324799"/>
            <a:ext cx="1498952" cy="1408808"/>
            <a:chOff x="33633" y="2046199"/>
            <a:chExt cx="1945119" cy="1828143"/>
          </a:xfrm>
        </p:grpSpPr>
        <p:sp>
          <p:nvSpPr>
            <p:cNvPr id="2561" name="Google Shape;2561;p41"/>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7" name="Google Shape;2567;p41"/>
          <p:cNvGrpSpPr/>
          <p:nvPr/>
        </p:nvGrpSpPr>
        <p:grpSpPr>
          <a:xfrm rot="2177317" flipH="1">
            <a:off x="995048" y="-192645"/>
            <a:ext cx="1486239" cy="1457634"/>
            <a:chOff x="4138402" y="3275476"/>
            <a:chExt cx="2663946" cy="2612675"/>
          </a:xfrm>
        </p:grpSpPr>
        <p:sp>
          <p:nvSpPr>
            <p:cNvPr id="2568" name="Google Shape;2568;p41"/>
            <p:cNvSpPr/>
            <p:nvPr/>
          </p:nvSpPr>
          <p:spPr>
            <a:xfrm rot="-6603631">
              <a:off x="4314954" y="3792308"/>
              <a:ext cx="1984551" cy="1733146"/>
            </a:xfrm>
            <a:custGeom>
              <a:avLst/>
              <a:gdLst/>
              <a:ahLst/>
              <a:cxnLst/>
              <a:rect l="l" t="t" r="r" b="b"/>
              <a:pathLst>
                <a:path w="30174" h="26350" extrusionOk="0">
                  <a:moveTo>
                    <a:pt x="23637" y="1"/>
                  </a:moveTo>
                  <a:lnTo>
                    <a:pt x="1" y="8810"/>
                  </a:lnTo>
                  <a:lnTo>
                    <a:pt x="6537" y="26349"/>
                  </a:lnTo>
                  <a:lnTo>
                    <a:pt x="30174" y="17540"/>
                  </a:lnTo>
                  <a:lnTo>
                    <a:pt x="23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rot="-6603631">
              <a:off x="4320885" y="3747022"/>
              <a:ext cx="1983498" cy="1733081"/>
            </a:xfrm>
            <a:custGeom>
              <a:avLst/>
              <a:gdLst/>
              <a:ahLst/>
              <a:cxnLst/>
              <a:rect l="l" t="t" r="r" b="b"/>
              <a:pathLst>
                <a:path w="30158" h="26349" extrusionOk="0">
                  <a:moveTo>
                    <a:pt x="23622" y="0"/>
                  </a:moveTo>
                  <a:lnTo>
                    <a:pt x="1" y="8809"/>
                  </a:lnTo>
                  <a:lnTo>
                    <a:pt x="6537" y="26349"/>
                  </a:lnTo>
                  <a:lnTo>
                    <a:pt x="30158" y="17540"/>
                  </a:lnTo>
                  <a:lnTo>
                    <a:pt x="23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rot="-6603631">
              <a:off x="4311689" y="3634548"/>
              <a:ext cx="2002046" cy="1769191"/>
            </a:xfrm>
            <a:custGeom>
              <a:avLst/>
              <a:gdLst/>
              <a:ahLst/>
              <a:cxnLst/>
              <a:rect l="l" t="t" r="r" b="b"/>
              <a:pathLst>
                <a:path w="30440" h="26898" extrusionOk="0">
                  <a:moveTo>
                    <a:pt x="23324" y="1"/>
                  </a:moveTo>
                  <a:lnTo>
                    <a:pt x="0" y="9593"/>
                  </a:lnTo>
                  <a:lnTo>
                    <a:pt x="7117" y="26898"/>
                  </a:lnTo>
                  <a:lnTo>
                    <a:pt x="30440" y="17321"/>
                  </a:lnTo>
                  <a:lnTo>
                    <a:pt x="233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rot="-6603631">
              <a:off x="4704347" y="3881800"/>
              <a:ext cx="92868" cy="233761"/>
            </a:xfrm>
            <a:custGeom>
              <a:avLst/>
              <a:gdLst/>
              <a:ahLst/>
              <a:cxnLst/>
              <a:rect l="l" t="t" r="r" b="b"/>
              <a:pathLst>
                <a:path w="1412" h="3554" extrusionOk="0">
                  <a:moveTo>
                    <a:pt x="119" y="0"/>
                  </a:moveTo>
                  <a:cubicBezTo>
                    <a:pt x="111" y="0"/>
                    <a:pt x="103" y="1"/>
                    <a:pt x="95" y="3"/>
                  </a:cubicBezTo>
                  <a:cubicBezTo>
                    <a:pt x="32" y="19"/>
                    <a:pt x="1" y="113"/>
                    <a:pt x="32" y="207"/>
                  </a:cubicBezTo>
                  <a:lnTo>
                    <a:pt x="1145" y="3420"/>
                  </a:lnTo>
                  <a:cubicBezTo>
                    <a:pt x="1171" y="3498"/>
                    <a:pt x="1228" y="3554"/>
                    <a:pt x="1283" y="3554"/>
                  </a:cubicBezTo>
                  <a:cubicBezTo>
                    <a:pt x="1295" y="3554"/>
                    <a:pt x="1306" y="3551"/>
                    <a:pt x="1317" y="3546"/>
                  </a:cubicBezTo>
                  <a:cubicBezTo>
                    <a:pt x="1380" y="3530"/>
                    <a:pt x="1411" y="3436"/>
                    <a:pt x="1380" y="3342"/>
                  </a:cubicBezTo>
                  <a:lnTo>
                    <a:pt x="267" y="129"/>
                  </a:lnTo>
                  <a:cubicBezTo>
                    <a:pt x="240" y="47"/>
                    <a:pt x="17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rot="-6603631">
              <a:off x="4592091" y="3806988"/>
              <a:ext cx="201060" cy="273291"/>
            </a:xfrm>
            <a:custGeom>
              <a:avLst/>
              <a:gdLst/>
              <a:ahLst/>
              <a:cxnLst/>
              <a:rect l="l" t="t" r="r" b="b"/>
              <a:pathLst>
                <a:path w="3057" h="4155" extrusionOk="0">
                  <a:moveTo>
                    <a:pt x="1563" y="0"/>
                  </a:moveTo>
                  <a:cubicBezTo>
                    <a:pt x="1505" y="0"/>
                    <a:pt x="1451" y="18"/>
                    <a:pt x="1411" y="48"/>
                  </a:cubicBezTo>
                  <a:lnTo>
                    <a:pt x="0" y="957"/>
                  </a:lnTo>
                  <a:lnTo>
                    <a:pt x="1113" y="4155"/>
                  </a:lnTo>
                  <a:lnTo>
                    <a:pt x="2759" y="4014"/>
                  </a:lnTo>
                  <a:cubicBezTo>
                    <a:pt x="2853" y="3998"/>
                    <a:pt x="2931" y="3951"/>
                    <a:pt x="2994" y="3872"/>
                  </a:cubicBezTo>
                  <a:cubicBezTo>
                    <a:pt x="3041" y="3794"/>
                    <a:pt x="3057" y="3700"/>
                    <a:pt x="3025" y="3622"/>
                  </a:cubicBezTo>
                  <a:lnTo>
                    <a:pt x="1850" y="205"/>
                  </a:lnTo>
                  <a:cubicBezTo>
                    <a:pt x="1818" y="126"/>
                    <a:pt x="1756" y="48"/>
                    <a:pt x="1662" y="17"/>
                  </a:cubicBezTo>
                  <a:cubicBezTo>
                    <a:pt x="1628" y="5"/>
                    <a:pt x="1595" y="0"/>
                    <a:pt x="1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rot="-6603631">
              <a:off x="4598906" y="3814153"/>
              <a:ext cx="220725" cy="223763"/>
            </a:xfrm>
            <a:custGeom>
              <a:avLst/>
              <a:gdLst/>
              <a:ahLst/>
              <a:cxnLst/>
              <a:rect l="l" t="t" r="r" b="b"/>
              <a:pathLst>
                <a:path w="3356" h="3402" fill="none" extrusionOk="0">
                  <a:moveTo>
                    <a:pt x="1067" y="3402"/>
                  </a:moveTo>
                  <a:lnTo>
                    <a:pt x="753" y="2477"/>
                  </a:lnTo>
                  <a:lnTo>
                    <a:pt x="2759" y="1787"/>
                  </a:lnTo>
                  <a:lnTo>
                    <a:pt x="2806" y="1913"/>
                  </a:lnTo>
                  <a:cubicBezTo>
                    <a:pt x="2822" y="1991"/>
                    <a:pt x="2869" y="2054"/>
                    <a:pt x="2932" y="2101"/>
                  </a:cubicBezTo>
                  <a:cubicBezTo>
                    <a:pt x="2995" y="2132"/>
                    <a:pt x="3057" y="2148"/>
                    <a:pt x="3104" y="2132"/>
                  </a:cubicBezTo>
                  <a:lnTo>
                    <a:pt x="3214" y="2085"/>
                  </a:lnTo>
                  <a:cubicBezTo>
                    <a:pt x="3261" y="2069"/>
                    <a:pt x="3308" y="2022"/>
                    <a:pt x="3324" y="1960"/>
                  </a:cubicBezTo>
                  <a:cubicBezTo>
                    <a:pt x="3355" y="1881"/>
                    <a:pt x="3355" y="1803"/>
                    <a:pt x="3324" y="1740"/>
                  </a:cubicBezTo>
                  <a:lnTo>
                    <a:pt x="2806" y="235"/>
                  </a:lnTo>
                  <a:cubicBezTo>
                    <a:pt x="2775" y="157"/>
                    <a:pt x="2728" y="94"/>
                    <a:pt x="2681" y="47"/>
                  </a:cubicBezTo>
                  <a:cubicBezTo>
                    <a:pt x="2618" y="16"/>
                    <a:pt x="2556" y="0"/>
                    <a:pt x="2493" y="16"/>
                  </a:cubicBezTo>
                  <a:lnTo>
                    <a:pt x="2399" y="47"/>
                  </a:lnTo>
                  <a:cubicBezTo>
                    <a:pt x="2336" y="79"/>
                    <a:pt x="2289" y="126"/>
                    <a:pt x="2273" y="188"/>
                  </a:cubicBezTo>
                  <a:cubicBezTo>
                    <a:pt x="2258" y="251"/>
                    <a:pt x="2258" y="329"/>
                    <a:pt x="2273" y="408"/>
                  </a:cubicBezTo>
                  <a:lnTo>
                    <a:pt x="2321" y="549"/>
                  </a:lnTo>
                  <a:lnTo>
                    <a:pt x="330" y="1239"/>
                  </a:lnTo>
                  <a:lnTo>
                    <a:pt x="1" y="314"/>
                  </a:lnTo>
                </a:path>
              </a:pathLst>
            </a:custGeom>
            <a:solidFill>
              <a:schemeClr val="lt1"/>
            </a:solidFill>
            <a:ln w="775" cap="rnd"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rot="-6603631">
              <a:off x="4638187" y="4478200"/>
              <a:ext cx="15982" cy="20719"/>
            </a:xfrm>
            <a:custGeom>
              <a:avLst/>
              <a:gdLst/>
              <a:ahLst/>
              <a:cxnLst/>
              <a:rect l="l" t="t" r="r" b="b"/>
              <a:pathLst>
                <a:path w="243" h="315" extrusionOk="0">
                  <a:moveTo>
                    <a:pt x="96" y="1"/>
                  </a:moveTo>
                  <a:cubicBezTo>
                    <a:pt x="49" y="1"/>
                    <a:pt x="0" y="32"/>
                    <a:pt x="20" y="81"/>
                  </a:cubicBezTo>
                  <a:cubicBezTo>
                    <a:pt x="51" y="144"/>
                    <a:pt x="83" y="207"/>
                    <a:pt x="98" y="269"/>
                  </a:cubicBezTo>
                  <a:cubicBezTo>
                    <a:pt x="111" y="301"/>
                    <a:pt x="139" y="315"/>
                    <a:pt x="166" y="315"/>
                  </a:cubicBezTo>
                  <a:cubicBezTo>
                    <a:pt x="205" y="315"/>
                    <a:pt x="243" y="285"/>
                    <a:pt x="224" y="238"/>
                  </a:cubicBezTo>
                  <a:cubicBezTo>
                    <a:pt x="208" y="175"/>
                    <a:pt x="177" y="113"/>
                    <a:pt x="161" y="34"/>
                  </a:cubicBezTo>
                  <a:cubicBezTo>
                    <a:pt x="150" y="11"/>
                    <a:pt x="123"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rot="-6603631">
              <a:off x="4836688" y="3745344"/>
              <a:ext cx="340690" cy="844210"/>
            </a:xfrm>
            <a:custGeom>
              <a:avLst/>
              <a:gdLst/>
              <a:ahLst/>
              <a:cxnLst/>
              <a:rect l="l" t="t" r="r" b="b"/>
              <a:pathLst>
                <a:path w="5180" h="12835" extrusionOk="0">
                  <a:moveTo>
                    <a:pt x="77" y="1"/>
                  </a:moveTo>
                  <a:cubicBezTo>
                    <a:pt x="38" y="1"/>
                    <a:pt x="0" y="31"/>
                    <a:pt x="19" y="77"/>
                  </a:cubicBezTo>
                  <a:cubicBezTo>
                    <a:pt x="1696" y="4309"/>
                    <a:pt x="3373" y="8557"/>
                    <a:pt x="5035" y="12789"/>
                  </a:cubicBezTo>
                  <a:cubicBezTo>
                    <a:pt x="5048" y="12821"/>
                    <a:pt x="5076" y="12835"/>
                    <a:pt x="5102" y="12835"/>
                  </a:cubicBezTo>
                  <a:cubicBezTo>
                    <a:pt x="5142" y="12835"/>
                    <a:pt x="5179" y="12805"/>
                    <a:pt x="5160"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rot="-6603631">
              <a:off x="5349981" y="3845229"/>
              <a:ext cx="15916" cy="20456"/>
            </a:xfrm>
            <a:custGeom>
              <a:avLst/>
              <a:gdLst/>
              <a:ahLst/>
              <a:cxnLst/>
              <a:rect l="l" t="t" r="r" b="b"/>
              <a:pathLst>
                <a:path w="242" h="311" extrusionOk="0">
                  <a:moveTo>
                    <a:pt x="77" y="1"/>
                  </a:moveTo>
                  <a:cubicBezTo>
                    <a:pt x="38" y="1"/>
                    <a:pt x="1" y="31"/>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rot="-6603631">
              <a:off x="4736778" y="4580265"/>
              <a:ext cx="15982" cy="21179"/>
            </a:xfrm>
            <a:custGeom>
              <a:avLst/>
              <a:gdLst/>
              <a:ahLst/>
              <a:cxnLst/>
              <a:rect l="l" t="t" r="r" b="b"/>
              <a:pathLst>
                <a:path w="243" h="322" extrusionOk="0">
                  <a:moveTo>
                    <a:pt x="86" y="1"/>
                  </a:moveTo>
                  <a:cubicBezTo>
                    <a:pt x="44" y="1"/>
                    <a:pt x="0" y="38"/>
                    <a:pt x="20" y="88"/>
                  </a:cubicBezTo>
                  <a:cubicBezTo>
                    <a:pt x="51" y="151"/>
                    <a:pt x="83" y="213"/>
                    <a:pt x="98" y="276"/>
                  </a:cubicBezTo>
                  <a:cubicBezTo>
                    <a:pt x="111" y="308"/>
                    <a:pt x="139" y="321"/>
                    <a:pt x="166" y="321"/>
                  </a:cubicBezTo>
                  <a:cubicBezTo>
                    <a:pt x="206" y="321"/>
                    <a:pt x="243" y="291"/>
                    <a:pt x="224" y="245"/>
                  </a:cubicBezTo>
                  <a:cubicBezTo>
                    <a:pt x="208" y="182"/>
                    <a:pt x="177" y="119"/>
                    <a:pt x="145" y="41"/>
                  </a:cubicBezTo>
                  <a:cubicBezTo>
                    <a:pt x="134" y="13"/>
                    <a:pt x="111"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rot="-6603631">
              <a:off x="4935297" y="3847751"/>
              <a:ext cx="340756" cy="843881"/>
            </a:xfrm>
            <a:custGeom>
              <a:avLst/>
              <a:gdLst/>
              <a:ahLst/>
              <a:cxnLst/>
              <a:rect l="l" t="t" r="r" b="b"/>
              <a:pathLst>
                <a:path w="5181" h="12830" extrusionOk="0">
                  <a:moveTo>
                    <a:pt x="77" y="0"/>
                  </a:moveTo>
                  <a:cubicBezTo>
                    <a:pt x="38" y="0"/>
                    <a:pt x="1" y="30"/>
                    <a:pt x="19" y="77"/>
                  </a:cubicBezTo>
                  <a:lnTo>
                    <a:pt x="5035" y="12789"/>
                  </a:lnTo>
                  <a:cubicBezTo>
                    <a:pt x="5046" y="12817"/>
                    <a:pt x="5070" y="12829"/>
                    <a:pt x="5094" y="12829"/>
                  </a:cubicBezTo>
                  <a:cubicBezTo>
                    <a:pt x="5137" y="12829"/>
                    <a:pt x="5180" y="12792"/>
                    <a:pt x="5160" y="12742"/>
                  </a:cubicBezTo>
                  <a:cubicBezTo>
                    <a:pt x="3499" y="8510"/>
                    <a:pt x="1822" y="4278"/>
                    <a:pt x="145"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rot="-6603631">
              <a:off x="5448788" y="3947446"/>
              <a:ext cx="15916" cy="20456"/>
            </a:xfrm>
            <a:custGeom>
              <a:avLst/>
              <a:gdLst/>
              <a:ahLst/>
              <a:cxnLst/>
              <a:rect l="l" t="t" r="r" b="b"/>
              <a:pathLst>
                <a:path w="242" h="311" extrusionOk="0">
                  <a:moveTo>
                    <a:pt x="77" y="0"/>
                  </a:moveTo>
                  <a:cubicBezTo>
                    <a:pt x="38" y="0"/>
                    <a:pt x="1" y="30"/>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0"/>
                    <a:pt x="77" y="0"/>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rot="-6603631">
              <a:off x="4822765" y="4678308"/>
              <a:ext cx="15982" cy="21245"/>
            </a:xfrm>
            <a:custGeom>
              <a:avLst/>
              <a:gdLst/>
              <a:ahLst/>
              <a:cxnLst/>
              <a:rect l="l" t="t" r="r" b="b"/>
              <a:pathLst>
                <a:path w="243" h="323" extrusionOk="0">
                  <a:moveTo>
                    <a:pt x="77" y="1"/>
                  </a:moveTo>
                  <a:cubicBezTo>
                    <a:pt x="38" y="1"/>
                    <a:pt x="1" y="31"/>
                    <a:pt x="20" y="77"/>
                  </a:cubicBezTo>
                  <a:cubicBezTo>
                    <a:pt x="35" y="140"/>
                    <a:pt x="67" y="218"/>
                    <a:pt x="98" y="281"/>
                  </a:cubicBezTo>
                  <a:cubicBezTo>
                    <a:pt x="110" y="310"/>
                    <a:pt x="134" y="322"/>
                    <a:pt x="159" y="322"/>
                  </a:cubicBezTo>
                  <a:cubicBezTo>
                    <a:pt x="201" y="322"/>
                    <a:pt x="243" y="289"/>
                    <a:pt x="223" y="250"/>
                  </a:cubicBezTo>
                  <a:cubicBezTo>
                    <a:pt x="192" y="171"/>
                    <a:pt x="161" y="109"/>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rot="-6603631">
              <a:off x="5020964" y="3946767"/>
              <a:ext cx="341676" cy="843158"/>
            </a:xfrm>
            <a:custGeom>
              <a:avLst/>
              <a:gdLst/>
              <a:ahLst/>
              <a:cxnLst/>
              <a:rect l="l" t="t" r="r" b="b"/>
              <a:pathLst>
                <a:path w="5195" h="12819" extrusionOk="0">
                  <a:moveTo>
                    <a:pt x="77" y="0"/>
                  </a:moveTo>
                  <a:cubicBezTo>
                    <a:pt x="37" y="0"/>
                    <a:pt x="0" y="30"/>
                    <a:pt x="19" y="77"/>
                  </a:cubicBezTo>
                  <a:cubicBezTo>
                    <a:pt x="1696" y="4309"/>
                    <a:pt x="3373" y="8541"/>
                    <a:pt x="5050" y="12773"/>
                  </a:cubicBezTo>
                  <a:cubicBezTo>
                    <a:pt x="5063" y="12805"/>
                    <a:pt x="5091" y="12819"/>
                    <a:pt x="5118" y="12819"/>
                  </a:cubicBezTo>
                  <a:cubicBezTo>
                    <a:pt x="5157" y="12819"/>
                    <a:pt x="5195" y="12789"/>
                    <a:pt x="5176" y="12742"/>
                  </a:cubicBezTo>
                  <a:lnTo>
                    <a:pt x="144" y="46"/>
                  </a:ln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rot="-6603631">
              <a:off x="5535269" y="4045893"/>
              <a:ext cx="15324" cy="21179"/>
            </a:xfrm>
            <a:custGeom>
              <a:avLst/>
              <a:gdLst/>
              <a:ahLst/>
              <a:cxnLst/>
              <a:rect l="l" t="t" r="r" b="b"/>
              <a:pathLst>
                <a:path w="233" h="322" extrusionOk="0">
                  <a:moveTo>
                    <a:pt x="91" y="1"/>
                  </a:moveTo>
                  <a:cubicBezTo>
                    <a:pt x="48" y="1"/>
                    <a:pt x="0" y="38"/>
                    <a:pt x="10" y="88"/>
                  </a:cubicBezTo>
                  <a:cubicBezTo>
                    <a:pt x="41" y="151"/>
                    <a:pt x="73" y="214"/>
                    <a:pt x="88" y="276"/>
                  </a:cubicBezTo>
                  <a:cubicBezTo>
                    <a:pt x="101" y="308"/>
                    <a:pt x="129" y="322"/>
                    <a:pt x="156" y="322"/>
                  </a:cubicBezTo>
                  <a:cubicBezTo>
                    <a:pt x="196" y="322"/>
                    <a:pt x="233" y="292"/>
                    <a:pt x="214" y="245"/>
                  </a:cubicBezTo>
                  <a:cubicBezTo>
                    <a:pt x="198" y="182"/>
                    <a:pt x="167" y="104"/>
                    <a:pt x="151" y="41"/>
                  </a:cubicBezTo>
                  <a:cubicBezTo>
                    <a:pt x="140" y="13"/>
                    <a:pt x="116" y="1"/>
                    <a:pt x="91"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rot="-6603631">
              <a:off x="4897437" y="4794122"/>
              <a:ext cx="15916" cy="20456"/>
            </a:xfrm>
            <a:custGeom>
              <a:avLst/>
              <a:gdLst/>
              <a:ahLst/>
              <a:cxnLst/>
              <a:rect l="l" t="t" r="r" b="b"/>
              <a:pathLst>
                <a:path w="242" h="311" extrusionOk="0">
                  <a:moveTo>
                    <a:pt x="77" y="1"/>
                  </a:moveTo>
                  <a:cubicBezTo>
                    <a:pt x="37" y="1"/>
                    <a:pt x="0" y="31"/>
                    <a:pt x="19" y="77"/>
                  </a:cubicBezTo>
                  <a:cubicBezTo>
                    <a:pt x="35" y="140"/>
                    <a:pt x="66" y="203"/>
                    <a:pt x="97" y="266"/>
                  </a:cubicBezTo>
                  <a:cubicBezTo>
                    <a:pt x="104" y="297"/>
                    <a:pt x="130" y="311"/>
                    <a:pt x="158" y="311"/>
                  </a:cubicBezTo>
                  <a:cubicBezTo>
                    <a:pt x="199" y="311"/>
                    <a:pt x="241" y="281"/>
                    <a:pt x="223" y="234"/>
                  </a:cubicBezTo>
                  <a:cubicBezTo>
                    <a:pt x="191" y="172"/>
                    <a:pt x="160" y="109"/>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rot="-6603631">
              <a:off x="5095552" y="4061713"/>
              <a:ext cx="341676" cy="844210"/>
            </a:xfrm>
            <a:custGeom>
              <a:avLst/>
              <a:gdLst/>
              <a:ahLst/>
              <a:cxnLst/>
              <a:rect l="l" t="t" r="r" b="b"/>
              <a:pathLst>
                <a:path w="5195" h="12835" extrusionOk="0">
                  <a:moveTo>
                    <a:pt x="77" y="0"/>
                  </a:moveTo>
                  <a:cubicBezTo>
                    <a:pt x="38" y="0"/>
                    <a:pt x="1" y="30"/>
                    <a:pt x="19" y="77"/>
                  </a:cubicBezTo>
                  <a:cubicBezTo>
                    <a:pt x="1696" y="4325"/>
                    <a:pt x="3374" y="8557"/>
                    <a:pt x="5035" y="12789"/>
                  </a:cubicBezTo>
                  <a:cubicBezTo>
                    <a:pt x="5048" y="12820"/>
                    <a:pt x="5078" y="12834"/>
                    <a:pt x="5108" y="12834"/>
                  </a:cubicBezTo>
                  <a:cubicBezTo>
                    <a:pt x="5152" y="12834"/>
                    <a:pt x="5195" y="12804"/>
                    <a:pt x="5176" y="12757"/>
                  </a:cubicBezTo>
                  <a:cubicBezTo>
                    <a:pt x="3499" y="8525"/>
                    <a:pt x="1822" y="4277"/>
                    <a:pt x="145" y="45"/>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rot="-6603631">
              <a:off x="5609481" y="4161846"/>
              <a:ext cx="16048" cy="20719"/>
            </a:xfrm>
            <a:custGeom>
              <a:avLst/>
              <a:gdLst/>
              <a:ahLst/>
              <a:cxnLst/>
              <a:rect l="l" t="t" r="r" b="b"/>
              <a:pathLst>
                <a:path w="244" h="315" extrusionOk="0">
                  <a:moveTo>
                    <a:pt x="77" y="1"/>
                  </a:moveTo>
                  <a:cubicBezTo>
                    <a:pt x="38" y="1"/>
                    <a:pt x="1" y="31"/>
                    <a:pt x="19" y="78"/>
                  </a:cubicBezTo>
                  <a:cubicBezTo>
                    <a:pt x="51" y="140"/>
                    <a:pt x="82" y="203"/>
                    <a:pt x="98" y="281"/>
                  </a:cubicBezTo>
                  <a:cubicBezTo>
                    <a:pt x="109" y="305"/>
                    <a:pt x="134" y="315"/>
                    <a:pt x="158" y="315"/>
                  </a:cubicBezTo>
                  <a:cubicBezTo>
                    <a:pt x="200" y="315"/>
                    <a:pt x="243" y="284"/>
                    <a:pt x="223" y="234"/>
                  </a:cubicBezTo>
                  <a:cubicBezTo>
                    <a:pt x="208" y="172"/>
                    <a:pt x="176" y="109"/>
                    <a:pt x="145"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rot="-6603631">
              <a:off x="5004243" y="4892015"/>
              <a:ext cx="16048" cy="21113"/>
            </a:xfrm>
            <a:custGeom>
              <a:avLst/>
              <a:gdLst/>
              <a:ahLst/>
              <a:cxnLst/>
              <a:rect l="l" t="t" r="r" b="b"/>
              <a:pathLst>
                <a:path w="244" h="321" extrusionOk="0">
                  <a:moveTo>
                    <a:pt x="87" y="0"/>
                  </a:moveTo>
                  <a:cubicBezTo>
                    <a:pt x="44" y="0"/>
                    <a:pt x="1" y="37"/>
                    <a:pt x="21" y="87"/>
                  </a:cubicBezTo>
                  <a:cubicBezTo>
                    <a:pt x="52" y="150"/>
                    <a:pt x="68" y="213"/>
                    <a:pt x="99" y="275"/>
                  </a:cubicBezTo>
                  <a:cubicBezTo>
                    <a:pt x="112" y="307"/>
                    <a:pt x="140" y="321"/>
                    <a:pt x="166" y="321"/>
                  </a:cubicBezTo>
                  <a:cubicBezTo>
                    <a:pt x="206" y="321"/>
                    <a:pt x="243" y="291"/>
                    <a:pt x="224" y="244"/>
                  </a:cubicBezTo>
                  <a:cubicBezTo>
                    <a:pt x="193" y="181"/>
                    <a:pt x="177" y="103"/>
                    <a:pt x="146" y="40"/>
                  </a:cubicBezTo>
                  <a:cubicBezTo>
                    <a:pt x="135"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rot="-6603631">
              <a:off x="5202649" y="4159783"/>
              <a:ext cx="341676" cy="844210"/>
            </a:xfrm>
            <a:custGeom>
              <a:avLst/>
              <a:gdLst/>
              <a:ahLst/>
              <a:cxnLst/>
              <a:rect l="l" t="t" r="r" b="b"/>
              <a:pathLst>
                <a:path w="5195" h="12835" extrusionOk="0">
                  <a:moveTo>
                    <a:pt x="77" y="1"/>
                  </a:moveTo>
                  <a:cubicBezTo>
                    <a:pt x="37" y="1"/>
                    <a:pt x="0" y="31"/>
                    <a:pt x="19" y="78"/>
                  </a:cubicBezTo>
                  <a:cubicBezTo>
                    <a:pt x="1696" y="4310"/>
                    <a:pt x="3373" y="8557"/>
                    <a:pt x="5050" y="12789"/>
                  </a:cubicBezTo>
                  <a:cubicBezTo>
                    <a:pt x="5063" y="12821"/>
                    <a:pt x="5091" y="12835"/>
                    <a:pt x="5118" y="12835"/>
                  </a:cubicBezTo>
                  <a:cubicBezTo>
                    <a:pt x="5158" y="12835"/>
                    <a:pt x="5195" y="12805"/>
                    <a:pt x="5176" y="12758"/>
                  </a:cubicBezTo>
                  <a:cubicBezTo>
                    <a:pt x="3499" y="8510"/>
                    <a:pt x="1822" y="4278"/>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rot="-6603631">
              <a:off x="5716274" y="4259099"/>
              <a:ext cx="15916" cy="20522"/>
            </a:xfrm>
            <a:custGeom>
              <a:avLst/>
              <a:gdLst/>
              <a:ahLst/>
              <a:cxnLst/>
              <a:rect l="l" t="t" r="r" b="b"/>
              <a:pathLst>
                <a:path w="242" h="312" extrusionOk="0">
                  <a:moveTo>
                    <a:pt x="77" y="1"/>
                  </a:moveTo>
                  <a:cubicBezTo>
                    <a:pt x="37" y="1"/>
                    <a:pt x="0" y="31"/>
                    <a:pt x="19" y="78"/>
                  </a:cubicBezTo>
                  <a:cubicBezTo>
                    <a:pt x="35" y="140"/>
                    <a:pt x="66" y="203"/>
                    <a:pt x="97" y="266"/>
                  </a:cubicBezTo>
                  <a:cubicBezTo>
                    <a:pt x="110" y="297"/>
                    <a:pt x="138" y="311"/>
                    <a:pt x="165" y="311"/>
                  </a:cubicBezTo>
                  <a:cubicBezTo>
                    <a:pt x="204" y="311"/>
                    <a:pt x="241" y="281"/>
                    <a:pt x="223" y="234"/>
                  </a:cubicBezTo>
                  <a:cubicBezTo>
                    <a:pt x="191" y="172"/>
                    <a:pt x="160" y="109"/>
                    <a:pt x="144"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rot="-6603631">
              <a:off x="5095759" y="4999051"/>
              <a:ext cx="14864" cy="20456"/>
            </a:xfrm>
            <a:custGeom>
              <a:avLst/>
              <a:gdLst/>
              <a:ahLst/>
              <a:cxnLst/>
              <a:rect l="l" t="t" r="r" b="b"/>
              <a:pathLst>
                <a:path w="226" h="311" extrusionOk="0">
                  <a:moveTo>
                    <a:pt x="77" y="0"/>
                  </a:moveTo>
                  <a:cubicBezTo>
                    <a:pt x="37" y="0"/>
                    <a:pt x="0" y="30"/>
                    <a:pt x="19" y="77"/>
                  </a:cubicBezTo>
                  <a:cubicBezTo>
                    <a:pt x="35" y="140"/>
                    <a:pt x="66" y="202"/>
                    <a:pt x="82" y="265"/>
                  </a:cubicBezTo>
                  <a:cubicBezTo>
                    <a:pt x="94" y="297"/>
                    <a:pt x="122" y="311"/>
                    <a:pt x="149" y="311"/>
                  </a:cubicBezTo>
                  <a:cubicBezTo>
                    <a:pt x="189" y="311"/>
                    <a:pt x="226" y="280"/>
                    <a:pt x="207" y="234"/>
                  </a:cubicBezTo>
                  <a:cubicBezTo>
                    <a:pt x="191" y="171"/>
                    <a:pt x="160" y="108"/>
                    <a:pt x="144"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rot="-6603631">
              <a:off x="5293503" y="4266448"/>
              <a:ext cx="341084" cy="844210"/>
            </a:xfrm>
            <a:custGeom>
              <a:avLst/>
              <a:gdLst/>
              <a:ahLst/>
              <a:cxnLst/>
              <a:rect l="l" t="t" r="r" b="b"/>
              <a:pathLst>
                <a:path w="5186" h="12835" extrusionOk="0">
                  <a:moveTo>
                    <a:pt x="77" y="1"/>
                  </a:moveTo>
                  <a:cubicBezTo>
                    <a:pt x="38" y="1"/>
                    <a:pt x="1" y="31"/>
                    <a:pt x="19" y="77"/>
                  </a:cubicBezTo>
                  <a:cubicBezTo>
                    <a:pt x="1697" y="4325"/>
                    <a:pt x="3374" y="8557"/>
                    <a:pt x="5035" y="12789"/>
                  </a:cubicBezTo>
                  <a:cubicBezTo>
                    <a:pt x="5048" y="12821"/>
                    <a:pt x="5076" y="12835"/>
                    <a:pt x="5104" y="12835"/>
                  </a:cubicBezTo>
                  <a:cubicBezTo>
                    <a:pt x="5145" y="12835"/>
                    <a:pt x="5186" y="12805"/>
                    <a:pt x="5176"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rot="-6603631">
              <a:off x="5807061" y="4366518"/>
              <a:ext cx="15916" cy="20456"/>
            </a:xfrm>
            <a:custGeom>
              <a:avLst/>
              <a:gdLst/>
              <a:ahLst/>
              <a:cxnLst/>
              <a:rect l="l" t="t" r="r" b="b"/>
              <a:pathLst>
                <a:path w="242" h="311" extrusionOk="0">
                  <a:moveTo>
                    <a:pt x="77" y="1"/>
                  </a:moveTo>
                  <a:cubicBezTo>
                    <a:pt x="38" y="1"/>
                    <a:pt x="1" y="31"/>
                    <a:pt x="20" y="77"/>
                  </a:cubicBezTo>
                  <a:cubicBezTo>
                    <a:pt x="51" y="140"/>
                    <a:pt x="82" y="203"/>
                    <a:pt x="98" y="265"/>
                  </a:cubicBezTo>
                  <a:cubicBezTo>
                    <a:pt x="111" y="297"/>
                    <a:pt x="139" y="311"/>
                    <a:pt x="165" y="311"/>
                  </a:cubicBezTo>
                  <a:cubicBezTo>
                    <a:pt x="205" y="311"/>
                    <a:pt x="242" y="281"/>
                    <a:pt x="223" y="234"/>
                  </a:cubicBezTo>
                  <a:cubicBezTo>
                    <a:pt x="208"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rot="-6603631">
              <a:off x="5197968" y="5109147"/>
              <a:ext cx="15916" cy="20456"/>
            </a:xfrm>
            <a:custGeom>
              <a:avLst/>
              <a:gdLst/>
              <a:ahLst/>
              <a:cxnLst/>
              <a:rect l="l" t="t" r="r" b="b"/>
              <a:pathLst>
                <a:path w="242" h="311" extrusionOk="0">
                  <a:moveTo>
                    <a:pt x="77" y="1"/>
                  </a:moveTo>
                  <a:cubicBezTo>
                    <a:pt x="37" y="1"/>
                    <a:pt x="0" y="31"/>
                    <a:pt x="19" y="77"/>
                  </a:cubicBezTo>
                  <a:cubicBezTo>
                    <a:pt x="35" y="140"/>
                    <a:pt x="66" y="203"/>
                    <a:pt x="97" y="266"/>
                  </a:cubicBezTo>
                  <a:cubicBezTo>
                    <a:pt x="110" y="297"/>
                    <a:pt x="138" y="311"/>
                    <a:pt x="165" y="311"/>
                  </a:cubicBezTo>
                  <a:cubicBezTo>
                    <a:pt x="204" y="311"/>
                    <a:pt x="241" y="281"/>
                    <a:pt x="223" y="234"/>
                  </a:cubicBezTo>
                  <a:cubicBezTo>
                    <a:pt x="191" y="171"/>
                    <a:pt x="160" y="109"/>
                    <a:pt x="144"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rot="-6603631">
              <a:off x="5396185" y="4376921"/>
              <a:ext cx="341742" cy="843815"/>
            </a:xfrm>
            <a:custGeom>
              <a:avLst/>
              <a:gdLst/>
              <a:ahLst/>
              <a:cxnLst/>
              <a:rect l="l" t="t" r="r" b="b"/>
              <a:pathLst>
                <a:path w="5196" h="12829" extrusionOk="0">
                  <a:moveTo>
                    <a:pt x="87" y="0"/>
                  </a:moveTo>
                  <a:cubicBezTo>
                    <a:pt x="44" y="0"/>
                    <a:pt x="0" y="37"/>
                    <a:pt x="20" y="87"/>
                  </a:cubicBezTo>
                  <a:cubicBezTo>
                    <a:pt x="1697" y="4319"/>
                    <a:pt x="3375" y="8552"/>
                    <a:pt x="5052" y="12784"/>
                  </a:cubicBezTo>
                  <a:cubicBezTo>
                    <a:pt x="5064" y="12815"/>
                    <a:pt x="5092" y="12829"/>
                    <a:pt x="5119" y="12829"/>
                  </a:cubicBezTo>
                  <a:cubicBezTo>
                    <a:pt x="5159" y="12829"/>
                    <a:pt x="5196" y="12799"/>
                    <a:pt x="5177" y="12752"/>
                  </a:cubicBezTo>
                  <a:cubicBezTo>
                    <a:pt x="3500" y="8520"/>
                    <a:pt x="1823" y="4288"/>
                    <a:pt x="146" y="40"/>
                  </a:cubicBezTo>
                  <a:cubicBezTo>
                    <a:pt x="134"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rot="-6603631">
              <a:off x="5910229" y="4476561"/>
              <a:ext cx="16048" cy="21179"/>
            </a:xfrm>
            <a:custGeom>
              <a:avLst/>
              <a:gdLst/>
              <a:ahLst/>
              <a:cxnLst/>
              <a:rect l="l" t="t" r="r" b="b"/>
              <a:pathLst>
                <a:path w="244" h="322" extrusionOk="0">
                  <a:moveTo>
                    <a:pt x="88" y="1"/>
                  </a:moveTo>
                  <a:cubicBezTo>
                    <a:pt x="43" y="1"/>
                    <a:pt x="1" y="31"/>
                    <a:pt x="19" y="78"/>
                  </a:cubicBezTo>
                  <a:cubicBezTo>
                    <a:pt x="51" y="140"/>
                    <a:pt x="82" y="203"/>
                    <a:pt x="98" y="281"/>
                  </a:cubicBezTo>
                  <a:cubicBezTo>
                    <a:pt x="109" y="310"/>
                    <a:pt x="133" y="322"/>
                    <a:pt x="157" y="322"/>
                  </a:cubicBezTo>
                  <a:cubicBezTo>
                    <a:pt x="199" y="322"/>
                    <a:pt x="243" y="284"/>
                    <a:pt x="223" y="234"/>
                  </a:cubicBezTo>
                  <a:cubicBezTo>
                    <a:pt x="208" y="172"/>
                    <a:pt x="176" y="109"/>
                    <a:pt x="161" y="46"/>
                  </a:cubicBezTo>
                  <a:cubicBezTo>
                    <a:pt x="148" y="15"/>
                    <a:pt x="117" y="1"/>
                    <a:pt x="88"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rot="-6603631">
              <a:off x="5407061" y="3560589"/>
              <a:ext cx="160874" cy="169105"/>
            </a:xfrm>
            <a:custGeom>
              <a:avLst/>
              <a:gdLst/>
              <a:ahLst/>
              <a:cxnLst/>
              <a:rect l="l" t="t" r="r" b="b"/>
              <a:pathLst>
                <a:path w="2446" h="2571" extrusionOk="0">
                  <a:moveTo>
                    <a:pt x="1474" y="110"/>
                  </a:moveTo>
                  <a:lnTo>
                    <a:pt x="2273" y="706"/>
                  </a:lnTo>
                  <a:cubicBezTo>
                    <a:pt x="2414" y="800"/>
                    <a:pt x="2445" y="1019"/>
                    <a:pt x="2336" y="1160"/>
                  </a:cubicBezTo>
                  <a:lnTo>
                    <a:pt x="1427" y="2398"/>
                  </a:lnTo>
                  <a:cubicBezTo>
                    <a:pt x="1317" y="2539"/>
                    <a:pt x="1113" y="2571"/>
                    <a:pt x="972" y="2461"/>
                  </a:cubicBezTo>
                  <a:lnTo>
                    <a:pt x="173" y="1881"/>
                  </a:lnTo>
                  <a:cubicBezTo>
                    <a:pt x="32" y="1771"/>
                    <a:pt x="0" y="1552"/>
                    <a:pt x="110" y="1411"/>
                  </a:cubicBezTo>
                  <a:lnTo>
                    <a:pt x="1019" y="173"/>
                  </a:lnTo>
                  <a:cubicBezTo>
                    <a:pt x="1129" y="32"/>
                    <a:pt x="1333" y="0"/>
                    <a:pt x="1474" y="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rot="-6603631">
              <a:off x="5552751" y="3603237"/>
              <a:ext cx="161926" cy="169171"/>
            </a:xfrm>
            <a:custGeom>
              <a:avLst/>
              <a:gdLst/>
              <a:ahLst/>
              <a:cxnLst/>
              <a:rect l="l" t="t" r="r" b="b"/>
              <a:pathLst>
                <a:path w="2462" h="2572" extrusionOk="0">
                  <a:moveTo>
                    <a:pt x="1490" y="110"/>
                  </a:moveTo>
                  <a:lnTo>
                    <a:pt x="2274" y="690"/>
                  </a:lnTo>
                  <a:cubicBezTo>
                    <a:pt x="2430" y="800"/>
                    <a:pt x="2462" y="1004"/>
                    <a:pt x="2352" y="1160"/>
                  </a:cubicBezTo>
                  <a:lnTo>
                    <a:pt x="1443" y="2383"/>
                  </a:lnTo>
                  <a:cubicBezTo>
                    <a:pt x="1333" y="2540"/>
                    <a:pt x="1129" y="2571"/>
                    <a:pt x="973" y="2461"/>
                  </a:cubicBezTo>
                  <a:lnTo>
                    <a:pt x="173" y="1866"/>
                  </a:lnTo>
                  <a:cubicBezTo>
                    <a:pt x="32" y="1756"/>
                    <a:pt x="1" y="1552"/>
                    <a:pt x="111" y="1411"/>
                  </a:cubicBezTo>
                  <a:lnTo>
                    <a:pt x="1020" y="173"/>
                  </a:lnTo>
                  <a:cubicBezTo>
                    <a:pt x="1129" y="32"/>
                    <a:pt x="1333" y="0"/>
                    <a:pt x="1490" y="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rot="-6603631">
              <a:off x="5698137" y="3646744"/>
              <a:ext cx="161926" cy="169105"/>
            </a:xfrm>
            <a:custGeom>
              <a:avLst/>
              <a:gdLst/>
              <a:ahLst/>
              <a:cxnLst/>
              <a:rect l="l" t="t" r="r" b="b"/>
              <a:pathLst>
                <a:path w="2462" h="2571" extrusionOk="0">
                  <a:moveTo>
                    <a:pt x="1490" y="110"/>
                  </a:moveTo>
                  <a:lnTo>
                    <a:pt x="2289" y="705"/>
                  </a:lnTo>
                  <a:cubicBezTo>
                    <a:pt x="2430" y="815"/>
                    <a:pt x="2461" y="1019"/>
                    <a:pt x="2352" y="1160"/>
                  </a:cubicBezTo>
                  <a:lnTo>
                    <a:pt x="1443" y="2398"/>
                  </a:lnTo>
                  <a:cubicBezTo>
                    <a:pt x="1333" y="2539"/>
                    <a:pt x="1129" y="2571"/>
                    <a:pt x="988" y="2461"/>
                  </a:cubicBezTo>
                  <a:lnTo>
                    <a:pt x="189" y="1881"/>
                  </a:lnTo>
                  <a:cubicBezTo>
                    <a:pt x="32" y="1771"/>
                    <a:pt x="1" y="1567"/>
                    <a:pt x="110" y="1411"/>
                  </a:cubicBezTo>
                  <a:lnTo>
                    <a:pt x="1019" y="188"/>
                  </a:lnTo>
                  <a:cubicBezTo>
                    <a:pt x="1129" y="31"/>
                    <a:pt x="1349" y="0"/>
                    <a:pt x="1490" y="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rot="-6603631">
              <a:off x="5844804" y="3689405"/>
              <a:ext cx="160940" cy="169105"/>
            </a:xfrm>
            <a:custGeom>
              <a:avLst/>
              <a:gdLst/>
              <a:ahLst/>
              <a:cxnLst/>
              <a:rect l="l" t="t" r="r" b="b"/>
              <a:pathLst>
                <a:path w="2447" h="2571" extrusionOk="0">
                  <a:moveTo>
                    <a:pt x="1474" y="110"/>
                  </a:moveTo>
                  <a:lnTo>
                    <a:pt x="2274" y="690"/>
                  </a:lnTo>
                  <a:cubicBezTo>
                    <a:pt x="2415" y="800"/>
                    <a:pt x="2446" y="1003"/>
                    <a:pt x="2336" y="1160"/>
                  </a:cubicBezTo>
                  <a:lnTo>
                    <a:pt x="1427" y="2383"/>
                  </a:lnTo>
                  <a:cubicBezTo>
                    <a:pt x="1318" y="2540"/>
                    <a:pt x="1114" y="2571"/>
                    <a:pt x="973" y="2461"/>
                  </a:cubicBezTo>
                  <a:lnTo>
                    <a:pt x="173" y="1866"/>
                  </a:lnTo>
                  <a:cubicBezTo>
                    <a:pt x="32" y="1756"/>
                    <a:pt x="1" y="1552"/>
                    <a:pt x="111" y="1411"/>
                  </a:cubicBezTo>
                  <a:lnTo>
                    <a:pt x="1020" y="173"/>
                  </a:lnTo>
                  <a:cubicBezTo>
                    <a:pt x="1129" y="32"/>
                    <a:pt x="1333" y="0"/>
                    <a:pt x="1474" y="1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rot="-6603631">
              <a:off x="5087486" y="3482582"/>
              <a:ext cx="1481474" cy="1533062"/>
            </a:xfrm>
            <a:custGeom>
              <a:avLst/>
              <a:gdLst/>
              <a:ahLst/>
              <a:cxnLst/>
              <a:rect l="l" t="t" r="r" b="b"/>
              <a:pathLst>
                <a:path w="22525" h="23308" extrusionOk="0">
                  <a:moveTo>
                    <a:pt x="10848" y="0"/>
                  </a:moveTo>
                  <a:lnTo>
                    <a:pt x="22525" y="8621"/>
                  </a:lnTo>
                  <a:lnTo>
                    <a:pt x="11663" y="23308"/>
                  </a:lnTo>
                  <a:lnTo>
                    <a:pt x="1" y="146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rot="-6603631">
              <a:off x="5594490" y="3312199"/>
              <a:ext cx="730970" cy="978455"/>
            </a:xfrm>
            <a:custGeom>
              <a:avLst/>
              <a:gdLst/>
              <a:ahLst/>
              <a:cxnLst/>
              <a:rect l="l" t="t" r="r" b="b"/>
              <a:pathLst>
                <a:path w="11114" h="14876" extrusionOk="0">
                  <a:moveTo>
                    <a:pt x="10863" y="1"/>
                  </a:moveTo>
                  <a:lnTo>
                    <a:pt x="11114" y="189"/>
                  </a:lnTo>
                  <a:lnTo>
                    <a:pt x="252" y="14876"/>
                  </a:lnTo>
                  <a:lnTo>
                    <a:pt x="1" y="146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rot="-6603631">
              <a:off x="5308952" y="4141627"/>
              <a:ext cx="799042" cy="1028904"/>
            </a:xfrm>
            <a:custGeom>
              <a:avLst/>
              <a:gdLst/>
              <a:ahLst/>
              <a:cxnLst/>
              <a:rect l="l" t="t" r="r" b="b"/>
              <a:pathLst>
                <a:path w="12149" h="15643" extrusionOk="0">
                  <a:moveTo>
                    <a:pt x="10848" y="0"/>
                  </a:moveTo>
                  <a:lnTo>
                    <a:pt x="12149" y="956"/>
                  </a:lnTo>
                  <a:lnTo>
                    <a:pt x="1286" y="15643"/>
                  </a:lnTo>
                  <a:lnTo>
                    <a:pt x="1" y="146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1"/>
            <p:cNvSpPr/>
            <p:nvPr/>
          </p:nvSpPr>
          <p:spPr>
            <a:xfrm rot="-6603631">
              <a:off x="5169663" y="4491144"/>
              <a:ext cx="39265" cy="38215"/>
            </a:xfrm>
            <a:custGeom>
              <a:avLst/>
              <a:gdLst/>
              <a:ahLst/>
              <a:cxnLst/>
              <a:rect l="l" t="t" r="r" b="b"/>
              <a:pathLst>
                <a:path w="597" h="581" extrusionOk="0">
                  <a:moveTo>
                    <a:pt x="455" y="79"/>
                  </a:moveTo>
                  <a:cubicBezTo>
                    <a:pt x="565" y="173"/>
                    <a:pt x="596" y="330"/>
                    <a:pt x="502" y="455"/>
                  </a:cubicBezTo>
                  <a:cubicBezTo>
                    <a:pt x="424" y="565"/>
                    <a:pt x="267" y="581"/>
                    <a:pt x="141" y="502"/>
                  </a:cubicBezTo>
                  <a:cubicBezTo>
                    <a:pt x="32" y="424"/>
                    <a:pt x="0" y="252"/>
                    <a:pt x="94" y="142"/>
                  </a:cubicBezTo>
                  <a:cubicBezTo>
                    <a:pt x="173" y="32"/>
                    <a:pt x="345" y="1"/>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1"/>
            <p:cNvSpPr/>
            <p:nvPr/>
          </p:nvSpPr>
          <p:spPr>
            <a:xfrm rot="-6603631">
              <a:off x="5174996" y="4492711"/>
              <a:ext cx="34069" cy="32032"/>
            </a:xfrm>
            <a:custGeom>
              <a:avLst/>
              <a:gdLst/>
              <a:ahLst/>
              <a:cxnLst/>
              <a:rect l="l" t="t" r="r" b="b"/>
              <a:pathLst>
                <a:path w="518" h="487" extrusionOk="0">
                  <a:moveTo>
                    <a:pt x="518" y="220"/>
                  </a:moveTo>
                  <a:cubicBezTo>
                    <a:pt x="502" y="267"/>
                    <a:pt x="486" y="314"/>
                    <a:pt x="455" y="361"/>
                  </a:cubicBezTo>
                  <a:cubicBezTo>
                    <a:pt x="377" y="471"/>
                    <a:pt x="220" y="487"/>
                    <a:pt x="94" y="408"/>
                  </a:cubicBezTo>
                  <a:cubicBezTo>
                    <a:pt x="47" y="377"/>
                    <a:pt x="16" y="314"/>
                    <a:pt x="0" y="267"/>
                  </a:cubicBezTo>
                  <a:cubicBezTo>
                    <a:pt x="0" y="220"/>
                    <a:pt x="16" y="173"/>
                    <a:pt x="47" y="126"/>
                  </a:cubicBezTo>
                  <a:cubicBezTo>
                    <a:pt x="142" y="17"/>
                    <a:pt x="298" y="1"/>
                    <a:pt x="408" y="79"/>
                  </a:cubicBezTo>
                  <a:cubicBezTo>
                    <a:pt x="471" y="111"/>
                    <a:pt x="502" y="173"/>
                    <a:pt x="518"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rot="-6603631">
              <a:off x="5146792" y="4511841"/>
              <a:ext cx="68138" cy="55711"/>
            </a:xfrm>
            <a:custGeom>
              <a:avLst/>
              <a:gdLst/>
              <a:ahLst/>
              <a:cxnLst/>
              <a:rect l="l" t="t" r="r" b="b"/>
              <a:pathLst>
                <a:path w="1036" h="847" extrusionOk="0">
                  <a:moveTo>
                    <a:pt x="236" y="32"/>
                  </a:moveTo>
                  <a:lnTo>
                    <a:pt x="957" y="580"/>
                  </a:lnTo>
                  <a:cubicBezTo>
                    <a:pt x="1020" y="627"/>
                    <a:pt x="1035" y="706"/>
                    <a:pt x="988" y="768"/>
                  </a:cubicBezTo>
                  <a:lnTo>
                    <a:pt x="988" y="768"/>
                  </a:lnTo>
                  <a:cubicBezTo>
                    <a:pt x="941" y="831"/>
                    <a:pt x="847" y="847"/>
                    <a:pt x="800" y="800"/>
                  </a:cubicBezTo>
                  <a:lnTo>
                    <a:pt x="63" y="267"/>
                  </a:lnTo>
                  <a:cubicBezTo>
                    <a:pt x="1" y="220"/>
                    <a:pt x="1" y="126"/>
                    <a:pt x="32" y="63"/>
                  </a:cubicBezTo>
                  <a:lnTo>
                    <a:pt x="32" y="63"/>
                  </a:lnTo>
                  <a:cubicBezTo>
                    <a:pt x="79" y="0"/>
                    <a:pt x="173" y="0"/>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rot="-6603631">
              <a:off x="5256714" y="4515578"/>
              <a:ext cx="38147" cy="39267"/>
            </a:xfrm>
            <a:custGeom>
              <a:avLst/>
              <a:gdLst/>
              <a:ahLst/>
              <a:cxnLst/>
              <a:rect l="l" t="t" r="r" b="b"/>
              <a:pathLst>
                <a:path w="580" h="597" extrusionOk="0">
                  <a:moveTo>
                    <a:pt x="439" y="95"/>
                  </a:moveTo>
                  <a:cubicBezTo>
                    <a:pt x="549" y="173"/>
                    <a:pt x="580" y="330"/>
                    <a:pt x="502" y="456"/>
                  </a:cubicBezTo>
                  <a:cubicBezTo>
                    <a:pt x="408" y="565"/>
                    <a:pt x="251" y="597"/>
                    <a:pt x="141" y="503"/>
                  </a:cubicBezTo>
                  <a:cubicBezTo>
                    <a:pt x="16" y="424"/>
                    <a:pt x="0" y="252"/>
                    <a:pt x="78" y="142"/>
                  </a:cubicBezTo>
                  <a:cubicBezTo>
                    <a:pt x="157" y="32"/>
                    <a:pt x="329" y="1"/>
                    <a:pt x="439"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rot="-6603631">
              <a:off x="5261688" y="4517631"/>
              <a:ext cx="34069" cy="33019"/>
            </a:xfrm>
            <a:custGeom>
              <a:avLst/>
              <a:gdLst/>
              <a:ahLst/>
              <a:cxnLst/>
              <a:rect l="l" t="t" r="r" b="b"/>
              <a:pathLst>
                <a:path w="518" h="502" extrusionOk="0">
                  <a:moveTo>
                    <a:pt x="518" y="219"/>
                  </a:moveTo>
                  <a:cubicBezTo>
                    <a:pt x="502" y="266"/>
                    <a:pt x="486" y="314"/>
                    <a:pt x="471" y="361"/>
                  </a:cubicBezTo>
                  <a:cubicBezTo>
                    <a:pt x="377" y="470"/>
                    <a:pt x="220" y="502"/>
                    <a:pt x="110" y="408"/>
                  </a:cubicBezTo>
                  <a:cubicBezTo>
                    <a:pt x="47" y="376"/>
                    <a:pt x="16" y="314"/>
                    <a:pt x="0" y="266"/>
                  </a:cubicBezTo>
                  <a:cubicBezTo>
                    <a:pt x="16" y="219"/>
                    <a:pt x="32" y="172"/>
                    <a:pt x="47" y="141"/>
                  </a:cubicBezTo>
                  <a:cubicBezTo>
                    <a:pt x="141" y="16"/>
                    <a:pt x="298" y="0"/>
                    <a:pt x="424" y="78"/>
                  </a:cubicBezTo>
                  <a:cubicBezTo>
                    <a:pt x="471" y="110"/>
                    <a:pt x="502" y="172"/>
                    <a:pt x="518" y="2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rot="-6603631">
              <a:off x="5232959" y="4537446"/>
              <a:ext cx="68138" cy="55711"/>
            </a:xfrm>
            <a:custGeom>
              <a:avLst/>
              <a:gdLst/>
              <a:ahLst/>
              <a:cxnLst/>
              <a:rect l="l" t="t" r="r" b="b"/>
              <a:pathLst>
                <a:path w="1036" h="847" extrusionOk="0">
                  <a:moveTo>
                    <a:pt x="236" y="47"/>
                  </a:moveTo>
                  <a:lnTo>
                    <a:pt x="957" y="580"/>
                  </a:lnTo>
                  <a:cubicBezTo>
                    <a:pt x="1020" y="627"/>
                    <a:pt x="1035" y="706"/>
                    <a:pt x="988" y="768"/>
                  </a:cubicBezTo>
                  <a:lnTo>
                    <a:pt x="988" y="768"/>
                  </a:lnTo>
                  <a:cubicBezTo>
                    <a:pt x="941" y="831"/>
                    <a:pt x="863" y="847"/>
                    <a:pt x="800" y="800"/>
                  </a:cubicBezTo>
                  <a:lnTo>
                    <a:pt x="63" y="267"/>
                  </a:lnTo>
                  <a:cubicBezTo>
                    <a:pt x="16" y="220"/>
                    <a:pt x="1" y="126"/>
                    <a:pt x="48"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rot="-6603631">
              <a:off x="5342890" y="4541236"/>
              <a:ext cx="38212" cy="39201"/>
            </a:xfrm>
            <a:custGeom>
              <a:avLst/>
              <a:gdLst/>
              <a:ahLst/>
              <a:cxnLst/>
              <a:rect l="l" t="t" r="r" b="b"/>
              <a:pathLst>
                <a:path w="581" h="596" extrusionOk="0">
                  <a:moveTo>
                    <a:pt x="440" y="94"/>
                  </a:moveTo>
                  <a:cubicBezTo>
                    <a:pt x="565" y="173"/>
                    <a:pt x="581" y="329"/>
                    <a:pt x="503" y="455"/>
                  </a:cubicBezTo>
                  <a:cubicBezTo>
                    <a:pt x="408" y="564"/>
                    <a:pt x="252" y="596"/>
                    <a:pt x="142" y="502"/>
                  </a:cubicBezTo>
                  <a:cubicBezTo>
                    <a:pt x="17" y="423"/>
                    <a:pt x="1" y="251"/>
                    <a:pt x="79" y="141"/>
                  </a:cubicBezTo>
                  <a:cubicBezTo>
                    <a:pt x="173" y="32"/>
                    <a:pt x="330" y="0"/>
                    <a:pt x="440"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rot="-6603631">
              <a:off x="5348179" y="4542772"/>
              <a:ext cx="33082" cy="33019"/>
            </a:xfrm>
            <a:custGeom>
              <a:avLst/>
              <a:gdLst/>
              <a:ahLst/>
              <a:cxnLst/>
              <a:rect l="l" t="t" r="r" b="b"/>
              <a:pathLst>
                <a:path w="503" h="502" extrusionOk="0">
                  <a:moveTo>
                    <a:pt x="503" y="235"/>
                  </a:moveTo>
                  <a:cubicBezTo>
                    <a:pt x="503" y="267"/>
                    <a:pt x="487" y="314"/>
                    <a:pt x="456" y="361"/>
                  </a:cubicBezTo>
                  <a:cubicBezTo>
                    <a:pt x="361" y="470"/>
                    <a:pt x="205" y="502"/>
                    <a:pt x="95" y="408"/>
                  </a:cubicBezTo>
                  <a:cubicBezTo>
                    <a:pt x="32" y="376"/>
                    <a:pt x="1" y="314"/>
                    <a:pt x="1" y="267"/>
                  </a:cubicBezTo>
                  <a:cubicBezTo>
                    <a:pt x="1" y="220"/>
                    <a:pt x="17" y="173"/>
                    <a:pt x="48" y="141"/>
                  </a:cubicBezTo>
                  <a:cubicBezTo>
                    <a:pt x="126" y="16"/>
                    <a:pt x="283" y="0"/>
                    <a:pt x="409" y="79"/>
                  </a:cubicBezTo>
                  <a:cubicBezTo>
                    <a:pt x="456" y="126"/>
                    <a:pt x="487" y="173"/>
                    <a:pt x="503"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rot="-6603631">
              <a:off x="5319157" y="4563007"/>
              <a:ext cx="68138" cy="55776"/>
            </a:xfrm>
            <a:custGeom>
              <a:avLst/>
              <a:gdLst/>
              <a:ahLst/>
              <a:cxnLst/>
              <a:rect l="l" t="t" r="r" b="b"/>
              <a:pathLst>
                <a:path w="1036" h="848" extrusionOk="0">
                  <a:moveTo>
                    <a:pt x="236" y="48"/>
                  </a:moveTo>
                  <a:lnTo>
                    <a:pt x="957" y="581"/>
                  </a:lnTo>
                  <a:cubicBezTo>
                    <a:pt x="1019" y="628"/>
                    <a:pt x="1035" y="706"/>
                    <a:pt x="988" y="769"/>
                  </a:cubicBezTo>
                  <a:lnTo>
                    <a:pt x="988" y="769"/>
                  </a:lnTo>
                  <a:cubicBezTo>
                    <a:pt x="941" y="831"/>
                    <a:pt x="863" y="847"/>
                    <a:pt x="800" y="800"/>
                  </a:cubicBezTo>
                  <a:lnTo>
                    <a:pt x="79" y="267"/>
                  </a:lnTo>
                  <a:cubicBezTo>
                    <a:pt x="16" y="220"/>
                    <a:pt x="1" y="126"/>
                    <a:pt x="48" y="79"/>
                  </a:cubicBezTo>
                  <a:lnTo>
                    <a:pt x="48" y="63"/>
                  </a:lnTo>
                  <a:cubicBezTo>
                    <a:pt x="95" y="16"/>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rot="-6603631">
              <a:off x="5429088" y="4566796"/>
              <a:ext cx="38212" cy="39267"/>
            </a:xfrm>
            <a:custGeom>
              <a:avLst/>
              <a:gdLst/>
              <a:ahLst/>
              <a:cxnLst/>
              <a:rect l="l" t="t" r="r" b="b"/>
              <a:pathLst>
                <a:path w="581" h="597" extrusionOk="0">
                  <a:moveTo>
                    <a:pt x="455" y="94"/>
                  </a:moveTo>
                  <a:cubicBezTo>
                    <a:pt x="565" y="173"/>
                    <a:pt x="581" y="345"/>
                    <a:pt x="502" y="455"/>
                  </a:cubicBezTo>
                  <a:cubicBezTo>
                    <a:pt x="424" y="565"/>
                    <a:pt x="252" y="596"/>
                    <a:pt x="142" y="502"/>
                  </a:cubicBezTo>
                  <a:cubicBezTo>
                    <a:pt x="32" y="424"/>
                    <a:pt x="1" y="267"/>
                    <a:pt x="79" y="141"/>
                  </a:cubicBezTo>
                  <a:cubicBezTo>
                    <a:pt x="173" y="32"/>
                    <a:pt x="330" y="0"/>
                    <a:pt x="455"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rot="-6603631">
              <a:off x="5434376" y="4568333"/>
              <a:ext cx="33082" cy="33084"/>
            </a:xfrm>
            <a:custGeom>
              <a:avLst/>
              <a:gdLst/>
              <a:ahLst/>
              <a:cxnLst/>
              <a:rect l="l" t="t" r="r" b="b"/>
              <a:pathLst>
                <a:path w="503" h="503" extrusionOk="0">
                  <a:moveTo>
                    <a:pt x="503" y="236"/>
                  </a:moveTo>
                  <a:cubicBezTo>
                    <a:pt x="503" y="283"/>
                    <a:pt x="487" y="314"/>
                    <a:pt x="455" y="361"/>
                  </a:cubicBezTo>
                  <a:cubicBezTo>
                    <a:pt x="377" y="471"/>
                    <a:pt x="205" y="502"/>
                    <a:pt x="95" y="408"/>
                  </a:cubicBezTo>
                  <a:cubicBezTo>
                    <a:pt x="48" y="377"/>
                    <a:pt x="17" y="330"/>
                    <a:pt x="1" y="267"/>
                  </a:cubicBezTo>
                  <a:cubicBezTo>
                    <a:pt x="1" y="220"/>
                    <a:pt x="17" y="173"/>
                    <a:pt x="48" y="142"/>
                  </a:cubicBezTo>
                  <a:cubicBezTo>
                    <a:pt x="126" y="16"/>
                    <a:pt x="299" y="0"/>
                    <a:pt x="408" y="79"/>
                  </a:cubicBezTo>
                  <a:cubicBezTo>
                    <a:pt x="455" y="126"/>
                    <a:pt x="487" y="173"/>
                    <a:pt x="503"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rot="-6603631">
              <a:off x="5405324" y="4588612"/>
              <a:ext cx="68138" cy="55776"/>
            </a:xfrm>
            <a:custGeom>
              <a:avLst/>
              <a:gdLst/>
              <a:ahLst/>
              <a:cxnLst/>
              <a:rect l="l" t="t" r="r" b="b"/>
              <a:pathLst>
                <a:path w="1036" h="848" extrusionOk="0">
                  <a:moveTo>
                    <a:pt x="236" y="48"/>
                  </a:moveTo>
                  <a:lnTo>
                    <a:pt x="972" y="581"/>
                  </a:lnTo>
                  <a:cubicBezTo>
                    <a:pt x="1019" y="628"/>
                    <a:pt x="1035" y="706"/>
                    <a:pt x="988" y="769"/>
                  </a:cubicBezTo>
                  <a:lnTo>
                    <a:pt x="988" y="769"/>
                  </a:lnTo>
                  <a:cubicBezTo>
                    <a:pt x="941" y="832"/>
                    <a:pt x="863" y="847"/>
                    <a:pt x="800" y="800"/>
                  </a:cubicBezTo>
                  <a:lnTo>
                    <a:pt x="79" y="267"/>
                  </a:lnTo>
                  <a:cubicBezTo>
                    <a:pt x="16" y="220"/>
                    <a:pt x="1" y="126"/>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rot="-6603631">
              <a:off x="5514548" y="4591907"/>
              <a:ext cx="39265" cy="39267"/>
            </a:xfrm>
            <a:custGeom>
              <a:avLst/>
              <a:gdLst/>
              <a:ahLst/>
              <a:cxnLst/>
              <a:rect l="l" t="t" r="r" b="b"/>
              <a:pathLst>
                <a:path w="597" h="597" extrusionOk="0">
                  <a:moveTo>
                    <a:pt x="455" y="95"/>
                  </a:moveTo>
                  <a:cubicBezTo>
                    <a:pt x="565" y="173"/>
                    <a:pt x="596" y="345"/>
                    <a:pt x="502" y="455"/>
                  </a:cubicBezTo>
                  <a:cubicBezTo>
                    <a:pt x="424" y="565"/>
                    <a:pt x="252" y="596"/>
                    <a:pt x="142" y="502"/>
                  </a:cubicBezTo>
                  <a:cubicBezTo>
                    <a:pt x="32" y="424"/>
                    <a:pt x="1" y="267"/>
                    <a:pt x="95" y="142"/>
                  </a:cubicBezTo>
                  <a:cubicBezTo>
                    <a:pt x="173" y="32"/>
                    <a:pt x="330" y="1"/>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rot="-6603631">
              <a:off x="5520543" y="4593938"/>
              <a:ext cx="33082" cy="33084"/>
            </a:xfrm>
            <a:custGeom>
              <a:avLst/>
              <a:gdLst/>
              <a:ahLst/>
              <a:cxnLst/>
              <a:rect l="l" t="t" r="r" b="b"/>
              <a:pathLst>
                <a:path w="503" h="503" extrusionOk="0">
                  <a:moveTo>
                    <a:pt x="502" y="236"/>
                  </a:moveTo>
                  <a:cubicBezTo>
                    <a:pt x="502" y="283"/>
                    <a:pt x="487" y="314"/>
                    <a:pt x="455" y="361"/>
                  </a:cubicBezTo>
                  <a:cubicBezTo>
                    <a:pt x="377" y="471"/>
                    <a:pt x="205" y="502"/>
                    <a:pt x="95" y="408"/>
                  </a:cubicBezTo>
                  <a:cubicBezTo>
                    <a:pt x="48" y="377"/>
                    <a:pt x="17" y="330"/>
                    <a:pt x="1" y="267"/>
                  </a:cubicBezTo>
                  <a:cubicBezTo>
                    <a:pt x="1" y="220"/>
                    <a:pt x="17" y="173"/>
                    <a:pt x="48" y="142"/>
                  </a:cubicBezTo>
                  <a:cubicBezTo>
                    <a:pt x="126" y="32"/>
                    <a:pt x="299" y="1"/>
                    <a:pt x="408" y="79"/>
                  </a:cubicBezTo>
                  <a:cubicBezTo>
                    <a:pt x="455" y="126"/>
                    <a:pt x="487" y="173"/>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rot="-6603631">
              <a:off x="5491521" y="4614239"/>
              <a:ext cx="68138" cy="55711"/>
            </a:xfrm>
            <a:custGeom>
              <a:avLst/>
              <a:gdLst/>
              <a:ahLst/>
              <a:cxnLst/>
              <a:rect l="l" t="t" r="r" b="b"/>
              <a:pathLst>
                <a:path w="1036" h="847" extrusionOk="0">
                  <a:moveTo>
                    <a:pt x="236" y="47"/>
                  </a:moveTo>
                  <a:lnTo>
                    <a:pt x="972" y="580"/>
                  </a:lnTo>
                  <a:cubicBezTo>
                    <a:pt x="1035" y="627"/>
                    <a:pt x="1035" y="705"/>
                    <a:pt x="1004" y="768"/>
                  </a:cubicBezTo>
                  <a:cubicBezTo>
                    <a:pt x="957" y="831"/>
                    <a:pt x="863" y="846"/>
                    <a:pt x="800" y="799"/>
                  </a:cubicBezTo>
                  <a:lnTo>
                    <a:pt x="79" y="267"/>
                  </a:lnTo>
                  <a:cubicBezTo>
                    <a:pt x="16" y="220"/>
                    <a:pt x="1" y="141"/>
                    <a:pt x="48" y="78"/>
                  </a:cubicBezTo>
                  <a:lnTo>
                    <a:pt x="48" y="78"/>
                  </a:lnTo>
                  <a:cubicBezTo>
                    <a:pt x="95" y="16"/>
                    <a:pt x="189"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rot="-6603631">
              <a:off x="5601209" y="4617858"/>
              <a:ext cx="39265" cy="38215"/>
            </a:xfrm>
            <a:custGeom>
              <a:avLst/>
              <a:gdLst/>
              <a:ahLst/>
              <a:cxnLst/>
              <a:rect l="l" t="t" r="r" b="b"/>
              <a:pathLst>
                <a:path w="597" h="581" extrusionOk="0">
                  <a:moveTo>
                    <a:pt x="455" y="79"/>
                  </a:moveTo>
                  <a:cubicBezTo>
                    <a:pt x="565" y="157"/>
                    <a:pt x="596" y="330"/>
                    <a:pt x="502" y="439"/>
                  </a:cubicBezTo>
                  <a:cubicBezTo>
                    <a:pt x="424" y="549"/>
                    <a:pt x="267" y="580"/>
                    <a:pt x="142" y="502"/>
                  </a:cubicBezTo>
                  <a:cubicBezTo>
                    <a:pt x="32" y="408"/>
                    <a:pt x="1" y="251"/>
                    <a:pt x="95" y="126"/>
                  </a:cubicBezTo>
                  <a:cubicBezTo>
                    <a:pt x="173" y="16"/>
                    <a:pt x="346"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rot="-6603631">
              <a:off x="5606003" y="4619048"/>
              <a:ext cx="34135" cy="33084"/>
            </a:xfrm>
            <a:custGeom>
              <a:avLst/>
              <a:gdLst/>
              <a:ahLst/>
              <a:cxnLst/>
              <a:rect l="l" t="t" r="r" b="b"/>
              <a:pathLst>
                <a:path w="519" h="503" extrusionOk="0">
                  <a:moveTo>
                    <a:pt x="518" y="236"/>
                  </a:moveTo>
                  <a:cubicBezTo>
                    <a:pt x="502" y="283"/>
                    <a:pt x="487" y="330"/>
                    <a:pt x="455" y="361"/>
                  </a:cubicBezTo>
                  <a:cubicBezTo>
                    <a:pt x="377" y="471"/>
                    <a:pt x="220" y="502"/>
                    <a:pt x="95" y="424"/>
                  </a:cubicBezTo>
                  <a:cubicBezTo>
                    <a:pt x="48" y="377"/>
                    <a:pt x="16" y="330"/>
                    <a:pt x="1" y="267"/>
                  </a:cubicBezTo>
                  <a:cubicBezTo>
                    <a:pt x="1" y="220"/>
                    <a:pt x="16" y="173"/>
                    <a:pt x="48" y="142"/>
                  </a:cubicBezTo>
                  <a:cubicBezTo>
                    <a:pt x="142" y="32"/>
                    <a:pt x="299" y="1"/>
                    <a:pt x="408" y="95"/>
                  </a:cubicBezTo>
                  <a:cubicBezTo>
                    <a:pt x="471" y="126"/>
                    <a:pt x="502" y="173"/>
                    <a:pt x="518"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rot="-6603631">
              <a:off x="5577026" y="4639380"/>
              <a:ext cx="69125" cy="55711"/>
            </a:xfrm>
            <a:custGeom>
              <a:avLst/>
              <a:gdLst/>
              <a:ahLst/>
              <a:cxnLst/>
              <a:rect l="l" t="t" r="r" b="b"/>
              <a:pathLst>
                <a:path w="1051" h="847" extrusionOk="0">
                  <a:moveTo>
                    <a:pt x="251" y="47"/>
                  </a:moveTo>
                  <a:lnTo>
                    <a:pt x="972" y="580"/>
                  </a:lnTo>
                  <a:cubicBezTo>
                    <a:pt x="1035" y="627"/>
                    <a:pt x="1051" y="721"/>
                    <a:pt x="1004" y="768"/>
                  </a:cubicBezTo>
                  <a:lnTo>
                    <a:pt x="1004" y="768"/>
                  </a:lnTo>
                  <a:cubicBezTo>
                    <a:pt x="957" y="831"/>
                    <a:pt x="863" y="847"/>
                    <a:pt x="800" y="800"/>
                  </a:cubicBezTo>
                  <a:lnTo>
                    <a:pt x="79" y="267"/>
                  </a:lnTo>
                  <a:cubicBezTo>
                    <a:pt x="16" y="220"/>
                    <a:pt x="0" y="141"/>
                    <a:pt x="47" y="79"/>
                  </a:cubicBezTo>
                  <a:lnTo>
                    <a:pt x="47" y="79"/>
                  </a:lnTo>
                  <a:cubicBezTo>
                    <a:pt x="95" y="16"/>
                    <a:pt x="189" y="0"/>
                    <a:pt x="251"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rot="-6603631">
              <a:off x="5687722" y="4642968"/>
              <a:ext cx="38212" cy="38215"/>
            </a:xfrm>
            <a:custGeom>
              <a:avLst/>
              <a:gdLst/>
              <a:ahLst/>
              <a:cxnLst/>
              <a:rect l="l" t="t" r="r" b="b"/>
              <a:pathLst>
                <a:path w="581" h="581" extrusionOk="0">
                  <a:moveTo>
                    <a:pt x="439" y="79"/>
                  </a:moveTo>
                  <a:cubicBezTo>
                    <a:pt x="549" y="173"/>
                    <a:pt x="580" y="330"/>
                    <a:pt x="502" y="440"/>
                  </a:cubicBezTo>
                  <a:cubicBezTo>
                    <a:pt x="408" y="549"/>
                    <a:pt x="251" y="581"/>
                    <a:pt x="126" y="502"/>
                  </a:cubicBezTo>
                  <a:cubicBezTo>
                    <a:pt x="16" y="408"/>
                    <a:pt x="0" y="251"/>
                    <a:pt x="79" y="142"/>
                  </a:cubicBezTo>
                  <a:cubicBezTo>
                    <a:pt x="157" y="16"/>
                    <a:pt x="330"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rot="-6603631">
              <a:off x="5692245" y="4644706"/>
              <a:ext cx="34069" cy="33019"/>
            </a:xfrm>
            <a:custGeom>
              <a:avLst/>
              <a:gdLst/>
              <a:ahLst/>
              <a:cxnLst/>
              <a:rect l="l" t="t" r="r" b="b"/>
              <a:pathLst>
                <a:path w="518" h="502" extrusionOk="0">
                  <a:moveTo>
                    <a:pt x="518" y="235"/>
                  </a:moveTo>
                  <a:cubicBezTo>
                    <a:pt x="502" y="282"/>
                    <a:pt x="487" y="329"/>
                    <a:pt x="471" y="361"/>
                  </a:cubicBezTo>
                  <a:cubicBezTo>
                    <a:pt x="377" y="470"/>
                    <a:pt x="220" y="502"/>
                    <a:pt x="95" y="423"/>
                  </a:cubicBezTo>
                  <a:cubicBezTo>
                    <a:pt x="48" y="376"/>
                    <a:pt x="16" y="329"/>
                    <a:pt x="1" y="267"/>
                  </a:cubicBezTo>
                  <a:cubicBezTo>
                    <a:pt x="16" y="219"/>
                    <a:pt x="32" y="188"/>
                    <a:pt x="48" y="141"/>
                  </a:cubicBezTo>
                  <a:cubicBezTo>
                    <a:pt x="142" y="31"/>
                    <a:pt x="299" y="0"/>
                    <a:pt x="408" y="94"/>
                  </a:cubicBezTo>
                  <a:cubicBezTo>
                    <a:pt x="471" y="125"/>
                    <a:pt x="502" y="172"/>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rot="-6603631">
              <a:off x="5663538" y="4664491"/>
              <a:ext cx="68072" cy="55711"/>
            </a:xfrm>
            <a:custGeom>
              <a:avLst/>
              <a:gdLst/>
              <a:ahLst/>
              <a:cxnLst/>
              <a:rect l="l" t="t" r="r" b="b"/>
              <a:pathLst>
                <a:path w="1035" h="847" extrusionOk="0">
                  <a:moveTo>
                    <a:pt x="235" y="47"/>
                  </a:moveTo>
                  <a:lnTo>
                    <a:pt x="956" y="580"/>
                  </a:lnTo>
                  <a:cubicBezTo>
                    <a:pt x="1019" y="627"/>
                    <a:pt x="1035" y="721"/>
                    <a:pt x="988" y="784"/>
                  </a:cubicBezTo>
                  <a:lnTo>
                    <a:pt x="988" y="784"/>
                  </a:lnTo>
                  <a:cubicBezTo>
                    <a:pt x="941" y="831"/>
                    <a:pt x="862" y="847"/>
                    <a:pt x="799" y="800"/>
                  </a:cubicBezTo>
                  <a:lnTo>
                    <a:pt x="63" y="267"/>
                  </a:lnTo>
                  <a:cubicBezTo>
                    <a:pt x="16" y="220"/>
                    <a:pt x="0" y="142"/>
                    <a:pt x="47" y="79"/>
                  </a:cubicBezTo>
                  <a:lnTo>
                    <a:pt x="47" y="79"/>
                  </a:lnTo>
                  <a:cubicBezTo>
                    <a:pt x="78"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rot="-6603631">
              <a:off x="5773889" y="4668573"/>
              <a:ext cx="38212" cy="38215"/>
            </a:xfrm>
            <a:custGeom>
              <a:avLst/>
              <a:gdLst/>
              <a:ahLst/>
              <a:cxnLst/>
              <a:rect l="l" t="t" r="r" b="b"/>
              <a:pathLst>
                <a:path w="581" h="581" extrusionOk="0">
                  <a:moveTo>
                    <a:pt x="439" y="79"/>
                  </a:moveTo>
                  <a:cubicBezTo>
                    <a:pt x="565" y="173"/>
                    <a:pt x="580" y="330"/>
                    <a:pt x="502" y="440"/>
                  </a:cubicBezTo>
                  <a:cubicBezTo>
                    <a:pt x="408" y="565"/>
                    <a:pt x="251" y="581"/>
                    <a:pt x="141" y="502"/>
                  </a:cubicBezTo>
                  <a:cubicBezTo>
                    <a:pt x="16" y="408"/>
                    <a:pt x="0" y="252"/>
                    <a:pt x="79" y="142"/>
                  </a:cubicBezTo>
                  <a:cubicBezTo>
                    <a:pt x="173" y="17"/>
                    <a:pt x="329"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rot="-6603631">
              <a:off x="5778412" y="4670311"/>
              <a:ext cx="34069" cy="33019"/>
            </a:xfrm>
            <a:custGeom>
              <a:avLst/>
              <a:gdLst/>
              <a:ahLst/>
              <a:cxnLst/>
              <a:rect l="l" t="t" r="r" b="b"/>
              <a:pathLst>
                <a:path w="518" h="502" extrusionOk="0">
                  <a:moveTo>
                    <a:pt x="518" y="235"/>
                  </a:moveTo>
                  <a:cubicBezTo>
                    <a:pt x="518" y="282"/>
                    <a:pt x="502" y="329"/>
                    <a:pt x="471" y="361"/>
                  </a:cubicBezTo>
                  <a:cubicBezTo>
                    <a:pt x="377" y="486"/>
                    <a:pt x="220" y="502"/>
                    <a:pt x="110" y="423"/>
                  </a:cubicBezTo>
                  <a:cubicBezTo>
                    <a:pt x="48" y="376"/>
                    <a:pt x="16" y="329"/>
                    <a:pt x="1" y="267"/>
                  </a:cubicBezTo>
                  <a:cubicBezTo>
                    <a:pt x="16" y="235"/>
                    <a:pt x="32" y="188"/>
                    <a:pt x="63" y="141"/>
                  </a:cubicBezTo>
                  <a:cubicBezTo>
                    <a:pt x="142" y="32"/>
                    <a:pt x="298" y="0"/>
                    <a:pt x="424" y="94"/>
                  </a:cubicBezTo>
                  <a:cubicBezTo>
                    <a:pt x="471" y="126"/>
                    <a:pt x="502" y="173"/>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rot="-6603631">
              <a:off x="5749736" y="4690051"/>
              <a:ext cx="68072" cy="55776"/>
            </a:xfrm>
            <a:custGeom>
              <a:avLst/>
              <a:gdLst/>
              <a:ahLst/>
              <a:cxnLst/>
              <a:rect l="l" t="t" r="r" b="b"/>
              <a:pathLst>
                <a:path w="1035" h="848" extrusionOk="0">
                  <a:moveTo>
                    <a:pt x="235" y="48"/>
                  </a:moveTo>
                  <a:lnTo>
                    <a:pt x="956" y="581"/>
                  </a:lnTo>
                  <a:cubicBezTo>
                    <a:pt x="1019" y="628"/>
                    <a:pt x="1035" y="722"/>
                    <a:pt x="988" y="784"/>
                  </a:cubicBezTo>
                  <a:lnTo>
                    <a:pt x="988" y="784"/>
                  </a:lnTo>
                  <a:cubicBezTo>
                    <a:pt x="940" y="847"/>
                    <a:pt x="862" y="847"/>
                    <a:pt x="799" y="800"/>
                  </a:cubicBezTo>
                  <a:lnTo>
                    <a:pt x="78" y="267"/>
                  </a:lnTo>
                  <a:cubicBezTo>
                    <a:pt x="16" y="220"/>
                    <a:pt x="0" y="142"/>
                    <a:pt x="47" y="79"/>
                  </a:cubicBezTo>
                  <a:lnTo>
                    <a:pt x="47" y="79"/>
                  </a:lnTo>
                  <a:cubicBezTo>
                    <a:pt x="94" y="16"/>
                    <a:pt x="172" y="1"/>
                    <a:pt x="235"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rot="-6603631">
              <a:off x="5860117" y="4694155"/>
              <a:ext cx="38212" cy="38215"/>
            </a:xfrm>
            <a:custGeom>
              <a:avLst/>
              <a:gdLst/>
              <a:ahLst/>
              <a:cxnLst/>
              <a:rect l="l" t="t" r="r" b="b"/>
              <a:pathLst>
                <a:path w="581" h="581" extrusionOk="0">
                  <a:moveTo>
                    <a:pt x="439" y="78"/>
                  </a:moveTo>
                  <a:cubicBezTo>
                    <a:pt x="565" y="172"/>
                    <a:pt x="580" y="329"/>
                    <a:pt x="502" y="439"/>
                  </a:cubicBezTo>
                  <a:cubicBezTo>
                    <a:pt x="423" y="564"/>
                    <a:pt x="251" y="580"/>
                    <a:pt x="141" y="502"/>
                  </a:cubicBezTo>
                  <a:cubicBezTo>
                    <a:pt x="32" y="408"/>
                    <a:pt x="0" y="251"/>
                    <a:pt x="79" y="141"/>
                  </a:cubicBezTo>
                  <a:cubicBezTo>
                    <a:pt x="173" y="16"/>
                    <a:pt x="329" y="0"/>
                    <a:pt x="439"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rot="-6603631">
              <a:off x="5864956" y="4695377"/>
              <a:ext cx="33017" cy="33084"/>
            </a:xfrm>
            <a:custGeom>
              <a:avLst/>
              <a:gdLst/>
              <a:ahLst/>
              <a:cxnLst/>
              <a:rect l="l" t="t" r="r" b="b"/>
              <a:pathLst>
                <a:path w="502" h="503" extrusionOk="0">
                  <a:moveTo>
                    <a:pt x="502" y="236"/>
                  </a:moveTo>
                  <a:cubicBezTo>
                    <a:pt x="502" y="283"/>
                    <a:pt x="486" y="330"/>
                    <a:pt x="455" y="361"/>
                  </a:cubicBezTo>
                  <a:cubicBezTo>
                    <a:pt x="376" y="486"/>
                    <a:pt x="204" y="502"/>
                    <a:pt x="94" y="424"/>
                  </a:cubicBezTo>
                  <a:cubicBezTo>
                    <a:pt x="47" y="377"/>
                    <a:pt x="16" y="330"/>
                    <a:pt x="0" y="267"/>
                  </a:cubicBezTo>
                  <a:cubicBezTo>
                    <a:pt x="0" y="236"/>
                    <a:pt x="16" y="189"/>
                    <a:pt x="47" y="142"/>
                  </a:cubicBezTo>
                  <a:cubicBezTo>
                    <a:pt x="126" y="32"/>
                    <a:pt x="298" y="0"/>
                    <a:pt x="408" y="94"/>
                  </a:cubicBezTo>
                  <a:cubicBezTo>
                    <a:pt x="455" y="126"/>
                    <a:pt x="486" y="189"/>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rot="-6603631">
              <a:off x="5835881" y="4715687"/>
              <a:ext cx="68138" cy="55776"/>
            </a:xfrm>
            <a:custGeom>
              <a:avLst/>
              <a:gdLst/>
              <a:ahLst/>
              <a:cxnLst/>
              <a:rect l="l" t="t" r="r" b="b"/>
              <a:pathLst>
                <a:path w="1036" h="848" extrusionOk="0">
                  <a:moveTo>
                    <a:pt x="236" y="48"/>
                  </a:moveTo>
                  <a:lnTo>
                    <a:pt x="957" y="581"/>
                  </a:lnTo>
                  <a:cubicBezTo>
                    <a:pt x="1020" y="628"/>
                    <a:pt x="1035" y="722"/>
                    <a:pt x="988" y="785"/>
                  </a:cubicBezTo>
                  <a:cubicBezTo>
                    <a:pt x="941" y="847"/>
                    <a:pt x="863" y="847"/>
                    <a:pt x="800" y="816"/>
                  </a:cubicBezTo>
                  <a:lnTo>
                    <a:pt x="79" y="267"/>
                  </a:lnTo>
                  <a:cubicBezTo>
                    <a:pt x="17" y="236"/>
                    <a:pt x="1" y="142"/>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rot="-6603631">
              <a:off x="5945622" y="4719297"/>
              <a:ext cx="39199" cy="38215"/>
            </a:xfrm>
            <a:custGeom>
              <a:avLst/>
              <a:gdLst/>
              <a:ahLst/>
              <a:cxnLst/>
              <a:rect l="l" t="t" r="r" b="b"/>
              <a:pathLst>
                <a:path w="596" h="581" extrusionOk="0">
                  <a:moveTo>
                    <a:pt x="455" y="79"/>
                  </a:moveTo>
                  <a:cubicBezTo>
                    <a:pt x="564" y="173"/>
                    <a:pt x="596" y="329"/>
                    <a:pt x="502" y="439"/>
                  </a:cubicBezTo>
                  <a:cubicBezTo>
                    <a:pt x="423" y="565"/>
                    <a:pt x="251" y="580"/>
                    <a:pt x="141" y="502"/>
                  </a:cubicBezTo>
                  <a:cubicBezTo>
                    <a:pt x="32" y="423"/>
                    <a:pt x="0" y="251"/>
                    <a:pt x="94" y="141"/>
                  </a:cubicBezTo>
                  <a:cubicBezTo>
                    <a:pt x="173" y="32"/>
                    <a:pt x="329"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1"/>
            <p:cNvSpPr/>
            <p:nvPr/>
          </p:nvSpPr>
          <p:spPr>
            <a:xfrm rot="-6603631">
              <a:off x="5951617" y="4721328"/>
              <a:ext cx="33017" cy="32032"/>
            </a:xfrm>
            <a:custGeom>
              <a:avLst/>
              <a:gdLst/>
              <a:ahLst/>
              <a:cxnLst/>
              <a:rect l="l" t="t" r="r" b="b"/>
              <a:pathLst>
                <a:path w="502" h="487" extrusionOk="0">
                  <a:moveTo>
                    <a:pt x="502" y="220"/>
                  </a:moveTo>
                  <a:cubicBezTo>
                    <a:pt x="502" y="267"/>
                    <a:pt x="486" y="314"/>
                    <a:pt x="455" y="345"/>
                  </a:cubicBezTo>
                  <a:cubicBezTo>
                    <a:pt x="376" y="471"/>
                    <a:pt x="204" y="486"/>
                    <a:pt x="94" y="408"/>
                  </a:cubicBezTo>
                  <a:cubicBezTo>
                    <a:pt x="47" y="377"/>
                    <a:pt x="16" y="314"/>
                    <a:pt x="0" y="267"/>
                  </a:cubicBezTo>
                  <a:cubicBezTo>
                    <a:pt x="0" y="220"/>
                    <a:pt x="16" y="173"/>
                    <a:pt x="47" y="126"/>
                  </a:cubicBezTo>
                  <a:cubicBezTo>
                    <a:pt x="126" y="16"/>
                    <a:pt x="298" y="0"/>
                    <a:pt x="408" y="79"/>
                  </a:cubicBezTo>
                  <a:cubicBezTo>
                    <a:pt x="455" y="110"/>
                    <a:pt x="486"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1"/>
            <p:cNvSpPr/>
            <p:nvPr/>
          </p:nvSpPr>
          <p:spPr>
            <a:xfrm rot="-6603631">
              <a:off x="5923037" y="4740931"/>
              <a:ext cx="68138" cy="55776"/>
            </a:xfrm>
            <a:custGeom>
              <a:avLst/>
              <a:gdLst/>
              <a:ahLst/>
              <a:cxnLst/>
              <a:rect l="l" t="t" r="r" b="b"/>
              <a:pathLst>
                <a:path w="1036" h="848" extrusionOk="0">
                  <a:moveTo>
                    <a:pt x="236" y="32"/>
                  </a:moveTo>
                  <a:lnTo>
                    <a:pt x="973" y="581"/>
                  </a:lnTo>
                  <a:cubicBezTo>
                    <a:pt x="1035" y="612"/>
                    <a:pt x="1035" y="706"/>
                    <a:pt x="1004" y="769"/>
                  </a:cubicBezTo>
                  <a:cubicBezTo>
                    <a:pt x="957" y="831"/>
                    <a:pt x="863" y="847"/>
                    <a:pt x="800" y="800"/>
                  </a:cubicBezTo>
                  <a:lnTo>
                    <a:pt x="79" y="267"/>
                  </a:lnTo>
                  <a:cubicBezTo>
                    <a:pt x="17" y="220"/>
                    <a:pt x="1" y="126"/>
                    <a:pt x="48" y="63"/>
                  </a:cubicBezTo>
                  <a:lnTo>
                    <a:pt x="48" y="63"/>
                  </a:lnTo>
                  <a:cubicBezTo>
                    <a:pt x="95" y="1"/>
                    <a:pt x="189" y="1"/>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1"/>
            <p:cNvSpPr/>
            <p:nvPr/>
          </p:nvSpPr>
          <p:spPr>
            <a:xfrm rot="-6603631">
              <a:off x="6031788" y="4744902"/>
              <a:ext cx="39199" cy="38215"/>
            </a:xfrm>
            <a:custGeom>
              <a:avLst/>
              <a:gdLst/>
              <a:ahLst/>
              <a:cxnLst/>
              <a:rect l="l" t="t" r="r" b="b"/>
              <a:pathLst>
                <a:path w="596" h="581" extrusionOk="0">
                  <a:moveTo>
                    <a:pt x="455" y="95"/>
                  </a:moveTo>
                  <a:cubicBezTo>
                    <a:pt x="564" y="173"/>
                    <a:pt x="596" y="330"/>
                    <a:pt x="502" y="455"/>
                  </a:cubicBezTo>
                  <a:cubicBezTo>
                    <a:pt x="423" y="565"/>
                    <a:pt x="267" y="580"/>
                    <a:pt x="141" y="502"/>
                  </a:cubicBezTo>
                  <a:cubicBezTo>
                    <a:pt x="31" y="424"/>
                    <a:pt x="0" y="251"/>
                    <a:pt x="94" y="142"/>
                  </a:cubicBezTo>
                  <a:cubicBezTo>
                    <a:pt x="173" y="32"/>
                    <a:pt x="345" y="0"/>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1"/>
            <p:cNvSpPr/>
            <p:nvPr/>
          </p:nvSpPr>
          <p:spPr>
            <a:xfrm rot="-6603631">
              <a:off x="6037783" y="4746932"/>
              <a:ext cx="33017" cy="32032"/>
            </a:xfrm>
            <a:custGeom>
              <a:avLst/>
              <a:gdLst/>
              <a:ahLst/>
              <a:cxnLst/>
              <a:rect l="l" t="t" r="r" b="b"/>
              <a:pathLst>
                <a:path w="502" h="487" extrusionOk="0">
                  <a:moveTo>
                    <a:pt x="502" y="220"/>
                  </a:moveTo>
                  <a:cubicBezTo>
                    <a:pt x="502" y="267"/>
                    <a:pt x="486" y="314"/>
                    <a:pt x="455" y="361"/>
                  </a:cubicBezTo>
                  <a:cubicBezTo>
                    <a:pt x="376" y="471"/>
                    <a:pt x="220" y="486"/>
                    <a:pt x="94" y="408"/>
                  </a:cubicBezTo>
                  <a:cubicBezTo>
                    <a:pt x="47" y="377"/>
                    <a:pt x="16" y="314"/>
                    <a:pt x="0" y="267"/>
                  </a:cubicBezTo>
                  <a:cubicBezTo>
                    <a:pt x="0" y="220"/>
                    <a:pt x="16" y="173"/>
                    <a:pt x="47" y="142"/>
                  </a:cubicBezTo>
                  <a:cubicBezTo>
                    <a:pt x="141" y="16"/>
                    <a:pt x="298" y="1"/>
                    <a:pt x="408" y="79"/>
                  </a:cubicBezTo>
                  <a:cubicBezTo>
                    <a:pt x="455" y="110"/>
                    <a:pt x="502"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rot="-6603631">
              <a:off x="6008541" y="4766073"/>
              <a:ext cx="69125" cy="55776"/>
            </a:xfrm>
            <a:custGeom>
              <a:avLst/>
              <a:gdLst/>
              <a:ahLst/>
              <a:cxnLst/>
              <a:rect l="l" t="t" r="r" b="b"/>
              <a:pathLst>
                <a:path w="1051" h="848" extrusionOk="0">
                  <a:moveTo>
                    <a:pt x="252" y="48"/>
                  </a:moveTo>
                  <a:lnTo>
                    <a:pt x="973" y="581"/>
                  </a:lnTo>
                  <a:cubicBezTo>
                    <a:pt x="1035" y="628"/>
                    <a:pt x="1051" y="706"/>
                    <a:pt x="1004" y="769"/>
                  </a:cubicBezTo>
                  <a:cubicBezTo>
                    <a:pt x="957" y="832"/>
                    <a:pt x="863" y="847"/>
                    <a:pt x="800" y="800"/>
                  </a:cubicBezTo>
                  <a:lnTo>
                    <a:pt x="79" y="267"/>
                  </a:lnTo>
                  <a:cubicBezTo>
                    <a:pt x="16" y="220"/>
                    <a:pt x="1" y="126"/>
                    <a:pt x="48" y="64"/>
                  </a:cubicBezTo>
                  <a:cubicBezTo>
                    <a:pt x="95" y="1"/>
                    <a:pt x="189" y="1"/>
                    <a:pt x="25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rot="-6603631">
              <a:off x="6118774" y="4769337"/>
              <a:ext cx="38212" cy="39267"/>
            </a:xfrm>
            <a:custGeom>
              <a:avLst/>
              <a:gdLst/>
              <a:ahLst/>
              <a:cxnLst/>
              <a:rect l="l" t="t" r="r" b="b"/>
              <a:pathLst>
                <a:path w="581" h="597" extrusionOk="0">
                  <a:moveTo>
                    <a:pt x="440" y="95"/>
                  </a:moveTo>
                  <a:cubicBezTo>
                    <a:pt x="549" y="173"/>
                    <a:pt x="581" y="330"/>
                    <a:pt x="502" y="455"/>
                  </a:cubicBezTo>
                  <a:cubicBezTo>
                    <a:pt x="408" y="565"/>
                    <a:pt x="252" y="596"/>
                    <a:pt x="126" y="502"/>
                  </a:cubicBezTo>
                  <a:cubicBezTo>
                    <a:pt x="16" y="424"/>
                    <a:pt x="1" y="251"/>
                    <a:pt x="79" y="142"/>
                  </a:cubicBezTo>
                  <a:cubicBezTo>
                    <a:pt x="157"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rot="-6603631">
              <a:off x="6123738" y="4771336"/>
              <a:ext cx="34069" cy="33084"/>
            </a:xfrm>
            <a:custGeom>
              <a:avLst/>
              <a:gdLst/>
              <a:ahLst/>
              <a:cxnLst/>
              <a:rect l="l" t="t" r="r" b="b"/>
              <a:pathLst>
                <a:path w="518" h="503" extrusionOk="0">
                  <a:moveTo>
                    <a:pt x="517" y="236"/>
                  </a:moveTo>
                  <a:cubicBezTo>
                    <a:pt x="502" y="267"/>
                    <a:pt x="486" y="314"/>
                    <a:pt x="470" y="361"/>
                  </a:cubicBezTo>
                  <a:cubicBezTo>
                    <a:pt x="376" y="471"/>
                    <a:pt x="220" y="502"/>
                    <a:pt x="94" y="408"/>
                  </a:cubicBezTo>
                  <a:cubicBezTo>
                    <a:pt x="47" y="377"/>
                    <a:pt x="16" y="314"/>
                    <a:pt x="0" y="267"/>
                  </a:cubicBezTo>
                  <a:cubicBezTo>
                    <a:pt x="16" y="220"/>
                    <a:pt x="31" y="173"/>
                    <a:pt x="47" y="142"/>
                  </a:cubicBezTo>
                  <a:cubicBezTo>
                    <a:pt x="141" y="16"/>
                    <a:pt x="298" y="1"/>
                    <a:pt x="408"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rot="-6603631">
              <a:off x="6095084" y="4791205"/>
              <a:ext cx="68072" cy="55711"/>
            </a:xfrm>
            <a:custGeom>
              <a:avLst/>
              <a:gdLst/>
              <a:ahLst/>
              <a:cxnLst/>
              <a:rect l="l" t="t" r="r" b="b"/>
              <a:pathLst>
                <a:path w="1035" h="847" extrusionOk="0">
                  <a:moveTo>
                    <a:pt x="236" y="47"/>
                  </a:moveTo>
                  <a:lnTo>
                    <a:pt x="957" y="580"/>
                  </a:lnTo>
                  <a:cubicBezTo>
                    <a:pt x="1019" y="627"/>
                    <a:pt x="1035" y="705"/>
                    <a:pt x="988" y="768"/>
                  </a:cubicBezTo>
                  <a:lnTo>
                    <a:pt x="988" y="768"/>
                  </a:lnTo>
                  <a:cubicBezTo>
                    <a:pt x="941" y="831"/>
                    <a:pt x="863" y="847"/>
                    <a:pt x="800" y="800"/>
                  </a:cubicBezTo>
                  <a:lnTo>
                    <a:pt x="63" y="267"/>
                  </a:lnTo>
                  <a:cubicBezTo>
                    <a:pt x="0" y="220"/>
                    <a:pt x="0" y="126"/>
                    <a:pt x="47"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rot="-6603631">
              <a:off x="6204940" y="4794942"/>
              <a:ext cx="38212" cy="39267"/>
            </a:xfrm>
            <a:custGeom>
              <a:avLst/>
              <a:gdLst/>
              <a:ahLst/>
              <a:cxnLst/>
              <a:rect l="l" t="t" r="r" b="b"/>
              <a:pathLst>
                <a:path w="581" h="597" extrusionOk="0">
                  <a:moveTo>
                    <a:pt x="440" y="95"/>
                  </a:moveTo>
                  <a:cubicBezTo>
                    <a:pt x="565" y="173"/>
                    <a:pt x="581" y="330"/>
                    <a:pt x="502" y="455"/>
                  </a:cubicBezTo>
                  <a:cubicBezTo>
                    <a:pt x="408" y="565"/>
                    <a:pt x="251" y="597"/>
                    <a:pt x="142" y="502"/>
                  </a:cubicBezTo>
                  <a:cubicBezTo>
                    <a:pt x="16" y="424"/>
                    <a:pt x="1" y="267"/>
                    <a:pt x="79" y="142"/>
                  </a:cubicBezTo>
                  <a:cubicBezTo>
                    <a:pt x="173"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rot="-6603631">
              <a:off x="6209905" y="4796941"/>
              <a:ext cx="34069" cy="33084"/>
            </a:xfrm>
            <a:custGeom>
              <a:avLst/>
              <a:gdLst/>
              <a:ahLst/>
              <a:cxnLst/>
              <a:rect l="l" t="t" r="r" b="b"/>
              <a:pathLst>
                <a:path w="518" h="503" extrusionOk="0">
                  <a:moveTo>
                    <a:pt x="517" y="236"/>
                  </a:moveTo>
                  <a:cubicBezTo>
                    <a:pt x="517" y="267"/>
                    <a:pt x="502" y="314"/>
                    <a:pt x="470" y="361"/>
                  </a:cubicBezTo>
                  <a:cubicBezTo>
                    <a:pt x="376" y="471"/>
                    <a:pt x="219" y="503"/>
                    <a:pt x="110" y="408"/>
                  </a:cubicBezTo>
                  <a:cubicBezTo>
                    <a:pt x="47" y="377"/>
                    <a:pt x="16" y="330"/>
                    <a:pt x="0" y="267"/>
                  </a:cubicBezTo>
                  <a:cubicBezTo>
                    <a:pt x="16" y="220"/>
                    <a:pt x="31" y="173"/>
                    <a:pt x="63" y="142"/>
                  </a:cubicBezTo>
                  <a:cubicBezTo>
                    <a:pt x="141" y="17"/>
                    <a:pt x="298" y="1"/>
                    <a:pt x="423"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rot="-6603631">
              <a:off x="6181251" y="4816810"/>
              <a:ext cx="68072" cy="55711"/>
            </a:xfrm>
            <a:custGeom>
              <a:avLst/>
              <a:gdLst/>
              <a:ahLst/>
              <a:cxnLst/>
              <a:rect l="l" t="t" r="r" b="b"/>
              <a:pathLst>
                <a:path w="1035" h="847" extrusionOk="0">
                  <a:moveTo>
                    <a:pt x="235" y="47"/>
                  </a:moveTo>
                  <a:lnTo>
                    <a:pt x="957" y="580"/>
                  </a:lnTo>
                  <a:cubicBezTo>
                    <a:pt x="1019" y="627"/>
                    <a:pt x="1035" y="706"/>
                    <a:pt x="988" y="768"/>
                  </a:cubicBezTo>
                  <a:lnTo>
                    <a:pt x="988" y="768"/>
                  </a:lnTo>
                  <a:cubicBezTo>
                    <a:pt x="941" y="831"/>
                    <a:pt x="862" y="847"/>
                    <a:pt x="800" y="800"/>
                  </a:cubicBezTo>
                  <a:lnTo>
                    <a:pt x="79" y="267"/>
                  </a:lnTo>
                  <a:cubicBezTo>
                    <a:pt x="16" y="220"/>
                    <a:pt x="0" y="126"/>
                    <a:pt x="47" y="79"/>
                  </a:cubicBezTo>
                  <a:lnTo>
                    <a:pt x="47" y="79"/>
                  </a:lnTo>
                  <a:cubicBezTo>
                    <a:pt x="94"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rot="-6603631">
              <a:off x="5325041" y="3941266"/>
              <a:ext cx="398041" cy="305257"/>
            </a:xfrm>
            <a:custGeom>
              <a:avLst/>
              <a:gdLst/>
              <a:ahLst/>
              <a:cxnLst/>
              <a:rect l="l" t="t" r="r" b="b"/>
              <a:pathLst>
                <a:path w="6052" h="4641" extrusionOk="0">
                  <a:moveTo>
                    <a:pt x="283" y="1"/>
                  </a:moveTo>
                  <a:lnTo>
                    <a:pt x="6051" y="4264"/>
                  </a:lnTo>
                  <a:lnTo>
                    <a:pt x="5769" y="4640"/>
                  </a:lnTo>
                  <a:lnTo>
                    <a:pt x="1" y="37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1"/>
            <p:cNvSpPr/>
            <p:nvPr/>
          </p:nvSpPr>
          <p:spPr>
            <a:xfrm rot="-6603631">
              <a:off x="5382954" y="3958572"/>
              <a:ext cx="397976" cy="305192"/>
            </a:xfrm>
            <a:custGeom>
              <a:avLst/>
              <a:gdLst/>
              <a:ahLst/>
              <a:cxnLst/>
              <a:rect l="l" t="t" r="r" b="b"/>
              <a:pathLst>
                <a:path w="6051" h="4640" extrusionOk="0">
                  <a:moveTo>
                    <a:pt x="282" y="0"/>
                  </a:moveTo>
                  <a:lnTo>
                    <a:pt x="6050" y="4264"/>
                  </a:lnTo>
                  <a:lnTo>
                    <a:pt x="5768" y="4640"/>
                  </a:lnTo>
                  <a:lnTo>
                    <a:pt x="0" y="3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1"/>
            <p:cNvSpPr/>
            <p:nvPr/>
          </p:nvSpPr>
          <p:spPr>
            <a:xfrm rot="-6603631">
              <a:off x="5441340" y="3976188"/>
              <a:ext cx="397976" cy="304205"/>
            </a:xfrm>
            <a:custGeom>
              <a:avLst/>
              <a:gdLst/>
              <a:ahLst/>
              <a:cxnLst/>
              <a:rect l="l" t="t" r="r" b="b"/>
              <a:pathLst>
                <a:path w="6051" h="4625" extrusionOk="0">
                  <a:moveTo>
                    <a:pt x="283" y="1"/>
                  </a:moveTo>
                  <a:lnTo>
                    <a:pt x="6051" y="4264"/>
                  </a:lnTo>
                  <a:lnTo>
                    <a:pt x="5769" y="4625"/>
                  </a:lnTo>
                  <a:lnTo>
                    <a:pt x="1" y="3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4" name="Google Shape;2644;p41"/>
          <p:cNvGrpSpPr/>
          <p:nvPr/>
        </p:nvGrpSpPr>
        <p:grpSpPr>
          <a:xfrm rot="-1800492" flipH="1">
            <a:off x="7365760" y="605786"/>
            <a:ext cx="784392" cy="835076"/>
            <a:chOff x="1865285" y="-2366929"/>
            <a:chExt cx="1226300" cy="1305537"/>
          </a:xfrm>
        </p:grpSpPr>
        <p:sp>
          <p:nvSpPr>
            <p:cNvPr id="2645" name="Google Shape;2645;p41"/>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1"/>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6C5969B8-47BF-E139-D76F-0BCA7919D54B}"/>
              </a:ext>
            </a:extLst>
          </p:cNvPr>
          <p:cNvSpPr txBox="1"/>
          <p:nvPr/>
        </p:nvSpPr>
        <p:spPr>
          <a:xfrm>
            <a:off x="1616698" y="4221956"/>
            <a:ext cx="3919708" cy="523220"/>
          </a:xfrm>
          <a:prstGeom prst="rect">
            <a:avLst/>
          </a:prstGeom>
          <a:noFill/>
        </p:spPr>
        <p:txBody>
          <a:bodyPr wrap="square" rtlCol="0">
            <a:spAutoFit/>
          </a:bodyPr>
          <a:lstStyle/>
          <a:p>
            <a:r>
              <a:rPr lang="en-US" dirty="0"/>
              <a:t>*Avoid early revenue recognition – it can distort </a:t>
            </a:r>
          </a:p>
          <a:p>
            <a:r>
              <a:rPr lang="en-US" dirty="0"/>
              <a:t> financials.</a:t>
            </a:r>
            <a:endParaRPr lang="en-IN" dirty="0"/>
          </a:p>
        </p:txBody>
      </p:sp>
      <p:pic>
        <p:nvPicPr>
          <p:cNvPr id="28" name="Picture 27">
            <a:extLst>
              <a:ext uri="{FF2B5EF4-FFF2-40B4-BE49-F238E27FC236}">
                <a16:creationId xmlns:a16="http://schemas.microsoft.com/office/drawing/2014/main" id="{900CDE18-B7AC-EBD7-A5C2-E2FB029FD6AF}"/>
              </a:ext>
            </a:extLst>
          </p:cNvPr>
          <p:cNvPicPr>
            <a:picLocks noChangeAspect="1"/>
          </p:cNvPicPr>
          <p:nvPr/>
        </p:nvPicPr>
        <p:blipFill>
          <a:blip r:embed="rId3"/>
          <a:stretch>
            <a:fillRect/>
          </a:stretch>
        </p:blipFill>
        <p:spPr>
          <a:xfrm>
            <a:off x="5714999" y="2908754"/>
            <a:ext cx="3086100" cy="149151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20">
          <a:extLst>
            <a:ext uri="{FF2B5EF4-FFF2-40B4-BE49-F238E27FC236}">
              <a16:creationId xmlns:a16="http://schemas.microsoft.com/office/drawing/2014/main" id="{D4653353-BA88-C137-A394-44D6DF8CF107}"/>
            </a:ext>
          </a:extLst>
        </p:cNvPr>
        <p:cNvGrpSpPr/>
        <p:nvPr/>
      </p:nvGrpSpPr>
      <p:grpSpPr>
        <a:xfrm>
          <a:off x="0" y="0"/>
          <a:ext cx="0" cy="0"/>
          <a:chOff x="0" y="0"/>
          <a:chExt cx="0" cy="0"/>
        </a:xfrm>
      </p:grpSpPr>
      <p:sp>
        <p:nvSpPr>
          <p:cNvPr id="2221" name="Google Shape;2221;p40">
            <a:extLst>
              <a:ext uri="{FF2B5EF4-FFF2-40B4-BE49-F238E27FC236}">
                <a16:creationId xmlns:a16="http://schemas.microsoft.com/office/drawing/2014/main" id="{3647853B-FFC7-AC53-BBE6-027014286FF5}"/>
              </a:ext>
            </a:extLst>
          </p:cNvPr>
          <p:cNvSpPr/>
          <p:nvPr/>
        </p:nvSpPr>
        <p:spPr>
          <a:xfrm rot="-6603425">
            <a:off x="1529569" y="-2678744"/>
            <a:ext cx="8804832" cy="10160606"/>
          </a:xfrm>
          <a:custGeom>
            <a:avLst/>
            <a:gdLst/>
            <a:ahLst/>
            <a:cxnLst/>
            <a:rect l="l" t="t" r="r" b="b"/>
            <a:pathLst>
              <a:path w="136838" h="135787" extrusionOk="0">
                <a:moveTo>
                  <a:pt x="136837" y="67886"/>
                </a:moveTo>
                <a:cubicBezTo>
                  <a:pt x="136837" y="105379"/>
                  <a:pt x="106209" y="135787"/>
                  <a:pt x="68419" y="135787"/>
                </a:cubicBezTo>
                <a:cubicBezTo>
                  <a:pt x="30628" y="135787"/>
                  <a:pt x="0" y="105379"/>
                  <a:pt x="0" y="67886"/>
                </a:cubicBezTo>
                <a:cubicBezTo>
                  <a:pt x="0" y="30393"/>
                  <a:pt x="30628" y="0"/>
                  <a:pt x="68419" y="0"/>
                </a:cubicBezTo>
                <a:cubicBezTo>
                  <a:pt x="106209" y="0"/>
                  <a:pt x="136837" y="30393"/>
                  <a:pt x="136837" y="67886"/>
                </a:cubicBezTo>
                <a:close/>
              </a:path>
            </a:pathLst>
          </a:custGeom>
          <a:solidFill>
            <a:srgbClr val="49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a:extLst>
              <a:ext uri="{FF2B5EF4-FFF2-40B4-BE49-F238E27FC236}">
                <a16:creationId xmlns:a16="http://schemas.microsoft.com/office/drawing/2014/main" id="{276A3382-5DCF-437C-C5BE-F872EE2E9FEA}"/>
              </a:ext>
            </a:extLst>
          </p:cNvPr>
          <p:cNvSpPr txBox="1">
            <a:spLocks noGrp="1"/>
          </p:cNvSpPr>
          <p:nvPr>
            <p:ph type="title"/>
          </p:nvPr>
        </p:nvSpPr>
        <p:spPr>
          <a:xfrm>
            <a:off x="2001520" y="-513177"/>
            <a:ext cx="6957060" cy="196479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N" sz="2400" b="1" dirty="0">
                <a:latin typeface="Perpetua" panose="02020502060401020303" pitchFamily="18" charset="0"/>
              </a:rPr>
              <a:t>Revenue Recognition – AS 9 Compliance</a:t>
            </a:r>
            <a:endParaRPr sz="8000" b="1" dirty="0"/>
          </a:p>
        </p:txBody>
      </p:sp>
      <p:sp>
        <p:nvSpPr>
          <p:cNvPr id="2" name="TextBox 1">
            <a:extLst>
              <a:ext uri="{FF2B5EF4-FFF2-40B4-BE49-F238E27FC236}">
                <a16:creationId xmlns:a16="http://schemas.microsoft.com/office/drawing/2014/main" id="{F42F4A76-71B0-84A1-F90A-466AA62140B5}"/>
              </a:ext>
            </a:extLst>
          </p:cNvPr>
          <p:cNvSpPr txBox="1"/>
          <p:nvPr/>
        </p:nvSpPr>
        <p:spPr>
          <a:xfrm>
            <a:off x="1767840" y="755868"/>
            <a:ext cx="6664960" cy="1815882"/>
          </a:xfrm>
          <a:prstGeom prst="rect">
            <a:avLst/>
          </a:prstGeom>
          <a:noFill/>
        </p:spPr>
        <p:txBody>
          <a:bodyPr wrap="square" rtlCol="0">
            <a:spAutoFit/>
          </a:bodyPr>
          <a:lstStyle/>
          <a:p>
            <a:pPr algn="just"/>
            <a:r>
              <a:rPr lang="en-US" dirty="0"/>
              <a:t>ICAI requires strict compliance with AS 9:</a:t>
            </a:r>
          </a:p>
          <a:p>
            <a:pPr algn="just"/>
            <a:r>
              <a:rPr lang="en-US" dirty="0"/>
              <a:t>✅ Goods Sold: Recognize revenue when risks &amp; rewards are transferred.</a:t>
            </a:r>
          </a:p>
          <a:p>
            <a:pPr algn="just"/>
            <a:r>
              <a:rPr lang="en-US" dirty="0"/>
              <a:t>✅ Services Rendered: Recognize based on service completion.</a:t>
            </a:r>
          </a:p>
          <a:p>
            <a:pPr algn="just"/>
            <a:r>
              <a:rPr lang="en-US" dirty="0"/>
              <a:t>✅ Interest &amp; Dividends: Recognize on an accrual basis.</a:t>
            </a:r>
          </a:p>
          <a:p>
            <a:pPr algn="just"/>
            <a:endParaRPr lang="en-US" dirty="0"/>
          </a:p>
          <a:p>
            <a:pPr algn="just"/>
            <a:r>
              <a:rPr lang="en-US" dirty="0"/>
              <a:t>Example of Correct Recognition:</a:t>
            </a:r>
          </a:p>
          <a:p>
            <a:pPr algn="just"/>
            <a:r>
              <a:rPr lang="en-US" dirty="0"/>
              <a:t>✅ Revenue from a sale recorded only when ownership is transferred.</a:t>
            </a:r>
            <a:endParaRPr lang="en-IN" dirty="0"/>
          </a:p>
          <a:p>
            <a:pPr algn="just"/>
            <a:endParaRPr lang="en-IN" dirty="0"/>
          </a:p>
        </p:txBody>
      </p:sp>
      <p:sp>
        <p:nvSpPr>
          <p:cNvPr id="3" name="TextBox 2">
            <a:extLst>
              <a:ext uri="{FF2B5EF4-FFF2-40B4-BE49-F238E27FC236}">
                <a16:creationId xmlns:a16="http://schemas.microsoft.com/office/drawing/2014/main" id="{A3C709F8-7D2D-C5F9-4E9B-B0E3371D1200}"/>
              </a:ext>
            </a:extLst>
          </p:cNvPr>
          <p:cNvSpPr txBox="1"/>
          <p:nvPr/>
        </p:nvSpPr>
        <p:spPr>
          <a:xfrm>
            <a:off x="2001520" y="2577881"/>
            <a:ext cx="4775200" cy="461665"/>
          </a:xfrm>
          <a:prstGeom prst="rect">
            <a:avLst/>
          </a:prstGeom>
          <a:noFill/>
        </p:spPr>
        <p:txBody>
          <a:bodyPr wrap="square" rtlCol="0">
            <a:spAutoFit/>
          </a:bodyPr>
          <a:lstStyle/>
          <a:p>
            <a:r>
              <a:rPr lang="en-IN" sz="2400" b="1" dirty="0">
                <a:solidFill>
                  <a:schemeClr val="bg1"/>
                </a:solidFill>
                <a:latin typeface="Perpetua" panose="02020502060401020303" pitchFamily="18" charset="0"/>
              </a:rPr>
              <a:t>Expense Classification</a:t>
            </a:r>
          </a:p>
        </p:txBody>
      </p:sp>
      <p:sp>
        <p:nvSpPr>
          <p:cNvPr id="4" name="TextBox 3">
            <a:extLst>
              <a:ext uri="{FF2B5EF4-FFF2-40B4-BE49-F238E27FC236}">
                <a16:creationId xmlns:a16="http://schemas.microsoft.com/office/drawing/2014/main" id="{F8EFAC92-76C1-414D-AA8F-1070F90FA3D5}"/>
              </a:ext>
            </a:extLst>
          </p:cNvPr>
          <p:cNvSpPr txBox="1"/>
          <p:nvPr/>
        </p:nvSpPr>
        <p:spPr>
          <a:xfrm>
            <a:off x="1767840" y="3039546"/>
            <a:ext cx="6664960" cy="2246769"/>
          </a:xfrm>
          <a:prstGeom prst="rect">
            <a:avLst/>
          </a:prstGeom>
          <a:noFill/>
        </p:spPr>
        <p:txBody>
          <a:bodyPr wrap="square" rtlCol="0">
            <a:spAutoFit/>
          </a:bodyPr>
          <a:lstStyle/>
          <a:p>
            <a:pPr algn="just"/>
            <a:r>
              <a:rPr lang="en-US" dirty="0"/>
              <a:t>New ICAI Guidelines Require:</a:t>
            </a:r>
          </a:p>
          <a:p>
            <a:pPr algn="just"/>
            <a:r>
              <a:rPr lang="en-US" dirty="0"/>
              <a:t>✅ Clear distinction between Direct &amp; Indirect Expenses</a:t>
            </a:r>
          </a:p>
          <a:p>
            <a:pPr algn="just"/>
            <a:r>
              <a:rPr lang="en-US" dirty="0"/>
              <a:t>✅ Depreciation &amp; Amortization to be separately disclosed</a:t>
            </a:r>
          </a:p>
          <a:p>
            <a:pPr algn="just"/>
            <a:r>
              <a:rPr lang="en-US" dirty="0"/>
              <a:t>✅ Finance Costs to be listed explicitly</a:t>
            </a:r>
          </a:p>
          <a:p>
            <a:pPr algn="just"/>
            <a:endParaRPr lang="en-US" dirty="0"/>
          </a:p>
          <a:p>
            <a:pPr algn="just"/>
            <a:r>
              <a:rPr lang="en-US" dirty="0"/>
              <a:t>Common Mistakes to Avoid:</a:t>
            </a:r>
          </a:p>
          <a:p>
            <a:pPr algn="just"/>
            <a:endParaRPr lang="en-US" dirty="0"/>
          </a:p>
          <a:p>
            <a:pPr algn="just"/>
            <a:r>
              <a:rPr lang="en-US" dirty="0"/>
              <a:t>❌ Clubbing all expenses under ‘Miscellaneous’</a:t>
            </a:r>
          </a:p>
          <a:p>
            <a:pPr algn="just"/>
            <a:r>
              <a:rPr lang="en-US" dirty="0"/>
              <a:t>❌ Failing to disclose depreciation rates clearly</a:t>
            </a:r>
          </a:p>
          <a:p>
            <a:endParaRPr lang="en-IN" dirty="0"/>
          </a:p>
        </p:txBody>
      </p:sp>
    </p:spTree>
    <p:extLst>
      <p:ext uri="{BB962C8B-B14F-4D97-AF65-F5344CB8AC3E}">
        <p14:creationId xmlns:p14="http://schemas.microsoft.com/office/powerpoint/2010/main" val="3605904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49" name="Google Shape;1849;p37"/>
          <p:cNvSpPr txBox="1">
            <a:spLocks noGrp="1"/>
          </p:cNvSpPr>
          <p:nvPr>
            <p:ph type="title"/>
          </p:nvPr>
        </p:nvSpPr>
        <p:spPr>
          <a:xfrm>
            <a:off x="2843213" y="445025"/>
            <a:ext cx="493633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Perpetua" panose="02020502060401020303" pitchFamily="18" charset="0"/>
              </a:rPr>
              <a:t>Related Party Transactions (AS 18) – New Disclosure Norms</a:t>
            </a:r>
            <a:endParaRPr sz="2400" dirty="0">
              <a:latin typeface="Perpetua" panose="02020502060401020303" pitchFamily="18" charset="0"/>
            </a:endParaRPr>
          </a:p>
        </p:txBody>
      </p:sp>
      <p:grpSp>
        <p:nvGrpSpPr>
          <p:cNvPr id="1893" name="Google Shape;1893;p37"/>
          <p:cNvGrpSpPr/>
          <p:nvPr/>
        </p:nvGrpSpPr>
        <p:grpSpPr>
          <a:xfrm rot="-5771285">
            <a:off x="1118514" y="-182259"/>
            <a:ext cx="1842908" cy="1739314"/>
            <a:chOff x="4719365" y="-396915"/>
            <a:chExt cx="2356488" cy="2224026"/>
          </a:xfrm>
        </p:grpSpPr>
        <p:sp>
          <p:nvSpPr>
            <p:cNvPr id="1894" name="Google Shape;1894;p37"/>
            <p:cNvSpPr/>
            <p:nvPr/>
          </p:nvSpPr>
          <p:spPr>
            <a:xfrm rot="8388146">
              <a:off x="5225951" y="39727"/>
              <a:ext cx="1589637" cy="1388330"/>
            </a:xfrm>
            <a:custGeom>
              <a:avLst/>
              <a:gdLst/>
              <a:ahLst/>
              <a:cxnLst/>
              <a:rect l="l" t="t" r="r" b="b"/>
              <a:pathLst>
                <a:path w="30174" h="26350" extrusionOk="0">
                  <a:moveTo>
                    <a:pt x="23637" y="1"/>
                  </a:moveTo>
                  <a:lnTo>
                    <a:pt x="1" y="8810"/>
                  </a:lnTo>
                  <a:lnTo>
                    <a:pt x="6537" y="26349"/>
                  </a:lnTo>
                  <a:lnTo>
                    <a:pt x="30174" y="17540"/>
                  </a:lnTo>
                  <a:lnTo>
                    <a:pt x="23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p:cNvSpPr/>
            <p:nvPr/>
          </p:nvSpPr>
          <p:spPr>
            <a:xfrm rot="8388146">
              <a:off x="5190800" y="48187"/>
              <a:ext cx="1588794" cy="1388278"/>
            </a:xfrm>
            <a:custGeom>
              <a:avLst/>
              <a:gdLst/>
              <a:ahLst/>
              <a:cxnLst/>
              <a:rect l="l" t="t" r="r" b="b"/>
              <a:pathLst>
                <a:path w="30158" h="26349" extrusionOk="0">
                  <a:moveTo>
                    <a:pt x="23622" y="0"/>
                  </a:moveTo>
                  <a:lnTo>
                    <a:pt x="1" y="8809"/>
                  </a:lnTo>
                  <a:lnTo>
                    <a:pt x="6537" y="26349"/>
                  </a:lnTo>
                  <a:lnTo>
                    <a:pt x="30158" y="17540"/>
                  </a:lnTo>
                  <a:lnTo>
                    <a:pt x="23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7"/>
            <p:cNvSpPr/>
            <p:nvPr/>
          </p:nvSpPr>
          <p:spPr>
            <a:xfrm rot="8388146">
              <a:off x="5112342" y="59703"/>
              <a:ext cx="1603650" cy="1417203"/>
            </a:xfrm>
            <a:custGeom>
              <a:avLst/>
              <a:gdLst/>
              <a:ahLst/>
              <a:cxnLst/>
              <a:rect l="l" t="t" r="r" b="b"/>
              <a:pathLst>
                <a:path w="30440" h="26898" extrusionOk="0">
                  <a:moveTo>
                    <a:pt x="23324" y="1"/>
                  </a:moveTo>
                  <a:lnTo>
                    <a:pt x="0" y="9593"/>
                  </a:lnTo>
                  <a:lnTo>
                    <a:pt x="7117" y="26898"/>
                  </a:lnTo>
                  <a:lnTo>
                    <a:pt x="30440" y="17321"/>
                  </a:lnTo>
                  <a:lnTo>
                    <a:pt x="233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7"/>
            <p:cNvSpPr/>
            <p:nvPr/>
          </p:nvSpPr>
          <p:spPr>
            <a:xfrm rot="8388146">
              <a:off x="5640495" y="1240854"/>
              <a:ext cx="74387" cy="187253"/>
            </a:xfrm>
            <a:custGeom>
              <a:avLst/>
              <a:gdLst/>
              <a:ahLst/>
              <a:cxnLst/>
              <a:rect l="l" t="t" r="r" b="b"/>
              <a:pathLst>
                <a:path w="1412" h="3554" extrusionOk="0">
                  <a:moveTo>
                    <a:pt x="119" y="0"/>
                  </a:moveTo>
                  <a:cubicBezTo>
                    <a:pt x="111" y="0"/>
                    <a:pt x="103" y="1"/>
                    <a:pt x="95" y="3"/>
                  </a:cubicBezTo>
                  <a:cubicBezTo>
                    <a:pt x="32" y="19"/>
                    <a:pt x="1" y="113"/>
                    <a:pt x="32" y="207"/>
                  </a:cubicBezTo>
                  <a:lnTo>
                    <a:pt x="1145" y="3420"/>
                  </a:lnTo>
                  <a:cubicBezTo>
                    <a:pt x="1171" y="3498"/>
                    <a:pt x="1228" y="3554"/>
                    <a:pt x="1283" y="3554"/>
                  </a:cubicBezTo>
                  <a:cubicBezTo>
                    <a:pt x="1295" y="3554"/>
                    <a:pt x="1306" y="3551"/>
                    <a:pt x="1317" y="3546"/>
                  </a:cubicBezTo>
                  <a:cubicBezTo>
                    <a:pt x="1380" y="3530"/>
                    <a:pt x="1411" y="3436"/>
                    <a:pt x="1380" y="3342"/>
                  </a:cubicBezTo>
                  <a:lnTo>
                    <a:pt x="267" y="129"/>
                  </a:lnTo>
                  <a:cubicBezTo>
                    <a:pt x="240" y="47"/>
                    <a:pt x="17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rot="8388146">
              <a:off x="5571805" y="1283940"/>
              <a:ext cx="161050" cy="218919"/>
            </a:xfrm>
            <a:custGeom>
              <a:avLst/>
              <a:gdLst/>
              <a:ahLst/>
              <a:cxnLst/>
              <a:rect l="l" t="t" r="r" b="b"/>
              <a:pathLst>
                <a:path w="3057" h="4155" extrusionOk="0">
                  <a:moveTo>
                    <a:pt x="1563" y="0"/>
                  </a:moveTo>
                  <a:cubicBezTo>
                    <a:pt x="1505" y="0"/>
                    <a:pt x="1451" y="18"/>
                    <a:pt x="1411" y="48"/>
                  </a:cubicBezTo>
                  <a:lnTo>
                    <a:pt x="0" y="957"/>
                  </a:lnTo>
                  <a:lnTo>
                    <a:pt x="1113" y="4155"/>
                  </a:lnTo>
                  <a:lnTo>
                    <a:pt x="2759" y="4014"/>
                  </a:lnTo>
                  <a:cubicBezTo>
                    <a:pt x="2853" y="3998"/>
                    <a:pt x="2931" y="3951"/>
                    <a:pt x="2994" y="3872"/>
                  </a:cubicBezTo>
                  <a:cubicBezTo>
                    <a:pt x="3041" y="3794"/>
                    <a:pt x="3057" y="3700"/>
                    <a:pt x="3025" y="3622"/>
                  </a:cubicBezTo>
                  <a:lnTo>
                    <a:pt x="1850" y="205"/>
                  </a:lnTo>
                  <a:cubicBezTo>
                    <a:pt x="1818" y="126"/>
                    <a:pt x="1756" y="48"/>
                    <a:pt x="1662" y="17"/>
                  </a:cubicBezTo>
                  <a:cubicBezTo>
                    <a:pt x="1628" y="5"/>
                    <a:pt x="1595" y="0"/>
                    <a:pt x="1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rot="8388146">
              <a:off x="5546103" y="1296111"/>
              <a:ext cx="176802" cy="179245"/>
            </a:xfrm>
            <a:custGeom>
              <a:avLst/>
              <a:gdLst/>
              <a:ahLst/>
              <a:cxnLst/>
              <a:rect l="l" t="t" r="r" b="b"/>
              <a:pathLst>
                <a:path w="3356" h="3402" fill="none" extrusionOk="0">
                  <a:moveTo>
                    <a:pt x="1067" y="3402"/>
                  </a:moveTo>
                  <a:lnTo>
                    <a:pt x="753" y="2477"/>
                  </a:lnTo>
                  <a:lnTo>
                    <a:pt x="2759" y="1787"/>
                  </a:lnTo>
                  <a:lnTo>
                    <a:pt x="2806" y="1913"/>
                  </a:lnTo>
                  <a:cubicBezTo>
                    <a:pt x="2822" y="1991"/>
                    <a:pt x="2869" y="2054"/>
                    <a:pt x="2932" y="2101"/>
                  </a:cubicBezTo>
                  <a:cubicBezTo>
                    <a:pt x="2995" y="2132"/>
                    <a:pt x="3057" y="2148"/>
                    <a:pt x="3104" y="2132"/>
                  </a:cubicBezTo>
                  <a:lnTo>
                    <a:pt x="3214" y="2085"/>
                  </a:lnTo>
                  <a:cubicBezTo>
                    <a:pt x="3261" y="2069"/>
                    <a:pt x="3308" y="2022"/>
                    <a:pt x="3324" y="1960"/>
                  </a:cubicBezTo>
                  <a:cubicBezTo>
                    <a:pt x="3355" y="1881"/>
                    <a:pt x="3355" y="1803"/>
                    <a:pt x="3324" y="1740"/>
                  </a:cubicBezTo>
                  <a:lnTo>
                    <a:pt x="2806" y="235"/>
                  </a:lnTo>
                  <a:cubicBezTo>
                    <a:pt x="2775" y="157"/>
                    <a:pt x="2728" y="94"/>
                    <a:pt x="2681" y="47"/>
                  </a:cubicBezTo>
                  <a:cubicBezTo>
                    <a:pt x="2618" y="16"/>
                    <a:pt x="2556" y="0"/>
                    <a:pt x="2493" y="16"/>
                  </a:cubicBezTo>
                  <a:lnTo>
                    <a:pt x="2399" y="47"/>
                  </a:lnTo>
                  <a:cubicBezTo>
                    <a:pt x="2336" y="79"/>
                    <a:pt x="2289" y="126"/>
                    <a:pt x="2273" y="188"/>
                  </a:cubicBezTo>
                  <a:cubicBezTo>
                    <a:pt x="2258" y="251"/>
                    <a:pt x="2258" y="329"/>
                    <a:pt x="2273" y="408"/>
                  </a:cubicBezTo>
                  <a:lnTo>
                    <a:pt x="2321" y="549"/>
                  </a:lnTo>
                  <a:lnTo>
                    <a:pt x="330" y="1239"/>
                  </a:lnTo>
                  <a:lnTo>
                    <a:pt x="1" y="314"/>
                  </a:lnTo>
                </a:path>
              </a:pathLst>
            </a:custGeom>
            <a:solidFill>
              <a:schemeClr val="lt1"/>
            </a:solidFill>
            <a:ln w="775" cap="rnd"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rot="8388146">
              <a:off x="6068552" y="1269760"/>
              <a:ext cx="12802" cy="16597"/>
            </a:xfrm>
            <a:custGeom>
              <a:avLst/>
              <a:gdLst/>
              <a:ahLst/>
              <a:cxnLst/>
              <a:rect l="l" t="t" r="r" b="b"/>
              <a:pathLst>
                <a:path w="243" h="315" extrusionOk="0">
                  <a:moveTo>
                    <a:pt x="96" y="1"/>
                  </a:moveTo>
                  <a:cubicBezTo>
                    <a:pt x="49" y="1"/>
                    <a:pt x="0" y="32"/>
                    <a:pt x="20" y="81"/>
                  </a:cubicBezTo>
                  <a:cubicBezTo>
                    <a:pt x="51" y="144"/>
                    <a:pt x="83" y="207"/>
                    <a:pt x="98" y="269"/>
                  </a:cubicBezTo>
                  <a:cubicBezTo>
                    <a:pt x="111" y="301"/>
                    <a:pt x="139" y="315"/>
                    <a:pt x="166" y="315"/>
                  </a:cubicBezTo>
                  <a:cubicBezTo>
                    <a:pt x="205" y="315"/>
                    <a:pt x="243" y="285"/>
                    <a:pt x="224" y="238"/>
                  </a:cubicBezTo>
                  <a:cubicBezTo>
                    <a:pt x="208" y="175"/>
                    <a:pt x="177" y="113"/>
                    <a:pt x="161" y="34"/>
                  </a:cubicBezTo>
                  <a:cubicBezTo>
                    <a:pt x="150" y="11"/>
                    <a:pt x="123"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rot="8388146">
              <a:off x="5597504" y="757085"/>
              <a:ext cx="272894" cy="676251"/>
            </a:xfrm>
            <a:custGeom>
              <a:avLst/>
              <a:gdLst/>
              <a:ahLst/>
              <a:cxnLst/>
              <a:rect l="l" t="t" r="r" b="b"/>
              <a:pathLst>
                <a:path w="5180" h="12835" extrusionOk="0">
                  <a:moveTo>
                    <a:pt x="77" y="1"/>
                  </a:moveTo>
                  <a:cubicBezTo>
                    <a:pt x="38" y="1"/>
                    <a:pt x="0" y="31"/>
                    <a:pt x="19" y="77"/>
                  </a:cubicBezTo>
                  <a:cubicBezTo>
                    <a:pt x="1696" y="4309"/>
                    <a:pt x="3373" y="8557"/>
                    <a:pt x="5035" y="12789"/>
                  </a:cubicBezTo>
                  <a:cubicBezTo>
                    <a:pt x="5048" y="12821"/>
                    <a:pt x="5076" y="12835"/>
                    <a:pt x="5102" y="12835"/>
                  </a:cubicBezTo>
                  <a:cubicBezTo>
                    <a:pt x="5142" y="12835"/>
                    <a:pt x="5179" y="12805"/>
                    <a:pt x="5160"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7"/>
            <p:cNvSpPr/>
            <p:nvPr/>
          </p:nvSpPr>
          <p:spPr>
            <a:xfrm rot="8388146">
              <a:off x="5396163" y="909169"/>
              <a:ext cx="12749" cy="16386"/>
            </a:xfrm>
            <a:custGeom>
              <a:avLst/>
              <a:gdLst/>
              <a:ahLst/>
              <a:cxnLst/>
              <a:rect l="l" t="t" r="r" b="b"/>
              <a:pathLst>
                <a:path w="242" h="311" extrusionOk="0">
                  <a:moveTo>
                    <a:pt x="77" y="1"/>
                  </a:moveTo>
                  <a:cubicBezTo>
                    <a:pt x="38" y="1"/>
                    <a:pt x="1" y="31"/>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7"/>
            <p:cNvSpPr/>
            <p:nvPr/>
          </p:nvSpPr>
          <p:spPr>
            <a:xfrm rot="8388146">
              <a:off x="6118296" y="1167218"/>
              <a:ext cx="12802" cy="16966"/>
            </a:xfrm>
            <a:custGeom>
              <a:avLst/>
              <a:gdLst/>
              <a:ahLst/>
              <a:cxnLst/>
              <a:rect l="l" t="t" r="r" b="b"/>
              <a:pathLst>
                <a:path w="243" h="322" extrusionOk="0">
                  <a:moveTo>
                    <a:pt x="86" y="1"/>
                  </a:moveTo>
                  <a:cubicBezTo>
                    <a:pt x="44" y="1"/>
                    <a:pt x="0" y="38"/>
                    <a:pt x="20" y="88"/>
                  </a:cubicBezTo>
                  <a:cubicBezTo>
                    <a:pt x="51" y="151"/>
                    <a:pt x="83" y="213"/>
                    <a:pt x="98" y="276"/>
                  </a:cubicBezTo>
                  <a:cubicBezTo>
                    <a:pt x="111" y="308"/>
                    <a:pt x="139" y="321"/>
                    <a:pt x="166" y="321"/>
                  </a:cubicBezTo>
                  <a:cubicBezTo>
                    <a:pt x="206" y="321"/>
                    <a:pt x="243" y="291"/>
                    <a:pt x="224" y="245"/>
                  </a:cubicBezTo>
                  <a:cubicBezTo>
                    <a:pt x="208" y="182"/>
                    <a:pt x="177" y="119"/>
                    <a:pt x="145" y="41"/>
                  </a:cubicBezTo>
                  <a:cubicBezTo>
                    <a:pt x="134" y="13"/>
                    <a:pt x="111"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rot="8388146">
              <a:off x="5647168" y="654836"/>
              <a:ext cx="272947" cy="675988"/>
            </a:xfrm>
            <a:custGeom>
              <a:avLst/>
              <a:gdLst/>
              <a:ahLst/>
              <a:cxnLst/>
              <a:rect l="l" t="t" r="r" b="b"/>
              <a:pathLst>
                <a:path w="5181" h="12830" extrusionOk="0">
                  <a:moveTo>
                    <a:pt x="77" y="0"/>
                  </a:moveTo>
                  <a:cubicBezTo>
                    <a:pt x="38" y="0"/>
                    <a:pt x="1" y="30"/>
                    <a:pt x="19" y="77"/>
                  </a:cubicBezTo>
                  <a:lnTo>
                    <a:pt x="5035" y="12789"/>
                  </a:lnTo>
                  <a:cubicBezTo>
                    <a:pt x="5046" y="12817"/>
                    <a:pt x="5070" y="12829"/>
                    <a:pt x="5094" y="12829"/>
                  </a:cubicBezTo>
                  <a:cubicBezTo>
                    <a:pt x="5137" y="12829"/>
                    <a:pt x="5180" y="12792"/>
                    <a:pt x="5160" y="12742"/>
                  </a:cubicBezTo>
                  <a:cubicBezTo>
                    <a:pt x="3499" y="8510"/>
                    <a:pt x="1822" y="4278"/>
                    <a:pt x="145"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7"/>
            <p:cNvSpPr/>
            <p:nvPr/>
          </p:nvSpPr>
          <p:spPr>
            <a:xfrm rot="8388146">
              <a:off x="5445788" y="806671"/>
              <a:ext cx="12749" cy="16386"/>
            </a:xfrm>
            <a:custGeom>
              <a:avLst/>
              <a:gdLst/>
              <a:ahLst/>
              <a:cxnLst/>
              <a:rect l="l" t="t" r="r" b="b"/>
              <a:pathLst>
                <a:path w="242" h="311" extrusionOk="0">
                  <a:moveTo>
                    <a:pt x="77" y="0"/>
                  </a:moveTo>
                  <a:cubicBezTo>
                    <a:pt x="38" y="0"/>
                    <a:pt x="1" y="30"/>
                    <a:pt x="19" y="77"/>
                  </a:cubicBezTo>
                  <a:cubicBezTo>
                    <a:pt x="51" y="140"/>
                    <a:pt x="66" y="203"/>
                    <a:pt x="98" y="265"/>
                  </a:cubicBezTo>
                  <a:cubicBezTo>
                    <a:pt x="110" y="297"/>
                    <a:pt x="138" y="311"/>
                    <a:pt x="165" y="311"/>
                  </a:cubicBezTo>
                  <a:cubicBezTo>
                    <a:pt x="205" y="311"/>
                    <a:pt x="242" y="281"/>
                    <a:pt x="223" y="234"/>
                  </a:cubicBezTo>
                  <a:cubicBezTo>
                    <a:pt x="192" y="171"/>
                    <a:pt x="176" y="109"/>
                    <a:pt x="145" y="46"/>
                  </a:cubicBezTo>
                  <a:cubicBezTo>
                    <a:pt x="132" y="14"/>
                    <a:pt x="104" y="0"/>
                    <a:pt x="77" y="0"/>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7"/>
            <p:cNvSpPr/>
            <p:nvPr/>
          </p:nvSpPr>
          <p:spPr>
            <a:xfrm rot="8388146">
              <a:off x="6168343" y="1075478"/>
              <a:ext cx="12802" cy="17018"/>
            </a:xfrm>
            <a:custGeom>
              <a:avLst/>
              <a:gdLst/>
              <a:ahLst/>
              <a:cxnLst/>
              <a:rect l="l" t="t" r="r" b="b"/>
              <a:pathLst>
                <a:path w="243" h="323" extrusionOk="0">
                  <a:moveTo>
                    <a:pt x="77" y="1"/>
                  </a:moveTo>
                  <a:cubicBezTo>
                    <a:pt x="38" y="1"/>
                    <a:pt x="1" y="31"/>
                    <a:pt x="20" y="77"/>
                  </a:cubicBezTo>
                  <a:cubicBezTo>
                    <a:pt x="35" y="140"/>
                    <a:pt x="67" y="218"/>
                    <a:pt x="98" y="281"/>
                  </a:cubicBezTo>
                  <a:cubicBezTo>
                    <a:pt x="110" y="310"/>
                    <a:pt x="134" y="322"/>
                    <a:pt x="159" y="322"/>
                  </a:cubicBezTo>
                  <a:cubicBezTo>
                    <a:pt x="201" y="322"/>
                    <a:pt x="243" y="289"/>
                    <a:pt x="223" y="250"/>
                  </a:cubicBezTo>
                  <a:cubicBezTo>
                    <a:pt x="192" y="171"/>
                    <a:pt x="161" y="109"/>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rot="8388146">
              <a:off x="5697242" y="563147"/>
              <a:ext cx="273685" cy="675408"/>
            </a:xfrm>
            <a:custGeom>
              <a:avLst/>
              <a:gdLst/>
              <a:ahLst/>
              <a:cxnLst/>
              <a:rect l="l" t="t" r="r" b="b"/>
              <a:pathLst>
                <a:path w="5195" h="12819" extrusionOk="0">
                  <a:moveTo>
                    <a:pt x="77" y="0"/>
                  </a:moveTo>
                  <a:cubicBezTo>
                    <a:pt x="37" y="0"/>
                    <a:pt x="0" y="30"/>
                    <a:pt x="19" y="77"/>
                  </a:cubicBezTo>
                  <a:cubicBezTo>
                    <a:pt x="1696" y="4309"/>
                    <a:pt x="3373" y="8541"/>
                    <a:pt x="5050" y="12773"/>
                  </a:cubicBezTo>
                  <a:cubicBezTo>
                    <a:pt x="5063" y="12805"/>
                    <a:pt x="5091" y="12819"/>
                    <a:pt x="5118" y="12819"/>
                  </a:cubicBezTo>
                  <a:cubicBezTo>
                    <a:pt x="5157" y="12819"/>
                    <a:pt x="5195" y="12789"/>
                    <a:pt x="5176" y="12742"/>
                  </a:cubicBezTo>
                  <a:lnTo>
                    <a:pt x="144" y="46"/>
                  </a:ln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rot="8388146">
              <a:off x="5496568" y="714317"/>
              <a:ext cx="12275" cy="16966"/>
            </a:xfrm>
            <a:custGeom>
              <a:avLst/>
              <a:gdLst/>
              <a:ahLst/>
              <a:cxnLst/>
              <a:rect l="l" t="t" r="r" b="b"/>
              <a:pathLst>
                <a:path w="233" h="322" extrusionOk="0">
                  <a:moveTo>
                    <a:pt x="91" y="1"/>
                  </a:moveTo>
                  <a:cubicBezTo>
                    <a:pt x="48" y="1"/>
                    <a:pt x="0" y="38"/>
                    <a:pt x="10" y="88"/>
                  </a:cubicBezTo>
                  <a:cubicBezTo>
                    <a:pt x="41" y="151"/>
                    <a:pt x="73" y="214"/>
                    <a:pt x="88" y="276"/>
                  </a:cubicBezTo>
                  <a:cubicBezTo>
                    <a:pt x="101" y="308"/>
                    <a:pt x="129" y="322"/>
                    <a:pt x="156" y="322"/>
                  </a:cubicBezTo>
                  <a:cubicBezTo>
                    <a:pt x="196" y="322"/>
                    <a:pt x="233" y="292"/>
                    <a:pt x="214" y="245"/>
                  </a:cubicBezTo>
                  <a:cubicBezTo>
                    <a:pt x="198" y="182"/>
                    <a:pt x="167" y="104"/>
                    <a:pt x="151" y="41"/>
                  </a:cubicBezTo>
                  <a:cubicBezTo>
                    <a:pt x="140" y="13"/>
                    <a:pt x="116" y="1"/>
                    <a:pt x="91"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rot="8388146">
              <a:off x="6234588" y="987832"/>
              <a:ext cx="12749" cy="16386"/>
            </a:xfrm>
            <a:custGeom>
              <a:avLst/>
              <a:gdLst/>
              <a:ahLst/>
              <a:cxnLst/>
              <a:rect l="l" t="t" r="r" b="b"/>
              <a:pathLst>
                <a:path w="242" h="311" extrusionOk="0">
                  <a:moveTo>
                    <a:pt x="77" y="1"/>
                  </a:moveTo>
                  <a:cubicBezTo>
                    <a:pt x="37" y="1"/>
                    <a:pt x="0" y="31"/>
                    <a:pt x="19" y="77"/>
                  </a:cubicBezTo>
                  <a:cubicBezTo>
                    <a:pt x="35" y="140"/>
                    <a:pt x="66" y="203"/>
                    <a:pt x="97" y="266"/>
                  </a:cubicBezTo>
                  <a:cubicBezTo>
                    <a:pt x="104" y="297"/>
                    <a:pt x="130" y="311"/>
                    <a:pt x="158" y="311"/>
                  </a:cubicBezTo>
                  <a:cubicBezTo>
                    <a:pt x="199" y="311"/>
                    <a:pt x="241" y="281"/>
                    <a:pt x="223" y="234"/>
                  </a:cubicBezTo>
                  <a:cubicBezTo>
                    <a:pt x="191" y="172"/>
                    <a:pt x="160" y="109"/>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rot="8388146">
              <a:off x="5763515" y="474786"/>
              <a:ext cx="273685" cy="676251"/>
            </a:xfrm>
            <a:custGeom>
              <a:avLst/>
              <a:gdLst/>
              <a:ahLst/>
              <a:cxnLst/>
              <a:rect l="l" t="t" r="r" b="b"/>
              <a:pathLst>
                <a:path w="5195" h="12835" extrusionOk="0">
                  <a:moveTo>
                    <a:pt x="77" y="0"/>
                  </a:moveTo>
                  <a:cubicBezTo>
                    <a:pt x="38" y="0"/>
                    <a:pt x="1" y="30"/>
                    <a:pt x="19" y="77"/>
                  </a:cubicBezTo>
                  <a:cubicBezTo>
                    <a:pt x="1696" y="4325"/>
                    <a:pt x="3374" y="8557"/>
                    <a:pt x="5035" y="12789"/>
                  </a:cubicBezTo>
                  <a:cubicBezTo>
                    <a:pt x="5048" y="12820"/>
                    <a:pt x="5078" y="12834"/>
                    <a:pt x="5108" y="12834"/>
                  </a:cubicBezTo>
                  <a:cubicBezTo>
                    <a:pt x="5152" y="12834"/>
                    <a:pt x="5195" y="12804"/>
                    <a:pt x="5176" y="12757"/>
                  </a:cubicBezTo>
                  <a:cubicBezTo>
                    <a:pt x="3499" y="8525"/>
                    <a:pt x="1822" y="4277"/>
                    <a:pt x="145" y="45"/>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rot="8388146">
              <a:off x="5562744" y="626503"/>
              <a:ext cx="12854" cy="16597"/>
            </a:xfrm>
            <a:custGeom>
              <a:avLst/>
              <a:gdLst/>
              <a:ahLst/>
              <a:cxnLst/>
              <a:rect l="l" t="t" r="r" b="b"/>
              <a:pathLst>
                <a:path w="244" h="315" extrusionOk="0">
                  <a:moveTo>
                    <a:pt x="77" y="1"/>
                  </a:moveTo>
                  <a:cubicBezTo>
                    <a:pt x="38" y="1"/>
                    <a:pt x="1" y="31"/>
                    <a:pt x="19" y="78"/>
                  </a:cubicBezTo>
                  <a:cubicBezTo>
                    <a:pt x="51" y="140"/>
                    <a:pt x="82" y="203"/>
                    <a:pt x="98" y="281"/>
                  </a:cubicBezTo>
                  <a:cubicBezTo>
                    <a:pt x="109" y="305"/>
                    <a:pt x="134" y="315"/>
                    <a:pt x="158" y="315"/>
                  </a:cubicBezTo>
                  <a:cubicBezTo>
                    <a:pt x="200" y="315"/>
                    <a:pt x="243" y="284"/>
                    <a:pt x="223" y="234"/>
                  </a:cubicBezTo>
                  <a:cubicBezTo>
                    <a:pt x="208" y="172"/>
                    <a:pt x="176" y="109"/>
                    <a:pt x="145"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rot="8388146">
              <a:off x="6278932" y="880108"/>
              <a:ext cx="12854" cy="16913"/>
            </a:xfrm>
            <a:custGeom>
              <a:avLst/>
              <a:gdLst/>
              <a:ahLst/>
              <a:cxnLst/>
              <a:rect l="l" t="t" r="r" b="b"/>
              <a:pathLst>
                <a:path w="244" h="321" extrusionOk="0">
                  <a:moveTo>
                    <a:pt x="87" y="0"/>
                  </a:moveTo>
                  <a:cubicBezTo>
                    <a:pt x="44" y="0"/>
                    <a:pt x="1" y="37"/>
                    <a:pt x="21" y="87"/>
                  </a:cubicBezTo>
                  <a:cubicBezTo>
                    <a:pt x="52" y="150"/>
                    <a:pt x="68" y="213"/>
                    <a:pt x="99" y="275"/>
                  </a:cubicBezTo>
                  <a:cubicBezTo>
                    <a:pt x="112" y="307"/>
                    <a:pt x="140" y="321"/>
                    <a:pt x="166" y="321"/>
                  </a:cubicBezTo>
                  <a:cubicBezTo>
                    <a:pt x="206" y="321"/>
                    <a:pt x="243" y="291"/>
                    <a:pt x="224" y="244"/>
                  </a:cubicBezTo>
                  <a:cubicBezTo>
                    <a:pt x="193" y="181"/>
                    <a:pt x="177" y="103"/>
                    <a:pt x="146" y="40"/>
                  </a:cubicBezTo>
                  <a:cubicBezTo>
                    <a:pt x="135"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rot="8388146">
              <a:off x="5807735" y="367198"/>
              <a:ext cx="273685" cy="676251"/>
            </a:xfrm>
            <a:custGeom>
              <a:avLst/>
              <a:gdLst/>
              <a:ahLst/>
              <a:cxnLst/>
              <a:rect l="l" t="t" r="r" b="b"/>
              <a:pathLst>
                <a:path w="5195" h="12835" extrusionOk="0">
                  <a:moveTo>
                    <a:pt x="77" y="1"/>
                  </a:moveTo>
                  <a:cubicBezTo>
                    <a:pt x="37" y="1"/>
                    <a:pt x="0" y="31"/>
                    <a:pt x="19" y="78"/>
                  </a:cubicBezTo>
                  <a:cubicBezTo>
                    <a:pt x="1696" y="4310"/>
                    <a:pt x="3373" y="8557"/>
                    <a:pt x="5050" y="12789"/>
                  </a:cubicBezTo>
                  <a:cubicBezTo>
                    <a:pt x="5063" y="12821"/>
                    <a:pt x="5091" y="12835"/>
                    <a:pt x="5118" y="12835"/>
                  </a:cubicBezTo>
                  <a:cubicBezTo>
                    <a:pt x="5158" y="12835"/>
                    <a:pt x="5195" y="12805"/>
                    <a:pt x="5176" y="12758"/>
                  </a:cubicBezTo>
                  <a:cubicBezTo>
                    <a:pt x="3499" y="8510"/>
                    <a:pt x="1822" y="4278"/>
                    <a:pt x="144" y="46"/>
                  </a:cubicBezTo>
                  <a:cubicBezTo>
                    <a:pt x="132" y="15"/>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rot="8388146">
              <a:off x="5606430" y="519524"/>
              <a:ext cx="12749" cy="16439"/>
            </a:xfrm>
            <a:custGeom>
              <a:avLst/>
              <a:gdLst/>
              <a:ahLst/>
              <a:cxnLst/>
              <a:rect l="l" t="t" r="r" b="b"/>
              <a:pathLst>
                <a:path w="242" h="312" extrusionOk="0">
                  <a:moveTo>
                    <a:pt x="77" y="1"/>
                  </a:moveTo>
                  <a:cubicBezTo>
                    <a:pt x="37" y="1"/>
                    <a:pt x="0" y="31"/>
                    <a:pt x="19" y="78"/>
                  </a:cubicBezTo>
                  <a:cubicBezTo>
                    <a:pt x="35" y="140"/>
                    <a:pt x="66" y="203"/>
                    <a:pt x="97" y="266"/>
                  </a:cubicBezTo>
                  <a:cubicBezTo>
                    <a:pt x="110" y="297"/>
                    <a:pt x="138" y="311"/>
                    <a:pt x="165" y="311"/>
                  </a:cubicBezTo>
                  <a:cubicBezTo>
                    <a:pt x="204" y="311"/>
                    <a:pt x="241" y="281"/>
                    <a:pt x="223" y="234"/>
                  </a:cubicBezTo>
                  <a:cubicBezTo>
                    <a:pt x="191" y="172"/>
                    <a:pt x="160" y="109"/>
                    <a:pt x="144" y="46"/>
                  </a:cubicBezTo>
                  <a:cubicBezTo>
                    <a:pt x="132" y="15"/>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rot="8388146">
              <a:off x="6334582" y="782564"/>
              <a:ext cx="11906" cy="16386"/>
            </a:xfrm>
            <a:custGeom>
              <a:avLst/>
              <a:gdLst/>
              <a:ahLst/>
              <a:cxnLst/>
              <a:rect l="l" t="t" r="r" b="b"/>
              <a:pathLst>
                <a:path w="226" h="311" extrusionOk="0">
                  <a:moveTo>
                    <a:pt x="77" y="0"/>
                  </a:moveTo>
                  <a:cubicBezTo>
                    <a:pt x="37" y="0"/>
                    <a:pt x="0" y="30"/>
                    <a:pt x="19" y="77"/>
                  </a:cubicBezTo>
                  <a:cubicBezTo>
                    <a:pt x="35" y="140"/>
                    <a:pt x="66" y="202"/>
                    <a:pt x="82" y="265"/>
                  </a:cubicBezTo>
                  <a:cubicBezTo>
                    <a:pt x="94" y="297"/>
                    <a:pt x="122" y="311"/>
                    <a:pt x="149" y="311"/>
                  </a:cubicBezTo>
                  <a:cubicBezTo>
                    <a:pt x="189" y="311"/>
                    <a:pt x="226" y="280"/>
                    <a:pt x="207" y="234"/>
                  </a:cubicBezTo>
                  <a:cubicBezTo>
                    <a:pt x="191" y="171"/>
                    <a:pt x="160" y="108"/>
                    <a:pt x="144" y="46"/>
                  </a:cubicBezTo>
                  <a:cubicBezTo>
                    <a:pt x="132" y="14"/>
                    <a:pt x="104"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rot="8388146">
              <a:off x="5863218" y="269677"/>
              <a:ext cx="273211" cy="676251"/>
            </a:xfrm>
            <a:custGeom>
              <a:avLst/>
              <a:gdLst/>
              <a:ahLst/>
              <a:cxnLst/>
              <a:rect l="l" t="t" r="r" b="b"/>
              <a:pathLst>
                <a:path w="5186" h="12835" extrusionOk="0">
                  <a:moveTo>
                    <a:pt x="77" y="1"/>
                  </a:moveTo>
                  <a:cubicBezTo>
                    <a:pt x="38" y="1"/>
                    <a:pt x="1" y="31"/>
                    <a:pt x="19" y="77"/>
                  </a:cubicBezTo>
                  <a:cubicBezTo>
                    <a:pt x="1697" y="4325"/>
                    <a:pt x="3374" y="8557"/>
                    <a:pt x="5035" y="12789"/>
                  </a:cubicBezTo>
                  <a:cubicBezTo>
                    <a:pt x="5048" y="12821"/>
                    <a:pt x="5076" y="12835"/>
                    <a:pt x="5104" y="12835"/>
                  </a:cubicBezTo>
                  <a:cubicBezTo>
                    <a:pt x="5145" y="12835"/>
                    <a:pt x="5186" y="12805"/>
                    <a:pt x="5176" y="12758"/>
                  </a:cubicBezTo>
                  <a:cubicBezTo>
                    <a:pt x="3499" y="8510"/>
                    <a:pt x="1822" y="4278"/>
                    <a:pt x="145"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rot="8388146">
              <a:off x="5662155" y="421659"/>
              <a:ext cx="12749" cy="16386"/>
            </a:xfrm>
            <a:custGeom>
              <a:avLst/>
              <a:gdLst/>
              <a:ahLst/>
              <a:cxnLst/>
              <a:rect l="l" t="t" r="r" b="b"/>
              <a:pathLst>
                <a:path w="242" h="311" extrusionOk="0">
                  <a:moveTo>
                    <a:pt x="77" y="1"/>
                  </a:moveTo>
                  <a:cubicBezTo>
                    <a:pt x="38" y="1"/>
                    <a:pt x="1" y="31"/>
                    <a:pt x="20" y="77"/>
                  </a:cubicBezTo>
                  <a:cubicBezTo>
                    <a:pt x="51" y="140"/>
                    <a:pt x="82" y="203"/>
                    <a:pt x="98" y="265"/>
                  </a:cubicBezTo>
                  <a:cubicBezTo>
                    <a:pt x="111" y="297"/>
                    <a:pt x="139" y="311"/>
                    <a:pt x="165" y="311"/>
                  </a:cubicBezTo>
                  <a:cubicBezTo>
                    <a:pt x="205" y="311"/>
                    <a:pt x="242" y="281"/>
                    <a:pt x="223" y="234"/>
                  </a:cubicBezTo>
                  <a:cubicBezTo>
                    <a:pt x="208" y="171"/>
                    <a:pt x="176" y="109"/>
                    <a:pt x="145" y="46"/>
                  </a:cubicBezTo>
                  <a:cubicBezTo>
                    <a:pt x="132" y="14"/>
                    <a:pt x="104" y="1"/>
                    <a:pt x="77"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rot="8388146">
              <a:off x="6388628" y="674940"/>
              <a:ext cx="12749" cy="16386"/>
            </a:xfrm>
            <a:custGeom>
              <a:avLst/>
              <a:gdLst/>
              <a:ahLst/>
              <a:cxnLst/>
              <a:rect l="l" t="t" r="r" b="b"/>
              <a:pathLst>
                <a:path w="242" h="311" extrusionOk="0">
                  <a:moveTo>
                    <a:pt x="77" y="1"/>
                  </a:moveTo>
                  <a:cubicBezTo>
                    <a:pt x="37" y="1"/>
                    <a:pt x="0" y="31"/>
                    <a:pt x="19" y="77"/>
                  </a:cubicBezTo>
                  <a:cubicBezTo>
                    <a:pt x="35" y="140"/>
                    <a:pt x="66" y="203"/>
                    <a:pt x="97" y="266"/>
                  </a:cubicBezTo>
                  <a:cubicBezTo>
                    <a:pt x="110" y="297"/>
                    <a:pt x="138" y="311"/>
                    <a:pt x="165" y="311"/>
                  </a:cubicBezTo>
                  <a:cubicBezTo>
                    <a:pt x="204" y="311"/>
                    <a:pt x="241" y="281"/>
                    <a:pt x="223" y="234"/>
                  </a:cubicBezTo>
                  <a:cubicBezTo>
                    <a:pt x="191" y="171"/>
                    <a:pt x="160" y="109"/>
                    <a:pt x="144" y="46"/>
                  </a:cubicBezTo>
                  <a:cubicBezTo>
                    <a:pt x="132" y="14"/>
                    <a:pt x="104"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rot="8388146">
              <a:off x="5917481" y="161954"/>
              <a:ext cx="273737" cy="675935"/>
            </a:xfrm>
            <a:custGeom>
              <a:avLst/>
              <a:gdLst/>
              <a:ahLst/>
              <a:cxnLst/>
              <a:rect l="l" t="t" r="r" b="b"/>
              <a:pathLst>
                <a:path w="5196" h="12829" extrusionOk="0">
                  <a:moveTo>
                    <a:pt x="87" y="0"/>
                  </a:moveTo>
                  <a:cubicBezTo>
                    <a:pt x="44" y="0"/>
                    <a:pt x="0" y="37"/>
                    <a:pt x="20" y="87"/>
                  </a:cubicBezTo>
                  <a:cubicBezTo>
                    <a:pt x="1697" y="4319"/>
                    <a:pt x="3375" y="8552"/>
                    <a:pt x="5052" y="12784"/>
                  </a:cubicBezTo>
                  <a:cubicBezTo>
                    <a:pt x="5064" y="12815"/>
                    <a:pt x="5092" y="12829"/>
                    <a:pt x="5119" y="12829"/>
                  </a:cubicBezTo>
                  <a:cubicBezTo>
                    <a:pt x="5159" y="12829"/>
                    <a:pt x="5196" y="12799"/>
                    <a:pt x="5177" y="12752"/>
                  </a:cubicBezTo>
                  <a:cubicBezTo>
                    <a:pt x="3500" y="8520"/>
                    <a:pt x="1823" y="4288"/>
                    <a:pt x="146" y="40"/>
                  </a:cubicBezTo>
                  <a:cubicBezTo>
                    <a:pt x="134" y="12"/>
                    <a:pt x="111"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rot="8388146">
              <a:off x="5716665" y="313285"/>
              <a:ext cx="12854" cy="16966"/>
            </a:xfrm>
            <a:custGeom>
              <a:avLst/>
              <a:gdLst/>
              <a:ahLst/>
              <a:cxnLst/>
              <a:rect l="l" t="t" r="r" b="b"/>
              <a:pathLst>
                <a:path w="244" h="322" extrusionOk="0">
                  <a:moveTo>
                    <a:pt x="88" y="1"/>
                  </a:moveTo>
                  <a:cubicBezTo>
                    <a:pt x="43" y="1"/>
                    <a:pt x="1" y="31"/>
                    <a:pt x="19" y="78"/>
                  </a:cubicBezTo>
                  <a:cubicBezTo>
                    <a:pt x="51" y="140"/>
                    <a:pt x="82" y="203"/>
                    <a:pt x="98" y="281"/>
                  </a:cubicBezTo>
                  <a:cubicBezTo>
                    <a:pt x="109" y="310"/>
                    <a:pt x="133" y="322"/>
                    <a:pt x="157" y="322"/>
                  </a:cubicBezTo>
                  <a:cubicBezTo>
                    <a:pt x="199" y="322"/>
                    <a:pt x="243" y="284"/>
                    <a:pt x="223" y="234"/>
                  </a:cubicBezTo>
                  <a:cubicBezTo>
                    <a:pt x="208" y="172"/>
                    <a:pt x="176" y="109"/>
                    <a:pt x="161" y="46"/>
                  </a:cubicBezTo>
                  <a:cubicBezTo>
                    <a:pt x="148" y="15"/>
                    <a:pt x="117" y="1"/>
                    <a:pt x="88" y="1"/>
                  </a:cubicBezTo>
                  <a:close/>
                </a:path>
              </a:pathLst>
            </a:custGeom>
            <a:solidFill>
              <a:srgbClr val="425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rot="8388146">
              <a:off x="5144210" y="810190"/>
              <a:ext cx="128861" cy="135461"/>
            </a:xfrm>
            <a:custGeom>
              <a:avLst/>
              <a:gdLst/>
              <a:ahLst/>
              <a:cxnLst/>
              <a:rect l="l" t="t" r="r" b="b"/>
              <a:pathLst>
                <a:path w="2446" h="2571" extrusionOk="0">
                  <a:moveTo>
                    <a:pt x="1474" y="110"/>
                  </a:moveTo>
                  <a:lnTo>
                    <a:pt x="2273" y="706"/>
                  </a:lnTo>
                  <a:cubicBezTo>
                    <a:pt x="2414" y="800"/>
                    <a:pt x="2445" y="1019"/>
                    <a:pt x="2336" y="1160"/>
                  </a:cubicBezTo>
                  <a:lnTo>
                    <a:pt x="1427" y="2398"/>
                  </a:lnTo>
                  <a:cubicBezTo>
                    <a:pt x="1317" y="2539"/>
                    <a:pt x="1113" y="2571"/>
                    <a:pt x="972" y="2461"/>
                  </a:cubicBezTo>
                  <a:lnTo>
                    <a:pt x="173" y="1881"/>
                  </a:lnTo>
                  <a:cubicBezTo>
                    <a:pt x="32" y="1771"/>
                    <a:pt x="0" y="1552"/>
                    <a:pt x="110" y="1411"/>
                  </a:cubicBezTo>
                  <a:lnTo>
                    <a:pt x="1019" y="173"/>
                  </a:lnTo>
                  <a:cubicBezTo>
                    <a:pt x="1129" y="32"/>
                    <a:pt x="1333" y="0"/>
                    <a:pt x="1474" y="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rot="8388146">
              <a:off x="5135565" y="688430"/>
              <a:ext cx="129704" cy="135514"/>
            </a:xfrm>
            <a:custGeom>
              <a:avLst/>
              <a:gdLst/>
              <a:ahLst/>
              <a:cxnLst/>
              <a:rect l="l" t="t" r="r" b="b"/>
              <a:pathLst>
                <a:path w="2462" h="2572" extrusionOk="0">
                  <a:moveTo>
                    <a:pt x="1490" y="110"/>
                  </a:moveTo>
                  <a:lnTo>
                    <a:pt x="2274" y="690"/>
                  </a:lnTo>
                  <a:cubicBezTo>
                    <a:pt x="2430" y="800"/>
                    <a:pt x="2462" y="1004"/>
                    <a:pt x="2352" y="1160"/>
                  </a:cubicBezTo>
                  <a:lnTo>
                    <a:pt x="1443" y="2383"/>
                  </a:lnTo>
                  <a:cubicBezTo>
                    <a:pt x="1333" y="2540"/>
                    <a:pt x="1129" y="2571"/>
                    <a:pt x="973" y="2461"/>
                  </a:cubicBezTo>
                  <a:lnTo>
                    <a:pt x="173" y="1866"/>
                  </a:lnTo>
                  <a:cubicBezTo>
                    <a:pt x="32" y="1756"/>
                    <a:pt x="1" y="1552"/>
                    <a:pt x="111" y="1411"/>
                  </a:cubicBezTo>
                  <a:lnTo>
                    <a:pt x="1020" y="173"/>
                  </a:lnTo>
                  <a:cubicBezTo>
                    <a:pt x="1129" y="32"/>
                    <a:pt x="1333" y="0"/>
                    <a:pt x="1490" y="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rot="8388146">
              <a:off x="5128167" y="567129"/>
              <a:ext cx="129704" cy="135461"/>
            </a:xfrm>
            <a:custGeom>
              <a:avLst/>
              <a:gdLst/>
              <a:ahLst/>
              <a:cxnLst/>
              <a:rect l="l" t="t" r="r" b="b"/>
              <a:pathLst>
                <a:path w="2462" h="2571" extrusionOk="0">
                  <a:moveTo>
                    <a:pt x="1490" y="110"/>
                  </a:moveTo>
                  <a:lnTo>
                    <a:pt x="2289" y="705"/>
                  </a:lnTo>
                  <a:cubicBezTo>
                    <a:pt x="2430" y="815"/>
                    <a:pt x="2461" y="1019"/>
                    <a:pt x="2352" y="1160"/>
                  </a:cubicBezTo>
                  <a:lnTo>
                    <a:pt x="1443" y="2398"/>
                  </a:lnTo>
                  <a:cubicBezTo>
                    <a:pt x="1333" y="2539"/>
                    <a:pt x="1129" y="2571"/>
                    <a:pt x="988" y="2461"/>
                  </a:cubicBezTo>
                  <a:lnTo>
                    <a:pt x="189" y="1881"/>
                  </a:lnTo>
                  <a:cubicBezTo>
                    <a:pt x="32" y="1771"/>
                    <a:pt x="1" y="1567"/>
                    <a:pt x="110" y="1411"/>
                  </a:cubicBezTo>
                  <a:lnTo>
                    <a:pt x="1019" y="188"/>
                  </a:lnTo>
                  <a:cubicBezTo>
                    <a:pt x="1129" y="31"/>
                    <a:pt x="1349" y="0"/>
                    <a:pt x="1490" y="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rot="8388146">
              <a:off x="5120335" y="445432"/>
              <a:ext cx="128914" cy="135461"/>
            </a:xfrm>
            <a:custGeom>
              <a:avLst/>
              <a:gdLst/>
              <a:ahLst/>
              <a:cxnLst/>
              <a:rect l="l" t="t" r="r" b="b"/>
              <a:pathLst>
                <a:path w="2447" h="2571" extrusionOk="0">
                  <a:moveTo>
                    <a:pt x="1474" y="110"/>
                  </a:moveTo>
                  <a:lnTo>
                    <a:pt x="2274" y="690"/>
                  </a:lnTo>
                  <a:cubicBezTo>
                    <a:pt x="2415" y="800"/>
                    <a:pt x="2446" y="1003"/>
                    <a:pt x="2336" y="1160"/>
                  </a:cubicBezTo>
                  <a:lnTo>
                    <a:pt x="1427" y="2383"/>
                  </a:lnTo>
                  <a:cubicBezTo>
                    <a:pt x="1318" y="2540"/>
                    <a:pt x="1114" y="2571"/>
                    <a:pt x="973" y="2461"/>
                  </a:cubicBezTo>
                  <a:lnTo>
                    <a:pt x="173" y="1866"/>
                  </a:lnTo>
                  <a:cubicBezTo>
                    <a:pt x="32" y="1756"/>
                    <a:pt x="1" y="1552"/>
                    <a:pt x="111" y="1411"/>
                  </a:cubicBezTo>
                  <a:lnTo>
                    <a:pt x="1020" y="173"/>
                  </a:lnTo>
                  <a:cubicBezTo>
                    <a:pt x="1129" y="32"/>
                    <a:pt x="1333" y="0"/>
                    <a:pt x="1474" y="1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rot="8388146">
              <a:off x="4975584" y="-158944"/>
              <a:ext cx="1186669" cy="1228053"/>
            </a:xfrm>
            <a:custGeom>
              <a:avLst/>
              <a:gdLst/>
              <a:ahLst/>
              <a:cxnLst/>
              <a:rect l="l" t="t" r="r" b="b"/>
              <a:pathLst>
                <a:path w="22525" h="23308" extrusionOk="0">
                  <a:moveTo>
                    <a:pt x="10848" y="0"/>
                  </a:moveTo>
                  <a:lnTo>
                    <a:pt x="22525" y="8621"/>
                  </a:lnTo>
                  <a:lnTo>
                    <a:pt x="11663" y="23308"/>
                  </a:lnTo>
                  <a:lnTo>
                    <a:pt x="1" y="1468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rot="8388146">
              <a:off x="4903134" y="87578"/>
              <a:ext cx="585511" cy="783788"/>
            </a:xfrm>
            <a:custGeom>
              <a:avLst/>
              <a:gdLst/>
              <a:ahLst/>
              <a:cxnLst/>
              <a:rect l="l" t="t" r="r" b="b"/>
              <a:pathLst>
                <a:path w="11114" h="14876" extrusionOk="0">
                  <a:moveTo>
                    <a:pt x="10863" y="1"/>
                  </a:moveTo>
                  <a:lnTo>
                    <a:pt x="11114" y="189"/>
                  </a:lnTo>
                  <a:lnTo>
                    <a:pt x="252" y="14876"/>
                  </a:lnTo>
                  <a:lnTo>
                    <a:pt x="1" y="146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rot="8388146">
              <a:off x="5587980" y="20827"/>
              <a:ext cx="640038" cy="824199"/>
            </a:xfrm>
            <a:custGeom>
              <a:avLst/>
              <a:gdLst/>
              <a:ahLst/>
              <a:cxnLst/>
              <a:rect l="l" t="t" r="r" b="b"/>
              <a:pathLst>
                <a:path w="12149" h="15643" extrusionOk="0">
                  <a:moveTo>
                    <a:pt x="10848" y="0"/>
                  </a:moveTo>
                  <a:lnTo>
                    <a:pt x="12149" y="956"/>
                  </a:lnTo>
                  <a:lnTo>
                    <a:pt x="1286" y="15643"/>
                  </a:lnTo>
                  <a:lnTo>
                    <a:pt x="1" y="146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rot="8388146">
              <a:off x="5925765" y="848312"/>
              <a:ext cx="31451" cy="30612"/>
            </a:xfrm>
            <a:custGeom>
              <a:avLst/>
              <a:gdLst/>
              <a:ahLst/>
              <a:cxnLst/>
              <a:rect l="l" t="t" r="r" b="b"/>
              <a:pathLst>
                <a:path w="597" h="581" extrusionOk="0">
                  <a:moveTo>
                    <a:pt x="455" y="79"/>
                  </a:moveTo>
                  <a:cubicBezTo>
                    <a:pt x="565" y="173"/>
                    <a:pt x="596" y="330"/>
                    <a:pt x="502" y="455"/>
                  </a:cubicBezTo>
                  <a:cubicBezTo>
                    <a:pt x="424" y="565"/>
                    <a:pt x="267" y="581"/>
                    <a:pt x="141" y="502"/>
                  </a:cubicBezTo>
                  <a:cubicBezTo>
                    <a:pt x="32" y="424"/>
                    <a:pt x="0" y="252"/>
                    <a:pt x="94" y="142"/>
                  </a:cubicBezTo>
                  <a:cubicBezTo>
                    <a:pt x="173" y="32"/>
                    <a:pt x="345" y="1"/>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7"/>
            <p:cNvSpPr/>
            <p:nvPr/>
          </p:nvSpPr>
          <p:spPr>
            <a:xfrm rot="8388146">
              <a:off x="5925945" y="849152"/>
              <a:ext cx="27289" cy="25659"/>
            </a:xfrm>
            <a:custGeom>
              <a:avLst/>
              <a:gdLst/>
              <a:ahLst/>
              <a:cxnLst/>
              <a:rect l="l" t="t" r="r" b="b"/>
              <a:pathLst>
                <a:path w="518" h="487" extrusionOk="0">
                  <a:moveTo>
                    <a:pt x="518" y="220"/>
                  </a:moveTo>
                  <a:cubicBezTo>
                    <a:pt x="502" y="267"/>
                    <a:pt x="486" y="314"/>
                    <a:pt x="455" y="361"/>
                  </a:cubicBezTo>
                  <a:cubicBezTo>
                    <a:pt x="377" y="471"/>
                    <a:pt x="220" y="487"/>
                    <a:pt x="94" y="408"/>
                  </a:cubicBezTo>
                  <a:cubicBezTo>
                    <a:pt x="47" y="377"/>
                    <a:pt x="16" y="314"/>
                    <a:pt x="0" y="267"/>
                  </a:cubicBezTo>
                  <a:cubicBezTo>
                    <a:pt x="0" y="220"/>
                    <a:pt x="16" y="173"/>
                    <a:pt x="47" y="126"/>
                  </a:cubicBezTo>
                  <a:cubicBezTo>
                    <a:pt x="142" y="17"/>
                    <a:pt x="298" y="1"/>
                    <a:pt x="408" y="79"/>
                  </a:cubicBezTo>
                  <a:cubicBezTo>
                    <a:pt x="471" y="111"/>
                    <a:pt x="502" y="173"/>
                    <a:pt x="518"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7"/>
            <p:cNvSpPr/>
            <p:nvPr/>
          </p:nvSpPr>
          <p:spPr>
            <a:xfrm rot="8388146">
              <a:off x="5938672" y="839527"/>
              <a:ext cx="54579" cy="44627"/>
            </a:xfrm>
            <a:custGeom>
              <a:avLst/>
              <a:gdLst/>
              <a:ahLst/>
              <a:cxnLst/>
              <a:rect l="l" t="t" r="r" b="b"/>
              <a:pathLst>
                <a:path w="1036" h="847" extrusionOk="0">
                  <a:moveTo>
                    <a:pt x="236" y="32"/>
                  </a:moveTo>
                  <a:lnTo>
                    <a:pt x="957" y="580"/>
                  </a:lnTo>
                  <a:cubicBezTo>
                    <a:pt x="1020" y="627"/>
                    <a:pt x="1035" y="706"/>
                    <a:pt x="988" y="768"/>
                  </a:cubicBezTo>
                  <a:lnTo>
                    <a:pt x="988" y="768"/>
                  </a:lnTo>
                  <a:cubicBezTo>
                    <a:pt x="941" y="831"/>
                    <a:pt x="847" y="847"/>
                    <a:pt x="800" y="800"/>
                  </a:cubicBezTo>
                  <a:lnTo>
                    <a:pt x="63" y="267"/>
                  </a:lnTo>
                  <a:cubicBezTo>
                    <a:pt x="1" y="220"/>
                    <a:pt x="1" y="126"/>
                    <a:pt x="32" y="63"/>
                  </a:cubicBezTo>
                  <a:lnTo>
                    <a:pt x="32" y="63"/>
                  </a:lnTo>
                  <a:cubicBezTo>
                    <a:pt x="79" y="0"/>
                    <a:pt x="173" y="0"/>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p:cNvSpPr/>
            <p:nvPr/>
          </p:nvSpPr>
          <p:spPr>
            <a:xfrm rot="8388146">
              <a:off x="5921133" y="775960"/>
              <a:ext cx="30556" cy="31455"/>
            </a:xfrm>
            <a:custGeom>
              <a:avLst/>
              <a:gdLst/>
              <a:ahLst/>
              <a:cxnLst/>
              <a:rect l="l" t="t" r="r" b="b"/>
              <a:pathLst>
                <a:path w="580" h="597" extrusionOk="0">
                  <a:moveTo>
                    <a:pt x="439" y="95"/>
                  </a:moveTo>
                  <a:cubicBezTo>
                    <a:pt x="549" y="173"/>
                    <a:pt x="580" y="330"/>
                    <a:pt x="502" y="456"/>
                  </a:cubicBezTo>
                  <a:cubicBezTo>
                    <a:pt x="408" y="565"/>
                    <a:pt x="251" y="597"/>
                    <a:pt x="141" y="503"/>
                  </a:cubicBezTo>
                  <a:cubicBezTo>
                    <a:pt x="16" y="424"/>
                    <a:pt x="0" y="252"/>
                    <a:pt x="78" y="142"/>
                  </a:cubicBezTo>
                  <a:cubicBezTo>
                    <a:pt x="157" y="32"/>
                    <a:pt x="329" y="1"/>
                    <a:pt x="439"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p:cNvSpPr/>
            <p:nvPr/>
          </p:nvSpPr>
          <p:spPr>
            <a:xfrm rot="8388146">
              <a:off x="5921150" y="776551"/>
              <a:ext cx="27289" cy="26449"/>
            </a:xfrm>
            <a:custGeom>
              <a:avLst/>
              <a:gdLst/>
              <a:ahLst/>
              <a:cxnLst/>
              <a:rect l="l" t="t" r="r" b="b"/>
              <a:pathLst>
                <a:path w="518" h="502" extrusionOk="0">
                  <a:moveTo>
                    <a:pt x="518" y="219"/>
                  </a:moveTo>
                  <a:cubicBezTo>
                    <a:pt x="502" y="266"/>
                    <a:pt x="486" y="314"/>
                    <a:pt x="471" y="361"/>
                  </a:cubicBezTo>
                  <a:cubicBezTo>
                    <a:pt x="377" y="470"/>
                    <a:pt x="220" y="502"/>
                    <a:pt x="110" y="408"/>
                  </a:cubicBezTo>
                  <a:cubicBezTo>
                    <a:pt x="47" y="376"/>
                    <a:pt x="16" y="314"/>
                    <a:pt x="0" y="266"/>
                  </a:cubicBezTo>
                  <a:cubicBezTo>
                    <a:pt x="16" y="219"/>
                    <a:pt x="32" y="172"/>
                    <a:pt x="47" y="141"/>
                  </a:cubicBezTo>
                  <a:cubicBezTo>
                    <a:pt x="141" y="16"/>
                    <a:pt x="298" y="0"/>
                    <a:pt x="424" y="78"/>
                  </a:cubicBezTo>
                  <a:cubicBezTo>
                    <a:pt x="471" y="110"/>
                    <a:pt x="502" y="172"/>
                    <a:pt x="518" y="2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p:cNvSpPr/>
            <p:nvPr/>
          </p:nvSpPr>
          <p:spPr>
            <a:xfrm rot="8388146">
              <a:off x="5934166" y="767663"/>
              <a:ext cx="54579" cy="44627"/>
            </a:xfrm>
            <a:custGeom>
              <a:avLst/>
              <a:gdLst/>
              <a:ahLst/>
              <a:cxnLst/>
              <a:rect l="l" t="t" r="r" b="b"/>
              <a:pathLst>
                <a:path w="1036" h="847" extrusionOk="0">
                  <a:moveTo>
                    <a:pt x="236" y="47"/>
                  </a:moveTo>
                  <a:lnTo>
                    <a:pt x="957" y="580"/>
                  </a:lnTo>
                  <a:cubicBezTo>
                    <a:pt x="1020" y="627"/>
                    <a:pt x="1035" y="706"/>
                    <a:pt x="988" y="768"/>
                  </a:cubicBezTo>
                  <a:lnTo>
                    <a:pt x="988" y="768"/>
                  </a:lnTo>
                  <a:cubicBezTo>
                    <a:pt x="941" y="831"/>
                    <a:pt x="863" y="847"/>
                    <a:pt x="800" y="800"/>
                  </a:cubicBezTo>
                  <a:lnTo>
                    <a:pt x="63" y="267"/>
                  </a:lnTo>
                  <a:cubicBezTo>
                    <a:pt x="16" y="220"/>
                    <a:pt x="1" y="126"/>
                    <a:pt x="48"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p:cNvSpPr/>
            <p:nvPr/>
          </p:nvSpPr>
          <p:spPr>
            <a:xfrm rot="8388146">
              <a:off x="5916604" y="704085"/>
              <a:ext cx="30608" cy="31402"/>
            </a:xfrm>
            <a:custGeom>
              <a:avLst/>
              <a:gdLst/>
              <a:ahLst/>
              <a:cxnLst/>
              <a:rect l="l" t="t" r="r" b="b"/>
              <a:pathLst>
                <a:path w="581" h="596" extrusionOk="0">
                  <a:moveTo>
                    <a:pt x="440" y="94"/>
                  </a:moveTo>
                  <a:cubicBezTo>
                    <a:pt x="565" y="173"/>
                    <a:pt x="581" y="329"/>
                    <a:pt x="503" y="455"/>
                  </a:cubicBezTo>
                  <a:cubicBezTo>
                    <a:pt x="408" y="564"/>
                    <a:pt x="252" y="596"/>
                    <a:pt x="142" y="502"/>
                  </a:cubicBezTo>
                  <a:cubicBezTo>
                    <a:pt x="17" y="423"/>
                    <a:pt x="1" y="251"/>
                    <a:pt x="79" y="141"/>
                  </a:cubicBezTo>
                  <a:cubicBezTo>
                    <a:pt x="173" y="32"/>
                    <a:pt x="330" y="0"/>
                    <a:pt x="440"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p:cNvSpPr/>
            <p:nvPr/>
          </p:nvSpPr>
          <p:spPr>
            <a:xfrm rot="8388146">
              <a:off x="5916738" y="704942"/>
              <a:ext cx="26499" cy="26449"/>
            </a:xfrm>
            <a:custGeom>
              <a:avLst/>
              <a:gdLst/>
              <a:ahLst/>
              <a:cxnLst/>
              <a:rect l="l" t="t" r="r" b="b"/>
              <a:pathLst>
                <a:path w="503" h="502" extrusionOk="0">
                  <a:moveTo>
                    <a:pt x="503" y="235"/>
                  </a:moveTo>
                  <a:cubicBezTo>
                    <a:pt x="503" y="267"/>
                    <a:pt x="487" y="314"/>
                    <a:pt x="456" y="361"/>
                  </a:cubicBezTo>
                  <a:cubicBezTo>
                    <a:pt x="361" y="470"/>
                    <a:pt x="205" y="502"/>
                    <a:pt x="95" y="408"/>
                  </a:cubicBezTo>
                  <a:cubicBezTo>
                    <a:pt x="32" y="376"/>
                    <a:pt x="1" y="314"/>
                    <a:pt x="1" y="267"/>
                  </a:cubicBezTo>
                  <a:cubicBezTo>
                    <a:pt x="1" y="220"/>
                    <a:pt x="17" y="173"/>
                    <a:pt x="48" y="141"/>
                  </a:cubicBezTo>
                  <a:cubicBezTo>
                    <a:pt x="126" y="16"/>
                    <a:pt x="283" y="0"/>
                    <a:pt x="409" y="79"/>
                  </a:cubicBezTo>
                  <a:cubicBezTo>
                    <a:pt x="456" y="126"/>
                    <a:pt x="487" y="173"/>
                    <a:pt x="503"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p:cNvSpPr/>
            <p:nvPr/>
          </p:nvSpPr>
          <p:spPr>
            <a:xfrm rot="8388146">
              <a:off x="5929644" y="695753"/>
              <a:ext cx="54579" cy="44679"/>
            </a:xfrm>
            <a:custGeom>
              <a:avLst/>
              <a:gdLst/>
              <a:ahLst/>
              <a:cxnLst/>
              <a:rect l="l" t="t" r="r" b="b"/>
              <a:pathLst>
                <a:path w="1036" h="848" extrusionOk="0">
                  <a:moveTo>
                    <a:pt x="236" y="48"/>
                  </a:moveTo>
                  <a:lnTo>
                    <a:pt x="957" y="581"/>
                  </a:lnTo>
                  <a:cubicBezTo>
                    <a:pt x="1019" y="628"/>
                    <a:pt x="1035" y="706"/>
                    <a:pt x="988" y="769"/>
                  </a:cubicBezTo>
                  <a:lnTo>
                    <a:pt x="988" y="769"/>
                  </a:lnTo>
                  <a:cubicBezTo>
                    <a:pt x="941" y="831"/>
                    <a:pt x="863" y="847"/>
                    <a:pt x="800" y="800"/>
                  </a:cubicBezTo>
                  <a:lnTo>
                    <a:pt x="79" y="267"/>
                  </a:lnTo>
                  <a:cubicBezTo>
                    <a:pt x="16" y="220"/>
                    <a:pt x="1" y="126"/>
                    <a:pt x="48" y="79"/>
                  </a:cubicBezTo>
                  <a:lnTo>
                    <a:pt x="48" y="63"/>
                  </a:lnTo>
                  <a:cubicBezTo>
                    <a:pt x="95" y="16"/>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p:cNvSpPr/>
            <p:nvPr/>
          </p:nvSpPr>
          <p:spPr>
            <a:xfrm rot="8388146">
              <a:off x="5912081" y="632175"/>
              <a:ext cx="30608" cy="31455"/>
            </a:xfrm>
            <a:custGeom>
              <a:avLst/>
              <a:gdLst/>
              <a:ahLst/>
              <a:cxnLst/>
              <a:rect l="l" t="t" r="r" b="b"/>
              <a:pathLst>
                <a:path w="581" h="597" extrusionOk="0">
                  <a:moveTo>
                    <a:pt x="455" y="94"/>
                  </a:moveTo>
                  <a:cubicBezTo>
                    <a:pt x="565" y="173"/>
                    <a:pt x="581" y="345"/>
                    <a:pt x="502" y="455"/>
                  </a:cubicBezTo>
                  <a:cubicBezTo>
                    <a:pt x="424" y="565"/>
                    <a:pt x="252" y="596"/>
                    <a:pt x="142" y="502"/>
                  </a:cubicBezTo>
                  <a:cubicBezTo>
                    <a:pt x="32" y="424"/>
                    <a:pt x="1" y="267"/>
                    <a:pt x="79" y="141"/>
                  </a:cubicBezTo>
                  <a:cubicBezTo>
                    <a:pt x="173" y="32"/>
                    <a:pt x="330" y="0"/>
                    <a:pt x="455"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p:cNvSpPr/>
            <p:nvPr/>
          </p:nvSpPr>
          <p:spPr>
            <a:xfrm rot="8388146">
              <a:off x="5912215" y="633032"/>
              <a:ext cx="26499" cy="26502"/>
            </a:xfrm>
            <a:custGeom>
              <a:avLst/>
              <a:gdLst/>
              <a:ahLst/>
              <a:cxnLst/>
              <a:rect l="l" t="t" r="r" b="b"/>
              <a:pathLst>
                <a:path w="503" h="503" extrusionOk="0">
                  <a:moveTo>
                    <a:pt x="503" y="236"/>
                  </a:moveTo>
                  <a:cubicBezTo>
                    <a:pt x="503" y="283"/>
                    <a:pt x="487" y="314"/>
                    <a:pt x="455" y="361"/>
                  </a:cubicBezTo>
                  <a:cubicBezTo>
                    <a:pt x="377" y="471"/>
                    <a:pt x="205" y="502"/>
                    <a:pt x="95" y="408"/>
                  </a:cubicBezTo>
                  <a:cubicBezTo>
                    <a:pt x="48" y="377"/>
                    <a:pt x="17" y="330"/>
                    <a:pt x="1" y="267"/>
                  </a:cubicBezTo>
                  <a:cubicBezTo>
                    <a:pt x="1" y="220"/>
                    <a:pt x="17" y="173"/>
                    <a:pt x="48" y="142"/>
                  </a:cubicBezTo>
                  <a:cubicBezTo>
                    <a:pt x="126" y="16"/>
                    <a:pt x="299" y="0"/>
                    <a:pt x="408" y="79"/>
                  </a:cubicBezTo>
                  <a:cubicBezTo>
                    <a:pt x="455" y="126"/>
                    <a:pt x="487" y="173"/>
                    <a:pt x="503"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rot="8388146">
              <a:off x="5925138" y="623889"/>
              <a:ext cx="54579" cy="44679"/>
            </a:xfrm>
            <a:custGeom>
              <a:avLst/>
              <a:gdLst/>
              <a:ahLst/>
              <a:cxnLst/>
              <a:rect l="l" t="t" r="r" b="b"/>
              <a:pathLst>
                <a:path w="1036" h="848" extrusionOk="0">
                  <a:moveTo>
                    <a:pt x="236" y="48"/>
                  </a:moveTo>
                  <a:lnTo>
                    <a:pt x="972" y="581"/>
                  </a:lnTo>
                  <a:cubicBezTo>
                    <a:pt x="1019" y="628"/>
                    <a:pt x="1035" y="706"/>
                    <a:pt x="988" y="769"/>
                  </a:cubicBezTo>
                  <a:lnTo>
                    <a:pt x="988" y="769"/>
                  </a:lnTo>
                  <a:cubicBezTo>
                    <a:pt x="941" y="832"/>
                    <a:pt x="863" y="847"/>
                    <a:pt x="800" y="800"/>
                  </a:cubicBezTo>
                  <a:lnTo>
                    <a:pt x="79" y="267"/>
                  </a:lnTo>
                  <a:cubicBezTo>
                    <a:pt x="16" y="220"/>
                    <a:pt x="1" y="126"/>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rot="8388146">
              <a:off x="5906831" y="560583"/>
              <a:ext cx="31451" cy="31455"/>
            </a:xfrm>
            <a:custGeom>
              <a:avLst/>
              <a:gdLst/>
              <a:ahLst/>
              <a:cxnLst/>
              <a:rect l="l" t="t" r="r" b="b"/>
              <a:pathLst>
                <a:path w="597" h="597" extrusionOk="0">
                  <a:moveTo>
                    <a:pt x="455" y="95"/>
                  </a:moveTo>
                  <a:cubicBezTo>
                    <a:pt x="565" y="173"/>
                    <a:pt x="596" y="345"/>
                    <a:pt x="502" y="455"/>
                  </a:cubicBezTo>
                  <a:cubicBezTo>
                    <a:pt x="424" y="565"/>
                    <a:pt x="252" y="596"/>
                    <a:pt x="142" y="502"/>
                  </a:cubicBezTo>
                  <a:cubicBezTo>
                    <a:pt x="32" y="424"/>
                    <a:pt x="1" y="267"/>
                    <a:pt x="95" y="142"/>
                  </a:cubicBezTo>
                  <a:cubicBezTo>
                    <a:pt x="173" y="32"/>
                    <a:pt x="330" y="1"/>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rot="8388146">
              <a:off x="5907709" y="561168"/>
              <a:ext cx="26499" cy="26502"/>
            </a:xfrm>
            <a:custGeom>
              <a:avLst/>
              <a:gdLst/>
              <a:ahLst/>
              <a:cxnLst/>
              <a:rect l="l" t="t" r="r" b="b"/>
              <a:pathLst>
                <a:path w="503" h="503" extrusionOk="0">
                  <a:moveTo>
                    <a:pt x="502" y="236"/>
                  </a:moveTo>
                  <a:cubicBezTo>
                    <a:pt x="502" y="283"/>
                    <a:pt x="487" y="314"/>
                    <a:pt x="455" y="361"/>
                  </a:cubicBezTo>
                  <a:cubicBezTo>
                    <a:pt x="377" y="471"/>
                    <a:pt x="205" y="502"/>
                    <a:pt x="95" y="408"/>
                  </a:cubicBezTo>
                  <a:cubicBezTo>
                    <a:pt x="48" y="377"/>
                    <a:pt x="17" y="330"/>
                    <a:pt x="1" y="267"/>
                  </a:cubicBezTo>
                  <a:cubicBezTo>
                    <a:pt x="1" y="220"/>
                    <a:pt x="17" y="173"/>
                    <a:pt x="48" y="142"/>
                  </a:cubicBezTo>
                  <a:cubicBezTo>
                    <a:pt x="126" y="32"/>
                    <a:pt x="299" y="1"/>
                    <a:pt x="408" y="79"/>
                  </a:cubicBezTo>
                  <a:cubicBezTo>
                    <a:pt x="455" y="126"/>
                    <a:pt x="487" y="173"/>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rot="8388146">
              <a:off x="5920615" y="552031"/>
              <a:ext cx="54579" cy="44627"/>
            </a:xfrm>
            <a:custGeom>
              <a:avLst/>
              <a:gdLst/>
              <a:ahLst/>
              <a:cxnLst/>
              <a:rect l="l" t="t" r="r" b="b"/>
              <a:pathLst>
                <a:path w="1036" h="847" extrusionOk="0">
                  <a:moveTo>
                    <a:pt x="236" y="47"/>
                  </a:moveTo>
                  <a:lnTo>
                    <a:pt x="972" y="580"/>
                  </a:lnTo>
                  <a:cubicBezTo>
                    <a:pt x="1035" y="627"/>
                    <a:pt x="1035" y="705"/>
                    <a:pt x="1004" y="768"/>
                  </a:cubicBezTo>
                  <a:cubicBezTo>
                    <a:pt x="957" y="831"/>
                    <a:pt x="863" y="846"/>
                    <a:pt x="800" y="799"/>
                  </a:cubicBezTo>
                  <a:lnTo>
                    <a:pt x="79" y="267"/>
                  </a:lnTo>
                  <a:cubicBezTo>
                    <a:pt x="16" y="220"/>
                    <a:pt x="1" y="141"/>
                    <a:pt x="48" y="78"/>
                  </a:cubicBezTo>
                  <a:lnTo>
                    <a:pt x="48" y="78"/>
                  </a:lnTo>
                  <a:cubicBezTo>
                    <a:pt x="95" y="16"/>
                    <a:pt x="189"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rot="8388146">
              <a:off x="5902054" y="488819"/>
              <a:ext cx="31451" cy="30612"/>
            </a:xfrm>
            <a:custGeom>
              <a:avLst/>
              <a:gdLst/>
              <a:ahLst/>
              <a:cxnLst/>
              <a:rect l="l" t="t" r="r" b="b"/>
              <a:pathLst>
                <a:path w="597" h="581" extrusionOk="0">
                  <a:moveTo>
                    <a:pt x="455" y="79"/>
                  </a:moveTo>
                  <a:cubicBezTo>
                    <a:pt x="565" y="157"/>
                    <a:pt x="596" y="330"/>
                    <a:pt x="502" y="439"/>
                  </a:cubicBezTo>
                  <a:cubicBezTo>
                    <a:pt x="424" y="549"/>
                    <a:pt x="267" y="580"/>
                    <a:pt x="142" y="502"/>
                  </a:cubicBezTo>
                  <a:cubicBezTo>
                    <a:pt x="32" y="408"/>
                    <a:pt x="1" y="251"/>
                    <a:pt x="95" y="126"/>
                  </a:cubicBezTo>
                  <a:cubicBezTo>
                    <a:pt x="173" y="16"/>
                    <a:pt x="346"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rot="8388146">
              <a:off x="5902460" y="489576"/>
              <a:ext cx="27342" cy="26502"/>
            </a:xfrm>
            <a:custGeom>
              <a:avLst/>
              <a:gdLst/>
              <a:ahLst/>
              <a:cxnLst/>
              <a:rect l="l" t="t" r="r" b="b"/>
              <a:pathLst>
                <a:path w="519" h="503" extrusionOk="0">
                  <a:moveTo>
                    <a:pt x="518" y="236"/>
                  </a:moveTo>
                  <a:cubicBezTo>
                    <a:pt x="502" y="283"/>
                    <a:pt x="487" y="330"/>
                    <a:pt x="455" y="361"/>
                  </a:cubicBezTo>
                  <a:cubicBezTo>
                    <a:pt x="377" y="471"/>
                    <a:pt x="220" y="502"/>
                    <a:pt x="95" y="424"/>
                  </a:cubicBezTo>
                  <a:cubicBezTo>
                    <a:pt x="48" y="377"/>
                    <a:pt x="16" y="330"/>
                    <a:pt x="1" y="267"/>
                  </a:cubicBezTo>
                  <a:cubicBezTo>
                    <a:pt x="1" y="220"/>
                    <a:pt x="16" y="173"/>
                    <a:pt x="48" y="142"/>
                  </a:cubicBezTo>
                  <a:cubicBezTo>
                    <a:pt x="142" y="32"/>
                    <a:pt x="299" y="1"/>
                    <a:pt x="408" y="95"/>
                  </a:cubicBezTo>
                  <a:cubicBezTo>
                    <a:pt x="471" y="126"/>
                    <a:pt x="502" y="173"/>
                    <a:pt x="518"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rot="8388146">
              <a:off x="5915412" y="480422"/>
              <a:ext cx="55369" cy="44627"/>
            </a:xfrm>
            <a:custGeom>
              <a:avLst/>
              <a:gdLst/>
              <a:ahLst/>
              <a:cxnLst/>
              <a:rect l="l" t="t" r="r" b="b"/>
              <a:pathLst>
                <a:path w="1051" h="847" extrusionOk="0">
                  <a:moveTo>
                    <a:pt x="251" y="47"/>
                  </a:moveTo>
                  <a:lnTo>
                    <a:pt x="972" y="580"/>
                  </a:lnTo>
                  <a:cubicBezTo>
                    <a:pt x="1035" y="627"/>
                    <a:pt x="1051" y="721"/>
                    <a:pt x="1004" y="768"/>
                  </a:cubicBezTo>
                  <a:lnTo>
                    <a:pt x="1004" y="768"/>
                  </a:lnTo>
                  <a:cubicBezTo>
                    <a:pt x="957" y="831"/>
                    <a:pt x="863" y="847"/>
                    <a:pt x="800" y="800"/>
                  </a:cubicBezTo>
                  <a:lnTo>
                    <a:pt x="79" y="267"/>
                  </a:lnTo>
                  <a:cubicBezTo>
                    <a:pt x="16" y="220"/>
                    <a:pt x="0" y="141"/>
                    <a:pt x="47" y="79"/>
                  </a:cubicBezTo>
                  <a:lnTo>
                    <a:pt x="47" y="79"/>
                  </a:lnTo>
                  <a:cubicBezTo>
                    <a:pt x="95" y="16"/>
                    <a:pt x="189" y="0"/>
                    <a:pt x="251"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rot="8388146">
              <a:off x="5897647" y="417227"/>
              <a:ext cx="30608" cy="30612"/>
            </a:xfrm>
            <a:custGeom>
              <a:avLst/>
              <a:gdLst/>
              <a:ahLst/>
              <a:cxnLst/>
              <a:rect l="l" t="t" r="r" b="b"/>
              <a:pathLst>
                <a:path w="581" h="581" extrusionOk="0">
                  <a:moveTo>
                    <a:pt x="439" y="79"/>
                  </a:moveTo>
                  <a:cubicBezTo>
                    <a:pt x="549" y="173"/>
                    <a:pt x="580" y="330"/>
                    <a:pt x="502" y="440"/>
                  </a:cubicBezTo>
                  <a:cubicBezTo>
                    <a:pt x="408" y="549"/>
                    <a:pt x="251" y="581"/>
                    <a:pt x="126" y="502"/>
                  </a:cubicBezTo>
                  <a:cubicBezTo>
                    <a:pt x="16" y="408"/>
                    <a:pt x="0" y="251"/>
                    <a:pt x="79" y="142"/>
                  </a:cubicBezTo>
                  <a:cubicBezTo>
                    <a:pt x="157" y="16"/>
                    <a:pt x="330"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rot="8388146">
              <a:off x="5897983" y="417702"/>
              <a:ext cx="27289" cy="26449"/>
            </a:xfrm>
            <a:custGeom>
              <a:avLst/>
              <a:gdLst/>
              <a:ahLst/>
              <a:cxnLst/>
              <a:rect l="l" t="t" r="r" b="b"/>
              <a:pathLst>
                <a:path w="518" h="502" extrusionOk="0">
                  <a:moveTo>
                    <a:pt x="518" y="235"/>
                  </a:moveTo>
                  <a:cubicBezTo>
                    <a:pt x="502" y="282"/>
                    <a:pt x="487" y="329"/>
                    <a:pt x="471" y="361"/>
                  </a:cubicBezTo>
                  <a:cubicBezTo>
                    <a:pt x="377" y="470"/>
                    <a:pt x="220" y="502"/>
                    <a:pt x="95" y="423"/>
                  </a:cubicBezTo>
                  <a:cubicBezTo>
                    <a:pt x="48" y="376"/>
                    <a:pt x="16" y="329"/>
                    <a:pt x="1" y="267"/>
                  </a:cubicBezTo>
                  <a:cubicBezTo>
                    <a:pt x="16" y="219"/>
                    <a:pt x="32" y="188"/>
                    <a:pt x="48" y="141"/>
                  </a:cubicBezTo>
                  <a:cubicBezTo>
                    <a:pt x="142" y="31"/>
                    <a:pt x="299" y="0"/>
                    <a:pt x="408" y="94"/>
                  </a:cubicBezTo>
                  <a:cubicBezTo>
                    <a:pt x="471" y="125"/>
                    <a:pt x="502" y="172"/>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rot="8388146">
              <a:off x="5911006" y="408830"/>
              <a:ext cx="54526" cy="44627"/>
            </a:xfrm>
            <a:custGeom>
              <a:avLst/>
              <a:gdLst/>
              <a:ahLst/>
              <a:cxnLst/>
              <a:rect l="l" t="t" r="r" b="b"/>
              <a:pathLst>
                <a:path w="1035" h="847" extrusionOk="0">
                  <a:moveTo>
                    <a:pt x="235" y="47"/>
                  </a:moveTo>
                  <a:lnTo>
                    <a:pt x="956" y="580"/>
                  </a:lnTo>
                  <a:cubicBezTo>
                    <a:pt x="1019" y="627"/>
                    <a:pt x="1035" y="721"/>
                    <a:pt x="988" y="784"/>
                  </a:cubicBezTo>
                  <a:lnTo>
                    <a:pt x="988" y="784"/>
                  </a:lnTo>
                  <a:cubicBezTo>
                    <a:pt x="941" y="831"/>
                    <a:pt x="862" y="847"/>
                    <a:pt x="799" y="800"/>
                  </a:cubicBezTo>
                  <a:lnTo>
                    <a:pt x="63" y="267"/>
                  </a:lnTo>
                  <a:cubicBezTo>
                    <a:pt x="16" y="220"/>
                    <a:pt x="0" y="142"/>
                    <a:pt x="47" y="79"/>
                  </a:cubicBezTo>
                  <a:lnTo>
                    <a:pt x="47" y="79"/>
                  </a:lnTo>
                  <a:cubicBezTo>
                    <a:pt x="78"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rot="8388146">
              <a:off x="5893141" y="345363"/>
              <a:ext cx="30608" cy="30612"/>
            </a:xfrm>
            <a:custGeom>
              <a:avLst/>
              <a:gdLst/>
              <a:ahLst/>
              <a:cxnLst/>
              <a:rect l="l" t="t" r="r" b="b"/>
              <a:pathLst>
                <a:path w="581" h="581" extrusionOk="0">
                  <a:moveTo>
                    <a:pt x="439" y="79"/>
                  </a:moveTo>
                  <a:cubicBezTo>
                    <a:pt x="565" y="173"/>
                    <a:pt x="580" y="330"/>
                    <a:pt x="502" y="440"/>
                  </a:cubicBezTo>
                  <a:cubicBezTo>
                    <a:pt x="408" y="565"/>
                    <a:pt x="251" y="581"/>
                    <a:pt x="141" y="502"/>
                  </a:cubicBezTo>
                  <a:cubicBezTo>
                    <a:pt x="16" y="408"/>
                    <a:pt x="0" y="252"/>
                    <a:pt x="79" y="142"/>
                  </a:cubicBezTo>
                  <a:cubicBezTo>
                    <a:pt x="173" y="17"/>
                    <a:pt x="329" y="1"/>
                    <a:pt x="439"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rot="8388146">
              <a:off x="5893477" y="345838"/>
              <a:ext cx="27289" cy="26449"/>
            </a:xfrm>
            <a:custGeom>
              <a:avLst/>
              <a:gdLst/>
              <a:ahLst/>
              <a:cxnLst/>
              <a:rect l="l" t="t" r="r" b="b"/>
              <a:pathLst>
                <a:path w="518" h="502" extrusionOk="0">
                  <a:moveTo>
                    <a:pt x="518" y="235"/>
                  </a:moveTo>
                  <a:cubicBezTo>
                    <a:pt x="518" y="282"/>
                    <a:pt x="502" y="329"/>
                    <a:pt x="471" y="361"/>
                  </a:cubicBezTo>
                  <a:cubicBezTo>
                    <a:pt x="377" y="486"/>
                    <a:pt x="220" y="502"/>
                    <a:pt x="110" y="423"/>
                  </a:cubicBezTo>
                  <a:cubicBezTo>
                    <a:pt x="48" y="376"/>
                    <a:pt x="16" y="329"/>
                    <a:pt x="1" y="267"/>
                  </a:cubicBezTo>
                  <a:cubicBezTo>
                    <a:pt x="16" y="235"/>
                    <a:pt x="32" y="188"/>
                    <a:pt x="63" y="141"/>
                  </a:cubicBezTo>
                  <a:cubicBezTo>
                    <a:pt x="142" y="32"/>
                    <a:pt x="298" y="0"/>
                    <a:pt x="424" y="94"/>
                  </a:cubicBezTo>
                  <a:cubicBezTo>
                    <a:pt x="471" y="126"/>
                    <a:pt x="502" y="173"/>
                    <a:pt x="518" y="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rot="8388146">
              <a:off x="5906483" y="336920"/>
              <a:ext cx="54526" cy="44679"/>
            </a:xfrm>
            <a:custGeom>
              <a:avLst/>
              <a:gdLst/>
              <a:ahLst/>
              <a:cxnLst/>
              <a:rect l="l" t="t" r="r" b="b"/>
              <a:pathLst>
                <a:path w="1035" h="848" extrusionOk="0">
                  <a:moveTo>
                    <a:pt x="235" y="48"/>
                  </a:moveTo>
                  <a:lnTo>
                    <a:pt x="956" y="581"/>
                  </a:lnTo>
                  <a:cubicBezTo>
                    <a:pt x="1019" y="628"/>
                    <a:pt x="1035" y="722"/>
                    <a:pt x="988" y="784"/>
                  </a:cubicBezTo>
                  <a:lnTo>
                    <a:pt x="988" y="784"/>
                  </a:lnTo>
                  <a:cubicBezTo>
                    <a:pt x="940" y="847"/>
                    <a:pt x="862" y="847"/>
                    <a:pt x="799" y="800"/>
                  </a:cubicBezTo>
                  <a:lnTo>
                    <a:pt x="78" y="267"/>
                  </a:lnTo>
                  <a:cubicBezTo>
                    <a:pt x="16" y="220"/>
                    <a:pt x="0" y="142"/>
                    <a:pt x="47" y="79"/>
                  </a:cubicBezTo>
                  <a:lnTo>
                    <a:pt x="47" y="79"/>
                  </a:lnTo>
                  <a:cubicBezTo>
                    <a:pt x="94" y="16"/>
                    <a:pt x="172" y="1"/>
                    <a:pt x="235"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rot="8388146">
              <a:off x="5888601" y="273459"/>
              <a:ext cx="30608" cy="30612"/>
            </a:xfrm>
            <a:custGeom>
              <a:avLst/>
              <a:gdLst/>
              <a:ahLst/>
              <a:cxnLst/>
              <a:rect l="l" t="t" r="r" b="b"/>
              <a:pathLst>
                <a:path w="581" h="581" extrusionOk="0">
                  <a:moveTo>
                    <a:pt x="439" y="78"/>
                  </a:moveTo>
                  <a:cubicBezTo>
                    <a:pt x="565" y="172"/>
                    <a:pt x="580" y="329"/>
                    <a:pt x="502" y="439"/>
                  </a:cubicBezTo>
                  <a:cubicBezTo>
                    <a:pt x="423" y="564"/>
                    <a:pt x="251" y="580"/>
                    <a:pt x="141" y="502"/>
                  </a:cubicBezTo>
                  <a:cubicBezTo>
                    <a:pt x="32" y="408"/>
                    <a:pt x="0" y="251"/>
                    <a:pt x="79" y="141"/>
                  </a:cubicBezTo>
                  <a:cubicBezTo>
                    <a:pt x="173" y="16"/>
                    <a:pt x="329" y="0"/>
                    <a:pt x="439"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rot="8388146">
              <a:off x="5889054" y="274200"/>
              <a:ext cx="26447" cy="26502"/>
            </a:xfrm>
            <a:custGeom>
              <a:avLst/>
              <a:gdLst/>
              <a:ahLst/>
              <a:cxnLst/>
              <a:rect l="l" t="t" r="r" b="b"/>
              <a:pathLst>
                <a:path w="502" h="503" extrusionOk="0">
                  <a:moveTo>
                    <a:pt x="502" y="236"/>
                  </a:moveTo>
                  <a:cubicBezTo>
                    <a:pt x="502" y="283"/>
                    <a:pt x="486" y="330"/>
                    <a:pt x="455" y="361"/>
                  </a:cubicBezTo>
                  <a:cubicBezTo>
                    <a:pt x="376" y="486"/>
                    <a:pt x="204" y="502"/>
                    <a:pt x="94" y="424"/>
                  </a:cubicBezTo>
                  <a:cubicBezTo>
                    <a:pt x="47" y="377"/>
                    <a:pt x="16" y="330"/>
                    <a:pt x="0" y="267"/>
                  </a:cubicBezTo>
                  <a:cubicBezTo>
                    <a:pt x="0" y="236"/>
                    <a:pt x="16" y="189"/>
                    <a:pt x="47" y="142"/>
                  </a:cubicBezTo>
                  <a:cubicBezTo>
                    <a:pt x="126" y="32"/>
                    <a:pt x="298" y="0"/>
                    <a:pt x="408" y="94"/>
                  </a:cubicBezTo>
                  <a:cubicBezTo>
                    <a:pt x="455" y="126"/>
                    <a:pt x="486" y="189"/>
                    <a:pt x="50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rot="8388146">
              <a:off x="5901971" y="265039"/>
              <a:ext cx="54579" cy="44679"/>
            </a:xfrm>
            <a:custGeom>
              <a:avLst/>
              <a:gdLst/>
              <a:ahLst/>
              <a:cxnLst/>
              <a:rect l="l" t="t" r="r" b="b"/>
              <a:pathLst>
                <a:path w="1036" h="848" extrusionOk="0">
                  <a:moveTo>
                    <a:pt x="236" y="48"/>
                  </a:moveTo>
                  <a:lnTo>
                    <a:pt x="957" y="581"/>
                  </a:lnTo>
                  <a:cubicBezTo>
                    <a:pt x="1020" y="628"/>
                    <a:pt x="1035" y="722"/>
                    <a:pt x="988" y="785"/>
                  </a:cubicBezTo>
                  <a:cubicBezTo>
                    <a:pt x="941" y="847"/>
                    <a:pt x="863" y="847"/>
                    <a:pt x="800" y="816"/>
                  </a:cubicBezTo>
                  <a:lnTo>
                    <a:pt x="79" y="267"/>
                  </a:lnTo>
                  <a:cubicBezTo>
                    <a:pt x="17" y="236"/>
                    <a:pt x="1" y="142"/>
                    <a:pt x="48" y="79"/>
                  </a:cubicBezTo>
                  <a:lnTo>
                    <a:pt x="48" y="79"/>
                  </a:lnTo>
                  <a:cubicBezTo>
                    <a:pt x="95" y="17"/>
                    <a:pt x="173" y="1"/>
                    <a:pt x="236"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rot="8388146">
              <a:off x="5883399" y="201850"/>
              <a:ext cx="31399" cy="30612"/>
            </a:xfrm>
            <a:custGeom>
              <a:avLst/>
              <a:gdLst/>
              <a:ahLst/>
              <a:cxnLst/>
              <a:rect l="l" t="t" r="r" b="b"/>
              <a:pathLst>
                <a:path w="596" h="581" extrusionOk="0">
                  <a:moveTo>
                    <a:pt x="455" y="79"/>
                  </a:moveTo>
                  <a:cubicBezTo>
                    <a:pt x="564" y="173"/>
                    <a:pt x="596" y="329"/>
                    <a:pt x="502" y="439"/>
                  </a:cubicBezTo>
                  <a:cubicBezTo>
                    <a:pt x="423" y="565"/>
                    <a:pt x="251" y="580"/>
                    <a:pt x="141" y="502"/>
                  </a:cubicBezTo>
                  <a:cubicBezTo>
                    <a:pt x="32" y="423"/>
                    <a:pt x="0" y="251"/>
                    <a:pt x="94" y="141"/>
                  </a:cubicBezTo>
                  <a:cubicBezTo>
                    <a:pt x="173" y="32"/>
                    <a:pt x="329" y="0"/>
                    <a:pt x="455" y="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rot="8388146">
              <a:off x="5884276" y="202435"/>
              <a:ext cx="26447" cy="25659"/>
            </a:xfrm>
            <a:custGeom>
              <a:avLst/>
              <a:gdLst/>
              <a:ahLst/>
              <a:cxnLst/>
              <a:rect l="l" t="t" r="r" b="b"/>
              <a:pathLst>
                <a:path w="502" h="487" extrusionOk="0">
                  <a:moveTo>
                    <a:pt x="502" y="220"/>
                  </a:moveTo>
                  <a:cubicBezTo>
                    <a:pt x="502" y="267"/>
                    <a:pt x="486" y="314"/>
                    <a:pt x="455" y="345"/>
                  </a:cubicBezTo>
                  <a:cubicBezTo>
                    <a:pt x="376" y="471"/>
                    <a:pt x="204" y="486"/>
                    <a:pt x="94" y="408"/>
                  </a:cubicBezTo>
                  <a:cubicBezTo>
                    <a:pt x="47" y="377"/>
                    <a:pt x="16" y="314"/>
                    <a:pt x="0" y="267"/>
                  </a:cubicBezTo>
                  <a:cubicBezTo>
                    <a:pt x="0" y="220"/>
                    <a:pt x="16" y="173"/>
                    <a:pt x="47" y="126"/>
                  </a:cubicBezTo>
                  <a:cubicBezTo>
                    <a:pt x="126" y="16"/>
                    <a:pt x="298" y="0"/>
                    <a:pt x="408" y="79"/>
                  </a:cubicBezTo>
                  <a:cubicBezTo>
                    <a:pt x="455" y="110"/>
                    <a:pt x="486"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rot="8388146">
              <a:off x="5896921" y="192531"/>
              <a:ext cx="54579" cy="44679"/>
            </a:xfrm>
            <a:custGeom>
              <a:avLst/>
              <a:gdLst/>
              <a:ahLst/>
              <a:cxnLst/>
              <a:rect l="l" t="t" r="r" b="b"/>
              <a:pathLst>
                <a:path w="1036" h="848" extrusionOk="0">
                  <a:moveTo>
                    <a:pt x="236" y="32"/>
                  </a:moveTo>
                  <a:lnTo>
                    <a:pt x="973" y="581"/>
                  </a:lnTo>
                  <a:cubicBezTo>
                    <a:pt x="1035" y="612"/>
                    <a:pt x="1035" y="706"/>
                    <a:pt x="1004" y="769"/>
                  </a:cubicBezTo>
                  <a:cubicBezTo>
                    <a:pt x="957" y="831"/>
                    <a:pt x="863" y="847"/>
                    <a:pt x="800" y="800"/>
                  </a:cubicBezTo>
                  <a:lnTo>
                    <a:pt x="79" y="267"/>
                  </a:lnTo>
                  <a:cubicBezTo>
                    <a:pt x="17" y="220"/>
                    <a:pt x="1" y="126"/>
                    <a:pt x="48" y="63"/>
                  </a:cubicBezTo>
                  <a:lnTo>
                    <a:pt x="48" y="63"/>
                  </a:lnTo>
                  <a:cubicBezTo>
                    <a:pt x="95" y="1"/>
                    <a:pt x="189" y="1"/>
                    <a:pt x="236"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rot="8388146">
              <a:off x="5878893" y="129986"/>
              <a:ext cx="31399" cy="30612"/>
            </a:xfrm>
            <a:custGeom>
              <a:avLst/>
              <a:gdLst/>
              <a:ahLst/>
              <a:cxnLst/>
              <a:rect l="l" t="t" r="r" b="b"/>
              <a:pathLst>
                <a:path w="596" h="581" extrusionOk="0">
                  <a:moveTo>
                    <a:pt x="455" y="95"/>
                  </a:moveTo>
                  <a:cubicBezTo>
                    <a:pt x="564" y="173"/>
                    <a:pt x="596" y="330"/>
                    <a:pt x="502" y="455"/>
                  </a:cubicBezTo>
                  <a:cubicBezTo>
                    <a:pt x="423" y="565"/>
                    <a:pt x="267" y="580"/>
                    <a:pt x="141" y="502"/>
                  </a:cubicBezTo>
                  <a:cubicBezTo>
                    <a:pt x="31" y="424"/>
                    <a:pt x="0" y="251"/>
                    <a:pt x="94" y="142"/>
                  </a:cubicBezTo>
                  <a:cubicBezTo>
                    <a:pt x="173" y="32"/>
                    <a:pt x="345" y="0"/>
                    <a:pt x="455"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rot="8388146">
              <a:off x="5879770" y="130571"/>
              <a:ext cx="26447" cy="25659"/>
            </a:xfrm>
            <a:custGeom>
              <a:avLst/>
              <a:gdLst/>
              <a:ahLst/>
              <a:cxnLst/>
              <a:rect l="l" t="t" r="r" b="b"/>
              <a:pathLst>
                <a:path w="502" h="487" extrusionOk="0">
                  <a:moveTo>
                    <a:pt x="502" y="220"/>
                  </a:moveTo>
                  <a:cubicBezTo>
                    <a:pt x="502" y="267"/>
                    <a:pt x="486" y="314"/>
                    <a:pt x="455" y="361"/>
                  </a:cubicBezTo>
                  <a:cubicBezTo>
                    <a:pt x="376" y="471"/>
                    <a:pt x="220" y="486"/>
                    <a:pt x="94" y="408"/>
                  </a:cubicBezTo>
                  <a:cubicBezTo>
                    <a:pt x="47" y="377"/>
                    <a:pt x="16" y="314"/>
                    <a:pt x="0" y="267"/>
                  </a:cubicBezTo>
                  <a:cubicBezTo>
                    <a:pt x="0" y="220"/>
                    <a:pt x="16" y="173"/>
                    <a:pt x="47" y="142"/>
                  </a:cubicBezTo>
                  <a:cubicBezTo>
                    <a:pt x="141" y="16"/>
                    <a:pt x="298" y="1"/>
                    <a:pt x="408" y="79"/>
                  </a:cubicBezTo>
                  <a:cubicBezTo>
                    <a:pt x="455" y="110"/>
                    <a:pt x="502" y="173"/>
                    <a:pt x="502"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rot="8388146">
              <a:off x="5891718" y="120923"/>
              <a:ext cx="55369" cy="44679"/>
            </a:xfrm>
            <a:custGeom>
              <a:avLst/>
              <a:gdLst/>
              <a:ahLst/>
              <a:cxnLst/>
              <a:rect l="l" t="t" r="r" b="b"/>
              <a:pathLst>
                <a:path w="1051" h="848" extrusionOk="0">
                  <a:moveTo>
                    <a:pt x="252" y="48"/>
                  </a:moveTo>
                  <a:lnTo>
                    <a:pt x="973" y="581"/>
                  </a:lnTo>
                  <a:cubicBezTo>
                    <a:pt x="1035" y="628"/>
                    <a:pt x="1051" y="706"/>
                    <a:pt x="1004" y="769"/>
                  </a:cubicBezTo>
                  <a:cubicBezTo>
                    <a:pt x="957" y="832"/>
                    <a:pt x="863" y="847"/>
                    <a:pt x="800" y="800"/>
                  </a:cubicBezTo>
                  <a:lnTo>
                    <a:pt x="79" y="267"/>
                  </a:lnTo>
                  <a:cubicBezTo>
                    <a:pt x="16" y="220"/>
                    <a:pt x="1" y="126"/>
                    <a:pt x="48" y="64"/>
                  </a:cubicBezTo>
                  <a:cubicBezTo>
                    <a:pt x="95" y="1"/>
                    <a:pt x="189" y="1"/>
                    <a:pt x="25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rot="8388146">
              <a:off x="5874208" y="57634"/>
              <a:ext cx="30608" cy="31455"/>
            </a:xfrm>
            <a:custGeom>
              <a:avLst/>
              <a:gdLst/>
              <a:ahLst/>
              <a:cxnLst/>
              <a:rect l="l" t="t" r="r" b="b"/>
              <a:pathLst>
                <a:path w="581" h="597" extrusionOk="0">
                  <a:moveTo>
                    <a:pt x="440" y="95"/>
                  </a:moveTo>
                  <a:cubicBezTo>
                    <a:pt x="549" y="173"/>
                    <a:pt x="581" y="330"/>
                    <a:pt x="502" y="455"/>
                  </a:cubicBezTo>
                  <a:cubicBezTo>
                    <a:pt x="408" y="565"/>
                    <a:pt x="252" y="596"/>
                    <a:pt x="126" y="502"/>
                  </a:cubicBezTo>
                  <a:cubicBezTo>
                    <a:pt x="16" y="424"/>
                    <a:pt x="1" y="251"/>
                    <a:pt x="79" y="142"/>
                  </a:cubicBezTo>
                  <a:cubicBezTo>
                    <a:pt x="157"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rot="8388146">
              <a:off x="5874249" y="58236"/>
              <a:ext cx="27289" cy="26502"/>
            </a:xfrm>
            <a:custGeom>
              <a:avLst/>
              <a:gdLst/>
              <a:ahLst/>
              <a:cxnLst/>
              <a:rect l="l" t="t" r="r" b="b"/>
              <a:pathLst>
                <a:path w="518" h="503" extrusionOk="0">
                  <a:moveTo>
                    <a:pt x="517" y="236"/>
                  </a:moveTo>
                  <a:cubicBezTo>
                    <a:pt x="502" y="267"/>
                    <a:pt x="486" y="314"/>
                    <a:pt x="470" y="361"/>
                  </a:cubicBezTo>
                  <a:cubicBezTo>
                    <a:pt x="376" y="471"/>
                    <a:pt x="220" y="502"/>
                    <a:pt x="94" y="408"/>
                  </a:cubicBezTo>
                  <a:cubicBezTo>
                    <a:pt x="47" y="377"/>
                    <a:pt x="16" y="314"/>
                    <a:pt x="0" y="267"/>
                  </a:cubicBezTo>
                  <a:cubicBezTo>
                    <a:pt x="16" y="220"/>
                    <a:pt x="31" y="173"/>
                    <a:pt x="47" y="142"/>
                  </a:cubicBezTo>
                  <a:cubicBezTo>
                    <a:pt x="141" y="16"/>
                    <a:pt x="298" y="1"/>
                    <a:pt x="408"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rot="8388146">
              <a:off x="5887294" y="49337"/>
              <a:ext cx="54526" cy="44627"/>
            </a:xfrm>
            <a:custGeom>
              <a:avLst/>
              <a:gdLst/>
              <a:ahLst/>
              <a:cxnLst/>
              <a:rect l="l" t="t" r="r" b="b"/>
              <a:pathLst>
                <a:path w="1035" h="847" extrusionOk="0">
                  <a:moveTo>
                    <a:pt x="236" y="47"/>
                  </a:moveTo>
                  <a:lnTo>
                    <a:pt x="957" y="580"/>
                  </a:lnTo>
                  <a:cubicBezTo>
                    <a:pt x="1019" y="627"/>
                    <a:pt x="1035" y="705"/>
                    <a:pt x="988" y="768"/>
                  </a:cubicBezTo>
                  <a:lnTo>
                    <a:pt x="988" y="768"/>
                  </a:lnTo>
                  <a:cubicBezTo>
                    <a:pt x="941" y="831"/>
                    <a:pt x="863" y="847"/>
                    <a:pt x="800" y="800"/>
                  </a:cubicBezTo>
                  <a:lnTo>
                    <a:pt x="63" y="267"/>
                  </a:lnTo>
                  <a:cubicBezTo>
                    <a:pt x="0" y="220"/>
                    <a:pt x="0" y="126"/>
                    <a:pt x="47" y="63"/>
                  </a:cubicBezTo>
                  <a:cubicBezTo>
                    <a:pt x="79" y="16"/>
                    <a:pt x="173" y="0"/>
                    <a:pt x="236"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rot="8388146">
              <a:off x="5869702" y="-14230"/>
              <a:ext cx="30608" cy="31455"/>
            </a:xfrm>
            <a:custGeom>
              <a:avLst/>
              <a:gdLst/>
              <a:ahLst/>
              <a:cxnLst/>
              <a:rect l="l" t="t" r="r" b="b"/>
              <a:pathLst>
                <a:path w="581" h="597" extrusionOk="0">
                  <a:moveTo>
                    <a:pt x="440" y="95"/>
                  </a:moveTo>
                  <a:cubicBezTo>
                    <a:pt x="565" y="173"/>
                    <a:pt x="581" y="330"/>
                    <a:pt x="502" y="455"/>
                  </a:cubicBezTo>
                  <a:cubicBezTo>
                    <a:pt x="408" y="565"/>
                    <a:pt x="251" y="597"/>
                    <a:pt x="142" y="502"/>
                  </a:cubicBezTo>
                  <a:cubicBezTo>
                    <a:pt x="16" y="424"/>
                    <a:pt x="1" y="267"/>
                    <a:pt x="79" y="142"/>
                  </a:cubicBezTo>
                  <a:cubicBezTo>
                    <a:pt x="173" y="32"/>
                    <a:pt x="330" y="1"/>
                    <a:pt x="440"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rot="8388146">
              <a:off x="5869743" y="-13628"/>
              <a:ext cx="27289" cy="26502"/>
            </a:xfrm>
            <a:custGeom>
              <a:avLst/>
              <a:gdLst/>
              <a:ahLst/>
              <a:cxnLst/>
              <a:rect l="l" t="t" r="r" b="b"/>
              <a:pathLst>
                <a:path w="518" h="503" extrusionOk="0">
                  <a:moveTo>
                    <a:pt x="517" y="236"/>
                  </a:moveTo>
                  <a:cubicBezTo>
                    <a:pt x="517" y="267"/>
                    <a:pt x="502" y="314"/>
                    <a:pt x="470" y="361"/>
                  </a:cubicBezTo>
                  <a:cubicBezTo>
                    <a:pt x="376" y="471"/>
                    <a:pt x="219" y="503"/>
                    <a:pt x="110" y="408"/>
                  </a:cubicBezTo>
                  <a:cubicBezTo>
                    <a:pt x="47" y="377"/>
                    <a:pt x="16" y="330"/>
                    <a:pt x="0" y="267"/>
                  </a:cubicBezTo>
                  <a:cubicBezTo>
                    <a:pt x="16" y="220"/>
                    <a:pt x="31" y="173"/>
                    <a:pt x="63" y="142"/>
                  </a:cubicBezTo>
                  <a:cubicBezTo>
                    <a:pt x="141" y="17"/>
                    <a:pt x="298" y="1"/>
                    <a:pt x="423" y="79"/>
                  </a:cubicBezTo>
                  <a:cubicBezTo>
                    <a:pt x="470" y="126"/>
                    <a:pt x="502" y="173"/>
                    <a:pt x="517"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rot="8388146">
              <a:off x="5882789" y="-22527"/>
              <a:ext cx="54526" cy="44627"/>
            </a:xfrm>
            <a:custGeom>
              <a:avLst/>
              <a:gdLst/>
              <a:ahLst/>
              <a:cxnLst/>
              <a:rect l="l" t="t" r="r" b="b"/>
              <a:pathLst>
                <a:path w="1035" h="847" extrusionOk="0">
                  <a:moveTo>
                    <a:pt x="235" y="47"/>
                  </a:moveTo>
                  <a:lnTo>
                    <a:pt x="957" y="580"/>
                  </a:lnTo>
                  <a:cubicBezTo>
                    <a:pt x="1019" y="627"/>
                    <a:pt x="1035" y="706"/>
                    <a:pt x="988" y="768"/>
                  </a:cubicBezTo>
                  <a:lnTo>
                    <a:pt x="988" y="768"/>
                  </a:lnTo>
                  <a:cubicBezTo>
                    <a:pt x="941" y="831"/>
                    <a:pt x="862" y="847"/>
                    <a:pt x="800" y="800"/>
                  </a:cubicBezTo>
                  <a:lnTo>
                    <a:pt x="79" y="267"/>
                  </a:lnTo>
                  <a:cubicBezTo>
                    <a:pt x="16" y="220"/>
                    <a:pt x="0" y="126"/>
                    <a:pt x="47" y="79"/>
                  </a:cubicBezTo>
                  <a:lnTo>
                    <a:pt x="47" y="79"/>
                  </a:lnTo>
                  <a:cubicBezTo>
                    <a:pt x="94" y="16"/>
                    <a:pt x="173" y="0"/>
                    <a:pt x="235"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rot="8388146">
              <a:off x="5376634" y="604402"/>
              <a:ext cx="318833" cy="244525"/>
            </a:xfrm>
            <a:custGeom>
              <a:avLst/>
              <a:gdLst/>
              <a:ahLst/>
              <a:cxnLst/>
              <a:rect l="l" t="t" r="r" b="b"/>
              <a:pathLst>
                <a:path w="6052" h="4641" extrusionOk="0">
                  <a:moveTo>
                    <a:pt x="283" y="1"/>
                  </a:moveTo>
                  <a:lnTo>
                    <a:pt x="6051" y="4264"/>
                  </a:lnTo>
                  <a:lnTo>
                    <a:pt x="5769" y="4640"/>
                  </a:lnTo>
                  <a:lnTo>
                    <a:pt x="1" y="37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rot="8388146">
              <a:off x="5373688" y="556136"/>
              <a:ext cx="318781" cy="244473"/>
            </a:xfrm>
            <a:custGeom>
              <a:avLst/>
              <a:gdLst/>
              <a:ahLst/>
              <a:cxnLst/>
              <a:rect l="l" t="t" r="r" b="b"/>
              <a:pathLst>
                <a:path w="6051" h="4640" extrusionOk="0">
                  <a:moveTo>
                    <a:pt x="282" y="0"/>
                  </a:moveTo>
                  <a:lnTo>
                    <a:pt x="6050" y="4264"/>
                  </a:lnTo>
                  <a:lnTo>
                    <a:pt x="5768" y="4640"/>
                  </a:lnTo>
                  <a:lnTo>
                    <a:pt x="0" y="3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rot="8388146">
              <a:off x="5370465" y="507899"/>
              <a:ext cx="318781" cy="243682"/>
            </a:xfrm>
            <a:custGeom>
              <a:avLst/>
              <a:gdLst/>
              <a:ahLst/>
              <a:cxnLst/>
              <a:rect l="l" t="t" r="r" b="b"/>
              <a:pathLst>
                <a:path w="6051" h="4625" extrusionOk="0">
                  <a:moveTo>
                    <a:pt x="283" y="1"/>
                  </a:moveTo>
                  <a:lnTo>
                    <a:pt x="6051" y="4264"/>
                  </a:lnTo>
                  <a:lnTo>
                    <a:pt x="5769" y="4625"/>
                  </a:lnTo>
                  <a:lnTo>
                    <a:pt x="1" y="3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6FB95A6E-8DE4-002B-FC24-EE21D73F7B8A}"/>
              </a:ext>
            </a:extLst>
          </p:cNvPr>
          <p:cNvSpPr txBox="1"/>
          <p:nvPr/>
        </p:nvSpPr>
        <p:spPr>
          <a:xfrm>
            <a:off x="3202232" y="1733640"/>
            <a:ext cx="4864894" cy="2462213"/>
          </a:xfrm>
          <a:prstGeom prst="rect">
            <a:avLst/>
          </a:prstGeom>
          <a:noFill/>
        </p:spPr>
        <p:txBody>
          <a:bodyPr wrap="square" rtlCol="0">
            <a:spAutoFit/>
          </a:bodyPr>
          <a:lstStyle/>
          <a:p>
            <a:r>
              <a:rPr lang="en-US" dirty="0"/>
              <a:t>ICAI now mandates full disclosure of related party transactions.</a:t>
            </a:r>
          </a:p>
          <a:p>
            <a:endParaRPr lang="en-US" dirty="0"/>
          </a:p>
          <a:p>
            <a:r>
              <a:rPr lang="en-IN" dirty="0"/>
              <a:t>Must include:</a:t>
            </a:r>
            <a:endParaRPr lang="en-US" dirty="0"/>
          </a:p>
          <a:p>
            <a:pPr marL="285750" indent="-285750">
              <a:buFont typeface="Arial" panose="020B0604020202020204" pitchFamily="34" charset="0"/>
              <a:buChar char="•"/>
            </a:pPr>
            <a:r>
              <a:rPr lang="en-IN" dirty="0"/>
              <a:t>Nature of relationship</a:t>
            </a:r>
            <a:endParaRPr lang="en-US" dirty="0"/>
          </a:p>
          <a:p>
            <a:pPr marL="285750" indent="-285750">
              <a:buFont typeface="Arial" panose="020B0604020202020204" pitchFamily="34" charset="0"/>
              <a:buChar char="•"/>
            </a:pPr>
            <a:r>
              <a:rPr lang="en-IN" dirty="0"/>
              <a:t>Amounts involved</a:t>
            </a:r>
            <a:endParaRPr lang="en-US" dirty="0"/>
          </a:p>
          <a:p>
            <a:pPr marL="285750" indent="-285750">
              <a:buFont typeface="Arial" panose="020B0604020202020204" pitchFamily="34" charset="0"/>
              <a:buChar char="•"/>
            </a:pPr>
            <a:r>
              <a:rPr lang="en-IN" dirty="0"/>
              <a:t>Outstanding balances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Who does this impact? Partners, directors, key managerial personnel, and relatives.</a:t>
            </a:r>
            <a:endParaRPr lang="en-IN" dirty="0"/>
          </a:p>
        </p:txBody>
      </p:sp>
      <p:sp>
        <p:nvSpPr>
          <p:cNvPr id="28" name="Oval 27">
            <a:extLst>
              <a:ext uri="{FF2B5EF4-FFF2-40B4-BE49-F238E27FC236}">
                <a16:creationId xmlns:a16="http://schemas.microsoft.com/office/drawing/2014/main" id="{E98EE77F-3993-8B59-2725-2023887CB7A4}"/>
              </a:ext>
            </a:extLst>
          </p:cNvPr>
          <p:cNvSpPr/>
          <p:nvPr/>
        </p:nvSpPr>
        <p:spPr>
          <a:xfrm>
            <a:off x="0" y="2128838"/>
            <a:ext cx="2914650" cy="3014662"/>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5">
                  <a:lumMod val="85000"/>
                </a:schemeClr>
              </a:solidFill>
            </a:endParaRPr>
          </a:p>
        </p:txBody>
      </p:sp>
      <p:pic>
        <p:nvPicPr>
          <p:cNvPr id="27" name="Picture 26">
            <a:extLst>
              <a:ext uri="{FF2B5EF4-FFF2-40B4-BE49-F238E27FC236}">
                <a16:creationId xmlns:a16="http://schemas.microsoft.com/office/drawing/2014/main" id="{529C7E0D-4656-E491-EF9C-38EB75441C6F}"/>
              </a:ext>
            </a:extLst>
          </p:cNvPr>
          <p:cNvPicPr>
            <a:picLocks noChangeAspect="1"/>
          </p:cNvPicPr>
          <p:nvPr/>
        </p:nvPicPr>
        <p:blipFill>
          <a:blip r:embed="rId3"/>
          <a:stretch>
            <a:fillRect/>
          </a:stretch>
        </p:blipFill>
        <p:spPr>
          <a:xfrm>
            <a:off x="218591" y="2807494"/>
            <a:ext cx="2431740" cy="1641917"/>
          </a:xfrm>
          <a:prstGeom prst="rect">
            <a:avLst/>
          </a:prstGeom>
          <a:effectLst>
            <a:innerShdw blurRad="114300">
              <a:prstClr val="black"/>
            </a:inn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650"/>
        <p:cNvGrpSpPr/>
        <p:nvPr/>
      </p:nvGrpSpPr>
      <p:grpSpPr>
        <a:xfrm>
          <a:off x="0" y="0"/>
          <a:ext cx="0" cy="0"/>
          <a:chOff x="0" y="0"/>
          <a:chExt cx="0" cy="0"/>
        </a:xfrm>
      </p:grpSpPr>
      <p:pic>
        <p:nvPicPr>
          <p:cNvPr id="7" name="Picture 6">
            <a:extLst>
              <a:ext uri="{FF2B5EF4-FFF2-40B4-BE49-F238E27FC236}">
                <a16:creationId xmlns:a16="http://schemas.microsoft.com/office/drawing/2014/main" id="{CEB2E9FD-3CB8-BFED-E24D-5FAC8B568D71}"/>
              </a:ext>
            </a:extLst>
          </p:cNvPr>
          <p:cNvPicPr>
            <a:picLocks noChangeAspect="1"/>
          </p:cNvPicPr>
          <p:nvPr/>
        </p:nvPicPr>
        <p:blipFill>
          <a:blip r:embed="rId3"/>
          <a:stretch>
            <a:fillRect/>
          </a:stretch>
        </p:blipFill>
        <p:spPr>
          <a:xfrm>
            <a:off x="2291514" y="3543842"/>
            <a:ext cx="2665494" cy="1461965"/>
          </a:xfrm>
          <a:prstGeom prst="rect">
            <a:avLst/>
          </a:prstGeom>
        </p:spPr>
      </p:pic>
      <p:sp>
        <p:nvSpPr>
          <p:cNvPr id="2651" name="Google Shape;2651;p42"/>
          <p:cNvSpPr txBox="1">
            <a:spLocks noGrp="1"/>
          </p:cNvSpPr>
          <p:nvPr>
            <p:ph type="title"/>
          </p:nvPr>
        </p:nvSpPr>
        <p:spPr>
          <a:xfrm>
            <a:off x="1139561" y="353712"/>
            <a:ext cx="524743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dirty="0">
                <a:latin typeface="Perpetua" panose="02020502060401020303" pitchFamily="18" charset="0"/>
              </a:rPr>
              <a:t> Basis of Preparation &amp; Key Judgments – Required Disclosure</a:t>
            </a:r>
            <a:endParaRPr sz="2800" dirty="0">
              <a:latin typeface="Perpetua" panose="02020502060401020303" pitchFamily="18" charset="0"/>
            </a:endParaRPr>
          </a:p>
        </p:txBody>
      </p:sp>
      <p:grpSp>
        <p:nvGrpSpPr>
          <p:cNvPr id="2789" name="Google Shape;2789;p42"/>
          <p:cNvGrpSpPr/>
          <p:nvPr/>
        </p:nvGrpSpPr>
        <p:grpSpPr>
          <a:xfrm rot="-2133743">
            <a:off x="5887670" y="-605629"/>
            <a:ext cx="1481042" cy="1461948"/>
            <a:chOff x="2931771" y="1980837"/>
            <a:chExt cx="871908" cy="860667"/>
          </a:xfrm>
        </p:grpSpPr>
        <p:sp>
          <p:nvSpPr>
            <p:cNvPr id="2790" name="Google Shape;2790;p42"/>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2"/>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2"/>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1" name="Google Shape;2801;p42"/>
          <p:cNvGrpSpPr/>
          <p:nvPr/>
        </p:nvGrpSpPr>
        <p:grpSpPr>
          <a:xfrm rot="12610743">
            <a:off x="4430732" y="2529183"/>
            <a:ext cx="4148638" cy="2812273"/>
            <a:chOff x="33633" y="2046199"/>
            <a:chExt cx="1945119" cy="1828143"/>
          </a:xfrm>
        </p:grpSpPr>
        <p:sp>
          <p:nvSpPr>
            <p:cNvPr id="2802" name="Google Shape;2802;p42"/>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2"/>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2"/>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5" name="Google Shape;2805;p42"/>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2"/>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2"/>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1456D83C-F88E-A46C-E991-DA3B9430E6A8}"/>
              </a:ext>
            </a:extLst>
          </p:cNvPr>
          <p:cNvSpPr txBox="1"/>
          <p:nvPr/>
        </p:nvSpPr>
        <p:spPr>
          <a:xfrm>
            <a:off x="1114863" y="1734120"/>
            <a:ext cx="4036218" cy="1600438"/>
          </a:xfrm>
          <a:prstGeom prst="rect">
            <a:avLst/>
          </a:prstGeom>
          <a:noFill/>
        </p:spPr>
        <p:txBody>
          <a:bodyPr wrap="square" rtlCol="0">
            <a:spAutoFit/>
          </a:bodyPr>
          <a:lstStyle/>
          <a:p>
            <a:r>
              <a:rPr lang="en-US" dirty="0">
                <a:solidFill>
                  <a:schemeClr val="bg1"/>
                </a:solidFill>
              </a:rPr>
              <a:t>Entities must disclose the basis of preparation &amp; key estimates.</a:t>
            </a:r>
          </a:p>
          <a:p>
            <a:endParaRPr lang="en-US" dirty="0">
              <a:solidFill>
                <a:schemeClr val="bg1"/>
              </a:solidFill>
            </a:endParaRPr>
          </a:p>
          <a:p>
            <a:r>
              <a:rPr lang="en-IN" dirty="0">
                <a:solidFill>
                  <a:schemeClr val="bg1"/>
                </a:solidFill>
              </a:rPr>
              <a:t>Key areas:</a:t>
            </a:r>
            <a:endParaRPr lang="en-US" dirty="0">
              <a:solidFill>
                <a:schemeClr val="bg1"/>
              </a:solidFill>
            </a:endParaRPr>
          </a:p>
          <a:p>
            <a:pPr marL="285750" indent="-285750">
              <a:buFont typeface="Arial" panose="020B0604020202020204" pitchFamily="34" charset="0"/>
              <a:buChar char="•"/>
            </a:pPr>
            <a:r>
              <a:rPr lang="en-IN" dirty="0">
                <a:solidFill>
                  <a:schemeClr val="bg1"/>
                </a:solidFill>
              </a:rPr>
              <a:t> Depreciation rates</a:t>
            </a:r>
            <a:endParaRPr lang="en-US" dirty="0">
              <a:solidFill>
                <a:schemeClr val="bg1"/>
              </a:solidFill>
            </a:endParaRPr>
          </a:p>
          <a:p>
            <a:pPr marL="285750" indent="-285750">
              <a:buFont typeface="Arial" panose="020B0604020202020204" pitchFamily="34" charset="0"/>
              <a:buChar char="•"/>
            </a:pPr>
            <a:r>
              <a:rPr lang="en-IN" dirty="0">
                <a:solidFill>
                  <a:schemeClr val="bg1"/>
                </a:solidFill>
              </a:rPr>
              <a:t> Provision for bad debts</a:t>
            </a:r>
            <a:endParaRPr lang="en-US" dirty="0">
              <a:solidFill>
                <a:schemeClr val="bg1"/>
              </a:solidFill>
            </a:endParaRPr>
          </a:p>
          <a:p>
            <a:pPr marL="285750" indent="-285750">
              <a:buFont typeface="Arial" panose="020B0604020202020204" pitchFamily="34" charset="0"/>
              <a:buChar char="•"/>
            </a:pPr>
            <a:r>
              <a:rPr lang="en-IN" dirty="0">
                <a:solidFill>
                  <a:schemeClr val="bg1"/>
                </a:solidFill>
              </a:rPr>
              <a:t> Fair value adjustments</a:t>
            </a:r>
          </a:p>
        </p:txBody>
      </p:sp>
      <p:sp>
        <p:nvSpPr>
          <p:cNvPr id="5" name="TextBox 4">
            <a:extLst>
              <a:ext uri="{FF2B5EF4-FFF2-40B4-BE49-F238E27FC236}">
                <a16:creationId xmlns:a16="http://schemas.microsoft.com/office/drawing/2014/main" id="{D563B44F-91B0-D71F-FAA8-842222E19E35}"/>
              </a:ext>
            </a:extLst>
          </p:cNvPr>
          <p:cNvSpPr txBox="1"/>
          <p:nvPr/>
        </p:nvSpPr>
        <p:spPr>
          <a:xfrm rot="386355">
            <a:off x="5273035" y="3431126"/>
            <a:ext cx="2384910" cy="830997"/>
          </a:xfrm>
          <a:prstGeom prst="rect">
            <a:avLst/>
          </a:prstGeom>
          <a:noFill/>
        </p:spPr>
        <p:txBody>
          <a:bodyPr wrap="square" rtlCol="0">
            <a:spAutoFit/>
          </a:bodyPr>
          <a:lstStyle/>
          <a:p>
            <a:r>
              <a:rPr lang="en-US" sz="1200" dirty="0"/>
              <a:t>Fun Quote: "Estimations in accounting are like salt in food—too much or too little can ruin everything!"</a:t>
            </a:r>
            <a:endParaRPr lang="en-IN" sz="1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58"/>
        <p:cNvGrpSpPr/>
        <p:nvPr/>
      </p:nvGrpSpPr>
      <p:grpSpPr>
        <a:xfrm>
          <a:off x="0" y="0"/>
          <a:ext cx="0" cy="0"/>
          <a:chOff x="0" y="0"/>
          <a:chExt cx="0" cy="0"/>
        </a:xfrm>
      </p:grpSpPr>
      <p:sp>
        <p:nvSpPr>
          <p:cNvPr id="4059" name="Google Shape;4059;p50"/>
          <p:cNvSpPr txBox="1">
            <a:spLocks noGrp="1"/>
          </p:cNvSpPr>
          <p:nvPr>
            <p:ph type="title"/>
          </p:nvPr>
        </p:nvSpPr>
        <p:spPr>
          <a:xfrm>
            <a:off x="2492388" y="207300"/>
            <a:ext cx="4347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Perpetua" panose="02020502060401020303" pitchFamily="18" charset="0"/>
              </a:rPr>
              <a:t>Cash Flow Statement – Key Changes</a:t>
            </a:r>
            <a:endParaRPr dirty="0">
              <a:latin typeface="Perpetua" panose="02020502060401020303" pitchFamily="18" charset="0"/>
            </a:endParaRPr>
          </a:p>
        </p:txBody>
      </p:sp>
      <p:sp>
        <p:nvSpPr>
          <p:cNvPr id="4060" name="Google Shape;4060;p50"/>
          <p:cNvSpPr txBox="1">
            <a:spLocks noGrp="1"/>
          </p:cNvSpPr>
          <p:nvPr>
            <p:ph type="subTitle" idx="3"/>
          </p:nvPr>
        </p:nvSpPr>
        <p:spPr>
          <a:xfrm>
            <a:off x="2219960" y="1454897"/>
            <a:ext cx="4704080" cy="713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N" sz="1600" dirty="0">
                <a:latin typeface="Perpetua" panose="02020502060401020303" pitchFamily="18" charset="0"/>
              </a:rPr>
              <a:t>Mandatory for larger non-corporate entities.</a:t>
            </a:r>
          </a:p>
          <a:p>
            <a:pPr marL="0" lvl="0" indent="0" algn="just" rtl="0">
              <a:spcBef>
                <a:spcPts val="0"/>
              </a:spcBef>
              <a:spcAft>
                <a:spcPts val="0"/>
              </a:spcAft>
              <a:buNone/>
            </a:pPr>
            <a:r>
              <a:rPr lang="en-IN" sz="1600" dirty="0">
                <a:latin typeface="Perpetua" panose="02020502060401020303" pitchFamily="18" charset="0"/>
              </a:rPr>
              <a:t>Three sections:</a:t>
            </a:r>
          </a:p>
          <a:p>
            <a:pPr marL="0" lvl="0" indent="0" algn="just" rtl="0">
              <a:spcBef>
                <a:spcPts val="0"/>
              </a:spcBef>
              <a:spcAft>
                <a:spcPts val="0"/>
              </a:spcAft>
              <a:buNone/>
            </a:pPr>
            <a:r>
              <a:rPr lang="en" sz="1600" dirty="0">
                <a:latin typeface="Perpetua" panose="02020502060401020303" pitchFamily="18" charset="0"/>
              </a:rPr>
              <a:t>✅ </a:t>
            </a:r>
            <a:r>
              <a:rPr lang="en-IN" sz="1600" dirty="0">
                <a:latin typeface="Perpetua" panose="02020502060401020303" pitchFamily="18" charset="0"/>
              </a:rPr>
              <a:t>Operating Activities: Day-to-day cash movements</a:t>
            </a:r>
          </a:p>
          <a:p>
            <a:pPr marL="0" lvl="0" indent="0" algn="just" rtl="0">
              <a:spcBef>
                <a:spcPts val="0"/>
              </a:spcBef>
              <a:spcAft>
                <a:spcPts val="0"/>
              </a:spcAft>
              <a:buNone/>
            </a:pPr>
            <a:r>
              <a:rPr lang="en" sz="1600" dirty="0">
                <a:latin typeface="Perpetua" panose="02020502060401020303" pitchFamily="18" charset="0"/>
              </a:rPr>
              <a:t>✅ </a:t>
            </a:r>
            <a:r>
              <a:rPr lang="en-IN" sz="1600" dirty="0">
                <a:latin typeface="Perpetua" panose="02020502060401020303" pitchFamily="18" charset="0"/>
              </a:rPr>
              <a:t>Investing Activities: Asset purchases/sales</a:t>
            </a:r>
          </a:p>
          <a:p>
            <a:pPr marL="0" lvl="0" indent="0" algn="just" rtl="0">
              <a:spcBef>
                <a:spcPts val="0"/>
              </a:spcBef>
              <a:spcAft>
                <a:spcPts val="0"/>
              </a:spcAft>
              <a:buNone/>
            </a:pPr>
            <a:r>
              <a:rPr lang="en" sz="1600" dirty="0">
                <a:latin typeface="Perpetua" panose="02020502060401020303" pitchFamily="18" charset="0"/>
              </a:rPr>
              <a:t>✅ </a:t>
            </a:r>
            <a:r>
              <a:rPr lang="en-IN" sz="1600" dirty="0">
                <a:latin typeface="Perpetua" panose="02020502060401020303" pitchFamily="18" charset="0"/>
              </a:rPr>
              <a:t>Financing Activities: Loans, capital withdrawals,</a:t>
            </a:r>
          </a:p>
          <a:p>
            <a:pPr marL="0" lvl="0" indent="0" algn="just" rtl="0">
              <a:spcBef>
                <a:spcPts val="0"/>
              </a:spcBef>
              <a:spcAft>
                <a:spcPts val="0"/>
              </a:spcAft>
              <a:buNone/>
            </a:pPr>
            <a:r>
              <a:rPr lang="en-IN" sz="1600" dirty="0">
                <a:latin typeface="Perpetua" panose="02020502060401020303" pitchFamily="18" charset="0"/>
              </a:rPr>
              <a:t>       dividend payments.</a:t>
            </a:r>
          </a:p>
          <a:p>
            <a:pPr marL="0" lvl="0" indent="0" algn="just" rtl="0">
              <a:spcBef>
                <a:spcPts val="0"/>
              </a:spcBef>
              <a:spcAft>
                <a:spcPts val="0"/>
              </a:spcAft>
              <a:buNone/>
            </a:pPr>
            <a:endParaRPr lang="en-IN" sz="1600" dirty="0">
              <a:latin typeface="Perpetua" panose="02020502060401020303" pitchFamily="18" charset="0"/>
            </a:endParaRPr>
          </a:p>
          <a:p>
            <a:pPr marL="0" lvl="0" indent="0" algn="just" rtl="0">
              <a:spcBef>
                <a:spcPts val="0"/>
              </a:spcBef>
              <a:spcAft>
                <a:spcPts val="0"/>
              </a:spcAft>
              <a:buNone/>
            </a:pPr>
            <a:r>
              <a:rPr lang="en-IN" sz="1600" dirty="0">
                <a:latin typeface="Perpetua" panose="02020502060401020303" pitchFamily="18" charset="0"/>
              </a:rPr>
              <a:t>Why It’s Important:</a:t>
            </a:r>
          </a:p>
          <a:p>
            <a:pPr marL="0" lvl="0" indent="0" algn="just" rtl="0">
              <a:spcBef>
                <a:spcPts val="0"/>
              </a:spcBef>
              <a:spcAft>
                <a:spcPts val="0"/>
              </a:spcAft>
              <a:buNone/>
            </a:pPr>
            <a:r>
              <a:rPr lang="en" sz="1600" dirty="0">
                <a:latin typeface="Perpetua" panose="02020502060401020303" pitchFamily="18" charset="0"/>
              </a:rPr>
              <a:t>✅ </a:t>
            </a:r>
            <a:r>
              <a:rPr lang="en-IN" sz="1600" dirty="0">
                <a:latin typeface="Perpetua" panose="02020502060401020303" pitchFamily="18" charset="0"/>
              </a:rPr>
              <a:t>Helps businesses manage liquidity better</a:t>
            </a:r>
          </a:p>
          <a:p>
            <a:pPr marL="0" lvl="0" indent="0" algn="just" rtl="0">
              <a:spcBef>
                <a:spcPts val="0"/>
              </a:spcBef>
              <a:spcAft>
                <a:spcPts val="0"/>
              </a:spcAft>
              <a:buNone/>
            </a:pPr>
            <a:r>
              <a:rPr lang="en" sz="1600" dirty="0">
                <a:latin typeface="Perpetua" panose="02020502060401020303" pitchFamily="18" charset="0"/>
              </a:rPr>
              <a:t>✅ </a:t>
            </a:r>
            <a:r>
              <a:rPr lang="en-IN" sz="1600" dirty="0">
                <a:latin typeface="Perpetua" panose="02020502060401020303" pitchFamily="18" charset="0"/>
              </a:rPr>
              <a:t>Shows actual cash position, not just</a:t>
            </a:r>
          </a:p>
          <a:p>
            <a:pPr marL="0" lvl="0" indent="0" algn="just" rtl="0">
              <a:spcBef>
                <a:spcPts val="0"/>
              </a:spcBef>
              <a:spcAft>
                <a:spcPts val="0"/>
              </a:spcAft>
              <a:buNone/>
            </a:pPr>
            <a:r>
              <a:rPr lang="en-IN" sz="1600" dirty="0">
                <a:latin typeface="Perpetua" panose="02020502060401020303" pitchFamily="18" charset="0"/>
              </a:rPr>
              <a:t>       accounting profits</a:t>
            </a:r>
            <a:endParaRPr sz="1600" dirty="0">
              <a:latin typeface="Perpetua" panose="02020502060401020303" pitchFamily="18" charset="0"/>
            </a:endParaRPr>
          </a:p>
        </p:txBody>
      </p:sp>
      <p:grpSp>
        <p:nvGrpSpPr>
          <p:cNvPr id="4066" name="Google Shape;4066;p50"/>
          <p:cNvGrpSpPr/>
          <p:nvPr/>
        </p:nvGrpSpPr>
        <p:grpSpPr>
          <a:xfrm rot="5823578" flipH="1">
            <a:off x="556926" y="1791525"/>
            <a:ext cx="1573045" cy="1560971"/>
            <a:chOff x="3752946" y="4641746"/>
            <a:chExt cx="1573075" cy="1561000"/>
          </a:xfrm>
        </p:grpSpPr>
        <p:sp>
          <p:nvSpPr>
            <p:cNvPr id="4067" name="Google Shape;4067;p50"/>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0"/>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0"/>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0"/>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0"/>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0"/>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0"/>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0"/>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0"/>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0"/>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0"/>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0"/>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0"/>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0"/>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0"/>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0"/>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0"/>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0"/>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0"/>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0"/>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0"/>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8" name="Google Shape;4088;p50"/>
          <p:cNvGrpSpPr/>
          <p:nvPr/>
        </p:nvGrpSpPr>
        <p:grpSpPr>
          <a:xfrm rot="-3278090" flipH="1">
            <a:off x="7188536" y="1662579"/>
            <a:ext cx="1573114" cy="1561039"/>
            <a:chOff x="3752946" y="4641746"/>
            <a:chExt cx="1573075" cy="1561000"/>
          </a:xfrm>
        </p:grpSpPr>
        <p:sp>
          <p:nvSpPr>
            <p:cNvPr id="4089" name="Google Shape;4089;p50"/>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0"/>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0"/>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0"/>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0"/>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0"/>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0"/>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0"/>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0"/>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0"/>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0"/>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0"/>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0"/>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0"/>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0"/>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0"/>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0"/>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0"/>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0"/>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0"/>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0"/>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0" name="Google Shape;4110;p50"/>
          <p:cNvGrpSpPr/>
          <p:nvPr/>
        </p:nvGrpSpPr>
        <p:grpSpPr>
          <a:xfrm rot="10800000">
            <a:off x="1261361" y="1349917"/>
            <a:ext cx="784464" cy="835152"/>
            <a:chOff x="1865285" y="-2366929"/>
            <a:chExt cx="1226300" cy="1305537"/>
          </a:xfrm>
        </p:grpSpPr>
        <p:sp>
          <p:nvSpPr>
            <p:cNvPr id="4111" name="Google Shape;4111;p50"/>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0"/>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3" name="Google Shape;4113;p50"/>
          <p:cNvGrpSpPr/>
          <p:nvPr/>
        </p:nvGrpSpPr>
        <p:grpSpPr>
          <a:xfrm rot="-836310">
            <a:off x="7622677" y="2990344"/>
            <a:ext cx="367122" cy="467202"/>
            <a:chOff x="1391955" y="-1677996"/>
            <a:chExt cx="573863" cy="730304"/>
          </a:xfrm>
        </p:grpSpPr>
        <p:sp>
          <p:nvSpPr>
            <p:cNvPr id="4114" name="Google Shape;4114;p50"/>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0"/>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0"/>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0"/>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0"/>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0"/>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0"/>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1" name="Google Shape;4121;p50"/>
          <p:cNvGrpSpPr/>
          <p:nvPr/>
        </p:nvGrpSpPr>
        <p:grpSpPr>
          <a:xfrm rot="12123319">
            <a:off x="6160053" y="3262903"/>
            <a:ext cx="3022212" cy="1843068"/>
            <a:chOff x="221574" y="2273631"/>
            <a:chExt cx="1569238" cy="1373282"/>
          </a:xfrm>
        </p:grpSpPr>
        <p:sp>
          <p:nvSpPr>
            <p:cNvPr id="4122" name="Google Shape;4122;p50"/>
            <p:cNvSpPr/>
            <p:nvPr/>
          </p:nvSpPr>
          <p:spPr>
            <a:xfrm rot="14996369">
              <a:off x="319552" y="2175653"/>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0"/>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0"/>
            <p:cNvSpPr/>
            <p:nvPr/>
          </p:nvSpPr>
          <p:spPr>
            <a:xfrm rot="14996369">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0"/>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0"/>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0"/>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8" name="Google Shape;4128;p50"/>
          <p:cNvGrpSpPr/>
          <p:nvPr/>
        </p:nvGrpSpPr>
        <p:grpSpPr>
          <a:xfrm rot="6533488">
            <a:off x="963427" y="3547981"/>
            <a:ext cx="1481112" cy="1462017"/>
            <a:chOff x="2931771" y="1980837"/>
            <a:chExt cx="871908" cy="860667"/>
          </a:xfrm>
        </p:grpSpPr>
        <p:sp>
          <p:nvSpPr>
            <p:cNvPr id="4129" name="Google Shape;4129;p50"/>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0"/>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0"/>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2" name="Google Shape;4132;p50"/>
          <p:cNvGrpSpPr/>
          <p:nvPr/>
        </p:nvGrpSpPr>
        <p:grpSpPr>
          <a:xfrm rot="1799975" flipH="1">
            <a:off x="6590697" y="317598"/>
            <a:ext cx="892169" cy="937698"/>
            <a:chOff x="1849467" y="-1626002"/>
            <a:chExt cx="1310455" cy="1377330"/>
          </a:xfrm>
        </p:grpSpPr>
        <p:sp>
          <p:nvSpPr>
            <p:cNvPr id="4133" name="Google Shape;4133;p50"/>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0"/>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5" name="Google Shape;4135;p50"/>
          <p:cNvGrpSpPr/>
          <p:nvPr/>
        </p:nvGrpSpPr>
        <p:grpSpPr>
          <a:xfrm rot="10800000" flipH="1">
            <a:off x="1974524" y="4460082"/>
            <a:ext cx="678947" cy="683418"/>
            <a:chOff x="7007206" y="774129"/>
            <a:chExt cx="1045661" cy="1052545"/>
          </a:xfrm>
        </p:grpSpPr>
        <p:sp>
          <p:nvSpPr>
            <p:cNvPr id="4136" name="Google Shape;4136;p50"/>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0"/>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0"/>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0"/>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0"/>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1" name="Google Shape;4141;p50"/>
          <p:cNvGrpSpPr/>
          <p:nvPr/>
        </p:nvGrpSpPr>
        <p:grpSpPr>
          <a:xfrm rot="10800000">
            <a:off x="825183" y="-225753"/>
            <a:ext cx="1915058" cy="2187977"/>
            <a:chOff x="5104386" y="-1892439"/>
            <a:chExt cx="2949420" cy="3369748"/>
          </a:xfrm>
        </p:grpSpPr>
        <p:sp>
          <p:nvSpPr>
            <p:cNvPr id="4142" name="Google Shape;4142;p50"/>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0"/>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0"/>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0"/>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0"/>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0"/>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0"/>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0"/>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0"/>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0"/>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0"/>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0"/>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0"/>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0"/>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0"/>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0"/>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0"/>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0"/>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0"/>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0"/>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0"/>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0"/>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0"/>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0"/>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0"/>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0"/>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0"/>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0"/>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0"/>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0"/>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0"/>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0"/>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0"/>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0"/>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0"/>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0"/>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0"/>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0"/>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0"/>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0"/>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0"/>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0"/>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0"/>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0"/>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0"/>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0"/>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0"/>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0"/>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0"/>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0"/>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0"/>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0"/>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0"/>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0"/>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0"/>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844868C5-13F6-A8CA-8515-EC03B3F738FD}"/>
              </a:ext>
            </a:extLst>
          </p:cNvPr>
          <p:cNvSpPr txBox="1"/>
          <p:nvPr/>
        </p:nvSpPr>
        <p:spPr>
          <a:xfrm>
            <a:off x="6460585" y="3738045"/>
            <a:ext cx="2235200" cy="830997"/>
          </a:xfrm>
          <a:prstGeom prst="rect">
            <a:avLst/>
          </a:prstGeom>
          <a:noFill/>
        </p:spPr>
        <p:txBody>
          <a:bodyPr wrap="square" rtlCol="0">
            <a:spAutoFit/>
          </a:bodyPr>
          <a:lstStyle/>
          <a:p>
            <a:pPr algn="ctr"/>
            <a:r>
              <a:rPr lang="en-US" sz="1200" dirty="0"/>
              <a:t>"Cash flow statements tell you whether your business is running or just jogging in place!"</a:t>
            </a:r>
            <a:endParaRPr lang="en-IN"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1" name="Google Shape;1981;p38"/>
          <p:cNvSpPr txBox="1">
            <a:spLocks noGrp="1"/>
          </p:cNvSpPr>
          <p:nvPr>
            <p:ph type="title"/>
          </p:nvPr>
        </p:nvSpPr>
        <p:spPr>
          <a:xfrm>
            <a:off x="749287" y="444093"/>
            <a:ext cx="550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Perpetua" panose="02020502060401020303" pitchFamily="18" charset="0"/>
                <a:cs typeface="Times New Roman" panose="02020603050405020304" pitchFamily="18" charset="0"/>
              </a:rPr>
              <a:t>Users or primary users of </a:t>
            </a:r>
            <a:br>
              <a:rPr lang="en-US" sz="2400" dirty="0">
                <a:latin typeface="Perpetua" panose="02020502060401020303" pitchFamily="18" charset="0"/>
                <a:cs typeface="Times New Roman" panose="02020603050405020304" pitchFamily="18" charset="0"/>
              </a:rPr>
            </a:br>
            <a:r>
              <a:rPr lang="en-US" sz="2400" dirty="0">
                <a:latin typeface="Perpetua" panose="02020502060401020303" pitchFamily="18" charset="0"/>
                <a:cs typeface="Times New Roman" panose="02020603050405020304" pitchFamily="18" charset="0"/>
              </a:rPr>
              <a:t>financial information</a:t>
            </a:r>
            <a:endParaRPr sz="4000" dirty="0">
              <a:latin typeface="Perpetua" panose="02020502060401020303"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014EE70-C1A2-04E7-CFAE-F9DF20D2D2B4}"/>
              </a:ext>
            </a:extLst>
          </p:cNvPr>
          <p:cNvSpPr txBox="1"/>
          <p:nvPr/>
        </p:nvSpPr>
        <p:spPr>
          <a:xfrm>
            <a:off x="1606778" y="1904948"/>
            <a:ext cx="5614988" cy="3108543"/>
          </a:xfrm>
          <a:prstGeom prst="rect">
            <a:avLst/>
          </a:prstGeom>
          <a:noFill/>
        </p:spPr>
        <p:txBody>
          <a:bodyPr wrap="square" rtlCol="0">
            <a:spAutoFit/>
          </a:bodyPr>
          <a:lstStyle/>
          <a:p>
            <a:r>
              <a:rPr lang="en-US" dirty="0">
                <a:solidFill>
                  <a:schemeClr val="bg1"/>
                </a:solidFill>
              </a:rPr>
              <a:t>In case of corporate entities, the users or primary users of financial information are </a:t>
            </a:r>
          </a:p>
          <a:p>
            <a:pPr marL="285750" indent="-285750">
              <a:buFont typeface="Arial" panose="020B0604020202020204" pitchFamily="34" charset="0"/>
              <a:buChar char="•"/>
            </a:pPr>
            <a:r>
              <a:rPr lang="en-US" dirty="0">
                <a:solidFill>
                  <a:schemeClr val="bg1"/>
                </a:solidFill>
              </a:rPr>
              <a:t>shareholders, </a:t>
            </a:r>
          </a:p>
          <a:p>
            <a:pPr marL="285750" indent="-285750">
              <a:buFont typeface="Arial" panose="020B0604020202020204" pitchFamily="34" charset="0"/>
              <a:buChar char="•"/>
            </a:pPr>
            <a:r>
              <a:rPr lang="en-US" dirty="0">
                <a:solidFill>
                  <a:schemeClr val="bg1"/>
                </a:solidFill>
              </a:rPr>
              <a:t>regulators, </a:t>
            </a:r>
          </a:p>
          <a:p>
            <a:pPr marL="285750" indent="-285750">
              <a:buFont typeface="Arial" panose="020B0604020202020204" pitchFamily="34" charset="0"/>
              <a:buChar char="•"/>
            </a:pPr>
            <a:r>
              <a:rPr lang="en-US" dirty="0">
                <a:solidFill>
                  <a:schemeClr val="bg1"/>
                </a:solidFill>
              </a:rPr>
              <a:t>potential investors, </a:t>
            </a:r>
          </a:p>
          <a:p>
            <a:pPr marL="285750" indent="-285750">
              <a:buFont typeface="Arial" panose="020B0604020202020204" pitchFamily="34" charset="0"/>
              <a:buChar char="•"/>
            </a:pPr>
            <a:r>
              <a:rPr lang="en-US" dirty="0">
                <a:solidFill>
                  <a:schemeClr val="bg1"/>
                </a:solidFill>
              </a:rPr>
              <a:t>lenders, </a:t>
            </a:r>
          </a:p>
          <a:p>
            <a:pPr marL="285750" indent="-285750">
              <a:buFont typeface="Arial" panose="020B0604020202020204" pitchFamily="34" charset="0"/>
              <a:buChar char="•"/>
            </a:pPr>
            <a:r>
              <a:rPr lang="en-US" dirty="0">
                <a:solidFill>
                  <a:schemeClr val="bg1"/>
                </a:solidFill>
              </a:rPr>
              <a:t>creditors and </a:t>
            </a:r>
          </a:p>
          <a:p>
            <a:pPr marL="285750" indent="-285750">
              <a:buFont typeface="Arial" panose="020B0604020202020204" pitchFamily="34" charset="0"/>
              <a:buChar char="•"/>
            </a:pPr>
            <a:r>
              <a:rPr lang="en-US" dirty="0">
                <a:solidFill>
                  <a:schemeClr val="bg1"/>
                </a:solidFill>
              </a:rPr>
              <a:t>other stakeholders. </a:t>
            </a:r>
          </a:p>
          <a:p>
            <a:pPr marL="285750" indent="-285750">
              <a:buFont typeface="Arial" panose="020B0604020202020204" pitchFamily="34" charset="0"/>
              <a:buChar char="•"/>
            </a:pPr>
            <a:endParaRPr lang="en-US" dirty="0">
              <a:solidFill>
                <a:schemeClr val="bg1"/>
              </a:solidFill>
            </a:endParaRPr>
          </a:p>
          <a:p>
            <a:pPr algn="just"/>
            <a:r>
              <a:rPr lang="en-US" dirty="0">
                <a:solidFill>
                  <a:schemeClr val="bg1"/>
                </a:solidFill>
              </a:rPr>
              <a:t>These users need financial information of the reporting entities to make various economic decisions. Formats for financial statements of companies are specifically provided under Schedule III of the Companies Act, 2013. </a:t>
            </a:r>
          </a:p>
          <a:p>
            <a:endParaRPr lang="en-IN" dirty="0">
              <a:solidFill>
                <a:schemeClr val="bg1"/>
              </a:solidFill>
            </a:endParaRPr>
          </a:p>
        </p:txBody>
      </p:sp>
      <p:pic>
        <p:nvPicPr>
          <p:cNvPr id="1964" name="Picture 1963">
            <a:extLst>
              <a:ext uri="{FF2B5EF4-FFF2-40B4-BE49-F238E27FC236}">
                <a16:creationId xmlns:a16="http://schemas.microsoft.com/office/drawing/2014/main" id="{AC2EEF8E-F513-26DD-F8DE-1DFABD248C88}"/>
              </a:ext>
            </a:extLst>
          </p:cNvPr>
          <p:cNvPicPr>
            <a:picLocks noChangeAspect="1"/>
          </p:cNvPicPr>
          <p:nvPr/>
        </p:nvPicPr>
        <p:blipFill>
          <a:blip r:embed="rId3"/>
          <a:stretch>
            <a:fillRect/>
          </a:stretch>
        </p:blipFill>
        <p:spPr>
          <a:xfrm>
            <a:off x="6028991" y="101296"/>
            <a:ext cx="1596641" cy="153095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57"/>
        <p:cNvGrpSpPr/>
        <p:nvPr/>
      </p:nvGrpSpPr>
      <p:grpSpPr>
        <a:xfrm>
          <a:off x="0" y="0"/>
          <a:ext cx="0" cy="0"/>
          <a:chOff x="0" y="0"/>
          <a:chExt cx="0" cy="0"/>
        </a:xfrm>
      </p:grpSpPr>
      <p:sp>
        <p:nvSpPr>
          <p:cNvPr id="4658" name="Google Shape;4658;p5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Perpetua" panose="02020502060401020303" pitchFamily="18" charset="0"/>
              </a:rPr>
              <a:t>One Format for All – No More Creativity!</a:t>
            </a:r>
            <a:endParaRPr dirty="0">
              <a:latin typeface="Perpetua" panose="02020502060401020303" pitchFamily="18" charset="0"/>
            </a:endParaRPr>
          </a:p>
        </p:txBody>
      </p:sp>
      <p:sp>
        <p:nvSpPr>
          <p:cNvPr id="4659" name="Google Shape;4659;p53"/>
          <p:cNvSpPr txBox="1"/>
          <p:nvPr/>
        </p:nvSpPr>
        <p:spPr>
          <a:xfrm>
            <a:off x="2282212" y="1162765"/>
            <a:ext cx="5334000" cy="141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600" dirty="0">
                <a:solidFill>
                  <a:schemeClr val="lt1"/>
                </a:solidFill>
                <a:latin typeface="Perpetua" panose="02020502060401020303" pitchFamily="18" charset="0"/>
                <a:ea typeface="Ubuntu"/>
                <a:cs typeface="Ubuntu"/>
                <a:sym typeface="Ubuntu"/>
              </a:rPr>
              <a:t>ICAI has provided a uniform format—USE IT!</a:t>
            </a:r>
          </a:p>
          <a:p>
            <a:pPr marL="0" lvl="0" indent="0" algn="l" rtl="0">
              <a:lnSpc>
                <a:spcPct val="100000"/>
              </a:lnSpc>
              <a:spcBef>
                <a:spcPts val="0"/>
              </a:spcBef>
              <a:spcAft>
                <a:spcPts val="0"/>
              </a:spcAft>
              <a:buNone/>
            </a:pPr>
            <a:endParaRPr lang="en-US" sz="1600" dirty="0">
              <a:solidFill>
                <a:schemeClr val="lt1"/>
              </a:solidFill>
              <a:latin typeface="Perpetua" panose="02020502060401020303" pitchFamily="18" charset="0"/>
              <a:ea typeface="Ubuntu"/>
              <a:cs typeface="Ubuntu"/>
              <a:sym typeface="Ubuntu"/>
            </a:endParaRPr>
          </a:p>
          <a:p>
            <a:pPr marL="0" lvl="0" indent="0" algn="l" rtl="0">
              <a:lnSpc>
                <a:spcPct val="100000"/>
              </a:lnSpc>
              <a:spcBef>
                <a:spcPts val="0"/>
              </a:spcBef>
              <a:spcAft>
                <a:spcPts val="0"/>
              </a:spcAft>
              <a:buNone/>
            </a:pPr>
            <a:r>
              <a:rPr lang="en-US" sz="1600" dirty="0">
                <a:solidFill>
                  <a:schemeClr val="lt1"/>
                </a:solidFill>
                <a:latin typeface="Perpetua" panose="02020502060401020303" pitchFamily="18" charset="0"/>
                <a:ea typeface="Ubuntu"/>
                <a:cs typeface="Ubuntu"/>
                <a:sym typeface="Ubuntu"/>
              </a:rPr>
              <a:t>DO NOT:</a:t>
            </a:r>
          </a:p>
          <a:p>
            <a:pPr marL="0" lvl="0" indent="0" algn="l" rtl="0">
              <a:lnSpc>
                <a:spcPct val="100000"/>
              </a:lnSpc>
              <a:spcBef>
                <a:spcPts val="0"/>
              </a:spcBef>
              <a:spcAft>
                <a:spcPts val="0"/>
              </a:spcAft>
              <a:buNone/>
            </a:pPr>
            <a:endParaRPr lang="en-US" sz="1600" dirty="0">
              <a:solidFill>
                <a:schemeClr val="lt1"/>
              </a:solidFill>
              <a:latin typeface="Perpetua" panose="02020502060401020303" pitchFamily="18" charset="0"/>
              <a:ea typeface="Ubuntu"/>
              <a:cs typeface="Ubuntu"/>
              <a:sym typeface="Ubuntu"/>
            </a:endParaRPr>
          </a:p>
          <a:p>
            <a:pPr marL="0" lvl="0" indent="0" algn="l" rtl="0">
              <a:lnSpc>
                <a:spcPct val="100000"/>
              </a:lnSpc>
              <a:spcBef>
                <a:spcPts val="0"/>
              </a:spcBef>
              <a:spcAft>
                <a:spcPts val="0"/>
              </a:spcAft>
              <a:buNone/>
            </a:pPr>
            <a:r>
              <a:rPr lang="en-US" sz="1600" dirty="0">
                <a:solidFill>
                  <a:schemeClr val="lt1"/>
                </a:solidFill>
                <a:latin typeface="Perpetua" panose="02020502060401020303" pitchFamily="18" charset="0"/>
                <a:ea typeface="Ubuntu"/>
                <a:cs typeface="Ubuntu"/>
                <a:sym typeface="Ubuntu"/>
              </a:rPr>
              <a:t>❌ Use the old T-format</a:t>
            </a:r>
          </a:p>
          <a:p>
            <a:pPr marL="0" lvl="0" indent="0" algn="l" rtl="0">
              <a:lnSpc>
                <a:spcPct val="100000"/>
              </a:lnSpc>
              <a:spcBef>
                <a:spcPts val="0"/>
              </a:spcBef>
              <a:spcAft>
                <a:spcPts val="0"/>
              </a:spcAft>
              <a:buNone/>
            </a:pPr>
            <a:r>
              <a:rPr lang="en-US" sz="1600" dirty="0">
                <a:solidFill>
                  <a:schemeClr val="lt1"/>
                </a:solidFill>
                <a:latin typeface="Perpetua" panose="02020502060401020303" pitchFamily="18" charset="0"/>
                <a:ea typeface="Ubuntu"/>
                <a:cs typeface="Ubuntu"/>
                <a:sym typeface="Ubuntu"/>
              </a:rPr>
              <a:t>❌ Mix tax and accounting figures</a:t>
            </a:r>
          </a:p>
          <a:p>
            <a:pPr marL="0" lvl="0" indent="0" algn="l" rtl="0">
              <a:lnSpc>
                <a:spcPct val="100000"/>
              </a:lnSpc>
              <a:spcBef>
                <a:spcPts val="0"/>
              </a:spcBef>
              <a:spcAft>
                <a:spcPts val="0"/>
              </a:spcAft>
              <a:buNone/>
            </a:pPr>
            <a:r>
              <a:rPr lang="en-US" sz="1600" dirty="0">
                <a:solidFill>
                  <a:schemeClr val="lt1"/>
                </a:solidFill>
                <a:latin typeface="Perpetua" panose="02020502060401020303" pitchFamily="18" charset="0"/>
                <a:ea typeface="Ubuntu"/>
                <a:cs typeface="Ubuntu"/>
                <a:sym typeface="Ubuntu"/>
              </a:rPr>
              <a:t>❌ Present only current-year numbers without comparatives</a:t>
            </a:r>
          </a:p>
          <a:p>
            <a:pPr marL="0" lvl="0" indent="0" algn="l" rtl="0">
              <a:lnSpc>
                <a:spcPct val="100000"/>
              </a:lnSpc>
              <a:spcBef>
                <a:spcPts val="0"/>
              </a:spcBef>
              <a:spcAft>
                <a:spcPts val="0"/>
              </a:spcAft>
              <a:buNone/>
            </a:pPr>
            <a:endParaRPr lang="en-US" sz="1600" dirty="0">
              <a:solidFill>
                <a:schemeClr val="lt1"/>
              </a:solidFill>
              <a:latin typeface="Perpetua" panose="02020502060401020303" pitchFamily="18" charset="0"/>
              <a:ea typeface="Ubuntu"/>
              <a:cs typeface="Ubuntu"/>
              <a:sym typeface="Ubuntu"/>
            </a:endParaRPr>
          </a:p>
          <a:p>
            <a:pPr marL="0" lvl="0" indent="0" algn="l" rtl="0">
              <a:lnSpc>
                <a:spcPct val="100000"/>
              </a:lnSpc>
              <a:spcBef>
                <a:spcPts val="0"/>
              </a:spcBef>
              <a:spcAft>
                <a:spcPts val="0"/>
              </a:spcAft>
              <a:buNone/>
            </a:pPr>
            <a:r>
              <a:rPr lang="en-US" sz="1600" dirty="0">
                <a:solidFill>
                  <a:schemeClr val="lt1"/>
                </a:solidFill>
                <a:latin typeface="Perpetua" panose="02020502060401020303" pitchFamily="18" charset="0"/>
                <a:ea typeface="Ubuntu"/>
                <a:cs typeface="Ubuntu"/>
                <a:sym typeface="Ubuntu"/>
              </a:rPr>
              <a:t>Best Practice:</a:t>
            </a:r>
          </a:p>
          <a:p>
            <a:pPr marL="0" lvl="0" indent="0" algn="l" rtl="0">
              <a:lnSpc>
                <a:spcPct val="100000"/>
              </a:lnSpc>
              <a:spcBef>
                <a:spcPts val="0"/>
              </a:spcBef>
              <a:spcAft>
                <a:spcPts val="0"/>
              </a:spcAft>
              <a:buNone/>
            </a:pPr>
            <a:endParaRPr lang="en-US" sz="1600" dirty="0">
              <a:solidFill>
                <a:schemeClr val="lt1"/>
              </a:solidFill>
              <a:latin typeface="Perpetua" panose="02020502060401020303" pitchFamily="18" charset="0"/>
              <a:ea typeface="Ubuntu"/>
              <a:cs typeface="Ubuntu"/>
              <a:sym typeface="Ubuntu"/>
            </a:endParaRPr>
          </a:p>
          <a:p>
            <a:pPr marL="0" lvl="0" indent="0" algn="l" rtl="0">
              <a:lnSpc>
                <a:spcPct val="100000"/>
              </a:lnSpc>
              <a:spcBef>
                <a:spcPts val="0"/>
              </a:spcBef>
              <a:spcAft>
                <a:spcPts val="0"/>
              </a:spcAft>
              <a:buNone/>
            </a:pPr>
            <a:r>
              <a:rPr lang="en-US" sz="1600" dirty="0">
                <a:solidFill>
                  <a:schemeClr val="lt1"/>
                </a:solidFill>
                <a:latin typeface="Perpetua" panose="02020502060401020303" pitchFamily="18" charset="0"/>
                <a:ea typeface="Ubuntu"/>
                <a:cs typeface="Ubuntu"/>
                <a:sym typeface="Ubuntu"/>
              </a:rPr>
              <a:t>✅ Use ICAI’s sample templates for reference.</a:t>
            </a:r>
          </a:p>
          <a:p>
            <a:pPr marL="0" lvl="0" indent="0" algn="l" rtl="0">
              <a:lnSpc>
                <a:spcPct val="100000"/>
              </a:lnSpc>
              <a:spcBef>
                <a:spcPts val="0"/>
              </a:spcBef>
              <a:spcAft>
                <a:spcPts val="0"/>
              </a:spcAft>
              <a:buNone/>
            </a:pPr>
            <a:r>
              <a:rPr lang="en-US" sz="1600" dirty="0">
                <a:solidFill>
                  <a:schemeClr val="lt1"/>
                </a:solidFill>
                <a:latin typeface="Perpetua" panose="02020502060401020303" pitchFamily="18" charset="0"/>
                <a:ea typeface="Ubuntu"/>
                <a:cs typeface="Ubuntu"/>
                <a:sym typeface="Ubuntu"/>
              </a:rPr>
              <a:t>✅ Ensure figures are classified properly.</a:t>
            </a:r>
            <a:endParaRPr sz="1600" dirty="0">
              <a:solidFill>
                <a:schemeClr val="lt1"/>
              </a:solidFill>
              <a:latin typeface="Perpetua" panose="02020502060401020303" pitchFamily="18" charset="0"/>
              <a:ea typeface="Ubuntu"/>
              <a:cs typeface="Ubuntu"/>
              <a:sym typeface="Ubuntu"/>
            </a:endParaRPr>
          </a:p>
        </p:txBody>
      </p:sp>
      <p:grpSp>
        <p:nvGrpSpPr>
          <p:cNvPr id="4817" name="Google Shape;4817;p53"/>
          <p:cNvGrpSpPr/>
          <p:nvPr/>
        </p:nvGrpSpPr>
        <p:grpSpPr>
          <a:xfrm>
            <a:off x="1528980" y="4077796"/>
            <a:ext cx="1245160" cy="1058233"/>
            <a:chOff x="1610425" y="3350275"/>
            <a:chExt cx="1636000" cy="1390400"/>
          </a:xfrm>
        </p:grpSpPr>
        <p:sp>
          <p:nvSpPr>
            <p:cNvPr id="4818" name="Google Shape;4818;p53"/>
            <p:cNvSpPr/>
            <p:nvPr/>
          </p:nvSpPr>
          <p:spPr>
            <a:xfrm>
              <a:off x="1622950" y="3473725"/>
              <a:ext cx="1409175" cy="1130975"/>
            </a:xfrm>
            <a:custGeom>
              <a:avLst/>
              <a:gdLst/>
              <a:ahLst/>
              <a:cxnLst/>
              <a:rect l="l" t="t" r="r" b="b"/>
              <a:pathLst>
                <a:path w="56367" h="45239" extrusionOk="0">
                  <a:moveTo>
                    <a:pt x="8346" y="0"/>
                  </a:moveTo>
                  <a:lnTo>
                    <a:pt x="0" y="33208"/>
                  </a:lnTo>
                  <a:lnTo>
                    <a:pt x="48021" y="45239"/>
                  </a:lnTo>
                  <a:lnTo>
                    <a:pt x="56367" y="12055"/>
                  </a:lnTo>
                  <a:lnTo>
                    <a:pt x="83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3"/>
            <p:cNvSpPr/>
            <p:nvPr/>
          </p:nvSpPr>
          <p:spPr>
            <a:xfrm>
              <a:off x="1610425" y="3421725"/>
              <a:ext cx="1434225" cy="1181100"/>
            </a:xfrm>
            <a:custGeom>
              <a:avLst/>
              <a:gdLst/>
              <a:ahLst/>
              <a:cxnLst/>
              <a:rect l="l" t="t" r="r" b="b"/>
              <a:pathLst>
                <a:path w="57369" h="47244" extrusionOk="0">
                  <a:moveTo>
                    <a:pt x="10025" y="0"/>
                  </a:moveTo>
                  <a:lnTo>
                    <a:pt x="0" y="32732"/>
                  </a:lnTo>
                  <a:lnTo>
                    <a:pt x="47344" y="47243"/>
                  </a:lnTo>
                  <a:lnTo>
                    <a:pt x="57369" y="14511"/>
                  </a:lnTo>
                  <a:lnTo>
                    <a:pt x="10025"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3"/>
            <p:cNvSpPr/>
            <p:nvPr/>
          </p:nvSpPr>
          <p:spPr>
            <a:xfrm>
              <a:off x="1688725" y="3500025"/>
              <a:ext cx="273850" cy="716825"/>
            </a:xfrm>
            <a:custGeom>
              <a:avLst/>
              <a:gdLst/>
              <a:ahLst/>
              <a:cxnLst/>
              <a:rect l="l" t="t" r="r" b="b"/>
              <a:pathLst>
                <a:path w="10954" h="28673" extrusionOk="0">
                  <a:moveTo>
                    <a:pt x="8572" y="1"/>
                  </a:moveTo>
                  <a:lnTo>
                    <a:pt x="1" y="27921"/>
                  </a:lnTo>
                  <a:lnTo>
                    <a:pt x="2407" y="28673"/>
                  </a:lnTo>
                  <a:lnTo>
                    <a:pt x="10953" y="728"/>
                  </a:lnTo>
                  <a:lnTo>
                    <a:pt x="8572" y="1"/>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3"/>
            <p:cNvSpPr/>
            <p:nvPr/>
          </p:nvSpPr>
          <p:spPr>
            <a:xfrm>
              <a:off x="1799650" y="3943025"/>
              <a:ext cx="148500" cy="307675"/>
            </a:xfrm>
            <a:custGeom>
              <a:avLst/>
              <a:gdLst/>
              <a:ahLst/>
              <a:cxnLst/>
              <a:rect l="l" t="t" r="r" b="b"/>
              <a:pathLst>
                <a:path w="5940" h="12307" extrusionOk="0">
                  <a:moveTo>
                    <a:pt x="3534" y="0"/>
                  </a:moveTo>
                  <a:lnTo>
                    <a:pt x="0" y="11554"/>
                  </a:lnTo>
                  <a:lnTo>
                    <a:pt x="2381" y="12306"/>
                  </a:lnTo>
                  <a:lnTo>
                    <a:pt x="5940" y="752"/>
                  </a:lnTo>
                  <a:lnTo>
                    <a:pt x="3534"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3"/>
            <p:cNvSpPr/>
            <p:nvPr/>
          </p:nvSpPr>
          <p:spPr>
            <a:xfrm>
              <a:off x="1909925" y="3977475"/>
              <a:ext cx="148500" cy="307050"/>
            </a:xfrm>
            <a:custGeom>
              <a:avLst/>
              <a:gdLst/>
              <a:ahLst/>
              <a:cxnLst/>
              <a:rect l="l" t="t" r="r" b="b"/>
              <a:pathLst>
                <a:path w="5940" h="12282" extrusionOk="0">
                  <a:moveTo>
                    <a:pt x="3534" y="1"/>
                  </a:moveTo>
                  <a:lnTo>
                    <a:pt x="0" y="11555"/>
                  </a:lnTo>
                  <a:lnTo>
                    <a:pt x="2406" y="12282"/>
                  </a:lnTo>
                  <a:lnTo>
                    <a:pt x="5940" y="728"/>
                  </a:lnTo>
                  <a:lnTo>
                    <a:pt x="3534"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3"/>
            <p:cNvSpPr/>
            <p:nvPr/>
          </p:nvSpPr>
          <p:spPr>
            <a:xfrm>
              <a:off x="2020825" y="4011325"/>
              <a:ext cx="148525" cy="307025"/>
            </a:xfrm>
            <a:custGeom>
              <a:avLst/>
              <a:gdLst/>
              <a:ahLst/>
              <a:cxnLst/>
              <a:rect l="l" t="t" r="r" b="b"/>
              <a:pathLst>
                <a:path w="5941" h="12281" extrusionOk="0">
                  <a:moveTo>
                    <a:pt x="3534" y="0"/>
                  </a:moveTo>
                  <a:lnTo>
                    <a:pt x="0" y="11554"/>
                  </a:lnTo>
                  <a:lnTo>
                    <a:pt x="2381" y="12281"/>
                  </a:lnTo>
                  <a:lnTo>
                    <a:pt x="5940" y="727"/>
                  </a:lnTo>
                  <a:lnTo>
                    <a:pt x="3534"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3"/>
            <p:cNvSpPr/>
            <p:nvPr/>
          </p:nvSpPr>
          <p:spPr>
            <a:xfrm>
              <a:off x="2131100" y="4045150"/>
              <a:ext cx="148525" cy="307050"/>
            </a:xfrm>
            <a:custGeom>
              <a:avLst/>
              <a:gdLst/>
              <a:ahLst/>
              <a:cxnLst/>
              <a:rect l="l" t="t" r="r" b="b"/>
              <a:pathLst>
                <a:path w="5941" h="12282" extrusionOk="0">
                  <a:moveTo>
                    <a:pt x="3559" y="1"/>
                  </a:moveTo>
                  <a:lnTo>
                    <a:pt x="0" y="11554"/>
                  </a:lnTo>
                  <a:lnTo>
                    <a:pt x="2406" y="12281"/>
                  </a:lnTo>
                  <a:lnTo>
                    <a:pt x="5940" y="727"/>
                  </a:lnTo>
                  <a:lnTo>
                    <a:pt x="3559"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3"/>
            <p:cNvSpPr/>
            <p:nvPr/>
          </p:nvSpPr>
          <p:spPr>
            <a:xfrm>
              <a:off x="2242000" y="4078975"/>
              <a:ext cx="148525" cy="307050"/>
            </a:xfrm>
            <a:custGeom>
              <a:avLst/>
              <a:gdLst/>
              <a:ahLst/>
              <a:cxnLst/>
              <a:rect l="l" t="t" r="r" b="b"/>
              <a:pathLst>
                <a:path w="5941" h="12282" extrusionOk="0">
                  <a:moveTo>
                    <a:pt x="3534" y="1"/>
                  </a:moveTo>
                  <a:lnTo>
                    <a:pt x="0" y="11555"/>
                  </a:lnTo>
                  <a:lnTo>
                    <a:pt x="2406" y="12282"/>
                  </a:lnTo>
                  <a:lnTo>
                    <a:pt x="5940" y="728"/>
                  </a:lnTo>
                  <a:lnTo>
                    <a:pt x="3534"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3"/>
            <p:cNvSpPr/>
            <p:nvPr/>
          </p:nvSpPr>
          <p:spPr>
            <a:xfrm>
              <a:off x="2352275" y="4112825"/>
              <a:ext cx="148525" cy="307675"/>
            </a:xfrm>
            <a:custGeom>
              <a:avLst/>
              <a:gdLst/>
              <a:ahLst/>
              <a:cxnLst/>
              <a:rect l="l" t="t" r="r" b="b"/>
              <a:pathLst>
                <a:path w="5941" h="12307" extrusionOk="0">
                  <a:moveTo>
                    <a:pt x="3559" y="0"/>
                  </a:moveTo>
                  <a:lnTo>
                    <a:pt x="0" y="11554"/>
                  </a:lnTo>
                  <a:lnTo>
                    <a:pt x="2406" y="12306"/>
                  </a:lnTo>
                  <a:lnTo>
                    <a:pt x="5940" y="727"/>
                  </a:lnTo>
                  <a:lnTo>
                    <a:pt x="3559"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3"/>
            <p:cNvSpPr/>
            <p:nvPr/>
          </p:nvSpPr>
          <p:spPr>
            <a:xfrm>
              <a:off x="2463175" y="3737500"/>
              <a:ext cx="273825" cy="716825"/>
            </a:xfrm>
            <a:custGeom>
              <a:avLst/>
              <a:gdLst/>
              <a:ahLst/>
              <a:cxnLst/>
              <a:rect l="l" t="t" r="r" b="b"/>
              <a:pathLst>
                <a:path w="10953" h="28673" extrusionOk="0">
                  <a:moveTo>
                    <a:pt x="8572" y="1"/>
                  </a:moveTo>
                  <a:lnTo>
                    <a:pt x="1" y="27921"/>
                  </a:lnTo>
                  <a:lnTo>
                    <a:pt x="2407" y="28673"/>
                  </a:lnTo>
                  <a:lnTo>
                    <a:pt x="10953" y="728"/>
                  </a:lnTo>
                  <a:lnTo>
                    <a:pt x="8572"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3"/>
            <p:cNvSpPr/>
            <p:nvPr/>
          </p:nvSpPr>
          <p:spPr>
            <a:xfrm>
              <a:off x="2601025" y="3779475"/>
              <a:ext cx="273825" cy="716825"/>
            </a:xfrm>
            <a:custGeom>
              <a:avLst/>
              <a:gdLst/>
              <a:ahLst/>
              <a:cxnLst/>
              <a:rect l="l" t="t" r="r" b="b"/>
              <a:pathLst>
                <a:path w="10953" h="28673" extrusionOk="0">
                  <a:moveTo>
                    <a:pt x="8572" y="1"/>
                  </a:moveTo>
                  <a:lnTo>
                    <a:pt x="0" y="27946"/>
                  </a:lnTo>
                  <a:lnTo>
                    <a:pt x="2406" y="28673"/>
                  </a:lnTo>
                  <a:lnTo>
                    <a:pt x="10953" y="753"/>
                  </a:lnTo>
                  <a:lnTo>
                    <a:pt x="8572"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3"/>
            <p:cNvSpPr/>
            <p:nvPr/>
          </p:nvSpPr>
          <p:spPr>
            <a:xfrm>
              <a:off x="1742625" y="3350275"/>
              <a:ext cx="1503800" cy="1390400"/>
            </a:xfrm>
            <a:custGeom>
              <a:avLst/>
              <a:gdLst/>
              <a:ahLst/>
              <a:cxnLst/>
              <a:rect l="l" t="t" r="r" b="b"/>
              <a:pathLst>
                <a:path w="60152" h="55616" extrusionOk="0">
                  <a:moveTo>
                    <a:pt x="18597" y="1"/>
                  </a:moveTo>
                  <a:lnTo>
                    <a:pt x="0" y="28723"/>
                  </a:lnTo>
                  <a:lnTo>
                    <a:pt x="41554" y="55615"/>
                  </a:lnTo>
                  <a:lnTo>
                    <a:pt x="60151" y="26893"/>
                  </a:lnTo>
                  <a:lnTo>
                    <a:pt x="18597" y="1"/>
                  </a:lnTo>
                  <a:close/>
                </a:path>
              </a:pathLst>
            </a:custGeom>
            <a:solidFill>
              <a:srgbClr val="F9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3"/>
            <p:cNvSpPr/>
            <p:nvPr/>
          </p:nvSpPr>
          <p:spPr>
            <a:xfrm>
              <a:off x="1829075" y="3436750"/>
              <a:ext cx="449925" cy="647275"/>
            </a:xfrm>
            <a:custGeom>
              <a:avLst/>
              <a:gdLst/>
              <a:ahLst/>
              <a:cxnLst/>
              <a:rect l="l" t="t" r="r" b="b"/>
              <a:pathLst>
                <a:path w="17997" h="25891" extrusionOk="0">
                  <a:moveTo>
                    <a:pt x="15891" y="1"/>
                  </a:moveTo>
                  <a:lnTo>
                    <a:pt x="1" y="24512"/>
                  </a:lnTo>
                  <a:lnTo>
                    <a:pt x="2106" y="25890"/>
                  </a:lnTo>
                  <a:lnTo>
                    <a:pt x="17996" y="1354"/>
                  </a:lnTo>
                  <a:lnTo>
                    <a:pt x="15891"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3"/>
            <p:cNvSpPr/>
            <p:nvPr/>
          </p:nvSpPr>
          <p:spPr>
            <a:xfrm>
              <a:off x="1926200" y="3859050"/>
              <a:ext cx="216825" cy="287625"/>
            </a:xfrm>
            <a:custGeom>
              <a:avLst/>
              <a:gdLst/>
              <a:ahLst/>
              <a:cxnLst/>
              <a:rect l="l" t="t" r="r" b="b"/>
              <a:pathLst>
                <a:path w="8673" h="11505" extrusionOk="0">
                  <a:moveTo>
                    <a:pt x="6567" y="1"/>
                  </a:moveTo>
                  <a:lnTo>
                    <a:pt x="1" y="10151"/>
                  </a:lnTo>
                  <a:lnTo>
                    <a:pt x="2106" y="11505"/>
                  </a:lnTo>
                  <a:lnTo>
                    <a:pt x="8672" y="1354"/>
                  </a:lnTo>
                  <a:lnTo>
                    <a:pt x="6567"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3"/>
            <p:cNvSpPr/>
            <p:nvPr/>
          </p:nvSpPr>
          <p:spPr>
            <a:xfrm>
              <a:off x="2023325" y="3921725"/>
              <a:ext cx="216825" cy="287600"/>
            </a:xfrm>
            <a:custGeom>
              <a:avLst/>
              <a:gdLst/>
              <a:ahLst/>
              <a:cxnLst/>
              <a:rect l="l" t="t" r="r" b="b"/>
              <a:pathLst>
                <a:path w="8673" h="11504" extrusionOk="0">
                  <a:moveTo>
                    <a:pt x="6567" y="0"/>
                  </a:moveTo>
                  <a:lnTo>
                    <a:pt x="0" y="10151"/>
                  </a:lnTo>
                  <a:lnTo>
                    <a:pt x="2106" y="11504"/>
                  </a:lnTo>
                  <a:lnTo>
                    <a:pt x="8672" y="1379"/>
                  </a:lnTo>
                  <a:lnTo>
                    <a:pt x="6567"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3"/>
            <p:cNvSpPr/>
            <p:nvPr/>
          </p:nvSpPr>
          <p:spPr>
            <a:xfrm>
              <a:off x="2120450" y="3985000"/>
              <a:ext cx="217425" cy="287625"/>
            </a:xfrm>
            <a:custGeom>
              <a:avLst/>
              <a:gdLst/>
              <a:ahLst/>
              <a:cxnLst/>
              <a:rect l="l" t="t" r="r" b="b"/>
              <a:pathLst>
                <a:path w="8697" h="11505" extrusionOk="0">
                  <a:moveTo>
                    <a:pt x="6592" y="1"/>
                  </a:moveTo>
                  <a:lnTo>
                    <a:pt x="0" y="10126"/>
                  </a:lnTo>
                  <a:lnTo>
                    <a:pt x="2105" y="11504"/>
                  </a:lnTo>
                  <a:lnTo>
                    <a:pt x="8697" y="1354"/>
                  </a:lnTo>
                  <a:lnTo>
                    <a:pt x="6592" y="1"/>
                  </a:ln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3"/>
            <p:cNvSpPr/>
            <p:nvPr/>
          </p:nvSpPr>
          <p:spPr>
            <a:xfrm>
              <a:off x="2217550" y="4047650"/>
              <a:ext cx="217450" cy="287625"/>
            </a:xfrm>
            <a:custGeom>
              <a:avLst/>
              <a:gdLst/>
              <a:ahLst/>
              <a:cxnLst/>
              <a:rect l="l" t="t" r="r" b="b"/>
              <a:pathLst>
                <a:path w="8698" h="11505" extrusionOk="0">
                  <a:moveTo>
                    <a:pt x="6592" y="1"/>
                  </a:moveTo>
                  <a:lnTo>
                    <a:pt x="1" y="10151"/>
                  </a:lnTo>
                  <a:lnTo>
                    <a:pt x="2106" y="11505"/>
                  </a:lnTo>
                  <a:lnTo>
                    <a:pt x="8698" y="1354"/>
                  </a:lnTo>
                  <a:lnTo>
                    <a:pt x="6592"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3"/>
            <p:cNvSpPr/>
            <p:nvPr/>
          </p:nvSpPr>
          <p:spPr>
            <a:xfrm>
              <a:off x="2314675" y="4110325"/>
              <a:ext cx="217450" cy="288225"/>
            </a:xfrm>
            <a:custGeom>
              <a:avLst/>
              <a:gdLst/>
              <a:ahLst/>
              <a:cxnLst/>
              <a:rect l="l" t="t" r="r" b="b"/>
              <a:pathLst>
                <a:path w="8698" h="11529" extrusionOk="0">
                  <a:moveTo>
                    <a:pt x="6592" y="0"/>
                  </a:moveTo>
                  <a:lnTo>
                    <a:pt x="1" y="10150"/>
                  </a:lnTo>
                  <a:lnTo>
                    <a:pt x="2106" y="11529"/>
                  </a:lnTo>
                  <a:lnTo>
                    <a:pt x="8697" y="1379"/>
                  </a:lnTo>
                  <a:lnTo>
                    <a:pt x="6592" y="0"/>
                  </a:ln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3"/>
            <p:cNvSpPr/>
            <p:nvPr/>
          </p:nvSpPr>
          <p:spPr>
            <a:xfrm>
              <a:off x="2411800" y="4173600"/>
              <a:ext cx="217450" cy="287625"/>
            </a:xfrm>
            <a:custGeom>
              <a:avLst/>
              <a:gdLst/>
              <a:ahLst/>
              <a:cxnLst/>
              <a:rect l="l" t="t" r="r" b="b"/>
              <a:pathLst>
                <a:path w="8698" h="11505" extrusionOk="0">
                  <a:moveTo>
                    <a:pt x="6592" y="0"/>
                  </a:moveTo>
                  <a:lnTo>
                    <a:pt x="0" y="10151"/>
                  </a:lnTo>
                  <a:lnTo>
                    <a:pt x="2106" y="11504"/>
                  </a:lnTo>
                  <a:lnTo>
                    <a:pt x="8697" y="1354"/>
                  </a:lnTo>
                  <a:lnTo>
                    <a:pt x="6592"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3"/>
            <p:cNvSpPr/>
            <p:nvPr/>
          </p:nvSpPr>
          <p:spPr>
            <a:xfrm>
              <a:off x="2508925" y="3876600"/>
              <a:ext cx="449900" cy="647275"/>
            </a:xfrm>
            <a:custGeom>
              <a:avLst/>
              <a:gdLst/>
              <a:ahLst/>
              <a:cxnLst/>
              <a:rect l="l" t="t" r="r" b="b"/>
              <a:pathLst>
                <a:path w="17996" h="25891" extrusionOk="0">
                  <a:moveTo>
                    <a:pt x="15890" y="1"/>
                  </a:moveTo>
                  <a:lnTo>
                    <a:pt x="0" y="24537"/>
                  </a:lnTo>
                  <a:lnTo>
                    <a:pt x="2105" y="25891"/>
                  </a:lnTo>
                  <a:lnTo>
                    <a:pt x="17995" y="1379"/>
                  </a:lnTo>
                  <a:lnTo>
                    <a:pt x="15890" y="1"/>
                  </a:ln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3"/>
            <p:cNvSpPr/>
            <p:nvPr/>
          </p:nvSpPr>
          <p:spPr>
            <a:xfrm>
              <a:off x="2630475" y="3954925"/>
              <a:ext cx="449275" cy="647275"/>
            </a:xfrm>
            <a:custGeom>
              <a:avLst/>
              <a:gdLst/>
              <a:ahLst/>
              <a:cxnLst/>
              <a:rect l="l" t="t" r="r" b="b"/>
              <a:pathLst>
                <a:path w="17971" h="25891" extrusionOk="0">
                  <a:moveTo>
                    <a:pt x="15865" y="0"/>
                  </a:moveTo>
                  <a:lnTo>
                    <a:pt x="0" y="24537"/>
                  </a:lnTo>
                  <a:lnTo>
                    <a:pt x="2106" y="25890"/>
                  </a:lnTo>
                  <a:lnTo>
                    <a:pt x="17970" y="1379"/>
                  </a:lnTo>
                  <a:lnTo>
                    <a:pt x="15865"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3"/>
            <p:cNvSpPr/>
            <p:nvPr/>
          </p:nvSpPr>
          <p:spPr>
            <a:xfrm>
              <a:off x="2254525" y="3626300"/>
              <a:ext cx="437375" cy="394775"/>
            </a:xfrm>
            <a:custGeom>
              <a:avLst/>
              <a:gdLst/>
              <a:ahLst/>
              <a:cxnLst/>
              <a:rect l="l" t="t" r="r" b="b"/>
              <a:pathLst>
                <a:path w="17495" h="15791" extrusionOk="0">
                  <a:moveTo>
                    <a:pt x="8779" y="0"/>
                  </a:moveTo>
                  <a:cubicBezTo>
                    <a:pt x="8174" y="0"/>
                    <a:pt x="7559" y="69"/>
                    <a:pt x="6943" y="213"/>
                  </a:cubicBezTo>
                  <a:cubicBezTo>
                    <a:pt x="2682" y="1216"/>
                    <a:pt x="1" y="5476"/>
                    <a:pt x="1003" y="9712"/>
                  </a:cubicBezTo>
                  <a:cubicBezTo>
                    <a:pt x="1861" y="13357"/>
                    <a:pt x="5121" y="15791"/>
                    <a:pt x="8713" y="15791"/>
                  </a:cubicBezTo>
                  <a:cubicBezTo>
                    <a:pt x="9320" y="15791"/>
                    <a:pt x="9936" y="15721"/>
                    <a:pt x="10552" y="15577"/>
                  </a:cubicBezTo>
                  <a:cubicBezTo>
                    <a:pt x="14838" y="14574"/>
                    <a:pt x="17494" y="10338"/>
                    <a:pt x="16492" y="6078"/>
                  </a:cubicBezTo>
                  <a:cubicBezTo>
                    <a:pt x="15633" y="2451"/>
                    <a:pt x="12386" y="0"/>
                    <a:pt x="8779" y="0"/>
                  </a:cubicBez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3"/>
            <p:cNvSpPr/>
            <p:nvPr/>
          </p:nvSpPr>
          <p:spPr>
            <a:xfrm>
              <a:off x="2254525" y="3626925"/>
              <a:ext cx="434250" cy="394750"/>
            </a:xfrm>
            <a:custGeom>
              <a:avLst/>
              <a:gdLst/>
              <a:ahLst/>
              <a:cxnLst/>
              <a:rect l="l" t="t" r="r" b="b"/>
              <a:pathLst>
                <a:path w="17370" h="15790" extrusionOk="0">
                  <a:moveTo>
                    <a:pt x="8708" y="0"/>
                  </a:moveTo>
                  <a:cubicBezTo>
                    <a:pt x="8110" y="0"/>
                    <a:pt x="7501" y="69"/>
                    <a:pt x="6893" y="213"/>
                  </a:cubicBezTo>
                  <a:cubicBezTo>
                    <a:pt x="2632" y="1216"/>
                    <a:pt x="1" y="5451"/>
                    <a:pt x="1003" y="9687"/>
                  </a:cubicBezTo>
                  <a:cubicBezTo>
                    <a:pt x="1862" y="13336"/>
                    <a:pt x="5091" y="15790"/>
                    <a:pt x="8677" y="15790"/>
                  </a:cubicBezTo>
                  <a:cubicBezTo>
                    <a:pt x="9279" y="15790"/>
                    <a:pt x="9890" y="15721"/>
                    <a:pt x="10502" y="15577"/>
                  </a:cubicBezTo>
                  <a:cubicBezTo>
                    <a:pt x="14738" y="14574"/>
                    <a:pt x="17369" y="10339"/>
                    <a:pt x="16367" y="6103"/>
                  </a:cubicBezTo>
                  <a:cubicBezTo>
                    <a:pt x="15508" y="2454"/>
                    <a:pt x="12278" y="0"/>
                    <a:pt x="8708" y="0"/>
                  </a:cubicBezTo>
                  <a:close/>
                </a:path>
              </a:pathLst>
            </a:custGeom>
            <a:solidFill>
              <a:srgbClr val="F9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3"/>
            <p:cNvSpPr/>
            <p:nvPr/>
          </p:nvSpPr>
          <p:spPr>
            <a:xfrm>
              <a:off x="2274575" y="3645000"/>
              <a:ext cx="394150" cy="358575"/>
            </a:xfrm>
            <a:custGeom>
              <a:avLst/>
              <a:gdLst/>
              <a:ahLst/>
              <a:cxnLst/>
              <a:rect l="l" t="t" r="r" b="b"/>
              <a:pathLst>
                <a:path w="15766" h="14343" extrusionOk="0">
                  <a:moveTo>
                    <a:pt x="7889" y="1"/>
                  </a:moveTo>
                  <a:cubicBezTo>
                    <a:pt x="7345" y="1"/>
                    <a:pt x="6793" y="63"/>
                    <a:pt x="6241" y="192"/>
                  </a:cubicBezTo>
                  <a:cubicBezTo>
                    <a:pt x="2407" y="1094"/>
                    <a:pt x="1" y="4954"/>
                    <a:pt x="903" y="8814"/>
                  </a:cubicBezTo>
                  <a:cubicBezTo>
                    <a:pt x="1676" y="12121"/>
                    <a:pt x="4621" y="14343"/>
                    <a:pt x="7877" y="14343"/>
                  </a:cubicBezTo>
                  <a:cubicBezTo>
                    <a:pt x="8420" y="14343"/>
                    <a:pt x="8972" y="14281"/>
                    <a:pt x="9524" y="14152"/>
                  </a:cubicBezTo>
                  <a:cubicBezTo>
                    <a:pt x="13384" y="13250"/>
                    <a:pt x="15765" y="9390"/>
                    <a:pt x="14863" y="5530"/>
                  </a:cubicBezTo>
                  <a:cubicBezTo>
                    <a:pt x="14090" y="2223"/>
                    <a:pt x="11145" y="1"/>
                    <a:pt x="7889" y="1"/>
                  </a:cubicBez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3"/>
            <p:cNvSpPr/>
            <p:nvPr/>
          </p:nvSpPr>
          <p:spPr>
            <a:xfrm>
              <a:off x="2431225" y="3645050"/>
              <a:ext cx="237500" cy="353750"/>
            </a:xfrm>
            <a:custGeom>
              <a:avLst/>
              <a:gdLst/>
              <a:ahLst/>
              <a:cxnLst/>
              <a:rect l="l" t="t" r="r" b="b"/>
              <a:pathLst>
                <a:path w="9500" h="14150" extrusionOk="0">
                  <a:moveTo>
                    <a:pt x="1636" y="0"/>
                  </a:moveTo>
                  <a:cubicBezTo>
                    <a:pt x="1097" y="0"/>
                    <a:pt x="549" y="62"/>
                    <a:pt x="0" y="190"/>
                  </a:cubicBezTo>
                  <a:lnTo>
                    <a:pt x="3284" y="14150"/>
                  </a:lnTo>
                  <a:cubicBezTo>
                    <a:pt x="7118" y="13223"/>
                    <a:pt x="9499" y="9388"/>
                    <a:pt x="8597" y="5528"/>
                  </a:cubicBezTo>
                  <a:cubicBezTo>
                    <a:pt x="7823" y="2239"/>
                    <a:pt x="4891" y="0"/>
                    <a:pt x="1636" y="0"/>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3"/>
            <p:cNvSpPr/>
            <p:nvPr/>
          </p:nvSpPr>
          <p:spPr>
            <a:xfrm>
              <a:off x="2471950" y="3783250"/>
              <a:ext cx="196775" cy="215550"/>
            </a:xfrm>
            <a:custGeom>
              <a:avLst/>
              <a:gdLst/>
              <a:ahLst/>
              <a:cxnLst/>
              <a:rect l="l" t="t" r="r" b="b"/>
              <a:pathLst>
                <a:path w="7871" h="8622" extrusionOk="0">
                  <a:moveTo>
                    <a:pt x="6968" y="0"/>
                  </a:moveTo>
                  <a:lnTo>
                    <a:pt x="0" y="1629"/>
                  </a:lnTo>
                  <a:lnTo>
                    <a:pt x="1655" y="8622"/>
                  </a:lnTo>
                  <a:cubicBezTo>
                    <a:pt x="5489" y="7695"/>
                    <a:pt x="7870" y="3860"/>
                    <a:pt x="6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4" name="Google Shape;4844;p53"/>
          <p:cNvGrpSpPr/>
          <p:nvPr/>
        </p:nvGrpSpPr>
        <p:grpSpPr>
          <a:xfrm rot="429739">
            <a:off x="7298680" y="3430650"/>
            <a:ext cx="644188" cy="997642"/>
            <a:chOff x="3356675" y="3356550"/>
            <a:chExt cx="676075" cy="1047025"/>
          </a:xfrm>
        </p:grpSpPr>
        <p:sp>
          <p:nvSpPr>
            <p:cNvPr id="4845" name="Google Shape;4845;p53"/>
            <p:cNvSpPr/>
            <p:nvPr/>
          </p:nvSpPr>
          <p:spPr>
            <a:xfrm>
              <a:off x="3356675" y="3367200"/>
              <a:ext cx="676075" cy="1036375"/>
            </a:xfrm>
            <a:custGeom>
              <a:avLst/>
              <a:gdLst/>
              <a:ahLst/>
              <a:cxnLst/>
              <a:rect l="l" t="t" r="r" b="b"/>
              <a:pathLst>
                <a:path w="27043" h="41455" extrusionOk="0">
                  <a:moveTo>
                    <a:pt x="3609" y="1"/>
                  </a:moveTo>
                  <a:cubicBezTo>
                    <a:pt x="3133" y="1"/>
                    <a:pt x="2757" y="377"/>
                    <a:pt x="2757" y="853"/>
                  </a:cubicBezTo>
                  <a:lnTo>
                    <a:pt x="2757" y="928"/>
                  </a:lnTo>
                  <a:lnTo>
                    <a:pt x="2757" y="2732"/>
                  </a:lnTo>
                  <a:lnTo>
                    <a:pt x="0" y="2732"/>
                  </a:lnTo>
                  <a:lnTo>
                    <a:pt x="0" y="41454"/>
                  </a:lnTo>
                  <a:lnTo>
                    <a:pt x="27043" y="41454"/>
                  </a:lnTo>
                  <a:lnTo>
                    <a:pt x="27043" y="2732"/>
                  </a:lnTo>
                  <a:lnTo>
                    <a:pt x="24662" y="2732"/>
                  </a:lnTo>
                  <a:lnTo>
                    <a:pt x="24662" y="928"/>
                  </a:lnTo>
                  <a:lnTo>
                    <a:pt x="24662" y="853"/>
                  </a:lnTo>
                  <a:cubicBezTo>
                    <a:pt x="24662" y="377"/>
                    <a:pt x="24286" y="1"/>
                    <a:pt x="23810" y="1"/>
                  </a:cubicBezTo>
                  <a:lnTo>
                    <a:pt x="23659" y="1"/>
                  </a:lnTo>
                  <a:cubicBezTo>
                    <a:pt x="23208" y="1"/>
                    <a:pt x="22832" y="377"/>
                    <a:pt x="22832" y="853"/>
                  </a:cubicBezTo>
                  <a:lnTo>
                    <a:pt x="22832" y="928"/>
                  </a:lnTo>
                  <a:lnTo>
                    <a:pt x="22832" y="2732"/>
                  </a:lnTo>
                  <a:lnTo>
                    <a:pt x="21303" y="2732"/>
                  </a:lnTo>
                  <a:lnTo>
                    <a:pt x="21303" y="928"/>
                  </a:lnTo>
                  <a:lnTo>
                    <a:pt x="21303" y="853"/>
                  </a:lnTo>
                  <a:cubicBezTo>
                    <a:pt x="21303" y="377"/>
                    <a:pt x="20928" y="1"/>
                    <a:pt x="20476" y="1"/>
                  </a:cubicBezTo>
                  <a:lnTo>
                    <a:pt x="20326" y="1"/>
                  </a:lnTo>
                  <a:cubicBezTo>
                    <a:pt x="19850" y="1"/>
                    <a:pt x="19474" y="377"/>
                    <a:pt x="19474" y="853"/>
                  </a:cubicBezTo>
                  <a:lnTo>
                    <a:pt x="19474" y="928"/>
                  </a:lnTo>
                  <a:lnTo>
                    <a:pt x="19474" y="2732"/>
                  </a:lnTo>
                  <a:lnTo>
                    <a:pt x="17970" y="2732"/>
                  </a:lnTo>
                  <a:lnTo>
                    <a:pt x="17970" y="928"/>
                  </a:lnTo>
                  <a:lnTo>
                    <a:pt x="17970" y="853"/>
                  </a:lnTo>
                  <a:cubicBezTo>
                    <a:pt x="17970" y="377"/>
                    <a:pt x="17594" y="1"/>
                    <a:pt x="17118" y="1"/>
                  </a:cubicBezTo>
                  <a:lnTo>
                    <a:pt x="16968" y="1"/>
                  </a:lnTo>
                  <a:cubicBezTo>
                    <a:pt x="16516" y="1"/>
                    <a:pt x="16141" y="377"/>
                    <a:pt x="16141" y="853"/>
                  </a:cubicBezTo>
                  <a:lnTo>
                    <a:pt x="16141" y="928"/>
                  </a:lnTo>
                  <a:lnTo>
                    <a:pt x="16141" y="2732"/>
                  </a:lnTo>
                  <a:lnTo>
                    <a:pt x="14612" y="2732"/>
                  </a:lnTo>
                  <a:lnTo>
                    <a:pt x="14612" y="928"/>
                  </a:lnTo>
                  <a:lnTo>
                    <a:pt x="14612" y="853"/>
                  </a:lnTo>
                  <a:cubicBezTo>
                    <a:pt x="14612" y="377"/>
                    <a:pt x="14236" y="1"/>
                    <a:pt x="13785" y="1"/>
                  </a:cubicBezTo>
                  <a:lnTo>
                    <a:pt x="13634" y="1"/>
                  </a:lnTo>
                  <a:cubicBezTo>
                    <a:pt x="13158" y="1"/>
                    <a:pt x="12782" y="377"/>
                    <a:pt x="12782" y="853"/>
                  </a:cubicBezTo>
                  <a:lnTo>
                    <a:pt x="12782" y="928"/>
                  </a:lnTo>
                  <a:lnTo>
                    <a:pt x="12782" y="2732"/>
                  </a:lnTo>
                  <a:lnTo>
                    <a:pt x="11278" y="2732"/>
                  </a:lnTo>
                  <a:lnTo>
                    <a:pt x="11278" y="928"/>
                  </a:lnTo>
                  <a:lnTo>
                    <a:pt x="11278" y="853"/>
                  </a:lnTo>
                  <a:cubicBezTo>
                    <a:pt x="11278" y="377"/>
                    <a:pt x="10902" y="1"/>
                    <a:pt x="10426" y="1"/>
                  </a:cubicBezTo>
                  <a:lnTo>
                    <a:pt x="10301" y="1"/>
                  </a:lnTo>
                  <a:cubicBezTo>
                    <a:pt x="9825" y="1"/>
                    <a:pt x="9449" y="377"/>
                    <a:pt x="9449" y="853"/>
                  </a:cubicBezTo>
                  <a:lnTo>
                    <a:pt x="9449" y="928"/>
                  </a:lnTo>
                  <a:lnTo>
                    <a:pt x="9449" y="2732"/>
                  </a:lnTo>
                  <a:lnTo>
                    <a:pt x="7945" y="2732"/>
                  </a:lnTo>
                  <a:lnTo>
                    <a:pt x="7945" y="928"/>
                  </a:lnTo>
                  <a:lnTo>
                    <a:pt x="7945" y="853"/>
                  </a:lnTo>
                  <a:cubicBezTo>
                    <a:pt x="7945" y="377"/>
                    <a:pt x="7544" y="1"/>
                    <a:pt x="7093" y="1"/>
                  </a:cubicBezTo>
                  <a:lnTo>
                    <a:pt x="6942" y="1"/>
                  </a:lnTo>
                  <a:cubicBezTo>
                    <a:pt x="6491" y="1"/>
                    <a:pt x="6090" y="377"/>
                    <a:pt x="6090" y="853"/>
                  </a:cubicBezTo>
                  <a:lnTo>
                    <a:pt x="6090" y="928"/>
                  </a:lnTo>
                  <a:lnTo>
                    <a:pt x="6090" y="2732"/>
                  </a:lnTo>
                  <a:lnTo>
                    <a:pt x="4587" y="2732"/>
                  </a:lnTo>
                  <a:lnTo>
                    <a:pt x="4587" y="928"/>
                  </a:lnTo>
                  <a:lnTo>
                    <a:pt x="4587" y="853"/>
                  </a:lnTo>
                  <a:cubicBezTo>
                    <a:pt x="4587" y="377"/>
                    <a:pt x="4211" y="1"/>
                    <a:pt x="3734" y="1"/>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3"/>
            <p:cNvSpPr/>
            <p:nvPr/>
          </p:nvSpPr>
          <p:spPr>
            <a:xfrm>
              <a:off x="3356675" y="3424850"/>
              <a:ext cx="676075" cy="968075"/>
            </a:xfrm>
            <a:custGeom>
              <a:avLst/>
              <a:gdLst/>
              <a:ahLst/>
              <a:cxnLst/>
              <a:rect l="l" t="t" r="r" b="b"/>
              <a:pathLst>
                <a:path w="27043" h="38723" extrusionOk="0">
                  <a:moveTo>
                    <a:pt x="0" y="0"/>
                  </a:moveTo>
                  <a:lnTo>
                    <a:pt x="0" y="38722"/>
                  </a:lnTo>
                  <a:lnTo>
                    <a:pt x="27043" y="38722"/>
                  </a:lnTo>
                  <a:lnTo>
                    <a:pt x="27043" y="0"/>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3"/>
            <p:cNvSpPr/>
            <p:nvPr/>
          </p:nvSpPr>
          <p:spPr>
            <a:xfrm>
              <a:off x="3381100" y="3424850"/>
              <a:ext cx="627225" cy="944900"/>
            </a:xfrm>
            <a:custGeom>
              <a:avLst/>
              <a:gdLst/>
              <a:ahLst/>
              <a:cxnLst/>
              <a:rect l="l" t="t" r="r" b="b"/>
              <a:pathLst>
                <a:path w="25089" h="37796" extrusionOk="0">
                  <a:moveTo>
                    <a:pt x="1" y="0"/>
                  </a:moveTo>
                  <a:lnTo>
                    <a:pt x="1" y="37795"/>
                  </a:lnTo>
                  <a:lnTo>
                    <a:pt x="25088" y="37795"/>
                  </a:lnTo>
                  <a:lnTo>
                    <a:pt x="25088"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3"/>
            <p:cNvSpPr/>
            <p:nvPr/>
          </p:nvSpPr>
          <p:spPr>
            <a:xfrm>
              <a:off x="3381100" y="3424850"/>
              <a:ext cx="627225" cy="944900"/>
            </a:xfrm>
            <a:custGeom>
              <a:avLst/>
              <a:gdLst/>
              <a:ahLst/>
              <a:cxnLst/>
              <a:rect l="l" t="t" r="r" b="b"/>
              <a:pathLst>
                <a:path w="25089" h="37796" extrusionOk="0">
                  <a:moveTo>
                    <a:pt x="1" y="0"/>
                  </a:moveTo>
                  <a:lnTo>
                    <a:pt x="1" y="37795"/>
                  </a:lnTo>
                  <a:lnTo>
                    <a:pt x="25088" y="37795"/>
                  </a:lnTo>
                  <a:lnTo>
                    <a:pt x="25088" y="0"/>
                  </a:lnTo>
                  <a:close/>
                </a:path>
              </a:pathLst>
            </a:custGeom>
            <a:solidFill>
              <a:srgbClr val="F9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53"/>
            <p:cNvSpPr/>
            <p:nvPr/>
          </p:nvSpPr>
          <p:spPr>
            <a:xfrm>
              <a:off x="3381100" y="3424850"/>
              <a:ext cx="627225" cy="4400"/>
            </a:xfrm>
            <a:custGeom>
              <a:avLst/>
              <a:gdLst/>
              <a:ahLst/>
              <a:cxnLst/>
              <a:rect l="l" t="t" r="r" b="b"/>
              <a:pathLst>
                <a:path w="25089" h="176" extrusionOk="0">
                  <a:moveTo>
                    <a:pt x="1" y="0"/>
                  </a:moveTo>
                  <a:lnTo>
                    <a:pt x="1" y="176"/>
                  </a:lnTo>
                  <a:lnTo>
                    <a:pt x="25088" y="176"/>
                  </a:lnTo>
                  <a:lnTo>
                    <a:pt x="25088" y="0"/>
                  </a:ln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53"/>
            <p:cNvSpPr/>
            <p:nvPr/>
          </p:nvSpPr>
          <p:spPr>
            <a:xfrm>
              <a:off x="3425575" y="3356550"/>
              <a:ext cx="547650" cy="121575"/>
            </a:xfrm>
            <a:custGeom>
              <a:avLst/>
              <a:gdLst/>
              <a:ahLst/>
              <a:cxnLst/>
              <a:rect l="l" t="t" r="r" b="b"/>
              <a:pathLst>
                <a:path w="21906" h="4863" extrusionOk="0">
                  <a:moveTo>
                    <a:pt x="853" y="1"/>
                  </a:moveTo>
                  <a:cubicBezTo>
                    <a:pt x="377" y="1"/>
                    <a:pt x="1" y="376"/>
                    <a:pt x="1" y="853"/>
                  </a:cubicBezTo>
                  <a:lnTo>
                    <a:pt x="1" y="4036"/>
                  </a:lnTo>
                  <a:cubicBezTo>
                    <a:pt x="1" y="4487"/>
                    <a:pt x="377" y="4863"/>
                    <a:pt x="853" y="4863"/>
                  </a:cubicBezTo>
                  <a:lnTo>
                    <a:pt x="978" y="4863"/>
                  </a:lnTo>
                  <a:cubicBezTo>
                    <a:pt x="1455" y="4863"/>
                    <a:pt x="1831" y="4487"/>
                    <a:pt x="1831" y="4036"/>
                  </a:cubicBezTo>
                  <a:lnTo>
                    <a:pt x="1831" y="853"/>
                  </a:lnTo>
                  <a:cubicBezTo>
                    <a:pt x="1831" y="376"/>
                    <a:pt x="1455" y="1"/>
                    <a:pt x="978" y="1"/>
                  </a:cubicBezTo>
                  <a:close/>
                  <a:moveTo>
                    <a:pt x="4186" y="1"/>
                  </a:moveTo>
                  <a:cubicBezTo>
                    <a:pt x="3735" y="1"/>
                    <a:pt x="3334" y="376"/>
                    <a:pt x="3334" y="853"/>
                  </a:cubicBezTo>
                  <a:lnTo>
                    <a:pt x="3334" y="4036"/>
                  </a:lnTo>
                  <a:cubicBezTo>
                    <a:pt x="3334" y="4487"/>
                    <a:pt x="3735" y="4863"/>
                    <a:pt x="4186" y="4863"/>
                  </a:cubicBezTo>
                  <a:lnTo>
                    <a:pt x="4337" y="4863"/>
                  </a:lnTo>
                  <a:cubicBezTo>
                    <a:pt x="4788" y="4863"/>
                    <a:pt x="5189" y="4487"/>
                    <a:pt x="5189" y="4036"/>
                  </a:cubicBezTo>
                  <a:lnTo>
                    <a:pt x="5189" y="853"/>
                  </a:lnTo>
                  <a:cubicBezTo>
                    <a:pt x="5189" y="376"/>
                    <a:pt x="4788" y="1"/>
                    <a:pt x="4337" y="1"/>
                  </a:cubicBezTo>
                  <a:close/>
                  <a:moveTo>
                    <a:pt x="7545" y="1"/>
                  </a:moveTo>
                  <a:cubicBezTo>
                    <a:pt x="7069" y="1"/>
                    <a:pt x="6693" y="376"/>
                    <a:pt x="6693" y="853"/>
                  </a:cubicBezTo>
                  <a:lnTo>
                    <a:pt x="6693" y="4036"/>
                  </a:lnTo>
                  <a:cubicBezTo>
                    <a:pt x="6693" y="4487"/>
                    <a:pt x="7069" y="4863"/>
                    <a:pt x="7545" y="4863"/>
                  </a:cubicBezTo>
                  <a:lnTo>
                    <a:pt x="7670" y="4863"/>
                  </a:lnTo>
                  <a:cubicBezTo>
                    <a:pt x="8146" y="4863"/>
                    <a:pt x="8522" y="4487"/>
                    <a:pt x="8522" y="4036"/>
                  </a:cubicBezTo>
                  <a:lnTo>
                    <a:pt x="8522" y="853"/>
                  </a:lnTo>
                  <a:cubicBezTo>
                    <a:pt x="8522" y="376"/>
                    <a:pt x="8146" y="1"/>
                    <a:pt x="7670" y="1"/>
                  </a:cubicBezTo>
                  <a:close/>
                  <a:moveTo>
                    <a:pt x="10878" y="1"/>
                  </a:moveTo>
                  <a:cubicBezTo>
                    <a:pt x="10427" y="1"/>
                    <a:pt x="10026" y="376"/>
                    <a:pt x="10026" y="853"/>
                  </a:cubicBezTo>
                  <a:lnTo>
                    <a:pt x="10026" y="4036"/>
                  </a:lnTo>
                  <a:cubicBezTo>
                    <a:pt x="10026" y="4487"/>
                    <a:pt x="10427" y="4863"/>
                    <a:pt x="10878" y="4863"/>
                  </a:cubicBezTo>
                  <a:lnTo>
                    <a:pt x="11029" y="4863"/>
                  </a:lnTo>
                  <a:cubicBezTo>
                    <a:pt x="11480" y="4863"/>
                    <a:pt x="11856" y="4487"/>
                    <a:pt x="11856" y="4036"/>
                  </a:cubicBezTo>
                  <a:lnTo>
                    <a:pt x="11856" y="853"/>
                  </a:lnTo>
                  <a:cubicBezTo>
                    <a:pt x="11856" y="376"/>
                    <a:pt x="11480" y="1"/>
                    <a:pt x="11029" y="1"/>
                  </a:cubicBezTo>
                  <a:close/>
                  <a:moveTo>
                    <a:pt x="14212" y="1"/>
                  </a:moveTo>
                  <a:cubicBezTo>
                    <a:pt x="13760" y="1"/>
                    <a:pt x="13385" y="376"/>
                    <a:pt x="13385" y="853"/>
                  </a:cubicBezTo>
                  <a:lnTo>
                    <a:pt x="13385" y="4036"/>
                  </a:lnTo>
                  <a:cubicBezTo>
                    <a:pt x="13385" y="4487"/>
                    <a:pt x="13760" y="4863"/>
                    <a:pt x="14212" y="4863"/>
                  </a:cubicBezTo>
                  <a:lnTo>
                    <a:pt x="14362" y="4863"/>
                  </a:lnTo>
                  <a:cubicBezTo>
                    <a:pt x="14838" y="4863"/>
                    <a:pt x="15214" y="4487"/>
                    <a:pt x="15214" y="4036"/>
                  </a:cubicBezTo>
                  <a:lnTo>
                    <a:pt x="15214" y="853"/>
                  </a:lnTo>
                  <a:cubicBezTo>
                    <a:pt x="15214" y="376"/>
                    <a:pt x="14838" y="1"/>
                    <a:pt x="14362" y="1"/>
                  </a:cubicBezTo>
                  <a:close/>
                  <a:moveTo>
                    <a:pt x="17570" y="1"/>
                  </a:moveTo>
                  <a:cubicBezTo>
                    <a:pt x="17094" y="1"/>
                    <a:pt x="16718" y="376"/>
                    <a:pt x="16718" y="853"/>
                  </a:cubicBezTo>
                  <a:lnTo>
                    <a:pt x="16718" y="4036"/>
                  </a:lnTo>
                  <a:cubicBezTo>
                    <a:pt x="16718" y="4487"/>
                    <a:pt x="17094" y="4863"/>
                    <a:pt x="17570" y="4863"/>
                  </a:cubicBezTo>
                  <a:lnTo>
                    <a:pt x="17720" y="4863"/>
                  </a:lnTo>
                  <a:cubicBezTo>
                    <a:pt x="18172" y="4863"/>
                    <a:pt x="18547" y="4487"/>
                    <a:pt x="18547" y="4036"/>
                  </a:cubicBezTo>
                  <a:lnTo>
                    <a:pt x="18547" y="853"/>
                  </a:lnTo>
                  <a:cubicBezTo>
                    <a:pt x="18547" y="376"/>
                    <a:pt x="18172" y="1"/>
                    <a:pt x="17720" y="1"/>
                  </a:cubicBezTo>
                  <a:close/>
                  <a:moveTo>
                    <a:pt x="20903" y="1"/>
                  </a:moveTo>
                  <a:cubicBezTo>
                    <a:pt x="20452" y="1"/>
                    <a:pt x="20076" y="376"/>
                    <a:pt x="20076" y="853"/>
                  </a:cubicBezTo>
                  <a:lnTo>
                    <a:pt x="20076" y="4036"/>
                  </a:lnTo>
                  <a:cubicBezTo>
                    <a:pt x="20076" y="4487"/>
                    <a:pt x="20452" y="4863"/>
                    <a:pt x="20903" y="4863"/>
                  </a:cubicBezTo>
                  <a:lnTo>
                    <a:pt x="21054" y="4863"/>
                  </a:lnTo>
                  <a:cubicBezTo>
                    <a:pt x="21530" y="4863"/>
                    <a:pt x="21906" y="4487"/>
                    <a:pt x="21906" y="4036"/>
                  </a:cubicBezTo>
                  <a:lnTo>
                    <a:pt x="21906" y="853"/>
                  </a:lnTo>
                  <a:cubicBezTo>
                    <a:pt x="21906" y="376"/>
                    <a:pt x="21530" y="1"/>
                    <a:pt x="21054" y="1"/>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3"/>
            <p:cNvSpPr/>
            <p:nvPr/>
          </p:nvSpPr>
          <p:spPr>
            <a:xfrm>
              <a:off x="3508925" y="3356550"/>
              <a:ext cx="46375" cy="23200"/>
            </a:xfrm>
            <a:custGeom>
              <a:avLst/>
              <a:gdLst/>
              <a:ahLst/>
              <a:cxnLst/>
              <a:rect l="l" t="t" r="r" b="b"/>
              <a:pathLst>
                <a:path w="1855" h="928" extrusionOk="0">
                  <a:moveTo>
                    <a:pt x="852" y="1"/>
                  </a:moveTo>
                  <a:cubicBezTo>
                    <a:pt x="401" y="1"/>
                    <a:pt x="0" y="376"/>
                    <a:pt x="0" y="853"/>
                  </a:cubicBezTo>
                  <a:lnTo>
                    <a:pt x="0" y="928"/>
                  </a:lnTo>
                  <a:cubicBezTo>
                    <a:pt x="0" y="477"/>
                    <a:pt x="401" y="76"/>
                    <a:pt x="852" y="76"/>
                  </a:cubicBezTo>
                  <a:lnTo>
                    <a:pt x="1003" y="76"/>
                  </a:lnTo>
                  <a:cubicBezTo>
                    <a:pt x="1454" y="76"/>
                    <a:pt x="1855" y="477"/>
                    <a:pt x="1855" y="928"/>
                  </a:cubicBezTo>
                  <a:lnTo>
                    <a:pt x="1855" y="853"/>
                  </a:lnTo>
                  <a:cubicBezTo>
                    <a:pt x="1855" y="376"/>
                    <a:pt x="1454" y="1"/>
                    <a:pt x="1003" y="1"/>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3"/>
            <p:cNvSpPr/>
            <p:nvPr/>
          </p:nvSpPr>
          <p:spPr>
            <a:xfrm>
              <a:off x="3592875" y="3356550"/>
              <a:ext cx="45775" cy="23200"/>
            </a:xfrm>
            <a:custGeom>
              <a:avLst/>
              <a:gdLst/>
              <a:ahLst/>
              <a:cxnLst/>
              <a:rect l="l" t="t" r="r" b="b"/>
              <a:pathLst>
                <a:path w="1831" h="928" extrusionOk="0">
                  <a:moveTo>
                    <a:pt x="853" y="1"/>
                  </a:moveTo>
                  <a:cubicBezTo>
                    <a:pt x="377" y="1"/>
                    <a:pt x="1" y="376"/>
                    <a:pt x="1" y="853"/>
                  </a:cubicBezTo>
                  <a:lnTo>
                    <a:pt x="1" y="928"/>
                  </a:lnTo>
                  <a:cubicBezTo>
                    <a:pt x="1" y="477"/>
                    <a:pt x="377" y="76"/>
                    <a:pt x="853" y="76"/>
                  </a:cubicBezTo>
                  <a:lnTo>
                    <a:pt x="978" y="76"/>
                  </a:lnTo>
                  <a:cubicBezTo>
                    <a:pt x="1454" y="76"/>
                    <a:pt x="1830" y="477"/>
                    <a:pt x="1830" y="928"/>
                  </a:cubicBezTo>
                  <a:lnTo>
                    <a:pt x="1830" y="853"/>
                  </a:lnTo>
                  <a:cubicBezTo>
                    <a:pt x="1830" y="376"/>
                    <a:pt x="1454" y="1"/>
                    <a:pt x="978" y="1"/>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3"/>
            <p:cNvSpPr/>
            <p:nvPr/>
          </p:nvSpPr>
          <p:spPr>
            <a:xfrm>
              <a:off x="3927475" y="3356550"/>
              <a:ext cx="45750" cy="23200"/>
            </a:xfrm>
            <a:custGeom>
              <a:avLst/>
              <a:gdLst/>
              <a:ahLst/>
              <a:cxnLst/>
              <a:rect l="l" t="t" r="r" b="b"/>
              <a:pathLst>
                <a:path w="1830" h="928" extrusionOk="0">
                  <a:moveTo>
                    <a:pt x="827" y="1"/>
                  </a:moveTo>
                  <a:cubicBezTo>
                    <a:pt x="376" y="1"/>
                    <a:pt x="0" y="376"/>
                    <a:pt x="0" y="853"/>
                  </a:cubicBezTo>
                  <a:lnTo>
                    <a:pt x="0" y="928"/>
                  </a:lnTo>
                  <a:cubicBezTo>
                    <a:pt x="0" y="477"/>
                    <a:pt x="376" y="76"/>
                    <a:pt x="827" y="76"/>
                  </a:cubicBezTo>
                  <a:lnTo>
                    <a:pt x="978" y="76"/>
                  </a:lnTo>
                  <a:cubicBezTo>
                    <a:pt x="1454" y="76"/>
                    <a:pt x="1830" y="477"/>
                    <a:pt x="1830" y="928"/>
                  </a:cubicBezTo>
                  <a:lnTo>
                    <a:pt x="1830" y="853"/>
                  </a:lnTo>
                  <a:cubicBezTo>
                    <a:pt x="1830" y="376"/>
                    <a:pt x="1454" y="1"/>
                    <a:pt x="978" y="1"/>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3"/>
            <p:cNvSpPr/>
            <p:nvPr/>
          </p:nvSpPr>
          <p:spPr>
            <a:xfrm>
              <a:off x="3425575" y="3356550"/>
              <a:ext cx="45775" cy="23200"/>
            </a:xfrm>
            <a:custGeom>
              <a:avLst/>
              <a:gdLst/>
              <a:ahLst/>
              <a:cxnLst/>
              <a:rect l="l" t="t" r="r" b="b"/>
              <a:pathLst>
                <a:path w="1831" h="928" extrusionOk="0">
                  <a:moveTo>
                    <a:pt x="853" y="1"/>
                  </a:moveTo>
                  <a:cubicBezTo>
                    <a:pt x="377" y="1"/>
                    <a:pt x="1" y="376"/>
                    <a:pt x="1" y="853"/>
                  </a:cubicBezTo>
                  <a:lnTo>
                    <a:pt x="1" y="928"/>
                  </a:lnTo>
                  <a:cubicBezTo>
                    <a:pt x="1" y="477"/>
                    <a:pt x="377" y="76"/>
                    <a:pt x="853" y="76"/>
                  </a:cubicBezTo>
                  <a:lnTo>
                    <a:pt x="978" y="76"/>
                  </a:lnTo>
                  <a:cubicBezTo>
                    <a:pt x="1455" y="76"/>
                    <a:pt x="1831" y="477"/>
                    <a:pt x="1831" y="928"/>
                  </a:cubicBezTo>
                  <a:lnTo>
                    <a:pt x="1831" y="853"/>
                  </a:lnTo>
                  <a:cubicBezTo>
                    <a:pt x="1831" y="376"/>
                    <a:pt x="1455" y="1"/>
                    <a:pt x="978" y="1"/>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3"/>
            <p:cNvSpPr/>
            <p:nvPr/>
          </p:nvSpPr>
          <p:spPr>
            <a:xfrm>
              <a:off x="3843500" y="3356550"/>
              <a:ext cx="45775" cy="23200"/>
            </a:xfrm>
            <a:custGeom>
              <a:avLst/>
              <a:gdLst/>
              <a:ahLst/>
              <a:cxnLst/>
              <a:rect l="l" t="t" r="r" b="b"/>
              <a:pathLst>
                <a:path w="1831" h="928" extrusionOk="0">
                  <a:moveTo>
                    <a:pt x="853" y="1"/>
                  </a:moveTo>
                  <a:cubicBezTo>
                    <a:pt x="377" y="1"/>
                    <a:pt x="1" y="376"/>
                    <a:pt x="1" y="853"/>
                  </a:cubicBezTo>
                  <a:lnTo>
                    <a:pt x="1" y="928"/>
                  </a:lnTo>
                  <a:cubicBezTo>
                    <a:pt x="1" y="477"/>
                    <a:pt x="377" y="76"/>
                    <a:pt x="853" y="76"/>
                  </a:cubicBezTo>
                  <a:lnTo>
                    <a:pt x="1003" y="76"/>
                  </a:lnTo>
                  <a:cubicBezTo>
                    <a:pt x="1455" y="76"/>
                    <a:pt x="1830" y="477"/>
                    <a:pt x="1830" y="928"/>
                  </a:cubicBezTo>
                  <a:lnTo>
                    <a:pt x="1830" y="853"/>
                  </a:lnTo>
                  <a:cubicBezTo>
                    <a:pt x="1830" y="376"/>
                    <a:pt x="1455" y="1"/>
                    <a:pt x="1003" y="1"/>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3"/>
            <p:cNvSpPr/>
            <p:nvPr/>
          </p:nvSpPr>
          <p:spPr>
            <a:xfrm>
              <a:off x="3676225" y="3356550"/>
              <a:ext cx="45750" cy="23200"/>
            </a:xfrm>
            <a:custGeom>
              <a:avLst/>
              <a:gdLst/>
              <a:ahLst/>
              <a:cxnLst/>
              <a:rect l="l" t="t" r="r" b="b"/>
              <a:pathLst>
                <a:path w="1830" h="928" extrusionOk="0">
                  <a:moveTo>
                    <a:pt x="852" y="1"/>
                  </a:moveTo>
                  <a:cubicBezTo>
                    <a:pt x="376" y="1"/>
                    <a:pt x="0" y="376"/>
                    <a:pt x="0" y="853"/>
                  </a:cubicBezTo>
                  <a:lnTo>
                    <a:pt x="0" y="928"/>
                  </a:lnTo>
                  <a:cubicBezTo>
                    <a:pt x="0" y="477"/>
                    <a:pt x="376" y="76"/>
                    <a:pt x="852" y="76"/>
                  </a:cubicBezTo>
                  <a:lnTo>
                    <a:pt x="1003" y="76"/>
                  </a:lnTo>
                  <a:cubicBezTo>
                    <a:pt x="1454" y="76"/>
                    <a:pt x="1830" y="477"/>
                    <a:pt x="1830" y="928"/>
                  </a:cubicBezTo>
                  <a:lnTo>
                    <a:pt x="1830" y="853"/>
                  </a:lnTo>
                  <a:cubicBezTo>
                    <a:pt x="1830" y="376"/>
                    <a:pt x="1454" y="1"/>
                    <a:pt x="1003" y="1"/>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3"/>
            <p:cNvSpPr/>
            <p:nvPr/>
          </p:nvSpPr>
          <p:spPr>
            <a:xfrm>
              <a:off x="3760175" y="3356550"/>
              <a:ext cx="45775" cy="23200"/>
            </a:xfrm>
            <a:custGeom>
              <a:avLst/>
              <a:gdLst/>
              <a:ahLst/>
              <a:cxnLst/>
              <a:rect l="l" t="t" r="r" b="b"/>
              <a:pathLst>
                <a:path w="1831" h="928" extrusionOk="0">
                  <a:moveTo>
                    <a:pt x="828" y="1"/>
                  </a:moveTo>
                  <a:cubicBezTo>
                    <a:pt x="376" y="1"/>
                    <a:pt x="1" y="376"/>
                    <a:pt x="1" y="853"/>
                  </a:cubicBezTo>
                  <a:lnTo>
                    <a:pt x="1" y="928"/>
                  </a:lnTo>
                  <a:cubicBezTo>
                    <a:pt x="1" y="477"/>
                    <a:pt x="376" y="76"/>
                    <a:pt x="828" y="76"/>
                  </a:cubicBezTo>
                  <a:lnTo>
                    <a:pt x="978" y="76"/>
                  </a:lnTo>
                  <a:cubicBezTo>
                    <a:pt x="1454" y="76"/>
                    <a:pt x="1830" y="477"/>
                    <a:pt x="1830" y="928"/>
                  </a:cubicBezTo>
                  <a:lnTo>
                    <a:pt x="1830" y="853"/>
                  </a:lnTo>
                  <a:cubicBezTo>
                    <a:pt x="1830" y="376"/>
                    <a:pt x="1454" y="1"/>
                    <a:pt x="978" y="1"/>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3"/>
            <p:cNvSpPr/>
            <p:nvPr/>
          </p:nvSpPr>
          <p:spPr>
            <a:xfrm>
              <a:off x="3427475" y="3525100"/>
              <a:ext cx="379725" cy="68325"/>
            </a:xfrm>
            <a:custGeom>
              <a:avLst/>
              <a:gdLst/>
              <a:ahLst/>
              <a:cxnLst/>
              <a:rect l="l" t="t" r="r" b="b"/>
              <a:pathLst>
                <a:path w="15189" h="2733" extrusionOk="0">
                  <a:moveTo>
                    <a:pt x="0" y="0"/>
                  </a:moveTo>
                  <a:lnTo>
                    <a:pt x="0" y="2732"/>
                  </a:lnTo>
                  <a:lnTo>
                    <a:pt x="15188" y="2732"/>
                  </a:lnTo>
                  <a:lnTo>
                    <a:pt x="15188"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3"/>
            <p:cNvSpPr/>
            <p:nvPr/>
          </p:nvSpPr>
          <p:spPr>
            <a:xfrm>
              <a:off x="3427475" y="3608425"/>
              <a:ext cx="379725" cy="21325"/>
            </a:xfrm>
            <a:custGeom>
              <a:avLst/>
              <a:gdLst/>
              <a:ahLst/>
              <a:cxnLst/>
              <a:rect l="l" t="t" r="r" b="b"/>
              <a:pathLst>
                <a:path w="15189" h="853" extrusionOk="0">
                  <a:moveTo>
                    <a:pt x="0" y="1"/>
                  </a:moveTo>
                  <a:lnTo>
                    <a:pt x="0" y="853"/>
                  </a:lnTo>
                  <a:lnTo>
                    <a:pt x="15188" y="853"/>
                  </a:lnTo>
                  <a:lnTo>
                    <a:pt x="15188"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3"/>
            <p:cNvSpPr/>
            <p:nvPr/>
          </p:nvSpPr>
          <p:spPr>
            <a:xfrm>
              <a:off x="3427475" y="3862825"/>
              <a:ext cx="514425" cy="34475"/>
            </a:xfrm>
            <a:custGeom>
              <a:avLst/>
              <a:gdLst/>
              <a:ahLst/>
              <a:cxnLst/>
              <a:rect l="l" t="t" r="r" b="b"/>
              <a:pathLst>
                <a:path w="20577" h="1379" extrusionOk="0">
                  <a:moveTo>
                    <a:pt x="0" y="0"/>
                  </a:moveTo>
                  <a:lnTo>
                    <a:pt x="0" y="1379"/>
                  </a:lnTo>
                  <a:lnTo>
                    <a:pt x="20577" y="1379"/>
                  </a:lnTo>
                  <a:lnTo>
                    <a:pt x="20577" y="0"/>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3"/>
            <p:cNvSpPr/>
            <p:nvPr/>
          </p:nvSpPr>
          <p:spPr>
            <a:xfrm>
              <a:off x="3427475" y="3939250"/>
              <a:ext cx="514425" cy="34500"/>
            </a:xfrm>
            <a:custGeom>
              <a:avLst/>
              <a:gdLst/>
              <a:ahLst/>
              <a:cxnLst/>
              <a:rect l="l" t="t" r="r" b="b"/>
              <a:pathLst>
                <a:path w="20577" h="1380" extrusionOk="0">
                  <a:moveTo>
                    <a:pt x="0" y="1"/>
                  </a:moveTo>
                  <a:lnTo>
                    <a:pt x="0" y="1379"/>
                  </a:lnTo>
                  <a:lnTo>
                    <a:pt x="20577" y="1379"/>
                  </a:lnTo>
                  <a:lnTo>
                    <a:pt x="20577"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3"/>
            <p:cNvSpPr/>
            <p:nvPr/>
          </p:nvSpPr>
          <p:spPr>
            <a:xfrm>
              <a:off x="3427475" y="4015700"/>
              <a:ext cx="514425" cy="34500"/>
            </a:xfrm>
            <a:custGeom>
              <a:avLst/>
              <a:gdLst/>
              <a:ahLst/>
              <a:cxnLst/>
              <a:rect l="l" t="t" r="r" b="b"/>
              <a:pathLst>
                <a:path w="20577" h="1380" extrusionOk="0">
                  <a:moveTo>
                    <a:pt x="0" y="1"/>
                  </a:moveTo>
                  <a:lnTo>
                    <a:pt x="0" y="1379"/>
                  </a:lnTo>
                  <a:lnTo>
                    <a:pt x="20577" y="1379"/>
                  </a:lnTo>
                  <a:lnTo>
                    <a:pt x="20577" y="1"/>
                  </a:ln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3"/>
            <p:cNvSpPr/>
            <p:nvPr/>
          </p:nvSpPr>
          <p:spPr>
            <a:xfrm>
              <a:off x="3427475" y="4092150"/>
              <a:ext cx="514425" cy="33850"/>
            </a:xfrm>
            <a:custGeom>
              <a:avLst/>
              <a:gdLst/>
              <a:ahLst/>
              <a:cxnLst/>
              <a:rect l="l" t="t" r="r" b="b"/>
              <a:pathLst>
                <a:path w="20577" h="1354" extrusionOk="0">
                  <a:moveTo>
                    <a:pt x="0" y="0"/>
                  </a:moveTo>
                  <a:lnTo>
                    <a:pt x="0" y="1354"/>
                  </a:lnTo>
                  <a:lnTo>
                    <a:pt x="20577" y="1354"/>
                  </a:lnTo>
                  <a:lnTo>
                    <a:pt x="20577" y="0"/>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3"/>
            <p:cNvSpPr/>
            <p:nvPr/>
          </p:nvSpPr>
          <p:spPr>
            <a:xfrm>
              <a:off x="3427475" y="4167950"/>
              <a:ext cx="514425" cy="34500"/>
            </a:xfrm>
            <a:custGeom>
              <a:avLst/>
              <a:gdLst/>
              <a:ahLst/>
              <a:cxnLst/>
              <a:rect l="l" t="t" r="r" b="b"/>
              <a:pathLst>
                <a:path w="20577" h="1380" extrusionOk="0">
                  <a:moveTo>
                    <a:pt x="0" y="1"/>
                  </a:moveTo>
                  <a:lnTo>
                    <a:pt x="0" y="1379"/>
                  </a:lnTo>
                  <a:lnTo>
                    <a:pt x="20577" y="1379"/>
                  </a:lnTo>
                  <a:lnTo>
                    <a:pt x="20577" y="1"/>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3"/>
            <p:cNvSpPr/>
            <p:nvPr/>
          </p:nvSpPr>
          <p:spPr>
            <a:xfrm>
              <a:off x="3427475" y="4244400"/>
              <a:ext cx="514425" cy="34475"/>
            </a:xfrm>
            <a:custGeom>
              <a:avLst/>
              <a:gdLst/>
              <a:ahLst/>
              <a:cxnLst/>
              <a:rect l="l" t="t" r="r" b="b"/>
              <a:pathLst>
                <a:path w="20577" h="1379" extrusionOk="0">
                  <a:moveTo>
                    <a:pt x="0" y="0"/>
                  </a:moveTo>
                  <a:lnTo>
                    <a:pt x="0" y="1379"/>
                  </a:lnTo>
                  <a:lnTo>
                    <a:pt x="20577" y="1379"/>
                  </a:lnTo>
                  <a:lnTo>
                    <a:pt x="20577" y="0"/>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3"/>
            <p:cNvSpPr/>
            <p:nvPr/>
          </p:nvSpPr>
          <p:spPr>
            <a:xfrm>
              <a:off x="3451900" y="3684250"/>
              <a:ext cx="472450" cy="141625"/>
            </a:xfrm>
            <a:custGeom>
              <a:avLst/>
              <a:gdLst/>
              <a:ahLst/>
              <a:cxnLst/>
              <a:rect l="l" t="t" r="r" b="b"/>
              <a:pathLst>
                <a:path w="18898" h="5665" extrusionOk="0">
                  <a:moveTo>
                    <a:pt x="3108" y="0"/>
                  </a:moveTo>
                  <a:lnTo>
                    <a:pt x="1" y="3108"/>
                  </a:lnTo>
                  <a:lnTo>
                    <a:pt x="326" y="3459"/>
                  </a:lnTo>
                  <a:lnTo>
                    <a:pt x="3108" y="677"/>
                  </a:lnTo>
                  <a:lnTo>
                    <a:pt x="5565" y="3158"/>
                  </a:lnTo>
                  <a:lnTo>
                    <a:pt x="7570" y="1153"/>
                  </a:lnTo>
                  <a:lnTo>
                    <a:pt x="12056" y="5665"/>
                  </a:lnTo>
                  <a:lnTo>
                    <a:pt x="14963" y="2782"/>
                  </a:lnTo>
                  <a:lnTo>
                    <a:pt x="16216" y="4035"/>
                  </a:lnTo>
                  <a:lnTo>
                    <a:pt x="18898" y="1379"/>
                  </a:lnTo>
                  <a:lnTo>
                    <a:pt x="18547" y="1028"/>
                  </a:lnTo>
                  <a:lnTo>
                    <a:pt x="16216" y="3359"/>
                  </a:lnTo>
                  <a:lnTo>
                    <a:pt x="14963" y="2081"/>
                  </a:lnTo>
                  <a:lnTo>
                    <a:pt x="12056" y="4988"/>
                  </a:lnTo>
                  <a:lnTo>
                    <a:pt x="7570" y="477"/>
                  </a:lnTo>
                  <a:lnTo>
                    <a:pt x="5565" y="2457"/>
                  </a:lnTo>
                  <a:lnTo>
                    <a:pt x="3108" y="0"/>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3"/>
            <p:cNvSpPr/>
            <p:nvPr/>
          </p:nvSpPr>
          <p:spPr>
            <a:xfrm>
              <a:off x="3887375" y="3705550"/>
              <a:ext cx="40750" cy="42000"/>
            </a:xfrm>
            <a:custGeom>
              <a:avLst/>
              <a:gdLst/>
              <a:ahLst/>
              <a:cxnLst/>
              <a:rect l="l" t="t" r="r" b="b"/>
              <a:pathLst>
                <a:path w="1630" h="1680" extrusionOk="0">
                  <a:moveTo>
                    <a:pt x="0" y="0"/>
                  </a:moveTo>
                  <a:lnTo>
                    <a:pt x="0" y="502"/>
                  </a:lnTo>
                  <a:lnTo>
                    <a:pt x="1128" y="502"/>
                  </a:lnTo>
                  <a:lnTo>
                    <a:pt x="1128" y="1680"/>
                  </a:lnTo>
                  <a:lnTo>
                    <a:pt x="1629" y="1680"/>
                  </a:lnTo>
                  <a:lnTo>
                    <a:pt x="1629" y="0"/>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8" name="Google Shape;4868;p53"/>
          <p:cNvGrpSpPr/>
          <p:nvPr/>
        </p:nvGrpSpPr>
        <p:grpSpPr>
          <a:xfrm>
            <a:off x="2933801" y="4337930"/>
            <a:ext cx="57729" cy="541275"/>
            <a:chOff x="4139875" y="3433000"/>
            <a:chExt cx="75850" cy="711175"/>
          </a:xfrm>
        </p:grpSpPr>
        <p:sp>
          <p:nvSpPr>
            <p:cNvPr id="4869" name="Google Shape;4869;p53"/>
            <p:cNvSpPr/>
            <p:nvPr/>
          </p:nvSpPr>
          <p:spPr>
            <a:xfrm>
              <a:off x="4139875" y="3443650"/>
              <a:ext cx="75850" cy="700525"/>
            </a:xfrm>
            <a:custGeom>
              <a:avLst/>
              <a:gdLst/>
              <a:ahLst/>
              <a:cxnLst/>
              <a:rect l="l" t="t" r="r" b="b"/>
              <a:pathLst>
                <a:path w="3034" h="28021" extrusionOk="0">
                  <a:moveTo>
                    <a:pt x="1404" y="0"/>
                  </a:moveTo>
                  <a:cubicBezTo>
                    <a:pt x="627" y="0"/>
                    <a:pt x="1" y="627"/>
                    <a:pt x="1" y="1379"/>
                  </a:cubicBezTo>
                  <a:lnTo>
                    <a:pt x="1" y="2557"/>
                  </a:lnTo>
                  <a:lnTo>
                    <a:pt x="1" y="2657"/>
                  </a:lnTo>
                  <a:lnTo>
                    <a:pt x="1" y="3233"/>
                  </a:lnTo>
                  <a:lnTo>
                    <a:pt x="1" y="3760"/>
                  </a:lnTo>
                  <a:lnTo>
                    <a:pt x="1" y="3860"/>
                  </a:lnTo>
                  <a:lnTo>
                    <a:pt x="1" y="26517"/>
                  </a:lnTo>
                  <a:lnTo>
                    <a:pt x="1529" y="28020"/>
                  </a:lnTo>
                  <a:lnTo>
                    <a:pt x="3033" y="26517"/>
                  </a:lnTo>
                  <a:lnTo>
                    <a:pt x="3033" y="3860"/>
                  </a:lnTo>
                  <a:lnTo>
                    <a:pt x="3033" y="3760"/>
                  </a:lnTo>
                  <a:lnTo>
                    <a:pt x="3033" y="3233"/>
                  </a:lnTo>
                  <a:lnTo>
                    <a:pt x="3033" y="2657"/>
                  </a:lnTo>
                  <a:lnTo>
                    <a:pt x="3033" y="2557"/>
                  </a:lnTo>
                  <a:lnTo>
                    <a:pt x="3033" y="1379"/>
                  </a:lnTo>
                  <a:cubicBezTo>
                    <a:pt x="3033" y="627"/>
                    <a:pt x="2407" y="0"/>
                    <a:pt x="1630" y="0"/>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3"/>
            <p:cNvSpPr/>
            <p:nvPr/>
          </p:nvSpPr>
          <p:spPr>
            <a:xfrm>
              <a:off x="4139875" y="4058300"/>
              <a:ext cx="75850" cy="75225"/>
            </a:xfrm>
            <a:custGeom>
              <a:avLst/>
              <a:gdLst/>
              <a:ahLst/>
              <a:cxnLst/>
              <a:rect l="l" t="t" r="r" b="b"/>
              <a:pathLst>
                <a:path w="3034" h="3009" extrusionOk="0">
                  <a:moveTo>
                    <a:pt x="1529" y="1"/>
                  </a:moveTo>
                  <a:lnTo>
                    <a:pt x="1" y="1505"/>
                  </a:lnTo>
                  <a:lnTo>
                    <a:pt x="1529" y="3008"/>
                  </a:lnTo>
                  <a:lnTo>
                    <a:pt x="3033" y="1505"/>
                  </a:lnTo>
                  <a:lnTo>
                    <a:pt x="1529" y="1"/>
                  </a:ln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3"/>
            <p:cNvSpPr/>
            <p:nvPr/>
          </p:nvSpPr>
          <p:spPr>
            <a:xfrm>
              <a:off x="4154300" y="4110325"/>
              <a:ext cx="47000" cy="23200"/>
            </a:xfrm>
            <a:custGeom>
              <a:avLst/>
              <a:gdLst/>
              <a:ahLst/>
              <a:cxnLst/>
              <a:rect l="l" t="t" r="r" b="b"/>
              <a:pathLst>
                <a:path w="1880" h="928" extrusionOk="0">
                  <a:moveTo>
                    <a:pt x="0" y="0"/>
                  </a:moveTo>
                  <a:lnTo>
                    <a:pt x="952" y="927"/>
                  </a:lnTo>
                  <a:lnTo>
                    <a:pt x="1880" y="0"/>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3"/>
            <p:cNvSpPr/>
            <p:nvPr/>
          </p:nvSpPr>
          <p:spPr>
            <a:xfrm>
              <a:off x="4139875" y="3526975"/>
              <a:ext cx="75850" cy="568950"/>
            </a:xfrm>
            <a:custGeom>
              <a:avLst/>
              <a:gdLst/>
              <a:ahLst/>
              <a:cxnLst/>
              <a:rect l="l" t="t" r="r" b="b"/>
              <a:pathLst>
                <a:path w="3034" h="22758" extrusionOk="0">
                  <a:moveTo>
                    <a:pt x="1" y="1"/>
                  </a:moveTo>
                  <a:lnTo>
                    <a:pt x="1" y="22758"/>
                  </a:lnTo>
                  <a:lnTo>
                    <a:pt x="3033" y="22758"/>
                  </a:lnTo>
                  <a:lnTo>
                    <a:pt x="3033" y="1"/>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3"/>
            <p:cNvSpPr/>
            <p:nvPr/>
          </p:nvSpPr>
          <p:spPr>
            <a:xfrm>
              <a:off x="4161800" y="3526975"/>
              <a:ext cx="32625" cy="568950"/>
            </a:xfrm>
            <a:custGeom>
              <a:avLst/>
              <a:gdLst/>
              <a:ahLst/>
              <a:cxnLst/>
              <a:rect l="l" t="t" r="r" b="b"/>
              <a:pathLst>
                <a:path w="1305" h="22758" extrusionOk="0">
                  <a:moveTo>
                    <a:pt x="1" y="1"/>
                  </a:moveTo>
                  <a:lnTo>
                    <a:pt x="1" y="22758"/>
                  </a:lnTo>
                  <a:lnTo>
                    <a:pt x="1304" y="22758"/>
                  </a:lnTo>
                  <a:lnTo>
                    <a:pt x="1304" y="1"/>
                  </a:ln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3"/>
            <p:cNvSpPr/>
            <p:nvPr/>
          </p:nvSpPr>
          <p:spPr>
            <a:xfrm>
              <a:off x="4139875" y="3433000"/>
              <a:ext cx="75850" cy="81475"/>
            </a:xfrm>
            <a:custGeom>
              <a:avLst/>
              <a:gdLst/>
              <a:ahLst/>
              <a:cxnLst/>
              <a:rect l="l" t="t" r="r" b="b"/>
              <a:pathLst>
                <a:path w="3034" h="3259" extrusionOk="0">
                  <a:moveTo>
                    <a:pt x="1404" y="0"/>
                  </a:moveTo>
                  <a:cubicBezTo>
                    <a:pt x="627" y="0"/>
                    <a:pt x="1" y="627"/>
                    <a:pt x="1" y="1404"/>
                  </a:cubicBezTo>
                  <a:lnTo>
                    <a:pt x="1" y="3258"/>
                  </a:lnTo>
                  <a:lnTo>
                    <a:pt x="3033" y="3258"/>
                  </a:lnTo>
                  <a:lnTo>
                    <a:pt x="3033" y="1404"/>
                  </a:lnTo>
                  <a:cubicBezTo>
                    <a:pt x="3033" y="627"/>
                    <a:pt x="2407" y="0"/>
                    <a:pt x="1630" y="0"/>
                  </a:cubicBezTo>
                  <a:close/>
                </a:path>
              </a:pathLst>
            </a:custGeom>
            <a:solidFill>
              <a:srgbClr val="B8D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3"/>
            <p:cNvSpPr/>
            <p:nvPr/>
          </p:nvSpPr>
          <p:spPr>
            <a:xfrm>
              <a:off x="4139875" y="3497525"/>
              <a:ext cx="75850" cy="32600"/>
            </a:xfrm>
            <a:custGeom>
              <a:avLst/>
              <a:gdLst/>
              <a:ahLst/>
              <a:cxnLst/>
              <a:rect l="l" t="t" r="r" b="b"/>
              <a:pathLst>
                <a:path w="3034" h="1304" extrusionOk="0">
                  <a:moveTo>
                    <a:pt x="1" y="1"/>
                  </a:moveTo>
                  <a:lnTo>
                    <a:pt x="1" y="1304"/>
                  </a:lnTo>
                  <a:lnTo>
                    <a:pt x="3033" y="1304"/>
                  </a:lnTo>
                  <a:lnTo>
                    <a:pt x="3033"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3"/>
            <p:cNvSpPr/>
            <p:nvPr/>
          </p:nvSpPr>
          <p:spPr>
            <a:xfrm>
              <a:off x="4139875" y="3497525"/>
              <a:ext cx="75850" cy="1900"/>
            </a:xfrm>
            <a:custGeom>
              <a:avLst/>
              <a:gdLst/>
              <a:ahLst/>
              <a:cxnLst/>
              <a:rect l="l" t="t" r="r" b="b"/>
              <a:pathLst>
                <a:path w="3034" h="76" extrusionOk="0">
                  <a:moveTo>
                    <a:pt x="1" y="1"/>
                  </a:moveTo>
                  <a:lnTo>
                    <a:pt x="1" y="76"/>
                  </a:lnTo>
                  <a:lnTo>
                    <a:pt x="3033" y="76"/>
                  </a:lnTo>
                  <a:lnTo>
                    <a:pt x="3033" y="1"/>
                  </a:lnTo>
                  <a:close/>
                </a:path>
              </a:pathLst>
            </a:custGeom>
            <a:solidFill>
              <a:srgbClr val="9F6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7" name="Google Shape;4877;p53"/>
          <p:cNvGrpSpPr/>
          <p:nvPr/>
        </p:nvGrpSpPr>
        <p:grpSpPr>
          <a:xfrm>
            <a:off x="6999871" y="3743661"/>
            <a:ext cx="57254" cy="541275"/>
            <a:chOff x="4263300" y="3433000"/>
            <a:chExt cx="75225" cy="711175"/>
          </a:xfrm>
        </p:grpSpPr>
        <p:sp>
          <p:nvSpPr>
            <p:cNvPr id="4878" name="Google Shape;4878;p53"/>
            <p:cNvSpPr/>
            <p:nvPr/>
          </p:nvSpPr>
          <p:spPr>
            <a:xfrm>
              <a:off x="4263300" y="3443650"/>
              <a:ext cx="75225" cy="700525"/>
            </a:xfrm>
            <a:custGeom>
              <a:avLst/>
              <a:gdLst/>
              <a:ahLst/>
              <a:cxnLst/>
              <a:rect l="l" t="t" r="r" b="b"/>
              <a:pathLst>
                <a:path w="3009" h="28021" extrusionOk="0">
                  <a:moveTo>
                    <a:pt x="1379" y="0"/>
                  </a:moveTo>
                  <a:cubicBezTo>
                    <a:pt x="628" y="0"/>
                    <a:pt x="1" y="627"/>
                    <a:pt x="1" y="1379"/>
                  </a:cubicBezTo>
                  <a:lnTo>
                    <a:pt x="1" y="2557"/>
                  </a:lnTo>
                  <a:lnTo>
                    <a:pt x="1" y="2657"/>
                  </a:lnTo>
                  <a:lnTo>
                    <a:pt x="1" y="3233"/>
                  </a:lnTo>
                  <a:lnTo>
                    <a:pt x="1" y="3760"/>
                  </a:lnTo>
                  <a:lnTo>
                    <a:pt x="1" y="3860"/>
                  </a:lnTo>
                  <a:lnTo>
                    <a:pt x="1" y="26517"/>
                  </a:lnTo>
                  <a:lnTo>
                    <a:pt x="1505" y="28020"/>
                  </a:lnTo>
                  <a:lnTo>
                    <a:pt x="3008" y="26517"/>
                  </a:lnTo>
                  <a:lnTo>
                    <a:pt x="3008" y="3860"/>
                  </a:lnTo>
                  <a:lnTo>
                    <a:pt x="3008" y="3760"/>
                  </a:lnTo>
                  <a:lnTo>
                    <a:pt x="3008" y="3233"/>
                  </a:lnTo>
                  <a:lnTo>
                    <a:pt x="3008" y="2657"/>
                  </a:lnTo>
                  <a:lnTo>
                    <a:pt x="3008" y="2557"/>
                  </a:lnTo>
                  <a:lnTo>
                    <a:pt x="3008" y="1379"/>
                  </a:lnTo>
                  <a:cubicBezTo>
                    <a:pt x="3008" y="627"/>
                    <a:pt x="2382" y="0"/>
                    <a:pt x="1630" y="0"/>
                  </a:cubicBez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3"/>
            <p:cNvSpPr/>
            <p:nvPr/>
          </p:nvSpPr>
          <p:spPr>
            <a:xfrm>
              <a:off x="4263300" y="4058300"/>
              <a:ext cx="75225" cy="75225"/>
            </a:xfrm>
            <a:custGeom>
              <a:avLst/>
              <a:gdLst/>
              <a:ahLst/>
              <a:cxnLst/>
              <a:rect l="l" t="t" r="r" b="b"/>
              <a:pathLst>
                <a:path w="3009" h="3009" extrusionOk="0">
                  <a:moveTo>
                    <a:pt x="1505" y="1"/>
                  </a:moveTo>
                  <a:lnTo>
                    <a:pt x="1" y="1505"/>
                  </a:lnTo>
                  <a:lnTo>
                    <a:pt x="1505" y="3008"/>
                  </a:lnTo>
                  <a:lnTo>
                    <a:pt x="3008" y="1505"/>
                  </a:lnTo>
                  <a:lnTo>
                    <a:pt x="1505" y="1"/>
                  </a:ln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3"/>
            <p:cNvSpPr/>
            <p:nvPr/>
          </p:nvSpPr>
          <p:spPr>
            <a:xfrm>
              <a:off x="4277100" y="4110325"/>
              <a:ext cx="47650" cy="23200"/>
            </a:xfrm>
            <a:custGeom>
              <a:avLst/>
              <a:gdLst/>
              <a:ahLst/>
              <a:cxnLst/>
              <a:rect l="l" t="t" r="r" b="b"/>
              <a:pathLst>
                <a:path w="1906" h="928" extrusionOk="0">
                  <a:moveTo>
                    <a:pt x="0" y="0"/>
                  </a:moveTo>
                  <a:lnTo>
                    <a:pt x="953" y="927"/>
                  </a:lnTo>
                  <a:lnTo>
                    <a:pt x="1905" y="0"/>
                  </a:lnTo>
                  <a:close/>
                </a:path>
              </a:pathLst>
            </a:custGeom>
            <a:solidFill>
              <a:srgbClr val="F9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3"/>
            <p:cNvSpPr/>
            <p:nvPr/>
          </p:nvSpPr>
          <p:spPr>
            <a:xfrm>
              <a:off x="4263300" y="3526975"/>
              <a:ext cx="75225" cy="568950"/>
            </a:xfrm>
            <a:custGeom>
              <a:avLst/>
              <a:gdLst/>
              <a:ahLst/>
              <a:cxnLst/>
              <a:rect l="l" t="t" r="r" b="b"/>
              <a:pathLst>
                <a:path w="3009" h="22758" extrusionOk="0">
                  <a:moveTo>
                    <a:pt x="1" y="1"/>
                  </a:moveTo>
                  <a:lnTo>
                    <a:pt x="1" y="22758"/>
                  </a:lnTo>
                  <a:lnTo>
                    <a:pt x="3008" y="22758"/>
                  </a:lnTo>
                  <a:lnTo>
                    <a:pt x="3008" y="1"/>
                  </a:lnTo>
                  <a:close/>
                </a:path>
              </a:pathLst>
            </a:custGeom>
            <a:solidFill>
              <a:srgbClr val="F9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53"/>
            <p:cNvSpPr/>
            <p:nvPr/>
          </p:nvSpPr>
          <p:spPr>
            <a:xfrm>
              <a:off x="4283350" y="3526975"/>
              <a:ext cx="35125" cy="568950"/>
            </a:xfrm>
            <a:custGeom>
              <a:avLst/>
              <a:gdLst/>
              <a:ahLst/>
              <a:cxnLst/>
              <a:rect l="l" t="t" r="r" b="b"/>
              <a:pathLst>
                <a:path w="1405" h="22758" extrusionOk="0">
                  <a:moveTo>
                    <a:pt x="1" y="1"/>
                  </a:moveTo>
                  <a:lnTo>
                    <a:pt x="1" y="22758"/>
                  </a:lnTo>
                  <a:lnTo>
                    <a:pt x="1404" y="22758"/>
                  </a:lnTo>
                  <a:lnTo>
                    <a:pt x="1404" y="1"/>
                  </a:lnTo>
                  <a:close/>
                </a:path>
              </a:pathLst>
            </a:custGeom>
            <a:solidFill>
              <a:srgbClr val="B7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53"/>
            <p:cNvSpPr/>
            <p:nvPr/>
          </p:nvSpPr>
          <p:spPr>
            <a:xfrm>
              <a:off x="4263300" y="3433000"/>
              <a:ext cx="75225" cy="81475"/>
            </a:xfrm>
            <a:custGeom>
              <a:avLst/>
              <a:gdLst/>
              <a:ahLst/>
              <a:cxnLst/>
              <a:rect l="l" t="t" r="r" b="b"/>
              <a:pathLst>
                <a:path w="3009" h="3259" extrusionOk="0">
                  <a:moveTo>
                    <a:pt x="1379" y="0"/>
                  </a:moveTo>
                  <a:cubicBezTo>
                    <a:pt x="602" y="0"/>
                    <a:pt x="1" y="627"/>
                    <a:pt x="1" y="1404"/>
                  </a:cubicBezTo>
                  <a:lnTo>
                    <a:pt x="1" y="3258"/>
                  </a:lnTo>
                  <a:lnTo>
                    <a:pt x="3008" y="3258"/>
                  </a:lnTo>
                  <a:lnTo>
                    <a:pt x="3008" y="1404"/>
                  </a:lnTo>
                  <a:cubicBezTo>
                    <a:pt x="3008" y="627"/>
                    <a:pt x="2382" y="0"/>
                    <a:pt x="1630" y="0"/>
                  </a:cubicBezTo>
                  <a:close/>
                </a:path>
              </a:pathLst>
            </a:custGeom>
            <a:solidFill>
              <a:srgbClr val="F9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3"/>
            <p:cNvSpPr/>
            <p:nvPr/>
          </p:nvSpPr>
          <p:spPr>
            <a:xfrm>
              <a:off x="4263300" y="3497525"/>
              <a:ext cx="75225" cy="32600"/>
            </a:xfrm>
            <a:custGeom>
              <a:avLst/>
              <a:gdLst/>
              <a:ahLst/>
              <a:cxnLst/>
              <a:rect l="l" t="t" r="r" b="b"/>
              <a:pathLst>
                <a:path w="3009" h="1304" extrusionOk="0">
                  <a:moveTo>
                    <a:pt x="1" y="1"/>
                  </a:moveTo>
                  <a:lnTo>
                    <a:pt x="1" y="1304"/>
                  </a:lnTo>
                  <a:lnTo>
                    <a:pt x="3008" y="1304"/>
                  </a:lnTo>
                  <a:lnTo>
                    <a:pt x="3008" y="1"/>
                  </a:lnTo>
                  <a:close/>
                </a:path>
              </a:pathLst>
            </a:custGeom>
            <a:solidFill>
              <a:srgbClr val="F6B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53"/>
            <p:cNvSpPr/>
            <p:nvPr/>
          </p:nvSpPr>
          <p:spPr>
            <a:xfrm>
              <a:off x="4263300" y="3497525"/>
              <a:ext cx="75225" cy="1900"/>
            </a:xfrm>
            <a:custGeom>
              <a:avLst/>
              <a:gdLst/>
              <a:ahLst/>
              <a:cxnLst/>
              <a:rect l="l" t="t" r="r" b="b"/>
              <a:pathLst>
                <a:path w="3009" h="76" extrusionOk="0">
                  <a:moveTo>
                    <a:pt x="1" y="1"/>
                  </a:moveTo>
                  <a:lnTo>
                    <a:pt x="1" y="76"/>
                  </a:lnTo>
                  <a:lnTo>
                    <a:pt x="3008" y="76"/>
                  </a:lnTo>
                  <a:lnTo>
                    <a:pt x="3008" y="1"/>
                  </a:lnTo>
                  <a:close/>
                </a:path>
              </a:pathLst>
            </a:custGeom>
            <a:solidFill>
              <a:srgbClr val="9F6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00"/>
        <p:cNvGrpSpPr/>
        <p:nvPr/>
      </p:nvGrpSpPr>
      <p:grpSpPr>
        <a:xfrm>
          <a:off x="0" y="0"/>
          <a:ext cx="0" cy="0"/>
          <a:chOff x="0" y="0"/>
          <a:chExt cx="0" cy="0"/>
        </a:xfrm>
      </p:grpSpPr>
      <p:sp>
        <p:nvSpPr>
          <p:cNvPr id="4206" name="Google Shape;4206;p5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dirty="0">
                <a:latin typeface="Perpetua" panose="02020502060401020303" pitchFamily="18" charset="0"/>
              </a:rPr>
              <a:t>Why Compliance Matters?</a:t>
            </a:r>
            <a:endParaRPr dirty="0">
              <a:latin typeface="Perpetua" panose="02020502060401020303" pitchFamily="18" charset="0"/>
            </a:endParaRPr>
          </a:p>
        </p:txBody>
      </p:sp>
      <p:grpSp>
        <p:nvGrpSpPr>
          <p:cNvPr id="4207" name="Google Shape;4207;p51"/>
          <p:cNvGrpSpPr/>
          <p:nvPr/>
        </p:nvGrpSpPr>
        <p:grpSpPr>
          <a:xfrm>
            <a:off x="6065300" y="2526112"/>
            <a:ext cx="2991829" cy="2269554"/>
            <a:chOff x="1133797" y="1279357"/>
            <a:chExt cx="3723128" cy="3091663"/>
          </a:xfrm>
        </p:grpSpPr>
        <p:sp>
          <p:nvSpPr>
            <p:cNvPr id="4208" name="Google Shape;4208;p51"/>
            <p:cNvSpPr/>
            <p:nvPr/>
          </p:nvSpPr>
          <p:spPr>
            <a:xfrm>
              <a:off x="2496550" y="3832650"/>
              <a:ext cx="997500" cy="290700"/>
            </a:xfrm>
            <a:prstGeom prst="trapezoid">
              <a:avLst>
                <a:gd name="adj" fmla="val 41368"/>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51"/>
            <p:cNvSpPr/>
            <p:nvPr/>
          </p:nvSpPr>
          <p:spPr>
            <a:xfrm>
              <a:off x="1133797" y="1279357"/>
              <a:ext cx="3723000" cy="2553300"/>
            </a:xfrm>
            <a:prstGeom prst="roundRect">
              <a:avLst>
                <a:gd name="adj" fmla="val 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51"/>
            <p:cNvSpPr/>
            <p:nvPr/>
          </p:nvSpPr>
          <p:spPr>
            <a:xfrm>
              <a:off x="2146000" y="4123220"/>
              <a:ext cx="1698600" cy="247800"/>
            </a:xfrm>
            <a:prstGeom prst="trapezoid">
              <a:avLst>
                <a:gd name="adj" fmla="val 41368"/>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51"/>
            <p:cNvSpPr/>
            <p:nvPr/>
          </p:nvSpPr>
          <p:spPr>
            <a:xfrm>
              <a:off x="1133925" y="3557500"/>
              <a:ext cx="3723000" cy="2751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21318B-0CC4-2D65-DAE1-9DFE77F0B9F6}"/>
              </a:ext>
            </a:extLst>
          </p:cNvPr>
          <p:cNvSpPr txBox="1"/>
          <p:nvPr/>
        </p:nvSpPr>
        <p:spPr>
          <a:xfrm>
            <a:off x="1361440" y="1317468"/>
            <a:ext cx="3870834" cy="3539430"/>
          </a:xfrm>
          <a:prstGeom prst="rect">
            <a:avLst/>
          </a:prstGeom>
          <a:noFill/>
        </p:spPr>
        <p:txBody>
          <a:bodyPr wrap="square" rtlCol="0">
            <a:spAutoFit/>
          </a:bodyPr>
          <a:lstStyle/>
          <a:p>
            <a:pPr algn="just"/>
            <a:r>
              <a:rPr lang="en-US" sz="1600" dirty="0"/>
              <a:t>The new ICAI financial statement format is NOT optional—it’s mandatory. Failure to comply may result in:</a:t>
            </a:r>
          </a:p>
          <a:p>
            <a:pPr algn="just"/>
            <a:r>
              <a:rPr lang="en-US" sz="1600" dirty="0"/>
              <a:t>❌ Rejection by tax authorities, banks,</a:t>
            </a:r>
          </a:p>
          <a:p>
            <a:pPr algn="just"/>
            <a:r>
              <a:rPr lang="en-US" sz="1600" dirty="0"/>
              <a:t>      or lenders</a:t>
            </a:r>
          </a:p>
          <a:p>
            <a:pPr algn="just"/>
            <a:r>
              <a:rPr lang="en-US" sz="1600" dirty="0"/>
              <a:t>❌ ICAI disciplinary action</a:t>
            </a:r>
          </a:p>
          <a:p>
            <a:pPr algn="just"/>
            <a:r>
              <a:rPr lang="en-US" sz="1600" dirty="0"/>
              <a:t>❌ Loss of professional credibility</a:t>
            </a:r>
          </a:p>
          <a:p>
            <a:pPr algn="just"/>
            <a:endParaRPr lang="en-US" sz="1600" dirty="0"/>
          </a:p>
          <a:p>
            <a:pPr algn="just"/>
            <a:r>
              <a:rPr lang="en-US" sz="1600" dirty="0"/>
              <a:t>Compliance ensures:</a:t>
            </a:r>
          </a:p>
          <a:p>
            <a:pPr algn="just"/>
            <a:endParaRPr lang="en-US" sz="1600" dirty="0"/>
          </a:p>
          <a:p>
            <a:pPr algn="just"/>
            <a:r>
              <a:rPr lang="en-US" sz="1600" dirty="0"/>
              <a:t>✅ Standardization &amp; transparency</a:t>
            </a:r>
          </a:p>
          <a:p>
            <a:pPr algn="just"/>
            <a:r>
              <a:rPr lang="en-US" sz="1600" dirty="0"/>
              <a:t>✅ Better acceptance by financial</a:t>
            </a:r>
          </a:p>
          <a:p>
            <a:pPr algn="just"/>
            <a:r>
              <a:rPr lang="en-US" sz="1600" dirty="0"/>
              <a:t>      institutions</a:t>
            </a:r>
          </a:p>
          <a:p>
            <a:pPr algn="just"/>
            <a:r>
              <a:rPr lang="en-US" sz="1600" dirty="0"/>
              <a:t>✅ Trust &amp; confidence from clients</a:t>
            </a:r>
            <a:endParaRPr lang="en-IN" sz="1600" dirty="0"/>
          </a:p>
        </p:txBody>
      </p:sp>
      <p:sp>
        <p:nvSpPr>
          <p:cNvPr id="3" name="TextBox 2">
            <a:extLst>
              <a:ext uri="{FF2B5EF4-FFF2-40B4-BE49-F238E27FC236}">
                <a16:creationId xmlns:a16="http://schemas.microsoft.com/office/drawing/2014/main" id="{0666B0D3-6E17-E245-1518-CEAA3A4B1C2B}"/>
              </a:ext>
            </a:extLst>
          </p:cNvPr>
          <p:cNvSpPr txBox="1"/>
          <p:nvPr/>
        </p:nvSpPr>
        <p:spPr>
          <a:xfrm>
            <a:off x="6240879" y="2823682"/>
            <a:ext cx="2640568" cy="1077218"/>
          </a:xfrm>
          <a:prstGeom prst="rect">
            <a:avLst/>
          </a:prstGeom>
          <a:noFill/>
        </p:spPr>
        <p:txBody>
          <a:bodyPr wrap="square" rtlCol="0">
            <a:spAutoFit/>
          </a:bodyPr>
          <a:lstStyle/>
          <a:p>
            <a:pPr algn="ctr"/>
            <a:r>
              <a:rPr lang="en-US" sz="1600" dirty="0"/>
              <a:t>"Financial statements should be like clean tax returns—accurate, detailed, and audit-proof!"</a:t>
            </a:r>
            <a:endParaRPr lang="en-IN"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47"/>
        <p:cNvGrpSpPr/>
        <p:nvPr/>
      </p:nvGrpSpPr>
      <p:grpSpPr>
        <a:xfrm>
          <a:off x="0" y="0"/>
          <a:ext cx="0" cy="0"/>
          <a:chOff x="0" y="0"/>
          <a:chExt cx="0" cy="0"/>
        </a:xfrm>
      </p:grpSpPr>
      <p:sp>
        <p:nvSpPr>
          <p:cNvPr id="5" name="Google Shape;2513;p41">
            <a:extLst>
              <a:ext uri="{FF2B5EF4-FFF2-40B4-BE49-F238E27FC236}">
                <a16:creationId xmlns:a16="http://schemas.microsoft.com/office/drawing/2014/main" id="{2A31C86D-0F99-06EE-6ADE-BBA568ED68A9}"/>
              </a:ext>
            </a:extLst>
          </p:cNvPr>
          <p:cNvSpPr/>
          <p:nvPr/>
        </p:nvSpPr>
        <p:spPr>
          <a:xfrm>
            <a:off x="1787000" y="3640851"/>
            <a:ext cx="2448561" cy="117390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54"/>
          <p:cNvSpPr txBox="1">
            <a:spLocks noGrp="1"/>
          </p:cNvSpPr>
          <p:nvPr>
            <p:ph type="title"/>
          </p:nvPr>
        </p:nvSpPr>
        <p:spPr>
          <a:xfrm>
            <a:off x="3173162" y="117334"/>
            <a:ext cx="46431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Perpetua" panose="02020502060401020303" pitchFamily="18" charset="0"/>
              </a:rPr>
              <a:t>What Happens If You Don’t Comply?</a:t>
            </a:r>
            <a:endParaRPr dirty="0">
              <a:latin typeface="Perpetua" panose="02020502060401020303" pitchFamily="18" charset="0"/>
            </a:endParaRPr>
          </a:p>
        </p:txBody>
      </p:sp>
      <p:sp>
        <p:nvSpPr>
          <p:cNvPr id="5009" name="Google Shape;5009;p54"/>
          <p:cNvSpPr txBox="1">
            <a:spLocks noGrp="1"/>
          </p:cNvSpPr>
          <p:nvPr>
            <p:ph type="body" idx="1"/>
          </p:nvPr>
        </p:nvSpPr>
        <p:spPr>
          <a:xfrm>
            <a:off x="968134" y="1394545"/>
            <a:ext cx="5334300" cy="3416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1800" dirty="0">
                <a:latin typeface="Arial" panose="020B0604020202020204" pitchFamily="34" charset="0"/>
                <a:ea typeface="Antonio"/>
                <a:cs typeface="Arial" panose="020B0604020202020204" pitchFamily="34" charset="0"/>
                <a:sym typeface="Antonio"/>
              </a:rPr>
              <a:t>Consequences of non-compliance:</a:t>
            </a:r>
          </a:p>
          <a:p>
            <a:pPr marL="0" lvl="0" indent="0" algn="just" rtl="0">
              <a:lnSpc>
                <a:spcPct val="100000"/>
              </a:lnSpc>
              <a:spcBef>
                <a:spcPts val="0"/>
              </a:spcBef>
              <a:spcAft>
                <a:spcPts val="0"/>
              </a:spcAft>
              <a:buNone/>
            </a:pPr>
            <a:endParaRPr lang="en-US" sz="1800" dirty="0">
              <a:latin typeface="Arial" panose="020B0604020202020204" pitchFamily="34" charset="0"/>
              <a:ea typeface="Antonio"/>
              <a:cs typeface="Arial" panose="020B0604020202020204" pitchFamily="34" charset="0"/>
              <a:sym typeface="Antonio"/>
            </a:endParaRPr>
          </a:p>
          <a:p>
            <a:pPr lvl="0" indent="-457200" algn="just" rtl="0">
              <a:lnSpc>
                <a:spcPct val="100000"/>
              </a:lnSpc>
              <a:spcBef>
                <a:spcPts val="0"/>
              </a:spcBef>
              <a:spcAft>
                <a:spcPts val="0"/>
              </a:spcAft>
              <a:buFont typeface="+mj-lt"/>
              <a:buAutoNum type="arabicParenR"/>
            </a:pPr>
            <a:r>
              <a:rPr lang="en-US" sz="1800" dirty="0">
                <a:latin typeface="Arial" panose="020B0604020202020204" pitchFamily="34" charset="0"/>
                <a:ea typeface="Antonio"/>
                <a:cs typeface="Arial" panose="020B0604020202020204" pitchFamily="34" charset="0"/>
                <a:sym typeface="Antonio"/>
              </a:rPr>
              <a:t>Rejection by tax authorities, banks, and financial institutions</a:t>
            </a:r>
          </a:p>
          <a:p>
            <a:pPr lvl="0" indent="-457200" algn="just" rtl="0">
              <a:lnSpc>
                <a:spcPct val="100000"/>
              </a:lnSpc>
              <a:spcBef>
                <a:spcPts val="0"/>
              </a:spcBef>
              <a:spcAft>
                <a:spcPts val="0"/>
              </a:spcAft>
              <a:buFont typeface="+mj-lt"/>
              <a:buAutoNum type="arabicParenR"/>
            </a:pPr>
            <a:r>
              <a:rPr lang="en-US" sz="1800" dirty="0">
                <a:latin typeface="Arial" panose="020B0604020202020204" pitchFamily="34" charset="0"/>
                <a:ea typeface="Antonio"/>
                <a:cs typeface="Arial" panose="020B0604020202020204" pitchFamily="34" charset="0"/>
                <a:sym typeface="Antonio"/>
              </a:rPr>
              <a:t>ICAI disciplinary action &amp; penalties</a:t>
            </a:r>
          </a:p>
          <a:p>
            <a:pPr lvl="0" indent="-457200" algn="just" rtl="0">
              <a:lnSpc>
                <a:spcPct val="100000"/>
              </a:lnSpc>
              <a:spcBef>
                <a:spcPts val="0"/>
              </a:spcBef>
              <a:spcAft>
                <a:spcPts val="0"/>
              </a:spcAft>
              <a:buFont typeface="+mj-lt"/>
              <a:buAutoNum type="arabicParenR"/>
            </a:pPr>
            <a:r>
              <a:rPr lang="en-US" sz="1800" dirty="0">
                <a:latin typeface="Arial" panose="020B0604020202020204" pitchFamily="34" charset="0"/>
                <a:ea typeface="Antonio"/>
                <a:cs typeface="Arial" panose="020B0604020202020204" pitchFamily="34" charset="0"/>
                <a:sym typeface="Antonio"/>
              </a:rPr>
              <a:t>Loss of credibility and client trust</a:t>
            </a:r>
          </a:p>
          <a:p>
            <a:pPr lvl="0" indent="-457200" algn="just" rtl="0">
              <a:lnSpc>
                <a:spcPct val="100000"/>
              </a:lnSpc>
              <a:spcBef>
                <a:spcPts val="0"/>
              </a:spcBef>
              <a:spcAft>
                <a:spcPts val="0"/>
              </a:spcAft>
              <a:buFont typeface="+mj-lt"/>
              <a:buAutoNum type="arabicParenR"/>
            </a:pPr>
            <a:r>
              <a:rPr lang="en-US" sz="1800" dirty="0">
                <a:latin typeface="Arial" panose="020B0604020202020204" pitchFamily="34" charset="0"/>
                <a:ea typeface="Antonio"/>
                <a:cs typeface="Arial" panose="020B0604020202020204" pitchFamily="34" charset="0"/>
                <a:sym typeface="Antonio"/>
              </a:rPr>
              <a:t>Legal consequences in case of misreporting</a:t>
            </a:r>
            <a:endParaRPr sz="1800" dirty="0">
              <a:latin typeface="Arial" panose="020B0604020202020204" pitchFamily="34" charset="0"/>
              <a:ea typeface="Antonio"/>
              <a:cs typeface="Arial" panose="020B0604020202020204" pitchFamily="34" charset="0"/>
              <a:sym typeface="Antonio"/>
            </a:endParaRPr>
          </a:p>
        </p:txBody>
      </p:sp>
      <p:grpSp>
        <p:nvGrpSpPr>
          <p:cNvPr id="5057" name="Google Shape;5057;p54"/>
          <p:cNvGrpSpPr/>
          <p:nvPr/>
        </p:nvGrpSpPr>
        <p:grpSpPr>
          <a:xfrm rot="-10337380" flipH="1">
            <a:off x="1253594" y="-195986"/>
            <a:ext cx="1481072" cy="1461978"/>
            <a:chOff x="2931771" y="1980837"/>
            <a:chExt cx="871908" cy="860667"/>
          </a:xfrm>
        </p:grpSpPr>
        <p:sp>
          <p:nvSpPr>
            <p:cNvPr id="5058" name="Google Shape;5058;p54"/>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54"/>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54"/>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9" name="Google Shape;5069;p54"/>
          <p:cNvGrpSpPr/>
          <p:nvPr/>
        </p:nvGrpSpPr>
        <p:grpSpPr>
          <a:xfrm rot="10800000" flipH="1">
            <a:off x="1904994" y="-588977"/>
            <a:ext cx="1498909" cy="1408767"/>
            <a:chOff x="33633" y="2046199"/>
            <a:chExt cx="1945119" cy="1828143"/>
          </a:xfrm>
        </p:grpSpPr>
        <p:sp>
          <p:nvSpPr>
            <p:cNvPr id="5070" name="Google Shape;5070;p54"/>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54"/>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54"/>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54"/>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54"/>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54"/>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37FC011D-7972-37D6-1890-8A1F894F9306}"/>
              </a:ext>
            </a:extLst>
          </p:cNvPr>
          <p:cNvSpPr/>
          <p:nvPr/>
        </p:nvSpPr>
        <p:spPr>
          <a:xfrm>
            <a:off x="6515802" y="1635760"/>
            <a:ext cx="2448560" cy="100838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C6FDE917-6FD0-EF7B-813D-E7851FCCEE4D}"/>
              </a:ext>
            </a:extLst>
          </p:cNvPr>
          <p:cNvSpPr txBox="1"/>
          <p:nvPr/>
        </p:nvSpPr>
        <p:spPr>
          <a:xfrm>
            <a:off x="6515802" y="1690033"/>
            <a:ext cx="2448560" cy="954107"/>
          </a:xfrm>
          <a:prstGeom prst="rect">
            <a:avLst/>
          </a:prstGeom>
          <a:noFill/>
        </p:spPr>
        <p:txBody>
          <a:bodyPr wrap="square" rtlCol="0">
            <a:spAutoFit/>
          </a:bodyPr>
          <a:lstStyle/>
          <a:p>
            <a:pPr algn="ctr"/>
            <a:r>
              <a:rPr lang="en-US" dirty="0"/>
              <a:t>"Skipping compliance is like skipping audits—sooner or later, it WILL catch up with you!”</a:t>
            </a:r>
            <a:endParaRPr lang="en-IN" dirty="0"/>
          </a:p>
        </p:txBody>
      </p:sp>
      <p:sp>
        <p:nvSpPr>
          <p:cNvPr id="4" name="TextBox 3">
            <a:extLst>
              <a:ext uri="{FF2B5EF4-FFF2-40B4-BE49-F238E27FC236}">
                <a16:creationId xmlns:a16="http://schemas.microsoft.com/office/drawing/2014/main" id="{2B971E0A-3738-ED45-6EF4-48BC448D74F9}"/>
              </a:ext>
            </a:extLst>
          </p:cNvPr>
          <p:cNvSpPr txBox="1"/>
          <p:nvPr/>
        </p:nvSpPr>
        <p:spPr>
          <a:xfrm>
            <a:off x="1981559" y="3750749"/>
            <a:ext cx="2191626" cy="954107"/>
          </a:xfrm>
          <a:prstGeom prst="rect">
            <a:avLst/>
          </a:prstGeom>
          <a:noFill/>
        </p:spPr>
        <p:txBody>
          <a:bodyPr wrap="square" rtlCol="0">
            <a:spAutoFit/>
          </a:bodyPr>
          <a:lstStyle/>
          <a:p>
            <a:pPr algn="ctr"/>
            <a:r>
              <a:rPr lang="en-US" dirty="0"/>
              <a:t>"A rejected financial statement is like a bounced cheque—both hurt your credibility!"</a:t>
            </a:r>
            <a:endParaRPr lang="en-IN" dirty="0"/>
          </a:p>
        </p:txBody>
      </p:sp>
      <p:sp>
        <p:nvSpPr>
          <p:cNvPr id="6" name="Flowchart: Punched Tape 5">
            <a:extLst>
              <a:ext uri="{FF2B5EF4-FFF2-40B4-BE49-F238E27FC236}">
                <a16:creationId xmlns:a16="http://schemas.microsoft.com/office/drawing/2014/main" id="{831B229C-0C91-BE81-3273-E67300D0C322}"/>
              </a:ext>
            </a:extLst>
          </p:cNvPr>
          <p:cNvSpPr/>
          <p:nvPr/>
        </p:nvSpPr>
        <p:spPr>
          <a:xfrm>
            <a:off x="6446520" y="2644140"/>
            <a:ext cx="2517842" cy="1062653"/>
          </a:xfrm>
          <a:prstGeom prst="flowChartPunchedTap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69721FA-FC78-03EA-EC35-7F6CBF596CA7}"/>
              </a:ext>
            </a:extLst>
          </p:cNvPr>
          <p:cNvSpPr txBox="1"/>
          <p:nvPr/>
        </p:nvSpPr>
        <p:spPr>
          <a:xfrm>
            <a:off x="6515802" y="2852301"/>
            <a:ext cx="4572000" cy="646331"/>
          </a:xfrm>
          <a:prstGeom prst="rect">
            <a:avLst/>
          </a:prstGeom>
          <a:noFill/>
        </p:spPr>
        <p:txBody>
          <a:bodyPr wrap="square">
            <a:spAutoFit/>
          </a:bodyPr>
          <a:lstStyle/>
          <a:p>
            <a:r>
              <a:rPr lang="en-US" sz="1200" dirty="0"/>
              <a:t>"Losing your CA license over a </a:t>
            </a:r>
          </a:p>
          <a:p>
            <a:r>
              <a:rPr lang="en-US" sz="1200" dirty="0"/>
              <a:t>missed format? That’s like getting </a:t>
            </a:r>
          </a:p>
          <a:p>
            <a:r>
              <a:rPr lang="en-US" sz="1200" dirty="0"/>
              <a:t>fired for wearing the wrong tie!"</a:t>
            </a:r>
            <a:endParaRPr lang="en-IN"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017">
          <a:extLst>
            <a:ext uri="{FF2B5EF4-FFF2-40B4-BE49-F238E27FC236}">
              <a16:creationId xmlns:a16="http://schemas.microsoft.com/office/drawing/2014/main" id="{BF05C068-EBD0-81CE-699F-C6A8889C964D}"/>
            </a:ext>
          </a:extLst>
        </p:cNvPr>
        <p:cNvGrpSpPr/>
        <p:nvPr/>
      </p:nvGrpSpPr>
      <p:grpSpPr>
        <a:xfrm>
          <a:off x="0" y="0"/>
          <a:ext cx="0" cy="0"/>
          <a:chOff x="0" y="0"/>
          <a:chExt cx="0" cy="0"/>
        </a:xfrm>
      </p:grpSpPr>
      <p:grpSp>
        <p:nvGrpSpPr>
          <p:cNvPr id="2018" name="Google Shape;2018;p39">
            <a:extLst>
              <a:ext uri="{FF2B5EF4-FFF2-40B4-BE49-F238E27FC236}">
                <a16:creationId xmlns:a16="http://schemas.microsoft.com/office/drawing/2014/main" id="{07893B13-B9B2-7D1C-4299-6E532F3F2375}"/>
              </a:ext>
            </a:extLst>
          </p:cNvPr>
          <p:cNvGrpSpPr/>
          <p:nvPr/>
        </p:nvGrpSpPr>
        <p:grpSpPr>
          <a:xfrm>
            <a:off x="863161" y="1552700"/>
            <a:ext cx="784464" cy="835152"/>
            <a:chOff x="1865285" y="-2366929"/>
            <a:chExt cx="1226300" cy="1305537"/>
          </a:xfrm>
        </p:grpSpPr>
        <p:sp>
          <p:nvSpPr>
            <p:cNvPr id="2019" name="Google Shape;2019;p39">
              <a:extLst>
                <a:ext uri="{FF2B5EF4-FFF2-40B4-BE49-F238E27FC236}">
                  <a16:creationId xmlns:a16="http://schemas.microsoft.com/office/drawing/2014/main" id="{FDDEE821-5B49-EB89-19EC-5B001A32E0DC}"/>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9">
              <a:extLst>
                <a:ext uri="{FF2B5EF4-FFF2-40B4-BE49-F238E27FC236}">
                  <a16:creationId xmlns:a16="http://schemas.microsoft.com/office/drawing/2014/main" id="{34950EE9-6464-3C00-A177-C144784E7F68}"/>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1" name="Google Shape;2021;p39">
            <a:extLst>
              <a:ext uri="{FF2B5EF4-FFF2-40B4-BE49-F238E27FC236}">
                <a16:creationId xmlns:a16="http://schemas.microsoft.com/office/drawing/2014/main" id="{B21FBF3F-E590-A203-4099-08AF314C0C44}"/>
              </a:ext>
            </a:extLst>
          </p:cNvPr>
          <p:cNvGrpSpPr/>
          <p:nvPr/>
        </p:nvGrpSpPr>
        <p:grpSpPr>
          <a:xfrm>
            <a:off x="908405" y="2154173"/>
            <a:ext cx="784464" cy="835152"/>
            <a:chOff x="1865285" y="-2366929"/>
            <a:chExt cx="1226300" cy="1305537"/>
          </a:xfrm>
        </p:grpSpPr>
        <p:sp>
          <p:nvSpPr>
            <p:cNvPr id="2022" name="Google Shape;2022;p39">
              <a:extLst>
                <a:ext uri="{FF2B5EF4-FFF2-40B4-BE49-F238E27FC236}">
                  <a16:creationId xmlns:a16="http://schemas.microsoft.com/office/drawing/2014/main" id="{6AEC4908-60EB-D2A8-785E-D87114BE67D7}"/>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9">
              <a:extLst>
                <a:ext uri="{FF2B5EF4-FFF2-40B4-BE49-F238E27FC236}">
                  <a16:creationId xmlns:a16="http://schemas.microsoft.com/office/drawing/2014/main" id="{64BD9AF3-AF9C-55C3-3548-B735F867772E}"/>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4" name="Google Shape;2024;p39">
            <a:extLst>
              <a:ext uri="{FF2B5EF4-FFF2-40B4-BE49-F238E27FC236}">
                <a16:creationId xmlns:a16="http://schemas.microsoft.com/office/drawing/2014/main" id="{DFA92001-EEBB-9BDA-7EA5-4B7E90945566}"/>
              </a:ext>
            </a:extLst>
          </p:cNvPr>
          <p:cNvSpPr txBox="1">
            <a:spLocks noGrp="1"/>
          </p:cNvSpPr>
          <p:nvPr>
            <p:ph type="title"/>
          </p:nvPr>
        </p:nvSpPr>
        <p:spPr>
          <a:xfrm>
            <a:off x="2542534" y="490449"/>
            <a:ext cx="550235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Perpetua" panose="02020502060401020303" pitchFamily="18" charset="0"/>
              </a:rPr>
              <a:t>How to Implement the New Financial Statement Format?</a:t>
            </a:r>
            <a:endParaRPr sz="3200" dirty="0">
              <a:latin typeface="Perpetua" panose="02020502060401020303" pitchFamily="18" charset="0"/>
            </a:endParaRPr>
          </a:p>
        </p:txBody>
      </p:sp>
      <p:grpSp>
        <p:nvGrpSpPr>
          <p:cNvPr id="2133" name="Google Shape;2133;p39">
            <a:extLst>
              <a:ext uri="{FF2B5EF4-FFF2-40B4-BE49-F238E27FC236}">
                <a16:creationId xmlns:a16="http://schemas.microsoft.com/office/drawing/2014/main" id="{A81A10CE-6416-95C5-5201-95C4DEA2365A}"/>
              </a:ext>
            </a:extLst>
          </p:cNvPr>
          <p:cNvGrpSpPr/>
          <p:nvPr/>
        </p:nvGrpSpPr>
        <p:grpSpPr>
          <a:xfrm rot="-462620">
            <a:off x="704925" y="2831237"/>
            <a:ext cx="1481072" cy="1461978"/>
            <a:chOff x="2931771" y="1980837"/>
            <a:chExt cx="871908" cy="860667"/>
          </a:xfrm>
        </p:grpSpPr>
        <p:sp>
          <p:nvSpPr>
            <p:cNvPr id="2134" name="Google Shape;2134;p39">
              <a:extLst>
                <a:ext uri="{FF2B5EF4-FFF2-40B4-BE49-F238E27FC236}">
                  <a16:creationId xmlns:a16="http://schemas.microsoft.com/office/drawing/2014/main" id="{01E95A8D-51A9-3CE5-80CF-D1347937BDDE}"/>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9">
              <a:extLst>
                <a:ext uri="{FF2B5EF4-FFF2-40B4-BE49-F238E27FC236}">
                  <a16:creationId xmlns:a16="http://schemas.microsoft.com/office/drawing/2014/main" id="{BCCAFB42-A491-B6A1-94FD-5CF8424296FE}"/>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9">
              <a:extLst>
                <a:ext uri="{FF2B5EF4-FFF2-40B4-BE49-F238E27FC236}">
                  <a16:creationId xmlns:a16="http://schemas.microsoft.com/office/drawing/2014/main" id="{876ED2E4-B939-9CC0-479E-03C9FD7B9C9B}"/>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39">
            <a:extLst>
              <a:ext uri="{FF2B5EF4-FFF2-40B4-BE49-F238E27FC236}">
                <a16:creationId xmlns:a16="http://schemas.microsoft.com/office/drawing/2014/main" id="{570A2FA8-05ED-EEB9-AF6A-FB0042886E8A}"/>
              </a:ext>
            </a:extLst>
          </p:cNvPr>
          <p:cNvGrpSpPr/>
          <p:nvPr/>
        </p:nvGrpSpPr>
        <p:grpSpPr>
          <a:xfrm rot="1879023">
            <a:off x="1412639" y="2568536"/>
            <a:ext cx="367102" cy="467177"/>
            <a:chOff x="1391955" y="-1677996"/>
            <a:chExt cx="573863" cy="730304"/>
          </a:xfrm>
        </p:grpSpPr>
        <p:sp>
          <p:nvSpPr>
            <p:cNvPr id="2138" name="Google Shape;2138;p39">
              <a:extLst>
                <a:ext uri="{FF2B5EF4-FFF2-40B4-BE49-F238E27FC236}">
                  <a16:creationId xmlns:a16="http://schemas.microsoft.com/office/drawing/2014/main" id="{9E6B4DBB-4B02-3E9D-0CDF-D0C2E184A411}"/>
                </a:ext>
              </a:extLst>
            </p:cNvPr>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9">
              <a:extLst>
                <a:ext uri="{FF2B5EF4-FFF2-40B4-BE49-F238E27FC236}">
                  <a16:creationId xmlns:a16="http://schemas.microsoft.com/office/drawing/2014/main" id="{5FF66DCC-06C3-B3A4-6397-EBA908686D48}"/>
                </a:ext>
              </a:extLst>
            </p:cNvPr>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9">
              <a:extLst>
                <a:ext uri="{FF2B5EF4-FFF2-40B4-BE49-F238E27FC236}">
                  <a16:creationId xmlns:a16="http://schemas.microsoft.com/office/drawing/2014/main" id="{96CCEF76-4E96-78F0-A30F-DF716457A9C5}"/>
                </a:ext>
              </a:extLst>
            </p:cNvPr>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9">
              <a:extLst>
                <a:ext uri="{FF2B5EF4-FFF2-40B4-BE49-F238E27FC236}">
                  <a16:creationId xmlns:a16="http://schemas.microsoft.com/office/drawing/2014/main" id="{EC83B9F3-A127-AA14-126D-A685CC954501}"/>
                </a:ext>
              </a:extLst>
            </p:cNvPr>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9">
              <a:extLst>
                <a:ext uri="{FF2B5EF4-FFF2-40B4-BE49-F238E27FC236}">
                  <a16:creationId xmlns:a16="http://schemas.microsoft.com/office/drawing/2014/main" id="{941CFB52-FEE8-58F6-41D4-07FF835C4FB7}"/>
                </a:ext>
              </a:extLst>
            </p:cNvPr>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9">
              <a:extLst>
                <a:ext uri="{FF2B5EF4-FFF2-40B4-BE49-F238E27FC236}">
                  <a16:creationId xmlns:a16="http://schemas.microsoft.com/office/drawing/2014/main" id="{473739BE-6130-03FF-78C0-31F6DFC639F1}"/>
                </a:ext>
              </a:extLst>
            </p:cNvPr>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9">
              <a:extLst>
                <a:ext uri="{FF2B5EF4-FFF2-40B4-BE49-F238E27FC236}">
                  <a16:creationId xmlns:a16="http://schemas.microsoft.com/office/drawing/2014/main" id="{D6F19C43-5103-0BA8-95E0-00BFB9DD5B78}"/>
                </a:ext>
              </a:extLst>
            </p:cNvPr>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39">
            <a:extLst>
              <a:ext uri="{FF2B5EF4-FFF2-40B4-BE49-F238E27FC236}">
                <a16:creationId xmlns:a16="http://schemas.microsoft.com/office/drawing/2014/main" id="{8B5DEA23-AA47-6682-A161-5E0150B548AB}"/>
              </a:ext>
            </a:extLst>
          </p:cNvPr>
          <p:cNvGrpSpPr/>
          <p:nvPr/>
        </p:nvGrpSpPr>
        <p:grpSpPr>
          <a:xfrm>
            <a:off x="1047051" y="3323627"/>
            <a:ext cx="1498909" cy="1408767"/>
            <a:chOff x="33633" y="2046199"/>
            <a:chExt cx="1945119" cy="1828143"/>
          </a:xfrm>
        </p:grpSpPr>
        <p:sp>
          <p:nvSpPr>
            <p:cNvPr id="2146" name="Google Shape;2146;p39">
              <a:extLst>
                <a:ext uri="{FF2B5EF4-FFF2-40B4-BE49-F238E27FC236}">
                  <a16:creationId xmlns:a16="http://schemas.microsoft.com/office/drawing/2014/main" id="{E57C425C-48FA-4C31-EDE9-EB1F9877361C}"/>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9">
              <a:extLst>
                <a:ext uri="{FF2B5EF4-FFF2-40B4-BE49-F238E27FC236}">
                  <a16:creationId xmlns:a16="http://schemas.microsoft.com/office/drawing/2014/main" id="{F3F29567-7A40-08BF-415D-B5C6FB0356D8}"/>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9">
              <a:extLst>
                <a:ext uri="{FF2B5EF4-FFF2-40B4-BE49-F238E27FC236}">
                  <a16:creationId xmlns:a16="http://schemas.microsoft.com/office/drawing/2014/main" id="{EBD6EDCF-6498-5490-5827-C4C95EFCD5E1}"/>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9">
              <a:extLst>
                <a:ext uri="{FF2B5EF4-FFF2-40B4-BE49-F238E27FC236}">
                  <a16:creationId xmlns:a16="http://schemas.microsoft.com/office/drawing/2014/main" id="{3CC1A85B-41B1-35A8-BFCA-616645A6017B}"/>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9">
              <a:extLst>
                <a:ext uri="{FF2B5EF4-FFF2-40B4-BE49-F238E27FC236}">
                  <a16:creationId xmlns:a16="http://schemas.microsoft.com/office/drawing/2014/main" id="{C17328C6-C01E-75C6-737A-B34536A55463}"/>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9">
              <a:extLst>
                <a:ext uri="{FF2B5EF4-FFF2-40B4-BE49-F238E27FC236}">
                  <a16:creationId xmlns:a16="http://schemas.microsoft.com/office/drawing/2014/main" id="{CCFAA865-C57C-5357-AD18-F08281A07B72}"/>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39">
            <a:extLst>
              <a:ext uri="{FF2B5EF4-FFF2-40B4-BE49-F238E27FC236}">
                <a16:creationId xmlns:a16="http://schemas.microsoft.com/office/drawing/2014/main" id="{BD272146-461D-198D-5A82-5CE66586D353}"/>
              </a:ext>
            </a:extLst>
          </p:cNvPr>
          <p:cNvGrpSpPr/>
          <p:nvPr/>
        </p:nvGrpSpPr>
        <p:grpSpPr>
          <a:xfrm>
            <a:off x="870600" y="-277787"/>
            <a:ext cx="1915058" cy="2187977"/>
            <a:chOff x="5104386" y="-1892439"/>
            <a:chExt cx="2949420" cy="3369748"/>
          </a:xfrm>
        </p:grpSpPr>
        <p:sp>
          <p:nvSpPr>
            <p:cNvPr id="2156" name="Google Shape;2156;p39">
              <a:extLst>
                <a:ext uri="{FF2B5EF4-FFF2-40B4-BE49-F238E27FC236}">
                  <a16:creationId xmlns:a16="http://schemas.microsoft.com/office/drawing/2014/main" id="{F9B1D1AB-183F-CB80-8ABB-CA45C7E5621F}"/>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9">
              <a:extLst>
                <a:ext uri="{FF2B5EF4-FFF2-40B4-BE49-F238E27FC236}">
                  <a16:creationId xmlns:a16="http://schemas.microsoft.com/office/drawing/2014/main" id="{80378CB0-2EDA-52FA-39B9-BB45D57BA1D2}"/>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9">
              <a:extLst>
                <a:ext uri="{FF2B5EF4-FFF2-40B4-BE49-F238E27FC236}">
                  <a16:creationId xmlns:a16="http://schemas.microsoft.com/office/drawing/2014/main" id="{C350BDDD-3AEB-B1FB-668C-A5E3B5834FDE}"/>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9">
              <a:extLst>
                <a:ext uri="{FF2B5EF4-FFF2-40B4-BE49-F238E27FC236}">
                  <a16:creationId xmlns:a16="http://schemas.microsoft.com/office/drawing/2014/main" id="{DCBDD599-2639-2821-5516-37E5037D980F}"/>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9">
              <a:extLst>
                <a:ext uri="{FF2B5EF4-FFF2-40B4-BE49-F238E27FC236}">
                  <a16:creationId xmlns:a16="http://schemas.microsoft.com/office/drawing/2014/main" id="{24B60D13-582E-80EC-431B-07C071B9FB86}"/>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9">
              <a:extLst>
                <a:ext uri="{FF2B5EF4-FFF2-40B4-BE49-F238E27FC236}">
                  <a16:creationId xmlns:a16="http://schemas.microsoft.com/office/drawing/2014/main" id="{33102DFF-8966-6A59-29EB-BE18D9278A11}"/>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9">
              <a:extLst>
                <a:ext uri="{FF2B5EF4-FFF2-40B4-BE49-F238E27FC236}">
                  <a16:creationId xmlns:a16="http://schemas.microsoft.com/office/drawing/2014/main" id="{110C8D86-4F8E-F855-D24D-0697C3B10410}"/>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9">
              <a:extLst>
                <a:ext uri="{FF2B5EF4-FFF2-40B4-BE49-F238E27FC236}">
                  <a16:creationId xmlns:a16="http://schemas.microsoft.com/office/drawing/2014/main" id="{7EDA426E-2851-B47A-19A8-0AF585E86A06}"/>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9">
              <a:extLst>
                <a:ext uri="{FF2B5EF4-FFF2-40B4-BE49-F238E27FC236}">
                  <a16:creationId xmlns:a16="http://schemas.microsoft.com/office/drawing/2014/main" id="{EAB6B10A-5B68-9381-A06A-65D21ED15DF2}"/>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9">
              <a:extLst>
                <a:ext uri="{FF2B5EF4-FFF2-40B4-BE49-F238E27FC236}">
                  <a16:creationId xmlns:a16="http://schemas.microsoft.com/office/drawing/2014/main" id="{875D3389-DA23-5A7B-68BA-493B6B648096}"/>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9">
              <a:extLst>
                <a:ext uri="{FF2B5EF4-FFF2-40B4-BE49-F238E27FC236}">
                  <a16:creationId xmlns:a16="http://schemas.microsoft.com/office/drawing/2014/main" id="{30135242-4711-D1A7-E928-925CBFD54F3E}"/>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9">
              <a:extLst>
                <a:ext uri="{FF2B5EF4-FFF2-40B4-BE49-F238E27FC236}">
                  <a16:creationId xmlns:a16="http://schemas.microsoft.com/office/drawing/2014/main" id="{E59B4DE1-6FD7-4DCD-3CD3-EEA6E7060103}"/>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9">
              <a:extLst>
                <a:ext uri="{FF2B5EF4-FFF2-40B4-BE49-F238E27FC236}">
                  <a16:creationId xmlns:a16="http://schemas.microsoft.com/office/drawing/2014/main" id="{3690425F-C623-FDCE-1E51-B917C79521D7}"/>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9">
              <a:extLst>
                <a:ext uri="{FF2B5EF4-FFF2-40B4-BE49-F238E27FC236}">
                  <a16:creationId xmlns:a16="http://schemas.microsoft.com/office/drawing/2014/main" id="{6CAB7A29-4B2D-3C1F-6AAE-8B3EA37D7BBC}"/>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9">
              <a:extLst>
                <a:ext uri="{FF2B5EF4-FFF2-40B4-BE49-F238E27FC236}">
                  <a16:creationId xmlns:a16="http://schemas.microsoft.com/office/drawing/2014/main" id="{02A53F95-A1C6-5BE3-A626-F67284290154}"/>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9">
              <a:extLst>
                <a:ext uri="{FF2B5EF4-FFF2-40B4-BE49-F238E27FC236}">
                  <a16:creationId xmlns:a16="http://schemas.microsoft.com/office/drawing/2014/main" id="{EF1ABB6A-0C23-C76B-FF41-F02C1D6E2C75}"/>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9">
              <a:extLst>
                <a:ext uri="{FF2B5EF4-FFF2-40B4-BE49-F238E27FC236}">
                  <a16:creationId xmlns:a16="http://schemas.microsoft.com/office/drawing/2014/main" id="{9F4A1440-177D-87E5-E57E-D07DD841398D}"/>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9">
              <a:extLst>
                <a:ext uri="{FF2B5EF4-FFF2-40B4-BE49-F238E27FC236}">
                  <a16:creationId xmlns:a16="http://schemas.microsoft.com/office/drawing/2014/main" id="{96E0A699-249E-DB3F-7470-53B564DF2495}"/>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9">
              <a:extLst>
                <a:ext uri="{FF2B5EF4-FFF2-40B4-BE49-F238E27FC236}">
                  <a16:creationId xmlns:a16="http://schemas.microsoft.com/office/drawing/2014/main" id="{EAFA07FD-6DCF-F247-553E-423EAAA97892}"/>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9">
              <a:extLst>
                <a:ext uri="{FF2B5EF4-FFF2-40B4-BE49-F238E27FC236}">
                  <a16:creationId xmlns:a16="http://schemas.microsoft.com/office/drawing/2014/main" id="{3C06E6C1-2928-0143-08EF-2BF283A349BF}"/>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9">
              <a:extLst>
                <a:ext uri="{FF2B5EF4-FFF2-40B4-BE49-F238E27FC236}">
                  <a16:creationId xmlns:a16="http://schemas.microsoft.com/office/drawing/2014/main" id="{F1F7046B-165F-2529-5989-749E500E54EB}"/>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9">
              <a:extLst>
                <a:ext uri="{FF2B5EF4-FFF2-40B4-BE49-F238E27FC236}">
                  <a16:creationId xmlns:a16="http://schemas.microsoft.com/office/drawing/2014/main" id="{1B5CA9C9-A4B8-77E1-3CC4-822F948699F2}"/>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9">
              <a:extLst>
                <a:ext uri="{FF2B5EF4-FFF2-40B4-BE49-F238E27FC236}">
                  <a16:creationId xmlns:a16="http://schemas.microsoft.com/office/drawing/2014/main" id="{7F13DFB9-B43B-79BA-60BB-FD2F0CFEE491}"/>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9">
              <a:extLst>
                <a:ext uri="{FF2B5EF4-FFF2-40B4-BE49-F238E27FC236}">
                  <a16:creationId xmlns:a16="http://schemas.microsoft.com/office/drawing/2014/main" id="{6D027B52-0D00-5E7A-447C-BE1281F3FF7E}"/>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9">
              <a:extLst>
                <a:ext uri="{FF2B5EF4-FFF2-40B4-BE49-F238E27FC236}">
                  <a16:creationId xmlns:a16="http://schemas.microsoft.com/office/drawing/2014/main" id="{4E52C5B6-7E81-6E31-ED71-DFB9C699C505}"/>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9">
              <a:extLst>
                <a:ext uri="{FF2B5EF4-FFF2-40B4-BE49-F238E27FC236}">
                  <a16:creationId xmlns:a16="http://schemas.microsoft.com/office/drawing/2014/main" id="{ED5D2120-800B-C108-96CA-FC0EB9059088}"/>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9">
              <a:extLst>
                <a:ext uri="{FF2B5EF4-FFF2-40B4-BE49-F238E27FC236}">
                  <a16:creationId xmlns:a16="http://schemas.microsoft.com/office/drawing/2014/main" id="{B21E508F-38F9-B3FD-F591-38DF4F389144}"/>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9">
              <a:extLst>
                <a:ext uri="{FF2B5EF4-FFF2-40B4-BE49-F238E27FC236}">
                  <a16:creationId xmlns:a16="http://schemas.microsoft.com/office/drawing/2014/main" id="{16733029-6EC0-7EEC-D232-5D987D23C071}"/>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9">
              <a:extLst>
                <a:ext uri="{FF2B5EF4-FFF2-40B4-BE49-F238E27FC236}">
                  <a16:creationId xmlns:a16="http://schemas.microsoft.com/office/drawing/2014/main" id="{F04FDBE4-5ED0-BC43-514F-F370C7D98D31}"/>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9">
              <a:extLst>
                <a:ext uri="{FF2B5EF4-FFF2-40B4-BE49-F238E27FC236}">
                  <a16:creationId xmlns:a16="http://schemas.microsoft.com/office/drawing/2014/main" id="{CADDBCD1-CB3E-690C-2F50-65191B25C2AE}"/>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9">
              <a:extLst>
                <a:ext uri="{FF2B5EF4-FFF2-40B4-BE49-F238E27FC236}">
                  <a16:creationId xmlns:a16="http://schemas.microsoft.com/office/drawing/2014/main" id="{4B4381DB-C417-80E0-75CC-DB35FCF42B05}"/>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9">
              <a:extLst>
                <a:ext uri="{FF2B5EF4-FFF2-40B4-BE49-F238E27FC236}">
                  <a16:creationId xmlns:a16="http://schemas.microsoft.com/office/drawing/2014/main" id="{0DD36491-4871-070F-8B12-C4DDDF29FD66}"/>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9">
              <a:extLst>
                <a:ext uri="{FF2B5EF4-FFF2-40B4-BE49-F238E27FC236}">
                  <a16:creationId xmlns:a16="http://schemas.microsoft.com/office/drawing/2014/main" id="{62E624EE-D9E1-3DAE-0353-49B3C069E422}"/>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9">
              <a:extLst>
                <a:ext uri="{FF2B5EF4-FFF2-40B4-BE49-F238E27FC236}">
                  <a16:creationId xmlns:a16="http://schemas.microsoft.com/office/drawing/2014/main" id="{3A60C695-C21F-0EF4-ED7B-84FBB2F385F6}"/>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9">
              <a:extLst>
                <a:ext uri="{FF2B5EF4-FFF2-40B4-BE49-F238E27FC236}">
                  <a16:creationId xmlns:a16="http://schemas.microsoft.com/office/drawing/2014/main" id="{B898AC93-3D0E-0310-A181-BE11824319E9}"/>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9">
              <a:extLst>
                <a:ext uri="{FF2B5EF4-FFF2-40B4-BE49-F238E27FC236}">
                  <a16:creationId xmlns:a16="http://schemas.microsoft.com/office/drawing/2014/main" id="{FAE8A66C-4BBF-DB60-0DA6-A6636DC21A5F}"/>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9">
              <a:extLst>
                <a:ext uri="{FF2B5EF4-FFF2-40B4-BE49-F238E27FC236}">
                  <a16:creationId xmlns:a16="http://schemas.microsoft.com/office/drawing/2014/main" id="{71A5F8CB-E29F-A0D5-9BDB-0F158B990935}"/>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9">
              <a:extLst>
                <a:ext uri="{FF2B5EF4-FFF2-40B4-BE49-F238E27FC236}">
                  <a16:creationId xmlns:a16="http://schemas.microsoft.com/office/drawing/2014/main" id="{BB4C96C5-7E64-5278-704D-D538B408A9A3}"/>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9">
              <a:extLst>
                <a:ext uri="{FF2B5EF4-FFF2-40B4-BE49-F238E27FC236}">
                  <a16:creationId xmlns:a16="http://schemas.microsoft.com/office/drawing/2014/main" id="{7AC48CC9-C9CC-CBA8-35EC-5537C7C1824E}"/>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9">
              <a:extLst>
                <a:ext uri="{FF2B5EF4-FFF2-40B4-BE49-F238E27FC236}">
                  <a16:creationId xmlns:a16="http://schemas.microsoft.com/office/drawing/2014/main" id="{7A8B6448-8C30-F94A-7887-B5391B6F494E}"/>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9">
              <a:extLst>
                <a:ext uri="{FF2B5EF4-FFF2-40B4-BE49-F238E27FC236}">
                  <a16:creationId xmlns:a16="http://schemas.microsoft.com/office/drawing/2014/main" id="{FDD565A4-EDF5-FFCB-C8C4-E709466D276A}"/>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9">
              <a:extLst>
                <a:ext uri="{FF2B5EF4-FFF2-40B4-BE49-F238E27FC236}">
                  <a16:creationId xmlns:a16="http://schemas.microsoft.com/office/drawing/2014/main" id="{DB9A3FEC-6F03-CE66-31F5-FD4C7690DE83}"/>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9">
              <a:extLst>
                <a:ext uri="{FF2B5EF4-FFF2-40B4-BE49-F238E27FC236}">
                  <a16:creationId xmlns:a16="http://schemas.microsoft.com/office/drawing/2014/main" id="{BD41235F-C7D3-0B0B-CCEA-EBD1AFD48FD6}"/>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9">
              <a:extLst>
                <a:ext uri="{FF2B5EF4-FFF2-40B4-BE49-F238E27FC236}">
                  <a16:creationId xmlns:a16="http://schemas.microsoft.com/office/drawing/2014/main" id="{623DD3DF-C5A0-0E5A-0567-D2C9111A1B97}"/>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9">
              <a:extLst>
                <a:ext uri="{FF2B5EF4-FFF2-40B4-BE49-F238E27FC236}">
                  <a16:creationId xmlns:a16="http://schemas.microsoft.com/office/drawing/2014/main" id="{09AFE10C-2007-AF94-4971-25CFC8C195F6}"/>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9">
              <a:extLst>
                <a:ext uri="{FF2B5EF4-FFF2-40B4-BE49-F238E27FC236}">
                  <a16:creationId xmlns:a16="http://schemas.microsoft.com/office/drawing/2014/main" id="{CA682832-CB1C-E5C0-DB0D-F3DE3652BBC0}"/>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9">
              <a:extLst>
                <a:ext uri="{FF2B5EF4-FFF2-40B4-BE49-F238E27FC236}">
                  <a16:creationId xmlns:a16="http://schemas.microsoft.com/office/drawing/2014/main" id="{1B505DCA-8D2A-37F0-1EC1-50499695D42F}"/>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9">
              <a:extLst>
                <a:ext uri="{FF2B5EF4-FFF2-40B4-BE49-F238E27FC236}">
                  <a16:creationId xmlns:a16="http://schemas.microsoft.com/office/drawing/2014/main" id="{C6CCA1DF-9410-8153-0077-46D3A56A30D6}"/>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9">
              <a:extLst>
                <a:ext uri="{FF2B5EF4-FFF2-40B4-BE49-F238E27FC236}">
                  <a16:creationId xmlns:a16="http://schemas.microsoft.com/office/drawing/2014/main" id="{A01ACE6F-1014-F478-418C-D3DDBC503C04}"/>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9">
              <a:extLst>
                <a:ext uri="{FF2B5EF4-FFF2-40B4-BE49-F238E27FC236}">
                  <a16:creationId xmlns:a16="http://schemas.microsoft.com/office/drawing/2014/main" id="{85D08586-7759-127F-6006-4EEC9488D77F}"/>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9">
              <a:extLst>
                <a:ext uri="{FF2B5EF4-FFF2-40B4-BE49-F238E27FC236}">
                  <a16:creationId xmlns:a16="http://schemas.microsoft.com/office/drawing/2014/main" id="{0EEAAEA5-A1C3-C226-FBDF-0C873A4DC624}"/>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9">
              <a:extLst>
                <a:ext uri="{FF2B5EF4-FFF2-40B4-BE49-F238E27FC236}">
                  <a16:creationId xmlns:a16="http://schemas.microsoft.com/office/drawing/2014/main" id="{4D27F709-0EE0-7B8A-E7AD-201324F5B134}"/>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9">
              <a:extLst>
                <a:ext uri="{FF2B5EF4-FFF2-40B4-BE49-F238E27FC236}">
                  <a16:creationId xmlns:a16="http://schemas.microsoft.com/office/drawing/2014/main" id="{8A883BC6-72C9-D1BC-9EA4-964BF1ACC2E9}"/>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9">
              <a:extLst>
                <a:ext uri="{FF2B5EF4-FFF2-40B4-BE49-F238E27FC236}">
                  <a16:creationId xmlns:a16="http://schemas.microsoft.com/office/drawing/2014/main" id="{C708F2B5-E16B-E672-7B9F-61FD68F098D8}"/>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9">
              <a:extLst>
                <a:ext uri="{FF2B5EF4-FFF2-40B4-BE49-F238E27FC236}">
                  <a16:creationId xmlns:a16="http://schemas.microsoft.com/office/drawing/2014/main" id="{15EAD1CC-0588-805E-A0F3-7275A7E4C0B8}"/>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061EF01A-C7A7-30B4-1116-E685DF26AF3B}"/>
              </a:ext>
            </a:extLst>
          </p:cNvPr>
          <p:cNvSpPr txBox="1"/>
          <p:nvPr/>
        </p:nvSpPr>
        <p:spPr>
          <a:xfrm>
            <a:off x="2676450" y="1855764"/>
            <a:ext cx="5595975" cy="2246769"/>
          </a:xfrm>
          <a:prstGeom prst="rect">
            <a:avLst/>
          </a:prstGeom>
          <a:noFill/>
        </p:spPr>
        <p:txBody>
          <a:bodyPr wrap="square" rtlCol="0">
            <a:spAutoFit/>
          </a:bodyPr>
          <a:lstStyle/>
          <a:p>
            <a:pPr algn="just"/>
            <a:r>
              <a:rPr lang="en-US" dirty="0"/>
              <a:t>Step 1: Download and study ICAI’s prescribed format.</a:t>
            </a:r>
          </a:p>
          <a:p>
            <a:pPr algn="just"/>
            <a:r>
              <a:rPr lang="en-US" dirty="0"/>
              <a:t>Step 2: Ensure comparative figures are available and correctly</a:t>
            </a:r>
          </a:p>
          <a:p>
            <a:pPr algn="just"/>
            <a:r>
              <a:rPr lang="en-US" dirty="0"/>
              <a:t>             classified.</a:t>
            </a:r>
          </a:p>
          <a:p>
            <a:pPr algn="just"/>
            <a:r>
              <a:rPr lang="en-US" dirty="0"/>
              <a:t>Step 3: Update accounting policies as per ICAI guidelines.</a:t>
            </a:r>
          </a:p>
          <a:p>
            <a:pPr algn="just"/>
            <a:r>
              <a:rPr lang="en-US" dirty="0"/>
              <a:t>Step 4: Properly classify assets/liabilities into current and non</a:t>
            </a:r>
          </a:p>
          <a:p>
            <a:pPr algn="just"/>
            <a:r>
              <a:rPr lang="en-US" dirty="0"/>
              <a:t>             current.</a:t>
            </a:r>
          </a:p>
          <a:p>
            <a:pPr algn="just"/>
            <a:r>
              <a:rPr lang="en-US" dirty="0"/>
              <a:t>Step 5: Include all mandatory disclosures (related parties, contingent</a:t>
            </a:r>
          </a:p>
          <a:p>
            <a:pPr algn="just"/>
            <a:r>
              <a:rPr lang="en-US" dirty="0"/>
              <a:t>             liabilities, etc.).</a:t>
            </a:r>
          </a:p>
          <a:p>
            <a:pPr algn="just"/>
            <a:r>
              <a:rPr lang="en-US" dirty="0"/>
              <a:t>Step 6: Review the final financial statements to ensure full</a:t>
            </a:r>
          </a:p>
          <a:p>
            <a:pPr algn="just"/>
            <a:r>
              <a:rPr lang="en-US" dirty="0"/>
              <a:t>             compliance.</a:t>
            </a:r>
            <a:endParaRPr lang="en-IN" dirty="0"/>
          </a:p>
        </p:txBody>
      </p:sp>
    </p:spTree>
    <p:extLst>
      <p:ext uri="{BB962C8B-B14F-4D97-AF65-F5344CB8AC3E}">
        <p14:creationId xmlns:p14="http://schemas.microsoft.com/office/powerpoint/2010/main" val="2416325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47">
          <a:extLst>
            <a:ext uri="{FF2B5EF4-FFF2-40B4-BE49-F238E27FC236}">
              <a16:creationId xmlns:a16="http://schemas.microsoft.com/office/drawing/2014/main" id="{802DE71E-B410-2104-45D6-5F3612346EA6}"/>
            </a:ext>
          </a:extLst>
        </p:cNvPr>
        <p:cNvGrpSpPr/>
        <p:nvPr/>
      </p:nvGrpSpPr>
      <p:grpSpPr>
        <a:xfrm>
          <a:off x="0" y="0"/>
          <a:ext cx="0" cy="0"/>
          <a:chOff x="0" y="0"/>
          <a:chExt cx="0" cy="0"/>
        </a:xfrm>
      </p:grpSpPr>
      <p:grpSp>
        <p:nvGrpSpPr>
          <p:cNvPr id="4948" name="Google Shape;4948;p54">
            <a:extLst>
              <a:ext uri="{FF2B5EF4-FFF2-40B4-BE49-F238E27FC236}">
                <a16:creationId xmlns:a16="http://schemas.microsoft.com/office/drawing/2014/main" id="{FD817F8A-741E-F38C-F06E-AF7F21C0FAB5}"/>
              </a:ext>
            </a:extLst>
          </p:cNvPr>
          <p:cNvGrpSpPr/>
          <p:nvPr/>
        </p:nvGrpSpPr>
        <p:grpSpPr>
          <a:xfrm rot="6376406" flipH="1">
            <a:off x="1948920" y="4438630"/>
            <a:ext cx="1481071" cy="1461977"/>
            <a:chOff x="2931771" y="1980837"/>
            <a:chExt cx="871908" cy="860667"/>
          </a:xfrm>
        </p:grpSpPr>
        <p:sp>
          <p:nvSpPr>
            <p:cNvPr id="4949" name="Google Shape;4949;p54">
              <a:extLst>
                <a:ext uri="{FF2B5EF4-FFF2-40B4-BE49-F238E27FC236}">
                  <a16:creationId xmlns:a16="http://schemas.microsoft.com/office/drawing/2014/main" id="{7F8A0495-C7E8-A139-7F26-D790F288635B}"/>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54">
              <a:extLst>
                <a:ext uri="{FF2B5EF4-FFF2-40B4-BE49-F238E27FC236}">
                  <a16:creationId xmlns:a16="http://schemas.microsoft.com/office/drawing/2014/main" id="{9DA26F1A-9613-80FC-E26D-08A1845E147A}"/>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54">
              <a:extLst>
                <a:ext uri="{FF2B5EF4-FFF2-40B4-BE49-F238E27FC236}">
                  <a16:creationId xmlns:a16="http://schemas.microsoft.com/office/drawing/2014/main" id="{09E271F6-7AFB-0464-CAD0-B0481491F0A6}"/>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2" name="Google Shape;4952;p54">
            <a:extLst>
              <a:ext uri="{FF2B5EF4-FFF2-40B4-BE49-F238E27FC236}">
                <a16:creationId xmlns:a16="http://schemas.microsoft.com/office/drawing/2014/main" id="{534E6E61-ED23-08C8-F3C4-D719288CE8AE}"/>
              </a:ext>
            </a:extLst>
          </p:cNvPr>
          <p:cNvGrpSpPr/>
          <p:nvPr/>
        </p:nvGrpSpPr>
        <p:grpSpPr>
          <a:xfrm rot="10800000" flipH="1">
            <a:off x="6931762" y="1835384"/>
            <a:ext cx="1915058" cy="2187977"/>
            <a:chOff x="5104386" y="-1892439"/>
            <a:chExt cx="2949420" cy="3369748"/>
          </a:xfrm>
        </p:grpSpPr>
        <p:sp>
          <p:nvSpPr>
            <p:cNvPr id="4953" name="Google Shape;4953;p54">
              <a:extLst>
                <a:ext uri="{FF2B5EF4-FFF2-40B4-BE49-F238E27FC236}">
                  <a16:creationId xmlns:a16="http://schemas.microsoft.com/office/drawing/2014/main" id="{197FA006-4F71-B086-2277-A687AE8FEF66}"/>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54">
              <a:extLst>
                <a:ext uri="{FF2B5EF4-FFF2-40B4-BE49-F238E27FC236}">
                  <a16:creationId xmlns:a16="http://schemas.microsoft.com/office/drawing/2014/main" id="{533329DB-F52C-F4F4-0BAD-FE63E4FE4663}"/>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54">
              <a:extLst>
                <a:ext uri="{FF2B5EF4-FFF2-40B4-BE49-F238E27FC236}">
                  <a16:creationId xmlns:a16="http://schemas.microsoft.com/office/drawing/2014/main" id="{CAE37211-94BB-8424-821A-4445AE633C49}"/>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54">
              <a:extLst>
                <a:ext uri="{FF2B5EF4-FFF2-40B4-BE49-F238E27FC236}">
                  <a16:creationId xmlns:a16="http://schemas.microsoft.com/office/drawing/2014/main" id="{657DE384-0B06-16C4-47C2-330D1855E5F4}"/>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54">
              <a:extLst>
                <a:ext uri="{FF2B5EF4-FFF2-40B4-BE49-F238E27FC236}">
                  <a16:creationId xmlns:a16="http://schemas.microsoft.com/office/drawing/2014/main" id="{82D80058-7A18-2039-30E8-E06DBE8B25E5}"/>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54">
              <a:extLst>
                <a:ext uri="{FF2B5EF4-FFF2-40B4-BE49-F238E27FC236}">
                  <a16:creationId xmlns:a16="http://schemas.microsoft.com/office/drawing/2014/main" id="{4268EF45-A04A-9377-F09D-EC394A86E2C4}"/>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54">
              <a:extLst>
                <a:ext uri="{FF2B5EF4-FFF2-40B4-BE49-F238E27FC236}">
                  <a16:creationId xmlns:a16="http://schemas.microsoft.com/office/drawing/2014/main" id="{605F0BA0-84DA-BC5E-3449-C0FD9DC0B0A7}"/>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54">
              <a:extLst>
                <a:ext uri="{FF2B5EF4-FFF2-40B4-BE49-F238E27FC236}">
                  <a16:creationId xmlns:a16="http://schemas.microsoft.com/office/drawing/2014/main" id="{6411676B-569E-68D0-59DB-A6AA1071694D}"/>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54">
              <a:extLst>
                <a:ext uri="{FF2B5EF4-FFF2-40B4-BE49-F238E27FC236}">
                  <a16:creationId xmlns:a16="http://schemas.microsoft.com/office/drawing/2014/main" id="{471AD576-1658-C7EE-08CB-B1841A0C4E01}"/>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54">
              <a:extLst>
                <a:ext uri="{FF2B5EF4-FFF2-40B4-BE49-F238E27FC236}">
                  <a16:creationId xmlns:a16="http://schemas.microsoft.com/office/drawing/2014/main" id="{9362E15D-8F58-6169-8894-7463E3DF22EA}"/>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54">
              <a:extLst>
                <a:ext uri="{FF2B5EF4-FFF2-40B4-BE49-F238E27FC236}">
                  <a16:creationId xmlns:a16="http://schemas.microsoft.com/office/drawing/2014/main" id="{28C3A41F-6BB2-6AEE-733D-C0F747BA7005}"/>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54">
              <a:extLst>
                <a:ext uri="{FF2B5EF4-FFF2-40B4-BE49-F238E27FC236}">
                  <a16:creationId xmlns:a16="http://schemas.microsoft.com/office/drawing/2014/main" id="{35DDCE0A-8039-BF95-685E-259058973873}"/>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54">
              <a:extLst>
                <a:ext uri="{FF2B5EF4-FFF2-40B4-BE49-F238E27FC236}">
                  <a16:creationId xmlns:a16="http://schemas.microsoft.com/office/drawing/2014/main" id="{8972B597-51A2-B4A1-CB26-25C08092EC52}"/>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54">
              <a:extLst>
                <a:ext uri="{FF2B5EF4-FFF2-40B4-BE49-F238E27FC236}">
                  <a16:creationId xmlns:a16="http://schemas.microsoft.com/office/drawing/2014/main" id="{43C3CE40-EDCD-F306-D01F-7F9070BC51C0}"/>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54">
              <a:extLst>
                <a:ext uri="{FF2B5EF4-FFF2-40B4-BE49-F238E27FC236}">
                  <a16:creationId xmlns:a16="http://schemas.microsoft.com/office/drawing/2014/main" id="{3E7757C1-078F-DBDF-6D18-F10F5FE66785}"/>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54">
              <a:extLst>
                <a:ext uri="{FF2B5EF4-FFF2-40B4-BE49-F238E27FC236}">
                  <a16:creationId xmlns:a16="http://schemas.microsoft.com/office/drawing/2014/main" id="{A0AB34CD-42EC-5C55-E028-2FEDA67950C4}"/>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54">
              <a:extLst>
                <a:ext uri="{FF2B5EF4-FFF2-40B4-BE49-F238E27FC236}">
                  <a16:creationId xmlns:a16="http://schemas.microsoft.com/office/drawing/2014/main" id="{F20F6846-2D08-3D51-8197-A861937D817F}"/>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54">
              <a:extLst>
                <a:ext uri="{FF2B5EF4-FFF2-40B4-BE49-F238E27FC236}">
                  <a16:creationId xmlns:a16="http://schemas.microsoft.com/office/drawing/2014/main" id="{D80135D1-2D62-1DE0-B5C7-7253634D333C}"/>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54">
              <a:extLst>
                <a:ext uri="{FF2B5EF4-FFF2-40B4-BE49-F238E27FC236}">
                  <a16:creationId xmlns:a16="http://schemas.microsoft.com/office/drawing/2014/main" id="{9C858A0A-C6B9-6ED8-07FD-C27FFD4C42CE}"/>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54">
              <a:extLst>
                <a:ext uri="{FF2B5EF4-FFF2-40B4-BE49-F238E27FC236}">
                  <a16:creationId xmlns:a16="http://schemas.microsoft.com/office/drawing/2014/main" id="{A01E9593-B160-CB99-06AB-4DFB6CED70F6}"/>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54">
              <a:extLst>
                <a:ext uri="{FF2B5EF4-FFF2-40B4-BE49-F238E27FC236}">
                  <a16:creationId xmlns:a16="http://schemas.microsoft.com/office/drawing/2014/main" id="{BBEC9A8B-A021-364B-57F6-42EACDE52E66}"/>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54">
              <a:extLst>
                <a:ext uri="{FF2B5EF4-FFF2-40B4-BE49-F238E27FC236}">
                  <a16:creationId xmlns:a16="http://schemas.microsoft.com/office/drawing/2014/main" id="{AF44C34A-874E-BEAB-2D46-A852FEB182B9}"/>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54">
              <a:extLst>
                <a:ext uri="{FF2B5EF4-FFF2-40B4-BE49-F238E27FC236}">
                  <a16:creationId xmlns:a16="http://schemas.microsoft.com/office/drawing/2014/main" id="{595BBAE2-66D5-51E3-25C7-A4C2367BFD64}"/>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54">
              <a:extLst>
                <a:ext uri="{FF2B5EF4-FFF2-40B4-BE49-F238E27FC236}">
                  <a16:creationId xmlns:a16="http://schemas.microsoft.com/office/drawing/2014/main" id="{37451163-5A0A-A878-5126-C21137DA53F0}"/>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54">
              <a:extLst>
                <a:ext uri="{FF2B5EF4-FFF2-40B4-BE49-F238E27FC236}">
                  <a16:creationId xmlns:a16="http://schemas.microsoft.com/office/drawing/2014/main" id="{AEE12D28-4DD5-1C79-832A-BE1E5FAC6D07}"/>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54">
              <a:extLst>
                <a:ext uri="{FF2B5EF4-FFF2-40B4-BE49-F238E27FC236}">
                  <a16:creationId xmlns:a16="http://schemas.microsoft.com/office/drawing/2014/main" id="{64EEC2FB-6249-C653-47DC-75870CD061EC}"/>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54">
              <a:extLst>
                <a:ext uri="{FF2B5EF4-FFF2-40B4-BE49-F238E27FC236}">
                  <a16:creationId xmlns:a16="http://schemas.microsoft.com/office/drawing/2014/main" id="{3F6BF296-56D8-75B5-38B8-37FD316A255C}"/>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54">
              <a:extLst>
                <a:ext uri="{FF2B5EF4-FFF2-40B4-BE49-F238E27FC236}">
                  <a16:creationId xmlns:a16="http://schemas.microsoft.com/office/drawing/2014/main" id="{EB100E13-8C0E-365D-0E03-24DEABBCCEEF}"/>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54">
              <a:extLst>
                <a:ext uri="{FF2B5EF4-FFF2-40B4-BE49-F238E27FC236}">
                  <a16:creationId xmlns:a16="http://schemas.microsoft.com/office/drawing/2014/main" id="{E977F22F-60DF-AF5E-A5D7-E5AC404A414A}"/>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54">
              <a:extLst>
                <a:ext uri="{FF2B5EF4-FFF2-40B4-BE49-F238E27FC236}">
                  <a16:creationId xmlns:a16="http://schemas.microsoft.com/office/drawing/2014/main" id="{189B5A83-1695-EDFC-19B5-188D66089EAC}"/>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54">
              <a:extLst>
                <a:ext uri="{FF2B5EF4-FFF2-40B4-BE49-F238E27FC236}">
                  <a16:creationId xmlns:a16="http://schemas.microsoft.com/office/drawing/2014/main" id="{8B25722C-2973-2D38-37C5-8D6BF180798F}"/>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54">
              <a:extLst>
                <a:ext uri="{FF2B5EF4-FFF2-40B4-BE49-F238E27FC236}">
                  <a16:creationId xmlns:a16="http://schemas.microsoft.com/office/drawing/2014/main" id="{DF4F0D7D-EBB1-DFB4-FC49-E034F8BB8644}"/>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54">
              <a:extLst>
                <a:ext uri="{FF2B5EF4-FFF2-40B4-BE49-F238E27FC236}">
                  <a16:creationId xmlns:a16="http://schemas.microsoft.com/office/drawing/2014/main" id="{F0BF0B7E-E0E0-5A93-8A19-E5CEC2C8780D}"/>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54">
              <a:extLst>
                <a:ext uri="{FF2B5EF4-FFF2-40B4-BE49-F238E27FC236}">
                  <a16:creationId xmlns:a16="http://schemas.microsoft.com/office/drawing/2014/main" id="{75B7DB9C-B2CB-3ED1-B948-666504EACAFD}"/>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54">
              <a:extLst>
                <a:ext uri="{FF2B5EF4-FFF2-40B4-BE49-F238E27FC236}">
                  <a16:creationId xmlns:a16="http://schemas.microsoft.com/office/drawing/2014/main" id="{A5E405E7-96EB-F651-6FAC-00B0CCB4BBB6}"/>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54">
              <a:extLst>
                <a:ext uri="{FF2B5EF4-FFF2-40B4-BE49-F238E27FC236}">
                  <a16:creationId xmlns:a16="http://schemas.microsoft.com/office/drawing/2014/main" id="{1824D41F-C610-EF1E-946C-0765055138C9}"/>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54">
              <a:extLst>
                <a:ext uri="{FF2B5EF4-FFF2-40B4-BE49-F238E27FC236}">
                  <a16:creationId xmlns:a16="http://schemas.microsoft.com/office/drawing/2014/main" id="{3ED3F083-A31C-99A2-523C-3FE244E051ED}"/>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54">
              <a:extLst>
                <a:ext uri="{FF2B5EF4-FFF2-40B4-BE49-F238E27FC236}">
                  <a16:creationId xmlns:a16="http://schemas.microsoft.com/office/drawing/2014/main" id="{B1493340-E5A1-18E9-1B26-2BE3C238D70A}"/>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54">
              <a:extLst>
                <a:ext uri="{FF2B5EF4-FFF2-40B4-BE49-F238E27FC236}">
                  <a16:creationId xmlns:a16="http://schemas.microsoft.com/office/drawing/2014/main" id="{CF9EFC2D-EB49-14F4-957A-FD9C7DC26036}"/>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54">
              <a:extLst>
                <a:ext uri="{FF2B5EF4-FFF2-40B4-BE49-F238E27FC236}">
                  <a16:creationId xmlns:a16="http://schemas.microsoft.com/office/drawing/2014/main" id="{A5EA6CD3-3A8B-51F6-B758-708CAA04B265}"/>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54">
              <a:extLst>
                <a:ext uri="{FF2B5EF4-FFF2-40B4-BE49-F238E27FC236}">
                  <a16:creationId xmlns:a16="http://schemas.microsoft.com/office/drawing/2014/main" id="{60CC7176-7FE1-45D3-AD9A-6D88E83D187B}"/>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54">
              <a:extLst>
                <a:ext uri="{FF2B5EF4-FFF2-40B4-BE49-F238E27FC236}">
                  <a16:creationId xmlns:a16="http://schemas.microsoft.com/office/drawing/2014/main" id="{18DDE8E6-F6AE-F1D2-B1E5-28EC671B76AD}"/>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54">
              <a:extLst>
                <a:ext uri="{FF2B5EF4-FFF2-40B4-BE49-F238E27FC236}">
                  <a16:creationId xmlns:a16="http://schemas.microsoft.com/office/drawing/2014/main" id="{7FF78DE2-8341-99BD-0FCD-A807D4723161}"/>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54">
              <a:extLst>
                <a:ext uri="{FF2B5EF4-FFF2-40B4-BE49-F238E27FC236}">
                  <a16:creationId xmlns:a16="http://schemas.microsoft.com/office/drawing/2014/main" id="{AAD52D1B-C708-2125-B933-131B8762B94E}"/>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54">
              <a:extLst>
                <a:ext uri="{FF2B5EF4-FFF2-40B4-BE49-F238E27FC236}">
                  <a16:creationId xmlns:a16="http://schemas.microsoft.com/office/drawing/2014/main" id="{C8FAD0A5-DC11-A5D5-AD21-543B86A15D9F}"/>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54">
              <a:extLst>
                <a:ext uri="{FF2B5EF4-FFF2-40B4-BE49-F238E27FC236}">
                  <a16:creationId xmlns:a16="http://schemas.microsoft.com/office/drawing/2014/main" id="{5562FF4D-FDE7-9BAF-7B14-7F6389679C28}"/>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54">
              <a:extLst>
                <a:ext uri="{FF2B5EF4-FFF2-40B4-BE49-F238E27FC236}">
                  <a16:creationId xmlns:a16="http://schemas.microsoft.com/office/drawing/2014/main" id="{C0F2927B-2498-B2F8-6049-858640289D69}"/>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54">
              <a:extLst>
                <a:ext uri="{FF2B5EF4-FFF2-40B4-BE49-F238E27FC236}">
                  <a16:creationId xmlns:a16="http://schemas.microsoft.com/office/drawing/2014/main" id="{3BB11B03-D35C-49F3-E389-1455BC1A617B}"/>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54">
              <a:extLst>
                <a:ext uri="{FF2B5EF4-FFF2-40B4-BE49-F238E27FC236}">
                  <a16:creationId xmlns:a16="http://schemas.microsoft.com/office/drawing/2014/main" id="{EA603E8A-BB02-420A-FCAF-81A530BB4E64}"/>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54">
              <a:extLst>
                <a:ext uri="{FF2B5EF4-FFF2-40B4-BE49-F238E27FC236}">
                  <a16:creationId xmlns:a16="http://schemas.microsoft.com/office/drawing/2014/main" id="{41EBBAA4-AAB6-0300-88D5-D547BD9E7295}"/>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54">
              <a:extLst>
                <a:ext uri="{FF2B5EF4-FFF2-40B4-BE49-F238E27FC236}">
                  <a16:creationId xmlns:a16="http://schemas.microsoft.com/office/drawing/2014/main" id="{E22A2809-E4FA-8A84-F2D3-AF4E3FF23697}"/>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54">
              <a:extLst>
                <a:ext uri="{FF2B5EF4-FFF2-40B4-BE49-F238E27FC236}">
                  <a16:creationId xmlns:a16="http://schemas.microsoft.com/office/drawing/2014/main" id="{FA8C5953-C164-1DF9-ED41-1DC4DF37449C}"/>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54">
              <a:extLst>
                <a:ext uri="{FF2B5EF4-FFF2-40B4-BE49-F238E27FC236}">
                  <a16:creationId xmlns:a16="http://schemas.microsoft.com/office/drawing/2014/main" id="{FCB30A51-70CF-0081-4D54-A13CC4C236E7}"/>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54">
              <a:extLst>
                <a:ext uri="{FF2B5EF4-FFF2-40B4-BE49-F238E27FC236}">
                  <a16:creationId xmlns:a16="http://schemas.microsoft.com/office/drawing/2014/main" id="{DDD71100-D1F4-C222-06D7-7B2148F666D3}"/>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54">
              <a:extLst>
                <a:ext uri="{FF2B5EF4-FFF2-40B4-BE49-F238E27FC236}">
                  <a16:creationId xmlns:a16="http://schemas.microsoft.com/office/drawing/2014/main" id="{314F8026-A127-D443-189A-6081AF872EF1}"/>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9" name="Google Shape;5009;p54">
            <a:extLst>
              <a:ext uri="{FF2B5EF4-FFF2-40B4-BE49-F238E27FC236}">
                <a16:creationId xmlns:a16="http://schemas.microsoft.com/office/drawing/2014/main" id="{2AF358E7-F3A8-2915-B66B-AC4E03C78255}"/>
              </a:ext>
            </a:extLst>
          </p:cNvPr>
          <p:cNvSpPr txBox="1">
            <a:spLocks noGrp="1"/>
          </p:cNvSpPr>
          <p:nvPr>
            <p:ph type="body" idx="1"/>
          </p:nvPr>
        </p:nvSpPr>
        <p:spPr>
          <a:xfrm>
            <a:off x="2136140" y="1109979"/>
            <a:ext cx="5227620" cy="3143935"/>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1800" b="1" dirty="0">
                <a:latin typeface="Perpetua" panose="02020502060401020303" pitchFamily="18" charset="0"/>
              </a:rPr>
              <a:t>Thank you for your time and attention!</a:t>
            </a:r>
          </a:p>
          <a:p>
            <a:pPr marL="0" lvl="0" indent="0" algn="just" rtl="0">
              <a:lnSpc>
                <a:spcPct val="100000"/>
              </a:lnSpc>
              <a:spcBef>
                <a:spcPts val="0"/>
              </a:spcBef>
              <a:spcAft>
                <a:spcPts val="0"/>
              </a:spcAft>
              <a:buNone/>
            </a:pPr>
            <a:endParaRPr lang="en-US" sz="1800" b="1" dirty="0">
              <a:latin typeface="Perpetua" panose="02020502060401020303" pitchFamily="18" charset="0"/>
            </a:endParaRPr>
          </a:p>
          <a:p>
            <a:pPr marL="0" lvl="0" indent="0" algn="just" rtl="0">
              <a:lnSpc>
                <a:spcPct val="100000"/>
              </a:lnSpc>
              <a:spcBef>
                <a:spcPts val="0"/>
              </a:spcBef>
              <a:spcAft>
                <a:spcPts val="0"/>
              </a:spcAft>
              <a:buNone/>
            </a:pPr>
            <a:r>
              <a:rPr lang="en-US" sz="1800" dirty="0">
                <a:latin typeface="Perpetua" panose="02020502060401020303" pitchFamily="18" charset="0"/>
              </a:rPr>
              <a:t>Remember: Compliance with ICAI’s new financial statement format is not just a requirement—it’s a commitment to professional excellence.</a:t>
            </a:r>
          </a:p>
          <a:p>
            <a:pPr marL="0" lvl="0" indent="0" algn="just" rtl="0">
              <a:lnSpc>
                <a:spcPct val="100000"/>
              </a:lnSpc>
              <a:spcBef>
                <a:spcPts val="0"/>
              </a:spcBef>
              <a:spcAft>
                <a:spcPts val="0"/>
              </a:spcAft>
              <a:buNone/>
            </a:pPr>
            <a:endParaRPr lang="en-US" sz="1800" dirty="0">
              <a:latin typeface="Perpetua" panose="02020502060401020303" pitchFamily="18" charset="0"/>
            </a:endParaRPr>
          </a:p>
          <a:p>
            <a:pPr marL="0" lvl="0" indent="0" algn="just" rtl="0">
              <a:lnSpc>
                <a:spcPct val="100000"/>
              </a:lnSpc>
              <a:spcBef>
                <a:spcPts val="0"/>
              </a:spcBef>
              <a:spcAft>
                <a:spcPts val="0"/>
              </a:spcAft>
              <a:buNone/>
            </a:pPr>
            <a:r>
              <a:rPr lang="en-US" sz="1800" dirty="0">
                <a:latin typeface="Perpetua" panose="02020502060401020303" pitchFamily="18" charset="0"/>
              </a:rPr>
              <a:t>Stay updated, stay compliant, and ensure financial integrity!</a:t>
            </a:r>
          </a:p>
          <a:p>
            <a:pPr marL="0" lvl="0" indent="0" algn="just" rtl="0">
              <a:lnSpc>
                <a:spcPct val="100000"/>
              </a:lnSpc>
              <a:spcBef>
                <a:spcPts val="0"/>
              </a:spcBef>
              <a:spcAft>
                <a:spcPts val="0"/>
              </a:spcAft>
              <a:buNone/>
            </a:pPr>
            <a:endParaRPr lang="en-US" sz="2800" b="1" dirty="0">
              <a:latin typeface="Perpetua" panose="02020502060401020303" pitchFamily="18" charset="0"/>
              <a:ea typeface="Antonio"/>
              <a:cs typeface="Antonio"/>
              <a:sym typeface="Antonio"/>
            </a:endParaRPr>
          </a:p>
          <a:p>
            <a:pPr marL="0" lvl="0" indent="0" algn="just" rtl="0">
              <a:lnSpc>
                <a:spcPct val="100000"/>
              </a:lnSpc>
              <a:spcBef>
                <a:spcPts val="0"/>
              </a:spcBef>
              <a:spcAft>
                <a:spcPts val="0"/>
              </a:spcAft>
              <a:buNone/>
            </a:pPr>
            <a:r>
              <a:rPr lang="en-US" sz="2400" b="1" dirty="0">
                <a:latin typeface="Perpetua" panose="02020502060401020303" pitchFamily="18" charset="0"/>
                <a:ea typeface="Antonio"/>
                <a:cs typeface="Antonio"/>
                <a:sym typeface="Antonio"/>
              </a:rPr>
              <a:t>For any questions, feel free to reach out.</a:t>
            </a:r>
            <a:endParaRPr sz="2400" b="1" dirty="0">
              <a:latin typeface="Perpetua" panose="02020502060401020303" pitchFamily="18" charset="0"/>
              <a:ea typeface="Antonio"/>
              <a:cs typeface="Antonio"/>
              <a:sym typeface="Antonio"/>
            </a:endParaRPr>
          </a:p>
        </p:txBody>
      </p:sp>
      <p:grpSp>
        <p:nvGrpSpPr>
          <p:cNvPr id="5010" name="Google Shape;5010;p54">
            <a:extLst>
              <a:ext uri="{FF2B5EF4-FFF2-40B4-BE49-F238E27FC236}">
                <a16:creationId xmlns:a16="http://schemas.microsoft.com/office/drawing/2014/main" id="{BBC67A9F-B746-A8F9-812F-F4D77C40630E}"/>
              </a:ext>
            </a:extLst>
          </p:cNvPr>
          <p:cNvGrpSpPr/>
          <p:nvPr/>
        </p:nvGrpSpPr>
        <p:grpSpPr>
          <a:xfrm rot="-8927377">
            <a:off x="6374243" y="-161005"/>
            <a:ext cx="1573129" cy="1561055"/>
            <a:chOff x="3752946" y="4641746"/>
            <a:chExt cx="1573075" cy="1561000"/>
          </a:xfrm>
        </p:grpSpPr>
        <p:sp>
          <p:nvSpPr>
            <p:cNvPr id="5011" name="Google Shape;5011;p54">
              <a:extLst>
                <a:ext uri="{FF2B5EF4-FFF2-40B4-BE49-F238E27FC236}">
                  <a16:creationId xmlns:a16="http://schemas.microsoft.com/office/drawing/2014/main" id="{2D48919E-9589-82A6-1EE3-164474EF99F1}"/>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54">
              <a:extLst>
                <a:ext uri="{FF2B5EF4-FFF2-40B4-BE49-F238E27FC236}">
                  <a16:creationId xmlns:a16="http://schemas.microsoft.com/office/drawing/2014/main" id="{8147FBB5-781A-AF85-8F18-F3CCBA992DC3}"/>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54">
              <a:extLst>
                <a:ext uri="{FF2B5EF4-FFF2-40B4-BE49-F238E27FC236}">
                  <a16:creationId xmlns:a16="http://schemas.microsoft.com/office/drawing/2014/main" id="{ABBBD81F-4C5D-48A6-5EB6-1D4B29A218F3}"/>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54">
              <a:extLst>
                <a:ext uri="{FF2B5EF4-FFF2-40B4-BE49-F238E27FC236}">
                  <a16:creationId xmlns:a16="http://schemas.microsoft.com/office/drawing/2014/main" id="{EFF0CB34-A0A6-CC4C-9F5F-6ED233BC2E6A}"/>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54">
              <a:extLst>
                <a:ext uri="{FF2B5EF4-FFF2-40B4-BE49-F238E27FC236}">
                  <a16:creationId xmlns:a16="http://schemas.microsoft.com/office/drawing/2014/main" id="{BC5840DE-9874-E661-4A16-2580937DDD43}"/>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54">
              <a:extLst>
                <a:ext uri="{FF2B5EF4-FFF2-40B4-BE49-F238E27FC236}">
                  <a16:creationId xmlns:a16="http://schemas.microsoft.com/office/drawing/2014/main" id="{02F98652-8637-427C-13C7-999D432E568C}"/>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54">
              <a:extLst>
                <a:ext uri="{FF2B5EF4-FFF2-40B4-BE49-F238E27FC236}">
                  <a16:creationId xmlns:a16="http://schemas.microsoft.com/office/drawing/2014/main" id="{AB0D67F9-F0E6-EE5A-FC47-6E704E646CA8}"/>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54">
              <a:extLst>
                <a:ext uri="{FF2B5EF4-FFF2-40B4-BE49-F238E27FC236}">
                  <a16:creationId xmlns:a16="http://schemas.microsoft.com/office/drawing/2014/main" id="{8AE2C6FD-8EE6-72AE-8DEC-FAA023FB7B40}"/>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54">
              <a:extLst>
                <a:ext uri="{FF2B5EF4-FFF2-40B4-BE49-F238E27FC236}">
                  <a16:creationId xmlns:a16="http://schemas.microsoft.com/office/drawing/2014/main" id="{5CFAE216-F6B5-F8DD-09B2-6F77BB466A99}"/>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54">
              <a:extLst>
                <a:ext uri="{FF2B5EF4-FFF2-40B4-BE49-F238E27FC236}">
                  <a16:creationId xmlns:a16="http://schemas.microsoft.com/office/drawing/2014/main" id="{45132247-5188-33BF-D797-BCE94B31BF98}"/>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54">
              <a:extLst>
                <a:ext uri="{FF2B5EF4-FFF2-40B4-BE49-F238E27FC236}">
                  <a16:creationId xmlns:a16="http://schemas.microsoft.com/office/drawing/2014/main" id="{A2395E8A-2778-AF49-439E-B7EBA4CA93DA}"/>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54">
              <a:extLst>
                <a:ext uri="{FF2B5EF4-FFF2-40B4-BE49-F238E27FC236}">
                  <a16:creationId xmlns:a16="http://schemas.microsoft.com/office/drawing/2014/main" id="{D5493C49-DA26-327F-0D0E-B7A1EEFDC11B}"/>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54">
              <a:extLst>
                <a:ext uri="{FF2B5EF4-FFF2-40B4-BE49-F238E27FC236}">
                  <a16:creationId xmlns:a16="http://schemas.microsoft.com/office/drawing/2014/main" id="{9C43AC92-5FFB-8458-F6EC-1367638C19A3}"/>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54">
              <a:extLst>
                <a:ext uri="{FF2B5EF4-FFF2-40B4-BE49-F238E27FC236}">
                  <a16:creationId xmlns:a16="http://schemas.microsoft.com/office/drawing/2014/main" id="{3C4303DD-61F8-E4F4-B4AC-C8CD4E164C36}"/>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54">
              <a:extLst>
                <a:ext uri="{FF2B5EF4-FFF2-40B4-BE49-F238E27FC236}">
                  <a16:creationId xmlns:a16="http://schemas.microsoft.com/office/drawing/2014/main" id="{29E0E187-9DD1-00E7-5F15-9DCA195BB039}"/>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54">
              <a:extLst>
                <a:ext uri="{FF2B5EF4-FFF2-40B4-BE49-F238E27FC236}">
                  <a16:creationId xmlns:a16="http://schemas.microsoft.com/office/drawing/2014/main" id="{E20F2789-6019-16AD-5DB6-A48AFFD173A2}"/>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54">
              <a:extLst>
                <a:ext uri="{FF2B5EF4-FFF2-40B4-BE49-F238E27FC236}">
                  <a16:creationId xmlns:a16="http://schemas.microsoft.com/office/drawing/2014/main" id="{15D39F76-F4D8-1D5D-A36A-809C54CF0F85}"/>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54">
              <a:extLst>
                <a:ext uri="{FF2B5EF4-FFF2-40B4-BE49-F238E27FC236}">
                  <a16:creationId xmlns:a16="http://schemas.microsoft.com/office/drawing/2014/main" id="{C4A24810-A195-3ACE-D003-9BB46C27BF06}"/>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54">
              <a:extLst>
                <a:ext uri="{FF2B5EF4-FFF2-40B4-BE49-F238E27FC236}">
                  <a16:creationId xmlns:a16="http://schemas.microsoft.com/office/drawing/2014/main" id="{41310D36-D612-113C-713D-676523561E01}"/>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54">
              <a:extLst>
                <a:ext uri="{FF2B5EF4-FFF2-40B4-BE49-F238E27FC236}">
                  <a16:creationId xmlns:a16="http://schemas.microsoft.com/office/drawing/2014/main" id="{BFF21E37-C174-FDA8-6D99-050D021FCD24}"/>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54">
              <a:extLst>
                <a:ext uri="{FF2B5EF4-FFF2-40B4-BE49-F238E27FC236}">
                  <a16:creationId xmlns:a16="http://schemas.microsoft.com/office/drawing/2014/main" id="{38364FE7-45F5-2C04-F346-2982154DE13E}"/>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2" name="Google Shape;5032;p54">
            <a:extLst>
              <a:ext uri="{FF2B5EF4-FFF2-40B4-BE49-F238E27FC236}">
                <a16:creationId xmlns:a16="http://schemas.microsoft.com/office/drawing/2014/main" id="{E3029411-0831-6D8C-811E-24F1B2FF817C}"/>
              </a:ext>
            </a:extLst>
          </p:cNvPr>
          <p:cNvGrpSpPr/>
          <p:nvPr/>
        </p:nvGrpSpPr>
        <p:grpSpPr>
          <a:xfrm rot="3278090">
            <a:off x="5448225" y="4252504"/>
            <a:ext cx="1573114" cy="1561039"/>
            <a:chOff x="3752946" y="4641746"/>
            <a:chExt cx="1573075" cy="1561000"/>
          </a:xfrm>
        </p:grpSpPr>
        <p:sp>
          <p:nvSpPr>
            <p:cNvPr id="5033" name="Google Shape;5033;p54">
              <a:extLst>
                <a:ext uri="{FF2B5EF4-FFF2-40B4-BE49-F238E27FC236}">
                  <a16:creationId xmlns:a16="http://schemas.microsoft.com/office/drawing/2014/main" id="{230DA369-7D8D-7C3B-A4FC-8E45BED28F2A}"/>
                </a:ext>
              </a:extLst>
            </p:cNvPr>
            <p:cNvSpPr/>
            <p:nvPr/>
          </p:nvSpPr>
          <p:spPr>
            <a:xfrm rot="8388146">
              <a:off x="3957713" y="4892046"/>
              <a:ext cx="1163542" cy="1060400"/>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54">
              <a:extLst>
                <a:ext uri="{FF2B5EF4-FFF2-40B4-BE49-F238E27FC236}">
                  <a16:creationId xmlns:a16="http://schemas.microsoft.com/office/drawing/2014/main" id="{46518157-5A36-AC40-6815-CF241C2A2C39}"/>
                </a:ext>
              </a:extLst>
            </p:cNvPr>
            <p:cNvSpPr/>
            <p:nvPr/>
          </p:nvSpPr>
          <p:spPr>
            <a:xfrm rot="8388146">
              <a:off x="4265730" y="4992419"/>
              <a:ext cx="555799" cy="795326"/>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54">
              <a:extLst>
                <a:ext uri="{FF2B5EF4-FFF2-40B4-BE49-F238E27FC236}">
                  <a16:creationId xmlns:a16="http://schemas.microsoft.com/office/drawing/2014/main" id="{C6D3A9CF-55F8-EE6D-EC21-87270D44EFDF}"/>
                </a:ext>
              </a:extLst>
            </p:cNvPr>
            <p:cNvSpPr/>
            <p:nvPr/>
          </p:nvSpPr>
          <p:spPr>
            <a:xfrm rot="8388146">
              <a:off x="4408181" y="4727211"/>
              <a:ext cx="555746" cy="795326"/>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54">
              <a:extLst>
                <a:ext uri="{FF2B5EF4-FFF2-40B4-BE49-F238E27FC236}">
                  <a16:creationId xmlns:a16="http://schemas.microsoft.com/office/drawing/2014/main" id="{1F938DB0-B434-E81C-B2A2-26F75726DD7A}"/>
                </a:ext>
              </a:extLst>
            </p:cNvPr>
            <p:cNvSpPr/>
            <p:nvPr/>
          </p:nvSpPr>
          <p:spPr>
            <a:xfrm rot="8388146">
              <a:off x="4651125" y="4917496"/>
              <a:ext cx="129704" cy="301481"/>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54">
              <a:extLst>
                <a:ext uri="{FF2B5EF4-FFF2-40B4-BE49-F238E27FC236}">
                  <a16:creationId xmlns:a16="http://schemas.microsoft.com/office/drawing/2014/main" id="{FDF46229-901B-0C8E-A2C3-FE6310DFEADE}"/>
                </a:ext>
              </a:extLst>
            </p:cNvPr>
            <p:cNvSpPr/>
            <p:nvPr/>
          </p:nvSpPr>
          <p:spPr>
            <a:xfrm rot="8388146">
              <a:off x="4645664" y="4958225"/>
              <a:ext cx="115638" cy="26596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54">
              <a:extLst>
                <a:ext uri="{FF2B5EF4-FFF2-40B4-BE49-F238E27FC236}">
                  <a16:creationId xmlns:a16="http://schemas.microsoft.com/office/drawing/2014/main" id="{9A8536C4-445E-13D5-EA1F-80EF554D1C14}"/>
                </a:ext>
              </a:extLst>
            </p:cNvPr>
            <p:cNvSpPr/>
            <p:nvPr/>
          </p:nvSpPr>
          <p:spPr>
            <a:xfrm rot="8388146">
              <a:off x="4639656" y="4999444"/>
              <a:ext cx="102414" cy="232934"/>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54">
              <a:extLst>
                <a:ext uri="{FF2B5EF4-FFF2-40B4-BE49-F238E27FC236}">
                  <a16:creationId xmlns:a16="http://schemas.microsoft.com/office/drawing/2014/main" id="{12AC5095-516E-D1DD-23AC-39DB71EE3AC8}"/>
                </a:ext>
              </a:extLst>
            </p:cNvPr>
            <p:cNvSpPr/>
            <p:nvPr/>
          </p:nvSpPr>
          <p:spPr>
            <a:xfrm rot="8388146">
              <a:off x="4434960" y="4905560"/>
              <a:ext cx="110686" cy="109855"/>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54">
              <a:extLst>
                <a:ext uri="{FF2B5EF4-FFF2-40B4-BE49-F238E27FC236}">
                  <a16:creationId xmlns:a16="http://schemas.microsoft.com/office/drawing/2014/main" id="{3EBAAE2F-711C-F1A2-2524-D3904375CC2A}"/>
                </a:ext>
              </a:extLst>
            </p:cNvPr>
            <p:cNvSpPr/>
            <p:nvPr/>
          </p:nvSpPr>
          <p:spPr>
            <a:xfrm rot="8388146">
              <a:off x="4422083" y="5056581"/>
              <a:ext cx="76864" cy="168496"/>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54">
              <a:extLst>
                <a:ext uri="{FF2B5EF4-FFF2-40B4-BE49-F238E27FC236}">
                  <a16:creationId xmlns:a16="http://schemas.microsoft.com/office/drawing/2014/main" id="{8C17A9C5-FE5C-C415-8A71-97758BC4E46D}"/>
                </a:ext>
              </a:extLst>
            </p:cNvPr>
            <p:cNvSpPr/>
            <p:nvPr/>
          </p:nvSpPr>
          <p:spPr>
            <a:xfrm rot="8388146">
              <a:off x="4407593" y="5084296"/>
              <a:ext cx="76021" cy="168549"/>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54">
              <a:extLst>
                <a:ext uri="{FF2B5EF4-FFF2-40B4-BE49-F238E27FC236}">
                  <a16:creationId xmlns:a16="http://schemas.microsoft.com/office/drawing/2014/main" id="{E9974C0C-6A9A-C8DE-54A0-44EE3C8B468B}"/>
                </a:ext>
              </a:extLst>
            </p:cNvPr>
            <p:cNvSpPr/>
            <p:nvPr/>
          </p:nvSpPr>
          <p:spPr>
            <a:xfrm rot="8388146">
              <a:off x="4392203" y="5112051"/>
              <a:ext cx="76864" cy="168549"/>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54">
              <a:extLst>
                <a:ext uri="{FF2B5EF4-FFF2-40B4-BE49-F238E27FC236}">
                  <a16:creationId xmlns:a16="http://schemas.microsoft.com/office/drawing/2014/main" id="{51CE058C-0B5E-0D79-BCF0-B3BD7F0F5B36}"/>
                </a:ext>
              </a:extLst>
            </p:cNvPr>
            <p:cNvSpPr/>
            <p:nvPr/>
          </p:nvSpPr>
          <p:spPr>
            <a:xfrm rot="8388146">
              <a:off x="4464480" y="5076624"/>
              <a:ext cx="225533" cy="537682"/>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54">
              <a:extLst>
                <a:ext uri="{FF2B5EF4-FFF2-40B4-BE49-F238E27FC236}">
                  <a16:creationId xmlns:a16="http://schemas.microsoft.com/office/drawing/2014/main" id="{A764A22C-C9CA-30A7-B9AC-F543C4FF7305}"/>
                </a:ext>
              </a:extLst>
            </p:cNvPr>
            <p:cNvSpPr/>
            <p:nvPr/>
          </p:nvSpPr>
          <p:spPr>
            <a:xfrm rot="8388146">
              <a:off x="4449979" y="5104362"/>
              <a:ext cx="224637" cy="537682"/>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54">
              <a:extLst>
                <a:ext uri="{FF2B5EF4-FFF2-40B4-BE49-F238E27FC236}">
                  <a16:creationId xmlns:a16="http://schemas.microsoft.com/office/drawing/2014/main" id="{57A3F3BD-444F-3136-5F37-BC4294D22B1E}"/>
                </a:ext>
              </a:extLst>
            </p:cNvPr>
            <p:cNvSpPr/>
            <p:nvPr/>
          </p:nvSpPr>
          <p:spPr>
            <a:xfrm rot="8388146">
              <a:off x="4434663" y="5132124"/>
              <a:ext cx="225480" cy="537682"/>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54">
              <a:extLst>
                <a:ext uri="{FF2B5EF4-FFF2-40B4-BE49-F238E27FC236}">
                  <a16:creationId xmlns:a16="http://schemas.microsoft.com/office/drawing/2014/main" id="{606DE5E5-16F8-6612-BBE5-45783BF4BACA}"/>
                </a:ext>
              </a:extLst>
            </p:cNvPr>
            <p:cNvSpPr/>
            <p:nvPr/>
          </p:nvSpPr>
          <p:spPr>
            <a:xfrm rot="8388146">
              <a:off x="4339602" y="5232242"/>
              <a:ext cx="107419" cy="245368"/>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54">
              <a:extLst>
                <a:ext uri="{FF2B5EF4-FFF2-40B4-BE49-F238E27FC236}">
                  <a16:creationId xmlns:a16="http://schemas.microsoft.com/office/drawing/2014/main" id="{E4B3C161-2BB3-EBAF-32A6-E5D65FAFFE1A}"/>
                </a:ext>
              </a:extLst>
            </p:cNvPr>
            <p:cNvSpPr/>
            <p:nvPr/>
          </p:nvSpPr>
          <p:spPr>
            <a:xfrm rot="8388146">
              <a:off x="4404800" y="5187641"/>
              <a:ext cx="225480" cy="537682"/>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54">
              <a:extLst>
                <a:ext uri="{FF2B5EF4-FFF2-40B4-BE49-F238E27FC236}">
                  <a16:creationId xmlns:a16="http://schemas.microsoft.com/office/drawing/2014/main" id="{5B1AE103-20D4-DC0A-4FD0-49D74616D0B1}"/>
                </a:ext>
              </a:extLst>
            </p:cNvPr>
            <p:cNvSpPr/>
            <p:nvPr/>
          </p:nvSpPr>
          <p:spPr>
            <a:xfrm rot="8388146">
              <a:off x="4331089" y="5268474"/>
              <a:ext cx="138765" cy="322978"/>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54">
              <a:extLst>
                <a:ext uri="{FF2B5EF4-FFF2-40B4-BE49-F238E27FC236}">
                  <a16:creationId xmlns:a16="http://schemas.microsoft.com/office/drawing/2014/main" id="{390D3E47-C466-4D4A-E478-4CB769953D2B}"/>
                </a:ext>
              </a:extLst>
            </p:cNvPr>
            <p:cNvSpPr/>
            <p:nvPr/>
          </p:nvSpPr>
          <p:spPr>
            <a:xfrm rot="8388146">
              <a:off x="4374936" y="5243158"/>
              <a:ext cx="225480" cy="537682"/>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54">
              <a:extLst>
                <a:ext uri="{FF2B5EF4-FFF2-40B4-BE49-F238E27FC236}">
                  <a16:creationId xmlns:a16="http://schemas.microsoft.com/office/drawing/2014/main" id="{547A98C6-64B7-B627-4BD5-5EE552D2FEA1}"/>
                </a:ext>
              </a:extLst>
            </p:cNvPr>
            <p:cNvSpPr/>
            <p:nvPr/>
          </p:nvSpPr>
          <p:spPr>
            <a:xfrm rot="8388146">
              <a:off x="4345056" y="5298681"/>
              <a:ext cx="225480" cy="537629"/>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54">
              <a:extLst>
                <a:ext uri="{FF2B5EF4-FFF2-40B4-BE49-F238E27FC236}">
                  <a16:creationId xmlns:a16="http://schemas.microsoft.com/office/drawing/2014/main" id="{416D075A-E1A6-485A-6188-D42EA694C81D}"/>
                </a:ext>
              </a:extLst>
            </p:cNvPr>
            <p:cNvSpPr/>
            <p:nvPr/>
          </p:nvSpPr>
          <p:spPr>
            <a:xfrm rot="8388146">
              <a:off x="4330519" y="5326413"/>
              <a:ext cx="224690" cy="537682"/>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54">
              <a:extLst>
                <a:ext uri="{FF2B5EF4-FFF2-40B4-BE49-F238E27FC236}">
                  <a16:creationId xmlns:a16="http://schemas.microsoft.com/office/drawing/2014/main" id="{29D8E822-E162-DE27-2781-C2E3FB2251E2}"/>
                </a:ext>
              </a:extLst>
            </p:cNvPr>
            <p:cNvSpPr/>
            <p:nvPr/>
          </p:nvSpPr>
          <p:spPr>
            <a:xfrm rot="8388146">
              <a:off x="4315176" y="5354151"/>
              <a:ext cx="225480" cy="537682"/>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54">
              <a:extLst>
                <a:ext uri="{FF2B5EF4-FFF2-40B4-BE49-F238E27FC236}">
                  <a16:creationId xmlns:a16="http://schemas.microsoft.com/office/drawing/2014/main" id="{693EA59A-CF68-98F4-EC65-68F96A91CE80}"/>
                </a:ext>
              </a:extLst>
            </p:cNvPr>
            <p:cNvSpPr/>
            <p:nvPr/>
          </p:nvSpPr>
          <p:spPr>
            <a:xfrm rot="8388146">
              <a:off x="4231767" y="5444004"/>
              <a:ext cx="123962" cy="287413"/>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4" name="Google Shape;5054;p54">
            <a:extLst>
              <a:ext uri="{FF2B5EF4-FFF2-40B4-BE49-F238E27FC236}">
                <a16:creationId xmlns:a16="http://schemas.microsoft.com/office/drawing/2014/main" id="{26125B12-5F19-D056-4B1B-5EA74F96A8A3}"/>
              </a:ext>
            </a:extLst>
          </p:cNvPr>
          <p:cNvGrpSpPr/>
          <p:nvPr/>
        </p:nvGrpSpPr>
        <p:grpSpPr>
          <a:xfrm rot="10800000" flipH="1">
            <a:off x="6844774" y="3897217"/>
            <a:ext cx="784464" cy="835152"/>
            <a:chOff x="1865285" y="-2366929"/>
            <a:chExt cx="1226300" cy="1305537"/>
          </a:xfrm>
        </p:grpSpPr>
        <p:sp>
          <p:nvSpPr>
            <p:cNvPr id="5055" name="Google Shape;5055;p54">
              <a:extLst>
                <a:ext uri="{FF2B5EF4-FFF2-40B4-BE49-F238E27FC236}">
                  <a16:creationId xmlns:a16="http://schemas.microsoft.com/office/drawing/2014/main" id="{B8F47429-DC99-D4E2-194B-5560C8BF2F67}"/>
                </a:ext>
              </a:extLst>
            </p:cNvPr>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54">
              <a:extLst>
                <a:ext uri="{FF2B5EF4-FFF2-40B4-BE49-F238E27FC236}">
                  <a16:creationId xmlns:a16="http://schemas.microsoft.com/office/drawing/2014/main" id="{84D1F132-D457-CC22-C88D-661FECE6B99A}"/>
                </a:ext>
              </a:extLst>
            </p:cNvPr>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7" name="Google Shape;5057;p54">
            <a:extLst>
              <a:ext uri="{FF2B5EF4-FFF2-40B4-BE49-F238E27FC236}">
                <a16:creationId xmlns:a16="http://schemas.microsoft.com/office/drawing/2014/main" id="{9673E9BF-BB11-2B65-A007-26FCB842E582}"/>
              </a:ext>
            </a:extLst>
          </p:cNvPr>
          <p:cNvGrpSpPr/>
          <p:nvPr/>
        </p:nvGrpSpPr>
        <p:grpSpPr>
          <a:xfrm rot="-10337380" flipH="1">
            <a:off x="1253594" y="-195986"/>
            <a:ext cx="1481072" cy="1461978"/>
            <a:chOff x="2931771" y="1980837"/>
            <a:chExt cx="871908" cy="860667"/>
          </a:xfrm>
        </p:grpSpPr>
        <p:sp>
          <p:nvSpPr>
            <p:cNvPr id="5058" name="Google Shape;5058;p54">
              <a:extLst>
                <a:ext uri="{FF2B5EF4-FFF2-40B4-BE49-F238E27FC236}">
                  <a16:creationId xmlns:a16="http://schemas.microsoft.com/office/drawing/2014/main" id="{FC8E5B7D-305D-A750-7378-5CC2FEF615D1}"/>
                </a:ext>
              </a:extLst>
            </p:cNvPr>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54">
              <a:extLst>
                <a:ext uri="{FF2B5EF4-FFF2-40B4-BE49-F238E27FC236}">
                  <a16:creationId xmlns:a16="http://schemas.microsoft.com/office/drawing/2014/main" id="{8B66BDF7-FCDA-8176-EE14-F199E2BA4AC6}"/>
                </a:ext>
              </a:extLst>
            </p:cNvPr>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54">
              <a:extLst>
                <a:ext uri="{FF2B5EF4-FFF2-40B4-BE49-F238E27FC236}">
                  <a16:creationId xmlns:a16="http://schemas.microsoft.com/office/drawing/2014/main" id="{AEC7008C-6023-238E-59C6-FEFC7E16C06C}"/>
                </a:ext>
              </a:extLst>
            </p:cNvPr>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1" name="Google Shape;5061;p54">
            <a:extLst>
              <a:ext uri="{FF2B5EF4-FFF2-40B4-BE49-F238E27FC236}">
                <a16:creationId xmlns:a16="http://schemas.microsoft.com/office/drawing/2014/main" id="{5AF8CBE7-AB2A-DE81-F392-B08FC07E8DFC}"/>
              </a:ext>
            </a:extLst>
          </p:cNvPr>
          <p:cNvGrpSpPr/>
          <p:nvPr/>
        </p:nvGrpSpPr>
        <p:grpSpPr>
          <a:xfrm rot="2970451" flipH="1">
            <a:off x="7943606" y="1945786"/>
            <a:ext cx="367111" cy="467189"/>
            <a:chOff x="1391955" y="-1677996"/>
            <a:chExt cx="573863" cy="730304"/>
          </a:xfrm>
        </p:grpSpPr>
        <p:sp>
          <p:nvSpPr>
            <p:cNvPr id="5062" name="Google Shape;5062;p54">
              <a:extLst>
                <a:ext uri="{FF2B5EF4-FFF2-40B4-BE49-F238E27FC236}">
                  <a16:creationId xmlns:a16="http://schemas.microsoft.com/office/drawing/2014/main" id="{69E958AE-6DD8-4D3B-3A56-18F1802F875C}"/>
                </a:ext>
              </a:extLst>
            </p:cNvPr>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54">
              <a:extLst>
                <a:ext uri="{FF2B5EF4-FFF2-40B4-BE49-F238E27FC236}">
                  <a16:creationId xmlns:a16="http://schemas.microsoft.com/office/drawing/2014/main" id="{B11DC31A-B664-746D-FABE-55BBD883B664}"/>
                </a:ext>
              </a:extLst>
            </p:cNvPr>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54">
              <a:extLst>
                <a:ext uri="{FF2B5EF4-FFF2-40B4-BE49-F238E27FC236}">
                  <a16:creationId xmlns:a16="http://schemas.microsoft.com/office/drawing/2014/main" id="{3B18CF72-122B-B0E1-8FA6-188C219C960B}"/>
                </a:ext>
              </a:extLst>
            </p:cNvPr>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54">
              <a:extLst>
                <a:ext uri="{FF2B5EF4-FFF2-40B4-BE49-F238E27FC236}">
                  <a16:creationId xmlns:a16="http://schemas.microsoft.com/office/drawing/2014/main" id="{96978113-ED01-483E-2A0D-4E35AAB9EDDB}"/>
                </a:ext>
              </a:extLst>
            </p:cNvPr>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54">
              <a:extLst>
                <a:ext uri="{FF2B5EF4-FFF2-40B4-BE49-F238E27FC236}">
                  <a16:creationId xmlns:a16="http://schemas.microsoft.com/office/drawing/2014/main" id="{9DCDC11B-DF86-BE69-B4C4-3203F69E3046}"/>
                </a:ext>
              </a:extLst>
            </p:cNvPr>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54">
              <a:extLst>
                <a:ext uri="{FF2B5EF4-FFF2-40B4-BE49-F238E27FC236}">
                  <a16:creationId xmlns:a16="http://schemas.microsoft.com/office/drawing/2014/main" id="{032EC531-E2FA-15AA-5A85-796DDAA50EBF}"/>
                </a:ext>
              </a:extLst>
            </p:cNvPr>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54">
              <a:extLst>
                <a:ext uri="{FF2B5EF4-FFF2-40B4-BE49-F238E27FC236}">
                  <a16:creationId xmlns:a16="http://schemas.microsoft.com/office/drawing/2014/main" id="{94977208-4DF8-267E-D320-E01D17D1005E}"/>
                </a:ext>
              </a:extLst>
            </p:cNvPr>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9" name="Google Shape;5069;p54">
            <a:extLst>
              <a:ext uri="{FF2B5EF4-FFF2-40B4-BE49-F238E27FC236}">
                <a16:creationId xmlns:a16="http://schemas.microsoft.com/office/drawing/2014/main" id="{2BD76FF7-007A-4FC8-5115-411303429F7C}"/>
              </a:ext>
            </a:extLst>
          </p:cNvPr>
          <p:cNvGrpSpPr/>
          <p:nvPr/>
        </p:nvGrpSpPr>
        <p:grpSpPr>
          <a:xfrm rot="10800000" flipH="1">
            <a:off x="1904994" y="-588977"/>
            <a:ext cx="1498909" cy="1408767"/>
            <a:chOff x="33633" y="2046199"/>
            <a:chExt cx="1945119" cy="1828143"/>
          </a:xfrm>
        </p:grpSpPr>
        <p:sp>
          <p:nvSpPr>
            <p:cNvPr id="5070" name="Google Shape;5070;p54">
              <a:extLst>
                <a:ext uri="{FF2B5EF4-FFF2-40B4-BE49-F238E27FC236}">
                  <a16:creationId xmlns:a16="http://schemas.microsoft.com/office/drawing/2014/main" id="{5FE0BCE3-87F6-DC21-7A4F-FD4A1A5BB6D8}"/>
                </a:ext>
              </a:extLst>
            </p:cNvPr>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54">
              <a:extLst>
                <a:ext uri="{FF2B5EF4-FFF2-40B4-BE49-F238E27FC236}">
                  <a16:creationId xmlns:a16="http://schemas.microsoft.com/office/drawing/2014/main" id="{309F7B5A-AF2C-FB92-4EE7-BADD973010F5}"/>
                </a:ext>
              </a:extLst>
            </p:cNvPr>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54">
              <a:extLst>
                <a:ext uri="{FF2B5EF4-FFF2-40B4-BE49-F238E27FC236}">
                  <a16:creationId xmlns:a16="http://schemas.microsoft.com/office/drawing/2014/main" id="{7340B6F4-9860-05F5-629D-F3B10BC41777}"/>
                </a:ext>
              </a:extLst>
            </p:cNvPr>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54">
              <a:extLst>
                <a:ext uri="{FF2B5EF4-FFF2-40B4-BE49-F238E27FC236}">
                  <a16:creationId xmlns:a16="http://schemas.microsoft.com/office/drawing/2014/main" id="{BF29422A-D0D8-4070-7463-234568F2AE45}"/>
                </a:ext>
              </a:extLst>
            </p:cNvPr>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54">
              <a:extLst>
                <a:ext uri="{FF2B5EF4-FFF2-40B4-BE49-F238E27FC236}">
                  <a16:creationId xmlns:a16="http://schemas.microsoft.com/office/drawing/2014/main" id="{6FBD9A4C-73FA-6BD1-6D83-A32B5D6ED916}"/>
                </a:ext>
              </a:extLst>
            </p:cNvPr>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54">
              <a:extLst>
                <a:ext uri="{FF2B5EF4-FFF2-40B4-BE49-F238E27FC236}">
                  <a16:creationId xmlns:a16="http://schemas.microsoft.com/office/drawing/2014/main" id="{EBDF443D-B40C-C54E-8351-C359857C3993}"/>
                </a:ext>
              </a:extLst>
            </p:cNvPr>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2" name="Google Shape;5132;p54">
            <a:extLst>
              <a:ext uri="{FF2B5EF4-FFF2-40B4-BE49-F238E27FC236}">
                <a16:creationId xmlns:a16="http://schemas.microsoft.com/office/drawing/2014/main" id="{7E801CCB-1A1E-D14F-608A-1854BADC334E}"/>
              </a:ext>
            </a:extLst>
          </p:cNvPr>
          <p:cNvGrpSpPr/>
          <p:nvPr/>
        </p:nvGrpSpPr>
        <p:grpSpPr>
          <a:xfrm rot="-10295276">
            <a:off x="3464749" y="3639033"/>
            <a:ext cx="2169620" cy="2787985"/>
            <a:chOff x="3062244" y="-1611812"/>
            <a:chExt cx="2169491" cy="2787820"/>
          </a:xfrm>
        </p:grpSpPr>
        <p:sp>
          <p:nvSpPr>
            <p:cNvPr id="5133" name="Google Shape;5133;p54">
              <a:extLst>
                <a:ext uri="{FF2B5EF4-FFF2-40B4-BE49-F238E27FC236}">
                  <a16:creationId xmlns:a16="http://schemas.microsoft.com/office/drawing/2014/main" id="{D97E8F3D-1C3C-ABEE-EB4E-DB958FC39C3B}"/>
                </a:ext>
              </a:extLst>
            </p:cNvPr>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54">
              <a:extLst>
                <a:ext uri="{FF2B5EF4-FFF2-40B4-BE49-F238E27FC236}">
                  <a16:creationId xmlns:a16="http://schemas.microsoft.com/office/drawing/2014/main" id="{D95790C2-076A-9AE3-2B51-4E22B9B6BEA5}"/>
                </a:ext>
              </a:extLst>
            </p:cNvPr>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54">
              <a:extLst>
                <a:ext uri="{FF2B5EF4-FFF2-40B4-BE49-F238E27FC236}">
                  <a16:creationId xmlns:a16="http://schemas.microsoft.com/office/drawing/2014/main" id="{7F595623-C0B2-C994-75D9-B1005C873F28}"/>
                </a:ext>
              </a:extLst>
            </p:cNvPr>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54">
              <a:extLst>
                <a:ext uri="{FF2B5EF4-FFF2-40B4-BE49-F238E27FC236}">
                  <a16:creationId xmlns:a16="http://schemas.microsoft.com/office/drawing/2014/main" id="{2D4E7EB3-63C8-7244-BE12-254B6D0C62FB}"/>
                </a:ext>
              </a:extLst>
            </p:cNvPr>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54">
              <a:extLst>
                <a:ext uri="{FF2B5EF4-FFF2-40B4-BE49-F238E27FC236}">
                  <a16:creationId xmlns:a16="http://schemas.microsoft.com/office/drawing/2014/main" id="{EAB3C7EB-99D9-C0F6-763A-7EDBB0459C2F}"/>
                </a:ext>
              </a:extLst>
            </p:cNvPr>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54">
              <a:extLst>
                <a:ext uri="{FF2B5EF4-FFF2-40B4-BE49-F238E27FC236}">
                  <a16:creationId xmlns:a16="http://schemas.microsoft.com/office/drawing/2014/main" id="{146F69B0-740A-E781-9090-46EBBF25A08B}"/>
                </a:ext>
              </a:extLst>
            </p:cNvPr>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54">
              <a:extLst>
                <a:ext uri="{FF2B5EF4-FFF2-40B4-BE49-F238E27FC236}">
                  <a16:creationId xmlns:a16="http://schemas.microsoft.com/office/drawing/2014/main" id="{677B342E-9F4F-2A37-8F9B-F436DE2D39D8}"/>
                </a:ext>
              </a:extLst>
            </p:cNvPr>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54">
              <a:extLst>
                <a:ext uri="{FF2B5EF4-FFF2-40B4-BE49-F238E27FC236}">
                  <a16:creationId xmlns:a16="http://schemas.microsoft.com/office/drawing/2014/main" id="{1D8C7A5A-699D-C9B2-00D6-4ED1DDF45BE5}"/>
                </a:ext>
              </a:extLst>
            </p:cNvPr>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54">
              <a:extLst>
                <a:ext uri="{FF2B5EF4-FFF2-40B4-BE49-F238E27FC236}">
                  <a16:creationId xmlns:a16="http://schemas.microsoft.com/office/drawing/2014/main" id="{9D6B6375-F785-61C6-C4D1-B834A4C3B1BF}"/>
                </a:ext>
              </a:extLst>
            </p:cNvPr>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54">
              <a:extLst>
                <a:ext uri="{FF2B5EF4-FFF2-40B4-BE49-F238E27FC236}">
                  <a16:creationId xmlns:a16="http://schemas.microsoft.com/office/drawing/2014/main" id="{FBBACA12-A78B-72CC-B4C9-A1CBCCE546A2}"/>
                </a:ext>
              </a:extLst>
            </p:cNvPr>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54">
              <a:extLst>
                <a:ext uri="{FF2B5EF4-FFF2-40B4-BE49-F238E27FC236}">
                  <a16:creationId xmlns:a16="http://schemas.microsoft.com/office/drawing/2014/main" id="{5A935631-E11D-D992-1B09-E89D06AD06D6}"/>
                </a:ext>
              </a:extLst>
            </p:cNvPr>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54">
              <a:extLst>
                <a:ext uri="{FF2B5EF4-FFF2-40B4-BE49-F238E27FC236}">
                  <a16:creationId xmlns:a16="http://schemas.microsoft.com/office/drawing/2014/main" id="{4E5CAF9F-68D3-FE26-301C-80CBEAD06ED8}"/>
                </a:ext>
              </a:extLst>
            </p:cNvPr>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54">
              <a:extLst>
                <a:ext uri="{FF2B5EF4-FFF2-40B4-BE49-F238E27FC236}">
                  <a16:creationId xmlns:a16="http://schemas.microsoft.com/office/drawing/2014/main" id="{ECD7CE76-64C2-0C72-89FA-AFA3E7C1F573}"/>
                </a:ext>
              </a:extLst>
            </p:cNvPr>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54">
              <a:extLst>
                <a:ext uri="{FF2B5EF4-FFF2-40B4-BE49-F238E27FC236}">
                  <a16:creationId xmlns:a16="http://schemas.microsoft.com/office/drawing/2014/main" id="{6A3F7732-3F08-9FB0-D31D-969300B1BFE3}"/>
                </a:ext>
              </a:extLst>
            </p:cNvPr>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54">
              <a:extLst>
                <a:ext uri="{FF2B5EF4-FFF2-40B4-BE49-F238E27FC236}">
                  <a16:creationId xmlns:a16="http://schemas.microsoft.com/office/drawing/2014/main" id="{AE1D0034-094C-F6D6-FA0F-94F4E9C5A29C}"/>
                </a:ext>
              </a:extLst>
            </p:cNvPr>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54">
              <a:extLst>
                <a:ext uri="{FF2B5EF4-FFF2-40B4-BE49-F238E27FC236}">
                  <a16:creationId xmlns:a16="http://schemas.microsoft.com/office/drawing/2014/main" id="{D1977F37-8D6D-E532-44B0-567B666A37B4}"/>
                </a:ext>
              </a:extLst>
            </p:cNvPr>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54">
              <a:extLst>
                <a:ext uri="{FF2B5EF4-FFF2-40B4-BE49-F238E27FC236}">
                  <a16:creationId xmlns:a16="http://schemas.microsoft.com/office/drawing/2014/main" id="{1DE4793F-32F9-CB93-2709-BAA8BBF458B2}"/>
                </a:ext>
              </a:extLst>
            </p:cNvPr>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54">
              <a:extLst>
                <a:ext uri="{FF2B5EF4-FFF2-40B4-BE49-F238E27FC236}">
                  <a16:creationId xmlns:a16="http://schemas.microsoft.com/office/drawing/2014/main" id="{A45BEB33-42FD-8334-7C37-A087FFDE10FA}"/>
                </a:ext>
              </a:extLst>
            </p:cNvPr>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54">
              <a:extLst>
                <a:ext uri="{FF2B5EF4-FFF2-40B4-BE49-F238E27FC236}">
                  <a16:creationId xmlns:a16="http://schemas.microsoft.com/office/drawing/2014/main" id="{353D91B7-23C4-56F1-9E38-0550497BB73D}"/>
                </a:ext>
              </a:extLst>
            </p:cNvPr>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54">
              <a:extLst>
                <a:ext uri="{FF2B5EF4-FFF2-40B4-BE49-F238E27FC236}">
                  <a16:creationId xmlns:a16="http://schemas.microsoft.com/office/drawing/2014/main" id="{9087BFEC-8CC5-0B25-DA97-60F5ED11617A}"/>
                </a:ext>
              </a:extLst>
            </p:cNvPr>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54">
              <a:extLst>
                <a:ext uri="{FF2B5EF4-FFF2-40B4-BE49-F238E27FC236}">
                  <a16:creationId xmlns:a16="http://schemas.microsoft.com/office/drawing/2014/main" id="{501D2C42-531C-09E6-C3DF-FD269F374CCE}"/>
                </a:ext>
              </a:extLst>
            </p:cNvPr>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54">
              <a:extLst>
                <a:ext uri="{FF2B5EF4-FFF2-40B4-BE49-F238E27FC236}">
                  <a16:creationId xmlns:a16="http://schemas.microsoft.com/office/drawing/2014/main" id="{D2B4A065-A724-BB66-82A4-26EDA66059C8}"/>
                </a:ext>
              </a:extLst>
            </p:cNvPr>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54">
              <a:extLst>
                <a:ext uri="{FF2B5EF4-FFF2-40B4-BE49-F238E27FC236}">
                  <a16:creationId xmlns:a16="http://schemas.microsoft.com/office/drawing/2014/main" id="{D08A005F-AB77-CC8E-646E-1A389945BF53}"/>
                </a:ext>
              </a:extLst>
            </p:cNvPr>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54">
              <a:extLst>
                <a:ext uri="{FF2B5EF4-FFF2-40B4-BE49-F238E27FC236}">
                  <a16:creationId xmlns:a16="http://schemas.microsoft.com/office/drawing/2014/main" id="{8C4FF02C-3206-C4B2-25A3-D0049E4B3E94}"/>
                </a:ext>
              </a:extLst>
            </p:cNvPr>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54">
              <a:extLst>
                <a:ext uri="{FF2B5EF4-FFF2-40B4-BE49-F238E27FC236}">
                  <a16:creationId xmlns:a16="http://schemas.microsoft.com/office/drawing/2014/main" id="{09AC4AE7-4DA4-C75B-DC55-880769194C2F}"/>
                </a:ext>
              </a:extLst>
            </p:cNvPr>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54">
              <a:extLst>
                <a:ext uri="{FF2B5EF4-FFF2-40B4-BE49-F238E27FC236}">
                  <a16:creationId xmlns:a16="http://schemas.microsoft.com/office/drawing/2014/main" id="{38DBEEF4-E1FE-D299-E753-095C86284F15}"/>
                </a:ext>
              </a:extLst>
            </p:cNvPr>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54">
              <a:extLst>
                <a:ext uri="{FF2B5EF4-FFF2-40B4-BE49-F238E27FC236}">
                  <a16:creationId xmlns:a16="http://schemas.microsoft.com/office/drawing/2014/main" id="{51E1F475-3085-08D6-4A50-35A9629AFA54}"/>
                </a:ext>
              </a:extLst>
            </p:cNvPr>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54">
              <a:extLst>
                <a:ext uri="{FF2B5EF4-FFF2-40B4-BE49-F238E27FC236}">
                  <a16:creationId xmlns:a16="http://schemas.microsoft.com/office/drawing/2014/main" id="{29E5160B-6322-8BEC-80D3-AB6DB9089099}"/>
                </a:ext>
              </a:extLst>
            </p:cNvPr>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54">
              <a:extLst>
                <a:ext uri="{FF2B5EF4-FFF2-40B4-BE49-F238E27FC236}">
                  <a16:creationId xmlns:a16="http://schemas.microsoft.com/office/drawing/2014/main" id="{5BF1FDB4-616B-0C50-A92A-336F43B3015F}"/>
                </a:ext>
              </a:extLst>
            </p:cNvPr>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54">
              <a:extLst>
                <a:ext uri="{FF2B5EF4-FFF2-40B4-BE49-F238E27FC236}">
                  <a16:creationId xmlns:a16="http://schemas.microsoft.com/office/drawing/2014/main" id="{FD894BBB-38DF-5362-0157-172B39EF02F2}"/>
                </a:ext>
              </a:extLst>
            </p:cNvPr>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54">
              <a:extLst>
                <a:ext uri="{FF2B5EF4-FFF2-40B4-BE49-F238E27FC236}">
                  <a16:creationId xmlns:a16="http://schemas.microsoft.com/office/drawing/2014/main" id="{D2EF8841-7075-90DB-5311-9A71B65C7F1E}"/>
                </a:ext>
              </a:extLst>
            </p:cNvPr>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54">
              <a:extLst>
                <a:ext uri="{FF2B5EF4-FFF2-40B4-BE49-F238E27FC236}">
                  <a16:creationId xmlns:a16="http://schemas.microsoft.com/office/drawing/2014/main" id="{17615B43-BEB8-EBBD-B697-45A6E1C2B22C}"/>
                </a:ext>
              </a:extLst>
            </p:cNvPr>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54">
              <a:extLst>
                <a:ext uri="{FF2B5EF4-FFF2-40B4-BE49-F238E27FC236}">
                  <a16:creationId xmlns:a16="http://schemas.microsoft.com/office/drawing/2014/main" id="{A08D426B-2E55-FE11-449D-406A0C5E5DDA}"/>
                </a:ext>
              </a:extLst>
            </p:cNvPr>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54">
              <a:extLst>
                <a:ext uri="{FF2B5EF4-FFF2-40B4-BE49-F238E27FC236}">
                  <a16:creationId xmlns:a16="http://schemas.microsoft.com/office/drawing/2014/main" id="{3A4699A3-E5DC-DB7A-661A-ECABC8397201}"/>
                </a:ext>
              </a:extLst>
            </p:cNvPr>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54">
              <a:extLst>
                <a:ext uri="{FF2B5EF4-FFF2-40B4-BE49-F238E27FC236}">
                  <a16:creationId xmlns:a16="http://schemas.microsoft.com/office/drawing/2014/main" id="{C12F99DE-DA58-958C-BA55-CF31E26DD23C}"/>
                </a:ext>
              </a:extLst>
            </p:cNvPr>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54">
              <a:extLst>
                <a:ext uri="{FF2B5EF4-FFF2-40B4-BE49-F238E27FC236}">
                  <a16:creationId xmlns:a16="http://schemas.microsoft.com/office/drawing/2014/main" id="{64461634-FC0E-BAF3-C226-DB4EE39FB406}"/>
                </a:ext>
              </a:extLst>
            </p:cNvPr>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54">
              <a:extLst>
                <a:ext uri="{FF2B5EF4-FFF2-40B4-BE49-F238E27FC236}">
                  <a16:creationId xmlns:a16="http://schemas.microsoft.com/office/drawing/2014/main" id="{4D00EC14-4AE4-EB88-5FAD-C46CA8898C0B}"/>
                </a:ext>
              </a:extLst>
            </p:cNvPr>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54">
              <a:extLst>
                <a:ext uri="{FF2B5EF4-FFF2-40B4-BE49-F238E27FC236}">
                  <a16:creationId xmlns:a16="http://schemas.microsoft.com/office/drawing/2014/main" id="{3B041D32-606F-77E2-7495-F7794A4AA9D5}"/>
                </a:ext>
              </a:extLst>
            </p:cNvPr>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54">
              <a:extLst>
                <a:ext uri="{FF2B5EF4-FFF2-40B4-BE49-F238E27FC236}">
                  <a16:creationId xmlns:a16="http://schemas.microsoft.com/office/drawing/2014/main" id="{9942AA03-14A5-D0E8-5C5E-9F7E5848DF3B}"/>
                </a:ext>
              </a:extLst>
            </p:cNvPr>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54">
              <a:extLst>
                <a:ext uri="{FF2B5EF4-FFF2-40B4-BE49-F238E27FC236}">
                  <a16:creationId xmlns:a16="http://schemas.microsoft.com/office/drawing/2014/main" id="{2AF2BBEE-1C3E-D8B0-BB66-EF909C9147AE}"/>
                </a:ext>
              </a:extLst>
            </p:cNvPr>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54">
              <a:extLst>
                <a:ext uri="{FF2B5EF4-FFF2-40B4-BE49-F238E27FC236}">
                  <a16:creationId xmlns:a16="http://schemas.microsoft.com/office/drawing/2014/main" id="{C1E53660-63E4-85E8-B1EF-C0FB9A787E1C}"/>
                </a:ext>
              </a:extLst>
            </p:cNvPr>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54">
              <a:extLst>
                <a:ext uri="{FF2B5EF4-FFF2-40B4-BE49-F238E27FC236}">
                  <a16:creationId xmlns:a16="http://schemas.microsoft.com/office/drawing/2014/main" id="{2E56FD66-89BA-202E-3279-E6DCC47A52EF}"/>
                </a:ext>
              </a:extLst>
            </p:cNvPr>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54">
              <a:extLst>
                <a:ext uri="{FF2B5EF4-FFF2-40B4-BE49-F238E27FC236}">
                  <a16:creationId xmlns:a16="http://schemas.microsoft.com/office/drawing/2014/main" id="{70ED60D5-0CDA-FC8E-F7DB-E3B992235D97}"/>
                </a:ext>
              </a:extLst>
            </p:cNvPr>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54">
              <a:extLst>
                <a:ext uri="{FF2B5EF4-FFF2-40B4-BE49-F238E27FC236}">
                  <a16:creationId xmlns:a16="http://schemas.microsoft.com/office/drawing/2014/main" id="{A2C5672D-50F9-BAF9-8824-D47DF75C9AB6}"/>
                </a:ext>
              </a:extLst>
            </p:cNvPr>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54">
              <a:extLst>
                <a:ext uri="{FF2B5EF4-FFF2-40B4-BE49-F238E27FC236}">
                  <a16:creationId xmlns:a16="http://schemas.microsoft.com/office/drawing/2014/main" id="{CF4032A6-4756-2664-76AF-939FFCCE957A}"/>
                </a:ext>
              </a:extLst>
            </p:cNvPr>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54">
              <a:extLst>
                <a:ext uri="{FF2B5EF4-FFF2-40B4-BE49-F238E27FC236}">
                  <a16:creationId xmlns:a16="http://schemas.microsoft.com/office/drawing/2014/main" id="{F569C695-4F0E-900D-DA61-8C2892B3FE60}"/>
                </a:ext>
              </a:extLst>
            </p:cNvPr>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54">
              <a:extLst>
                <a:ext uri="{FF2B5EF4-FFF2-40B4-BE49-F238E27FC236}">
                  <a16:creationId xmlns:a16="http://schemas.microsoft.com/office/drawing/2014/main" id="{3D14A1E3-8F34-6E74-80E9-6992ED539370}"/>
                </a:ext>
              </a:extLst>
            </p:cNvPr>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54">
              <a:extLst>
                <a:ext uri="{FF2B5EF4-FFF2-40B4-BE49-F238E27FC236}">
                  <a16:creationId xmlns:a16="http://schemas.microsoft.com/office/drawing/2014/main" id="{DBF8F190-028D-7C83-5A12-B4B6A4E24546}"/>
                </a:ext>
              </a:extLst>
            </p:cNvPr>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54">
              <a:extLst>
                <a:ext uri="{FF2B5EF4-FFF2-40B4-BE49-F238E27FC236}">
                  <a16:creationId xmlns:a16="http://schemas.microsoft.com/office/drawing/2014/main" id="{223D236E-C3DB-28E6-1A26-7A7A1FFEC44E}"/>
                </a:ext>
              </a:extLst>
            </p:cNvPr>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54">
              <a:extLst>
                <a:ext uri="{FF2B5EF4-FFF2-40B4-BE49-F238E27FC236}">
                  <a16:creationId xmlns:a16="http://schemas.microsoft.com/office/drawing/2014/main" id="{F48A57C9-5A70-0DB9-5C25-5B86A915CA56}"/>
                </a:ext>
              </a:extLst>
            </p:cNvPr>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54">
              <a:extLst>
                <a:ext uri="{FF2B5EF4-FFF2-40B4-BE49-F238E27FC236}">
                  <a16:creationId xmlns:a16="http://schemas.microsoft.com/office/drawing/2014/main" id="{112A980E-749B-C9F4-EC16-DAE7F8DDB7EF}"/>
                </a:ext>
              </a:extLst>
            </p:cNvPr>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54">
              <a:extLst>
                <a:ext uri="{FF2B5EF4-FFF2-40B4-BE49-F238E27FC236}">
                  <a16:creationId xmlns:a16="http://schemas.microsoft.com/office/drawing/2014/main" id="{8D899A7E-0579-E454-4D76-C70FAE5C48FD}"/>
                </a:ext>
              </a:extLst>
            </p:cNvPr>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54">
              <a:extLst>
                <a:ext uri="{FF2B5EF4-FFF2-40B4-BE49-F238E27FC236}">
                  <a16:creationId xmlns:a16="http://schemas.microsoft.com/office/drawing/2014/main" id="{821A36A9-0475-52DF-57C8-B3A53D057D0C}"/>
                </a:ext>
              </a:extLst>
            </p:cNvPr>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54">
              <a:extLst>
                <a:ext uri="{FF2B5EF4-FFF2-40B4-BE49-F238E27FC236}">
                  <a16:creationId xmlns:a16="http://schemas.microsoft.com/office/drawing/2014/main" id="{C1338E01-F49E-C4CE-1213-2876658690A3}"/>
                </a:ext>
              </a:extLst>
            </p:cNvPr>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54">
              <a:extLst>
                <a:ext uri="{FF2B5EF4-FFF2-40B4-BE49-F238E27FC236}">
                  <a16:creationId xmlns:a16="http://schemas.microsoft.com/office/drawing/2014/main" id="{D1E5B1BB-76FF-D02D-DB3D-2DEA6E7A40CA}"/>
                </a:ext>
              </a:extLst>
            </p:cNvPr>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54">
              <a:extLst>
                <a:ext uri="{FF2B5EF4-FFF2-40B4-BE49-F238E27FC236}">
                  <a16:creationId xmlns:a16="http://schemas.microsoft.com/office/drawing/2014/main" id="{890DE7D5-8DEB-CCD0-5512-A5B708AB8A45}"/>
                </a:ext>
              </a:extLst>
            </p:cNvPr>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54">
              <a:extLst>
                <a:ext uri="{FF2B5EF4-FFF2-40B4-BE49-F238E27FC236}">
                  <a16:creationId xmlns:a16="http://schemas.microsoft.com/office/drawing/2014/main" id="{B0B7F764-2920-81A1-EE7A-1BDB2C8AC01A}"/>
                </a:ext>
              </a:extLst>
            </p:cNvPr>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54">
              <a:extLst>
                <a:ext uri="{FF2B5EF4-FFF2-40B4-BE49-F238E27FC236}">
                  <a16:creationId xmlns:a16="http://schemas.microsoft.com/office/drawing/2014/main" id="{83937999-E4E1-081A-E216-0B8B8DB5CBDC}"/>
                </a:ext>
              </a:extLst>
            </p:cNvPr>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54">
              <a:extLst>
                <a:ext uri="{FF2B5EF4-FFF2-40B4-BE49-F238E27FC236}">
                  <a16:creationId xmlns:a16="http://schemas.microsoft.com/office/drawing/2014/main" id="{BF0BE255-A0EA-9622-B5FB-2851CECDAA52}"/>
                </a:ext>
              </a:extLst>
            </p:cNvPr>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54">
              <a:extLst>
                <a:ext uri="{FF2B5EF4-FFF2-40B4-BE49-F238E27FC236}">
                  <a16:creationId xmlns:a16="http://schemas.microsoft.com/office/drawing/2014/main" id="{7A07001F-9C91-E2AE-DA8C-C8A772066469}"/>
                </a:ext>
              </a:extLst>
            </p:cNvPr>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54">
              <a:extLst>
                <a:ext uri="{FF2B5EF4-FFF2-40B4-BE49-F238E27FC236}">
                  <a16:creationId xmlns:a16="http://schemas.microsoft.com/office/drawing/2014/main" id="{5AF986B4-267C-1E5F-66C7-11099FBAF9BA}"/>
                </a:ext>
              </a:extLst>
            </p:cNvPr>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54">
              <a:extLst>
                <a:ext uri="{FF2B5EF4-FFF2-40B4-BE49-F238E27FC236}">
                  <a16:creationId xmlns:a16="http://schemas.microsoft.com/office/drawing/2014/main" id="{C3C7D546-09AA-1945-E84E-6DE98BFF0BA8}"/>
                </a:ext>
              </a:extLst>
            </p:cNvPr>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54">
              <a:extLst>
                <a:ext uri="{FF2B5EF4-FFF2-40B4-BE49-F238E27FC236}">
                  <a16:creationId xmlns:a16="http://schemas.microsoft.com/office/drawing/2014/main" id="{3F8B6B41-FCDE-255E-4E71-632F836A9D3F}"/>
                </a:ext>
              </a:extLst>
            </p:cNvPr>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54">
              <a:extLst>
                <a:ext uri="{FF2B5EF4-FFF2-40B4-BE49-F238E27FC236}">
                  <a16:creationId xmlns:a16="http://schemas.microsoft.com/office/drawing/2014/main" id="{F25D1E50-E563-C703-CD69-9CBBC7B2D061}"/>
                </a:ext>
              </a:extLst>
            </p:cNvPr>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54">
              <a:extLst>
                <a:ext uri="{FF2B5EF4-FFF2-40B4-BE49-F238E27FC236}">
                  <a16:creationId xmlns:a16="http://schemas.microsoft.com/office/drawing/2014/main" id="{2FF2EAC2-5BD4-5CB1-3A95-44C248A57E58}"/>
                </a:ext>
              </a:extLst>
            </p:cNvPr>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54">
              <a:extLst>
                <a:ext uri="{FF2B5EF4-FFF2-40B4-BE49-F238E27FC236}">
                  <a16:creationId xmlns:a16="http://schemas.microsoft.com/office/drawing/2014/main" id="{8EEBFA3A-03DC-9866-92BF-50D4CC243092}"/>
                </a:ext>
              </a:extLst>
            </p:cNvPr>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54">
              <a:extLst>
                <a:ext uri="{FF2B5EF4-FFF2-40B4-BE49-F238E27FC236}">
                  <a16:creationId xmlns:a16="http://schemas.microsoft.com/office/drawing/2014/main" id="{333F2E74-67EA-0166-BCE9-E631724FBC6F}"/>
                </a:ext>
              </a:extLst>
            </p:cNvPr>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54">
              <a:extLst>
                <a:ext uri="{FF2B5EF4-FFF2-40B4-BE49-F238E27FC236}">
                  <a16:creationId xmlns:a16="http://schemas.microsoft.com/office/drawing/2014/main" id="{FC26B2A0-5F57-4EDF-788A-063FDFF1DAB1}"/>
                </a:ext>
              </a:extLst>
            </p:cNvPr>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54">
              <a:extLst>
                <a:ext uri="{FF2B5EF4-FFF2-40B4-BE49-F238E27FC236}">
                  <a16:creationId xmlns:a16="http://schemas.microsoft.com/office/drawing/2014/main" id="{D6BEC9A1-B9DF-FBE3-4A9A-BB761C30D364}"/>
                </a:ext>
              </a:extLst>
            </p:cNvPr>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54">
              <a:extLst>
                <a:ext uri="{FF2B5EF4-FFF2-40B4-BE49-F238E27FC236}">
                  <a16:creationId xmlns:a16="http://schemas.microsoft.com/office/drawing/2014/main" id="{AD10455A-D47B-67B6-BF0A-89E41516581E}"/>
                </a:ext>
              </a:extLst>
            </p:cNvPr>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54">
              <a:extLst>
                <a:ext uri="{FF2B5EF4-FFF2-40B4-BE49-F238E27FC236}">
                  <a16:creationId xmlns:a16="http://schemas.microsoft.com/office/drawing/2014/main" id="{80440FC3-16D9-1950-71B8-644D8FD419C9}"/>
                </a:ext>
              </a:extLst>
            </p:cNvPr>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54">
              <a:extLst>
                <a:ext uri="{FF2B5EF4-FFF2-40B4-BE49-F238E27FC236}">
                  <a16:creationId xmlns:a16="http://schemas.microsoft.com/office/drawing/2014/main" id="{3090D8D9-FAD5-B4D7-BE8F-ED67505ABB29}"/>
                </a:ext>
              </a:extLst>
            </p:cNvPr>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54">
              <a:extLst>
                <a:ext uri="{FF2B5EF4-FFF2-40B4-BE49-F238E27FC236}">
                  <a16:creationId xmlns:a16="http://schemas.microsoft.com/office/drawing/2014/main" id="{C9006CF6-F5A6-1397-015B-5DE9C97E9098}"/>
                </a:ext>
              </a:extLst>
            </p:cNvPr>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54">
              <a:extLst>
                <a:ext uri="{FF2B5EF4-FFF2-40B4-BE49-F238E27FC236}">
                  <a16:creationId xmlns:a16="http://schemas.microsoft.com/office/drawing/2014/main" id="{126C5853-B44D-4335-C5F9-2B0230C53AD5}"/>
                </a:ext>
              </a:extLst>
            </p:cNvPr>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54">
              <a:extLst>
                <a:ext uri="{FF2B5EF4-FFF2-40B4-BE49-F238E27FC236}">
                  <a16:creationId xmlns:a16="http://schemas.microsoft.com/office/drawing/2014/main" id="{13301339-AE3B-2743-AB28-971FA0510E9D}"/>
                </a:ext>
              </a:extLst>
            </p:cNvPr>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54">
              <a:extLst>
                <a:ext uri="{FF2B5EF4-FFF2-40B4-BE49-F238E27FC236}">
                  <a16:creationId xmlns:a16="http://schemas.microsoft.com/office/drawing/2014/main" id="{08E2FA23-6535-EA61-9547-332FA6F49D24}"/>
                </a:ext>
              </a:extLst>
            </p:cNvPr>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54">
              <a:extLst>
                <a:ext uri="{FF2B5EF4-FFF2-40B4-BE49-F238E27FC236}">
                  <a16:creationId xmlns:a16="http://schemas.microsoft.com/office/drawing/2014/main" id="{602990AC-BDD3-61DD-8DB7-E70AA89FEA1F}"/>
                </a:ext>
              </a:extLst>
            </p:cNvPr>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54">
              <a:extLst>
                <a:ext uri="{FF2B5EF4-FFF2-40B4-BE49-F238E27FC236}">
                  <a16:creationId xmlns:a16="http://schemas.microsoft.com/office/drawing/2014/main" id="{381A2F86-CD06-E63B-C8F1-05E8208197D3}"/>
                </a:ext>
              </a:extLst>
            </p:cNvPr>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54">
              <a:extLst>
                <a:ext uri="{FF2B5EF4-FFF2-40B4-BE49-F238E27FC236}">
                  <a16:creationId xmlns:a16="http://schemas.microsoft.com/office/drawing/2014/main" id="{FE6A735D-EF63-6F93-491D-45A128B25D36}"/>
                </a:ext>
              </a:extLst>
            </p:cNvPr>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54">
              <a:extLst>
                <a:ext uri="{FF2B5EF4-FFF2-40B4-BE49-F238E27FC236}">
                  <a16:creationId xmlns:a16="http://schemas.microsoft.com/office/drawing/2014/main" id="{6B2B1A18-BA6D-0F14-66CB-37FB921FE504}"/>
                </a:ext>
              </a:extLst>
            </p:cNvPr>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54">
              <a:extLst>
                <a:ext uri="{FF2B5EF4-FFF2-40B4-BE49-F238E27FC236}">
                  <a16:creationId xmlns:a16="http://schemas.microsoft.com/office/drawing/2014/main" id="{21D1A5F4-975B-CF9B-1C7B-3BD6D10CFB6A}"/>
                </a:ext>
              </a:extLst>
            </p:cNvPr>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54">
              <a:extLst>
                <a:ext uri="{FF2B5EF4-FFF2-40B4-BE49-F238E27FC236}">
                  <a16:creationId xmlns:a16="http://schemas.microsoft.com/office/drawing/2014/main" id="{2EFF01C7-3865-1874-A4EF-42B209C4E6F0}"/>
                </a:ext>
              </a:extLst>
            </p:cNvPr>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54">
              <a:extLst>
                <a:ext uri="{FF2B5EF4-FFF2-40B4-BE49-F238E27FC236}">
                  <a16:creationId xmlns:a16="http://schemas.microsoft.com/office/drawing/2014/main" id="{C6385D30-85C1-100E-5402-89B0CD38FA24}"/>
                </a:ext>
              </a:extLst>
            </p:cNvPr>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54">
              <a:extLst>
                <a:ext uri="{FF2B5EF4-FFF2-40B4-BE49-F238E27FC236}">
                  <a16:creationId xmlns:a16="http://schemas.microsoft.com/office/drawing/2014/main" id="{EA06B42C-5A74-45D4-023C-E4992A0A532D}"/>
                </a:ext>
              </a:extLst>
            </p:cNvPr>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54">
              <a:extLst>
                <a:ext uri="{FF2B5EF4-FFF2-40B4-BE49-F238E27FC236}">
                  <a16:creationId xmlns:a16="http://schemas.microsoft.com/office/drawing/2014/main" id="{43AB2903-360E-19D0-E8DF-D4149BA9EE9F}"/>
                </a:ext>
              </a:extLst>
            </p:cNvPr>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54">
              <a:extLst>
                <a:ext uri="{FF2B5EF4-FFF2-40B4-BE49-F238E27FC236}">
                  <a16:creationId xmlns:a16="http://schemas.microsoft.com/office/drawing/2014/main" id="{C89E1F4F-CD68-5CE6-892C-239F94D7E4A3}"/>
                </a:ext>
              </a:extLst>
            </p:cNvPr>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54">
              <a:extLst>
                <a:ext uri="{FF2B5EF4-FFF2-40B4-BE49-F238E27FC236}">
                  <a16:creationId xmlns:a16="http://schemas.microsoft.com/office/drawing/2014/main" id="{0FD1EE62-7D58-2766-DBBB-434CE01CE1D1}"/>
                </a:ext>
              </a:extLst>
            </p:cNvPr>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54">
              <a:extLst>
                <a:ext uri="{FF2B5EF4-FFF2-40B4-BE49-F238E27FC236}">
                  <a16:creationId xmlns:a16="http://schemas.microsoft.com/office/drawing/2014/main" id="{E65DEDA1-E5D1-6A54-A621-9C2CEF8E85B9}"/>
                </a:ext>
              </a:extLst>
            </p:cNvPr>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54">
              <a:extLst>
                <a:ext uri="{FF2B5EF4-FFF2-40B4-BE49-F238E27FC236}">
                  <a16:creationId xmlns:a16="http://schemas.microsoft.com/office/drawing/2014/main" id="{72C07143-8D0C-66C2-69B0-64C6EF59DDF4}"/>
                </a:ext>
              </a:extLst>
            </p:cNvPr>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54">
              <a:extLst>
                <a:ext uri="{FF2B5EF4-FFF2-40B4-BE49-F238E27FC236}">
                  <a16:creationId xmlns:a16="http://schemas.microsoft.com/office/drawing/2014/main" id="{3AE48B84-2A91-46F9-3786-1BD5DC25349C}"/>
                </a:ext>
              </a:extLst>
            </p:cNvPr>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54">
              <a:extLst>
                <a:ext uri="{FF2B5EF4-FFF2-40B4-BE49-F238E27FC236}">
                  <a16:creationId xmlns:a16="http://schemas.microsoft.com/office/drawing/2014/main" id="{6CFAF8ED-793B-91CD-693F-52D22A38CE6B}"/>
                </a:ext>
              </a:extLst>
            </p:cNvPr>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54">
              <a:extLst>
                <a:ext uri="{FF2B5EF4-FFF2-40B4-BE49-F238E27FC236}">
                  <a16:creationId xmlns:a16="http://schemas.microsoft.com/office/drawing/2014/main" id="{A0BF370A-FD9C-DB99-789F-EE8D0E416F32}"/>
                </a:ext>
              </a:extLst>
            </p:cNvPr>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54">
              <a:extLst>
                <a:ext uri="{FF2B5EF4-FFF2-40B4-BE49-F238E27FC236}">
                  <a16:creationId xmlns:a16="http://schemas.microsoft.com/office/drawing/2014/main" id="{60FF01CE-2F10-6556-B072-09809E46AE75}"/>
                </a:ext>
              </a:extLst>
            </p:cNvPr>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54">
              <a:extLst>
                <a:ext uri="{FF2B5EF4-FFF2-40B4-BE49-F238E27FC236}">
                  <a16:creationId xmlns:a16="http://schemas.microsoft.com/office/drawing/2014/main" id="{572B93BB-4D0E-CC95-2DB4-B1A4AA41A557}"/>
                </a:ext>
              </a:extLst>
            </p:cNvPr>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54">
              <a:extLst>
                <a:ext uri="{FF2B5EF4-FFF2-40B4-BE49-F238E27FC236}">
                  <a16:creationId xmlns:a16="http://schemas.microsoft.com/office/drawing/2014/main" id="{AD9F8BE7-A26E-91A0-45EC-53D2AC4DE1AE}"/>
                </a:ext>
              </a:extLst>
            </p:cNvPr>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54">
              <a:extLst>
                <a:ext uri="{FF2B5EF4-FFF2-40B4-BE49-F238E27FC236}">
                  <a16:creationId xmlns:a16="http://schemas.microsoft.com/office/drawing/2014/main" id="{41BC85A8-99AE-E178-B7E0-3288D01946D2}"/>
                </a:ext>
              </a:extLst>
            </p:cNvPr>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54">
              <a:extLst>
                <a:ext uri="{FF2B5EF4-FFF2-40B4-BE49-F238E27FC236}">
                  <a16:creationId xmlns:a16="http://schemas.microsoft.com/office/drawing/2014/main" id="{BB11F649-1B4B-72B2-D57A-1AF59997557D}"/>
                </a:ext>
              </a:extLst>
            </p:cNvPr>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54">
              <a:extLst>
                <a:ext uri="{FF2B5EF4-FFF2-40B4-BE49-F238E27FC236}">
                  <a16:creationId xmlns:a16="http://schemas.microsoft.com/office/drawing/2014/main" id="{C7BA163B-E181-4733-FE29-2CA234E60689}"/>
                </a:ext>
              </a:extLst>
            </p:cNvPr>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54">
              <a:extLst>
                <a:ext uri="{FF2B5EF4-FFF2-40B4-BE49-F238E27FC236}">
                  <a16:creationId xmlns:a16="http://schemas.microsoft.com/office/drawing/2014/main" id="{DCEF3DFC-51B7-C058-6954-6F2D3D4739DB}"/>
                </a:ext>
              </a:extLst>
            </p:cNvPr>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54">
              <a:extLst>
                <a:ext uri="{FF2B5EF4-FFF2-40B4-BE49-F238E27FC236}">
                  <a16:creationId xmlns:a16="http://schemas.microsoft.com/office/drawing/2014/main" id="{DFA49C6A-8AF7-39C0-38DE-B8383F868F5C}"/>
                </a:ext>
              </a:extLst>
            </p:cNvPr>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54">
              <a:extLst>
                <a:ext uri="{FF2B5EF4-FFF2-40B4-BE49-F238E27FC236}">
                  <a16:creationId xmlns:a16="http://schemas.microsoft.com/office/drawing/2014/main" id="{A2280BE1-A901-217C-0EF0-BC76F8B86865}"/>
                </a:ext>
              </a:extLst>
            </p:cNvPr>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54">
              <a:extLst>
                <a:ext uri="{FF2B5EF4-FFF2-40B4-BE49-F238E27FC236}">
                  <a16:creationId xmlns:a16="http://schemas.microsoft.com/office/drawing/2014/main" id="{A8876C83-3896-8041-2A40-18DE3A94C502}"/>
                </a:ext>
              </a:extLst>
            </p:cNvPr>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5" name="Google Shape;5235;p54">
            <a:extLst>
              <a:ext uri="{FF2B5EF4-FFF2-40B4-BE49-F238E27FC236}">
                <a16:creationId xmlns:a16="http://schemas.microsoft.com/office/drawing/2014/main" id="{699AFF30-586A-3796-487F-44629BD0238E}"/>
              </a:ext>
            </a:extLst>
          </p:cNvPr>
          <p:cNvGrpSpPr/>
          <p:nvPr/>
        </p:nvGrpSpPr>
        <p:grpSpPr>
          <a:xfrm rot="-1799975">
            <a:off x="7467298" y="2419803"/>
            <a:ext cx="892169" cy="937698"/>
            <a:chOff x="1849467" y="-1626002"/>
            <a:chExt cx="1310455" cy="1377330"/>
          </a:xfrm>
        </p:grpSpPr>
        <p:sp>
          <p:nvSpPr>
            <p:cNvPr id="5236" name="Google Shape;5236;p54">
              <a:extLst>
                <a:ext uri="{FF2B5EF4-FFF2-40B4-BE49-F238E27FC236}">
                  <a16:creationId xmlns:a16="http://schemas.microsoft.com/office/drawing/2014/main" id="{DCF5545D-9EBB-B9A4-6A77-5EFFBD4EC6AA}"/>
                </a:ext>
              </a:extLst>
            </p:cNvPr>
            <p:cNvSpPr/>
            <p:nvPr/>
          </p:nvSpPr>
          <p:spPr>
            <a:xfrm rot="-6603631">
              <a:off x="1952619" y="-1433273"/>
              <a:ext cx="1104150" cy="991873"/>
            </a:xfrm>
            <a:custGeom>
              <a:avLst/>
              <a:gdLst/>
              <a:ahLst/>
              <a:cxnLst/>
              <a:rect l="l" t="t" r="r" b="b"/>
              <a:pathLst>
                <a:path w="16788" h="15080" extrusionOk="0">
                  <a:moveTo>
                    <a:pt x="4562" y="14985"/>
                  </a:moveTo>
                  <a:lnTo>
                    <a:pt x="4562" y="14985"/>
                  </a:lnTo>
                  <a:lnTo>
                    <a:pt x="4515" y="14970"/>
                  </a:lnTo>
                  <a:lnTo>
                    <a:pt x="4562" y="14985"/>
                  </a:lnTo>
                  <a:lnTo>
                    <a:pt x="4562" y="14985"/>
                  </a:lnTo>
                  <a:close/>
                  <a:moveTo>
                    <a:pt x="16615" y="6129"/>
                  </a:moveTo>
                  <a:cubicBezTo>
                    <a:pt x="16615" y="6145"/>
                    <a:pt x="16631" y="6145"/>
                    <a:pt x="16631" y="6161"/>
                  </a:cubicBezTo>
                  <a:lnTo>
                    <a:pt x="16646" y="6176"/>
                  </a:lnTo>
                  <a:cubicBezTo>
                    <a:pt x="16678" y="6239"/>
                    <a:pt x="16709" y="6317"/>
                    <a:pt x="16740" y="6412"/>
                  </a:cubicBezTo>
                  <a:lnTo>
                    <a:pt x="16740" y="6412"/>
                  </a:lnTo>
                  <a:lnTo>
                    <a:pt x="16740" y="6412"/>
                  </a:lnTo>
                  <a:lnTo>
                    <a:pt x="16740" y="6427"/>
                  </a:lnTo>
                  <a:lnTo>
                    <a:pt x="16740" y="6427"/>
                  </a:lnTo>
                  <a:lnTo>
                    <a:pt x="16740" y="6443"/>
                  </a:lnTo>
                  <a:lnTo>
                    <a:pt x="16740" y="6443"/>
                  </a:lnTo>
                  <a:lnTo>
                    <a:pt x="16740" y="6443"/>
                  </a:lnTo>
                  <a:lnTo>
                    <a:pt x="16740" y="6459"/>
                  </a:lnTo>
                  <a:lnTo>
                    <a:pt x="16756" y="6459"/>
                  </a:lnTo>
                  <a:lnTo>
                    <a:pt x="16756" y="6474"/>
                  </a:lnTo>
                  <a:lnTo>
                    <a:pt x="16756" y="6474"/>
                  </a:lnTo>
                  <a:lnTo>
                    <a:pt x="16756" y="6490"/>
                  </a:lnTo>
                  <a:lnTo>
                    <a:pt x="16756" y="6490"/>
                  </a:lnTo>
                  <a:lnTo>
                    <a:pt x="16756" y="6490"/>
                  </a:lnTo>
                  <a:cubicBezTo>
                    <a:pt x="16787" y="6631"/>
                    <a:pt x="16787" y="6756"/>
                    <a:pt x="16772" y="6882"/>
                  </a:cubicBezTo>
                  <a:lnTo>
                    <a:pt x="16772" y="6882"/>
                  </a:lnTo>
                  <a:lnTo>
                    <a:pt x="16772" y="6882"/>
                  </a:lnTo>
                  <a:lnTo>
                    <a:pt x="16756" y="6882"/>
                  </a:lnTo>
                  <a:lnTo>
                    <a:pt x="16756" y="6897"/>
                  </a:lnTo>
                  <a:lnTo>
                    <a:pt x="16756" y="6897"/>
                  </a:lnTo>
                  <a:lnTo>
                    <a:pt x="16756" y="6913"/>
                  </a:lnTo>
                  <a:lnTo>
                    <a:pt x="16756" y="6913"/>
                  </a:lnTo>
                  <a:lnTo>
                    <a:pt x="16756" y="6929"/>
                  </a:lnTo>
                  <a:lnTo>
                    <a:pt x="16756" y="6944"/>
                  </a:lnTo>
                  <a:lnTo>
                    <a:pt x="16756" y="6944"/>
                  </a:lnTo>
                  <a:lnTo>
                    <a:pt x="16756" y="6944"/>
                  </a:lnTo>
                  <a:lnTo>
                    <a:pt x="16756" y="6960"/>
                  </a:lnTo>
                  <a:lnTo>
                    <a:pt x="16740" y="6976"/>
                  </a:lnTo>
                  <a:lnTo>
                    <a:pt x="16740" y="6976"/>
                  </a:lnTo>
                  <a:cubicBezTo>
                    <a:pt x="16693" y="7211"/>
                    <a:pt x="16552" y="7430"/>
                    <a:pt x="16364" y="7587"/>
                  </a:cubicBezTo>
                  <a:lnTo>
                    <a:pt x="16349" y="7603"/>
                  </a:lnTo>
                  <a:lnTo>
                    <a:pt x="16349" y="7603"/>
                  </a:lnTo>
                  <a:lnTo>
                    <a:pt x="16333" y="7618"/>
                  </a:lnTo>
                  <a:lnTo>
                    <a:pt x="16317" y="7618"/>
                  </a:lnTo>
                  <a:lnTo>
                    <a:pt x="16317" y="7618"/>
                  </a:lnTo>
                  <a:lnTo>
                    <a:pt x="16317" y="7634"/>
                  </a:lnTo>
                  <a:lnTo>
                    <a:pt x="16302" y="7634"/>
                  </a:lnTo>
                  <a:lnTo>
                    <a:pt x="16302" y="7634"/>
                  </a:lnTo>
                  <a:lnTo>
                    <a:pt x="16302" y="7634"/>
                  </a:lnTo>
                  <a:lnTo>
                    <a:pt x="16286" y="7650"/>
                  </a:lnTo>
                  <a:lnTo>
                    <a:pt x="16270" y="7650"/>
                  </a:lnTo>
                  <a:lnTo>
                    <a:pt x="5549" y="14844"/>
                  </a:lnTo>
                  <a:cubicBezTo>
                    <a:pt x="5283" y="15032"/>
                    <a:pt x="4953" y="15079"/>
                    <a:pt x="4656" y="15001"/>
                  </a:cubicBezTo>
                  <a:lnTo>
                    <a:pt x="4640" y="15001"/>
                  </a:lnTo>
                  <a:lnTo>
                    <a:pt x="4624" y="15001"/>
                  </a:lnTo>
                  <a:lnTo>
                    <a:pt x="4609" y="15001"/>
                  </a:lnTo>
                  <a:lnTo>
                    <a:pt x="4609" y="15001"/>
                  </a:lnTo>
                  <a:lnTo>
                    <a:pt x="4593" y="15001"/>
                  </a:lnTo>
                  <a:lnTo>
                    <a:pt x="4593" y="14985"/>
                  </a:lnTo>
                  <a:lnTo>
                    <a:pt x="4593" y="14985"/>
                  </a:lnTo>
                  <a:lnTo>
                    <a:pt x="4577" y="14985"/>
                  </a:lnTo>
                  <a:lnTo>
                    <a:pt x="4562" y="14985"/>
                  </a:lnTo>
                  <a:cubicBezTo>
                    <a:pt x="4546" y="14970"/>
                    <a:pt x="4530" y="14970"/>
                    <a:pt x="4515" y="14970"/>
                  </a:cubicBezTo>
                  <a:lnTo>
                    <a:pt x="4467" y="14954"/>
                  </a:lnTo>
                  <a:lnTo>
                    <a:pt x="4467" y="14938"/>
                  </a:lnTo>
                  <a:lnTo>
                    <a:pt x="4452" y="14938"/>
                  </a:lnTo>
                  <a:lnTo>
                    <a:pt x="4436" y="14938"/>
                  </a:lnTo>
                  <a:lnTo>
                    <a:pt x="4436" y="14938"/>
                  </a:lnTo>
                  <a:lnTo>
                    <a:pt x="4420" y="14923"/>
                  </a:lnTo>
                  <a:lnTo>
                    <a:pt x="4420" y="14923"/>
                  </a:lnTo>
                  <a:lnTo>
                    <a:pt x="4405" y="14923"/>
                  </a:lnTo>
                  <a:lnTo>
                    <a:pt x="4405" y="14923"/>
                  </a:lnTo>
                  <a:lnTo>
                    <a:pt x="4389" y="14907"/>
                  </a:lnTo>
                  <a:lnTo>
                    <a:pt x="4389" y="14907"/>
                  </a:lnTo>
                  <a:lnTo>
                    <a:pt x="4373" y="14907"/>
                  </a:lnTo>
                  <a:lnTo>
                    <a:pt x="4373" y="14891"/>
                  </a:lnTo>
                  <a:lnTo>
                    <a:pt x="4358" y="14891"/>
                  </a:lnTo>
                  <a:lnTo>
                    <a:pt x="4358" y="14891"/>
                  </a:lnTo>
                  <a:lnTo>
                    <a:pt x="4326" y="14876"/>
                  </a:lnTo>
                  <a:lnTo>
                    <a:pt x="4311" y="14860"/>
                  </a:lnTo>
                  <a:lnTo>
                    <a:pt x="4311" y="14860"/>
                  </a:lnTo>
                  <a:lnTo>
                    <a:pt x="4311" y="14860"/>
                  </a:lnTo>
                  <a:lnTo>
                    <a:pt x="4279" y="14844"/>
                  </a:lnTo>
                  <a:lnTo>
                    <a:pt x="4264" y="14829"/>
                  </a:lnTo>
                  <a:cubicBezTo>
                    <a:pt x="4248" y="14829"/>
                    <a:pt x="4232" y="14813"/>
                    <a:pt x="4217" y="14797"/>
                  </a:cubicBezTo>
                  <a:lnTo>
                    <a:pt x="4217" y="14797"/>
                  </a:lnTo>
                  <a:cubicBezTo>
                    <a:pt x="4138" y="14735"/>
                    <a:pt x="4076" y="14672"/>
                    <a:pt x="4013" y="14578"/>
                  </a:cubicBezTo>
                  <a:lnTo>
                    <a:pt x="4013" y="14578"/>
                  </a:lnTo>
                  <a:cubicBezTo>
                    <a:pt x="3997" y="14562"/>
                    <a:pt x="3982" y="14546"/>
                    <a:pt x="3966" y="14531"/>
                  </a:cubicBezTo>
                  <a:lnTo>
                    <a:pt x="329" y="9108"/>
                  </a:lnTo>
                  <a:lnTo>
                    <a:pt x="329" y="9108"/>
                  </a:lnTo>
                  <a:lnTo>
                    <a:pt x="329" y="9092"/>
                  </a:lnTo>
                  <a:lnTo>
                    <a:pt x="329" y="9092"/>
                  </a:lnTo>
                  <a:lnTo>
                    <a:pt x="314" y="9092"/>
                  </a:lnTo>
                  <a:lnTo>
                    <a:pt x="314" y="9076"/>
                  </a:lnTo>
                  <a:lnTo>
                    <a:pt x="314" y="9076"/>
                  </a:lnTo>
                  <a:lnTo>
                    <a:pt x="314" y="9076"/>
                  </a:lnTo>
                  <a:lnTo>
                    <a:pt x="314" y="9060"/>
                  </a:lnTo>
                  <a:lnTo>
                    <a:pt x="298" y="9060"/>
                  </a:lnTo>
                  <a:lnTo>
                    <a:pt x="298" y="9045"/>
                  </a:lnTo>
                  <a:lnTo>
                    <a:pt x="298" y="9045"/>
                  </a:lnTo>
                  <a:cubicBezTo>
                    <a:pt x="0" y="8528"/>
                    <a:pt x="141" y="7869"/>
                    <a:pt x="643" y="7540"/>
                  </a:cubicBezTo>
                  <a:lnTo>
                    <a:pt x="11380" y="346"/>
                  </a:lnTo>
                  <a:cubicBezTo>
                    <a:pt x="11897" y="1"/>
                    <a:pt x="12602" y="142"/>
                    <a:pt x="12947" y="659"/>
                  </a:cubicBezTo>
                  <a:lnTo>
                    <a:pt x="16208" y="5518"/>
                  </a:lnTo>
                  <a:lnTo>
                    <a:pt x="16208" y="5518"/>
                  </a:lnTo>
                  <a:lnTo>
                    <a:pt x="16584" y="6082"/>
                  </a:lnTo>
                  <a:lnTo>
                    <a:pt x="16599" y="6098"/>
                  </a:lnTo>
                  <a:lnTo>
                    <a:pt x="16599" y="6098"/>
                  </a:lnTo>
                  <a:lnTo>
                    <a:pt x="16599" y="6098"/>
                  </a:lnTo>
                  <a:lnTo>
                    <a:pt x="16599" y="6098"/>
                  </a:lnTo>
                  <a:lnTo>
                    <a:pt x="16599" y="6114"/>
                  </a:lnTo>
                  <a:lnTo>
                    <a:pt x="16615" y="6114"/>
                  </a:lnTo>
                  <a:lnTo>
                    <a:pt x="16615" y="61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54">
              <a:extLst>
                <a:ext uri="{FF2B5EF4-FFF2-40B4-BE49-F238E27FC236}">
                  <a16:creationId xmlns:a16="http://schemas.microsoft.com/office/drawing/2014/main" id="{B6CDCC46-3A8C-497B-E561-639D57647415}"/>
                </a:ext>
              </a:extLst>
            </p:cNvPr>
            <p:cNvSpPr/>
            <p:nvPr/>
          </p:nvSpPr>
          <p:spPr>
            <a:xfrm rot="-6603631">
              <a:off x="2052525" y="-1362648"/>
              <a:ext cx="908287" cy="840329"/>
            </a:xfrm>
            <a:custGeom>
              <a:avLst/>
              <a:gdLst/>
              <a:ahLst/>
              <a:cxnLst/>
              <a:rect l="l" t="t" r="r" b="b"/>
              <a:pathLst>
                <a:path w="13810" h="12776" extrusionOk="0">
                  <a:moveTo>
                    <a:pt x="13809" y="6396"/>
                  </a:moveTo>
                  <a:lnTo>
                    <a:pt x="4295" y="12775"/>
                  </a:lnTo>
                  <a:lnTo>
                    <a:pt x="0" y="6380"/>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8" name="Google Shape;5238;p54">
            <a:extLst>
              <a:ext uri="{FF2B5EF4-FFF2-40B4-BE49-F238E27FC236}">
                <a16:creationId xmlns:a16="http://schemas.microsoft.com/office/drawing/2014/main" id="{CF5D6C17-9910-E7DC-056E-F0FFBB068665}"/>
              </a:ext>
            </a:extLst>
          </p:cNvPr>
          <p:cNvGrpSpPr/>
          <p:nvPr/>
        </p:nvGrpSpPr>
        <p:grpSpPr>
          <a:xfrm rot="10800000">
            <a:off x="5654982" y="4295138"/>
            <a:ext cx="678947" cy="683418"/>
            <a:chOff x="7007206" y="774129"/>
            <a:chExt cx="1045661" cy="1052545"/>
          </a:xfrm>
        </p:grpSpPr>
        <p:sp>
          <p:nvSpPr>
            <p:cNvPr id="5239" name="Google Shape;5239;p54">
              <a:extLst>
                <a:ext uri="{FF2B5EF4-FFF2-40B4-BE49-F238E27FC236}">
                  <a16:creationId xmlns:a16="http://schemas.microsoft.com/office/drawing/2014/main" id="{8D293923-C4DB-D822-EC9C-3DB7FCF591E3}"/>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54">
              <a:extLst>
                <a:ext uri="{FF2B5EF4-FFF2-40B4-BE49-F238E27FC236}">
                  <a16:creationId xmlns:a16="http://schemas.microsoft.com/office/drawing/2014/main" id="{91C13E84-0890-FB39-C70C-22FB957915BE}"/>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54">
              <a:extLst>
                <a:ext uri="{FF2B5EF4-FFF2-40B4-BE49-F238E27FC236}">
                  <a16:creationId xmlns:a16="http://schemas.microsoft.com/office/drawing/2014/main" id="{0D429AA1-49AD-66C5-DEC8-F7DF2B8686D4}"/>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54">
              <a:extLst>
                <a:ext uri="{FF2B5EF4-FFF2-40B4-BE49-F238E27FC236}">
                  <a16:creationId xmlns:a16="http://schemas.microsoft.com/office/drawing/2014/main" id="{8652E959-F5E0-1C09-6FA6-EFA75EE17EC8}"/>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54">
              <a:extLst>
                <a:ext uri="{FF2B5EF4-FFF2-40B4-BE49-F238E27FC236}">
                  <a16:creationId xmlns:a16="http://schemas.microsoft.com/office/drawing/2014/main" id="{542CAE28-3E60-FF26-08A8-53C5511F0409}"/>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4" name="Google Shape;5244;p54">
            <a:extLst>
              <a:ext uri="{FF2B5EF4-FFF2-40B4-BE49-F238E27FC236}">
                <a16:creationId xmlns:a16="http://schemas.microsoft.com/office/drawing/2014/main" id="{9530CD60-3DDA-6F86-CDBB-43C8012E4A0A}"/>
              </a:ext>
            </a:extLst>
          </p:cNvPr>
          <p:cNvGrpSpPr/>
          <p:nvPr/>
        </p:nvGrpSpPr>
        <p:grpSpPr>
          <a:xfrm rot="6162295">
            <a:off x="1162116" y="885121"/>
            <a:ext cx="678945" cy="683415"/>
            <a:chOff x="7007206" y="774129"/>
            <a:chExt cx="1045661" cy="1052545"/>
          </a:xfrm>
        </p:grpSpPr>
        <p:sp>
          <p:nvSpPr>
            <p:cNvPr id="5245" name="Google Shape;5245;p54">
              <a:extLst>
                <a:ext uri="{FF2B5EF4-FFF2-40B4-BE49-F238E27FC236}">
                  <a16:creationId xmlns:a16="http://schemas.microsoft.com/office/drawing/2014/main" id="{1C700376-42FC-17B1-CD87-6962E900849C}"/>
                </a:ext>
              </a:extLst>
            </p:cNvPr>
            <p:cNvSpPr/>
            <p:nvPr/>
          </p:nvSpPr>
          <p:spPr>
            <a:xfrm rot="-6603631">
              <a:off x="7119696" y="892323"/>
              <a:ext cx="820681" cy="813494"/>
            </a:xfrm>
            <a:custGeom>
              <a:avLst/>
              <a:gdLst/>
              <a:ahLst/>
              <a:cxnLst/>
              <a:rect l="l" t="t" r="r" b="b"/>
              <a:pathLst>
                <a:path w="12478" h="12368" extrusionOk="0">
                  <a:moveTo>
                    <a:pt x="4891" y="753"/>
                  </a:moveTo>
                  <a:cubicBezTo>
                    <a:pt x="1850" y="1505"/>
                    <a:pt x="1" y="4546"/>
                    <a:pt x="737" y="7556"/>
                  </a:cubicBezTo>
                  <a:cubicBezTo>
                    <a:pt x="1490" y="10550"/>
                    <a:pt x="4546" y="12368"/>
                    <a:pt x="7587" y="11615"/>
                  </a:cubicBezTo>
                  <a:cubicBezTo>
                    <a:pt x="10612" y="10863"/>
                    <a:pt x="12477" y="7822"/>
                    <a:pt x="11725" y="4828"/>
                  </a:cubicBezTo>
                  <a:cubicBezTo>
                    <a:pt x="10988" y="1819"/>
                    <a:pt x="7932" y="1"/>
                    <a:pt x="4891" y="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54">
              <a:extLst>
                <a:ext uri="{FF2B5EF4-FFF2-40B4-BE49-F238E27FC236}">
                  <a16:creationId xmlns:a16="http://schemas.microsoft.com/office/drawing/2014/main" id="{290F274A-6507-8695-8600-1667B6C097F7}"/>
                </a:ext>
              </a:extLst>
            </p:cNvPr>
            <p:cNvSpPr/>
            <p:nvPr/>
          </p:nvSpPr>
          <p:spPr>
            <a:xfrm rot="-6603631">
              <a:off x="7178384" y="1068368"/>
              <a:ext cx="753661" cy="602162"/>
            </a:xfrm>
            <a:custGeom>
              <a:avLst/>
              <a:gdLst/>
              <a:ahLst/>
              <a:cxnLst/>
              <a:rect l="l" t="t" r="r" b="b"/>
              <a:pathLst>
                <a:path w="11459" h="9155" extrusionOk="0">
                  <a:moveTo>
                    <a:pt x="7869" y="8621"/>
                  </a:moveTo>
                  <a:cubicBezTo>
                    <a:pt x="5769" y="9154"/>
                    <a:pt x="3653" y="7979"/>
                    <a:pt x="2947" y="5988"/>
                  </a:cubicBezTo>
                  <a:lnTo>
                    <a:pt x="393" y="6615"/>
                  </a:lnTo>
                  <a:cubicBezTo>
                    <a:pt x="314" y="6631"/>
                    <a:pt x="204" y="6584"/>
                    <a:pt x="189" y="6490"/>
                  </a:cubicBezTo>
                  <a:lnTo>
                    <a:pt x="32" y="5831"/>
                  </a:lnTo>
                  <a:cubicBezTo>
                    <a:pt x="1" y="5737"/>
                    <a:pt x="63" y="5643"/>
                    <a:pt x="157" y="5612"/>
                  </a:cubicBezTo>
                  <a:lnTo>
                    <a:pt x="2728" y="4985"/>
                  </a:lnTo>
                  <a:cubicBezTo>
                    <a:pt x="2524" y="2963"/>
                    <a:pt x="3841" y="1051"/>
                    <a:pt x="5863" y="549"/>
                  </a:cubicBezTo>
                  <a:cubicBezTo>
                    <a:pt x="8089" y="1"/>
                    <a:pt x="10346" y="1349"/>
                    <a:pt x="10910" y="3590"/>
                  </a:cubicBezTo>
                  <a:cubicBezTo>
                    <a:pt x="11459" y="5816"/>
                    <a:pt x="10095" y="8073"/>
                    <a:pt x="7869" y="8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54">
              <a:extLst>
                <a:ext uri="{FF2B5EF4-FFF2-40B4-BE49-F238E27FC236}">
                  <a16:creationId xmlns:a16="http://schemas.microsoft.com/office/drawing/2014/main" id="{20D3C146-9272-BE13-B885-E4C3F37C3F16}"/>
                </a:ext>
              </a:extLst>
            </p:cNvPr>
            <p:cNvSpPr/>
            <p:nvPr/>
          </p:nvSpPr>
          <p:spPr>
            <a:xfrm rot="-6603631">
              <a:off x="7259357" y="1027683"/>
              <a:ext cx="542341" cy="542373"/>
            </a:xfrm>
            <a:custGeom>
              <a:avLst/>
              <a:gdLst/>
              <a:ahLst/>
              <a:cxnLst/>
              <a:rect l="l" t="t" r="r" b="b"/>
              <a:pathLst>
                <a:path w="8246" h="8246" extrusionOk="0">
                  <a:moveTo>
                    <a:pt x="5016" y="7744"/>
                  </a:moveTo>
                  <a:cubicBezTo>
                    <a:pt x="3026" y="8245"/>
                    <a:pt x="988" y="7023"/>
                    <a:pt x="502" y="5017"/>
                  </a:cubicBezTo>
                  <a:cubicBezTo>
                    <a:pt x="1" y="3010"/>
                    <a:pt x="1223" y="988"/>
                    <a:pt x="3230" y="487"/>
                  </a:cubicBezTo>
                  <a:cubicBezTo>
                    <a:pt x="5220" y="1"/>
                    <a:pt x="7258" y="1223"/>
                    <a:pt x="7744" y="3214"/>
                  </a:cubicBezTo>
                  <a:cubicBezTo>
                    <a:pt x="8245" y="5220"/>
                    <a:pt x="7023" y="7242"/>
                    <a:pt x="5016" y="77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54">
              <a:extLst>
                <a:ext uri="{FF2B5EF4-FFF2-40B4-BE49-F238E27FC236}">
                  <a16:creationId xmlns:a16="http://schemas.microsoft.com/office/drawing/2014/main" id="{82242D45-AAF7-2775-260B-60DDE9511945}"/>
                </a:ext>
              </a:extLst>
            </p:cNvPr>
            <p:cNvSpPr/>
            <p:nvPr/>
          </p:nvSpPr>
          <p:spPr>
            <a:xfrm rot="-6603631">
              <a:off x="7312495" y="1080956"/>
              <a:ext cx="435136" cy="436148"/>
            </a:xfrm>
            <a:custGeom>
              <a:avLst/>
              <a:gdLst/>
              <a:ahLst/>
              <a:cxnLst/>
              <a:rect l="l" t="t" r="r" b="b"/>
              <a:pathLst>
                <a:path w="6616" h="6631" extrusionOk="0">
                  <a:moveTo>
                    <a:pt x="4029" y="6239"/>
                  </a:moveTo>
                  <a:cubicBezTo>
                    <a:pt x="2415" y="6630"/>
                    <a:pt x="800" y="5643"/>
                    <a:pt x="393" y="4044"/>
                  </a:cubicBezTo>
                  <a:cubicBezTo>
                    <a:pt x="1" y="2430"/>
                    <a:pt x="973" y="800"/>
                    <a:pt x="2587" y="408"/>
                  </a:cubicBezTo>
                  <a:cubicBezTo>
                    <a:pt x="4186" y="0"/>
                    <a:pt x="5816" y="988"/>
                    <a:pt x="6223" y="2602"/>
                  </a:cubicBezTo>
                  <a:cubicBezTo>
                    <a:pt x="6615" y="4201"/>
                    <a:pt x="5643" y="5831"/>
                    <a:pt x="4029" y="6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54">
              <a:extLst>
                <a:ext uri="{FF2B5EF4-FFF2-40B4-BE49-F238E27FC236}">
                  <a16:creationId xmlns:a16="http://schemas.microsoft.com/office/drawing/2014/main" id="{744BA22F-55B3-2247-7974-208940D23050}"/>
                </a:ext>
              </a:extLst>
            </p:cNvPr>
            <p:cNvSpPr/>
            <p:nvPr/>
          </p:nvSpPr>
          <p:spPr>
            <a:xfrm rot="-6603631">
              <a:off x="7434824" y="1154229"/>
              <a:ext cx="288666" cy="372281"/>
            </a:xfrm>
            <a:custGeom>
              <a:avLst/>
              <a:gdLst/>
              <a:ahLst/>
              <a:cxnLst/>
              <a:rect l="l" t="t" r="r" b="b"/>
              <a:pathLst>
                <a:path w="4389" h="5660" extrusionOk="0">
                  <a:moveTo>
                    <a:pt x="298" y="2979"/>
                  </a:moveTo>
                  <a:cubicBezTo>
                    <a:pt x="0" y="1819"/>
                    <a:pt x="502" y="628"/>
                    <a:pt x="1442" y="1"/>
                  </a:cubicBezTo>
                  <a:cubicBezTo>
                    <a:pt x="1333" y="95"/>
                    <a:pt x="1207" y="267"/>
                    <a:pt x="1223" y="581"/>
                  </a:cubicBezTo>
                  <a:cubicBezTo>
                    <a:pt x="1238" y="1161"/>
                    <a:pt x="1458" y="1192"/>
                    <a:pt x="1285" y="1615"/>
                  </a:cubicBezTo>
                  <a:cubicBezTo>
                    <a:pt x="1113" y="2023"/>
                    <a:pt x="768" y="2603"/>
                    <a:pt x="1144" y="3120"/>
                  </a:cubicBezTo>
                  <a:cubicBezTo>
                    <a:pt x="1505" y="3622"/>
                    <a:pt x="1677" y="3512"/>
                    <a:pt x="2179" y="3920"/>
                  </a:cubicBezTo>
                  <a:cubicBezTo>
                    <a:pt x="2665" y="4311"/>
                    <a:pt x="2539" y="4609"/>
                    <a:pt x="3041" y="4641"/>
                  </a:cubicBezTo>
                  <a:cubicBezTo>
                    <a:pt x="3543" y="4688"/>
                    <a:pt x="4389" y="4766"/>
                    <a:pt x="4389" y="4766"/>
                  </a:cubicBezTo>
                  <a:cubicBezTo>
                    <a:pt x="2775" y="5659"/>
                    <a:pt x="737" y="4797"/>
                    <a:pt x="298" y="29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73597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306"/>
        <p:cNvGrpSpPr/>
        <p:nvPr/>
      </p:nvGrpSpPr>
      <p:grpSpPr>
        <a:xfrm>
          <a:off x="0" y="0"/>
          <a:ext cx="0" cy="0"/>
          <a:chOff x="0" y="0"/>
          <a:chExt cx="0" cy="0"/>
        </a:xfrm>
      </p:grpSpPr>
      <p:grpSp>
        <p:nvGrpSpPr>
          <p:cNvPr id="4322" name="Google Shape;4322;p52"/>
          <p:cNvGrpSpPr/>
          <p:nvPr/>
        </p:nvGrpSpPr>
        <p:grpSpPr>
          <a:xfrm rot="10800000">
            <a:off x="6567479" y="561012"/>
            <a:ext cx="3507558" cy="3043084"/>
            <a:chOff x="-1000375" y="-308104"/>
            <a:chExt cx="3507208" cy="3042779"/>
          </a:xfrm>
        </p:grpSpPr>
        <p:sp>
          <p:nvSpPr>
            <p:cNvPr id="4323" name="Google Shape;4323;p52"/>
            <p:cNvSpPr/>
            <p:nvPr/>
          </p:nvSpPr>
          <p:spPr>
            <a:xfrm rot="-6603543">
              <a:off x="310092" y="1386348"/>
              <a:ext cx="328021" cy="456590"/>
            </a:xfrm>
            <a:custGeom>
              <a:avLst/>
              <a:gdLst/>
              <a:ahLst/>
              <a:cxnLst/>
              <a:rect l="l" t="t" r="r" b="b"/>
              <a:pathLst>
                <a:path w="7681" h="10691" extrusionOk="0">
                  <a:moveTo>
                    <a:pt x="7681" y="1"/>
                  </a:moveTo>
                  <a:cubicBezTo>
                    <a:pt x="7351" y="267"/>
                    <a:pt x="3981" y="4593"/>
                    <a:pt x="1991" y="5879"/>
                  </a:cubicBezTo>
                  <a:cubicBezTo>
                    <a:pt x="0" y="7164"/>
                    <a:pt x="1771" y="10691"/>
                    <a:pt x="2210" y="10691"/>
                  </a:cubicBezTo>
                  <a:cubicBezTo>
                    <a:pt x="2649" y="10691"/>
                    <a:pt x="6254" y="9374"/>
                    <a:pt x="6254" y="9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2"/>
            <p:cNvSpPr/>
            <p:nvPr/>
          </p:nvSpPr>
          <p:spPr>
            <a:xfrm rot="-6603543">
              <a:off x="507287" y="456225"/>
              <a:ext cx="435810" cy="489390"/>
            </a:xfrm>
            <a:custGeom>
              <a:avLst/>
              <a:gdLst/>
              <a:ahLst/>
              <a:cxnLst/>
              <a:rect l="l" t="t" r="r" b="b"/>
              <a:pathLst>
                <a:path w="10205" h="11459" extrusionOk="0">
                  <a:moveTo>
                    <a:pt x="5706" y="0"/>
                  </a:moveTo>
                  <a:lnTo>
                    <a:pt x="831" y="6098"/>
                  </a:lnTo>
                  <a:cubicBezTo>
                    <a:pt x="831" y="6098"/>
                    <a:pt x="1" y="9922"/>
                    <a:pt x="189" y="10142"/>
                  </a:cubicBezTo>
                  <a:cubicBezTo>
                    <a:pt x="377" y="10361"/>
                    <a:pt x="3731" y="11458"/>
                    <a:pt x="5063" y="10910"/>
                  </a:cubicBezTo>
                  <a:cubicBezTo>
                    <a:pt x="6396" y="10361"/>
                    <a:pt x="9390" y="6615"/>
                    <a:pt x="9327" y="6427"/>
                  </a:cubicBezTo>
                  <a:cubicBezTo>
                    <a:pt x="9248" y="6255"/>
                    <a:pt x="10205" y="2430"/>
                    <a:pt x="10205" y="24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2"/>
            <p:cNvSpPr/>
            <p:nvPr/>
          </p:nvSpPr>
          <p:spPr>
            <a:xfrm rot="-6603543">
              <a:off x="628901" y="1440412"/>
              <a:ext cx="943194" cy="859539"/>
            </a:xfrm>
            <a:custGeom>
              <a:avLst/>
              <a:gdLst/>
              <a:ahLst/>
              <a:cxnLst/>
              <a:rect l="l" t="t" r="r" b="b"/>
              <a:pathLst>
                <a:path w="22086" h="20126" extrusionOk="0">
                  <a:moveTo>
                    <a:pt x="22085" y="13527"/>
                  </a:moveTo>
                  <a:lnTo>
                    <a:pt x="16630" y="0"/>
                  </a:lnTo>
                  <a:lnTo>
                    <a:pt x="0" y="6599"/>
                  </a:lnTo>
                  <a:lnTo>
                    <a:pt x="5455" y="20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2"/>
            <p:cNvSpPr/>
            <p:nvPr/>
          </p:nvSpPr>
          <p:spPr>
            <a:xfrm rot="-6603543">
              <a:off x="898549" y="1559992"/>
              <a:ext cx="450543" cy="644675"/>
            </a:xfrm>
            <a:custGeom>
              <a:avLst/>
              <a:gdLst/>
              <a:ahLst/>
              <a:cxnLst/>
              <a:rect l="l" t="t" r="r" b="b"/>
              <a:pathLst>
                <a:path w="10550" h="15095" extrusionOk="0">
                  <a:moveTo>
                    <a:pt x="1" y="2101"/>
                  </a:moveTo>
                  <a:lnTo>
                    <a:pt x="5330" y="0"/>
                  </a:lnTo>
                  <a:lnTo>
                    <a:pt x="10549" y="12979"/>
                  </a:lnTo>
                  <a:lnTo>
                    <a:pt x="5236"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2"/>
            <p:cNvSpPr/>
            <p:nvPr/>
          </p:nvSpPr>
          <p:spPr>
            <a:xfrm rot="-6603543">
              <a:off x="1060657" y="1742392"/>
              <a:ext cx="450501" cy="644675"/>
            </a:xfrm>
            <a:custGeom>
              <a:avLst/>
              <a:gdLst/>
              <a:ahLst/>
              <a:cxnLst/>
              <a:rect l="l" t="t" r="r" b="b"/>
              <a:pathLst>
                <a:path w="10549" h="15095" extrusionOk="0">
                  <a:moveTo>
                    <a:pt x="10549" y="12995"/>
                  </a:moveTo>
                  <a:lnTo>
                    <a:pt x="5314" y="1"/>
                  </a:lnTo>
                  <a:lnTo>
                    <a:pt x="0" y="2117"/>
                  </a:lnTo>
                  <a:lnTo>
                    <a:pt x="5235" y="1509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2"/>
            <p:cNvSpPr/>
            <p:nvPr/>
          </p:nvSpPr>
          <p:spPr>
            <a:xfrm rot="-6603543">
              <a:off x="1268094" y="1981139"/>
              <a:ext cx="105141" cy="244374"/>
            </a:xfrm>
            <a:custGeom>
              <a:avLst/>
              <a:gdLst/>
              <a:ahLst/>
              <a:cxnLst/>
              <a:rect l="l" t="t" r="r" b="b"/>
              <a:pathLst>
                <a:path w="2462" h="5722" extrusionOk="0">
                  <a:moveTo>
                    <a:pt x="2461" y="5644"/>
                  </a:moveTo>
                  <a:lnTo>
                    <a:pt x="189" y="1"/>
                  </a:lnTo>
                  <a:lnTo>
                    <a:pt x="0" y="79"/>
                  </a:lnTo>
                  <a:lnTo>
                    <a:pt x="2273" y="5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2"/>
            <p:cNvSpPr/>
            <p:nvPr/>
          </p:nvSpPr>
          <p:spPr>
            <a:xfrm rot="-6603543">
              <a:off x="1259798" y="1979613"/>
              <a:ext cx="93739" cy="215589"/>
            </a:xfrm>
            <a:custGeom>
              <a:avLst/>
              <a:gdLst/>
              <a:ahLst/>
              <a:cxnLst/>
              <a:rect l="l" t="t" r="r" b="b"/>
              <a:pathLst>
                <a:path w="2195" h="5048" extrusionOk="0">
                  <a:moveTo>
                    <a:pt x="2194" y="4969"/>
                  </a:moveTo>
                  <a:lnTo>
                    <a:pt x="188" y="1"/>
                  </a:lnTo>
                  <a:lnTo>
                    <a:pt x="0" y="79"/>
                  </a:lnTo>
                  <a:lnTo>
                    <a:pt x="2006" y="50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52"/>
            <p:cNvSpPr/>
            <p:nvPr/>
          </p:nvSpPr>
          <p:spPr>
            <a:xfrm rot="-6603543">
              <a:off x="1249881" y="1976505"/>
              <a:ext cx="83020" cy="188812"/>
            </a:xfrm>
            <a:custGeom>
              <a:avLst/>
              <a:gdLst/>
              <a:ahLst/>
              <a:cxnLst/>
              <a:rect l="l" t="t" r="r" b="b"/>
              <a:pathLst>
                <a:path w="1944" h="4421" extrusionOk="0">
                  <a:moveTo>
                    <a:pt x="1944" y="4342"/>
                  </a:moveTo>
                  <a:lnTo>
                    <a:pt x="204" y="0"/>
                  </a:lnTo>
                  <a:lnTo>
                    <a:pt x="0" y="79"/>
                  </a:lnTo>
                  <a:lnTo>
                    <a:pt x="1756" y="4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52"/>
            <p:cNvSpPr/>
            <p:nvPr/>
          </p:nvSpPr>
          <p:spPr>
            <a:xfrm rot="-6603543">
              <a:off x="1420781" y="1917130"/>
              <a:ext cx="89724" cy="89046"/>
            </a:xfrm>
            <a:custGeom>
              <a:avLst/>
              <a:gdLst/>
              <a:ahLst/>
              <a:cxnLst/>
              <a:rect l="l" t="t" r="r" b="b"/>
              <a:pathLst>
                <a:path w="2101" h="2085" extrusionOk="0">
                  <a:moveTo>
                    <a:pt x="1912" y="705"/>
                  </a:moveTo>
                  <a:cubicBezTo>
                    <a:pt x="1724" y="235"/>
                    <a:pt x="1176" y="0"/>
                    <a:pt x="706" y="188"/>
                  </a:cubicBezTo>
                  <a:cubicBezTo>
                    <a:pt x="220" y="376"/>
                    <a:pt x="0" y="909"/>
                    <a:pt x="188" y="1379"/>
                  </a:cubicBezTo>
                  <a:cubicBezTo>
                    <a:pt x="376" y="1850"/>
                    <a:pt x="909" y="2085"/>
                    <a:pt x="1395" y="1897"/>
                  </a:cubicBezTo>
                  <a:cubicBezTo>
                    <a:pt x="1865" y="1709"/>
                    <a:pt x="2101" y="1176"/>
                    <a:pt x="191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52"/>
            <p:cNvSpPr/>
            <p:nvPr/>
          </p:nvSpPr>
          <p:spPr>
            <a:xfrm rot="-6603543">
              <a:off x="1305555" y="1820367"/>
              <a:ext cx="62307" cy="136580"/>
            </a:xfrm>
            <a:custGeom>
              <a:avLst/>
              <a:gdLst/>
              <a:ahLst/>
              <a:cxnLst/>
              <a:rect l="l" t="t" r="r" b="b"/>
              <a:pathLst>
                <a:path w="1459" h="3198" extrusionOk="0">
                  <a:moveTo>
                    <a:pt x="1458" y="3120"/>
                  </a:moveTo>
                  <a:lnTo>
                    <a:pt x="189" y="0"/>
                  </a:lnTo>
                  <a:lnTo>
                    <a:pt x="1" y="79"/>
                  </a:lnTo>
                  <a:lnTo>
                    <a:pt x="1255"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2"/>
            <p:cNvSpPr/>
            <p:nvPr/>
          </p:nvSpPr>
          <p:spPr>
            <a:xfrm rot="-6603543">
              <a:off x="1288946" y="1801256"/>
              <a:ext cx="61624" cy="136623"/>
            </a:xfrm>
            <a:custGeom>
              <a:avLst/>
              <a:gdLst/>
              <a:ahLst/>
              <a:cxnLst/>
              <a:rect l="l" t="t" r="r" b="b"/>
              <a:pathLst>
                <a:path w="1443" h="3199" extrusionOk="0">
                  <a:moveTo>
                    <a:pt x="1443" y="3120"/>
                  </a:moveTo>
                  <a:lnTo>
                    <a:pt x="189" y="1"/>
                  </a:lnTo>
                  <a:lnTo>
                    <a:pt x="1" y="64"/>
                  </a:lnTo>
                  <a:lnTo>
                    <a:pt x="1255" y="31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2"/>
            <p:cNvSpPr/>
            <p:nvPr/>
          </p:nvSpPr>
          <p:spPr>
            <a:xfrm rot="-6603543">
              <a:off x="1271659" y="1782119"/>
              <a:ext cx="62307" cy="136623"/>
            </a:xfrm>
            <a:custGeom>
              <a:avLst/>
              <a:gdLst/>
              <a:ahLst/>
              <a:cxnLst/>
              <a:rect l="l" t="t" r="r" b="b"/>
              <a:pathLst>
                <a:path w="1459" h="3199" extrusionOk="0">
                  <a:moveTo>
                    <a:pt x="1458" y="3120"/>
                  </a:moveTo>
                  <a:lnTo>
                    <a:pt x="189" y="1"/>
                  </a:lnTo>
                  <a:lnTo>
                    <a:pt x="0" y="63"/>
                  </a:lnTo>
                  <a:lnTo>
                    <a:pt x="1270" y="319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2"/>
            <p:cNvSpPr/>
            <p:nvPr/>
          </p:nvSpPr>
          <p:spPr>
            <a:xfrm rot="-6603543">
              <a:off x="1056986" y="1702460"/>
              <a:ext cx="182822" cy="435834"/>
            </a:xfrm>
            <a:custGeom>
              <a:avLst/>
              <a:gdLst/>
              <a:ahLst/>
              <a:cxnLst/>
              <a:rect l="l" t="t" r="r" b="b"/>
              <a:pathLst>
                <a:path w="4281" h="10205" extrusionOk="0">
                  <a:moveTo>
                    <a:pt x="4280" y="10142"/>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2"/>
            <p:cNvSpPr/>
            <p:nvPr/>
          </p:nvSpPr>
          <p:spPr>
            <a:xfrm rot="-6603543">
              <a:off x="1040410" y="1683343"/>
              <a:ext cx="182096" cy="435834"/>
            </a:xfrm>
            <a:custGeom>
              <a:avLst/>
              <a:gdLst/>
              <a:ahLst/>
              <a:cxnLst/>
              <a:rect l="l" t="t" r="r" b="b"/>
              <a:pathLst>
                <a:path w="4264" h="10205" extrusionOk="0">
                  <a:moveTo>
                    <a:pt x="4264" y="10141"/>
                  </a:moveTo>
                  <a:lnTo>
                    <a:pt x="188" y="0"/>
                  </a:lnTo>
                  <a:lnTo>
                    <a:pt x="0" y="78"/>
                  </a:lnTo>
                  <a:lnTo>
                    <a:pt x="4076"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2"/>
            <p:cNvSpPr/>
            <p:nvPr/>
          </p:nvSpPr>
          <p:spPr>
            <a:xfrm rot="-6603543">
              <a:off x="1023098" y="1664260"/>
              <a:ext cx="182780" cy="435834"/>
            </a:xfrm>
            <a:custGeom>
              <a:avLst/>
              <a:gdLst/>
              <a:ahLst/>
              <a:cxnLst/>
              <a:rect l="l" t="t" r="r" b="b"/>
              <a:pathLst>
                <a:path w="4280" h="10205" extrusionOk="0">
                  <a:moveTo>
                    <a:pt x="4280" y="10126"/>
                  </a:moveTo>
                  <a:lnTo>
                    <a:pt x="189"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2"/>
            <p:cNvSpPr/>
            <p:nvPr/>
          </p:nvSpPr>
          <p:spPr>
            <a:xfrm rot="-6603543">
              <a:off x="1148989" y="1678319"/>
              <a:ext cx="87077" cy="198891"/>
            </a:xfrm>
            <a:custGeom>
              <a:avLst/>
              <a:gdLst/>
              <a:ahLst/>
              <a:cxnLst/>
              <a:rect l="l" t="t" r="r" b="b"/>
              <a:pathLst>
                <a:path w="2039" h="4657" extrusionOk="0">
                  <a:moveTo>
                    <a:pt x="2039" y="4578"/>
                  </a:moveTo>
                  <a:lnTo>
                    <a:pt x="189" y="1"/>
                  </a:lnTo>
                  <a:lnTo>
                    <a:pt x="1" y="64"/>
                  </a:lnTo>
                  <a:lnTo>
                    <a:pt x="1850" y="46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2"/>
            <p:cNvSpPr/>
            <p:nvPr/>
          </p:nvSpPr>
          <p:spPr>
            <a:xfrm rot="-6603543">
              <a:off x="989181" y="1626041"/>
              <a:ext cx="182780" cy="435834"/>
            </a:xfrm>
            <a:custGeom>
              <a:avLst/>
              <a:gdLst/>
              <a:ahLst/>
              <a:cxnLst/>
              <a:rect l="l" t="t" r="r" b="b"/>
              <a:pathLst>
                <a:path w="4280" h="10205" extrusionOk="0">
                  <a:moveTo>
                    <a:pt x="4280" y="10126"/>
                  </a:moveTo>
                  <a:lnTo>
                    <a:pt x="205"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2"/>
            <p:cNvSpPr/>
            <p:nvPr/>
          </p:nvSpPr>
          <p:spPr>
            <a:xfrm rot="-6603543">
              <a:off x="1077181" y="1631372"/>
              <a:ext cx="112486" cy="261799"/>
            </a:xfrm>
            <a:custGeom>
              <a:avLst/>
              <a:gdLst/>
              <a:ahLst/>
              <a:cxnLst/>
              <a:rect l="l" t="t" r="r" b="b"/>
              <a:pathLst>
                <a:path w="2634" h="6130" extrusionOk="0">
                  <a:moveTo>
                    <a:pt x="2633" y="6051"/>
                  </a:moveTo>
                  <a:lnTo>
                    <a:pt x="204" y="1"/>
                  </a:lnTo>
                  <a:lnTo>
                    <a:pt x="0" y="79"/>
                  </a:lnTo>
                  <a:lnTo>
                    <a:pt x="2445" y="6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2"/>
            <p:cNvSpPr/>
            <p:nvPr/>
          </p:nvSpPr>
          <p:spPr>
            <a:xfrm rot="-6603543">
              <a:off x="955265" y="1587821"/>
              <a:ext cx="182780" cy="435834"/>
            </a:xfrm>
            <a:custGeom>
              <a:avLst/>
              <a:gdLst/>
              <a:ahLst/>
              <a:cxnLst/>
              <a:rect l="l" t="t" r="r" b="b"/>
              <a:pathLst>
                <a:path w="4280" h="10205" extrusionOk="0">
                  <a:moveTo>
                    <a:pt x="4280" y="10126"/>
                  </a:moveTo>
                  <a:lnTo>
                    <a:pt x="204" y="1"/>
                  </a:lnTo>
                  <a:lnTo>
                    <a:pt x="1" y="79"/>
                  </a:lnTo>
                  <a:lnTo>
                    <a:pt x="4092"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2"/>
            <p:cNvSpPr/>
            <p:nvPr/>
          </p:nvSpPr>
          <p:spPr>
            <a:xfrm rot="-6603543">
              <a:off x="921369" y="1549616"/>
              <a:ext cx="182780" cy="435791"/>
            </a:xfrm>
            <a:custGeom>
              <a:avLst/>
              <a:gdLst/>
              <a:ahLst/>
              <a:cxnLst/>
              <a:rect l="l" t="t" r="r" b="b"/>
              <a:pathLst>
                <a:path w="4280" h="10204" extrusionOk="0">
                  <a:moveTo>
                    <a:pt x="4280" y="10126"/>
                  </a:moveTo>
                  <a:lnTo>
                    <a:pt x="204" y="0"/>
                  </a:lnTo>
                  <a:lnTo>
                    <a:pt x="1" y="78"/>
                  </a:lnTo>
                  <a:lnTo>
                    <a:pt x="4092"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2"/>
            <p:cNvSpPr/>
            <p:nvPr/>
          </p:nvSpPr>
          <p:spPr>
            <a:xfrm rot="-6603543">
              <a:off x="904731" y="1530485"/>
              <a:ext cx="182139" cy="435834"/>
            </a:xfrm>
            <a:custGeom>
              <a:avLst/>
              <a:gdLst/>
              <a:ahLst/>
              <a:cxnLst/>
              <a:rect l="l" t="t" r="r" b="b"/>
              <a:pathLst>
                <a:path w="4265" h="10205" extrusionOk="0">
                  <a:moveTo>
                    <a:pt x="4264" y="10126"/>
                  </a:moveTo>
                  <a:lnTo>
                    <a:pt x="189" y="1"/>
                  </a:lnTo>
                  <a:lnTo>
                    <a:pt x="1" y="63"/>
                  </a:lnTo>
                  <a:lnTo>
                    <a:pt x="4076" y="102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2"/>
            <p:cNvSpPr/>
            <p:nvPr/>
          </p:nvSpPr>
          <p:spPr>
            <a:xfrm rot="-6603543">
              <a:off x="887472" y="1511368"/>
              <a:ext cx="182780" cy="435834"/>
            </a:xfrm>
            <a:custGeom>
              <a:avLst/>
              <a:gdLst/>
              <a:ahLst/>
              <a:cxnLst/>
              <a:rect l="l" t="t" r="r" b="b"/>
              <a:pathLst>
                <a:path w="4280" h="10205" extrusionOk="0">
                  <a:moveTo>
                    <a:pt x="4279" y="10126"/>
                  </a:moveTo>
                  <a:lnTo>
                    <a:pt x="204" y="0"/>
                  </a:lnTo>
                  <a:lnTo>
                    <a:pt x="0" y="63"/>
                  </a:lnTo>
                  <a:lnTo>
                    <a:pt x="4091" y="1020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52"/>
            <p:cNvSpPr/>
            <p:nvPr/>
          </p:nvSpPr>
          <p:spPr>
            <a:xfrm rot="-6603543">
              <a:off x="992912" y="1520546"/>
              <a:ext cx="100486" cy="232971"/>
            </a:xfrm>
            <a:custGeom>
              <a:avLst/>
              <a:gdLst/>
              <a:ahLst/>
              <a:cxnLst/>
              <a:rect l="l" t="t" r="r" b="b"/>
              <a:pathLst>
                <a:path w="2353" h="5455" extrusionOk="0">
                  <a:moveTo>
                    <a:pt x="2352" y="5376"/>
                  </a:moveTo>
                  <a:lnTo>
                    <a:pt x="189" y="0"/>
                  </a:lnTo>
                  <a:lnTo>
                    <a:pt x="1" y="63"/>
                  </a:lnTo>
                  <a:lnTo>
                    <a:pt x="2164" y="545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52"/>
            <p:cNvSpPr/>
            <p:nvPr/>
          </p:nvSpPr>
          <p:spPr>
            <a:xfrm rot="-6603543">
              <a:off x="1182027" y="743276"/>
              <a:ext cx="1150701" cy="1175534"/>
            </a:xfrm>
            <a:custGeom>
              <a:avLst/>
              <a:gdLst/>
              <a:ahLst/>
              <a:cxnLst/>
              <a:rect l="l" t="t" r="r" b="b"/>
              <a:pathLst>
                <a:path w="26945" h="27525" extrusionOk="0">
                  <a:moveTo>
                    <a:pt x="455" y="9876"/>
                  </a:moveTo>
                  <a:lnTo>
                    <a:pt x="12383" y="314"/>
                  </a:lnTo>
                  <a:cubicBezTo>
                    <a:pt x="12775" y="1"/>
                    <a:pt x="13355" y="48"/>
                    <a:pt x="13669" y="440"/>
                  </a:cubicBezTo>
                  <a:lnTo>
                    <a:pt x="26631" y="16365"/>
                  </a:lnTo>
                  <a:cubicBezTo>
                    <a:pt x="26945" y="16757"/>
                    <a:pt x="26882" y="17321"/>
                    <a:pt x="26490" y="17634"/>
                  </a:cubicBezTo>
                  <a:lnTo>
                    <a:pt x="14562" y="27211"/>
                  </a:lnTo>
                  <a:cubicBezTo>
                    <a:pt x="14170" y="27525"/>
                    <a:pt x="13606" y="27462"/>
                    <a:pt x="13277" y="27070"/>
                  </a:cubicBezTo>
                  <a:lnTo>
                    <a:pt x="314" y="11145"/>
                  </a:lnTo>
                  <a:cubicBezTo>
                    <a:pt x="1" y="10753"/>
                    <a:pt x="63" y="10189"/>
                    <a:pt x="455" y="9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52"/>
            <p:cNvSpPr/>
            <p:nvPr/>
          </p:nvSpPr>
          <p:spPr>
            <a:xfrm rot="-6603543">
              <a:off x="1186395" y="748384"/>
              <a:ext cx="1141348" cy="1165498"/>
            </a:xfrm>
            <a:custGeom>
              <a:avLst/>
              <a:gdLst/>
              <a:ahLst/>
              <a:cxnLst/>
              <a:rect l="l" t="t" r="r" b="b"/>
              <a:pathLst>
                <a:path w="26726" h="27290" extrusionOk="0">
                  <a:moveTo>
                    <a:pt x="12853" y="1"/>
                  </a:moveTo>
                  <a:lnTo>
                    <a:pt x="12853" y="1"/>
                  </a:lnTo>
                  <a:lnTo>
                    <a:pt x="12853" y="1"/>
                  </a:lnTo>
                  <a:lnTo>
                    <a:pt x="12853" y="1"/>
                  </a:lnTo>
                  <a:lnTo>
                    <a:pt x="12853" y="1"/>
                  </a:lnTo>
                  <a:lnTo>
                    <a:pt x="12853" y="1"/>
                  </a:lnTo>
                  <a:close/>
                  <a:moveTo>
                    <a:pt x="12838" y="1"/>
                  </a:moveTo>
                  <a:lnTo>
                    <a:pt x="12853" y="1"/>
                  </a:lnTo>
                  <a:lnTo>
                    <a:pt x="12853" y="1"/>
                  </a:lnTo>
                  <a:lnTo>
                    <a:pt x="12853" y="1"/>
                  </a:lnTo>
                  <a:lnTo>
                    <a:pt x="12853" y="1"/>
                  </a:lnTo>
                  <a:lnTo>
                    <a:pt x="12838" y="1"/>
                  </a:lnTo>
                  <a:close/>
                  <a:moveTo>
                    <a:pt x="12305" y="173"/>
                  </a:moveTo>
                  <a:cubicBezTo>
                    <a:pt x="12462" y="63"/>
                    <a:pt x="12650" y="1"/>
                    <a:pt x="12838" y="1"/>
                  </a:cubicBezTo>
                  <a:lnTo>
                    <a:pt x="12838" y="1"/>
                  </a:lnTo>
                  <a:cubicBezTo>
                    <a:pt x="12650" y="1"/>
                    <a:pt x="12462" y="63"/>
                    <a:pt x="12305" y="173"/>
                  </a:cubicBezTo>
                  <a:close/>
                  <a:moveTo>
                    <a:pt x="13527" y="298"/>
                  </a:moveTo>
                  <a:cubicBezTo>
                    <a:pt x="13355" y="110"/>
                    <a:pt x="13104" y="1"/>
                    <a:pt x="12853" y="1"/>
                  </a:cubicBezTo>
                  <a:lnTo>
                    <a:pt x="12853" y="1"/>
                  </a:lnTo>
                  <a:cubicBezTo>
                    <a:pt x="13104" y="1"/>
                    <a:pt x="13355" y="110"/>
                    <a:pt x="13527" y="298"/>
                  </a:cubicBezTo>
                  <a:close/>
                  <a:moveTo>
                    <a:pt x="12289" y="189"/>
                  </a:moveTo>
                  <a:cubicBezTo>
                    <a:pt x="12289" y="189"/>
                    <a:pt x="12305" y="173"/>
                    <a:pt x="12305" y="173"/>
                  </a:cubicBezTo>
                  <a:lnTo>
                    <a:pt x="12305" y="173"/>
                  </a:lnTo>
                  <a:cubicBezTo>
                    <a:pt x="12305" y="173"/>
                    <a:pt x="12289" y="189"/>
                    <a:pt x="12289" y="189"/>
                  </a:cubicBezTo>
                  <a:close/>
                  <a:moveTo>
                    <a:pt x="12273" y="204"/>
                  </a:moveTo>
                  <a:cubicBezTo>
                    <a:pt x="12273" y="189"/>
                    <a:pt x="12273" y="189"/>
                    <a:pt x="12289" y="189"/>
                  </a:cubicBezTo>
                  <a:lnTo>
                    <a:pt x="12289" y="189"/>
                  </a:lnTo>
                  <a:cubicBezTo>
                    <a:pt x="12273" y="189"/>
                    <a:pt x="12273" y="189"/>
                    <a:pt x="12273" y="204"/>
                  </a:cubicBezTo>
                  <a:close/>
                  <a:moveTo>
                    <a:pt x="12273" y="204"/>
                  </a:moveTo>
                  <a:lnTo>
                    <a:pt x="345" y="9766"/>
                  </a:lnTo>
                  <a:lnTo>
                    <a:pt x="12273" y="204"/>
                  </a:lnTo>
                  <a:lnTo>
                    <a:pt x="12273" y="204"/>
                  </a:lnTo>
                  <a:close/>
                  <a:moveTo>
                    <a:pt x="13559" y="330"/>
                  </a:moveTo>
                  <a:lnTo>
                    <a:pt x="26521" y="16255"/>
                  </a:lnTo>
                  <a:cubicBezTo>
                    <a:pt x="26662" y="16427"/>
                    <a:pt x="26725" y="16631"/>
                    <a:pt x="26725" y="16819"/>
                  </a:cubicBezTo>
                  <a:lnTo>
                    <a:pt x="26725" y="16819"/>
                  </a:lnTo>
                  <a:cubicBezTo>
                    <a:pt x="26725" y="16631"/>
                    <a:pt x="26662" y="16427"/>
                    <a:pt x="26521" y="16255"/>
                  </a:cubicBezTo>
                  <a:lnTo>
                    <a:pt x="26521" y="16255"/>
                  </a:lnTo>
                  <a:lnTo>
                    <a:pt x="13559" y="330"/>
                  </a:lnTo>
                  <a:cubicBezTo>
                    <a:pt x="13543" y="314"/>
                    <a:pt x="13543" y="314"/>
                    <a:pt x="13527" y="298"/>
                  </a:cubicBezTo>
                  <a:lnTo>
                    <a:pt x="13527" y="298"/>
                  </a:lnTo>
                  <a:cubicBezTo>
                    <a:pt x="13543" y="314"/>
                    <a:pt x="13543" y="314"/>
                    <a:pt x="13559" y="330"/>
                  </a:cubicBezTo>
                  <a:close/>
                  <a:moveTo>
                    <a:pt x="0" y="10471"/>
                  </a:moveTo>
                  <a:cubicBezTo>
                    <a:pt x="0" y="10205"/>
                    <a:pt x="126" y="9938"/>
                    <a:pt x="345" y="9766"/>
                  </a:cubicBezTo>
                  <a:lnTo>
                    <a:pt x="345" y="9766"/>
                  </a:lnTo>
                  <a:cubicBezTo>
                    <a:pt x="126" y="9938"/>
                    <a:pt x="0" y="10205"/>
                    <a:pt x="0" y="10471"/>
                  </a:cubicBezTo>
                  <a:close/>
                  <a:moveTo>
                    <a:pt x="204" y="11035"/>
                  </a:moveTo>
                  <a:lnTo>
                    <a:pt x="13167" y="26960"/>
                  </a:lnTo>
                  <a:cubicBezTo>
                    <a:pt x="13355" y="27180"/>
                    <a:pt x="13606" y="27290"/>
                    <a:pt x="13872" y="27290"/>
                  </a:cubicBezTo>
                  <a:lnTo>
                    <a:pt x="13872" y="27290"/>
                  </a:lnTo>
                  <a:cubicBezTo>
                    <a:pt x="13606" y="27290"/>
                    <a:pt x="13355" y="27180"/>
                    <a:pt x="13167" y="26960"/>
                  </a:cubicBezTo>
                  <a:lnTo>
                    <a:pt x="13167" y="26960"/>
                  </a:lnTo>
                  <a:lnTo>
                    <a:pt x="204" y="11035"/>
                  </a:lnTo>
                  <a:cubicBezTo>
                    <a:pt x="79" y="10863"/>
                    <a:pt x="0" y="10659"/>
                    <a:pt x="0" y="10471"/>
                  </a:cubicBezTo>
                  <a:lnTo>
                    <a:pt x="0" y="10471"/>
                  </a:lnTo>
                  <a:cubicBezTo>
                    <a:pt x="0" y="10659"/>
                    <a:pt x="79" y="10863"/>
                    <a:pt x="204" y="11035"/>
                  </a:cubicBezTo>
                  <a:close/>
                  <a:moveTo>
                    <a:pt x="26380" y="17524"/>
                  </a:moveTo>
                  <a:lnTo>
                    <a:pt x="14452" y="27101"/>
                  </a:lnTo>
                  <a:lnTo>
                    <a:pt x="26380" y="17524"/>
                  </a:lnTo>
                  <a:cubicBezTo>
                    <a:pt x="26615" y="17352"/>
                    <a:pt x="26725" y="17086"/>
                    <a:pt x="26725" y="16819"/>
                  </a:cubicBezTo>
                  <a:lnTo>
                    <a:pt x="26725" y="16819"/>
                  </a:lnTo>
                  <a:cubicBezTo>
                    <a:pt x="26725" y="17086"/>
                    <a:pt x="26615" y="17352"/>
                    <a:pt x="26380" y="17524"/>
                  </a:cubicBezTo>
                  <a:close/>
                  <a:moveTo>
                    <a:pt x="13888" y="27290"/>
                  </a:moveTo>
                  <a:cubicBezTo>
                    <a:pt x="14092" y="27290"/>
                    <a:pt x="14295" y="27227"/>
                    <a:pt x="14452" y="27101"/>
                  </a:cubicBezTo>
                  <a:lnTo>
                    <a:pt x="14452" y="27101"/>
                  </a:lnTo>
                  <a:cubicBezTo>
                    <a:pt x="14295" y="27227"/>
                    <a:pt x="14092" y="27290"/>
                    <a:pt x="13888" y="27290"/>
                  </a:cubicBezTo>
                  <a:close/>
                  <a:moveTo>
                    <a:pt x="13888" y="27290"/>
                  </a:moveTo>
                  <a:lnTo>
                    <a:pt x="13872" y="27290"/>
                  </a:lnTo>
                  <a:lnTo>
                    <a:pt x="13872" y="27290"/>
                  </a:lnTo>
                  <a:lnTo>
                    <a:pt x="13888" y="27290"/>
                  </a:lnTo>
                  <a:close/>
                  <a:moveTo>
                    <a:pt x="13888" y="27290"/>
                  </a:moveTo>
                  <a:lnTo>
                    <a:pt x="13888" y="27290"/>
                  </a:lnTo>
                  <a:lnTo>
                    <a:pt x="13888" y="27290"/>
                  </a:lnTo>
                  <a:lnTo>
                    <a:pt x="13888" y="27290"/>
                  </a:lnTo>
                  <a:close/>
                </a:path>
              </a:pathLst>
            </a:custGeom>
            <a:solidFill>
              <a:srgbClr val="A0B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2"/>
            <p:cNvSpPr/>
            <p:nvPr/>
          </p:nvSpPr>
          <p:spPr>
            <a:xfrm rot="-6603543">
              <a:off x="1258923" y="821035"/>
              <a:ext cx="996107" cy="1019565"/>
            </a:xfrm>
            <a:custGeom>
              <a:avLst/>
              <a:gdLst/>
              <a:ahLst/>
              <a:cxnLst/>
              <a:rect l="l" t="t" r="r" b="b"/>
              <a:pathLst>
                <a:path w="23325" h="23873" extrusionOk="0">
                  <a:moveTo>
                    <a:pt x="11208" y="0"/>
                  </a:moveTo>
                  <a:lnTo>
                    <a:pt x="1" y="8997"/>
                  </a:lnTo>
                  <a:lnTo>
                    <a:pt x="12102" y="23872"/>
                  </a:lnTo>
                  <a:lnTo>
                    <a:pt x="23324" y="14875"/>
                  </a:lnTo>
                  <a:lnTo>
                    <a:pt x="112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52"/>
            <p:cNvSpPr/>
            <p:nvPr/>
          </p:nvSpPr>
          <p:spPr>
            <a:xfrm rot="-6603543">
              <a:off x="1970701" y="951777"/>
              <a:ext cx="16100" cy="14478"/>
            </a:xfrm>
            <a:custGeom>
              <a:avLst/>
              <a:gdLst/>
              <a:ahLst/>
              <a:cxnLst/>
              <a:rect l="l" t="t" r="r" b="b"/>
              <a:pathLst>
                <a:path w="377" h="339" extrusionOk="0">
                  <a:moveTo>
                    <a:pt x="194" y="0"/>
                  </a:moveTo>
                  <a:cubicBezTo>
                    <a:pt x="154" y="0"/>
                    <a:pt x="113" y="13"/>
                    <a:pt x="79" y="40"/>
                  </a:cubicBezTo>
                  <a:cubicBezTo>
                    <a:pt x="1" y="87"/>
                    <a:pt x="1" y="197"/>
                    <a:pt x="48" y="275"/>
                  </a:cubicBezTo>
                  <a:cubicBezTo>
                    <a:pt x="83" y="320"/>
                    <a:pt x="133" y="339"/>
                    <a:pt x="184" y="339"/>
                  </a:cubicBezTo>
                  <a:cubicBezTo>
                    <a:pt x="224" y="339"/>
                    <a:pt x="264" y="327"/>
                    <a:pt x="298" y="307"/>
                  </a:cubicBezTo>
                  <a:cubicBezTo>
                    <a:pt x="377" y="244"/>
                    <a:pt x="377" y="134"/>
                    <a:pt x="330" y="56"/>
                  </a:cubicBezTo>
                  <a:cubicBezTo>
                    <a:pt x="295" y="21"/>
                    <a:pt x="245" y="0"/>
                    <a:pt x="194" y="0"/>
                  </a:cubicBezTo>
                  <a:close/>
                </a:path>
              </a:pathLst>
            </a:custGeom>
            <a:solidFill>
              <a:srgbClr val="13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52"/>
            <p:cNvSpPr/>
            <p:nvPr/>
          </p:nvSpPr>
          <p:spPr>
            <a:xfrm rot="-6603543">
              <a:off x="1971215" y="951659"/>
              <a:ext cx="14776" cy="14777"/>
            </a:xfrm>
            <a:custGeom>
              <a:avLst/>
              <a:gdLst/>
              <a:ahLst/>
              <a:cxnLst/>
              <a:rect l="l" t="t" r="r" b="b"/>
              <a:pathLst>
                <a:path w="346" h="346" extrusionOk="0">
                  <a:moveTo>
                    <a:pt x="173" y="0"/>
                  </a:moveTo>
                  <a:cubicBezTo>
                    <a:pt x="173" y="0"/>
                    <a:pt x="173" y="0"/>
                    <a:pt x="188" y="0"/>
                  </a:cubicBezTo>
                  <a:lnTo>
                    <a:pt x="188" y="0"/>
                  </a:lnTo>
                  <a:cubicBezTo>
                    <a:pt x="173" y="0"/>
                    <a:pt x="173" y="0"/>
                    <a:pt x="173" y="0"/>
                  </a:cubicBezTo>
                  <a:lnTo>
                    <a:pt x="173" y="0"/>
                  </a:lnTo>
                  <a:lnTo>
                    <a:pt x="173" y="0"/>
                  </a:lnTo>
                  <a:close/>
                  <a:moveTo>
                    <a:pt x="157" y="0"/>
                  </a:moveTo>
                  <a:cubicBezTo>
                    <a:pt x="173" y="0"/>
                    <a:pt x="173" y="0"/>
                    <a:pt x="173" y="0"/>
                  </a:cubicBezTo>
                  <a:lnTo>
                    <a:pt x="173" y="0"/>
                  </a:lnTo>
                  <a:lnTo>
                    <a:pt x="173" y="0"/>
                  </a:lnTo>
                  <a:lnTo>
                    <a:pt x="173" y="0"/>
                  </a:lnTo>
                  <a:cubicBezTo>
                    <a:pt x="173" y="0"/>
                    <a:pt x="173" y="0"/>
                    <a:pt x="157" y="0"/>
                  </a:cubicBezTo>
                  <a:close/>
                  <a:moveTo>
                    <a:pt x="141" y="0"/>
                  </a:moveTo>
                  <a:cubicBezTo>
                    <a:pt x="141" y="0"/>
                    <a:pt x="157" y="0"/>
                    <a:pt x="157" y="0"/>
                  </a:cubicBezTo>
                  <a:lnTo>
                    <a:pt x="157" y="0"/>
                  </a:lnTo>
                  <a:cubicBezTo>
                    <a:pt x="157" y="0"/>
                    <a:pt x="141" y="0"/>
                    <a:pt x="141" y="0"/>
                  </a:cubicBezTo>
                  <a:close/>
                  <a:moveTo>
                    <a:pt x="298" y="47"/>
                  </a:moveTo>
                  <a:cubicBezTo>
                    <a:pt x="267" y="16"/>
                    <a:pt x="220" y="0"/>
                    <a:pt x="188" y="0"/>
                  </a:cubicBezTo>
                  <a:lnTo>
                    <a:pt x="188" y="0"/>
                  </a:lnTo>
                  <a:cubicBezTo>
                    <a:pt x="220" y="0"/>
                    <a:pt x="267" y="16"/>
                    <a:pt x="298" y="47"/>
                  </a:cubicBezTo>
                  <a:close/>
                  <a:moveTo>
                    <a:pt x="63" y="32"/>
                  </a:moveTo>
                  <a:cubicBezTo>
                    <a:pt x="94" y="16"/>
                    <a:pt x="110" y="16"/>
                    <a:pt x="141" y="0"/>
                  </a:cubicBezTo>
                  <a:lnTo>
                    <a:pt x="141" y="0"/>
                  </a:lnTo>
                  <a:cubicBezTo>
                    <a:pt x="110" y="16"/>
                    <a:pt x="94" y="16"/>
                    <a:pt x="63" y="32"/>
                  </a:cubicBezTo>
                  <a:close/>
                  <a:moveTo>
                    <a:pt x="63" y="47"/>
                  </a:moveTo>
                  <a:cubicBezTo>
                    <a:pt x="16" y="79"/>
                    <a:pt x="0" y="126"/>
                    <a:pt x="0" y="173"/>
                  </a:cubicBezTo>
                  <a:lnTo>
                    <a:pt x="0" y="173"/>
                  </a:lnTo>
                  <a:cubicBezTo>
                    <a:pt x="0" y="126"/>
                    <a:pt x="16" y="79"/>
                    <a:pt x="63" y="47"/>
                  </a:cubicBezTo>
                  <a:lnTo>
                    <a:pt x="63" y="47"/>
                  </a:lnTo>
                  <a:cubicBezTo>
                    <a:pt x="63" y="47"/>
                    <a:pt x="63" y="32"/>
                    <a:pt x="63" y="32"/>
                  </a:cubicBezTo>
                  <a:lnTo>
                    <a:pt x="63" y="32"/>
                  </a:lnTo>
                  <a:cubicBezTo>
                    <a:pt x="63" y="32"/>
                    <a:pt x="63" y="47"/>
                    <a:pt x="63" y="47"/>
                  </a:cubicBezTo>
                  <a:close/>
                  <a:moveTo>
                    <a:pt x="298" y="47"/>
                  </a:moveTo>
                  <a:cubicBezTo>
                    <a:pt x="298" y="47"/>
                    <a:pt x="298" y="47"/>
                    <a:pt x="298" y="47"/>
                  </a:cubicBezTo>
                  <a:lnTo>
                    <a:pt x="298" y="47"/>
                  </a:lnTo>
                  <a:cubicBezTo>
                    <a:pt x="298" y="47"/>
                    <a:pt x="298" y="47"/>
                    <a:pt x="298" y="47"/>
                  </a:cubicBezTo>
                  <a:close/>
                  <a:moveTo>
                    <a:pt x="314" y="63"/>
                  </a:moveTo>
                  <a:cubicBezTo>
                    <a:pt x="298" y="63"/>
                    <a:pt x="298" y="63"/>
                    <a:pt x="298" y="47"/>
                  </a:cubicBezTo>
                  <a:lnTo>
                    <a:pt x="298" y="47"/>
                  </a:lnTo>
                  <a:cubicBezTo>
                    <a:pt x="298" y="63"/>
                    <a:pt x="298" y="63"/>
                    <a:pt x="314" y="63"/>
                  </a:cubicBezTo>
                  <a:close/>
                  <a:moveTo>
                    <a:pt x="314" y="63"/>
                  </a:moveTo>
                  <a:cubicBezTo>
                    <a:pt x="330" y="94"/>
                    <a:pt x="345" y="141"/>
                    <a:pt x="345" y="173"/>
                  </a:cubicBezTo>
                  <a:lnTo>
                    <a:pt x="345" y="173"/>
                  </a:lnTo>
                  <a:cubicBezTo>
                    <a:pt x="345" y="141"/>
                    <a:pt x="330" y="94"/>
                    <a:pt x="314" y="63"/>
                  </a:cubicBezTo>
                  <a:lnTo>
                    <a:pt x="314" y="63"/>
                  </a:lnTo>
                  <a:lnTo>
                    <a:pt x="314" y="63"/>
                  </a:lnTo>
                  <a:close/>
                  <a:moveTo>
                    <a:pt x="32" y="282"/>
                  </a:moveTo>
                  <a:cubicBezTo>
                    <a:pt x="16" y="251"/>
                    <a:pt x="0" y="204"/>
                    <a:pt x="0" y="173"/>
                  </a:cubicBezTo>
                  <a:lnTo>
                    <a:pt x="0" y="173"/>
                  </a:lnTo>
                  <a:cubicBezTo>
                    <a:pt x="0" y="204"/>
                    <a:pt x="16" y="251"/>
                    <a:pt x="32" y="282"/>
                  </a:cubicBezTo>
                  <a:close/>
                  <a:moveTo>
                    <a:pt x="282" y="314"/>
                  </a:moveTo>
                  <a:cubicBezTo>
                    <a:pt x="282" y="314"/>
                    <a:pt x="267" y="314"/>
                    <a:pt x="267" y="314"/>
                  </a:cubicBezTo>
                  <a:lnTo>
                    <a:pt x="267" y="314"/>
                  </a:lnTo>
                  <a:cubicBezTo>
                    <a:pt x="267" y="314"/>
                    <a:pt x="282" y="314"/>
                    <a:pt x="282" y="314"/>
                  </a:cubicBezTo>
                  <a:lnTo>
                    <a:pt x="282" y="314"/>
                  </a:lnTo>
                  <a:cubicBezTo>
                    <a:pt x="330" y="267"/>
                    <a:pt x="345" y="220"/>
                    <a:pt x="345" y="173"/>
                  </a:cubicBezTo>
                  <a:lnTo>
                    <a:pt x="345" y="173"/>
                  </a:lnTo>
                  <a:cubicBezTo>
                    <a:pt x="345" y="220"/>
                    <a:pt x="330" y="267"/>
                    <a:pt x="282" y="314"/>
                  </a:cubicBezTo>
                  <a:close/>
                  <a:moveTo>
                    <a:pt x="173" y="345"/>
                  </a:moveTo>
                  <a:cubicBezTo>
                    <a:pt x="126" y="345"/>
                    <a:pt x="63" y="314"/>
                    <a:pt x="32" y="282"/>
                  </a:cubicBezTo>
                  <a:lnTo>
                    <a:pt x="32" y="282"/>
                  </a:lnTo>
                  <a:cubicBezTo>
                    <a:pt x="63" y="314"/>
                    <a:pt x="126" y="345"/>
                    <a:pt x="173" y="345"/>
                  </a:cubicBezTo>
                  <a:close/>
                  <a:moveTo>
                    <a:pt x="204" y="345"/>
                  </a:moveTo>
                  <a:cubicBezTo>
                    <a:pt x="235" y="329"/>
                    <a:pt x="251" y="329"/>
                    <a:pt x="267" y="314"/>
                  </a:cubicBezTo>
                  <a:lnTo>
                    <a:pt x="267" y="314"/>
                  </a:lnTo>
                  <a:cubicBezTo>
                    <a:pt x="251" y="329"/>
                    <a:pt x="235" y="329"/>
                    <a:pt x="204" y="345"/>
                  </a:cubicBezTo>
                  <a:close/>
                  <a:moveTo>
                    <a:pt x="204" y="345"/>
                  </a:moveTo>
                  <a:cubicBezTo>
                    <a:pt x="204" y="345"/>
                    <a:pt x="204" y="345"/>
                    <a:pt x="204" y="345"/>
                  </a:cubicBezTo>
                  <a:lnTo>
                    <a:pt x="204" y="345"/>
                  </a:lnTo>
                  <a:cubicBezTo>
                    <a:pt x="204" y="345"/>
                    <a:pt x="204" y="345"/>
                    <a:pt x="204" y="345"/>
                  </a:cubicBezTo>
                  <a:close/>
                  <a:moveTo>
                    <a:pt x="173" y="345"/>
                  </a:moveTo>
                  <a:cubicBezTo>
                    <a:pt x="173" y="345"/>
                    <a:pt x="188" y="345"/>
                    <a:pt x="204" y="345"/>
                  </a:cubicBezTo>
                  <a:lnTo>
                    <a:pt x="204" y="345"/>
                  </a:lnTo>
                  <a:cubicBezTo>
                    <a:pt x="188" y="345"/>
                    <a:pt x="173" y="345"/>
                    <a:pt x="173" y="345"/>
                  </a:cubicBezTo>
                  <a:close/>
                  <a:moveTo>
                    <a:pt x="173" y="345"/>
                  </a:moveTo>
                  <a:cubicBezTo>
                    <a:pt x="173" y="345"/>
                    <a:pt x="173" y="345"/>
                    <a:pt x="173" y="345"/>
                  </a:cubicBezTo>
                  <a:lnTo>
                    <a:pt x="173" y="345"/>
                  </a:lnTo>
                  <a:cubicBezTo>
                    <a:pt x="173" y="345"/>
                    <a:pt x="173" y="345"/>
                    <a:pt x="173" y="345"/>
                  </a:cubicBezTo>
                  <a:close/>
                </a:path>
              </a:pathLst>
            </a:custGeom>
            <a:solidFill>
              <a:srgbClr val="A0B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2"/>
            <p:cNvSpPr/>
            <p:nvPr/>
          </p:nvSpPr>
          <p:spPr>
            <a:xfrm rot="-6603543">
              <a:off x="1510719" y="1675163"/>
              <a:ext cx="51588" cy="51591"/>
            </a:xfrm>
            <a:custGeom>
              <a:avLst/>
              <a:gdLst/>
              <a:ahLst/>
              <a:cxnLst/>
              <a:rect l="l" t="t" r="r" b="b"/>
              <a:pathLst>
                <a:path w="1208" h="1208" extrusionOk="0">
                  <a:moveTo>
                    <a:pt x="612" y="0"/>
                  </a:moveTo>
                  <a:cubicBezTo>
                    <a:pt x="612" y="0"/>
                    <a:pt x="612" y="0"/>
                    <a:pt x="612" y="0"/>
                  </a:cubicBezTo>
                  <a:lnTo>
                    <a:pt x="612" y="0"/>
                  </a:lnTo>
                  <a:cubicBezTo>
                    <a:pt x="612" y="0"/>
                    <a:pt x="612" y="0"/>
                    <a:pt x="612" y="0"/>
                  </a:cubicBezTo>
                  <a:lnTo>
                    <a:pt x="612" y="0"/>
                  </a:lnTo>
                  <a:lnTo>
                    <a:pt x="612" y="0"/>
                  </a:lnTo>
                  <a:close/>
                  <a:moveTo>
                    <a:pt x="596" y="0"/>
                  </a:moveTo>
                  <a:lnTo>
                    <a:pt x="612" y="0"/>
                  </a:lnTo>
                  <a:lnTo>
                    <a:pt x="612" y="0"/>
                  </a:lnTo>
                  <a:lnTo>
                    <a:pt x="612" y="0"/>
                  </a:lnTo>
                  <a:lnTo>
                    <a:pt x="612" y="0"/>
                  </a:lnTo>
                  <a:lnTo>
                    <a:pt x="596" y="0"/>
                  </a:lnTo>
                  <a:close/>
                  <a:moveTo>
                    <a:pt x="251" y="110"/>
                  </a:moveTo>
                  <a:cubicBezTo>
                    <a:pt x="361" y="47"/>
                    <a:pt x="486" y="0"/>
                    <a:pt x="596" y="0"/>
                  </a:cubicBezTo>
                  <a:lnTo>
                    <a:pt x="596" y="0"/>
                  </a:lnTo>
                  <a:cubicBezTo>
                    <a:pt x="486" y="0"/>
                    <a:pt x="361" y="47"/>
                    <a:pt x="251" y="110"/>
                  </a:cubicBezTo>
                  <a:close/>
                  <a:moveTo>
                    <a:pt x="1035" y="188"/>
                  </a:moveTo>
                  <a:cubicBezTo>
                    <a:pt x="925" y="63"/>
                    <a:pt x="769" y="16"/>
                    <a:pt x="612" y="0"/>
                  </a:cubicBezTo>
                  <a:lnTo>
                    <a:pt x="612" y="0"/>
                  </a:lnTo>
                  <a:cubicBezTo>
                    <a:pt x="769" y="16"/>
                    <a:pt x="925" y="63"/>
                    <a:pt x="1035" y="188"/>
                  </a:cubicBezTo>
                  <a:close/>
                  <a:moveTo>
                    <a:pt x="251" y="125"/>
                  </a:moveTo>
                  <a:cubicBezTo>
                    <a:pt x="251" y="125"/>
                    <a:pt x="251" y="110"/>
                    <a:pt x="251" y="110"/>
                  </a:cubicBezTo>
                  <a:lnTo>
                    <a:pt x="251" y="110"/>
                  </a:lnTo>
                  <a:cubicBezTo>
                    <a:pt x="251" y="110"/>
                    <a:pt x="251" y="125"/>
                    <a:pt x="251" y="125"/>
                  </a:cubicBezTo>
                  <a:close/>
                  <a:moveTo>
                    <a:pt x="251" y="125"/>
                  </a:moveTo>
                  <a:cubicBezTo>
                    <a:pt x="251" y="125"/>
                    <a:pt x="251" y="125"/>
                    <a:pt x="251" y="125"/>
                  </a:cubicBezTo>
                  <a:lnTo>
                    <a:pt x="251" y="125"/>
                  </a:lnTo>
                  <a:cubicBezTo>
                    <a:pt x="251" y="125"/>
                    <a:pt x="251" y="125"/>
                    <a:pt x="251" y="125"/>
                  </a:cubicBezTo>
                  <a:close/>
                  <a:moveTo>
                    <a:pt x="236" y="125"/>
                  </a:moveTo>
                  <a:cubicBezTo>
                    <a:pt x="236" y="125"/>
                    <a:pt x="236" y="125"/>
                    <a:pt x="251" y="125"/>
                  </a:cubicBezTo>
                  <a:lnTo>
                    <a:pt x="251" y="125"/>
                  </a:lnTo>
                  <a:cubicBezTo>
                    <a:pt x="236" y="125"/>
                    <a:pt x="236" y="125"/>
                    <a:pt x="236" y="125"/>
                  </a:cubicBezTo>
                  <a:close/>
                  <a:moveTo>
                    <a:pt x="220" y="141"/>
                  </a:moveTo>
                  <a:lnTo>
                    <a:pt x="236" y="125"/>
                  </a:lnTo>
                  <a:lnTo>
                    <a:pt x="236" y="125"/>
                  </a:lnTo>
                  <a:lnTo>
                    <a:pt x="220" y="141"/>
                  </a:lnTo>
                  <a:close/>
                  <a:moveTo>
                    <a:pt x="220" y="141"/>
                  </a:moveTo>
                  <a:cubicBezTo>
                    <a:pt x="79" y="251"/>
                    <a:pt x="1" y="439"/>
                    <a:pt x="1" y="611"/>
                  </a:cubicBezTo>
                  <a:lnTo>
                    <a:pt x="1" y="611"/>
                  </a:lnTo>
                  <a:cubicBezTo>
                    <a:pt x="1" y="439"/>
                    <a:pt x="79" y="251"/>
                    <a:pt x="220" y="141"/>
                  </a:cubicBezTo>
                  <a:lnTo>
                    <a:pt x="220" y="141"/>
                  </a:lnTo>
                  <a:lnTo>
                    <a:pt x="220" y="141"/>
                  </a:lnTo>
                  <a:close/>
                  <a:moveTo>
                    <a:pt x="1082" y="235"/>
                  </a:moveTo>
                  <a:cubicBezTo>
                    <a:pt x="1160" y="345"/>
                    <a:pt x="1208" y="470"/>
                    <a:pt x="1208" y="611"/>
                  </a:cubicBezTo>
                  <a:lnTo>
                    <a:pt x="1208" y="611"/>
                  </a:lnTo>
                  <a:cubicBezTo>
                    <a:pt x="1208" y="470"/>
                    <a:pt x="1160" y="345"/>
                    <a:pt x="1082" y="235"/>
                  </a:cubicBezTo>
                  <a:lnTo>
                    <a:pt x="1082" y="235"/>
                  </a:lnTo>
                  <a:cubicBezTo>
                    <a:pt x="1066" y="220"/>
                    <a:pt x="1051" y="204"/>
                    <a:pt x="1035" y="188"/>
                  </a:cubicBezTo>
                  <a:lnTo>
                    <a:pt x="1035" y="188"/>
                  </a:lnTo>
                  <a:cubicBezTo>
                    <a:pt x="1051" y="204"/>
                    <a:pt x="1066" y="220"/>
                    <a:pt x="1082" y="235"/>
                  </a:cubicBezTo>
                  <a:close/>
                  <a:moveTo>
                    <a:pt x="988" y="1066"/>
                  </a:moveTo>
                  <a:cubicBezTo>
                    <a:pt x="972" y="1082"/>
                    <a:pt x="972" y="1082"/>
                    <a:pt x="957" y="1097"/>
                  </a:cubicBezTo>
                  <a:lnTo>
                    <a:pt x="957" y="1097"/>
                  </a:lnTo>
                  <a:cubicBezTo>
                    <a:pt x="972" y="1082"/>
                    <a:pt x="972" y="1082"/>
                    <a:pt x="988" y="1066"/>
                  </a:cubicBezTo>
                  <a:lnTo>
                    <a:pt x="988" y="1066"/>
                  </a:lnTo>
                  <a:cubicBezTo>
                    <a:pt x="1129" y="956"/>
                    <a:pt x="1208" y="784"/>
                    <a:pt x="1208" y="611"/>
                  </a:cubicBezTo>
                  <a:lnTo>
                    <a:pt x="1208" y="611"/>
                  </a:lnTo>
                  <a:cubicBezTo>
                    <a:pt x="1208" y="784"/>
                    <a:pt x="1129" y="956"/>
                    <a:pt x="988" y="1066"/>
                  </a:cubicBezTo>
                  <a:close/>
                  <a:moveTo>
                    <a:pt x="142" y="988"/>
                  </a:moveTo>
                  <a:cubicBezTo>
                    <a:pt x="48" y="878"/>
                    <a:pt x="1" y="737"/>
                    <a:pt x="1" y="611"/>
                  </a:cubicBezTo>
                  <a:lnTo>
                    <a:pt x="1" y="611"/>
                  </a:lnTo>
                  <a:cubicBezTo>
                    <a:pt x="1" y="737"/>
                    <a:pt x="48" y="878"/>
                    <a:pt x="142" y="988"/>
                  </a:cubicBezTo>
                  <a:close/>
                  <a:moveTo>
                    <a:pt x="173" y="1035"/>
                  </a:moveTo>
                  <a:cubicBezTo>
                    <a:pt x="157" y="1019"/>
                    <a:pt x="142" y="1003"/>
                    <a:pt x="142" y="988"/>
                  </a:cubicBezTo>
                  <a:lnTo>
                    <a:pt x="142" y="988"/>
                  </a:lnTo>
                  <a:cubicBezTo>
                    <a:pt x="142" y="1003"/>
                    <a:pt x="157" y="1019"/>
                    <a:pt x="173" y="1035"/>
                  </a:cubicBezTo>
                  <a:close/>
                  <a:moveTo>
                    <a:pt x="596" y="1207"/>
                  </a:moveTo>
                  <a:cubicBezTo>
                    <a:pt x="439" y="1207"/>
                    <a:pt x="298" y="1144"/>
                    <a:pt x="173" y="1035"/>
                  </a:cubicBezTo>
                  <a:lnTo>
                    <a:pt x="173" y="1035"/>
                  </a:lnTo>
                  <a:cubicBezTo>
                    <a:pt x="298" y="1144"/>
                    <a:pt x="439" y="1207"/>
                    <a:pt x="596" y="1207"/>
                  </a:cubicBezTo>
                  <a:close/>
                  <a:moveTo>
                    <a:pt x="612" y="1207"/>
                  </a:moveTo>
                  <a:cubicBezTo>
                    <a:pt x="737" y="1207"/>
                    <a:pt x="847" y="1160"/>
                    <a:pt x="957" y="1097"/>
                  </a:cubicBezTo>
                  <a:lnTo>
                    <a:pt x="957" y="1097"/>
                  </a:lnTo>
                  <a:cubicBezTo>
                    <a:pt x="847" y="1160"/>
                    <a:pt x="737" y="1207"/>
                    <a:pt x="612" y="1207"/>
                  </a:cubicBezTo>
                  <a:close/>
                  <a:moveTo>
                    <a:pt x="612" y="1207"/>
                  </a:moveTo>
                  <a:cubicBezTo>
                    <a:pt x="612" y="1207"/>
                    <a:pt x="612" y="1207"/>
                    <a:pt x="612" y="1207"/>
                  </a:cubicBezTo>
                  <a:lnTo>
                    <a:pt x="612" y="1207"/>
                  </a:lnTo>
                  <a:cubicBezTo>
                    <a:pt x="612" y="1207"/>
                    <a:pt x="612" y="1207"/>
                    <a:pt x="612" y="1207"/>
                  </a:cubicBezTo>
                  <a:close/>
                  <a:moveTo>
                    <a:pt x="612" y="1207"/>
                  </a:moveTo>
                  <a:lnTo>
                    <a:pt x="596" y="1207"/>
                  </a:lnTo>
                  <a:lnTo>
                    <a:pt x="596" y="1207"/>
                  </a:lnTo>
                  <a:lnTo>
                    <a:pt x="612" y="1207"/>
                  </a:lnTo>
                  <a:close/>
                </a:path>
              </a:pathLst>
            </a:custGeom>
            <a:solidFill>
              <a:srgbClr val="AFB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2"/>
            <p:cNvSpPr/>
            <p:nvPr/>
          </p:nvSpPr>
          <p:spPr>
            <a:xfrm rot="-6603543">
              <a:off x="1504437" y="1680988"/>
              <a:ext cx="56243" cy="53513"/>
            </a:xfrm>
            <a:custGeom>
              <a:avLst/>
              <a:gdLst/>
              <a:ahLst/>
              <a:cxnLst/>
              <a:rect l="l" t="t" r="r" b="b"/>
              <a:pathLst>
                <a:path w="1317" h="1253" extrusionOk="0">
                  <a:moveTo>
                    <a:pt x="701" y="0"/>
                  </a:moveTo>
                  <a:cubicBezTo>
                    <a:pt x="656" y="0"/>
                    <a:pt x="613" y="13"/>
                    <a:pt x="580" y="39"/>
                  </a:cubicBezTo>
                  <a:lnTo>
                    <a:pt x="110" y="415"/>
                  </a:lnTo>
                  <a:cubicBezTo>
                    <a:pt x="16" y="493"/>
                    <a:pt x="0" y="619"/>
                    <a:pt x="79" y="713"/>
                  </a:cubicBezTo>
                  <a:lnTo>
                    <a:pt x="455" y="1183"/>
                  </a:lnTo>
                  <a:cubicBezTo>
                    <a:pt x="500" y="1229"/>
                    <a:pt x="562" y="1253"/>
                    <a:pt x="624" y="1253"/>
                  </a:cubicBezTo>
                  <a:cubicBezTo>
                    <a:pt x="669" y="1253"/>
                    <a:pt x="713" y="1240"/>
                    <a:pt x="753" y="1214"/>
                  </a:cubicBezTo>
                  <a:lnTo>
                    <a:pt x="1223" y="838"/>
                  </a:lnTo>
                  <a:cubicBezTo>
                    <a:pt x="1301" y="760"/>
                    <a:pt x="1317" y="634"/>
                    <a:pt x="1254" y="540"/>
                  </a:cubicBezTo>
                  <a:lnTo>
                    <a:pt x="862" y="70"/>
                  </a:lnTo>
                  <a:cubicBezTo>
                    <a:pt x="826" y="24"/>
                    <a:pt x="763" y="0"/>
                    <a:pt x="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2"/>
            <p:cNvSpPr/>
            <p:nvPr/>
          </p:nvSpPr>
          <p:spPr>
            <a:xfrm rot="-6603543">
              <a:off x="1687206" y="1165934"/>
              <a:ext cx="467284" cy="456590"/>
            </a:xfrm>
            <a:custGeom>
              <a:avLst/>
              <a:gdLst/>
              <a:ahLst/>
              <a:cxnLst/>
              <a:rect l="l" t="t" r="r" b="b"/>
              <a:pathLst>
                <a:path w="10942" h="10691" extrusionOk="0">
                  <a:moveTo>
                    <a:pt x="941" y="675"/>
                  </a:moveTo>
                  <a:cubicBezTo>
                    <a:pt x="941" y="690"/>
                    <a:pt x="941" y="690"/>
                    <a:pt x="941" y="690"/>
                  </a:cubicBezTo>
                  <a:cubicBezTo>
                    <a:pt x="941" y="690"/>
                    <a:pt x="957" y="675"/>
                    <a:pt x="957" y="675"/>
                  </a:cubicBezTo>
                  <a:close/>
                  <a:moveTo>
                    <a:pt x="3308" y="926"/>
                  </a:moveTo>
                  <a:cubicBezTo>
                    <a:pt x="3308" y="926"/>
                    <a:pt x="3308" y="926"/>
                    <a:pt x="3308" y="941"/>
                  </a:cubicBezTo>
                  <a:cubicBezTo>
                    <a:pt x="3308" y="941"/>
                    <a:pt x="3292" y="926"/>
                    <a:pt x="3292" y="926"/>
                  </a:cubicBezTo>
                  <a:close/>
                  <a:moveTo>
                    <a:pt x="1772" y="941"/>
                  </a:moveTo>
                  <a:lnTo>
                    <a:pt x="1788" y="957"/>
                  </a:lnTo>
                  <a:cubicBezTo>
                    <a:pt x="1788" y="957"/>
                    <a:pt x="1788" y="941"/>
                    <a:pt x="1788" y="941"/>
                  </a:cubicBezTo>
                  <a:close/>
                  <a:moveTo>
                    <a:pt x="1286" y="957"/>
                  </a:moveTo>
                  <a:cubicBezTo>
                    <a:pt x="1286" y="957"/>
                    <a:pt x="1286" y="957"/>
                    <a:pt x="1286" y="973"/>
                  </a:cubicBezTo>
                  <a:lnTo>
                    <a:pt x="1302" y="957"/>
                  </a:lnTo>
                  <a:close/>
                  <a:moveTo>
                    <a:pt x="2336" y="941"/>
                  </a:moveTo>
                  <a:cubicBezTo>
                    <a:pt x="2352" y="957"/>
                    <a:pt x="2352" y="957"/>
                    <a:pt x="2352" y="957"/>
                  </a:cubicBezTo>
                  <a:cubicBezTo>
                    <a:pt x="2336" y="973"/>
                    <a:pt x="2336" y="973"/>
                    <a:pt x="2320" y="973"/>
                  </a:cubicBezTo>
                  <a:lnTo>
                    <a:pt x="2320" y="988"/>
                  </a:lnTo>
                  <a:cubicBezTo>
                    <a:pt x="2305" y="988"/>
                    <a:pt x="2305" y="973"/>
                    <a:pt x="2305" y="973"/>
                  </a:cubicBezTo>
                  <a:cubicBezTo>
                    <a:pt x="2305" y="973"/>
                    <a:pt x="2320" y="957"/>
                    <a:pt x="2320" y="957"/>
                  </a:cubicBezTo>
                  <a:lnTo>
                    <a:pt x="2336" y="957"/>
                  </a:lnTo>
                  <a:cubicBezTo>
                    <a:pt x="2336" y="957"/>
                    <a:pt x="2336" y="941"/>
                    <a:pt x="2336" y="941"/>
                  </a:cubicBezTo>
                  <a:close/>
                  <a:moveTo>
                    <a:pt x="3433" y="1020"/>
                  </a:moveTo>
                  <a:lnTo>
                    <a:pt x="3433" y="1035"/>
                  </a:lnTo>
                  <a:cubicBezTo>
                    <a:pt x="3433" y="1035"/>
                    <a:pt x="3433" y="1051"/>
                    <a:pt x="3449" y="1051"/>
                  </a:cubicBezTo>
                  <a:lnTo>
                    <a:pt x="3433" y="1051"/>
                  </a:lnTo>
                  <a:lnTo>
                    <a:pt x="3433" y="1035"/>
                  </a:lnTo>
                  <a:cubicBezTo>
                    <a:pt x="3418" y="1035"/>
                    <a:pt x="3418" y="1051"/>
                    <a:pt x="3418" y="1051"/>
                  </a:cubicBezTo>
                  <a:cubicBezTo>
                    <a:pt x="3418" y="1035"/>
                    <a:pt x="3418" y="1035"/>
                    <a:pt x="3418" y="1035"/>
                  </a:cubicBezTo>
                  <a:cubicBezTo>
                    <a:pt x="3418" y="1035"/>
                    <a:pt x="3418" y="1035"/>
                    <a:pt x="3433" y="1020"/>
                  </a:cubicBezTo>
                  <a:close/>
                  <a:moveTo>
                    <a:pt x="706" y="1553"/>
                  </a:moveTo>
                  <a:cubicBezTo>
                    <a:pt x="706" y="1568"/>
                    <a:pt x="722" y="1568"/>
                    <a:pt x="722" y="1568"/>
                  </a:cubicBezTo>
                  <a:lnTo>
                    <a:pt x="722" y="1553"/>
                  </a:lnTo>
                  <a:close/>
                  <a:moveTo>
                    <a:pt x="722" y="1553"/>
                  </a:moveTo>
                  <a:cubicBezTo>
                    <a:pt x="737" y="1553"/>
                    <a:pt x="737" y="1553"/>
                    <a:pt x="737" y="1568"/>
                  </a:cubicBezTo>
                  <a:cubicBezTo>
                    <a:pt x="737" y="1553"/>
                    <a:pt x="737" y="1553"/>
                    <a:pt x="737" y="1553"/>
                  </a:cubicBezTo>
                  <a:close/>
                  <a:moveTo>
                    <a:pt x="3418" y="1631"/>
                  </a:moveTo>
                  <a:cubicBezTo>
                    <a:pt x="3418" y="1631"/>
                    <a:pt x="3418" y="1647"/>
                    <a:pt x="3418" y="1647"/>
                  </a:cubicBezTo>
                  <a:lnTo>
                    <a:pt x="3402" y="1647"/>
                  </a:lnTo>
                  <a:cubicBezTo>
                    <a:pt x="3402" y="1647"/>
                    <a:pt x="3402" y="1647"/>
                    <a:pt x="3402" y="1631"/>
                  </a:cubicBezTo>
                  <a:close/>
                  <a:moveTo>
                    <a:pt x="424" y="1568"/>
                  </a:moveTo>
                  <a:cubicBezTo>
                    <a:pt x="424" y="1584"/>
                    <a:pt x="424" y="1584"/>
                    <a:pt x="424" y="1600"/>
                  </a:cubicBezTo>
                  <a:cubicBezTo>
                    <a:pt x="424" y="1600"/>
                    <a:pt x="440" y="1615"/>
                    <a:pt x="440" y="1615"/>
                  </a:cubicBezTo>
                  <a:lnTo>
                    <a:pt x="440" y="1631"/>
                  </a:lnTo>
                  <a:lnTo>
                    <a:pt x="455" y="1647"/>
                  </a:lnTo>
                  <a:lnTo>
                    <a:pt x="440" y="1647"/>
                  </a:lnTo>
                  <a:cubicBezTo>
                    <a:pt x="440" y="1647"/>
                    <a:pt x="471" y="1662"/>
                    <a:pt x="471" y="1662"/>
                  </a:cubicBezTo>
                  <a:cubicBezTo>
                    <a:pt x="487" y="1678"/>
                    <a:pt x="487" y="1694"/>
                    <a:pt x="487" y="1694"/>
                  </a:cubicBezTo>
                  <a:cubicBezTo>
                    <a:pt x="502" y="1694"/>
                    <a:pt x="502" y="1678"/>
                    <a:pt x="502" y="1678"/>
                  </a:cubicBezTo>
                  <a:lnTo>
                    <a:pt x="518" y="1678"/>
                  </a:lnTo>
                  <a:cubicBezTo>
                    <a:pt x="518" y="1678"/>
                    <a:pt x="518" y="1678"/>
                    <a:pt x="518" y="1662"/>
                  </a:cubicBezTo>
                  <a:lnTo>
                    <a:pt x="502" y="1647"/>
                  </a:lnTo>
                  <a:lnTo>
                    <a:pt x="518" y="1647"/>
                  </a:lnTo>
                  <a:lnTo>
                    <a:pt x="487" y="1631"/>
                  </a:lnTo>
                  <a:cubicBezTo>
                    <a:pt x="502" y="1615"/>
                    <a:pt x="502" y="1615"/>
                    <a:pt x="502" y="1615"/>
                  </a:cubicBezTo>
                  <a:lnTo>
                    <a:pt x="487" y="1615"/>
                  </a:lnTo>
                  <a:lnTo>
                    <a:pt x="487" y="1600"/>
                  </a:lnTo>
                  <a:cubicBezTo>
                    <a:pt x="471" y="1600"/>
                    <a:pt x="471" y="1584"/>
                    <a:pt x="471" y="1584"/>
                  </a:cubicBezTo>
                  <a:lnTo>
                    <a:pt x="440" y="1584"/>
                  </a:lnTo>
                  <a:lnTo>
                    <a:pt x="424" y="1568"/>
                  </a:lnTo>
                  <a:close/>
                  <a:moveTo>
                    <a:pt x="847" y="1725"/>
                  </a:moveTo>
                  <a:cubicBezTo>
                    <a:pt x="847" y="1741"/>
                    <a:pt x="847" y="1741"/>
                    <a:pt x="863" y="1741"/>
                  </a:cubicBezTo>
                  <a:lnTo>
                    <a:pt x="847" y="1741"/>
                  </a:lnTo>
                  <a:lnTo>
                    <a:pt x="847" y="1725"/>
                  </a:lnTo>
                  <a:close/>
                  <a:moveTo>
                    <a:pt x="565" y="1756"/>
                  </a:moveTo>
                  <a:cubicBezTo>
                    <a:pt x="565" y="1772"/>
                    <a:pt x="565" y="1772"/>
                    <a:pt x="565" y="1772"/>
                  </a:cubicBezTo>
                  <a:cubicBezTo>
                    <a:pt x="565" y="1788"/>
                    <a:pt x="565" y="1788"/>
                    <a:pt x="581" y="1788"/>
                  </a:cubicBezTo>
                  <a:lnTo>
                    <a:pt x="581" y="1803"/>
                  </a:lnTo>
                  <a:cubicBezTo>
                    <a:pt x="581" y="1819"/>
                    <a:pt x="581" y="1819"/>
                    <a:pt x="581" y="1819"/>
                  </a:cubicBezTo>
                  <a:lnTo>
                    <a:pt x="596" y="1835"/>
                  </a:lnTo>
                  <a:cubicBezTo>
                    <a:pt x="596" y="1819"/>
                    <a:pt x="596" y="1819"/>
                    <a:pt x="596" y="1819"/>
                  </a:cubicBezTo>
                  <a:cubicBezTo>
                    <a:pt x="596" y="1803"/>
                    <a:pt x="612" y="1803"/>
                    <a:pt x="628" y="1788"/>
                  </a:cubicBezTo>
                  <a:lnTo>
                    <a:pt x="612" y="1788"/>
                  </a:lnTo>
                  <a:cubicBezTo>
                    <a:pt x="628" y="1788"/>
                    <a:pt x="628" y="1788"/>
                    <a:pt x="628" y="1772"/>
                  </a:cubicBezTo>
                  <a:cubicBezTo>
                    <a:pt x="620" y="1764"/>
                    <a:pt x="616" y="1764"/>
                    <a:pt x="610" y="1764"/>
                  </a:cubicBezTo>
                  <a:cubicBezTo>
                    <a:pt x="604" y="1764"/>
                    <a:pt x="596" y="1764"/>
                    <a:pt x="581" y="1756"/>
                  </a:cubicBezTo>
                  <a:close/>
                  <a:moveTo>
                    <a:pt x="717" y="1875"/>
                  </a:moveTo>
                  <a:cubicBezTo>
                    <a:pt x="711" y="1875"/>
                    <a:pt x="701" y="1882"/>
                    <a:pt x="690" y="1882"/>
                  </a:cubicBezTo>
                  <a:cubicBezTo>
                    <a:pt x="675" y="1882"/>
                    <a:pt x="675" y="1897"/>
                    <a:pt x="675" y="1897"/>
                  </a:cubicBezTo>
                  <a:cubicBezTo>
                    <a:pt x="675" y="1913"/>
                    <a:pt x="675" y="1913"/>
                    <a:pt x="675" y="1913"/>
                  </a:cubicBezTo>
                  <a:cubicBezTo>
                    <a:pt x="675" y="1913"/>
                    <a:pt x="675" y="1929"/>
                    <a:pt x="675" y="1929"/>
                  </a:cubicBezTo>
                  <a:cubicBezTo>
                    <a:pt x="675" y="1944"/>
                    <a:pt x="675" y="1944"/>
                    <a:pt x="675" y="1960"/>
                  </a:cubicBezTo>
                  <a:cubicBezTo>
                    <a:pt x="675" y="1968"/>
                    <a:pt x="675" y="1968"/>
                    <a:pt x="675" y="1968"/>
                  </a:cubicBezTo>
                  <a:cubicBezTo>
                    <a:pt x="675" y="1968"/>
                    <a:pt x="675" y="1968"/>
                    <a:pt x="675" y="1976"/>
                  </a:cubicBezTo>
                  <a:lnTo>
                    <a:pt x="737" y="1976"/>
                  </a:lnTo>
                  <a:cubicBezTo>
                    <a:pt x="753" y="1976"/>
                    <a:pt x="753" y="1960"/>
                    <a:pt x="753" y="1944"/>
                  </a:cubicBezTo>
                  <a:lnTo>
                    <a:pt x="769" y="1960"/>
                  </a:lnTo>
                  <a:cubicBezTo>
                    <a:pt x="769" y="1944"/>
                    <a:pt x="769" y="1944"/>
                    <a:pt x="769" y="1944"/>
                  </a:cubicBezTo>
                  <a:lnTo>
                    <a:pt x="769" y="1929"/>
                  </a:lnTo>
                  <a:cubicBezTo>
                    <a:pt x="784" y="1913"/>
                    <a:pt x="784" y="1913"/>
                    <a:pt x="784" y="1913"/>
                  </a:cubicBezTo>
                  <a:cubicBezTo>
                    <a:pt x="784" y="1897"/>
                    <a:pt x="784" y="1897"/>
                    <a:pt x="784" y="1882"/>
                  </a:cubicBezTo>
                  <a:cubicBezTo>
                    <a:pt x="774" y="1882"/>
                    <a:pt x="763" y="1875"/>
                    <a:pt x="753" y="1875"/>
                  </a:cubicBezTo>
                  <a:cubicBezTo>
                    <a:pt x="748" y="1875"/>
                    <a:pt x="743" y="1876"/>
                    <a:pt x="737" y="1882"/>
                  </a:cubicBezTo>
                  <a:lnTo>
                    <a:pt x="722" y="1882"/>
                  </a:lnTo>
                  <a:cubicBezTo>
                    <a:pt x="722" y="1876"/>
                    <a:pt x="720" y="1875"/>
                    <a:pt x="717" y="1875"/>
                  </a:cubicBezTo>
                  <a:close/>
                  <a:moveTo>
                    <a:pt x="2540" y="1929"/>
                  </a:moveTo>
                  <a:cubicBezTo>
                    <a:pt x="2540" y="1944"/>
                    <a:pt x="2540" y="1944"/>
                    <a:pt x="2556" y="1944"/>
                  </a:cubicBezTo>
                  <a:lnTo>
                    <a:pt x="2571" y="1944"/>
                  </a:lnTo>
                  <a:cubicBezTo>
                    <a:pt x="2571" y="1944"/>
                    <a:pt x="2587" y="1944"/>
                    <a:pt x="2587" y="1960"/>
                  </a:cubicBezTo>
                  <a:lnTo>
                    <a:pt x="2587" y="1944"/>
                  </a:lnTo>
                  <a:cubicBezTo>
                    <a:pt x="2603" y="1960"/>
                    <a:pt x="2618" y="1960"/>
                    <a:pt x="2618" y="1960"/>
                  </a:cubicBezTo>
                  <a:cubicBezTo>
                    <a:pt x="2634" y="1960"/>
                    <a:pt x="2618" y="1960"/>
                    <a:pt x="2634" y="1976"/>
                  </a:cubicBezTo>
                  <a:cubicBezTo>
                    <a:pt x="2642" y="1968"/>
                    <a:pt x="2650" y="1968"/>
                    <a:pt x="2657" y="1968"/>
                  </a:cubicBezTo>
                  <a:cubicBezTo>
                    <a:pt x="2665" y="1968"/>
                    <a:pt x="2673" y="1968"/>
                    <a:pt x="2681" y="1960"/>
                  </a:cubicBezTo>
                  <a:cubicBezTo>
                    <a:pt x="2697" y="1976"/>
                    <a:pt x="2697" y="1976"/>
                    <a:pt x="2712" y="1976"/>
                  </a:cubicBezTo>
                  <a:lnTo>
                    <a:pt x="2728" y="1976"/>
                  </a:lnTo>
                  <a:lnTo>
                    <a:pt x="2744" y="2007"/>
                  </a:lnTo>
                  <a:cubicBezTo>
                    <a:pt x="2744" y="2007"/>
                    <a:pt x="2744" y="2023"/>
                    <a:pt x="2759" y="2023"/>
                  </a:cubicBezTo>
                  <a:lnTo>
                    <a:pt x="2744" y="2023"/>
                  </a:lnTo>
                  <a:cubicBezTo>
                    <a:pt x="2728" y="2007"/>
                    <a:pt x="2728" y="2007"/>
                    <a:pt x="2728" y="2007"/>
                  </a:cubicBezTo>
                  <a:lnTo>
                    <a:pt x="2697" y="2007"/>
                  </a:lnTo>
                  <a:cubicBezTo>
                    <a:pt x="2697" y="2007"/>
                    <a:pt x="2697" y="1991"/>
                    <a:pt x="2681" y="1991"/>
                  </a:cubicBezTo>
                  <a:lnTo>
                    <a:pt x="2665" y="2007"/>
                  </a:lnTo>
                  <a:cubicBezTo>
                    <a:pt x="2665" y="2007"/>
                    <a:pt x="2665" y="2007"/>
                    <a:pt x="2665" y="1991"/>
                  </a:cubicBezTo>
                  <a:lnTo>
                    <a:pt x="2650" y="2007"/>
                  </a:lnTo>
                  <a:lnTo>
                    <a:pt x="2634" y="2007"/>
                  </a:lnTo>
                  <a:cubicBezTo>
                    <a:pt x="2618" y="1991"/>
                    <a:pt x="2618" y="1991"/>
                    <a:pt x="2618" y="1991"/>
                  </a:cubicBezTo>
                  <a:lnTo>
                    <a:pt x="2571" y="1991"/>
                  </a:lnTo>
                  <a:cubicBezTo>
                    <a:pt x="2556" y="1991"/>
                    <a:pt x="2556" y="1991"/>
                    <a:pt x="2556" y="1976"/>
                  </a:cubicBezTo>
                  <a:lnTo>
                    <a:pt x="2540" y="1991"/>
                  </a:lnTo>
                  <a:lnTo>
                    <a:pt x="2524" y="1976"/>
                  </a:lnTo>
                  <a:cubicBezTo>
                    <a:pt x="2509" y="1991"/>
                    <a:pt x="2509" y="1991"/>
                    <a:pt x="2493" y="1991"/>
                  </a:cubicBezTo>
                  <a:lnTo>
                    <a:pt x="2446" y="1991"/>
                  </a:lnTo>
                  <a:lnTo>
                    <a:pt x="2430" y="2007"/>
                  </a:lnTo>
                  <a:lnTo>
                    <a:pt x="2415" y="2007"/>
                  </a:lnTo>
                  <a:lnTo>
                    <a:pt x="2415" y="1991"/>
                  </a:lnTo>
                  <a:cubicBezTo>
                    <a:pt x="2415" y="1991"/>
                    <a:pt x="2415" y="1991"/>
                    <a:pt x="2430" y="1976"/>
                  </a:cubicBezTo>
                  <a:cubicBezTo>
                    <a:pt x="2430" y="1991"/>
                    <a:pt x="2430" y="1991"/>
                    <a:pt x="2430" y="1991"/>
                  </a:cubicBezTo>
                  <a:lnTo>
                    <a:pt x="2446" y="1976"/>
                  </a:lnTo>
                  <a:cubicBezTo>
                    <a:pt x="2446" y="1971"/>
                    <a:pt x="2448" y="1969"/>
                    <a:pt x="2450" y="1969"/>
                  </a:cubicBezTo>
                  <a:cubicBezTo>
                    <a:pt x="2455" y="1969"/>
                    <a:pt x="2462" y="1976"/>
                    <a:pt x="2462" y="1976"/>
                  </a:cubicBezTo>
                  <a:lnTo>
                    <a:pt x="2462" y="1960"/>
                  </a:lnTo>
                  <a:cubicBezTo>
                    <a:pt x="2477" y="1944"/>
                    <a:pt x="2493" y="1944"/>
                    <a:pt x="2509" y="1944"/>
                  </a:cubicBezTo>
                  <a:cubicBezTo>
                    <a:pt x="2509" y="1944"/>
                    <a:pt x="2509" y="1944"/>
                    <a:pt x="2509" y="1960"/>
                  </a:cubicBezTo>
                  <a:cubicBezTo>
                    <a:pt x="2519" y="1960"/>
                    <a:pt x="2522" y="1953"/>
                    <a:pt x="2528" y="1953"/>
                  </a:cubicBezTo>
                  <a:cubicBezTo>
                    <a:pt x="2531" y="1953"/>
                    <a:pt x="2535" y="1955"/>
                    <a:pt x="2540" y="1960"/>
                  </a:cubicBezTo>
                  <a:lnTo>
                    <a:pt x="2540" y="1944"/>
                  </a:lnTo>
                  <a:lnTo>
                    <a:pt x="2524" y="1944"/>
                  </a:lnTo>
                  <a:lnTo>
                    <a:pt x="2540" y="1929"/>
                  </a:lnTo>
                  <a:close/>
                  <a:moveTo>
                    <a:pt x="2838" y="2085"/>
                  </a:moveTo>
                  <a:lnTo>
                    <a:pt x="2853" y="2101"/>
                  </a:lnTo>
                  <a:lnTo>
                    <a:pt x="2838" y="2101"/>
                  </a:lnTo>
                  <a:cubicBezTo>
                    <a:pt x="2838" y="2101"/>
                    <a:pt x="2822" y="2117"/>
                    <a:pt x="2822" y="2117"/>
                  </a:cubicBezTo>
                  <a:cubicBezTo>
                    <a:pt x="2822" y="2101"/>
                    <a:pt x="2838" y="2101"/>
                    <a:pt x="2838" y="2085"/>
                  </a:cubicBezTo>
                  <a:close/>
                  <a:moveTo>
                    <a:pt x="6819" y="2117"/>
                  </a:moveTo>
                  <a:cubicBezTo>
                    <a:pt x="6819" y="2132"/>
                    <a:pt x="6819" y="2132"/>
                    <a:pt x="6819" y="2132"/>
                  </a:cubicBezTo>
                  <a:lnTo>
                    <a:pt x="6803" y="2148"/>
                  </a:lnTo>
                  <a:cubicBezTo>
                    <a:pt x="6803" y="2164"/>
                    <a:pt x="6803" y="2164"/>
                    <a:pt x="6803" y="2164"/>
                  </a:cubicBezTo>
                  <a:cubicBezTo>
                    <a:pt x="6803" y="2164"/>
                    <a:pt x="6788" y="2180"/>
                    <a:pt x="6788" y="2180"/>
                  </a:cubicBezTo>
                  <a:cubicBezTo>
                    <a:pt x="6772" y="2195"/>
                    <a:pt x="6772" y="2195"/>
                    <a:pt x="6756" y="2195"/>
                  </a:cubicBezTo>
                  <a:cubicBezTo>
                    <a:pt x="6756" y="2211"/>
                    <a:pt x="6756" y="2211"/>
                    <a:pt x="6772" y="2211"/>
                  </a:cubicBezTo>
                  <a:lnTo>
                    <a:pt x="6756" y="2211"/>
                  </a:lnTo>
                  <a:lnTo>
                    <a:pt x="6741" y="2227"/>
                  </a:lnTo>
                  <a:lnTo>
                    <a:pt x="6725" y="2227"/>
                  </a:lnTo>
                  <a:lnTo>
                    <a:pt x="6694" y="2258"/>
                  </a:lnTo>
                  <a:cubicBezTo>
                    <a:pt x="6694" y="2258"/>
                    <a:pt x="6678" y="2274"/>
                    <a:pt x="6678" y="2274"/>
                  </a:cubicBezTo>
                  <a:cubicBezTo>
                    <a:pt x="6678" y="2274"/>
                    <a:pt x="6678" y="2274"/>
                    <a:pt x="6678" y="2258"/>
                  </a:cubicBezTo>
                  <a:cubicBezTo>
                    <a:pt x="6678" y="2258"/>
                    <a:pt x="6678" y="2258"/>
                    <a:pt x="6678" y="2242"/>
                  </a:cubicBezTo>
                  <a:cubicBezTo>
                    <a:pt x="6678" y="2242"/>
                    <a:pt x="6694" y="2242"/>
                    <a:pt x="6694" y="2227"/>
                  </a:cubicBezTo>
                  <a:lnTo>
                    <a:pt x="6709" y="2227"/>
                  </a:lnTo>
                  <a:cubicBezTo>
                    <a:pt x="6725" y="2211"/>
                    <a:pt x="6725" y="2211"/>
                    <a:pt x="6741" y="2195"/>
                  </a:cubicBezTo>
                  <a:cubicBezTo>
                    <a:pt x="6756" y="2195"/>
                    <a:pt x="6756" y="2180"/>
                    <a:pt x="6772" y="2180"/>
                  </a:cubicBezTo>
                  <a:lnTo>
                    <a:pt x="6772" y="2164"/>
                  </a:lnTo>
                  <a:lnTo>
                    <a:pt x="6788" y="2164"/>
                  </a:lnTo>
                  <a:cubicBezTo>
                    <a:pt x="6788" y="2148"/>
                    <a:pt x="6788" y="2148"/>
                    <a:pt x="6788" y="2148"/>
                  </a:cubicBezTo>
                  <a:cubicBezTo>
                    <a:pt x="6795" y="2140"/>
                    <a:pt x="6799" y="2140"/>
                    <a:pt x="6801" y="2140"/>
                  </a:cubicBezTo>
                  <a:cubicBezTo>
                    <a:pt x="6803" y="2140"/>
                    <a:pt x="6803" y="2140"/>
                    <a:pt x="6803" y="2132"/>
                  </a:cubicBezTo>
                  <a:lnTo>
                    <a:pt x="6819" y="2117"/>
                  </a:lnTo>
                  <a:close/>
                  <a:moveTo>
                    <a:pt x="3057" y="2305"/>
                  </a:moveTo>
                  <a:cubicBezTo>
                    <a:pt x="3057" y="2305"/>
                    <a:pt x="3057" y="2305"/>
                    <a:pt x="3057" y="2321"/>
                  </a:cubicBezTo>
                  <a:lnTo>
                    <a:pt x="3041" y="2321"/>
                  </a:lnTo>
                  <a:cubicBezTo>
                    <a:pt x="3026" y="2305"/>
                    <a:pt x="3041" y="2305"/>
                    <a:pt x="3026" y="2305"/>
                  </a:cubicBezTo>
                  <a:close/>
                  <a:moveTo>
                    <a:pt x="6631" y="2336"/>
                  </a:moveTo>
                  <a:lnTo>
                    <a:pt x="6647" y="2352"/>
                  </a:lnTo>
                  <a:lnTo>
                    <a:pt x="6647" y="2368"/>
                  </a:lnTo>
                  <a:lnTo>
                    <a:pt x="6631" y="2352"/>
                  </a:lnTo>
                  <a:cubicBezTo>
                    <a:pt x="6631" y="2348"/>
                    <a:pt x="6631" y="2344"/>
                    <a:pt x="6631" y="2336"/>
                  </a:cubicBezTo>
                  <a:close/>
                  <a:moveTo>
                    <a:pt x="6803" y="2446"/>
                  </a:moveTo>
                  <a:lnTo>
                    <a:pt x="6819" y="2462"/>
                  </a:lnTo>
                  <a:cubicBezTo>
                    <a:pt x="6809" y="2467"/>
                    <a:pt x="6803" y="2469"/>
                    <a:pt x="6800" y="2469"/>
                  </a:cubicBezTo>
                  <a:cubicBezTo>
                    <a:pt x="6795" y="2469"/>
                    <a:pt x="6798" y="2462"/>
                    <a:pt x="6788" y="2462"/>
                  </a:cubicBezTo>
                  <a:lnTo>
                    <a:pt x="6772" y="2462"/>
                  </a:lnTo>
                  <a:cubicBezTo>
                    <a:pt x="6788" y="2446"/>
                    <a:pt x="6788" y="2446"/>
                    <a:pt x="6788" y="2446"/>
                  </a:cubicBezTo>
                  <a:close/>
                  <a:moveTo>
                    <a:pt x="3731" y="2493"/>
                  </a:moveTo>
                  <a:cubicBezTo>
                    <a:pt x="3731" y="2493"/>
                    <a:pt x="3731" y="2509"/>
                    <a:pt x="3747" y="2509"/>
                  </a:cubicBezTo>
                  <a:cubicBezTo>
                    <a:pt x="3747" y="2524"/>
                    <a:pt x="3747" y="2524"/>
                    <a:pt x="3747" y="2540"/>
                  </a:cubicBezTo>
                  <a:cubicBezTo>
                    <a:pt x="3731" y="2540"/>
                    <a:pt x="3715" y="2509"/>
                    <a:pt x="3700" y="2509"/>
                  </a:cubicBezTo>
                  <a:cubicBezTo>
                    <a:pt x="3700" y="2509"/>
                    <a:pt x="3700" y="2493"/>
                    <a:pt x="3700" y="2493"/>
                  </a:cubicBezTo>
                  <a:close/>
                  <a:moveTo>
                    <a:pt x="1505" y="2556"/>
                  </a:moveTo>
                  <a:cubicBezTo>
                    <a:pt x="1505" y="2571"/>
                    <a:pt x="1505" y="2571"/>
                    <a:pt x="1505" y="2571"/>
                  </a:cubicBezTo>
                  <a:lnTo>
                    <a:pt x="1474" y="2571"/>
                  </a:lnTo>
                  <a:cubicBezTo>
                    <a:pt x="1474" y="2579"/>
                    <a:pt x="1474" y="2579"/>
                    <a:pt x="1474" y="2579"/>
                  </a:cubicBezTo>
                  <a:cubicBezTo>
                    <a:pt x="1474" y="2579"/>
                    <a:pt x="1474" y="2579"/>
                    <a:pt x="1474" y="2587"/>
                  </a:cubicBezTo>
                  <a:lnTo>
                    <a:pt x="1458" y="2571"/>
                  </a:lnTo>
                  <a:lnTo>
                    <a:pt x="1458" y="2556"/>
                  </a:lnTo>
                  <a:lnTo>
                    <a:pt x="1474" y="2571"/>
                  </a:lnTo>
                  <a:cubicBezTo>
                    <a:pt x="1474" y="2571"/>
                    <a:pt x="1481" y="2564"/>
                    <a:pt x="1486" y="2564"/>
                  </a:cubicBezTo>
                  <a:cubicBezTo>
                    <a:pt x="1488" y="2564"/>
                    <a:pt x="1490" y="2566"/>
                    <a:pt x="1490" y="2571"/>
                  </a:cubicBezTo>
                  <a:cubicBezTo>
                    <a:pt x="1490" y="2571"/>
                    <a:pt x="1505" y="2571"/>
                    <a:pt x="1505" y="2556"/>
                  </a:cubicBezTo>
                  <a:close/>
                  <a:moveTo>
                    <a:pt x="6709" y="2368"/>
                  </a:moveTo>
                  <a:lnTo>
                    <a:pt x="6709" y="2383"/>
                  </a:lnTo>
                  <a:lnTo>
                    <a:pt x="6725" y="2383"/>
                  </a:lnTo>
                  <a:lnTo>
                    <a:pt x="6725" y="2399"/>
                  </a:lnTo>
                  <a:lnTo>
                    <a:pt x="6709" y="2399"/>
                  </a:lnTo>
                  <a:lnTo>
                    <a:pt x="6709" y="2415"/>
                  </a:lnTo>
                  <a:lnTo>
                    <a:pt x="6694" y="2415"/>
                  </a:lnTo>
                  <a:cubicBezTo>
                    <a:pt x="6694" y="2430"/>
                    <a:pt x="6694" y="2430"/>
                    <a:pt x="6694" y="2430"/>
                  </a:cubicBezTo>
                  <a:lnTo>
                    <a:pt x="6694" y="2446"/>
                  </a:lnTo>
                  <a:cubicBezTo>
                    <a:pt x="6694" y="2446"/>
                    <a:pt x="6694" y="2446"/>
                    <a:pt x="6694" y="2462"/>
                  </a:cubicBezTo>
                  <a:lnTo>
                    <a:pt x="6694" y="2477"/>
                  </a:lnTo>
                  <a:cubicBezTo>
                    <a:pt x="6694" y="2493"/>
                    <a:pt x="6678" y="2493"/>
                    <a:pt x="6678" y="2493"/>
                  </a:cubicBezTo>
                  <a:lnTo>
                    <a:pt x="6662" y="2509"/>
                  </a:lnTo>
                  <a:lnTo>
                    <a:pt x="6678" y="2509"/>
                  </a:lnTo>
                  <a:lnTo>
                    <a:pt x="6662" y="2524"/>
                  </a:lnTo>
                  <a:cubicBezTo>
                    <a:pt x="6662" y="2532"/>
                    <a:pt x="6658" y="2532"/>
                    <a:pt x="6652" y="2532"/>
                  </a:cubicBezTo>
                  <a:cubicBezTo>
                    <a:pt x="6647" y="2532"/>
                    <a:pt x="6639" y="2532"/>
                    <a:pt x="6631" y="2540"/>
                  </a:cubicBezTo>
                  <a:lnTo>
                    <a:pt x="6631" y="2556"/>
                  </a:lnTo>
                  <a:cubicBezTo>
                    <a:pt x="6631" y="2556"/>
                    <a:pt x="6615" y="2556"/>
                    <a:pt x="6615" y="2571"/>
                  </a:cubicBezTo>
                  <a:cubicBezTo>
                    <a:pt x="6615" y="2571"/>
                    <a:pt x="6600" y="2571"/>
                    <a:pt x="6600" y="2587"/>
                  </a:cubicBezTo>
                  <a:lnTo>
                    <a:pt x="6600" y="2571"/>
                  </a:lnTo>
                  <a:cubicBezTo>
                    <a:pt x="6600" y="2587"/>
                    <a:pt x="6584" y="2587"/>
                    <a:pt x="6584" y="2587"/>
                  </a:cubicBezTo>
                  <a:cubicBezTo>
                    <a:pt x="6568" y="2587"/>
                    <a:pt x="6568" y="2587"/>
                    <a:pt x="6568" y="2571"/>
                  </a:cubicBezTo>
                  <a:cubicBezTo>
                    <a:pt x="6584" y="2556"/>
                    <a:pt x="6600" y="2556"/>
                    <a:pt x="6615" y="2524"/>
                  </a:cubicBezTo>
                  <a:lnTo>
                    <a:pt x="6631" y="2524"/>
                  </a:lnTo>
                  <a:cubicBezTo>
                    <a:pt x="6631" y="2524"/>
                    <a:pt x="6631" y="2509"/>
                    <a:pt x="6647" y="2509"/>
                  </a:cubicBezTo>
                  <a:lnTo>
                    <a:pt x="6662" y="2493"/>
                  </a:lnTo>
                  <a:cubicBezTo>
                    <a:pt x="6662" y="2493"/>
                    <a:pt x="6662" y="2493"/>
                    <a:pt x="6662" y="2477"/>
                  </a:cubicBezTo>
                  <a:lnTo>
                    <a:pt x="6662" y="2462"/>
                  </a:lnTo>
                  <a:lnTo>
                    <a:pt x="6662" y="2446"/>
                  </a:lnTo>
                  <a:cubicBezTo>
                    <a:pt x="6662" y="2446"/>
                    <a:pt x="6678" y="2430"/>
                    <a:pt x="6678" y="2430"/>
                  </a:cubicBezTo>
                  <a:cubicBezTo>
                    <a:pt x="6678" y="2415"/>
                    <a:pt x="6678" y="2415"/>
                    <a:pt x="6694" y="2415"/>
                  </a:cubicBezTo>
                  <a:lnTo>
                    <a:pt x="6694" y="2399"/>
                  </a:lnTo>
                  <a:lnTo>
                    <a:pt x="6694" y="2383"/>
                  </a:lnTo>
                  <a:cubicBezTo>
                    <a:pt x="6694" y="2368"/>
                    <a:pt x="6694" y="2368"/>
                    <a:pt x="6694" y="2368"/>
                  </a:cubicBezTo>
                  <a:close/>
                  <a:moveTo>
                    <a:pt x="6192" y="2524"/>
                  </a:moveTo>
                  <a:cubicBezTo>
                    <a:pt x="6192" y="2540"/>
                    <a:pt x="6192" y="2540"/>
                    <a:pt x="6176" y="2540"/>
                  </a:cubicBezTo>
                  <a:cubicBezTo>
                    <a:pt x="6176" y="2556"/>
                    <a:pt x="6176" y="2556"/>
                    <a:pt x="6176" y="2571"/>
                  </a:cubicBezTo>
                  <a:lnTo>
                    <a:pt x="6176" y="2587"/>
                  </a:lnTo>
                  <a:lnTo>
                    <a:pt x="6145" y="2587"/>
                  </a:lnTo>
                  <a:lnTo>
                    <a:pt x="6161" y="2603"/>
                  </a:lnTo>
                  <a:lnTo>
                    <a:pt x="6145" y="2603"/>
                  </a:lnTo>
                  <a:cubicBezTo>
                    <a:pt x="6145" y="2603"/>
                    <a:pt x="6145" y="2603"/>
                    <a:pt x="6129" y="2587"/>
                  </a:cubicBezTo>
                  <a:lnTo>
                    <a:pt x="6145" y="2587"/>
                  </a:lnTo>
                  <a:lnTo>
                    <a:pt x="6145" y="2571"/>
                  </a:lnTo>
                  <a:cubicBezTo>
                    <a:pt x="6161" y="2571"/>
                    <a:pt x="6161" y="2571"/>
                    <a:pt x="6161" y="2556"/>
                  </a:cubicBezTo>
                  <a:cubicBezTo>
                    <a:pt x="6176" y="2556"/>
                    <a:pt x="6176" y="2556"/>
                    <a:pt x="6176" y="2540"/>
                  </a:cubicBezTo>
                  <a:lnTo>
                    <a:pt x="6192" y="2524"/>
                  </a:lnTo>
                  <a:close/>
                  <a:moveTo>
                    <a:pt x="6427" y="2446"/>
                  </a:moveTo>
                  <a:cubicBezTo>
                    <a:pt x="6427" y="2462"/>
                    <a:pt x="6427" y="2462"/>
                    <a:pt x="6443" y="2462"/>
                  </a:cubicBezTo>
                  <a:lnTo>
                    <a:pt x="6458" y="2446"/>
                  </a:lnTo>
                  <a:lnTo>
                    <a:pt x="6458" y="2446"/>
                  </a:lnTo>
                  <a:cubicBezTo>
                    <a:pt x="6458" y="2462"/>
                    <a:pt x="6458" y="2462"/>
                    <a:pt x="6443" y="2462"/>
                  </a:cubicBezTo>
                  <a:cubicBezTo>
                    <a:pt x="6458" y="2477"/>
                    <a:pt x="6458" y="2493"/>
                    <a:pt x="6458" y="2509"/>
                  </a:cubicBezTo>
                  <a:cubicBezTo>
                    <a:pt x="6458" y="2493"/>
                    <a:pt x="6474" y="2493"/>
                    <a:pt x="6474" y="2493"/>
                  </a:cubicBezTo>
                  <a:cubicBezTo>
                    <a:pt x="6474" y="2493"/>
                    <a:pt x="6474" y="2509"/>
                    <a:pt x="6490" y="2509"/>
                  </a:cubicBezTo>
                  <a:cubicBezTo>
                    <a:pt x="6490" y="2493"/>
                    <a:pt x="6490" y="2493"/>
                    <a:pt x="6490" y="2493"/>
                  </a:cubicBezTo>
                  <a:lnTo>
                    <a:pt x="6506" y="2493"/>
                  </a:lnTo>
                  <a:cubicBezTo>
                    <a:pt x="6490" y="2509"/>
                    <a:pt x="6490" y="2509"/>
                    <a:pt x="6490" y="2509"/>
                  </a:cubicBezTo>
                  <a:cubicBezTo>
                    <a:pt x="6490" y="2509"/>
                    <a:pt x="6490" y="2509"/>
                    <a:pt x="6490" y="2524"/>
                  </a:cubicBezTo>
                  <a:cubicBezTo>
                    <a:pt x="6490" y="2540"/>
                    <a:pt x="6490" y="2540"/>
                    <a:pt x="6474" y="2540"/>
                  </a:cubicBezTo>
                  <a:cubicBezTo>
                    <a:pt x="6458" y="2540"/>
                    <a:pt x="6458" y="2556"/>
                    <a:pt x="6443" y="2556"/>
                  </a:cubicBezTo>
                  <a:cubicBezTo>
                    <a:pt x="6443" y="2556"/>
                    <a:pt x="6458" y="2556"/>
                    <a:pt x="6443" y="2571"/>
                  </a:cubicBezTo>
                  <a:cubicBezTo>
                    <a:pt x="6435" y="2579"/>
                    <a:pt x="6427" y="2579"/>
                    <a:pt x="6421" y="2579"/>
                  </a:cubicBezTo>
                  <a:cubicBezTo>
                    <a:pt x="6415" y="2579"/>
                    <a:pt x="6411" y="2579"/>
                    <a:pt x="6411" y="2587"/>
                  </a:cubicBezTo>
                  <a:lnTo>
                    <a:pt x="6396" y="2603"/>
                  </a:lnTo>
                  <a:lnTo>
                    <a:pt x="6380" y="2587"/>
                  </a:lnTo>
                  <a:cubicBezTo>
                    <a:pt x="6380" y="2587"/>
                    <a:pt x="6380" y="2587"/>
                    <a:pt x="6380" y="2571"/>
                  </a:cubicBezTo>
                  <a:cubicBezTo>
                    <a:pt x="6380" y="2571"/>
                    <a:pt x="6373" y="2578"/>
                    <a:pt x="6368" y="2578"/>
                  </a:cubicBezTo>
                  <a:cubicBezTo>
                    <a:pt x="6366" y="2578"/>
                    <a:pt x="6364" y="2577"/>
                    <a:pt x="6364" y="2571"/>
                  </a:cubicBezTo>
                  <a:lnTo>
                    <a:pt x="6364" y="2556"/>
                  </a:lnTo>
                  <a:cubicBezTo>
                    <a:pt x="6349" y="2556"/>
                    <a:pt x="6349" y="2556"/>
                    <a:pt x="6349" y="2571"/>
                  </a:cubicBezTo>
                  <a:lnTo>
                    <a:pt x="6349" y="2556"/>
                  </a:lnTo>
                  <a:lnTo>
                    <a:pt x="6333" y="2540"/>
                  </a:lnTo>
                  <a:lnTo>
                    <a:pt x="6349" y="2540"/>
                  </a:lnTo>
                  <a:lnTo>
                    <a:pt x="6349" y="2524"/>
                  </a:lnTo>
                  <a:cubicBezTo>
                    <a:pt x="6349" y="2524"/>
                    <a:pt x="6349" y="2524"/>
                    <a:pt x="6349" y="2509"/>
                  </a:cubicBezTo>
                  <a:cubicBezTo>
                    <a:pt x="6333" y="2509"/>
                    <a:pt x="6333" y="2509"/>
                    <a:pt x="6333" y="2493"/>
                  </a:cubicBezTo>
                  <a:lnTo>
                    <a:pt x="6380" y="2493"/>
                  </a:lnTo>
                  <a:cubicBezTo>
                    <a:pt x="6380" y="2493"/>
                    <a:pt x="6396" y="2477"/>
                    <a:pt x="6396" y="2477"/>
                  </a:cubicBezTo>
                  <a:lnTo>
                    <a:pt x="6411" y="2477"/>
                  </a:lnTo>
                  <a:cubicBezTo>
                    <a:pt x="6411" y="2477"/>
                    <a:pt x="6411" y="2477"/>
                    <a:pt x="6411" y="2462"/>
                  </a:cubicBezTo>
                  <a:lnTo>
                    <a:pt x="6427" y="2462"/>
                  </a:lnTo>
                  <a:lnTo>
                    <a:pt x="6411" y="2446"/>
                  </a:lnTo>
                  <a:close/>
                  <a:moveTo>
                    <a:pt x="3512" y="2587"/>
                  </a:moveTo>
                  <a:lnTo>
                    <a:pt x="3512" y="2603"/>
                  </a:lnTo>
                  <a:lnTo>
                    <a:pt x="3527" y="2603"/>
                  </a:lnTo>
                  <a:cubicBezTo>
                    <a:pt x="3512" y="2618"/>
                    <a:pt x="3512" y="2618"/>
                    <a:pt x="3496" y="2618"/>
                  </a:cubicBezTo>
                  <a:cubicBezTo>
                    <a:pt x="3496" y="2618"/>
                    <a:pt x="3496" y="2603"/>
                    <a:pt x="3496" y="2603"/>
                  </a:cubicBezTo>
                  <a:lnTo>
                    <a:pt x="3480" y="2603"/>
                  </a:lnTo>
                  <a:cubicBezTo>
                    <a:pt x="3480" y="2603"/>
                    <a:pt x="3480" y="2603"/>
                    <a:pt x="3480" y="2587"/>
                  </a:cubicBezTo>
                  <a:close/>
                  <a:moveTo>
                    <a:pt x="6333" y="2618"/>
                  </a:moveTo>
                  <a:cubicBezTo>
                    <a:pt x="6333" y="2618"/>
                    <a:pt x="6333" y="2618"/>
                    <a:pt x="6349" y="2634"/>
                  </a:cubicBezTo>
                  <a:lnTo>
                    <a:pt x="6317" y="2634"/>
                  </a:lnTo>
                  <a:lnTo>
                    <a:pt x="6317" y="2618"/>
                  </a:lnTo>
                  <a:close/>
                  <a:moveTo>
                    <a:pt x="6537" y="2618"/>
                  </a:moveTo>
                  <a:cubicBezTo>
                    <a:pt x="6553" y="2618"/>
                    <a:pt x="6553" y="2634"/>
                    <a:pt x="6553" y="2634"/>
                  </a:cubicBezTo>
                  <a:cubicBezTo>
                    <a:pt x="6553" y="2634"/>
                    <a:pt x="6537" y="2650"/>
                    <a:pt x="6537" y="2650"/>
                  </a:cubicBezTo>
                  <a:lnTo>
                    <a:pt x="6521" y="2650"/>
                  </a:lnTo>
                  <a:cubicBezTo>
                    <a:pt x="6521" y="2650"/>
                    <a:pt x="6521" y="2650"/>
                    <a:pt x="6521" y="2634"/>
                  </a:cubicBezTo>
                  <a:lnTo>
                    <a:pt x="6537" y="2634"/>
                  </a:lnTo>
                  <a:lnTo>
                    <a:pt x="6521" y="2618"/>
                  </a:lnTo>
                  <a:close/>
                  <a:moveTo>
                    <a:pt x="6490" y="2650"/>
                  </a:moveTo>
                  <a:lnTo>
                    <a:pt x="6506" y="2665"/>
                  </a:lnTo>
                  <a:lnTo>
                    <a:pt x="6458" y="2665"/>
                  </a:lnTo>
                  <a:lnTo>
                    <a:pt x="6458" y="2650"/>
                  </a:lnTo>
                  <a:close/>
                  <a:moveTo>
                    <a:pt x="6380" y="2665"/>
                  </a:moveTo>
                  <a:cubicBezTo>
                    <a:pt x="6380" y="2681"/>
                    <a:pt x="6396" y="2681"/>
                    <a:pt x="6380" y="2681"/>
                  </a:cubicBezTo>
                  <a:lnTo>
                    <a:pt x="6349" y="2681"/>
                  </a:lnTo>
                  <a:lnTo>
                    <a:pt x="6333" y="2665"/>
                  </a:lnTo>
                  <a:close/>
                  <a:moveTo>
                    <a:pt x="3542" y="2611"/>
                  </a:moveTo>
                  <a:cubicBezTo>
                    <a:pt x="3543" y="2611"/>
                    <a:pt x="3543" y="2613"/>
                    <a:pt x="3543" y="2618"/>
                  </a:cubicBezTo>
                  <a:cubicBezTo>
                    <a:pt x="3543" y="2634"/>
                    <a:pt x="3559" y="2634"/>
                    <a:pt x="3559" y="2650"/>
                  </a:cubicBezTo>
                  <a:lnTo>
                    <a:pt x="3574" y="2665"/>
                  </a:lnTo>
                  <a:lnTo>
                    <a:pt x="3574" y="2681"/>
                  </a:lnTo>
                  <a:cubicBezTo>
                    <a:pt x="3574" y="2681"/>
                    <a:pt x="3590" y="2665"/>
                    <a:pt x="3590" y="2665"/>
                  </a:cubicBezTo>
                  <a:lnTo>
                    <a:pt x="3590" y="2681"/>
                  </a:lnTo>
                  <a:lnTo>
                    <a:pt x="3574" y="2681"/>
                  </a:lnTo>
                  <a:lnTo>
                    <a:pt x="3590" y="2697"/>
                  </a:lnTo>
                  <a:lnTo>
                    <a:pt x="3606" y="2681"/>
                  </a:lnTo>
                  <a:cubicBezTo>
                    <a:pt x="3621" y="2697"/>
                    <a:pt x="3621" y="2697"/>
                    <a:pt x="3621" y="2697"/>
                  </a:cubicBezTo>
                  <a:lnTo>
                    <a:pt x="3653" y="2697"/>
                  </a:lnTo>
                  <a:lnTo>
                    <a:pt x="3668" y="2712"/>
                  </a:lnTo>
                  <a:lnTo>
                    <a:pt x="3731" y="2712"/>
                  </a:lnTo>
                  <a:cubicBezTo>
                    <a:pt x="3715" y="2712"/>
                    <a:pt x="3715" y="2728"/>
                    <a:pt x="3715" y="2728"/>
                  </a:cubicBezTo>
                  <a:cubicBezTo>
                    <a:pt x="3715" y="2744"/>
                    <a:pt x="3715" y="2744"/>
                    <a:pt x="3715" y="2744"/>
                  </a:cubicBezTo>
                  <a:lnTo>
                    <a:pt x="3668" y="2744"/>
                  </a:lnTo>
                  <a:cubicBezTo>
                    <a:pt x="3668" y="2744"/>
                    <a:pt x="3668" y="2744"/>
                    <a:pt x="3653" y="2728"/>
                  </a:cubicBezTo>
                  <a:cubicBezTo>
                    <a:pt x="3653" y="2744"/>
                    <a:pt x="3653" y="2744"/>
                    <a:pt x="3637" y="2744"/>
                  </a:cubicBezTo>
                  <a:cubicBezTo>
                    <a:pt x="3637" y="2728"/>
                    <a:pt x="3637" y="2728"/>
                    <a:pt x="3621" y="2728"/>
                  </a:cubicBezTo>
                  <a:cubicBezTo>
                    <a:pt x="3606" y="2728"/>
                    <a:pt x="3606" y="2712"/>
                    <a:pt x="3590" y="2712"/>
                  </a:cubicBezTo>
                  <a:lnTo>
                    <a:pt x="3590" y="2697"/>
                  </a:lnTo>
                  <a:lnTo>
                    <a:pt x="3574" y="2697"/>
                  </a:lnTo>
                  <a:cubicBezTo>
                    <a:pt x="3574" y="2697"/>
                    <a:pt x="3574" y="2681"/>
                    <a:pt x="3574" y="2681"/>
                  </a:cubicBezTo>
                  <a:lnTo>
                    <a:pt x="3559" y="2681"/>
                  </a:lnTo>
                  <a:cubicBezTo>
                    <a:pt x="3559" y="2681"/>
                    <a:pt x="3559" y="2665"/>
                    <a:pt x="3559" y="2665"/>
                  </a:cubicBezTo>
                  <a:cubicBezTo>
                    <a:pt x="3559" y="2650"/>
                    <a:pt x="3559" y="2650"/>
                    <a:pt x="3559" y="2650"/>
                  </a:cubicBezTo>
                  <a:cubicBezTo>
                    <a:pt x="3543" y="2634"/>
                    <a:pt x="3543" y="2634"/>
                    <a:pt x="3527" y="2634"/>
                  </a:cubicBezTo>
                  <a:cubicBezTo>
                    <a:pt x="3527" y="2634"/>
                    <a:pt x="3527" y="2627"/>
                    <a:pt x="3527" y="2618"/>
                  </a:cubicBezTo>
                  <a:cubicBezTo>
                    <a:pt x="3538" y="2618"/>
                    <a:pt x="3541" y="2611"/>
                    <a:pt x="3542" y="2611"/>
                  </a:cubicBezTo>
                  <a:close/>
                  <a:moveTo>
                    <a:pt x="5879" y="2759"/>
                  </a:moveTo>
                  <a:cubicBezTo>
                    <a:pt x="5879" y="2759"/>
                    <a:pt x="5879" y="2759"/>
                    <a:pt x="5879" y="2775"/>
                  </a:cubicBezTo>
                  <a:lnTo>
                    <a:pt x="5863" y="2775"/>
                  </a:lnTo>
                  <a:cubicBezTo>
                    <a:pt x="5863" y="2775"/>
                    <a:pt x="5863" y="2775"/>
                    <a:pt x="5847" y="2759"/>
                  </a:cubicBezTo>
                  <a:close/>
                  <a:moveTo>
                    <a:pt x="1725" y="2822"/>
                  </a:moveTo>
                  <a:cubicBezTo>
                    <a:pt x="1725" y="2838"/>
                    <a:pt x="1741" y="2838"/>
                    <a:pt x="1741" y="2838"/>
                  </a:cubicBezTo>
                  <a:lnTo>
                    <a:pt x="1725" y="2853"/>
                  </a:lnTo>
                  <a:cubicBezTo>
                    <a:pt x="1725" y="2838"/>
                    <a:pt x="1725" y="2838"/>
                    <a:pt x="1709" y="2822"/>
                  </a:cubicBezTo>
                  <a:close/>
                  <a:moveTo>
                    <a:pt x="1521" y="2963"/>
                  </a:moveTo>
                  <a:cubicBezTo>
                    <a:pt x="1521" y="2963"/>
                    <a:pt x="1537" y="2979"/>
                    <a:pt x="1537" y="2979"/>
                  </a:cubicBezTo>
                  <a:lnTo>
                    <a:pt x="1552" y="2979"/>
                  </a:lnTo>
                  <a:lnTo>
                    <a:pt x="1552" y="2995"/>
                  </a:lnTo>
                  <a:lnTo>
                    <a:pt x="1568" y="2979"/>
                  </a:lnTo>
                  <a:cubicBezTo>
                    <a:pt x="1568" y="2995"/>
                    <a:pt x="1568" y="2995"/>
                    <a:pt x="1568" y="2995"/>
                  </a:cubicBezTo>
                  <a:lnTo>
                    <a:pt x="1615" y="2995"/>
                  </a:lnTo>
                  <a:lnTo>
                    <a:pt x="1615" y="3010"/>
                  </a:lnTo>
                  <a:lnTo>
                    <a:pt x="1599" y="3010"/>
                  </a:lnTo>
                  <a:lnTo>
                    <a:pt x="1615" y="3026"/>
                  </a:lnTo>
                  <a:lnTo>
                    <a:pt x="1599" y="3026"/>
                  </a:lnTo>
                  <a:cubicBezTo>
                    <a:pt x="1599" y="3026"/>
                    <a:pt x="1599" y="3042"/>
                    <a:pt x="1584" y="3042"/>
                  </a:cubicBezTo>
                  <a:cubicBezTo>
                    <a:pt x="1584" y="3042"/>
                    <a:pt x="1584" y="3026"/>
                    <a:pt x="1584" y="3026"/>
                  </a:cubicBezTo>
                  <a:cubicBezTo>
                    <a:pt x="1568" y="3010"/>
                    <a:pt x="1552" y="2995"/>
                    <a:pt x="1552" y="2995"/>
                  </a:cubicBezTo>
                  <a:lnTo>
                    <a:pt x="1537" y="2979"/>
                  </a:lnTo>
                  <a:lnTo>
                    <a:pt x="1537" y="2995"/>
                  </a:lnTo>
                  <a:cubicBezTo>
                    <a:pt x="1537" y="2979"/>
                    <a:pt x="1537" y="2979"/>
                    <a:pt x="1521" y="2979"/>
                  </a:cubicBezTo>
                  <a:lnTo>
                    <a:pt x="1521" y="2995"/>
                  </a:lnTo>
                  <a:cubicBezTo>
                    <a:pt x="1513" y="2987"/>
                    <a:pt x="1509" y="2987"/>
                    <a:pt x="1509" y="2987"/>
                  </a:cubicBezTo>
                  <a:cubicBezTo>
                    <a:pt x="1509" y="2987"/>
                    <a:pt x="1513" y="2987"/>
                    <a:pt x="1521" y="2979"/>
                  </a:cubicBezTo>
                  <a:lnTo>
                    <a:pt x="1505" y="2963"/>
                  </a:lnTo>
                  <a:close/>
                  <a:moveTo>
                    <a:pt x="4107" y="3026"/>
                  </a:moveTo>
                  <a:cubicBezTo>
                    <a:pt x="4107" y="3042"/>
                    <a:pt x="4123" y="3042"/>
                    <a:pt x="4123" y="3042"/>
                  </a:cubicBezTo>
                  <a:lnTo>
                    <a:pt x="4139" y="3057"/>
                  </a:lnTo>
                  <a:lnTo>
                    <a:pt x="4123" y="3057"/>
                  </a:lnTo>
                  <a:lnTo>
                    <a:pt x="4123" y="3073"/>
                  </a:lnTo>
                  <a:cubicBezTo>
                    <a:pt x="4123" y="3073"/>
                    <a:pt x="4139" y="3057"/>
                    <a:pt x="4154" y="3057"/>
                  </a:cubicBezTo>
                  <a:cubicBezTo>
                    <a:pt x="4154" y="3073"/>
                    <a:pt x="4154" y="3073"/>
                    <a:pt x="4154" y="3073"/>
                  </a:cubicBezTo>
                  <a:lnTo>
                    <a:pt x="4123" y="3073"/>
                  </a:lnTo>
                  <a:cubicBezTo>
                    <a:pt x="4123" y="3089"/>
                    <a:pt x="4123" y="3089"/>
                    <a:pt x="4123" y="3089"/>
                  </a:cubicBezTo>
                  <a:cubicBezTo>
                    <a:pt x="4139" y="3104"/>
                    <a:pt x="4154" y="3104"/>
                    <a:pt x="4154" y="3104"/>
                  </a:cubicBezTo>
                  <a:lnTo>
                    <a:pt x="4154" y="3120"/>
                  </a:lnTo>
                  <a:lnTo>
                    <a:pt x="4139" y="3120"/>
                  </a:lnTo>
                  <a:cubicBezTo>
                    <a:pt x="4139" y="3120"/>
                    <a:pt x="4139" y="3120"/>
                    <a:pt x="4139" y="3136"/>
                  </a:cubicBezTo>
                  <a:cubicBezTo>
                    <a:pt x="4139" y="3136"/>
                    <a:pt x="4123" y="3136"/>
                    <a:pt x="4123" y="3151"/>
                  </a:cubicBezTo>
                  <a:cubicBezTo>
                    <a:pt x="4123" y="3151"/>
                    <a:pt x="4123" y="3136"/>
                    <a:pt x="4107" y="3136"/>
                  </a:cubicBezTo>
                  <a:cubicBezTo>
                    <a:pt x="4107" y="3151"/>
                    <a:pt x="4107" y="3167"/>
                    <a:pt x="4092" y="3167"/>
                  </a:cubicBezTo>
                  <a:cubicBezTo>
                    <a:pt x="4092" y="3167"/>
                    <a:pt x="4092" y="3151"/>
                    <a:pt x="4076" y="3151"/>
                  </a:cubicBezTo>
                  <a:cubicBezTo>
                    <a:pt x="4076" y="3167"/>
                    <a:pt x="4060" y="3167"/>
                    <a:pt x="4060" y="3167"/>
                  </a:cubicBezTo>
                  <a:cubicBezTo>
                    <a:pt x="4060" y="3167"/>
                    <a:pt x="4045" y="3167"/>
                    <a:pt x="4045" y="3151"/>
                  </a:cubicBezTo>
                  <a:lnTo>
                    <a:pt x="4060" y="3151"/>
                  </a:lnTo>
                  <a:lnTo>
                    <a:pt x="4060" y="3136"/>
                  </a:lnTo>
                  <a:lnTo>
                    <a:pt x="4045" y="3136"/>
                  </a:lnTo>
                  <a:cubicBezTo>
                    <a:pt x="4045" y="3136"/>
                    <a:pt x="4029" y="3151"/>
                    <a:pt x="4029" y="3151"/>
                  </a:cubicBezTo>
                  <a:lnTo>
                    <a:pt x="4013" y="3136"/>
                  </a:lnTo>
                  <a:lnTo>
                    <a:pt x="3998" y="3136"/>
                  </a:lnTo>
                  <a:cubicBezTo>
                    <a:pt x="3998" y="3136"/>
                    <a:pt x="3998" y="3136"/>
                    <a:pt x="3982" y="3151"/>
                  </a:cubicBezTo>
                  <a:cubicBezTo>
                    <a:pt x="3982" y="3136"/>
                    <a:pt x="3982" y="3136"/>
                    <a:pt x="3966" y="3120"/>
                  </a:cubicBezTo>
                  <a:cubicBezTo>
                    <a:pt x="3951" y="3104"/>
                    <a:pt x="3951" y="3104"/>
                    <a:pt x="3951" y="3104"/>
                  </a:cubicBezTo>
                  <a:lnTo>
                    <a:pt x="3998" y="3104"/>
                  </a:lnTo>
                  <a:cubicBezTo>
                    <a:pt x="3998" y="3104"/>
                    <a:pt x="3998" y="3089"/>
                    <a:pt x="4013" y="3089"/>
                  </a:cubicBezTo>
                  <a:cubicBezTo>
                    <a:pt x="4029" y="3073"/>
                    <a:pt x="4029" y="3073"/>
                    <a:pt x="4029" y="3057"/>
                  </a:cubicBezTo>
                  <a:cubicBezTo>
                    <a:pt x="4029" y="3042"/>
                    <a:pt x="4029" y="3042"/>
                    <a:pt x="4029" y="3042"/>
                  </a:cubicBezTo>
                  <a:lnTo>
                    <a:pt x="4029" y="3026"/>
                  </a:lnTo>
                  <a:cubicBezTo>
                    <a:pt x="4029" y="3042"/>
                    <a:pt x="4029" y="3042"/>
                    <a:pt x="4045" y="3042"/>
                  </a:cubicBezTo>
                  <a:cubicBezTo>
                    <a:pt x="4045" y="3026"/>
                    <a:pt x="4045" y="3026"/>
                    <a:pt x="4045" y="3026"/>
                  </a:cubicBezTo>
                  <a:lnTo>
                    <a:pt x="4092" y="3026"/>
                  </a:lnTo>
                  <a:cubicBezTo>
                    <a:pt x="4092" y="3031"/>
                    <a:pt x="4092" y="3033"/>
                    <a:pt x="4092" y="3033"/>
                  </a:cubicBezTo>
                  <a:cubicBezTo>
                    <a:pt x="4093" y="3033"/>
                    <a:pt x="4097" y="3026"/>
                    <a:pt x="4107" y="3026"/>
                  </a:cubicBezTo>
                  <a:close/>
                  <a:moveTo>
                    <a:pt x="1333" y="3089"/>
                  </a:moveTo>
                  <a:lnTo>
                    <a:pt x="1333" y="3104"/>
                  </a:lnTo>
                  <a:cubicBezTo>
                    <a:pt x="1333" y="3104"/>
                    <a:pt x="1333" y="3120"/>
                    <a:pt x="1333" y="3120"/>
                  </a:cubicBezTo>
                  <a:lnTo>
                    <a:pt x="1349" y="3136"/>
                  </a:lnTo>
                  <a:lnTo>
                    <a:pt x="1333" y="3136"/>
                  </a:lnTo>
                  <a:lnTo>
                    <a:pt x="1349" y="3151"/>
                  </a:lnTo>
                  <a:cubicBezTo>
                    <a:pt x="1349" y="3151"/>
                    <a:pt x="1349" y="3167"/>
                    <a:pt x="1349" y="3167"/>
                  </a:cubicBezTo>
                  <a:cubicBezTo>
                    <a:pt x="1349" y="3167"/>
                    <a:pt x="1349" y="3183"/>
                    <a:pt x="1349" y="3183"/>
                  </a:cubicBezTo>
                  <a:lnTo>
                    <a:pt x="1364" y="3183"/>
                  </a:lnTo>
                  <a:cubicBezTo>
                    <a:pt x="1364" y="3198"/>
                    <a:pt x="1364" y="3198"/>
                    <a:pt x="1349" y="3198"/>
                  </a:cubicBezTo>
                  <a:cubicBezTo>
                    <a:pt x="1349" y="3198"/>
                    <a:pt x="1349" y="3214"/>
                    <a:pt x="1349" y="3214"/>
                  </a:cubicBezTo>
                  <a:lnTo>
                    <a:pt x="1364" y="3214"/>
                  </a:lnTo>
                  <a:cubicBezTo>
                    <a:pt x="1364" y="3214"/>
                    <a:pt x="1364" y="3214"/>
                    <a:pt x="1364" y="3230"/>
                  </a:cubicBezTo>
                  <a:cubicBezTo>
                    <a:pt x="1364" y="3230"/>
                    <a:pt x="1364" y="3214"/>
                    <a:pt x="1380" y="3214"/>
                  </a:cubicBezTo>
                  <a:lnTo>
                    <a:pt x="1411" y="3214"/>
                  </a:lnTo>
                  <a:cubicBezTo>
                    <a:pt x="1411" y="3214"/>
                    <a:pt x="1427" y="3198"/>
                    <a:pt x="1427" y="3198"/>
                  </a:cubicBezTo>
                  <a:cubicBezTo>
                    <a:pt x="1427" y="3198"/>
                    <a:pt x="1427" y="3214"/>
                    <a:pt x="1427" y="3214"/>
                  </a:cubicBezTo>
                  <a:cubicBezTo>
                    <a:pt x="1443" y="3214"/>
                    <a:pt x="1443" y="3198"/>
                    <a:pt x="1458" y="3198"/>
                  </a:cubicBezTo>
                  <a:lnTo>
                    <a:pt x="1490" y="3198"/>
                  </a:lnTo>
                  <a:lnTo>
                    <a:pt x="1490" y="3183"/>
                  </a:lnTo>
                  <a:lnTo>
                    <a:pt x="1458" y="3183"/>
                  </a:lnTo>
                  <a:cubicBezTo>
                    <a:pt x="1458" y="3183"/>
                    <a:pt x="1443" y="3167"/>
                    <a:pt x="1443" y="3167"/>
                  </a:cubicBezTo>
                  <a:lnTo>
                    <a:pt x="1427" y="3167"/>
                  </a:lnTo>
                  <a:lnTo>
                    <a:pt x="1427" y="3151"/>
                  </a:lnTo>
                  <a:cubicBezTo>
                    <a:pt x="1427" y="3151"/>
                    <a:pt x="1427" y="3136"/>
                    <a:pt x="1427" y="3136"/>
                  </a:cubicBezTo>
                  <a:lnTo>
                    <a:pt x="1411" y="3136"/>
                  </a:lnTo>
                  <a:cubicBezTo>
                    <a:pt x="1411" y="3136"/>
                    <a:pt x="1411" y="3120"/>
                    <a:pt x="1411" y="3120"/>
                  </a:cubicBezTo>
                  <a:lnTo>
                    <a:pt x="1396" y="3120"/>
                  </a:lnTo>
                  <a:cubicBezTo>
                    <a:pt x="1396" y="3120"/>
                    <a:pt x="1380" y="3104"/>
                    <a:pt x="1380" y="3104"/>
                  </a:cubicBezTo>
                  <a:lnTo>
                    <a:pt x="1364" y="3104"/>
                  </a:lnTo>
                  <a:cubicBezTo>
                    <a:pt x="1349" y="3104"/>
                    <a:pt x="1364" y="3089"/>
                    <a:pt x="1349" y="3089"/>
                  </a:cubicBezTo>
                  <a:close/>
                  <a:moveTo>
                    <a:pt x="1646" y="3198"/>
                  </a:moveTo>
                  <a:lnTo>
                    <a:pt x="1646" y="3214"/>
                  </a:lnTo>
                  <a:lnTo>
                    <a:pt x="1662" y="3230"/>
                  </a:lnTo>
                  <a:cubicBezTo>
                    <a:pt x="1662" y="3245"/>
                    <a:pt x="1678" y="3245"/>
                    <a:pt x="1678" y="3245"/>
                  </a:cubicBezTo>
                  <a:cubicBezTo>
                    <a:pt x="1678" y="3245"/>
                    <a:pt x="1678" y="3245"/>
                    <a:pt x="1678" y="3230"/>
                  </a:cubicBezTo>
                  <a:cubicBezTo>
                    <a:pt x="1678" y="3230"/>
                    <a:pt x="1678" y="3214"/>
                    <a:pt x="1662" y="3214"/>
                  </a:cubicBezTo>
                  <a:cubicBezTo>
                    <a:pt x="1662" y="3214"/>
                    <a:pt x="1646" y="3198"/>
                    <a:pt x="1646" y="3198"/>
                  </a:cubicBezTo>
                  <a:close/>
                  <a:moveTo>
                    <a:pt x="2320" y="3230"/>
                  </a:moveTo>
                  <a:cubicBezTo>
                    <a:pt x="2320" y="3230"/>
                    <a:pt x="2320" y="3230"/>
                    <a:pt x="2320" y="3245"/>
                  </a:cubicBezTo>
                  <a:cubicBezTo>
                    <a:pt x="2320" y="3261"/>
                    <a:pt x="2320" y="3261"/>
                    <a:pt x="2320" y="3261"/>
                  </a:cubicBezTo>
                  <a:cubicBezTo>
                    <a:pt x="2320" y="3277"/>
                    <a:pt x="2336" y="3277"/>
                    <a:pt x="2336" y="3277"/>
                  </a:cubicBezTo>
                  <a:lnTo>
                    <a:pt x="2336" y="3292"/>
                  </a:lnTo>
                  <a:cubicBezTo>
                    <a:pt x="2320" y="3292"/>
                    <a:pt x="2320" y="3277"/>
                    <a:pt x="2320" y="3277"/>
                  </a:cubicBezTo>
                  <a:cubicBezTo>
                    <a:pt x="2305" y="3277"/>
                    <a:pt x="2305" y="3277"/>
                    <a:pt x="2305" y="3261"/>
                  </a:cubicBezTo>
                  <a:lnTo>
                    <a:pt x="2305" y="3245"/>
                  </a:lnTo>
                  <a:lnTo>
                    <a:pt x="2320" y="3230"/>
                  </a:lnTo>
                  <a:close/>
                  <a:moveTo>
                    <a:pt x="4264" y="3292"/>
                  </a:moveTo>
                  <a:lnTo>
                    <a:pt x="4280" y="3308"/>
                  </a:lnTo>
                  <a:lnTo>
                    <a:pt x="4264" y="3308"/>
                  </a:lnTo>
                  <a:cubicBezTo>
                    <a:pt x="4264" y="3308"/>
                    <a:pt x="4264" y="3292"/>
                    <a:pt x="4264" y="3292"/>
                  </a:cubicBezTo>
                  <a:close/>
                  <a:moveTo>
                    <a:pt x="4714" y="3254"/>
                  </a:moveTo>
                  <a:cubicBezTo>
                    <a:pt x="4719" y="3254"/>
                    <a:pt x="4719" y="3261"/>
                    <a:pt x="4719" y="3261"/>
                  </a:cubicBezTo>
                  <a:cubicBezTo>
                    <a:pt x="4750" y="3277"/>
                    <a:pt x="4734" y="3277"/>
                    <a:pt x="4719" y="3292"/>
                  </a:cubicBezTo>
                  <a:cubicBezTo>
                    <a:pt x="4719" y="3308"/>
                    <a:pt x="4719" y="3308"/>
                    <a:pt x="4719" y="3308"/>
                  </a:cubicBezTo>
                  <a:cubicBezTo>
                    <a:pt x="4719" y="3324"/>
                    <a:pt x="4703" y="3324"/>
                    <a:pt x="4703" y="3324"/>
                  </a:cubicBezTo>
                  <a:cubicBezTo>
                    <a:pt x="4703" y="3324"/>
                    <a:pt x="4703" y="3339"/>
                    <a:pt x="4703" y="3339"/>
                  </a:cubicBezTo>
                  <a:cubicBezTo>
                    <a:pt x="4687" y="3339"/>
                    <a:pt x="4687" y="3324"/>
                    <a:pt x="4687" y="3324"/>
                  </a:cubicBezTo>
                  <a:cubicBezTo>
                    <a:pt x="4687" y="3308"/>
                    <a:pt x="4687" y="3308"/>
                    <a:pt x="4703" y="3308"/>
                  </a:cubicBezTo>
                  <a:cubicBezTo>
                    <a:pt x="4687" y="3292"/>
                    <a:pt x="4687" y="3292"/>
                    <a:pt x="4687" y="3292"/>
                  </a:cubicBezTo>
                  <a:cubicBezTo>
                    <a:pt x="4687" y="3277"/>
                    <a:pt x="4703" y="3277"/>
                    <a:pt x="4703" y="3277"/>
                  </a:cubicBezTo>
                  <a:cubicBezTo>
                    <a:pt x="4703" y="3277"/>
                    <a:pt x="4703" y="3261"/>
                    <a:pt x="4703" y="3261"/>
                  </a:cubicBezTo>
                  <a:cubicBezTo>
                    <a:pt x="4708" y="3256"/>
                    <a:pt x="4712" y="3254"/>
                    <a:pt x="4714" y="3254"/>
                  </a:cubicBezTo>
                  <a:close/>
                  <a:moveTo>
                    <a:pt x="4609" y="3386"/>
                  </a:moveTo>
                  <a:cubicBezTo>
                    <a:pt x="4609" y="3386"/>
                    <a:pt x="4609" y="3402"/>
                    <a:pt x="4609" y="3402"/>
                  </a:cubicBezTo>
                  <a:cubicBezTo>
                    <a:pt x="4609" y="3402"/>
                    <a:pt x="4609" y="3402"/>
                    <a:pt x="4593" y="3386"/>
                  </a:cubicBezTo>
                  <a:close/>
                  <a:moveTo>
                    <a:pt x="5173" y="3386"/>
                  </a:moveTo>
                  <a:lnTo>
                    <a:pt x="5173" y="3402"/>
                  </a:lnTo>
                  <a:lnTo>
                    <a:pt x="5158" y="3402"/>
                  </a:lnTo>
                  <a:cubicBezTo>
                    <a:pt x="5158" y="3386"/>
                    <a:pt x="5173" y="3386"/>
                    <a:pt x="5173" y="3386"/>
                  </a:cubicBezTo>
                  <a:close/>
                  <a:moveTo>
                    <a:pt x="5346" y="3371"/>
                  </a:moveTo>
                  <a:cubicBezTo>
                    <a:pt x="5346" y="3386"/>
                    <a:pt x="5346" y="3386"/>
                    <a:pt x="5346" y="3386"/>
                  </a:cubicBezTo>
                  <a:cubicBezTo>
                    <a:pt x="5346" y="3386"/>
                    <a:pt x="5346" y="3402"/>
                    <a:pt x="5346" y="3402"/>
                  </a:cubicBezTo>
                  <a:cubicBezTo>
                    <a:pt x="5330" y="3418"/>
                    <a:pt x="5330" y="3418"/>
                    <a:pt x="5330" y="3418"/>
                  </a:cubicBezTo>
                  <a:lnTo>
                    <a:pt x="5314" y="3418"/>
                  </a:lnTo>
                  <a:cubicBezTo>
                    <a:pt x="5314" y="3418"/>
                    <a:pt x="5330" y="3402"/>
                    <a:pt x="5330" y="3402"/>
                  </a:cubicBezTo>
                  <a:lnTo>
                    <a:pt x="5330" y="3386"/>
                  </a:lnTo>
                  <a:lnTo>
                    <a:pt x="5346" y="3371"/>
                  </a:lnTo>
                  <a:close/>
                  <a:moveTo>
                    <a:pt x="4734" y="3386"/>
                  </a:moveTo>
                  <a:cubicBezTo>
                    <a:pt x="4734" y="3402"/>
                    <a:pt x="4734" y="3402"/>
                    <a:pt x="4750" y="3402"/>
                  </a:cubicBezTo>
                  <a:lnTo>
                    <a:pt x="4766" y="3418"/>
                  </a:lnTo>
                  <a:lnTo>
                    <a:pt x="4750" y="3418"/>
                  </a:lnTo>
                  <a:lnTo>
                    <a:pt x="4750" y="3433"/>
                  </a:lnTo>
                  <a:cubicBezTo>
                    <a:pt x="4734" y="3418"/>
                    <a:pt x="4734" y="3402"/>
                    <a:pt x="4719" y="3402"/>
                  </a:cubicBezTo>
                  <a:cubicBezTo>
                    <a:pt x="4734" y="3402"/>
                    <a:pt x="4719" y="3386"/>
                    <a:pt x="4719" y="3386"/>
                  </a:cubicBezTo>
                  <a:close/>
                  <a:moveTo>
                    <a:pt x="1929" y="3433"/>
                  </a:moveTo>
                  <a:lnTo>
                    <a:pt x="1929" y="3449"/>
                  </a:lnTo>
                  <a:lnTo>
                    <a:pt x="1944" y="3449"/>
                  </a:lnTo>
                  <a:cubicBezTo>
                    <a:pt x="1944" y="3433"/>
                    <a:pt x="1929" y="3433"/>
                    <a:pt x="1929" y="3433"/>
                  </a:cubicBezTo>
                  <a:close/>
                  <a:moveTo>
                    <a:pt x="1411" y="3245"/>
                  </a:moveTo>
                  <a:cubicBezTo>
                    <a:pt x="1396" y="3261"/>
                    <a:pt x="1396" y="3261"/>
                    <a:pt x="1396" y="3277"/>
                  </a:cubicBezTo>
                  <a:lnTo>
                    <a:pt x="1380" y="3277"/>
                  </a:lnTo>
                  <a:lnTo>
                    <a:pt x="1396" y="3292"/>
                  </a:lnTo>
                  <a:lnTo>
                    <a:pt x="1411" y="3292"/>
                  </a:lnTo>
                  <a:lnTo>
                    <a:pt x="1415" y="3296"/>
                  </a:lnTo>
                  <a:lnTo>
                    <a:pt x="1415" y="3296"/>
                  </a:lnTo>
                  <a:cubicBezTo>
                    <a:pt x="1410" y="3301"/>
                    <a:pt x="1406" y="3308"/>
                    <a:pt x="1396" y="3308"/>
                  </a:cubicBezTo>
                  <a:cubicBezTo>
                    <a:pt x="1411" y="3324"/>
                    <a:pt x="1411" y="3324"/>
                    <a:pt x="1411" y="3324"/>
                  </a:cubicBezTo>
                  <a:cubicBezTo>
                    <a:pt x="1411" y="3339"/>
                    <a:pt x="1411" y="3339"/>
                    <a:pt x="1427" y="3339"/>
                  </a:cubicBezTo>
                  <a:lnTo>
                    <a:pt x="1443" y="3371"/>
                  </a:lnTo>
                  <a:cubicBezTo>
                    <a:pt x="1427" y="3371"/>
                    <a:pt x="1427" y="3355"/>
                    <a:pt x="1427" y="3355"/>
                  </a:cubicBezTo>
                  <a:cubicBezTo>
                    <a:pt x="1427" y="3355"/>
                    <a:pt x="1427" y="3355"/>
                    <a:pt x="1411" y="3339"/>
                  </a:cubicBezTo>
                  <a:cubicBezTo>
                    <a:pt x="1411" y="3355"/>
                    <a:pt x="1396" y="3355"/>
                    <a:pt x="1380" y="3355"/>
                  </a:cubicBezTo>
                  <a:cubicBezTo>
                    <a:pt x="1396" y="3371"/>
                    <a:pt x="1396" y="3371"/>
                    <a:pt x="1396" y="3371"/>
                  </a:cubicBezTo>
                  <a:cubicBezTo>
                    <a:pt x="1396" y="3386"/>
                    <a:pt x="1396" y="3386"/>
                    <a:pt x="1396" y="3386"/>
                  </a:cubicBezTo>
                  <a:cubicBezTo>
                    <a:pt x="1396" y="3402"/>
                    <a:pt x="1396" y="3402"/>
                    <a:pt x="1396" y="3402"/>
                  </a:cubicBezTo>
                  <a:cubicBezTo>
                    <a:pt x="1396" y="3402"/>
                    <a:pt x="1396" y="3418"/>
                    <a:pt x="1396" y="3418"/>
                  </a:cubicBezTo>
                  <a:lnTo>
                    <a:pt x="1396" y="3433"/>
                  </a:lnTo>
                  <a:cubicBezTo>
                    <a:pt x="1396" y="3449"/>
                    <a:pt x="1396" y="3449"/>
                    <a:pt x="1396" y="3449"/>
                  </a:cubicBezTo>
                  <a:lnTo>
                    <a:pt x="1396" y="3465"/>
                  </a:lnTo>
                  <a:lnTo>
                    <a:pt x="1411" y="3465"/>
                  </a:lnTo>
                  <a:cubicBezTo>
                    <a:pt x="1427" y="3465"/>
                    <a:pt x="1427" y="3465"/>
                    <a:pt x="1443" y="3480"/>
                  </a:cubicBezTo>
                  <a:lnTo>
                    <a:pt x="1474" y="3480"/>
                  </a:lnTo>
                  <a:lnTo>
                    <a:pt x="1490" y="3465"/>
                  </a:lnTo>
                  <a:lnTo>
                    <a:pt x="1505" y="3496"/>
                  </a:lnTo>
                  <a:lnTo>
                    <a:pt x="1537" y="3496"/>
                  </a:lnTo>
                  <a:lnTo>
                    <a:pt x="1505" y="3480"/>
                  </a:lnTo>
                  <a:cubicBezTo>
                    <a:pt x="1521" y="3480"/>
                    <a:pt x="1521" y="3480"/>
                    <a:pt x="1521" y="3465"/>
                  </a:cubicBezTo>
                  <a:cubicBezTo>
                    <a:pt x="1505" y="3465"/>
                    <a:pt x="1505" y="3433"/>
                    <a:pt x="1490" y="3418"/>
                  </a:cubicBezTo>
                  <a:lnTo>
                    <a:pt x="1474" y="3418"/>
                  </a:lnTo>
                  <a:cubicBezTo>
                    <a:pt x="1458" y="3402"/>
                    <a:pt x="1458" y="3386"/>
                    <a:pt x="1443" y="3386"/>
                  </a:cubicBezTo>
                  <a:lnTo>
                    <a:pt x="1458" y="3386"/>
                  </a:lnTo>
                  <a:cubicBezTo>
                    <a:pt x="1458" y="3386"/>
                    <a:pt x="1474" y="3402"/>
                    <a:pt x="1474" y="3402"/>
                  </a:cubicBezTo>
                  <a:lnTo>
                    <a:pt x="1490" y="3402"/>
                  </a:lnTo>
                  <a:cubicBezTo>
                    <a:pt x="1490" y="3418"/>
                    <a:pt x="1505" y="3418"/>
                    <a:pt x="1505" y="3418"/>
                  </a:cubicBezTo>
                  <a:lnTo>
                    <a:pt x="1521" y="3418"/>
                  </a:lnTo>
                  <a:cubicBezTo>
                    <a:pt x="1521" y="3418"/>
                    <a:pt x="1537" y="3418"/>
                    <a:pt x="1537" y="3433"/>
                  </a:cubicBezTo>
                  <a:lnTo>
                    <a:pt x="1552" y="3418"/>
                  </a:lnTo>
                  <a:cubicBezTo>
                    <a:pt x="1552" y="3418"/>
                    <a:pt x="1552" y="3418"/>
                    <a:pt x="1552" y="3402"/>
                  </a:cubicBezTo>
                  <a:lnTo>
                    <a:pt x="1537" y="3418"/>
                  </a:lnTo>
                  <a:cubicBezTo>
                    <a:pt x="1537" y="3402"/>
                    <a:pt x="1537" y="3402"/>
                    <a:pt x="1537" y="3402"/>
                  </a:cubicBezTo>
                  <a:lnTo>
                    <a:pt x="1537" y="3386"/>
                  </a:lnTo>
                  <a:lnTo>
                    <a:pt x="1521" y="3371"/>
                  </a:lnTo>
                  <a:cubicBezTo>
                    <a:pt x="1521" y="3371"/>
                    <a:pt x="1521" y="3355"/>
                    <a:pt x="1521" y="3355"/>
                  </a:cubicBezTo>
                  <a:cubicBezTo>
                    <a:pt x="1505" y="3355"/>
                    <a:pt x="1505" y="3339"/>
                    <a:pt x="1505" y="3339"/>
                  </a:cubicBezTo>
                  <a:lnTo>
                    <a:pt x="1505" y="3324"/>
                  </a:lnTo>
                  <a:cubicBezTo>
                    <a:pt x="1505" y="3324"/>
                    <a:pt x="1490" y="3308"/>
                    <a:pt x="1490" y="3292"/>
                  </a:cubicBezTo>
                  <a:lnTo>
                    <a:pt x="1474" y="3292"/>
                  </a:lnTo>
                  <a:cubicBezTo>
                    <a:pt x="1474" y="3292"/>
                    <a:pt x="1474" y="3277"/>
                    <a:pt x="1474" y="3277"/>
                  </a:cubicBezTo>
                  <a:cubicBezTo>
                    <a:pt x="1458" y="3277"/>
                    <a:pt x="1443" y="3261"/>
                    <a:pt x="1427" y="3261"/>
                  </a:cubicBezTo>
                  <a:lnTo>
                    <a:pt x="1411" y="3261"/>
                  </a:lnTo>
                  <a:cubicBezTo>
                    <a:pt x="1411" y="3261"/>
                    <a:pt x="1411" y="3261"/>
                    <a:pt x="1411" y="3245"/>
                  </a:cubicBezTo>
                  <a:close/>
                  <a:moveTo>
                    <a:pt x="4531" y="3026"/>
                  </a:moveTo>
                  <a:lnTo>
                    <a:pt x="4546" y="3042"/>
                  </a:lnTo>
                  <a:lnTo>
                    <a:pt x="4531" y="3042"/>
                  </a:lnTo>
                  <a:cubicBezTo>
                    <a:pt x="4546" y="3057"/>
                    <a:pt x="4578" y="3073"/>
                    <a:pt x="4593" y="3073"/>
                  </a:cubicBezTo>
                  <a:cubicBezTo>
                    <a:pt x="4593" y="3073"/>
                    <a:pt x="4593" y="3089"/>
                    <a:pt x="4593" y="3089"/>
                  </a:cubicBezTo>
                  <a:cubicBezTo>
                    <a:pt x="4593" y="3104"/>
                    <a:pt x="4593" y="3104"/>
                    <a:pt x="4593" y="3120"/>
                  </a:cubicBezTo>
                  <a:cubicBezTo>
                    <a:pt x="4593" y="3136"/>
                    <a:pt x="4593" y="3136"/>
                    <a:pt x="4593" y="3151"/>
                  </a:cubicBezTo>
                  <a:lnTo>
                    <a:pt x="4609" y="3167"/>
                  </a:lnTo>
                  <a:cubicBezTo>
                    <a:pt x="4625" y="3183"/>
                    <a:pt x="4609" y="3183"/>
                    <a:pt x="4609" y="3198"/>
                  </a:cubicBezTo>
                  <a:lnTo>
                    <a:pt x="4609" y="3214"/>
                  </a:lnTo>
                  <a:lnTo>
                    <a:pt x="4593" y="3230"/>
                  </a:lnTo>
                  <a:lnTo>
                    <a:pt x="4578" y="3230"/>
                  </a:lnTo>
                  <a:cubicBezTo>
                    <a:pt x="4578" y="3245"/>
                    <a:pt x="4578" y="3245"/>
                    <a:pt x="4562" y="3245"/>
                  </a:cubicBezTo>
                  <a:lnTo>
                    <a:pt x="4531" y="3245"/>
                  </a:lnTo>
                  <a:lnTo>
                    <a:pt x="4515" y="3261"/>
                  </a:lnTo>
                  <a:lnTo>
                    <a:pt x="4484" y="3261"/>
                  </a:lnTo>
                  <a:lnTo>
                    <a:pt x="4468" y="3245"/>
                  </a:lnTo>
                  <a:cubicBezTo>
                    <a:pt x="4468" y="3261"/>
                    <a:pt x="4468" y="3261"/>
                    <a:pt x="4468" y="3261"/>
                  </a:cubicBezTo>
                  <a:lnTo>
                    <a:pt x="4468" y="3277"/>
                  </a:lnTo>
                  <a:cubicBezTo>
                    <a:pt x="4484" y="3277"/>
                    <a:pt x="4484" y="3292"/>
                    <a:pt x="4484" y="3292"/>
                  </a:cubicBezTo>
                  <a:lnTo>
                    <a:pt x="4468" y="3292"/>
                  </a:lnTo>
                  <a:cubicBezTo>
                    <a:pt x="4468" y="3308"/>
                    <a:pt x="4468" y="3308"/>
                    <a:pt x="4468" y="3308"/>
                  </a:cubicBezTo>
                  <a:cubicBezTo>
                    <a:pt x="4468" y="3324"/>
                    <a:pt x="4468" y="3324"/>
                    <a:pt x="4468" y="3324"/>
                  </a:cubicBezTo>
                  <a:cubicBezTo>
                    <a:pt x="4468" y="3324"/>
                    <a:pt x="4468" y="3324"/>
                    <a:pt x="4452" y="3339"/>
                  </a:cubicBezTo>
                  <a:lnTo>
                    <a:pt x="4468" y="3339"/>
                  </a:lnTo>
                  <a:cubicBezTo>
                    <a:pt x="4452" y="3339"/>
                    <a:pt x="4452" y="3355"/>
                    <a:pt x="4468" y="3355"/>
                  </a:cubicBezTo>
                  <a:cubicBezTo>
                    <a:pt x="4452" y="3355"/>
                    <a:pt x="4452" y="3371"/>
                    <a:pt x="4452" y="3371"/>
                  </a:cubicBezTo>
                  <a:lnTo>
                    <a:pt x="4452" y="3386"/>
                  </a:lnTo>
                  <a:cubicBezTo>
                    <a:pt x="4452" y="3402"/>
                    <a:pt x="4436" y="3402"/>
                    <a:pt x="4436" y="3402"/>
                  </a:cubicBezTo>
                  <a:cubicBezTo>
                    <a:pt x="4436" y="3418"/>
                    <a:pt x="4421" y="3418"/>
                    <a:pt x="4421" y="3433"/>
                  </a:cubicBezTo>
                  <a:lnTo>
                    <a:pt x="4405" y="3449"/>
                  </a:lnTo>
                  <a:lnTo>
                    <a:pt x="4389" y="3449"/>
                  </a:lnTo>
                  <a:cubicBezTo>
                    <a:pt x="4405" y="3465"/>
                    <a:pt x="4405" y="3465"/>
                    <a:pt x="4405" y="3480"/>
                  </a:cubicBezTo>
                  <a:cubicBezTo>
                    <a:pt x="4405" y="3480"/>
                    <a:pt x="4389" y="3480"/>
                    <a:pt x="4389" y="3496"/>
                  </a:cubicBezTo>
                  <a:lnTo>
                    <a:pt x="4389" y="3480"/>
                  </a:lnTo>
                  <a:cubicBezTo>
                    <a:pt x="4374" y="3496"/>
                    <a:pt x="4374" y="3496"/>
                    <a:pt x="4358" y="3496"/>
                  </a:cubicBezTo>
                  <a:lnTo>
                    <a:pt x="4327" y="3496"/>
                  </a:lnTo>
                  <a:cubicBezTo>
                    <a:pt x="4327" y="3496"/>
                    <a:pt x="4327" y="3512"/>
                    <a:pt x="4327" y="3512"/>
                  </a:cubicBezTo>
                  <a:lnTo>
                    <a:pt x="4295" y="3512"/>
                  </a:lnTo>
                  <a:lnTo>
                    <a:pt x="4311" y="3496"/>
                  </a:lnTo>
                  <a:lnTo>
                    <a:pt x="4295" y="3496"/>
                  </a:lnTo>
                  <a:lnTo>
                    <a:pt x="4295" y="3480"/>
                  </a:lnTo>
                  <a:lnTo>
                    <a:pt x="4280" y="3480"/>
                  </a:lnTo>
                  <a:lnTo>
                    <a:pt x="4295" y="3496"/>
                  </a:lnTo>
                  <a:lnTo>
                    <a:pt x="4280" y="3496"/>
                  </a:lnTo>
                  <a:lnTo>
                    <a:pt x="4280" y="3480"/>
                  </a:lnTo>
                  <a:lnTo>
                    <a:pt x="4264" y="3480"/>
                  </a:lnTo>
                  <a:lnTo>
                    <a:pt x="4264" y="3465"/>
                  </a:lnTo>
                  <a:lnTo>
                    <a:pt x="4248" y="3465"/>
                  </a:lnTo>
                  <a:lnTo>
                    <a:pt x="4233" y="3449"/>
                  </a:lnTo>
                  <a:lnTo>
                    <a:pt x="4186" y="3449"/>
                  </a:lnTo>
                  <a:cubicBezTo>
                    <a:pt x="4170" y="3433"/>
                    <a:pt x="4170" y="3433"/>
                    <a:pt x="4170" y="3433"/>
                  </a:cubicBezTo>
                  <a:lnTo>
                    <a:pt x="4186" y="3418"/>
                  </a:lnTo>
                  <a:cubicBezTo>
                    <a:pt x="4170" y="3418"/>
                    <a:pt x="4170" y="3402"/>
                    <a:pt x="4170" y="3402"/>
                  </a:cubicBezTo>
                  <a:cubicBezTo>
                    <a:pt x="4170" y="3394"/>
                    <a:pt x="4170" y="3394"/>
                    <a:pt x="4168" y="3394"/>
                  </a:cubicBezTo>
                  <a:cubicBezTo>
                    <a:pt x="4166" y="3394"/>
                    <a:pt x="4162" y="3394"/>
                    <a:pt x="4154" y="3386"/>
                  </a:cubicBezTo>
                  <a:cubicBezTo>
                    <a:pt x="4154" y="3371"/>
                    <a:pt x="4154" y="3371"/>
                    <a:pt x="4154" y="3371"/>
                  </a:cubicBezTo>
                  <a:cubicBezTo>
                    <a:pt x="4154" y="3371"/>
                    <a:pt x="4154" y="3355"/>
                    <a:pt x="4154" y="3355"/>
                  </a:cubicBezTo>
                  <a:lnTo>
                    <a:pt x="4170" y="3339"/>
                  </a:lnTo>
                  <a:lnTo>
                    <a:pt x="4154" y="3339"/>
                  </a:lnTo>
                  <a:lnTo>
                    <a:pt x="4154" y="3324"/>
                  </a:lnTo>
                  <a:lnTo>
                    <a:pt x="4170" y="3324"/>
                  </a:lnTo>
                  <a:lnTo>
                    <a:pt x="4170" y="3308"/>
                  </a:lnTo>
                  <a:cubicBezTo>
                    <a:pt x="4170" y="3292"/>
                    <a:pt x="4170" y="3292"/>
                    <a:pt x="4170" y="3292"/>
                  </a:cubicBezTo>
                  <a:cubicBezTo>
                    <a:pt x="4170" y="3292"/>
                    <a:pt x="4170" y="3292"/>
                    <a:pt x="4170" y="3277"/>
                  </a:cubicBezTo>
                  <a:lnTo>
                    <a:pt x="4217" y="3277"/>
                  </a:lnTo>
                  <a:cubicBezTo>
                    <a:pt x="4233" y="3277"/>
                    <a:pt x="4233" y="3292"/>
                    <a:pt x="4248" y="3292"/>
                  </a:cubicBezTo>
                  <a:lnTo>
                    <a:pt x="4217" y="3292"/>
                  </a:lnTo>
                  <a:cubicBezTo>
                    <a:pt x="4217" y="3308"/>
                    <a:pt x="4233" y="3324"/>
                    <a:pt x="4233" y="3339"/>
                  </a:cubicBezTo>
                  <a:cubicBezTo>
                    <a:pt x="4233" y="3339"/>
                    <a:pt x="4233" y="3339"/>
                    <a:pt x="4248" y="3355"/>
                  </a:cubicBezTo>
                  <a:cubicBezTo>
                    <a:pt x="4248" y="3339"/>
                    <a:pt x="4248" y="3339"/>
                    <a:pt x="4248" y="3339"/>
                  </a:cubicBezTo>
                  <a:lnTo>
                    <a:pt x="4264" y="3339"/>
                  </a:lnTo>
                  <a:cubicBezTo>
                    <a:pt x="4280" y="3355"/>
                    <a:pt x="4280" y="3355"/>
                    <a:pt x="4280" y="3371"/>
                  </a:cubicBezTo>
                  <a:cubicBezTo>
                    <a:pt x="4280" y="3355"/>
                    <a:pt x="4280" y="3355"/>
                    <a:pt x="4295" y="3355"/>
                  </a:cubicBezTo>
                  <a:lnTo>
                    <a:pt x="4295" y="3339"/>
                  </a:lnTo>
                  <a:lnTo>
                    <a:pt x="4280" y="3324"/>
                  </a:lnTo>
                  <a:lnTo>
                    <a:pt x="4295" y="3324"/>
                  </a:lnTo>
                  <a:cubicBezTo>
                    <a:pt x="4295" y="3339"/>
                    <a:pt x="4311" y="3339"/>
                    <a:pt x="4311" y="3355"/>
                  </a:cubicBezTo>
                  <a:cubicBezTo>
                    <a:pt x="4311" y="3363"/>
                    <a:pt x="4311" y="3363"/>
                    <a:pt x="4313" y="3363"/>
                  </a:cubicBezTo>
                  <a:cubicBezTo>
                    <a:pt x="4315" y="3363"/>
                    <a:pt x="4319" y="3363"/>
                    <a:pt x="4327" y="3371"/>
                  </a:cubicBezTo>
                  <a:cubicBezTo>
                    <a:pt x="4327" y="3355"/>
                    <a:pt x="4327" y="3355"/>
                    <a:pt x="4327" y="3339"/>
                  </a:cubicBezTo>
                  <a:lnTo>
                    <a:pt x="4327" y="3324"/>
                  </a:lnTo>
                  <a:cubicBezTo>
                    <a:pt x="4327" y="3324"/>
                    <a:pt x="4327" y="3324"/>
                    <a:pt x="4327" y="3308"/>
                  </a:cubicBezTo>
                  <a:cubicBezTo>
                    <a:pt x="4327" y="3308"/>
                    <a:pt x="4342" y="3308"/>
                    <a:pt x="4342" y="3292"/>
                  </a:cubicBezTo>
                  <a:lnTo>
                    <a:pt x="4327" y="3292"/>
                  </a:lnTo>
                  <a:cubicBezTo>
                    <a:pt x="4327" y="3277"/>
                    <a:pt x="4342" y="3277"/>
                    <a:pt x="4342" y="3277"/>
                  </a:cubicBezTo>
                  <a:cubicBezTo>
                    <a:pt x="4342" y="3261"/>
                    <a:pt x="4327" y="3261"/>
                    <a:pt x="4327" y="3245"/>
                  </a:cubicBezTo>
                  <a:lnTo>
                    <a:pt x="4342" y="3245"/>
                  </a:lnTo>
                  <a:cubicBezTo>
                    <a:pt x="4358" y="3245"/>
                    <a:pt x="4342" y="3230"/>
                    <a:pt x="4358" y="3230"/>
                  </a:cubicBezTo>
                  <a:cubicBezTo>
                    <a:pt x="4374" y="3230"/>
                    <a:pt x="4374" y="3214"/>
                    <a:pt x="4374" y="3214"/>
                  </a:cubicBezTo>
                  <a:lnTo>
                    <a:pt x="4342" y="3214"/>
                  </a:lnTo>
                  <a:cubicBezTo>
                    <a:pt x="4327" y="3198"/>
                    <a:pt x="4327" y="3198"/>
                    <a:pt x="4327" y="3183"/>
                  </a:cubicBezTo>
                  <a:lnTo>
                    <a:pt x="4342" y="3167"/>
                  </a:lnTo>
                  <a:cubicBezTo>
                    <a:pt x="4342" y="3167"/>
                    <a:pt x="4342" y="3151"/>
                    <a:pt x="4342" y="3136"/>
                  </a:cubicBezTo>
                  <a:cubicBezTo>
                    <a:pt x="4348" y="3130"/>
                    <a:pt x="4349" y="3129"/>
                    <a:pt x="4350" y="3129"/>
                  </a:cubicBezTo>
                  <a:lnTo>
                    <a:pt x="4350" y="3129"/>
                  </a:lnTo>
                  <a:cubicBezTo>
                    <a:pt x="4351" y="3129"/>
                    <a:pt x="4348" y="3136"/>
                    <a:pt x="4358" y="3136"/>
                  </a:cubicBezTo>
                  <a:lnTo>
                    <a:pt x="4374" y="3136"/>
                  </a:lnTo>
                  <a:cubicBezTo>
                    <a:pt x="4374" y="3136"/>
                    <a:pt x="4389" y="3136"/>
                    <a:pt x="4374" y="3151"/>
                  </a:cubicBezTo>
                  <a:lnTo>
                    <a:pt x="4389" y="3167"/>
                  </a:lnTo>
                  <a:cubicBezTo>
                    <a:pt x="4389" y="3183"/>
                    <a:pt x="4389" y="3183"/>
                    <a:pt x="4389" y="3183"/>
                  </a:cubicBezTo>
                  <a:cubicBezTo>
                    <a:pt x="4389" y="3183"/>
                    <a:pt x="4405" y="3183"/>
                    <a:pt x="4421" y="3167"/>
                  </a:cubicBezTo>
                  <a:lnTo>
                    <a:pt x="4436" y="3167"/>
                  </a:lnTo>
                  <a:cubicBezTo>
                    <a:pt x="4436" y="3167"/>
                    <a:pt x="4436" y="3167"/>
                    <a:pt x="4436" y="3151"/>
                  </a:cubicBezTo>
                  <a:lnTo>
                    <a:pt x="4421" y="3151"/>
                  </a:lnTo>
                  <a:lnTo>
                    <a:pt x="4412" y="3133"/>
                  </a:lnTo>
                  <a:lnTo>
                    <a:pt x="4412" y="3133"/>
                  </a:lnTo>
                  <a:cubicBezTo>
                    <a:pt x="4416" y="3136"/>
                    <a:pt x="4421" y="3136"/>
                    <a:pt x="4421" y="3136"/>
                  </a:cubicBezTo>
                  <a:cubicBezTo>
                    <a:pt x="4421" y="3120"/>
                    <a:pt x="4436" y="3120"/>
                    <a:pt x="4436" y="3120"/>
                  </a:cubicBezTo>
                  <a:lnTo>
                    <a:pt x="4436" y="3104"/>
                  </a:lnTo>
                  <a:lnTo>
                    <a:pt x="4436" y="3089"/>
                  </a:lnTo>
                  <a:lnTo>
                    <a:pt x="4452" y="3073"/>
                  </a:lnTo>
                  <a:lnTo>
                    <a:pt x="4468" y="3073"/>
                  </a:lnTo>
                  <a:lnTo>
                    <a:pt x="4468" y="3089"/>
                  </a:lnTo>
                  <a:cubicBezTo>
                    <a:pt x="4484" y="3073"/>
                    <a:pt x="4499" y="3057"/>
                    <a:pt x="4499" y="3042"/>
                  </a:cubicBezTo>
                  <a:cubicBezTo>
                    <a:pt x="4515" y="3042"/>
                    <a:pt x="4515" y="3026"/>
                    <a:pt x="4531" y="3026"/>
                  </a:cubicBezTo>
                  <a:close/>
                  <a:moveTo>
                    <a:pt x="1552" y="3433"/>
                  </a:moveTo>
                  <a:cubicBezTo>
                    <a:pt x="1537" y="3449"/>
                    <a:pt x="1537" y="3480"/>
                    <a:pt x="1552" y="3496"/>
                  </a:cubicBezTo>
                  <a:cubicBezTo>
                    <a:pt x="1552" y="3496"/>
                    <a:pt x="1568" y="3512"/>
                    <a:pt x="1568" y="3527"/>
                  </a:cubicBezTo>
                  <a:lnTo>
                    <a:pt x="1568" y="3512"/>
                  </a:lnTo>
                  <a:lnTo>
                    <a:pt x="1599" y="3512"/>
                  </a:lnTo>
                  <a:cubicBezTo>
                    <a:pt x="1599" y="3496"/>
                    <a:pt x="1599" y="3496"/>
                    <a:pt x="1599" y="3496"/>
                  </a:cubicBezTo>
                  <a:cubicBezTo>
                    <a:pt x="1599" y="3496"/>
                    <a:pt x="1599" y="3480"/>
                    <a:pt x="1584" y="3480"/>
                  </a:cubicBezTo>
                  <a:lnTo>
                    <a:pt x="1568" y="3449"/>
                  </a:lnTo>
                  <a:cubicBezTo>
                    <a:pt x="1552" y="3449"/>
                    <a:pt x="1552" y="3449"/>
                    <a:pt x="1552" y="3433"/>
                  </a:cubicBezTo>
                  <a:close/>
                  <a:moveTo>
                    <a:pt x="6317" y="3480"/>
                  </a:moveTo>
                  <a:cubicBezTo>
                    <a:pt x="6317" y="3480"/>
                    <a:pt x="6317" y="3480"/>
                    <a:pt x="6317" y="3496"/>
                  </a:cubicBezTo>
                  <a:cubicBezTo>
                    <a:pt x="6317" y="3504"/>
                    <a:pt x="6321" y="3504"/>
                    <a:pt x="6325" y="3504"/>
                  </a:cubicBezTo>
                  <a:cubicBezTo>
                    <a:pt x="6329" y="3504"/>
                    <a:pt x="6333" y="3504"/>
                    <a:pt x="6333" y="3512"/>
                  </a:cubicBezTo>
                  <a:cubicBezTo>
                    <a:pt x="6333" y="3512"/>
                    <a:pt x="6333" y="3512"/>
                    <a:pt x="6333" y="3527"/>
                  </a:cubicBezTo>
                  <a:cubicBezTo>
                    <a:pt x="6317" y="3527"/>
                    <a:pt x="6317" y="3543"/>
                    <a:pt x="6317" y="3543"/>
                  </a:cubicBezTo>
                  <a:lnTo>
                    <a:pt x="6317" y="3527"/>
                  </a:lnTo>
                  <a:lnTo>
                    <a:pt x="6317" y="3512"/>
                  </a:lnTo>
                  <a:cubicBezTo>
                    <a:pt x="6317" y="3496"/>
                    <a:pt x="6302" y="3496"/>
                    <a:pt x="6302" y="3496"/>
                  </a:cubicBezTo>
                  <a:cubicBezTo>
                    <a:pt x="6302" y="3480"/>
                    <a:pt x="6302" y="3480"/>
                    <a:pt x="6302" y="3480"/>
                  </a:cubicBezTo>
                  <a:close/>
                  <a:moveTo>
                    <a:pt x="2352" y="3575"/>
                  </a:moveTo>
                  <a:lnTo>
                    <a:pt x="2367" y="3590"/>
                  </a:lnTo>
                  <a:lnTo>
                    <a:pt x="2367" y="3575"/>
                  </a:lnTo>
                  <a:close/>
                  <a:moveTo>
                    <a:pt x="1490" y="3575"/>
                  </a:moveTo>
                  <a:lnTo>
                    <a:pt x="1490" y="3590"/>
                  </a:lnTo>
                  <a:lnTo>
                    <a:pt x="1505" y="3606"/>
                  </a:lnTo>
                  <a:cubicBezTo>
                    <a:pt x="1521" y="3606"/>
                    <a:pt x="1521" y="3622"/>
                    <a:pt x="1521" y="3622"/>
                  </a:cubicBezTo>
                  <a:cubicBezTo>
                    <a:pt x="1537" y="3606"/>
                    <a:pt x="1537" y="3606"/>
                    <a:pt x="1521" y="3590"/>
                  </a:cubicBezTo>
                  <a:lnTo>
                    <a:pt x="1505" y="3590"/>
                  </a:lnTo>
                  <a:lnTo>
                    <a:pt x="1490" y="3575"/>
                  </a:lnTo>
                  <a:close/>
                  <a:moveTo>
                    <a:pt x="5126" y="3857"/>
                  </a:moveTo>
                  <a:cubicBezTo>
                    <a:pt x="5126" y="3872"/>
                    <a:pt x="5126" y="3872"/>
                    <a:pt x="5126" y="3888"/>
                  </a:cubicBezTo>
                  <a:cubicBezTo>
                    <a:pt x="5126" y="3872"/>
                    <a:pt x="5126" y="3872"/>
                    <a:pt x="5142" y="3872"/>
                  </a:cubicBezTo>
                  <a:lnTo>
                    <a:pt x="5142" y="3857"/>
                  </a:lnTo>
                  <a:close/>
                  <a:moveTo>
                    <a:pt x="5173" y="3935"/>
                  </a:moveTo>
                  <a:cubicBezTo>
                    <a:pt x="5189" y="3951"/>
                    <a:pt x="5173" y="3951"/>
                    <a:pt x="5189" y="3966"/>
                  </a:cubicBezTo>
                  <a:cubicBezTo>
                    <a:pt x="5197" y="3959"/>
                    <a:pt x="5201" y="3959"/>
                    <a:pt x="5203" y="3959"/>
                  </a:cubicBezTo>
                  <a:cubicBezTo>
                    <a:pt x="5205" y="3959"/>
                    <a:pt x="5205" y="3959"/>
                    <a:pt x="5205" y="3951"/>
                  </a:cubicBezTo>
                  <a:lnTo>
                    <a:pt x="5189" y="3935"/>
                  </a:lnTo>
                  <a:close/>
                  <a:moveTo>
                    <a:pt x="5189" y="3966"/>
                  </a:moveTo>
                  <a:cubicBezTo>
                    <a:pt x="5173" y="3966"/>
                    <a:pt x="5173" y="3966"/>
                    <a:pt x="5189" y="3982"/>
                  </a:cubicBezTo>
                  <a:lnTo>
                    <a:pt x="5173" y="3982"/>
                  </a:lnTo>
                  <a:cubicBezTo>
                    <a:pt x="5181" y="3990"/>
                    <a:pt x="5185" y="3990"/>
                    <a:pt x="5187" y="3990"/>
                  </a:cubicBezTo>
                  <a:cubicBezTo>
                    <a:pt x="5189" y="3990"/>
                    <a:pt x="5189" y="3990"/>
                    <a:pt x="5189" y="3998"/>
                  </a:cubicBezTo>
                  <a:cubicBezTo>
                    <a:pt x="5197" y="3990"/>
                    <a:pt x="5201" y="3990"/>
                    <a:pt x="5203" y="3990"/>
                  </a:cubicBezTo>
                  <a:cubicBezTo>
                    <a:pt x="5205" y="3990"/>
                    <a:pt x="5205" y="3990"/>
                    <a:pt x="5205" y="3982"/>
                  </a:cubicBezTo>
                  <a:cubicBezTo>
                    <a:pt x="5205" y="3982"/>
                    <a:pt x="5205" y="3966"/>
                    <a:pt x="5189" y="3966"/>
                  </a:cubicBezTo>
                  <a:close/>
                  <a:moveTo>
                    <a:pt x="4687" y="3543"/>
                  </a:moveTo>
                  <a:cubicBezTo>
                    <a:pt x="4687" y="3559"/>
                    <a:pt x="4687" y="3559"/>
                    <a:pt x="4687" y="3559"/>
                  </a:cubicBezTo>
                  <a:cubicBezTo>
                    <a:pt x="4703" y="3559"/>
                    <a:pt x="4687" y="3575"/>
                    <a:pt x="4703" y="3590"/>
                  </a:cubicBezTo>
                  <a:lnTo>
                    <a:pt x="4719" y="3590"/>
                  </a:lnTo>
                  <a:lnTo>
                    <a:pt x="4734" y="3606"/>
                  </a:lnTo>
                  <a:cubicBezTo>
                    <a:pt x="4734" y="3606"/>
                    <a:pt x="4734" y="3622"/>
                    <a:pt x="4750" y="3622"/>
                  </a:cubicBezTo>
                  <a:lnTo>
                    <a:pt x="4750" y="3637"/>
                  </a:lnTo>
                  <a:cubicBezTo>
                    <a:pt x="4750" y="3637"/>
                    <a:pt x="4750" y="3637"/>
                    <a:pt x="4750" y="3653"/>
                  </a:cubicBezTo>
                  <a:cubicBezTo>
                    <a:pt x="4766" y="3669"/>
                    <a:pt x="4766" y="3669"/>
                    <a:pt x="4766" y="3669"/>
                  </a:cubicBezTo>
                  <a:cubicBezTo>
                    <a:pt x="4766" y="3669"/>
                    <a:pt x="4781" y="3684"/>
                    <a:pt x="4781" y="3684"/>
                  </a:cubicBezTo>
                  <a:cubicBezTo>
                    <a:pt x="4781" y="3684"/>
                    <a:pt x="4766" y="3700"/>
                    <a:pt x="4766" y="3700"/>
                  </a:cubicBezTo>
                  <a:cubicBezTo>
                    <a:pt x="4766" y="3716"/>
                    <a:pt x="4781" y="3716"/>
                    <a:pt x="4781" y="3716"/>
                  </a:cubicBezTo>
                  <a:cubicBezTo>
                    <a:pt x="4781" y="3731"/>
                    <a:pt x="4781" y="3731"/>
                    <a:pt x="4781" y="3731"/>
                  </a:cubicBezTo>
                  <a:cubicBezTo>
                    <a:pt x="4781" y="3747"/>
                    <a:pt x="4781" y="3747"/>
                    <a:pt x="4781" y="3747"/>
                  </a:cubicBezTo>
                  <a:lnTo>
                    <a:pt x="4797" y="3747"/>
                  </a:lnTo>
                  <a:cubicBezTo>
                    <a:pt x="4797" y="3747"/>
                    <a:pt x="4797" y="3747"/>
                    <a:pt x="4797" y="3763"/>
                  </a:cubicBezTo>
                  <a:lnTo>
                    <a:pt x="4813" y="3794"/>
                  </a:lnTo>
                  <a:lnTo>
                    <a:pt x="4828" y="3794"/>
                  </a:lnTo>
                  <a:cubicBezTo>
                    <a:pt x="4828" y="3794"/>
                    <a:pt x="4844" y="3810"/>
                    <a:pt x="4844" y="3810"/>
                  </a:cubicBezTo>
                  <a:lnTo>
                    <a:pt x="4860" y="3810"/>
                  </a:lnTo>
                  <a:cubicBezTo>
                    <a:pt x="4875" y="3810"/>
                    <a:pt x="4875" y="3810"/>
                    <a:pt x="4875" y="3825"/>
                  </a:cubicBezTo>
                  <a:lnTo>
                    <a:pt x="4907" y="3825"/>
                  </a:lnTo>
                  <a:cubicBezTo>
                    <a:pt x="4907" y="3825"/>
                    <a:pt x="4922" y="3841"/>
                    <a:pt x="4922" y="3841"/>
                  </a:cubicBezTo>
                  <a:cubicBezTo>
                    <a:pt x="4922" y="3857"/>
                    <a:pt x="4922" y="3857"/>
                    <a:pt x="4922" y="3857"/>
                  </a:cubicBezTo>
                  <a:cubicBezTo>
                    <a:pt x="4922" y="3857"/>
                    <a:pt x="4938" y="3857"/>
                    <a:pt x="4938" y="3872"/>
                  </a:cubicBezTo>
                  <a:cubicBezTo>
                    <a:pt x="4938" y="3872"/>
                    <a:pt x="4954" y="3888"/>
                    <a:pt x="4954" y="3888"/>
                  </a:cubicBezTo>
                  <a:cubicBezTo>
                    <a:pt x="4954" y="3904"/>
                    <a:pt x="4954" y="3919"/>
                    <a:pt x="4969" y="3919"/>
                  </a:cubicBezTo>
                  <a:cubicBezTo>
                    <a:pt x="4954" y="3935"/>
                    <a:pt x="4954" y="3935"/>
                    <a:pt x="4954" y="3935"/>
                  </a:cubicBezTo>
                  <a:lnTo>
                    <a:pt x="4954" y="3951"/>
                  </a:lnTo>
                  <a:lnTo>
                    <a:pt x="4954" y="3966"/>
                  </a:lnTo>
                  <a:lnTo>
                    <a:pt x="4938" y="3966"/>
                  </a:lnTo>
                  <a:cubicBezTo>
                    <a:pt x="4922" y="3966"/>
                    <a:pt x="4922" y="3966"/>
                    <a:pt x="4922" y="3982"/>
                  </a:cubicBezTo>
                  <a:cubicBezTo>
                    <a:pt x="4922" y="3966"/>
                    <a:pt x="4907" y="3966"/>
                    <a:pt x="4907" y="3966"/>
                  </a:cubicBezTo>
                  <a:lnTo>
                    <a:pt x="4891" y="3966"/>
                  </a:lnTo>
                  <a:cubicBezTo>
                    <a:pt x="4875" y="3982"/>
                    <a:pt x="4860" y="3982"/>
                    <a:pt x="4860" y="3998"/>
                  </a:cubicBezTo>
                  <a:lnTo>
                    <a:pt x="4844" y="3982"/>
                  </a:lnTo>
                  <a:cubicBezTo>
                    <a:pt x="4844" y="3998"/>
                    <a:pt x="4844" y="3998"/>
                    <a:pt x="4844" y="3998"/>
                  </a:cubicBezTo>
                  <a:lnTo>
                    <a:pt x="4828" y="3982"/>
                  </a:lnTo>
                  <a:cubicBezTo>
                    <a:pt x="4828" y="3998"/>
                    <a:pt x="4828" y="3998"/>
                    <a:pt x="4828" y="3998"/>
                  </a:cubicBezTo>
                  <a:lnTo>
                    <a:pt x="4813" y="3998"/>
                  </a:lnTo>
                  <a:cubicBezTo>
                    <a:pt x="4813" y="3998"/>
                    <a:pt x="4813" y="3998"/>
                    <a:pt x="4813" y="3982"/>
                  </a:cubicBezTo>
                  <a:cubicBezTo>
                    <a:pt x="4813" y="3998"/>
                    <a:pt x="4797" y="3998"/>
                    <a:pt x="4797" y="3998"/>
                  </a:cubicBezTo>
                  <a:lnTo>
                    <a:pt x="4781" y="3998"/>
                  </a:lnTo>
                  <a:lnTo>
                    <a:pt x="4781" y="4013"/>
                  </a:lnTo>
                  <a:cubicBezTo>
                    <a:pt x="4766" y="4013"/>
                    <a:pt x="4781" y="4013"/>
                    <a:pt x="4781" y="3998"/>
                  </a:cubicBezTo>
                  <a:lnTo>
                    <a:pt x="4766" y="3998"/>
                  </a:lnTo>
                  <a:cubicBezTo>
                    <a:pt x="4766" y="3998"/>
                    <a:pt x="4766" y="4013"/>
                    <a:pt x="4766" y="4013"/>
                  </a:cubicBezTo>
                  <a:cubicBezTo>
                    <a:pt x="4758" y="4006"/>
                    <a:pt x="4754" y="4006"/>
                    <a:pt x="4750" y="4006"/>
                  </a:cubicBezTo>
                  <a:cubicBezTo>
                    <a:pt x="4746" y="4006"/>
                    <a:pt x="4742" y="4006"/>
                    <a:pt x="4734" y="3998"/>
                  </a:cubicBezTo>
                  <a:cubicBezTo>
                    <a:pt x="4734" y="3998"/>
                    <a:pt x="4734" y="4013"/>
                    <a:pt x="4719" y="4013"/>
                  </a:cubicBezTo>
                  <a:lnTo>
                    <a:pt x="4719" y="3998"/>
                  </a:lnTo>
                  <a:cubicBezTo>
                    <a:pt x="4719" y="4006"/>
                    <a:pt x="4719" y="4006"/>
                    <a:pt x="4717" y="4006"/>
                  </a:cubicBezTo>
                  <a:cubicBezTo>
                    <a:pt x="4715" y="4006"/>
                    <a:pt x="4711" y="4006"/>
                    <a:pt x="4703" y="4013"/>
                  </a:cubicBezTo>
                  <a:cubicBezTo>
                    <a:pt x="4703" y="3998"/>
                    <a:pt x="4703" y="3998"/>
                    <a:pt x="4703" y="3998"/>
                  </a:cubicBezTo>
                  <a:lnTo>
                    <a:pt x="4672" y="3982"/>
                  </a:lnTo>
                  <a:cubicBezTo>
                    <a:pt x="4672" y="3974"/>
                    <a:pt x="4672" y="3974"/>
                    <a:pt x="4672" y="3974"/>
                  </a:cubicBezTo>
                  <a:cubicBezTo>
                    <a:pt x="4672" y="3974"/>
                    <a:pt x="4672" y="3974"/>
                    <a:pt x="4672" y="3966"/>
                  </a:cubicBezTo>
                  <a:lnTo>
                    <a:pt x="4687" y="3982"/>
                  </a:lnTo>
                  <a:cubicBezTo>
                    <a:pt x="4687" y="3966"/>
                    <a:pt x="4687" y="3966"/>
                    <a:pt x="4687" y="3966"/>
                  </a:cubicBezTo>
                  <a:cubicBezTo>
                    <a:pt x="4687" y="3951"/>
                    <a:pt x="4687" y="3951"/>
                    <a:pt x="4687" y="3935"/>
                  </a:cubicBezTo>
                  <a:lnTo>
                    <a:pt x="4672" y="3935"/>
                  </a:lnTo>
                  <a:cubicBezTo>
                    <a:pt x="4672" y="3935"/>
                    <a:pt x="4656" y="3919"/>
                    <a:pt x="4656" y="3919"/>
                  </a:cubicBezTo>
                  <a:cubicBezTo>
                    <a:pt x="4656" y="3904"/>
                    <a:pt x="4656" y="3904"/>
                    <a:pt x="4656" y="3904"/>
                  </a:cubicBezTo>
                  <a:cubicBezTo>
                    <a:pt x="4656" y="3904"/>
                    <a:pt x="4656" y="3888"/>
                    <a:pt x="4656" y="3888"/>
                  </a:cubicBezTo>
                  <a:lnTo>
                    <a:pt x="4672" y="3904"/>
                  </a:lnTo>
                  <a:cubicBezTo>
                    <a:pt x="4672" y="3904"/>
                    <a:pt x="4687" y="3904"/>
                    <a:pt x="4687" y="3919"/>
                  </a:cubicBezTo>
                  <a:cubicBezTo>
                    <a:pt x="4687" y="3904"/>
                    <a:pt x="4687" y="3904"/>
                    <a:pt x="4687" y="3904"/>
                  </a:cubicBezTo>
                  <a:cubicBezTo>
                    <a:pt x="4703" y="3919"/>
                    <a:pt x="4703" y="3919"/>
                    <a:pt x="4719" y="3919"/>
                  </a:cubicBezTo>
                  <a:lnTo>
                    <a:pt x="4703" y="3904"/>
                  </a:lnTo>
                  <a:lnTo>
                    <a:pt x="4703" y="3888"/>
                  </a:lnTo>
                  <a:cubicBezTo>
                    <a:pt x="4703" y="3888"/>
                    <a:pt x="4703" y="3888"/>
                    <a:pt x="4687" y="3872"/>
                  </a:cubicBezTo>
                  <a:lnTo>
                    <a:pt x="4719" y="3857"/>
                  </a:lnTo>
                  <a:cubicBezTo>
                    <a:pt x="4719" y="3841"/>
                    <a:pt x="4703" y="3841"/>
                    <a:pt x="4703" y="3841"/>
                  </a:cubicBezTo>
                  <a:cubicBezTo>
                    <a:pt x="4687" y="3841"/>
                    <a:pt x="4687" y="3825"/>
                    <a:pt x="4687" y="3825"/>
                  </a:cubicBezTo>
                  <a:lnTo>
                    <a:pt x="4672" y="3825"/>
                  </a:lnTo>
                  <a:cubicBezTo>
                    <a:pt x="4656" y="3825"/>
                    <a:pt x="4656" y="3810"/>
                    <a:pt x="4656" y="3810"/>
                  </a:cubicBezTo>
                  <a:lnTo>
                    <a:pt x="4640" y="3810"/>
                  </a:lnTo>
                  <a:cubicBezTo>
                    <a:pt x="4640" y="3802"/>
                    <a:pt x="4640" y="3802"/>
                    <a:pt x="4640" y="3802"/>
                  </a:cubicBezTo>
                  <a:cubicBezTo>
                    <a:pt x="4640" y="3802"/>
                    <a:pt x="4640" y="3802"/>
                    <a:pt x="4640" y="3794"/>
                  </a:cubicBezTo>
                  <a:lnTo>
                    <a:pt x="4609" y="3794"/>
                  </a:lnTo>
                  <a:cubicBezTo>
                    <a:pt x="4609" y="3810"/>
                    <a:pt x="4625" y="3810"/>
                    <a:pt x="4625" y="3810"/>
                  </a:cubicBezTo>
                  <a:cubicBezTo>
                    <a:pt x="4625" y="3810"/>
                    <a:pt x="4625" y="3825"/>
                    <a:pt x="4640" y="3825"/>
                  </a:cubicBezTo>
                  <a:cubicBezTo>
                    <a:pt x="4640" y="3825"/>
                    <a:pt x="4640" y="3841"/>
                    <a:pt x="4656" y="3841"/>
                  </a:cubicBezTo>
                  <a:cubicBezTo>
                    <a:pt x="4640" y="3857"/>
                    <a:pt x="4656" y="3857"/>
                    <a:pt x="4640" y="3857"/>
                  </a:cubicBezTo>
                  <a:cubicBezTo>
                    <a:pt x="4640" y="3857"/>
                    <a:pt x="4640" y="3872"/>
                    <a:pt x="4640" y="3872"/>
                  </a:cubicBezTo>
                  <a:cubicBezTo>
                    <a:pt x="4640" y="3880"/>
                    <a:pt x="4640" y="3880"/>
                    <a:pt x="4640" y="3880"/>
                  </a:cubicBezTo>
                  <a:cubicBezTo>
                    <a:pt x="4640" y="3880"/>
                    <a:pt x="4640" y="3880"/>
                    <a:pt x="4640" y="3888"/>
                  </a:cubicBezTo>
                  <a:cubicBezTo>
                    <a:pt x="4640" y="3888"/>
                    <a:pt x="4640" y="3888"/>
                    <a:pt x="4640" y="3904"/>
                  </a:cubicBezTo>
                  <a:cubicBezTo>
                    <a:pt x="4632" y="3896"/>
                    <a:pt x="4629" y="3896"/>
                    <a:pt x="4627" y="3896"/>
                  </a:cubicBezTo>
                  <a:cubicBezTo>
                    <a:pt x="4625" y="3896"/>
                    <a:pt x="4625" y="3896"/>
                    <a:pt x="4625" y="3888"/>
                  </a:cubicBezTo>
                  <a:lnTo>
                    <a:pt x="4609" y="3857"/>
                  </a:lnTo>
                  <a:lnTo>
                    <a:pt x="4562" y="3857"/>
                  </a:lnTo>
                  <a:lnTo>
                    <a:pt x="4578" y="3841"/>
                  </a:lnTo>
                  <a:lnTo>
                    <a:pt x="4562" y="3841"/>
                  </a:lnTo>
                  <a:cubicBezTo>
                    <a:pt x="4546" y="3841"/>
                    <a:pt x="4546" y="3825"/>
                    <a:pt x="4546" y="3825"/>
                  </a:cubicBezTo>
                  <a:lnTo>
                    <a:pt x="4531" y="3825"/>
                  </a:lnTo>
                  <a:cubicBezTo>
                    <a:pt x="4531" y="3825"/>
                    <a:pt x="4515" y="3810"/>
                    <a:pt x="4515" y="3810"/>
                  </a:cubicBezTo>
                  <a:lnTo>
                    <a:pt x="4499" y="3810"/>
                  </a:lnTo>
                  <a:cubicBezTo>
                    <a:pt x="4499" y="3810"/>
                    <a:pt x="4499" y="3810"/>
                    <a:pt x="4484" y="3794"/>
                  </a:cubicBezTo>
                  <a:cubicBezTo>
                    <a:pt x="4484" y="3794"/>
                    <a:pt x="4484" y="3778"/>
                    <a:pt x="4468" y="3778"/>
                  </a:cubicBezTo>
                  <a:lnTo>
                    <a:pt x="4499" y="3778"/>
                  </a:lnTo>
                  <a:lnTo>
                    <a:pt x="4499" y="3794"/>
                  </a:lnTo>
                  <a:lnTo>
                    <a:pt x="4515" y="3794"/>
                  </a:lnTo>
                  <a:lnTo>
                    <a:pt x="4515" y="3778"/>
                  </a:lnTo>
                  <a:cubicBezTo>
                    <a:pt x="4531" y="3794"/>
                    <a:pt x="4531" y="3794"/>
                    <a:pt x="4546" y="3810"/>
                  </a:cubicBezTo>
                  <a:cubicBezTo>
                    <a:pt x="4546" y="3794"/>
                    <a:pt x="4546" y="3794"/>
                    <a:pt x="4546" y="3794"/>
                  </a:cubicBezTo>
                  <a:lnTo>
                    <a:pt x="4531" y="3778"/>
                  </a:lnTo>
                  <a:lnTo>
                    <a:pt x="4546" y="3778"/>
                  </a:lnTo>
                  <a:cubicBezTo>
                    <a:pt x="4551" y="3773"/>
                    <a:pt x="4553" y="3771"/>
                    <a:pt x="4554" y="3771"/>
                  </a:cubicBezTo>
                  <a:lnTo>
                    <a:pt x="4554" y="3771"/>
                  </a:lnTo>
                  <a:cubicBezTo>
                    <a:pt x="4555" y="3771"/>
                    <a:pt x="4551" y="3778"/>
                    <a:pt x="4562" y="3778"/>
                  </a:cubicBezTo>
                  <a:lnTo>
                    <a:pt x="4578" y="3763"/>
                  </a:lnTo>
                  <a:cubicBezTo>
                    <a:pt x="4578" y="3778"/>
                    <a:pt x="4578" y="3778"/>
                    <a:pt x="4593" y="3778"/>
                  </a:cubicBezTo>
                  <a:lnTo>
                    <a:pt x="4609" y="3794"/>
                  </a:lnTo>
                  <a:lnTo>
                    <a:pt x="4625" y="3778"/>
                  </a:lnTo>
                  <a:cubicBezTo>
                    <a:pt x="4609" y="3778"/>
                    <a:pt x="4609" y="3778"/>
                    <a:pt x="4593" y="3763"/>
                  </a:cubicBezTo>
                  <a:lnTo>
                    <a:pt x="4609" y="3763"/>
                  </a:lnTo>
                  <a:cubicBezTo>
                    <a:pt x="4609" y="3747"/>
                    <a:pt x="4609" y="3747"/>
                    <a:pt x="4609" y="3747"/>
                  </a:cubicBezTo>
                  <a:cubicBezTo>
                    <a:pt x="4609" y="3747"/>
                    <a:pt x="4609" y="3731"/>
                    <a:pt x="4593" y="3731"/>
                  </a:cubicBezTo>
                  <a:cubicBezTo>
                    <a:pt x="4609" y="3731"/>
                    <a:pt x="4609" y="3731"/>
                    <a:pt x="4609" y="3716"/>
                  </a:cubicBezTo>
                  <a:cubicBezTo>
                    <a:pt x="4609" y="3716"/>
                    <a:pt x="4609" y="3700"/>
                    <a:pt x="4609" y="3700"/>
                  </a:cubicBezTo>
                  <a:lnTo>
                    <a:pt x="4609" y="3684"/>
                  </a:lnTo>
                  <a:cubicBezTo>
                    <a:pt x="4609" y="3669"/>
                    <a:pt x="4609" y="3669"/>
                    <a:pt x="4609" y="3669"/>
                  </a:cubicBezTo>
                  <a:cubicBezTo>
                    <a:pt x="4609" y="3653"/>
                    <a:pt x="4609" y="3653"/>
                    <a:pt x="4609" y="3653"/>
                  </a:cubicBezTo>
                  <a:lnTo>
                    <a:pt x="4609" y="3637"/>
                  </a:lnTo>
                  <a:cubicBezTo>
                    <a:pt x="4609" y="3637"/>
                    <a:pt x="4609" y="3622"/>
                    <a:pt x="4609" y="3622"/>
                  </a:cubicBezTo>
                  <a:cubicBezTo>
                    <a:pt x="4609" y="3622"/>
                    <a:pt x="4609" y="3622"/>
                    <a:pt x="4609" y="3606"/>
                  </a:cubicBezTo>
                  <a:lnTo>
                    <a:pt x="4593" y="3590"/>
                  </a:lnTo>
                  <a:lnTo>
                    <a:pt x="4609" y="3590"/>
                  </a:lnTo>
                  <a:cubicBezTo>
                    <a:pt x="4609" y="3590"/>
                    <a:pt x="4609" y="3575"/>
                    <a:pt x="4593" y="3575"/>
                  </a:cubicBezTo>
                  <a:cubicBezTo>
                    <a:pt x="4609" y="3575"/>
                    <a:pt x="4609" y="3543"/>
                    <a:pt x="4625" y="3543"/>
                  </a:cubicBezTo>
                  <a:lnTo>
                    <a:pt x="4672" y="3543"/>
                  </a:lnTo>
                  <a:lnTo>
                    <a:pt x="4672" y="3559"/>
                  </a:lnTo>
                  <a:lnTo>
                    <a:pt x="4687" y="3543"/>
                  </a:lnTo>
                  <a:close/>
                  <a:moveTo>
                    <a:pt x="5142" y="4013"/>
                  </a:moveTo>
                  <a:cubicBezTo>
                    <a:pt x="5126" y="4013"/>
                    <a:pt x="5126" y="4013"/>
                    <a:pt x="5126" y="4029"/>
                  </a:cubicBezTo>
                  <a:lnTo>
                    <a:pt x="5142" y="4029"/>
                  </a:lnTo>
                  <a:cubicBezTo>
                    <a:pt x="5142" y="4029"/>
                    <a:pt x="5142" y="4029"/>
                    <a:pt x="5142" y="4013"/>
                  </a:cubicBezTo>
                  <a:close/>
                  <a:moveTo>
                    <a:pt x="2900" y="4123"/>
                  </a:moveTo>
                  <a:cubicBezTo>
                    <a:pt x="2900" y="4123"/>
                    <a:pt x="2900" y="4139"/>
                    <a:pt x="2916" y="4139"/>
                  </a:cubicBezTo>
                  <a:lnTo>
                    <a:pt x="2916" y="4123"/>
                  </a:lnTo>
                  <a:close/>
                  <a:moveTo>
                    <a:pt x="9499" y="4154"/>
                  </a:moveTo>
                  <a:lnTo>
                    <a:pt x="9499" y="4168"/>
                  </a:lnTo>
                  <a:cubicBezTo>
                    <a:pt x="9503" y="4166"/>
                    <a:pt x="9507" y="4162"/>
                    <a:pt x="9515" y="4154"/>
                  </a:cubicBezTo>
                  <a:close/>
                  <a:moveTo>
                    <a:pt x="9499" y="4168"/>
                  </a:moveTo>
                  <a:cubicBezTo>
                    <a:pt x="9495" y="4170"/>
                    <a:pt x="9491" y="4170"/>
                    <a:pt x="9484" y="4170"/>
                  </a:cubicBezTo>
                  <a:lnTo>
                    <a:pt x="9499" y="4170"/>
                  </a:lnTo>
                  <a:lnTo>
                    <a:pt x="9499" y="4168"/>
                  </a:lnTo>
                  <a:close/>
                  <a:moveTo>
                    <a:pt x="9515" y="4154"/>
                  </a:moveTo>
                  <a:cubicBezTo>
                    <a:pt x="9531" y="4154"/>
                    <a:pt x="9531" y="4154"/>
                    <a:pt x="9531" y="4170"/>
                  </a:cubicBezTo>
                  <a:lnTo>
                    <a:pt x="9531" y="4154"/>
                  </a:lnTo>
                  <a:close/>
                  <a:moveTo>
                    <a:pt x="2994" y="4186"/>
                  </a:moveTo>
                  <a:lnTo>
                    <a:pt x="2994" y="4201"/>
                  </a:lnTo>
                  <a:lnTo>
                    <a:pt x="3010" y="4201"/>
                  </a:lnTo>
                  <a:cubicBezTo>
                    <a:pt x="3010" y="4201"/>
                    <a:pt x="2994" y="4201"/>
                    <a:pt x="2994" y="4186"/>
                  </a:cubicBezTo>
                  <a:close/>
                  <a:moveTo>
                    <a:pt x="10894" y="4186"/>
                  </a:moveTo>
                  <a:cubicBezTo>
                    <a:pt x="10894" y="4186"/>
                    <a:pt x="10894" y="4186"/>
                    <a:pt x="10894" y="4201"/>
                  </a:cubicBezTo>
                  <a:lnTo>
                    <a:pt x="10910" y="4201"/>
                  </a:lnTo>
                  <a:cubicBezTo>
                    <a:pt x="10910" y="4201"/>
                    <a:pt x="10910" y="4186"/>
                    <a:pt x="10910" y="4186"/>
                  </a:cubicBezTo>
                  <a:close/>
                  <a:moveTo>
                    <a:pt x="10283" y="4201"/>
                  </a:moveTo>
                  <a:cubicBezTo>
                    <a:pt x="10283" y="4201"/>
                    <a:pt x="10283" y="4217"/>
                    <a:pt x="10299" y="4217"/>
                  </a:cubicBezTo>
                  <a:cubicBezTo>
                    <a:pt x="10299" y="4201"/>
                    <a:pt x="10299" y="4201"/>
                    <a:pt x="10299" y="4201"/>
                  </a:cubicBezTo>
                  <a:close/>
                  <a:moveTo>
                    <a:pt x="3982" y="4186"/>
                  </a:moveTo>
                  <a:cubicBezTo>
                    <a:pt x="3982" y="4201"/>
                    <a:pt x="3982" y="4201"/>
                    <a:pt x="3982" y="4201"/>
                  </a:cubicBezTo>
                  <a:lnTo>
                    <a:pt x="3998" y="4201"/>
                  </a:lnTo>
                  <a:cubicBezTo>
                    <a:pt x="3998" y="4201"/>
                    <a:pt x="3998" y="4217"/>
                    <a:pt x="3998" y="4217"/>
                  </a:cubicBezTo>
                  <a:lnTo>
                    <a:pt x="4013" y="4217"/>
                  </a:lnTo>
                  <a:cubicBezTo>
                    <a:pt x="3998" y="4233"/>
                    <a:pt x="3998" y="4233"/>
                    <a:pt x="3998" y="4233"/>
                  </a:cubicBezTo>
                  <a:cubicBezTo>
                    <a:pt x="3998" y="4241"/>
                    <a:pt x="3998" y="4245"/>
                    <a:pt x="3998" y="4249"/>
                  </a:cubicBezTo>
                  <a:cubicBezTo>
                    <a:pt x="3992" y="4243"/>
                    <a:pt x="3989" y="4242"/>
                    <a:pt x="3987" y="4242"/>
                  </a:cubicBezTo>
                  <a:cubicBezTo>
                    <a:pt x="3982" y="4242"/>
                    <a:pt x="3982" y="4249"/>
                    <a:pt x="3982" y="4249"/>
                  </a:cubicBezTo>
                  <a:lnTo>
                    <a:pt x="3982" y="4233"/>
                  </a:lnTo>
                  <a:lnTo>
                    <a:pt x="3966" y="4249"/>
                  </a:lnTo>
                  <a:cubicBezTo>
                    <a:pt x="3966" y="4249"/>
                    <a:pt x="3966" y="4249"/>
                    <a:pt x="3966" y="4264"/>
                  </a:cubicBezTo>
                  <a:lnTo>
                    <a:pt x="3982" y="4264"/>
                  </a:lnTo>
                  <a:lnTo>
                    <a:pt x="3966" y="4280"/>
                  </a:lnTo>
                  <a:lnTo>
                    <a:pt x="3966" y="4264"/>
                  </a:lnTo>
                  <a:lnTo>
                    <a:pt x="3951" y="4264"/>
                  </a:lnTo>
                  <a:cubicBezTo>
                    <a:pt x="3951" y="4264"/>
                    <a:pt x="3966" y="4249"/>
                    <a:pt x="3966" y="4249"/>
                  </a:cubicBezTo>
                  <a:lnTo>
                    <a:pt x="3966" y="4233"/>
                  </a:lnTo>
                  <a:cubicBezTo>
                    <a:pt x="3966" y="4217"/>
                    <a:pt x="3951" y="4217"/>
                    <a:pt x="3951" y="4201"/>
                  </a:cubicBezTo>
                  <a:lnTo>
                    <a:pt x="3966" y="4201"/>
                  </a:lnTo>
                  <a:cubicBezTo>
                    <a:pt x="3966" y="4201"/>
                    <a:pt x="3966" y="4201"/>
                    <a:pt x="3982" y="4186"/>
                  </a:cubicBezTo>
                  <a:close/>
                  <a:moveTo>
                    <a:pt x="10800" y="4264"/>
                  </a:moveTo>
                  <a:lnTo>
                    <a:pt x="10785" y="4280"/>
                  </a:lnTo>
                  <a:cubicBezTo>
                    <a:pt x="10785" y="4280"/>
                    <a:pt x="10785" y="4264"/>
                    <a:pt x="10785" y="4264"/>
                  </a:cubicBezTo>
                  <a:close/>
                  <a:moveTo>
                    <a:pt x="3919" y="4296"/>
                  </a:moveTo>
                  <a:lnTo>
                    <a:pt x="3919" y="4311"/>
                  </a:lnTo>
                  <a:cubicBezTo>
                    <a:pt x="3919" y="4327"/>
                    <a:pt x="3919" y="4327"/>
                    <a:pt x="3919" y="4327"/>
                  </a:cubicBezTo>
                  <a:lnTo>
                    <a:pt x="3904" y="4327"/>
                  </a:lnTo>
                  <a:cubicBezTo>
                    <a:pt x="3904" y="4311"/>
                    <a:pt x="3904" y="4311"/>
                    <a:pt x="3904" y="4296"/>
                  </a:cubicBezTo>
                  <a:close/>
                  <a:moveTo>
                    <a:pt x="2838" y="4331"/>
                  </a:moveTo>
                  <a:cubicBezTo>
                    <a:pt x="2842" y="4334"/>
                    <a:pt x="2848" y="4337"/>
                    <a:pt x="2853" y="4343"/>
                  </a:cubicBezTo>
                  <a:lnTo>
                    <a:pt x="2838" y="4343"/>
                  </a:lnTo>
                  <a:lnTo>
                    <a:pt x="2838" y="4331"/>
                  </a:lnTo>
                  <a:close/>
                  <a:moveTo>
                    <a:pt x="2132" y="4358"/>
                  </a:moveTo>
                  <a:lnTo>
                    <a:pt x="2117" y="4374"/>
                  </a:lnTo>
                  <a:lnTo>
                    <a:pt x="2132" y="4390"/>
                  </a:lnTo>
                  <a:cubicBezTo>
                    <a:pt x="2132" y="4390"/>
                    <a:pt x="2132" y="4405"/>
                    <a:pt x="2148" y="4405"/>
                  </a:cubicBezTo>
                  <a:lnTo>
                    <a:pt x="2164" y="4405"/>
                  </a:lnTo>
                  <a:lnTo>
                    <a:pt x="2179" y="4421"/>
                  </a:lnTo>
                  <a:lnTo>
                    <a:pt x="2211" y="4421"/>
                  </a:lnTo>
                  <a:cubicBezTo>
                    <a:pt x="2211" y="4421"/>
                    <a:pt x="2195" y="4405"/>
                    <a:pt x="2195" y="4405"/>
                  </a:cubicBezTo>
                  <a:lnTo>
                    <a:pt x="2211" y="4405"/>
                  </a:lnTo>
                  <a:cubicBezTo>
                    <a:pt x="2211" y="4390"/>
                    <a:pt x="2211" y="4390"/>
                    <a:pt x="2195" y="4390"/>
                  </a:cubicBezTo>
                  <a:lnTo>
                    <a:pt x="2179" y="4390"/>
                  </a:lnTo>
                  <a:lnTo>
                    <a:pt x="2179" y="4374"/>
                  </a:lnTo>
                  <a:lnTo>
                    <a:pt x="2132" y="4374"/>
                  </a:lnTo>
                  <a:lnTo>
                    <a:pt x="2132" y="4358"/>
                  </a:lnTo>
                  <a:close/>
                  <a:moveTo>
                    <a:pt x="2352" y="4076"/>
                  </a:moveTo>
                  <a:cubicBezTo>
                    <a:pt x="2352" y="4076"/>
                    <a:pt x="2352" y="4092"/>
                    <a:pt x="2336" y="4092"/>
                  </a:cubicBezTo>
                  <a:cubicBezTo>
                    <a:pt x="2336" y="4107"/>
                    <a:pt x="2336" y="4107"/>
                    <a:pt x="2336" y="4107"/>
                  </a:cubicBezTo>
                  <a:cubicBezTo>
                    <a:pt x="2336" y="4123"/>
                    <a:pt x="2336" y="4123"/>
                    <a:pt x="2352" y="4139"/>
                  </a:cubicBezTo>
                  <a:lnTo>
                    <a:pt x="2383" y="4139"/>
                  </a:lnTo>
                  <a:cubicBezTo>
                    <a:pt x="2399" y="4139"/>
                    <a:pt x="2399" y="4139"/>
                    <a:pt x="2383" y="4154"/>
                  </a:cubicBezTo>
                  <a:lnTo>
                    <a:pt x="2415" y="4154"/>
                  </a:lnTo>
                  <a:cubicBezTo>
                    <a:pt x="2430" y="4170"/>
                    <a:pt x="2415" y="4170"/>
                    <a:pt x="2430" y="4170"/>
                  </a:cubicBezTo>
                  <a:cubicBezTo>
                    <a:pt x="2446" y="4170"/>
                    <a:pt x="2446" y="4186"/>
                    <a:pt x="2446" y="4186"/>
                  </a:cubicBezTo>
                  <a:cubicBezTo>
                    <a:pt x="2446" y="4186"/>
                    <a:pt x="2462" y="4186"/>
                    <a:pt x="2462" y="4201"/>
                  </a:cubicBezTo>
                  <a:lnTo>
                    <a:pt x="2477" y="4201"/>
                  </a:lnTo>
                  <a:cubicBezTo>
                    <a:pt x="2477" y="4201"/>
                    <a:pt x="2493" y="4217"/>
                    <a:pt x="2493" y="4217"/>
                  </a:cubicBezTo>
                  <a:cubicBezTo>
                    <a:pt x="2493" y="4217"/>
                    <a:pt x="2493" y="4233"/>
                    <a:pt x="2493" y="4233"/>
                  </a:cubicBezTo>
                  <a:cubicBezTo>
                    <a:pt x="2493" y="4233"/>
                    <a:pt x="2493" y="4249"/>
                    <a:pt x="2493" y="4249"/>
                  </a:cubicBezTo>
                  <a:cubicBezTo>
                    <a:pt x="2509" y="4264"/>
                    <a:pt x="2509" y="4264"/>
                    <a:pt x="2509" y="4264"/>
                  </a:cubicBezTo>
                  <a:lnTo>
                    <a:pt x="2524" y="4264"/>
                  </a:lnTo>
                  <a:cubicBezTo>
                    <a:pt x="2524" y="4264"/>
                    <a:pt x="2524" y="4264"/>
                    <a:pt x="2540" y="4249"/>
                  </a:cubicBezTo>
                  <a:cubicBezTo>
                    <a:pt x="2540" y="4264"/>
                    <a:pt x="2540" y="4264"/>
                    <a:pt x="2556" y="4264"/>
                  </a:cubicBezTo>
                  <a:cubicBezTo>
                    <a:pt x="2556" y="4280"/>
                    <a:pt x="2540" y="4280"/>
                    <a:pt x="2556" y="4280"/>
                  </a:cubicBezTo>
                  <a:lnTo>
                    <a:pt x="2556" y="4296"/>
                  </a:lnTo>
                  <a:lnTo>
                    <a:pt x="2587" y="4296"/>
                  </a:lnTo>
                  <a:lnTo>
                    <a:pt x="2587" y="4311"/>
                  </a:lnTo>
                  <a:lnTo>
                    <a:pt x="2603" y="4311"/>
                  </a:lnTo>
                  <a:cubicBezTo>
                    <a:pt x="2618" y="4311"/>
                    <a:pt x="2618" y="4327"/>
                    <a:pt x="2634" y="4327"/>
                  </a:cubicBezTo>
                  <a:lnTo>
                    <a:pt x="2650" y="4327"/>
                  </a:lnTo>
                  <a:cubicBezTo>
                    <a:pt x="2665" y="4343"/>
                    <a:pt x="2665" y="4343"/>
                    <a:pt x="2681" y="4358"/>
                  </a:cubicBezTo>
                  <a:lnTo>
                    <a:pt x="2681" y="4374"/>
                  </a:lnTo>
                  <a:lnTo>
                    <a:pt x="2697" y="4374"/>
                  </a:lnTo>
                  <a:cubicBezTo>
                    <a:pt x="2712" y="4374"/>
                    <a:pt x="2712" y="4374"/>
                    <a:pt x="2712" y="4390"/>
                  </a:cubicBezTo>
                  <a:lnTo>
                    <a:pt x="2728" y="4390"/>
                  </a:lnTo>
                  <a:lnTo>
                    <a:pt x="2728" y="4374"/>
                  </a:lnTo>
                  <a:cubicBezTo>
                    <a:pt x="2728" y="4374"/>
                    <a:pt x="2728" y="4374"/>
                    <a:pt x="2744" y="4390"/>
                  </a:cubicBezTo>
                  <a:lnTo>
                    <a:pt x="2744" y="4374"/>
                  </a:lnTo>
                  <a:cubicBezTo>
                    <a:pt x="2744" y="4374"/>
                    <a:pt x="2744" y="4374"/>
                    <a:pt x="2744" y="4358"/>
                  </a:cubicBezTo>
                  <a:cubicBezTo>
                    <a:pt x="2744" y="4374"/>
                    <a:pt x="2744" y="4390"/>
                    <a:pt x="2759" y="4390"/>
                  </a:cubicBezTo>
                  <a:lnTo>
                    <a:pt x="2791" y="4390"/>
                  </a:lnTo>
                  <a:cubicBezTo>
                    <a:pt x="2806" y="4405"/>
                    <a:pt x="2806" y="4405"/>
                    <a:pt x="2822" y="4405"/>
                  </a:cubicBezTo>
                  <a:lnTo>
                    <a:pt x="2838" y="4405"/>
                  </a:lnTo>
                  <a:lnTo>
                    <a:pt x="2853" y="4421"/>
                  </a:lnTo>
                  <a:cubicBezTo>
                    <a:pt x="2853" y="4405"/>
                    <a:pt x="2853" y="4405"/>
                    <a:pt x="2853" y="4405"/>
                  </a:cubicBezTo>
                  <a:cubicBezTo>
                    <a:pt x="2853" y="4390"/>
                    <a:pt x="2838" y="4390"/>
                    <a:pt x="2838" y="4390"/>
                  </a:cubicBezTo>
                  <a:lnTo>
                    <a:pt x="2853" y="4390"/>
                  </a:lnTo>
                  <a:lnTo>
                    <a:pt x="2869" y="4374"/>
                  </a:lnTo>
                  <a:lnTo>
                    <a:pt x="2853" y="4374"/>
                  </a:lnTo>
                  <a:lnTo>
                    <a:pt x="2853" y="4358"/>
                  </a:lnTo>
                  <a:lnTo>
                    <a:pt x="2885" y="4358"/>
                  </a:lnTo>
                  <a:cubicBezTo>
                    <a:pt x="2885" y="4374"/>
                    <a:pt x="2885" y="4374"/>
                    <a:pt x="2900" y="4390"/>
                  </a:cubicBezTo>
                  <a:lnTo>
                    <a:pt x="2916" y="4390"/>
                  </a:lnTo>
                  <a:cubicBezTo>
                    <a:pt x="2916" y="4390"/>
                    <a:pt x="2932" y="4374"/>
                    <a:pt x="2932" y="4374"/>
                  </a:cubicBezTo>
                  <a:lnTo>
                    <a:pt x="2947" y="4358"/>
                  </a:lnTo>
                  <a:lnTo>
                    <a:pt x="2963" y="4358"/>
                  </a:lnTo>
                  <a:cubicBezTo>
                    <a:pt x="2963" y="4358"/>
                    <a:pt x="2963" y="4358"/>
                    <a:pt x="2963" y="4343"/>
                  </a:cubicBezTo>
                  <a:cubicBezTo>
                    <a:pt x="2963" y="4358"/>
                    <a:pt x="2979" y="4358"/>
                    <a:pt x="2979" y="4358"/>
                  </a:cubicBezTo>
                  <a:cubicBezTo>
                    <a:pt x="2979" y="4358"/>
                    <a:pt x="2979" y="4358"/>
                    <a:pt x="2979" y="4374"/>
                  </a:cubicBezTo>
                  <a:lnTo>
                    <a:pt x="3010" y="4374"/>
                  </a:lnTo>
                  <a:cubicBezTo>
                    <a:pt x="3010" y="4358"/>
                    <a:pt x="3010" y="4358"/>
                    <a:pt x="3026" y="4343"/>
                  </a:cubicBezTo>
                  <a:lnTo>
                    <a:pt x="3026" y="4327"/>
                  </a:lnTo>
                  <a:lnTo>
                    <a:pt x="2994" y="4327"/>
                  </a:lnTo>
                  <a:cubicBezTo>
                    <a:pt x="2994" y="4327"/>
                    <a:pt x="2994" y="4327"/>
                    <a:pt x="2994" y="4311"/>
                  </a:cubicBezTo>
                  <a:lnTo>
                    <a:pt x="2979" y="4311"/>
                  </a:lnTo>
                  <a:cubicBezTo>
                    <a:pt x="2979" y="4311"/>
                    <a:pt x="2979" y="4296"/>
                    <a:pt x="2963" y="4296"/>
                  </a:cubicBezTo>
                  <a:lnTo>
                    <a:pt x="2979" y="4296"/>
                  </a:lnTo>
                  <a:cubicBezTo>
                    <a:pt x="2979" y="4296"/>
                    <a:pt x="2994" y="4280"/>
                    <a:pt x="2994" y="4280"/>
                  </a:cubicBezTo>
                  <a:cubicBezTo>
                    <a:pt x="2994" y="4280"/>
                    <a:pt x="2979" y="4264"/>
                    <a:pt x="2979" y="4264"/>
                  </a:cubicBezTo>
                  <a:lnTo>
                    <a:pt x="2963" y="4264"/>
                  </a:lnTo>
                  <a:lnTo>
                    <a:pt x="2979" y="4249"/>
                  </a:lnTo>
                  <a:cubicBezTo>
                    <a:pt x="2979" y="4249"/>
                    <a:pt x="2994" y="4249"/>
                    <a:pt x="2994" y="4264"/>
                  </a:cubicBezTo>
                  <a:lnTo>
                    <a:pt x="2994" y="4249"/>
                  </a:lnTo>
                  <a:cubicBezTo>
                    <a:pt x="2994" y="4264"/>
                    <a:pt x="2994" y="4264"/>
                    <a:pt x="3010" y="4264"/>
                  </a:cubicBezTo>
                  <a:lnTo>
                    <a:pt x="3010" y="4249"/>
                  </a:lnTo>
                  <a:lnTo>
                    <a:pt x="3026" y="4249"/>
                  </a:lnTo>
                  <a:cubicBezTo>
                    <a:pt x="3026" y="4233"/>
                    <a:pt x="3026" y="4233"/>
                    <a:pt x="3010" y="4233"/>
                  </a:cubicBezTo>
                  <a:lnTo>
                    <a:pt x="3010" y="4217"/>
                  </a:lnTo>
                  <a:lnTo>
                    <a:pt x="2994" y="4201"/>
                  </a:lnTo>
                  <a:lnTo>
                    <a:pt x="2979" y="4201"/>
                  </a:lnTo>
                  <a:cubicBezTo>
                    <a:pt x="2979" y="4186"/>
                    <a:pt x="2979" y="4186"/>
                    <a:pt x="2979" y="4186"/>
                  </a:cubicBezTo>
                  <a:cubicBezTo>
                    <a:pt x="2979" y="4170"/>
                    <a:pt x="2963" y="4170"/>
                    <a:pt x="2947" y="4154"/>
                  </a:cubicBezTo>
                  <a:cubicBezTo>
                    <a:pt x="2947" y="4170"/>
                    <a:pt x="2947" y="4170"/>
                    <a:pt x="2947" y="4170"/>
                  </a:cubicBezTo>
                  <a:cubicBezTo>
                    <a:pt x="2932" y="4170"/>
                    <a:pt x="2932" y="4154"/>
                    <a:pt x="2932" y="4154"/>
                  </a:cubicBezTo>
                  <a:cubicBezTo>
                    <a:pt x="2932" y="4139"/>
                    <a:pt x="2932" y="4139"/>
                    <a:pt x="2932" y="4139"/>
                  </a:cubicBezTo>
                  <a:lnTo>
                    <a:pt x="2900" y="4139"/>
                  </a:lnTo>
                  <a:lnTo>
                    <a:pt x="2916" y="4154"/>
                  </a:lnTo>
                  <a:lnTo>
                    <a:pt x="2916" y="4170"/>
                  </a:lnTo>
                  <a:cubicBezTo>
                    <a:pt x="2916" y="4170"/>
                    <a:pt x="2916" y="4170"/>
                    <a:pt x="2916" y="4186"/>
                  </a:cubicBezTo>
                  <a:cubicBezTo>
                    <a:pt x="2916" y="4201"/>
                    <a:pt x="2916" y="4201"/>
                    <a:pt x="2916" y="4201"/>
                  </a:cubicBezTo>
                  <a:lnTo>
                    <a:pt x="2916" y="4217"/>
                  </a:lnTo>
                  <a:cubicBezTo>
                    <a:pt x="2916" y="4225"/>
                    <a:pt x="2912" y="4225"/>
                    <a:pt x="2910" y="4225"/>
                  </a:cubicBezTo>
                  <a:cubicBezTo>
                    <a:pt x="2908" y="4225"/>
                    <a:pt x="2908" y="4225"/>
                    <a:pt x="2916" y="4233"/>
                  </a:cubicBezTo>
                  <a:cubicBezTo>
                    <a:pt x="2900" y="4233"/>
                    <a:pt x="2900" y="4249"/>
                    <a:pt x="2885" y="4249"/>
                  </a:cubicBezTo>
                  <a:lnTo>
                    <a:pt x="2900" y="4249"/>
                  </a:lnTo>
                  <a:cubicBezTo>
                    <a:pt x="2893" y="4256"/>
                    <a:pt x="2889" y="4260"/>
                    <a:pt x="2887" y="4260"/>
                  </a:cubicBezTo>
                  <a:cubicBezTo>
                    <a:pt x="2885" y="4260"/>
                    <a:pt x="2885" y="4256"/>
                    <a:pt x="2885" y="4249"/>
                  </a:cubicBezTo>
                  <a:cubicBezTo>
                    <a:pt x="2869" y="4264"/>
                    <a:pt x="2869" y="4264"/>
                    <a:pt x="2869" y="4264"/>
                  </a:cubicBezTo>
                  <a:lnTo>
                    <a:pt x="2853" y="4264"/>
                  </a:lnTo>
                  <a:cubicBezTo>
                    <a:pt x="2853" y="4264"/>
                    <a:pt x="2853" y="4280"/>
                    <a:pt x="2853" y="4280"/>
                  </a:cubicBezTo>
                  <a:cubicBezTo>
                    <a:pt x="2838" y="4280"/>
                    <a:pt x="2838" y="4280"/>
                    <a:pt x="2838" y="4264"/>
                  </a:cubicBezTo>
                  <a:cubicBezTo>
                    <a:pt x="2838" y="4280"/>
                    <a:pt x="2838" y="4280"/>
                    <a:pt x="2838" y="4280"/>
                  </a:cubicBezTo>
                  <a:lnTo>
                    <a:pt x="2822" y="4280"/>
                  </a:lnTo>
                  <a:cubicBezTo>
                    <a:pt x="2814" y="4288"/>
                    <a:pt x="2814" y="4288"/>
                    <a:pt x="2816" y="4288"/>
                  </a:cubicBezTo>
                  <a:cubicBezTo>
                    <a:pt x="2818" y="4288"/>
                    <a:pt x="2822" y="4288"/>
                    <a:pt x="2822" y="4296"/>
                  </a:cubicBezTo>
                  <a:cubicBezTo>
                    <a:pt x="2806" y="4296"/>
                    <a:pt x="2806" y="4296"/>
                    <a:pt x="2791" y="4280"/>
                  </a:cubicBezTo>
                  <a:cubicBezTo>
                    <a:pt x="2791" y="4296"/>
                    <a:pt x="2791" y="4296"/>
                    <a:pt x="2775" y="4296"/>
                  </a:cubicBezTo>
                  <a:cubicBezTo>
                    <a:pt x="2775" y="4288"/>
                    <a:pt x="2775" y="4288"/>
                    <a:pt x="2773" y="4288"/>
                  </a:cubicBezTo>
                  <a:cubicBezTo>
                    <a:pt x="2771" y="4288"/>
                    <a:pt x="2767" y="4288"/>
                    <a:pt x="2759" y="4280"/>
                  </a:cubicBezTo>
                  <a:cubicBezTo>
                    <a:pt x="2759" y="4280"/>
                    <a:pt x="2759" y="4280"/>
                    <a:pt x="2759" y="4296"/>
                  </a:cubicBezTo>
                  <a:lnTo>
                    <a:pt x="2744" y="4280"/>
                  </a:lnTo>
                  <a:cubicBezTo>
                    <a:pt x="2744" y="4280"/>
                    <a:pt x="2728" y="4296"/>
                    <a:pt x="2728" y="4296"/>
                  </a:cubicBezTo>
                  <a:lnTo>
                    <a:pt x="2728" y="4280"/>
                  </a:lnTo>
                  <a:lnTo>
                    <a:pt x="2712" y="4280"/>
                  </a:lnTo>
                  <a:cubicBezTo>
                    <a:pt x="2697" y="4280"/>
                    <a:pt x="2697" y="4280"/>
                    <a:pt x="2697" y="4264"/>
                  </a:cubicBezTo>
                  <a:cubicBezTo>
                    <a:pt x="2681" y="4280"/>
                    <a:pt x="2681" y="4280"/>
                    <a:pt x="2681" y="4280"/>
                  </a:cubicBezTo>
                  <a:lnTo>
                    <a:pt x="2665" y="4280"/>
                  </a:lnTo>
                  <a:cubicBezTo>
                    <a:pt x="2650" y="4280"/>
                    <a:pt x="2650" y="4264"/>
                    <a:pt x="2650" y="4264"/>
                  </a:cubicBezTo>
                  <a:lnTo>
                    <a:pt x="2650" y="4249"/>
                  </a:lnTo>
                  <a:lnTo>
                    <a:pt x="2634" y="4264"/>
                  </a:lnTo>
                  <a:cubicBezTo>
                    <a:pt x="2634" y="4264"/>
                    <a:pt x="2634" y="4249"/>
                    <a:pt x="2634" y="4249"/>
                  </a:cubicBezTo>
                  <a:cubicBezTo>
                    <a:pt x="2634" y="4249"/>
                    <a:pt x="2618" y="4233"/>
                    <a:pt x="2618" y="4233"/>
                  </a:cubicBezTo>
                  <a:lnTo>
                    <a:pt x="2618" y="4249"/>
                  </a:lnTo>
                  <a:cubicBezTo>
                    <a:pt x="2603" y="4233"/>
                    <a:pt x="2603" y="4233"/>
                    <a:pt x="2587" y="4233"/>
                  </a:cubicBezTo>
                  <a:lnTo>
                    <a:pt x="2571" y="4233"/>
                  </a:lnTo>
                  <a:lnTo>
                    <a:pt x="2571" y="4217"/>
                  </a:lnTo>
                  <a:lnTo>
                    <a:pt x="2540" y="4217"/>
                  </a:lnTo>
                  <a:cubicBezTo>
                    <a:pt x="2540" y="4201"/>
                    <a:pt x="2540" y="4201"/>
                    <a:pt x="2524" y="4186"/>
                  </a:cubicBezTo>
                  <a:cubicBezTo>
                    <a:pt x="2524" y="4186"/>
                    <a:pt x="2509" y="4186"/>
                    <a:pt x="2493" y="4170"/>
                  </a:cubicBezTo>
                  <a:lnTo>
                    <a:pt x="2493" y="4154"/>
                  </a:lnTo>
                  <a:lnTo>
                    <a:pt x="2477" y="4154"/>
                  </a:lnTo>
                  <a:cubicBezTo>
                    <a:pt x="2477" y="4154"/>
                    <a:pt x="2477" y="4154"/>
                    <a:pt x="2462" y="4139"/>
                  </a:cubicBezTo>
                  <a:lnTo>
                    <a:pt x="2462" y="4154"/>
                  </a:lnTo>
                  <a:cubicBezTo>
                    <a:pt x="2462" y="4139"/>
                    <a:pt x="2446" y="4139"/>
                    <a:pt x="2446" y="4123"/>
                  </a:cubicBezTo>
                  <a:lnTo>
                    <a:pt x="2430" y="4107"/>
                  </a:lnTo>
                  <a:lnTo>
                    <a:pt x="2415" y="4107"/>
                  </a:lnTo>
                  <a:lnTo>
                    <a:pt x="2399" y="4092"/>
                  </a:lnTo>
                  <a:lnTo>
                    <a:pt x="2383" y="4076"/>
                  </a:lnTo>
                  <a:cubicBezTo>
                    <a:pt x="2383" y="4076"/>
                    <a:pt x="2383" y="4076"/>
                    <a:pt x="2367" y="4092"/>
                  </a:cubicBezTo>
                  <a:lnTo>
                    <a:pt x="2367" y="4076"/>
                  </a:lnTo>
                  <a:close/>
                  <a:moveTo>
                    <a:pt x="3908" y="4367"/>
                  </a:moveTo>
                  <a:cubicBezTo>
                    <a:pt x="3911" y="4367"/>
                    <a:pt x="3914" y="4369"/>
                    <a:pt x="3919" y="4374"/>
                  </a:cubicBezTo>
                  <a:lnTo>
                    <a:pt x="3919" y="4390"/>
                  </a:lnTo>
                  <a:cubicBezTo>
                    <a:pt x="3919" y="4390"/>
                    <a:pt x="3919" y="4405"/>
                    <a:pt x="3919" y="4405"/>
                  </a:cubicBezTo>
                  <a:lnTo>
                    <a:pt x="3919" y="4421"/>
                  </a:lnTo>
                  <a:lnTo>
                    <a:pt x="3919" y="4437"/>
                  </a:lnTo>
                  <a:lnTo>
                    <a:pt x="3919" y="4452"/>
                  </a:lnTo>
                  <a:lnTo>
                    <a:pt x="3904" y="4452"/>
                  </a:lnTo>
                  <a:cubicBezTo>
                    <a:pt x="3904" y="4452"/>
                    <a:pt x="3904" y="4437"/>
                    <a:pt x="3904" y="4437"/>
                  </a:cubicBezTo>
                  <a:lnTo>
                    <a:pt x="3872" y="4437"/>
                  </a:lnTo>
                  <a:lnTo>
                    <a:pt x="3872" y="4452"/>
                  </a:lnTo>
                  <a:cubicBezTo>
                    <a:pt x="3872" y="4468"/>
                    <a:pt x="3872" y="4468"/>
                    <a:pt x="3872" y="4468"/>
                  </a:cubicBezTo>
                  <a:cubicBezTo>
                    <a:pt x="3857" y="4468"/>
                    <a:pt x="3857" y="4452"/>
                    <a:pt x="3857" y="4437"/>
                  </a:cubicBezTo>
                  <a:cubicBezTo>
                    <a:pt x="3857" y="4437"/>
                    <a:pt x="3857" y="4437"/>
                    <a:pt x="3857" y="4421"/>
                  </a:cubicBezTo>
                  <a:lnTo>
                    <a:pt x="3872" y="4421"/>
                  </a:lnTo>
                  <a:lnTo>
                    <a:pt x="3888" y="4405"/>
                  </a:lnTo>
                  <a:lnTo>
                    <a:pt x="3872" y="4405"/>
                  </a:lnTo>
                  <a:cubicBezTo>
                    <a:pt x="3888" y="4390"/>
                    <a:pt x="3888" y="4390"/>
                    <a:pt x="3888" y="4374"/>
                  </a:cubicBezTo>
                  <a:lnTo>
                    <a:pt x="3904" y="4374"/>
                  </a:lnTo>
                  <a:cubicBezTo>
                    <a:pt x="3904" y="4374"/>
                    <a:pt x="3904" y="4367"/>
                    <a:pt x="3908" y="4367"/>
                  </a:cubicBezTo>
                  <a:close/>
                  <a:moveTo>
                    <a:pt x="2352" y="4468"/>
                  </a:moveTo>
                  <a:cubicBezTo>
                    <a:pt x="2352" y="4484"/>
                    <a:pt x="2352" y="4484"/>
                    <a:pt x="2336" y="4484"/>
                  </a:cubicBezTo>
                  <a:cubicBezTo>
                    <a:pt x="2352" y="4499"/>
                    <a:pt x="2352" y="4499"/>
                    <a:pt x="2367" y="4499"/>
                  </a:cubicBezTo>
                  <a:cubicBezTo>
                    <a:pt x="2367" y="4484"/>
                    <a:pt x="2383" y="4484"/>
                    <a:pt x="2367" y="4468"/>
                  </a:cubicBezTo>
                  <a:close/>
                  <a:moveTo>
                    <a:pt x="4264" y="4484"/>
                  </a:moveTo>
                  <a:lnTo>
                    <a:pt x="4264" y="4499"/>
                  </a:lnTo>
                  <a:lnTo>
                    <a:pt x="4248" y="4499"/>
                  </a:lnTo>
                  <a:lnTo>
                    <a:pt x="4264" y="4484"/>
                  </a:lnTo>
                  <a:close/>
                  <a:moveTo>
                    <a:pt x="2242" y="4437"/>
                  </a:moveTo>
                  <a:lnTo>
                    <a:pt x="2242" y="4452"/>
                  </a:lnTo>
                  <a:cubicBezTo>
                    <a:pt x="2226" y="4452"/>
                    <a:pt x="2226" y="4452"/>
                    <a:pt x="2226" y="4468"/>
                  </a:cubicBezTo>
                  <a:lnTo>
                    <a:pt x="2242" y="4468"/>
                  </a:lnTo>
                  <a:cubicBezTo>
                    <a:pt x="2242" y="4484"/>
                    <a:pt x="2226" y="4484"/>
                    <a:pt x="2226" y="4484"/>
                  </a:cubicBezTo>
                  <a:cubicBezTo>
                    <a:pt x="2242" y="4484"/>
                    <a:pt x="2258" y="4499"/>
                    <a:pt x="2258" y="4499"/>
                  </a:cubicBezTo>
                  <a:lnTo>
                    <a:pt x="2258" y="4515"/>
                  </a:lnTo>
                  <a:lnTo>
                    <a:pt x="2305" y="4515"/>
                  </a:lnTo>
                  <a:lnTo>
                    <a:pt x="2320" y="4499"/>
                  </a:lnTo>
                  <a:cubicBezTo>
                    <a:pt x="2320" y="4499"/>
                    <a:pt x="2320" y="4499"/>
                    <a:pt x="2320" y="4484"/>
                  </a:cubicBezTo>
                  <a:cubicBezTo>
                    <a:pt x="2320" y="4484"/>
                    <a:pt x="2305" y="4468"/>
                    <a:pt x="2305" y="4468"/>
                  </a:cubicBezTo>
                  <a:cubicBezTo>
                    <a:pt x="2305" y="4460"/>
                    <a:pt x="2305" y="4460"/>
                    <a:pt x="2305" y="4460"/>
                  </a:cubicBezTo>
                  <a:cubicBezTo>
                    <a:pt x="2305" y="4460"/>
                    <a:pt x="2305" y="4460"/>
                    <a:pt x="2305" y="4452"/>
                  </a:cubicBezTo>
                  <a:lnTo>
                    <a:pt x="2289" y="4452"/>
                  </a:lnTo>
                  <a:cubicBezTo>
                    <a:pt x="2273" y="4452"/>
                    <a:pt x="2289" y="4468"/>
                    <a:pt x="2273" y="4468"/>
                  </a:cubicBezTo>
                  <a:cubicBezTo>
                    <a:pt x="2273" y="4468"/>
                    <a:pt x="2273" y="4452"/>
                    <a:pt x="2258" y="4452"/>
                  </a:cubicBezTo>
                  <a:lnTo>
                    <a:pt x="2242" y="4437"/>
                  </a:lnTo>
                  <a:close/>
                  <a:moveTo>
                    <a:pt x="3825" y="4484"/>
                  </a:moveTo>
                  <a:cubicBezTo>
                    <a:pt x="3825" y="4484"/>
                    <a:pt x="3841" y="4499"/>
                    <a:pt x="3841" y="4499"/>
                  </a:cubicBezTo>
                  <a:cubicBezTo>
                    <a:pt x="3841" y="4515"/>
                    <a:pt x="3841" y="4531"/>
                    <a:pt x="3825" y="4531"/>
                  </a:cubicBezTo>
                  <a:cubicBezTo>
                    <a:pt x="3825" y="4531"/>
                    <a:pt x="3825" y="4515"/>
                    <a:pt x="3825" y="4515"/>
                  </a:cubicBezTo>
                  <a:cubicBezTo>
                    <a:pt x="3825" y="4499"/>
                    <a:pt x="3825" y="4499"/>
                    <a:pt x="3825" y="4499"/>
                  </a:cubicBezTo>
                  <a:cubicBezTo>
                    <a:pt x="3825" y="4499"/>
                    <a:pt x="3825" y="4484"/>
                    <a:pt x="3825" y="4484"/>
                  </a:cubicBezTo>
                  <a:close/>
                  <a:moveTo>
                    <a:pt x="4264" y="4515"/>
                  </a:moveTo>
                  <a:cubicBezTo>
                    <a:pt x="4248" y="4515"/>
                    <a:pt x="4248" y="4515"/>
                    <a:pt x="4248" y="4531"/>
                  </a:cubicBezTo>
                  <a:cubicBezTo>
                    <a:pt x="4248" y="4538"/>
                    <a:pt x="4248" y="4538"/>
                    <a:pt x="4248" y="4538"/>
                  </a:cubicBezTo>
                  <a:cubicBezTo>
                    <a:pt x="4248" y="4538"/>
                    <a:pt x="4248" y="4538"/>
                    <a:pt x="4248" y="4546"/>
                  </a:cubicBezTo>
                  <a:cubicBezTo>
                    <a:pt x="4243" y="4552"/>
                    <a:pt x="4240" y="4553"/>
                    <a:pt x="4237" y="4553"/>
                  </a:cubicBezTo>
                  <a:cubicBezTo>
                    <a:pt x="4231" y="4553"/>
                    <a:pt x="4228" y="4546"/>
                    <a:pt x="4217" y="4546"/>
                  </a:cubicBezTo>
                  <a:cubicBezTo>
                    <a:pt x="4217" y="4531"/>
                    <a:pt x="4233" y="4531"/>
                    <a:pt x="4233" y="4531"/>
                  </a:cubicBezTo>
                  <a:lnTo>
                    <a:pt x="4233" y="4515"/>
                  </a:lnTo>
                  <a:close/>
                  <a:moveTo>
                    <a:pt x="2399" y="4546"/>
                  </a:moveTo>
                  <a:cubicBezTo>
                    <a:pt x="2399" y="4546"/>
                    <a:pt x="2399" y="4562"/>
                    <a:pt x="2399" y="4562"/>
                  </a:cubicBezTo>
                  <a:lnTo>
                    <a:pt x="2415" y="4562"/>
                  </a:lnTo>
                  <a:lnTo>
                    <a:pt x="2399" y="4546"/>
                  </a:lnTo>
                  <a:close/>
                  <a:moveTo>
                    <a:pt x="2336" y="4515"/>
                  </a:moveTo>
                  <a:lnTo>
                    <a:pt x="2336" y="4531"/>
                  </a:lnTo>
                  <a:lnTo>
                    <a:pt x="2352" y="4562"/>
                  </a:lnTo>
                  <a:cubicBezTo>
                    <a:pt x="2352" y="4562"/>
                    <a:pt x="2352" y="4578"/>
                    <a:pt x="2352" y="4578"/>
                  </a:cubicBezTo>
                  <a:cubicBezTo>
                    <a:pt x="2367" y="4562"/>
                    <a:pt x="2367" y="4562"/>
                    <a:pt x="2383" y="4546"/>
                  </a:cubicBezTo>
                  <a:cubicBezTo>
                    <a:pt x="2367" y="4546"/>
                    <a:pt x="2367" y="4546"/>
                    <a:pt x="2367" y="4531"/>
                  </a:cubicBezTo>
                  <a:cubicBezTo>
                    <a:pt x="2352" y="4531"/>
                    <a:pt x="2352" y="4531"/>
                    <a:pt x="2336" y="4515"/>
                  </a:cubicBezTo>
                  <a:close/>
                  <a:moveTo>
                    <a:pt x="4029" y="4452"/>
                  </a:moveTo>
                  <a:cubicBezTo>
                    <a:pt x="4040" y="4463"/>
                    <a:pt x="4043" y="4474"/>
                    <a:pt x="4050" y="4474"/>
                  </a:cubicBezTo>
                  <a:cubicBezTo>
                    <a:pt x="4052" y="4474"/>
                    <a:pt x="4056" y="4473"/>
                    <a:pt x="4060" y="4468"/>
                  </a:cubicBezTo>
                  <a:cubicBezTo>
                    <a:pt x="4076" y="4484"/>
                    <a:pt x="4076" y="4484"/>
                    <a:pt x="4076" y="4484"/>
                  </a:cubicBezTo>
                  <a:cubicBezTo>
                    <a:pt x="4060" y="4499"/>
                    <a:pt x="4060" y="4499"/>
                    <a:pt x="4060" y="4515"/>
                  </a:cubicBezTo>
                  <a:cubicBezTo>
                    <a:pt x="4060" y="4515"/>
                    <a:pt x="4060" y="4531"/>
                    <a:pt x="4060" y="4531"/>
                  </a:cubicBezTo>
                  <a:cubicBezTo>
                    <a:pt x="4060" y="4531"/>
                    <a:pt x="4045" y="4531"/>
                    <a:pt x="4045" y="4546"/>
                  </a:cubicBezTo>
                  <a:cubicBezTo>
                    <a:pt x="4045" y="4546"/>
                    <a:pt x="4045" y="4546"/>
                    <a:pt x="4045" y="4562"/>
                  </a:cubicBezTo>
                  <a:cubicBezTo>
                    <a:pt x="4045" y="4562"/>
                    <a:pt x="4045" y="4562"/>
                    <a:pt x="4045" y="4578"/>
                  </a:cubicBezTo>
                  <a:cubicBezTo>
                    <a:pt x="4037" y="4570"/>
                    <a:pt x="4033" y="4570"/>
                    <a:pt x="4031" y="4570"/>
                  </a:cubicBezTo>
                  <a:cubicBezTo>
                    <a:pt x="4029" y="4570"/>
                    <a:pt x="4029" y="4570"/>
                    <a:pt x="4029" y="4562"/>
                  </a:cubicBezTo>
                  <a:lnTo>
                    <a:pt x="4029" y="4578"/>
                  </a:lnTo>
                  <a:cubicBezTo>
                    <a:pt x="4029" y="4562"/>
                    <a:pt x="4013" y="4562"/>
                    <a:pt x="4013" y="4562"/>
                  </a:cubicBezTo>
                  <a:lnTo>
                    <a:pt x="3998" y="4562"/>
                  </a:lnTo>
                  <a:lnTo>
                    <a:pt x="3998" y="4546"/>
                  </a:lnTo>
                  <a:cubicBezTo>
                    <a:pt x="3998" y="4546"/>
                    <a:pt x="3998" y="4546"/>
                    <a:pt x="3998" y="4531"/>
                  </a:cubicBezTo>
                  <a:lnTo>
                    <a:pt x="3998" y="4515"/>
                  </a:lnTo>
                  <a:cubicBezTo>
                    <a:pt x="3998" y="4499"/>
                    <a:pt x="3998" y="4499"/>
                    <a:pt x="3998" y="4499"/>
                  </a:cubicBezTo>
                  <a:lnTo>
                    <a:pt x="3998" y="4484"/>
                  </a:lnTo>
                  <a:cubicBezTo>
                    <a:pt x="3998" y="4484"/>
                    <a:pt x="3998" y="4452"/>
                    <a:pt x="4013" y="4452"/>
                  </a:cubicBezTo>
                  <a:cubicBezTo>
                    <a:pt x="4013" y="4452"/>
                    <a:pt x="4013" y="4452"/>
                    <a:pt x="4029" y="4468"/>
                  </a:cubicBezTo>
                  <a:cubicBezTo>
                    <a:pt x="4029" y="4452"/>
                    <a:pt x="4029" y="4452"/>
                    <a:pt x="4029" y="4452"/>
                  </a:cubicBezTo>
                  <a:close/>
                  <a:moveTo>
                    <a:pt x="2383" y="4562"/>
                  </a:moveTo>
                  <a:cubicBezTo>
                    <a:pt x="2367" y="4562"/>
                    <a:pt x="2383" y="4562"/>
                    <a:pt x="2367" y="4578"/>
                  </a:cubicBezTo>
                  <a:lnTo>
                    <a:pt x="2383" y="4578"/>
                  </a:lnTo>
                  <a:cubicBezTo>
                    <a:pt x="2383" y="4578"/>
                    <a:pt x="2383" y="4578"/>
                    <a:pt x="2383" y="4593"/>
                  </a:cubicBezTo>
                  <a:lnTo>
                    <a:pt x="2415" y="4593"/>
                  </a:lnTo>
                  <a:cubicBezTo>
                    <a:pt x="2415" y="4578"/>
                    <a:pt x="2399" y="4562"/>
                    <a:pt x="2399" y="4562"/>
                  </a:cubicBezTo>
                  <a:close/>
                  <a:moveTo>
                    <a:pt x="2289" y="4593"/>
                  </a:moveTo>
                  <a:cubicBezTo>
                    <a:pt x="2289" y="4609"/>
                    <a:pt x="2289" y="4609"/>
                    <a:pt x="2305" y="4609"/>
                  </a:cubicBezTo>
                  <a:cubicBezTo>
                    <a:pt x="2305" y="4609"/>
                    <a:pt x="2305" y="4609"/>
                    <a:pt x="2305" y="4593"/>
                  </a:cubicBezTo>
                  <a:close/>
                  <a:moveTo>
                    <a:pt x="2273" y="4609"/>
                  </a:moveTo>
                  <a:lnTo>
                    <a:pt x="2273" y="4625"/>
                  </a:lnTo>
                  <a:cubicBezTo>
                    <a:pt x="2289" y="4625"/>
                    <a:pt x="2289" y="4625"/>
                    <a:pt x="2289" y="4609"/>
                  </a:cubicBezTo>
                  <a:close/>
                  <a:moveTo>
                    <a:pt x="2242" y="4625"/>
                  </a:moveTo>
                  <a:lnTo>
                    <a:pt x="2242" y="4640"/>
                  </a:lnTo>
                  <a:cubicBezTo>
                    <a:pt x="2258" y="4625"/>
                    <a:pt x="2258" y="4625"/>
                    <a:pt x="2258" y="4625"/>
                  </a:cubicBezTo>
                  <a:close/>
                  <a:moveTo>
                    <a:pt x="2430" y="4625"/>
                  </a:moveTo>
                  <a:lnTo>
                    <a:pt x="2430" y="4640"/>
                  </a:lnTo>
                  <a:lnTo>
                    <a:pt x="2446" y="4640"/>
                  </a:lnTo>
                  <a:cubicBezTo>
                    <a:pt x="2446" y="4625"/>
                    <a:pt x="2446" y="4625"/>
                    <a:pt x="2446" y="4625"/>
                  </a:cubicBezTo>
                  <a:close/>
                  <a:moveTo>
                    <a:pt x="2336" y="4609"/>
                  </a:moveTo>
                  <a:cubicBezTo>
                    <a:pt x="2336" y="4609"/>
                    <a:pt x="2336" y="4625"/>
                    <a:pt x="2336" y="4625"/>
                  </a:cubicBezTo>
                  <a:lnTo>
                    <a:pt x="2336" y="4640"/>
                  </a:lnTo>
                  <a:lnTo>
                    <a:pt x="2352" y="4640"/>
                  </a:lnTo>
                  <a:cubicBezTo>
                    <a:pt x="2352" y="4640"/>
                    <a:pt x="2352" y="4656"/>
                    <a:pt x="2367" y="4656"/>
                  </a:cubicBezTo>
                  <a:lnTo>
                    <a:pt x="2367" y="4640"/>
                  </a:lnTo>
                  <a:cubicBezTo>
                    <a:pt x="2367" y="4640"/>
                    <a:pt x="2352" y="4625"/>
                    <a:pt x="2352" y="4625"/>
                  </a:cubicBezTo>
                  <a:cubicBezTo>
                    <a:pt x="2352" y="4609"/>
                    <a:pt x="2352" y="4609"/>
                    <a:pt x="2336" y="4609"/>
                  </a:cubicBezTo>
                  <a:close/>
                  <a:moveTo>
                    <a:pt x="4640" y="4640"/>
                  </a:moveTo>
                  <a:cubicBezTo>
                    <a:pt x="4640" y="4656"/>
                    <a:pt x="4640" y="4656"/>
                    <a:pt x="4656" y="4656"/>
                  </a:cubicBezTo>
                  <a:cubicBezTo>
                    <a:pt x="4656" y="4640"/>
                    <a:pt x="4656" y="4640"/>
                    <a:pt x="4656" y="4640"/>
                  </a:cubicBezTo>
                  <a:close/>
                  <a:moveTo>
                    <a:pt x="2242" y="4640"/>
                  </a:moveTo>
                  <a:lnTo>
                    <a:pt x="2242" y="4656"/>
                  </a:lnTo>
                  <a:cubicBezTo>
                    <a:pt x="2242" y="4656"/>
                    <a:pt x="2242" y="4672"/>
                    <a:pt x="2242" y="4672"/>
                  </a:cubicBezTo>
                  <a:lnTo>
                    <a:pt x="2258" y="4672"/>
                  </a:lnTo>
                  <a:cubicBezTo>
                    <a:pt x="2258" y="4672"/>
                    <a:pt x="2258" y="4672"/>
                    <a:pt x="2258" y="4656"/>
                  </a:cubicBezTo>
                  <a:cubicBezTo>
                    <a:pt x="2258" y="4656"/>
                    <a:pt x="2258" y="4656"/>
                    <a:pt x="2242" y="4640"/>
                  </a:cubicBezTo>
                  <a:close/>
                  <a:moveTo>
                    <a:pt x="2462" y="4656"/>
                  </a:moveTo>
                  <a:cubicBezTo>
                    <a:pt x="2462" y="4664"/>
                    <a:pt x="2462" y="4664"/>
                    <a:pt x="2462" y="4664"/>
                  </a:cubicBezTo>
                  <a:cubicBezTo>
                    <a:pt x="2462" y="4664"/>
                    <a:pt x="2462" y="4664"/>
                    <a:pt x="2462" y="4672"/>
                  </a:cubicBezTo>
                  <a:lnTo>
                    <a:pt x="2477" y="4656"/>
                  </a:lnTo>
                  <a:close/>
                  <a:moveTo>
                    <a:pt x="3715" y="4656"/>
                  </a:moveTo>
                  <a:cubicBezTo>
                    <a:pt x="3731" y="4672"/>
                    <a:pt x="3731" y="4672"/>
                    <a:pt x="3731" y="4672"/>
                  </a:cubicBezTo>
                  <a:lnTo>
                    <a:pt x="3731" y="4656"/>
                  </a:lnTo>
                  <a:close/>
                  <a:moveTo>
                    <a:pt x="2305" y="4609"/>
                  </a:moveTo>
                  <a:cubicBezTo>
                    <a:pt x="2305" y="4609"/>
                    <a:pt x="2289" y="4609"/>
                    <a:pt x="2289" y="4625"/>
                  </a:cubicBezTo>
                  <a:cubicBezTo>
                    <a:pt x="2305" y="4625"/>
                    <a:pt x="2305" y="4656"/>
                    <a:pt x="2320" y="4656"/>
                  </a:cubicBezTo>
                  <a:cubicBezTo>
                    <a:pt x="2320" y="4656"/>
                    <a:pt x="2320" y="4672"/>
                    <a:pt x="2320" y="4672"/>
                  </a:cubicBezTo>
                  <a:cubicBezTo>
                    <a:pt x="2336" y="4672"/>
                    <a:pt x="2336" y="4672"/>
                    <a:pt x="2336" y="4687"/>
                  </a:cubicBezTo>
                  <a:cubicBezTo>
                    <a:pt x="2352" y="4672"/>
                    <a:pt x="2352" y="4672"/>
                    <a:pt x="2352" y="4672"/>
                  </a:cubicBezTo>
                  <a:cubicBezTo>
                    <a:pt x="2352" y="4672"/>
                    <a:pt x="2336" y="4656"/>
                    <a:pt x="2336" y="4656"/>
                  </a:cubicBezTo>
                  <a:lnTo>
                    <a:pt x="2352" y="4656"/>
                  </a:lnTo>
                  <a:cubicBezTo>
                    <a:pt x="2336" y="4640"/>
                    <a:pt x="2336" y="4640"/>
                    <a:pt x="2336" y="4640"/>
                  </a:cubicBezTo>
                  <a:cubicBezTo>
                    <a:pt x="2336" y="4625"/>
                    <a:pt x="2320" y="4625"/>
                    <a:pt x="2336" y="4625"/>
                  </a:cubicBezTo>
                  <a:lnTo>
                    <a:pt x="2320" y="4609"/>
                  </a:lnTo>
                  <a:cubicBezTo>
                    <a:pt x="2320" y="4609"/>
                    <a:pt x="2320" y="4609"/>
                    <a:pt x="2320" y="4625"/>
                  </a:cubicBezTo>
                  <a:cubicBezTo>
                    <a:pt x="2320" y="4625"/>
                    <a:pt x="2320" y="4640"/>
                    <a:pt x="2320" y="4640"/>
                  </a:cubicBezTo>
                  <a:cubicBezTo>
                    <a:pt x="2305" y="4640"/>
                    <a:pt x="2320" y="4625"/>
                    <a:pt x="2305" y="4625"/>
                  </a:cubicBezTo>
                  <a:cubicBezTo>
                    <a:pt x="2305" y="4625"/>
                    <a:pt x="2305" y="4609"/>
                    <a:pt x="2305" y="4609"/>
                  </a:cubicBezTo>
                  <a:close/>
                  <a:moveTo>
                    <a:pt x="2367" y="4656"/>
                  </a:moveTo>
                  <a:lnTo>
                    <a:pt x="2367" y="4672"/>
                  </a:lnTo>
                  <a:cubicBezTo>
                    <a:pt x="2367" y="4687"/>
                    <a:pt x="2367" y="4687"/>
                    <a:pt x="2367" y="4687"/>
                  </a:cubicBezTo>
                  <a:lnTo>
                    <a:pt x="2383" y="4687"/>
                  </a:lnTo>
                  <a:cubicBezTo>
                    <a:pt x="2383" y="4672"/>
                    <a:pt x="2383" y="4672"/>
                    <a:pt x="2383" y="4672"/>
                  </a:cubicBezTo>
                  <a:cubicBezTo>
                    <a:pt x="2367" y="4672"/>
                    <a:pt x="2367" y="4672"/>
                    <a:pt x="2367" y="4656"/>
                  </a:cubicBezTo>
                  <a:close/>
                  <a:moveTo>
                    <a:pt x="2273" y="4672"/>
                  </a:moveTo>
                  <a:cubicBezTo>
                    <a:pt x="2289" y="4687"/>
                    <a:pt x="2289" y="4687"/>
                    <a:pt x="2289" y="4687"/>
                  </a:cubicBezTo>
                  <a:lnTo>
                    <a:pt x="2305" y="4687"/>
                  </a:lnTo>
                  <a:lnTo>
                    <a:pt x="2320" y="4703"/>
                  </a:lnTo>
                  <a:cubicBezTo>
                    <a:pt x="2320" y="4687"/>
                    <a:pt x="2305" y="4687"/>
                    <a:pt x="2305" y="4672"/>
                  </a:cubicBezTo>
                  <a:close/>
                  <a:moveTo>
                    <a:pt x="2336" y="4687"/>
                  </a:moveTo>
                  <a:cubicBezTo>
                    <a:pt x="2336" y="4687"/>
                    <a:pt x="2336" y="4703"/>
                    <a:pt x="2352" y="4703"/>
                  </a:cubicBezTo>
                  <a:cubicBezTo>
                    <a:pt x="2352" y="4703"/>
                    <a:pt x="2352" y="4703"/>
                    <a:pt x="2352" y="4687"/>
                  </a:cubicBezTo>
                  <a:close/>
                  <a:moveTo>
                    <a:pt x="2462" y="4672"/>
                  </a:moveTo>
                  <a:cubicBezTo>
                    <a:pt x="2477" y="4687"/>
                    <a:pt x="2477" y="4687"/>
                    <a:pt x="2477" y="4703"/>
                  </a:cubicBezTo>
                  <a:lnTo>
                    <a:pt x="2493" y="4703"/>
                  </a:lnTo>
                  <a:lnTo>
                    <a:pt x="2493" y="4719"/>
                  </a:lnTo>
                  <a:lnTo>
                    <a:pt x="2509" y="4719"/>
                  </a:lnTo>
                  <a:cubicBezTo>
                    <a:pt x="2493" y="4703"/>
                    <a:pt x="2493" y="4687"/>
                    <a:pt x="2493" y="4687"/>
                  </a:cubicBezTo>
                  <a:cubicBezTo>
                    <a:pt x="2493" y="4672"/>
                    <a:pt x="2477" y="4672"/>
                    <a:pt x="2477" y="4672"/>
                  </a:cubicBezTo>
                  <a:close/>
                  <a:moveTo>
                    <a:pt x="2556" y="4703"/>
                  </a:moveTo>
                  <a:cubicBezTo>
                    <a:pt x="2540" y="4719"/>
                    <a:pt x="2540" y="4719"/>
                    <a:pt x="2540" y="4719"/>
                  </a:cubicBezTo>
                  <a:lnTo>
                    <a:pt x="2540" y="4734"/>
                  </a:lnTo>
                  <a:lnTo>
                    <a:pt x="2571" y="4734"/>
                  </a:lnTo>
                  <a:lnTo>
                    <a:pt x="2556" y="4703"/>
                  </a:lnTo>
                  <a:close/>
                  <a:moveTo>
                    <a:pt x="4264" y="4719"/>
                  </a:moveTo>
                  <a:lnTo>
                    <a:pt x="4264" y="4734"/>
                  </a:lnTo>
                  <a:lnTo>
                    <a:pt x="4248" y="4734"/>
                  </a:lnTo>
                  <a:cubicBezTo>
                    <a:pt x="4248" y="4734"/>
                    <a:pt x="4264" y="4734"/>
                    <a:pt x="4264" y="4750"/>
                  </a:cubicBezTo>
                  <a:cubicBezTo>
                    <a:pt x="4280" y="4750"/>
                    <a:pt x="4280" y="4734"/>
                    <a:pt x="4280" y="4734"/>
                  </a:cubicBezTo>
                  <a:cubicBezTo>
                    <a:pt x="4280" y="4734"/>
                    <a:pt x="4280" y="4719"/>
                    <a:pt x="4280" y="4719"/>
                  </a:cubicBezTo>
                  <a:close/>
                  <a:moveTo>
                    <a:pt x="4578" y="4781"/>
                  </a:moveTo>
                  <a:cubicBezTo>
                    <a:pt x="4585" y="4789"/>
                    <a:pt x="4589" y="4789"/>
                    <a:pt x="4591" y="4789"/>
                  </a:cubicBezTo>
                  <a:cubicBezTo>
                    <a:pt x="4593" y="4789"/>
                    <a:pt x="4593" y="4789"/>
                    <a:pt x="4593" y="4797"/>
                  </a:cubicBezTo>
                  <a:lnTo>
                    <a:pt x="4609" y="4781"/>
                  </a:lnTo>
                  <a:close/>
                  <a:moveTo>
                    <a:pt x="2556" y="4829"/>
                  </a:moveTo>
                  <a:cubicBezTo>
                    <a:pt x="2571" y="4844"/>
                    <a:pt x="2571" y="4844"/>
                    <a:pt x="2571" y="4860"/>
                  </a:cubicBezTo>
                  <a:lnTo>
                    <a:pt x="2587" y="4875"/>
                  </a:lnTo>
                  <a:lnTo>
                    <a:pt x="2603" y="4875"/>
                  </a:lnTo>
                  <a:cubicBezTo>
                    <a:pt x="2587" y="4860"/>
                    <a:pt x="2587" y="4860"/>
                    <a:pt x="2571" y="4844"/>
                  </a:cubicBezTo>
                  <a:lnTo>
                    <a:pt x="2556" y="4829"/>
                  </a:lnTo>
                  <a:close/>
                  <a:moveTo>
                    <a:pt x="4436" y="4844"/>
                  </a:moveTo>
                  <a:cubicBezTo>
                    <a:pt x="4436" y="4844"/>
                    <a:pt x="4436" y="4860"/>
                    <a:pt x="4452" y="4875"/>
                  </a:cubicBezTo>
                  <a:lnTo>
                    <a:pt x="4436" y="4875"/>
                  </a:lnTo>
                  <a:cubicBezTo>
                    <a:pt x="4436" y="4875"/>
                    <a:pt x="4436" y="4875"/>
                    <a:pt x="4436" y="4860"/>
                  </a:cubicBezTo>
                  <a:lnTo>
                    <a:pt x="4421" y="4860"/>
                  </a:lnTo>
                  <a:cubicBezTo>
                    <a:pt x="4421" y="4860"/>
                    <a:pt x="4436" y="4844"/>
                    <a:pt x="4436" y="4844"/>
                  </a:cubicBezTo>
                  <a:close/>
                  <a:moveTo>
                    <a:pt x="2509" y="4750"/>
                  </a:moveTo>
                  <a:cubicBezTo>
                    <a:pt x="2509" y="4758"/>
                    <a:pt x="2509" y="4758"/>
                    <a:pt x="2509" y="4758"/>
                  </a:cubicBezTo>
                  <a:cubicBezTo>
                    <a:pt x="2509" y="4758"/>
                    <a:pt x="2509" y="4758"/>
                    <a:pt x="2509" y="4766"/>
                  </a:cubicBezTo>
                  <a:cubicBezTo>
                    <a:pt x="2509" y="4766"/>
                    <a:pt x="2524" y="4766"/>
                    <a:pt x="2524" y="4781"/>
                  </a:cubicBezTo>
                  <a:lnTo>
                    <a:pt x="2509" y="4781"/>
                  </a:lnTo>
                  <a:cubicBezTo>
                    <a:pt x="2509" y="4781"/>
                    <a:pt x="2524" y="4797"/>
                    <a:pt x="2524" y="4797"/>
                  </a:cubicBezTo>
                  <a:lnTo>
                    <a:pt x="2524" y="4813"/>
                  </a:lnTo>
                  <a:lnTo>
                    <a:pt x="2540" y="4813"/>
                  </a:lnTo>
                  <a:cubicBezTo>
                    <a:pt x="2540" y="4813"/>
                    <a:pt x="2540" y="4813"/>
                    <a:pt x="2540" y="4797"/>
                  </a:cubicBezTo>
                  <a:cubicBezTo>
                    <a:pt x="2556" y="4813"/>
                    <a:pt x="2556" y="4813"/>
                    <a:pt x="2571" y="4813"/>
                  </a:cubicBezTo>
                  <a:cubicBezTo>
                    <a:pt x="2587" y="4828"/>
                    <a:pt x="2587" y="4844"/>
                    <a:pt x="2603" y="4860"/>
                  </a:cubicBezTo>
                  <a:cubicBezTo>
                    <a:pt x="2603" y="4875"/>
                    <a:pt x="2618" y="4875"/>
                    <a:pt x="2618" y="4891"/>
                  </a:cubicBezTo>
                  <a:lnTo>
                    <a:pt x="2634" y="4891"/>
                  </a:lnTo>
                  <a:cubicBezTo>
                    <a:pt x="2618" y="4875"/>
                    <a:pt x="2618" y="4875"/>
                    <a:pt x="2618" y="4860"/>
                  </a:cubicBezTo>
                  <a:lnTo>
                    <a:pt x="2634" y="4860"/>
                  </a:lnTo>
                  <a:lnTo>
                    <a:pt x="2618" y="4844"/>
                  </a:lnTo>
                  <a:lnTo>
                    <a:pt x="2634" y="4844"/>
                  </a:lnTo>
                  <a:lnTo>
                    <a:pt x="2618" y="4828"/>
                  </a:lnTo>
                  <a:cubicBezTo>
                    <a:pt x="2618" y="4828"/>
                    <a:pt x="2618" y="4813"/>
                    <a:pt x="2618" y="4813"/>
                  </a:cubicBezTo>
                  <a:lnTo>
                    <a:pt x="2587" y="4813"/>
                  </a:lnTo>
                  <a:cubicBezTo>
                    <a:pt x="2571" y="4797"/>
                    <a:pt x="2571" y="4781"/>
                    <a:pt x="2556" y="4766"/>
                  </a:cubicBezTo>
                  <a:lnTo>
                    <a:pt x="2556" y="4766"/>
                  </a:lnTo>
                  <a:cubicBezTo>
                    <a:pt x="2556" y="4766"/>
                    <a:pt x="2571" y="4766"/>
                    <a:pt x="2571" y="4781"/>
                  </a:cubicBezTo>
                  <a:cubicBezTo>
                    <a:pt x="2579" y="4774"/>
                    <a:pt x="2583" y="4774"/>
                    <a:pt x="2585" y="4774"/>
                  </a:cubicBezTo>
                  <a:cubicBezTo>
                    <a:pt x="2587" y="4774"/>
                    <a:pt x="2587" y="4774"/>
                    <a:pt x="2587" y="4766"/>
                  </a:cubicBezTo>
                  <a:lnTo>
                    <a:pt x="2571" y="4766"/>
                  </a:lnTo>
                  <a:lnTo>
                    <a:pt x="2571" y="4750"/>
                  </a:lnTo>
                  <a:cubicBezTo>
                    <a:pt x="2556" y="4750"/>
                    <a:pt x="2556" y="4750"/>
                    <a:pt x="2556" y="4766"/>
                  </a:cubicBezTo>
                  <a:cubicBezTo>
                    <a:pt x="2556" y="4781"/>
                    <a:pt x="2556" y="4781"/>
                    <a:pt x="2556" y="4781"/>
                  </a:cubicBezTo>
                  <a:cubicBezTo>
                    <a:pt x="2540" y="4781"/>
                    <a:pt x="2524" y="4750"/>
                    <a:pt x="2524" y="4750"/>
                  </a:cubicBezTo>
                  <a:close/>
                  <a:moveTo>
                    <a:pt x="2665" y="4907"/>
                  </a:moveTo>
                  <a:lnTo>
                    <a:pt x="2665" y="4923"/>
                  </a:lnTo>
                  <a:lnTo>
                    <a:pt x="2681" y="4923"/>
                  </a:lnTo>
                  <a:lnTo>
                    <a:pt x="2665" y="4907"/>
                  </a:lnTo>
                  <a:close/>
                  <a:moveTo>
                    <a:pt x="4578" y="4907"/>
                  </a:moveTo>
                  <a:cubicBezTo>
                    <a:pt x="4562" y="4907"/>
                    <a:pt x="4546" y="4923"/>
                    <a:pt x="4546" y="4923"/>
                  </a:cubicBezTo>
                  <a:lnTo>
                    <a:pt x="4531" y="4923"/>
                  </a:lnTo>
                  <a:cubicBezTo>
                    <a:pt x="4546" y="4907"/>
                    <a:pt x="4546" y="4907"/>
                    <a:pt x="4546" y="4907"/>
                  </a:cubicBezTo>
                  <a:close/>
                  <a:moveTo>
                    <a:pt x="4828" y="4907"/>
                  </a:moveTo>
                  <a:lnTo>
                    <a:pt x="4828" y="4923"/>
                  </a:lnTo>
                  <a:lnTo>
                    <a:pt x="4844" y="4923"/>
                  </a:lnTo>
                  <a:lnTo>
                    <a:pt x="4844" y="4907"/>
                  </a:lnTo>
                  <a:close/>
                  <a:moveTo>
                    <a:pt x="4557" y="4947"/>
                  </a:moveTo>
                  <a:cubicBezTo>
                    <a:pt x="4562" y="4947"/>
                    <a:pt x="4562" y="4954"/>
                    <a:pt x="4562" y="4954"/>
                  </a:cubicBezTo>
                  <a:lnTo>
                    <a:pt x="4593" y="4954"/>
                  </a:lnTo>
                  <a:cubicBezTo>
                    <a:pt x="4593" y="4970"/>
                    <a:pt x="4593" y="4970"/>
                    <a:pt x="4609" y="4970"/>
                  </a:cubicBezTo>
                  <a:lnTo>
                    <a:pt x="4609" y="4985"/>
                  </a:lnTo>
                  <a:lnTo>
                    <a:pt x="4578" y="4985"/>
                  </a:lnTo>
                  <a:cubicBezTo>
                    <a:pt x="4567" y="4985"/>
                    <a:pt x="4571" y="4978"/>
                    <a:pt x="4569" y="4978"/>
                  </a:cubicBezTo>
                  <a:lnTo>
                    <a:pt x="4569" y="4978"/>
                  </a:lnTo>
                  <a:cubicBezTo>
                    <a:pt x="4569" y="4978"/>
                    <a:pt x="4567" y="4980"/>
                    <a:pt x="4562" y="4985"/>
                  </a:cubicBezTo>
                  <a:lnTo>
                    <a:pt x="4546" y="4985"/>
                  </a:lnTo>
                  <a:cubicBezTo>
                    <a:pt x="4531" y="4970"/>
                    <a:pt x="4531" y="4970"/>
                    <a:pt x="4531" y="4970"/>
                  </a:cubicBezTo>
                  <a:cubicBezTo>
                    <a:pt x="4531" y="4954"/>
                    <a:pt x="4546" y="4954"/>
                    <a:pt x="4546" y="4954"/>
                  </a:cubicBezTo>
                  <a:cubicBezTo>
                    <a:pt x="4551" y="4949"/>
                    <a:pt x="4555" y="4947"/>
                    <a:pt x="4557" y="4947"/>
                  </a:cubicBezTo>
                  <a:close/>
                  <a:moveTo>
                    <a:pt x="2587" y="4875"/>
                  </a:moveTo>
                  <a:lnTo>
                    <a:pt x="2587" y="4891"/>
                  </a:lnTo>
                  <a:cubicBezTo>
                    <a:pt x="2587" y="4891"/>
                    <a:pt x="2603" y="4907"/>
                    <a:pt x="2618" y="4923"/>
                  </a:cubicBezTo>
                  <a:lnTo>
                    <a:pt x="2603" y="4923"/>
                  </a:lnTo>
                  <a:lnTo>
                    <a:pt x="2634" y="4938"/>
                  </a:lnTo>
                  <a:cubicBezTo>
                    <a:pt x="2634" y="4954"/>
                    <a:pt x="2634" y="4954"/>
                    <a:pt x="2634" y="4954"/>
                  </a:cubicBezTo>
                  <a:lnTo>
                    <a:pt x="2650" y="4970"/>
                  </a:lnTo>
                  <a:cubicBezTo>
                    <a:pt x="2665" y="4970"/>
                    <a:pt x="2665" y="4985"/>
                    <a:pt x="2681" y="4985"/>
                  </a:cubicBezTo>
                  <a:lnTo>
                    <a:pt x="2697" y="4985"/>
                  </a:lnTo>
                  <a:cubicBezTo>
                    <a:pt x="2697" y="5001"/>
                    <a:pt x="2697" y="5001"/>
                    <a:pt x="2697" y="5001"/>
                  </a:cubicBezTo>
                  <a:lnTo>
                    <a:pt x="2712" y="5017"/>
                  </a:lnTo>
                  <a:lnTo>
                    <a:pt x="2728" y="5017"/>
                  </a:lnTo>
                  <a:lnTo>
                    <a:pt x="2744" y="5001"/>
                  </a:lnTo>
                  <a:cubicBezTo>
                    <a:pt x="2728" y="5001"/>
                    <a:pt x="2728" y="5001"/>
                    <a:pt x="2712" y="4985"/>
                  </a:cubicBezTo>
                  <a:lnTo>
                    <a:pt x="2712" y="4970"/>
                  </a:lnTo>
                  <a:cubicBezTo>
                    <a:pt x="2712" y="4954"/>
                    <a:pt x="2697" y="4954"/>
                    <a:pt x="2697" y="4954"/>
                  </a:cubicBezTo>
                  <a:cubicBezTo>
                    <a:pt x="2681" y="4954"/>
                    <a:pt x="2681" y="4954"/>
                    <a:pt x="2681" y="4938"/>
                  </a:cubicBezTo>
                  <a:lnTo>
                    <a:pt x="2681" y="4954"/>
                  </a:lnTo>
                  <a:cubicBezTo>
                    <a:pt x="2665" y="4938"/>
                    <a:pt x="2681" y="4938"/>
                    <a:pt x="2665" y="4923"/>
                  </a:cubicBezTo>
                  <a:cubicBezTo>
                    <a:pt x="2665" y="4907"/>
                    <a:pt x="2650" y="4907"/>
                    <a:pt x="2650" y="4907"/>
                  </a:cubicBezTo>
                  <a:lnTo>
                    <a:pt x="2634" y="4907"/>
                  </a:lnTo>
                  <a:cubicBezTo>
                    <a:pt x="2618" y="4907"/>
                    <a:pt x="2618" y="4891"/>
                    <a:pt x="2618" y="4891"/>
                  </a:cubicBezTo>
                  <a:cubicBezTo>
                    <a:pt x="2603" y="4875"/>
                    <a:pt x="2603" y="4875"/>
                    <a:pt x="2587" y="4875"/>
                  </a:cubicBezTo>
                  <a:close/>
                  <a:moveTo>
                    <a:pt x="3637" y="5032"/>
                  </a:moveTo>
                  <a:lnTo>
                    <a:pt x="3637" y="5048"/>
                  </a:lnTo>
                  <a:lnTo>
                    <a:pt x="3653" y="5048"/>
                  </a:lnTo>
                  <a:cubicBezTo>
                    <a:pt x="3653" y="5048"/>
                    <a:pt x="3637" y="5032"/>
                    <a:pt x="3637" y="5032"/>
                  </a:cubicBezTo>
                  <a:close/>
                  <a:moveTo>
                    <a:pt x="8418" y="5032"/>
                  </a:moveTo>
                  <a:lnTo>
                    <a:pt x="8433" y="5048"/>
                  </a:lnTo>
                  <a:lnTo>
                    <a:pt x="8433" y="5032"/>
                  </a:lnTo>
                  <a:close/>
                  <a:moveTo>
                    <a:pt x="8371" y="5032"/>
                  </a:moveTo>
                  <a:lnTo>
                    <a:pt x="8355" y="5048"/>
                  </a:lnTo>
                  <a:lnTo>
                    <a:pt x="8355" y="5064"/>
                  </a:lnTo>
                  <a:lnTo>
                    <a:pt x="8371" y="5064"/>
                  </a:lnTo>
                  <a:cubicBezTo>
                    <a:pt x="8371" y="5064"/>
                    <a:pt x="8371" y="5064"/>
                    <a:pt x="8386" y="5048"/>
                  </a:cubicBezTo>
                  <a:cubicBezTo>
                    <a:pt x="8371" y="5048"/>
                    <a:pt x="8371" y="5048"/>
                    <a:pt x="8371" y="5032"/>
                  </a:cubicBezTo>
                  <a:close/>
                  <a:moveTo>
                    <a:pt x="3668" y="5079"/>
                  </a:moveTo>
                  <a:lnTo>
                    <a:pt x="3668" y="5095"/>
                  </a:lnTo>
                  <a:lnTo>
                    <a:pt x="3684" y="5079"/>
                  </a:lnTo>
                  <a:close/>
                  <a:moveTo>
                    <a:pt x="8527" y="5095"/>
                  </a:moveTo>
                  <a:lnTo>
                    <a:pt x="8512" y="5111"/>
                  </a:lnTo>
                  <a:cubicBezTo>
                    <a:pt x="8512" y="5095"/>
                    <a:pt x="8512" y="5095"/>
                    <a:pt x="8512" y="5095"/>
                  </a:cubicBezTo>
                  <a:close/>
                  <a:moveTo>
                    <a:pt x="8571" y="5130"/>
                  </a:moveTo>
                  <a:lnTo>
                    <a:pt x="8571" y="5130"/>
                  </a:lnTo>
                  <a:cubicBezTo>
                    <a:pt x="8578" y="5137"/>
                    <a:pt x="8584" y="5142"/>
                    <a:pt x="8590" y="5142"/>
                  </a:cubicBezTo>
                  <a:lnTo>
                    <a:pt x="8590" y="5158"/>
                  </a:lnTo>
                  <a:cubicBezTo>
                    <a:pt x="8590" y="5143"/>
                    <a:pt x="8564" y="5142"/>
                    <a:pt x="8571" y="5130"/>
                  </a:cubicBezTo>
                  <a:close/>
                  <a:moveTo>
                    <a:pt x="4374" y="5205"/>
                  </a:moveTo>
                  <a:cubicBezTo>
                    <a:pt x="4374" y="5205"/>
                    <a:pt x="4374" y="5220"/>
                    <a:pt x="4374" y="5220"/>
                  </a:cubicBezTo>
                  <a:lnTo>
                    <a:pt x="4358" y="5220"/>
                  </a:lnTo>
                  <a:lnTo>
                    <a:pt x="4374" y="5205"/>
                  </a:lnTo>
                  <a:close/>
                  <a:moveTo>
                    <a:pt x="4672" y="5205"/>
                  </a:moveTo>
                  <a:lnTo>
                    <a:pt x="4672" y="5220"/>
                  </a:lnTo>
                  <a:lnTo>
                    <a:pt x="4656" y="5220"/>
                  </a:lnTo>
                  <a:lnTo>
                    <a:pt x="4656" y="5205"/>
                  </a:lnTo>
                  <a:close/>
                  <a:moveTo>
                    <a:pt x="3904" y="5220"/>
                  </a:moveTo>
                  <a:lnTo>
                    <a:pt x="3919" y="5236"/>
                  </a:lnTo>
                  <a:cubicBezTo>
                    <a:pt x="3919" y="5220"/>
                    <a:pt x="3919" y="5220"/>
                    <a:pt x="3919" y="5220"/>
                  </a:cubicBezTo>
                  <a:close/>
                  <a:moveTo>
                    <a:pt x="4060" y="5234"/>
                  </a:moveTo>
                  <a:lnTo>
                    <a:pt x="4060" y="5236"/>
                  </a:lnTo>
                  <a:lnTo>
                    <a:pt x="4076" y="5236"/>
                  </a:lnTo>
                  <a:cubicBezTo>
                    <a:pt x="4068" y="5236"/>
                    <a:pt x="4064" y="5236"/>
                    <a:pt x="4060" y="5234"/>
                  </a:cubicBezTo>
                  <a:close/>
                  <a:moveTo>
                    <a:pt x="1" y="1"/>
                  </a:moveTo>
                  <a:cubicBezTo>
                    <a:pt x="1" y="16"/>
                    <a:pt x="16" y="16"/>
                    <a:pt x="16" y="16"/>
                  </a:cubicBezTo>
                  <a:lnTo>
                    <a:pt x="1" y="16"/>
                  </a:lnTo>
                  <a:cubicBezTo>
                    <a:pt x="16" y="32"/>
                    <a:pt x="16" y="32"/>
                    <a:pt x="16" y="32"/>
                  </a:cubicBezTo>
                  <a:cubicBezTo>
                    <a:pt x="16" y="48"/>
                    <a:pt x="16" y="48"/>
                    <a:pt x="16" y="48"/>
                  </a:cubicBezTo>
                  <a:cubicBezTo>
                    <a:pt x="16" y="63"/>
                    <a:pt x="16" y="63"/>
                    <a:pt x="16" y="63"/>
                  </a:cubicBezTo>
                  <a:cubicBezTo>
                    <a:pt x="1" y="79"/>
                    <a:pt x="16" y="79"/>
                    <a:pt x="16" y="95"/>
                  </a:cubicBezTo>
                  <a:lnTo>
                    <a:pt x="1" y="95"/>
                  </a:lnTo>
                  <a:lnTo>
                    <a:pt x="16" y="110"/>
                  </a:lnTo>
                  <a:cubicBezTo>
                    <a:pt x="16" y="110"/>
                    <a:pt x="16" y="126"/>
                    <a:pt x="16" y="126"/>
                  </a:cubicBezTo>
                  <a:cubicBezTo>
                    <a:pt x="32" y="142"/>
                    <a:pt x="48" y="158"/>
                    <a:pt x="63" y="173"/>
                  </a:cubicBezTo>
                  <a:cubicBezTo>
                    <a:pt x="63" y="173"/>
                    <a:pt x="79" y="158"/>
                    <a:pt x="79" y="158"/>
                  </a:cubicBezTo>
                  <a:cubicBezTo>
                    <a:pt x="79" y="158"/>
                    <a:pt x="79" y="158"/>
                    <a:pt x="95" y="173"/>
                  </a:cubicBezTo>
                  <a:lnTo>
                    <a:pt x="79" y="173"/>
                  </a:lnTo>
                  <a:cubicBezTo>
                    <a:pt x="79" y="173"/>
                    <a:pt x="63" y="189"/>
                    <a:pt x="63" y="189"/>
                  </a:cubicBezTo>
                  <a:cubicBezTo>
                    <a:pt x="48" y="189"/>
                    <a:pt x="63" y="205"/>
                    <a:pt x="48" y="205"/>
                  </a:cubicBezTo>
                  <a:lnTo>
                    <a:pt x="63" y="205"/>
                  </a:lnTo>
                  <a:lnTo>
                    <a:pt x="48" y="220"/>
                  </a:lnTo>
                  <a:cubicBezTo>
                    <a:pt x="48" y="220"/>
                    <a:pt x="63" y="236"/>
                    <a:pt x="63" y="236"/>
                  </a:cubicBezTo>
                  <a:cubicBezTo>
                    <a:pt x="63" y="252"/>
                    <a:pt x="63" y="252"/>
                    <a:pt x="63" y="252"/>
                  </a:cubicBezTo>
                  <a:lnTo>
                    <a:pt x="63" y="267"/>
                  </a:lnTo>
                  <a:cubicBezTo>
                    <a:pt x="63" y="283"/>
                    <a:pt x="63" y="283"/>
                    <a:pt x="63" y="283"/>
                  </a:cubicBezTo>
                  <a:cubicBezTo>
                    <a:pt x="63" y="283"/>
                    <a:pt x="63" y="299"/>
                    <a:pt x="63" y="299"/>
                  </a:cubicBezTo>
                  <a:lnTo>
                    <a:pt x="63" y="314"/>
                  </a:lnTo>
                  <a:cubicBezTo>
                    <a:pt x="63" y="330"/>
                    <a:pt x="63" y="330"/>
                    <a:pt x="79" y="346"/>
                  </a:cubicBezTo>
                  <a:lnTo>
                    <a:pt x="63" y="346"/>
                  </a:lnTo>
                  <a:cubicBezTo>
                    <a:pt x="63" y="346"/>
                    <a:pt x="63" y="361"/>
                    <a:pt x="63" y="361"/>
                  </a:cubicBezTo>
                  <a:cubicBezTo>
                    <a:pt x="63" y="361"/>
                    <a:pt x="63" y="361"/>
                    <a:pt x="79" y="377"/>
                  </a:cubicBezTo>
                  <a:lnTo>
                    <a:pt x="63" y="377"/>
                  </a:lnTo>
                  <a:cubicBezTo>
                    <a:pt x="79" y="393"/>
                    <a:pt x="79" y="393"/>
                    <a:pt x="79" y="408"/>
                  </a:cubicBezTo>
                  <a:cubicBezTo>
                    <a:pt x="79" y="408"/>
                    <a:pt x="63" y="408"/>
                    <a:pt x="79" y="424"/>
                  </a:cubicBezTo>
                  <a:lnTo>
                    <a:pt x="63" y="424"/>
                  </a:lnTo>
                  <a:cubicBezTo>
                    <a:pt x="63" y="440"/>
                    <a:pt x="79" y="440"/>
                    <a:pt x="79" y="440"/>
                  </a:cubicBezTo>
                  <a:cubicBezTo>
                    <a:pt x="79" y="440"/>
                    <a:pt x="79" y="455"/>
                    <a:pt x="79" y="455"/>
                  </a:cubicBezTo>
                  <a:lnTo>
                    <a:pt x="63" y="455"/>
                  </a:lnTo>
                  <a:lnTo>
                    <a:pt x="63" y="471"/>
                  </a:lnTo>
                  <a:cubicBezTo>
                    <a:pt x="63" y="487"/>
                    <a:pt x="79" y="487"/>
                    <a:pt x="79" y="502"/>
                  </a:cubicBezTo>
                  <a:cubicBezTo>
                    <a:pt x="79" y="502"/>
                    <a:pt x="79" y="502"/>
                    <a:pt x="79" y="518"/>
                  </a:cubicBezTo>
                  <a:cubicBezTo>
                    <a:pt x="95" y="534"/>
                    <a:pt x="95" y="534"/>
                    <a:pt x="110" y="534"/>
                  </a:cubicBezTo>
                  <a:cubicBezTo>
                    <a:pt x="110" y="534"/>
                    <a:pt x="110" y="549"/>
                    <a:pt x="110" y="549"/>
                  </a:cubicBezTo>
                  <a:lnTo>
                    <a:pt x="110" y="565"/>
                  </a:lnTo>
                  <a:lnTo>
                    <a:pt x="110" y="581"/>
                  </a:lnTo>
                  <a:cubicBezTo>
                    <a:pt x="110" y="581"/>
                    <a:pt x="126" y="596"/>
                    <a:pt x="126" y="596"/>
                  </a:cubicBezTo>
                  <a:cubicBezTo>
                    <a:pt x="126" y="612"/>
                    <a:pt x="126" y="612"/>
                    <a:pt x="126" y="612"/>
                  </a:cubicBezTo>
                  <a:lnTo>
                    <a:pt x="126" y="628"/>
                  </a:lnTo>
                  <a:cubicBezTo>
                    <a:pt x="142" y="643"/>
                    <a:pt x="157" y="659"/>
                    <a:pt x="157" y="675"/>
                  </a:cubicBezTo>
                  <a:cubicBezTo>
                    <a:pt x="165" y="683"/>
                    <a:pt x="169" y="683"/>
                    <a:pt x="173" y="683"/>
                  </a:cubicBezTo>
                  <a:cubicBezTo>
                    <a:pt x="177" y="683"/>
                    <a:pt x="181" y="683"/>
                    <a:pt x="189" y="690"/>
                  </a:cubicBezTo>
                  <a:lnTo>
                    <a:pt x="189" y="706"/>
                  </a:lnTo>
                  <a:lnTo>
                    <a:pt x="220" y="737"/>
                  </a:lnTo>
                  <a:cubicBezTo>
                    <a:pt x="220" y="753"/>
                    <a:pt x="220" y="753"/>
                    <a:pt x="220" y="769"/>
                  </a:cubicBezTo>
                  <a:cubicBezTo>
                    <a:pt x="236" y="753"/>
                    <a:pt x="236" y="753"/>
                    <a:pt x="236" y="753"/>
                  </a:cubicBezTo>
                  <a:cubicBezTo>
                    <a:pt x="251" y="753"/>
                    <a:pt x="251" y="753"/>
                    <a:pt x="251" y="737"/>
                  </a:cubicBezTo>
                  <a:cubicBezTo>
                    <a:pt x="251" y="737"/>
                    <a:pt x="251" y="737"/>
                    <a:pt x="251" y="722"/>
                  </a:cubicBezTo>
                  <a:cubicBezTo>
                    <a:pt x="251" y="722"/>
                    <a:pt x="267" y="706"/>
                    <a:pt x="267" y="706"/>
                  </a:cubicBezTo>
                  <a:lnTo>
                    <a:pt x="298" y="706"/>
                  </a:lnTo>
                  <a:lnTo>
                    <a:pt x="298" y="722"/>
                  </a:lnTo>
                  <a:lnTo>
                    <a:pt x="314" y="706"/>
                  </a:lnTo>
                  <a:cubicBezTo>
                    <a:pt x="330" y="722"/>
                    <a:pt x="330" y="722"/>
                    <a:pt x="345" y="737"/>
                  </a:cubicBezTo>
                  <a:cubicBezTo>
                    <a:pt x="345" y="753"/>
                    <a:pt x="330" y="769"/>
                    <a:pt x="314" y="769"/>
                  </a:cubicBezTo>
                  <a:lnTo>
                    <a:pt x="330" y="784"/>
                  </a:lnTo>
                  <a:lnTo>
                    <a:pt x="314" y="800"/>
                  </a:lnTo>
                  <a:lnTo>
                    <a:pt x="314" y="816"/>
                  </a:lnTo>
                  <a:lnTo>
                    <a:pt x="330" y="816"/>
                  </a:lnTo>
                  <a:lnTo>
                    <a:pt x="345" y="832"/>
                  </a:lnTo>
                  <a:cubicBezTo>
                    <a:pt x="345" y="832"/>
                    <a:pt x="361" y="832"/>
                    <a:pt x="361" y="847"/>
                  </a:cubicBezTo>
                  <a:lnTo>
                    <a:pt x="345" y="847"/>
                  </a:lnTo>
                  <a:lnTo>
                    <a:pt x="361" y="863"/>
                  </a:lnTo>
                  <a:cubicBezTo>
                    <a:pt x="361" y="863"/>
                    <a:pt x="361" y="879"/>
                    <a:pt x="361" y="879"/>
                  </a:cubicBezTo>
                  <a:lnTo>
                    <a:pt x="377" y="879"/>
                  </a:lnTo>
                  <a:lnTo>
                    <a:pt x="393" y="894"/>
                  </a:lnTo>
                  <a:cubicBezTo>
                    <a:pt x="393" y="902"/>
                    <a:pt x="393" y="902"/>
                    <a:pt x="394" y="902"/>
                  </a:cubicBezTo>
                  <a:cubicBezTo>
                    <a:pt x="396" y="902"/>
                    <a:pt x="400" y="902"/>
                    <a:pt x="408" y="910"/>
                  </a:cubicBezTo>
                  <a:lnTo>
                    <a:pt x="393" y="910"/>
                  </a:lnTo>
                  <a:cubicBezTo>
                    <a:pt x="408" y="910"/>
                    <a:pt x="408" y="910"/>
                    <a:pt x="408" y="926"/>
                  </a:cubicBezTo>
                  <a:lnTo>
                    <a:pt x="393" y="926"/>
                  </a:lnTo>
                  <a:cubicBezTo>
                    <a:pt x="408" y="941"/>
                    <a:pt x="424" y="957"/>
                    <a:pt x="424" y="973"/>
                  </a:cubicBezTo>
                  <a:cubicBezTo>
                    <a:pt x="440" y="973"/>
                    <a:pt x="440" y="973"/>
                    <a:pt x="440" y="988"/>
                  </a:cubicBezTo>
                  <a:lnTo>
                    <a:pt x="471" y="988"/>
                  </a:lnTo>
                  <a:lnTo>
                    <a:pt x="471" y="1004"/>
                  </a:lnTo>
                  <a:lnTo>
                    <a:pt x="487" y="1004"/>
                  </a:lnTo>
                  <a:lnTo>
                    <a:pt x="502" y="988"/>
                  </a:lnTo>
                  <a:lnTo>
                    <a:pt x="502" y="1004"/>
                  </a:lnTo>
                  <a:cubicBezTo>
                    <a:pt x="518" y="988"/>
                    <a:pt x="518" y="988"/>
                    <a:pt x="518" y="988"/>
                  </a:cubicBezTo>
                  <a:lnTo>
                    <a:pt x="534" y="988"/>
                  </a:lnTo>
                  <a:lnTo>
                    <a:pt x="518" y="1004"/>
                  </a:lnTo>
                  <a:lnTo>
                    <a:pt x="502" y="1020"/>
                  </a:lnTo>
                  <a:cubicBezTo>
                    <a:pt x="502" y="1020"/>
                    <a:pt x="518" y="1020"/>
                    <a:pt x="502" y="1035"/>
                  </a:cubicBezTo>
                  <a:cubicBezTo>
                    <a:pt x="502" y="1035"/>
                    <a:pt x="502" y="1051"/>
                    <a:pt x="502" y="1051"/>
                  </a:cubicBezTo>
                  <a:cubicBezTo>
                    <a:pt x="502" y="1051"/>
                    <a:pt x="502" y="1051"/>
                    <a:pt x="487" y="1067"/>
                  </a:cubicBezTo>
                  <a:lnTo>
                    <a:pt x="471" y="1067"/>
                  </a:lnTo>
                  <a:cubicBezTo>
                    <a:pt x="471" y="1074"/>
                    <a:pt x="471" y="1074"/>
                    <a:pt x="471" y="1074"/>
                  </a:cubicBezTo>
                  <a:cubicBezTo>
                    <a:pt x="471" y="1074"/>
                    <a:pt x="471" y="1074"/>
                    <a:pt x="471" y="1082"/>
                  </a:cubicBezTo>
                  <a:cubicBezTo>
                    <a:pt x="471" y="1082"/>
                    <a:pt x="471" y="1082"/>
                    <a:pt x="471" y="1098"/>
                  </a:cubicBezTo>
                  <a:lnTo>
                    <a:pt x="487" y="1098"/>
                  </a:lnTo>
                  <a:lnTo>
                    <a:pt x="471" y="1129"/>
                  </a:lnTo>
                  <a:lnTo>
                    <a:pt x="487" y="1129"/>
                  </a:lnTo>
                  <a:lnTo>
                    <a:pt x="471" y="1145"/>
                  </a:lnTo>
                  <a:lnTo>
                    <a:pt x="487" y="1145"/>
                  </a:lnTo>
                  <a:lnTo>
                    <a:pt x="487" y="1161"/>
                  </a:lnTo>
                  <a:cubicBezTo>
                    <a:pt x="487" y="1161"/>
                    <a:pt x="487" y="1176"/>
                    <a:pt x="487" y="1176"/>
                  </a:cubicBezTo>
                  <a:lnTo>
                    <a:pt x="502" y="1176"/>
                  </a:lnTo>
                  <a:cubicBezTo>
                    <a:pt x="502" y="1176"/>
                    <a:pt x="502" y="1176"/>
                    <a:pt x="518" y="1192"/>
                  </a:cubicBezTo>
                  <a:cubicBezTo>
                    <a:pt x="518" y="1192"/>
                    <a:pt x="534" y="1192"/>
                    <a:pt x="534" y="1208"/>
                  </a:cubicBezTo>
                  <a:cubicBezTo>
                    <a:pt x="534" y="1208"/>
                    <a:pt x="549" y="1223"/>
                    <a:pt x="549" y="1223"/>
                  </a:cubicBezTo>
                  <a:lnTo>
                    <a:pt x="549" y="1239"/>
                  </a:lnTo>
                  <a:cubicBezTo>
                    <a:pt x="549" y="1255"/>
                    <a:pt x="581" y="1255"/>
                    <a:pt x="596" y="1270"/>
                  </a:cubicBezTo>
                  <a:cubicBezTo>
                    <a:pt x="596" y="1270"/>
                    <a:pt x="596" y="1286"/>
                    <a:pt x="612" y="1302"/>
                  </a:cubicBezTo>
                  <a:cubicBezTo>
                    <a:pt x="628" y="1317"/>
                    <a:pt x="628" y="1317"/>
                    <a:pt x="628" y="1317"/>
                  </a:cubicBezTo>
                  <a:lnTo>
                    <a:pt x="643" y="1317"/>
                  </a:lnTo>
                  <a:lnTo>
                    <a:pt x="643" y="1333"/>
                  </a:lnTo>
                  <a:lnTo>
                    <a:pt x="659" y="1333"/>
                  </a:lnTo>
                  <a:cubicBezTo>
                    <a:pt x="659" y="1349"/>
                    <a:pt x="675" y="1349"/>
                    <a:pt x="675" y="1364"/>
                  </a:cubicBezTo>
                  <a:lnTo>
                    <a:pt x="690" y="1380"/>
                  </a:lnTo>
                  <a:lnTo>
                    <a:pt x="706" y="1396"/>
                  </a:lnTo>
                  <a:lnTo>
                    <a:pt x="722" y="1396"/>
                  </a:lnTo>
                  <a:lnTo>
                    <a:pt x="706" y="1411"/>
                  </a:lnTo>
                  <a:lnTo>
                    <a:pt x="722" y="1411"/>
                  </a:lnTo>
                  <a:lnTo>
                    <a:pt x="722" y="1427"/>
                  </a:lnTo>
                  <a:lnTo>
                    <a:pt x="675" y="1427"/>
                  </a:lnTo>
                  <a:lnTo>
                    <a:pt x="690" y="1443"/>
                  </a:lnTo>
                  <a:lnTo>
                    <a:pt x="675" y="1458"/>
                  </a:lnTo>
                  <a:lnTo>
                    <a:pt x="659" y="1458"/>
                  </a:lnTo>
                  <a:cubicBezTo>
                    <a:pt x="675" y="1443"/>
                    <a:pt x="659" y="1443"/>
                    <a:pt x="675" y="1443"/>
                  </a:cubicBezTo>
                  <a:cubicBezTo>
                    <a:pt x="659" y="1427"/>
                    <a:pt x="659" y="1427"/>
                    <a:pt x="643" y="1427"/>
                  </a:cubicBezTo>
                  <a:cubicBezTo>
                    <a:pt x="628" y="1443"/>
                    <a:pt x="643" y="1443"/>
                    <a:pt x="643" y="1458"/>
                  </a:cubicBezTo>
                  <a:lnTo>
                    <a:pt x="643" y="1474"/>
                  </a:lnTo>
                  <a:cubicBezTo>
                    <a:pt x="643" y="1474"/>
                    <a:pt x="643" y="1474"/>
                    <a:pt x="659" y="1490"/>
                  </a:cubicBezTo>
                  <a:cubicBezTo>
                    <a:pt x="659" y="1506"/>
                    <a:pt x="659" y="1506"/>
                    <a:pt x="675" y="1521"/>
                  </a:cubicBezTo>
                  <a:cubicBezTo>
                    <a:pt x="675" y="1521"/>
                    <a:pt x="675" y="1537"/>
                    <a:pt x="690" y="1537"/>
                  </a:cubicBezTo>
                  <a:cubicBezTo>
                    <a:pt x="696" y="1542"/>
                    <a:pt x="697" y="1544"/>
                    <a:pt x="698" y="1544"/>
                  </a:cubicBezTo>
                  <a:cubicBezTo>
                    <a:pt x="699" y="1544"/>
                    <a:pt x="696" y="1537"/>
                    <a:pt x="706" y="1537"/>
                  </a:cubicBezTo>
                  <a:lnTo>
                    <a:pt x="784" y="1537"/>
                  </a:lnTo>
                  <a:cubicBezTo>
                    <a:pt x="784" y="1553"/>
                    <a:pt x="784" y="1553"/>
                    <a:pt x="784" y="1568"/>
                  </a:cubicBezTo>
                  <a:cubicBezTo>
                    <a:pt x="777" y="1560"/>
                    <a:pt x="773" y="1556"/>
                    <a:pt x="771" y="1556"/>
                  </a:cubicBezTo>
                  <a:cubicBezTo>
                    <a:pt x="769" y="1556"/>
                    <a:pt x="769" y="1560"/>
                    <a:pt x="769" y="1568"/>
                  </a:cubicBezTo>
                  <a:lnTo>
                    <a:pt x="722" y="1568"/>
                  </a:lnTo>
                  <a:lnTo>
                    <a:pt x="737" y="1584"/>
                  </a:lnTo>
                  <a:cubicBezTo>
                    <a:pt x="753" y="1584"/>
                    <a:pt x="753" y="1600"/>
                    <a:pt x="753" y="1615"/>
                  </a:cubicBezTo>
                  <a:lnTo>
                    <a:pt x="769" y="1615"/>
                  </a:lnTo>
                  <a:cubicBezTo>
                    <a:pt x="753" y="1631"/>
                    <a:pt x="753" y="1631"/>
                    <a:pt x="753" y="1631"/>
                  </a:cubicBezTo>
                  <a:lnTo>
                    <a:pt x="737" y="1615"/>
                  </a:lnTo>
                  <a:lnTo>
                    <a:pt x="722" y="1600"/>
                  </a:lnTo>
                  <a:lnTo>
                    <a:pt x="722" y="1615"/>
                  </a:lnTo>
                  <a:cubicBezTo>
                    <a:pt x="722" y="1615"/>
                    <a:pt x="737" y="1615"/>
                    <a:pt x="737" y="1631"/>
                  </a:cubicBezTo>
                  <a:lnTo>
                    <a:pt x="737" y="1647"/>
                  </a:lnTo>
                  <a:cubicBezTo>
                    <a:pt x="753" y="1662"/>
                    <a:pt x="753" y="1662"/>
                    <a:pt x="769" y="1678"/>
                  </a:cubicBezTo>
                  <a:lnTo>
                    <a:pt x="769" y="1694"/>
                  </a:lnTo>
                  <a:lnTo>
                    <a:pt x="784" y="1709"/>
                  </a:lnTo>
                  <a:lnTo>
                    <a:pt x="784" y="1725"/>
                  </a:lnTo>
                  <a:lnTo>
                    <a:pt x="800" y="1741"/>
                  </a:lnTo>
                  <a:cubicBezTo>
                    <a:pt x="800" y="1741"/>
                    <a:pt x="800" y="1756"/>
                    <a:pt x="800" y="1756"/>
                  </a:cubicBezTo>
                  <a:lnTo>
                    <a:pt x="816" y="1772"/>
                  </a:lnTo>
                  <a:cubicBezTo>
                    <a:pt x="816" y="1764"/>
                    <a:pt x="816" y="1764"/>
                    <a:pt x="816" y="1764"/>
                  </a:cubicBezTo>
                  <a:cubicBezTo>
                    <a:pt x="816" y="1764"/>
                    <a:pt x="816" y="1764"/>
                    <a:pt x="816" y="1756"/>
                  </a:cubicBezTo>
                  <a:cubicBezTo>
                    <a:pt x="816" y="1741"/>
                    <a:pt x="816" y="1741"/>
                    <a:pt x="816" y="1741"/>
                  </a:cubicBezTo>
                  <a:cubicBezTo>
                    <a:pt x="831" y="1756"/>
                    <a:pt x="847" y="1772"/>
                    <a:pt x="847" y="1772"/>
                  </a:cubicBezTo>
                  <a:lnTo>
                    <a:pt x="863" y="1772"/>
                  </a:lnTo>
                  <a:cubicBezTo>
                    <a:pt x="863" y="1772"/>
                    <a:pt x="863" y="1756"/>
                    <a:pt x="863" y="1756"/>
                  </a:cubicBezTo>
                  <a:cubicBezTo>
                    <a:pt x="855" y="1748"/>
                    <a:pt x="851" y="1748"/>
                    <a:pt x="849" y="1748"/>
                  </a:cubicBezTo>
                  <a:cubicBezTo>
                    <a:pt x="847" y="1748"/>
                    <a:pt x="847" y="1748"/>
                    <a:pt x="847" y="1741"/>
                  </a:cubicBezTo>
                  <a:lnTo>
                    <a:pt x="847" y="1741"/>
                  </a:lnTo>
                  <a:lnTo>
                    <a:pt x="863" y="1756"/>
                  </a:lnTo>
                  <a:lnTo>
                    <a:pt x="878" y="1756"/>
                  </a:lnTo>
                  <a:cubicBezTo>
                    <a:pt x="894" y="1756"/>
                    <a:pt x="894" y="1741"/>
                    <a:pt x="894" y="1725"/>
                  </a:cubicBezTo>
                  <a:lnTo>
                    <a:pt x="925" y="1725"/>
                  </a:lnTo>
                  <a:cubicBezTo>
                    <a:pt x="925" y="1741"/>
                    <a:pt x="925" y="1741"/>
                    <a:pt x="925" y="1741"/>
                  </a:cubicBezTo>
                  <a:lnTo>
                    <a:pt x="941" y="1741"/>
                  </a:lnTo>
                  <a:cubicBezTo>
                    <a:pt x="925" y="1756"/>
                    <a:pt x="941" y="1756"/>
                    <a:pt x="925" y="1756"/>
                  </a:cubicBezTo>
                  <a:lnTo>
                    <a:pt x="925" y="1772"/>
                  </a:lnTo>
                  <a:lnTo>
                    <a:pt x="941" y="1772"/>
                  </a:lnTo>
                  <a:cubicBezTo>
                    <a:pt x="957" y="1772"/>
                    <a:pt x="957" y="1772"/>
                    <a:pt x="957" y="1756"/>
                  </a:cubicBezTo>
                  <a:cubicBezTo>
                    <a:pt x="957" y="1756"/>
                    <a:pt x="957" y="1756"/>
                    <a:pt x="972" y="1772"/>
                  </a:cubicBezTo>
                  <a:cubicBezTo>
                    <a:pt x="972" y="1772"/>
                    <a:pt x="988" y="1772"/>
                    <a:pt x="988" y="1788"/>
                  </a:cubicBezTo>
                  <a:lnTo>
                    <a:pt x="988" y="1803"/>
                  </a:lnTo>
                  <a:cubicBezTo>
                    <a:pt x="988" y="1803"/>
                    <a:pt x="988" y="1803"/>
                    <a:pt x="988" y="1819"/>
                  </a:cubicBezTo>
                  <a:lnTo>
                    <a:pt x="988" y="1835"/>
                  </a:lnTo>
                  <a:cubicBezTo>
                    <a:pt x="988" y="1850"/>
                    <a:pt x="988" y="1850"/>
                    <a:pt x="988" y="1850"/>
                  </a:cubicBezTo>
                  <a:cubicBezTo>
                    <a:pt x="988" y="1866"/>
                    <a:pt x="1004" y="1866"/>
                    <a:pt x="1004" y="1882"/>
                  </a:cubicBezTo>
                  <a:lnTo>
                    <a:pt x="1019" y="1882"/>
                  </a:lnTo>
                  <a:cubicBezTo>
                    <a:pt x="1019" y="1897"/>
                    <a:pt x="1035" y="1897"/>
                    <a:pt x="1035" y="1897"/>
                  </a:cubicBezTo>
                  <a:cubicBezTo>
                    <a:pt x="1051" y="1897"/>
                    <a:pt x="1051" y="1897"/>
                    <a:pt x="1051" y="1913"/>
                  </a:cubicBezTo>
                  <a:lnTo>
                    <a:pt x="1067" y="1913"/>
                  </a:lnTo>
                  <a:cubicBezTo>
                    <a:pt x="1067" y="1913"/>
                    <a:pt x="1067" y="1929"/>
                    <a:pt x="1051" y="1929"/>
                  </a:cubicBezTo>
                  <a:cubicBezTo>
                    <a:pt x="1051" y="1929"/>
                    <a:pt x="1051" y="1944"/>
                    <a:pt x="1051" y="1944"/>
                  </a:cubicBezTo>
                  <a:lnTo>
                    <a:pt x="1051" y="1960"/>
                  </a:lnTo>
                  <a:lnTo>
                    <a:pt x="1067" y="1960"/>
                  </a:lnTo>
                  <a:cubicBezTo>
                    <a:pt x="1082" y="1960"/>
                    <a:pt x="1082" y="1944"/>
                    <a:pt x="1082" y="1944"/>
                  </a:cubicBezTo>
                  <a:lnTo>
                    <a:pt x="1098" y="1944"/>
                  </a:lnTo>
                  <a:lnTo>
                    <a:pt x="1129" y="1929"/>
                  </a:lnTo>
                  <a:lnTo>
                    <a:pt x="1176" y="1929"/>
                  </a:lnTo>
                  <a:cubicBezTo>
                    <a:pt x="1176" y="1929"/>
                    <a:pt x="1176" y="1929"/>
                    <a:pt x="1176" y="1944"/>
                  </a:cubicBezTo>
                  <a:lnTo>
                    <a:pt x="1145" y="1944"/>
                  </a:lnTo>
                  <a:lnTo>
                    <a:pt x="1145" y="1960"/>
                  </a:lnTo>
                  <a:lnTo>
                    <a:pt x="1161" y="1960"/>
                  </a:lnTo>
                  <a:cubicBezTo>
                    <a:pt x="1161" y="1960"/>
                    <a:pt x="1161" y="1960"/>
                    <a:pt x="1161" y="1976"/>
                  </a:cubicBezTo>
                  <a:cubicBezTo>
                    <a:pt x="1161" y="1976"/>
                    <a:pt x="1161" y="1976"/>
                    <a:pt x="1161" y="1991"/>
                  </a:cubicBezTo>
                  <a:cubicBezTo>
                    <a:pt x="1168" y="1999"/>
                    <a:pt x="1172" y="1999"/>
                    <a:pt x="1174" y="1999"/>
                  </a:cubicBezTo>
                  <a:cubicBezTo>
                    <a:pt x="1176" y="1999"/>
                    <a:pt x="1176" y="1999"/>
                    <a:pt x="1176" y="2007"/>
                  </a:cubicBezTo>
                  <a:lnTo>
                    <a:pt x="1176" y="2023"/>
                  </a:lnTo>
                  <a:cubicBezTo>
                    <a:pt x="1176" y="2023"/>
                    <a:pt x="1176" y="2023"/>
                    <a:pt x="1176" y="2038"/>
                  </a:cubicBezTo>
                  <a:lnTo>
                    <a:pt x="1192" y="2038"/>
                  </a:lnTo>
                  <a:cubicBezTo>
                    <a:pt x="1192" y="2054"/>
                    <a:pt x="1176" y="2054"/>
                    <a:pt x="1176" y="2054"/>
                  </a:cubicBezTo>
                  <a:cubicBezTo>
                    <a:pt x="1176" y="2054"/>
                    <a:pt x="1161" y="2054"/>
                    <a:pt x="1161" y="2038"/>
                  </a:cubicBezTo>
                  <a:cubicBezTo>
                    <a:pt x="1161" y="2054"/>
                    <a:pt x="1161" y="2054"/>
                    <a:pt x="1145" y="2054"/>
                  </a:cubicBezTo>
                  <a:lnTo>
                    <a:pt x="1161" y="2070"/>
                  </a:lnTo>
                  <a:cubicBezTo>
                    <a:pt x="1161" y="2054"/>
                    <a:pt x="1161" y="2054"/>
                    <a:pt x="1161" y="2054"/>
                  </a:cubicBezTo>
                  <a:lnTo>
                    <a:pt x="1176" y="2070"/>
                  </a:lnTo>
                  <a:lnTo>
                    <a:pt x="1161" y="2085"/>
                  </a:lnTo>
                  <a:cubicBezTo>
                    <a:pt x="1161" y="2085"/>
                    <a:pt x="1176" y="2085"/>
                    <a:pt x="1176" y="2101"/>
                  </a:cubicBezTo>
                  <a:cubicBezTo>
                    <a:pt x="1176" y="2117"/>
                    <a:pt x="1176" y="2117"/>
                    <a:pt x="1176" y="2132"/>
                  </a:cubicBezTo>
                  <a:cubicBezTo>
                    <a:pt x="1181" y="2137"/>
                    <a:pt x="1185" y="2139"/>
                    <a:pt x="1190" y="2139"/>
                  </a:cubicBezTo>
                  <a:cubicBezTo>
                    <a:pt x="1190" y="2139"/>
                    <a:pt x="1191" y="2139"/>
                    <a:pt x="1192" y="2139"/>
                  </a:cubicBezTo>
                  <a:lnTo>
                    <a:pt x="1192" y="2139"/>
                  </a:lnTo>
                  <a:cubicBezTo>
                    <a:pt x="1192" y="2148"/>
                    <a:pt x="1192" y="2148"/>
                    <a:pt x="1192" y="2148"/>
                  </a:cubicBezTo>
                  <a:cubicBezTo>
                    <a:pt x="1192" y="2148"/>
                    <a:pt x="1208" y="2164"/>
                    <a:pt x="1208" y="2164"/>
                  </a:cubicBezTo>
                  <a:lnTo>
                    <a:pt x="1208" y="2180"/>
                  </a:lnTo>
                  <a:lnTo>
                    <a:pt x="1208" y="2195"/>
                  </a:lnTo>
                  <a:cubicBezTo>
                    <a:pt x="1220" y="2207"/>
                    <a:pt x="1213" y="2210"/>
                    <a:pt x="1217" y="2218"/>
                  </a:cubicBezTo>
                  <a:lnTo>
                    <a:pt x="1217" y="2218"/>
                  </a:lnTo>
                  <a:lnTo>
                    <a:pt x="1208" y="2227"/>
                  </a:lnTo>
                  <a:cubicBezTo>
                    <a:pt x="1208" y="2242"/>
                    <a:pt x="1223" y="2242"/>
                    <a:pt x="1223" y="2258"/>
                  </a:cubicBezTo>
                  <a:lnTo>
                    <a:pt x="1239" y="2258"/>
                  </a:lnTo>
                  <a:cubicBezTo>
                    <a:pt x="1239" y="2258"/>
                    <a:pt x="1255" y="2274"/>
                    <a:pt x="1255" y="2274"/>
                  </a:cubicBezTo>
                  <a:lnTo>
                    <a:pt x="1270" y="2289"/>
                  </a:lnTo>
                  <a:cubicBezTo>
                    <a:pt x="1270" y="2289"/>
                    <a:pt x="1255" y="2289"/>
                    <a:pt x="1255" y="2305"/>
                  </a:cubicBezTo>
                  <a:lnTo>
                    <a:pt x="1270" y="2305"/>
                  </a:lnTo>
                  <a:cubicBezTo>
                    <a:pt x="1270" y="2321"/>
                    <a:pt x="1270" y="2321"/>
                    <a:pt x="1270" y="2321"/>
                  </a:cubicBezTo>
                  <a:lnTo>
                    <a:pt x="1270" y="2336"/>
                  </a:lnTo>
                  <a:lnTo>
                    <a:pt x="1286" y="2336"/>
                  </a:lnTo>
                  <a:cubicBezTo>
                    <a:pt x="1286" y="2352"/>
                    <a:pt x="1286" y="2352"/>
                    <a:pt x="1286" y="2352"/>
                  </a:cubicBezTo>
                  <a:cubicBezTo>
                    <a:pt x="1302" y="2352"/>
                    <a:pt x="1302" y="2368"/>
                    <a:pt x="1302" y="2383"/>
                  </a:cubicBezTo>
                  <a:lnTo>
                    <a:pt x="1317" y="2368"/>
                  </a:lnTo>
                  <a:cubicBezTo>
                    <a:pt x="1317" y="2383"/>
                    <a:pt x="1317" y="2383"/>
                    <a:pt x="1317" y="2399"/>
                  </a:cubicBezTo>
                  <a:lnTo>
                    <a:pt x="1317" y="2415"/>
                  </a:lnTo>
                  <a:cubicBezTo>
                    <a:pt x="1317" y="2415"/>
                    <a:pt x="1333" y="2430"/>
                    <a:pt x="1333" y="2430"/>
                  </a:cubicBezTo>
                  <a:cubicBezTo>
                    <a:pt x="1333" y="2430"/>
                    <a:pt x="1333" y="2446"/>
                    <a:pt x="1333" y="2446"/>
                  </a:cubicBezTo>
                  <a:lnTo>
                    <a:pt x="1333" y="2462"/>
                  </a:lnTo>
                  <a:lnTo>
                    <a:pt x="1317" y="2446"/>
                  </a:lnTo>
                  <a:cubicBezTo>
                    <a:pt x="1317" y="2462"/>
                    <a:pt x="1302" y="2462"/>
                    <a:pt x="1302" y="2462"/>
                  </a:cubicBezTo>
                  <a:cubicBezTo>
                    <a:pt x="1302" y="2477"/>
                    <a:pt x="1302" y="2477"/>
                    <a:pt x="1302" y="2477"/>
                  </a:cubicBezTo>
                  <a:lnTo>
                    <a:pt x="1317" y="2477"/>
                  </a:lnTo>
                  <a:lnTo>
                    <a:pt x="1317" y="2493"/>
                  </a:lnTo>
                  <a:lnTo>
                    <a:pt x="1333" y="2509"/>
                  </a:lnTo>
                  <a:cubicBezTo>
                    <a:pt x="1333" y="2509"/>
                    <a:pt x="1333" y="2509"/>
                    <a:pt x="1349" y="2524"/>
                  </a:cubicBezTo>
                  <a:lnTo>
                    <a:pt x="1333" y="2524"/>
                  </a:lnTo>
                  <a:cubicBezTo>
                    <a:pt x="1333" y="2524"/>
                    <a:pt x="1349" y="2540"/>
                    <a:pt x="1349" y="2540"/>
                  </a:cubicBezTo>
                  <a:cubicBezTo>
                    <a:pt x="1349" y="2556"/>
                    <a:pt x="1364" y="2556"/>
                    <a:pt x="1364" y="2571"/>
                  </a:cubicBezTo>
                  <a:cubicBezTo>
                    <a:pt x="1364" y="2571"/>
                    <a:pt x="1364" y="2571"/>
                    <a:pt x="1380" y="2587"/>
                  </a:cubicBezTo>
                  <a:cubicBezTo>
                    <a:pt x="1380" y="2571"/>
                    <a:pt x="1380" y="2571"/>
                    <a:pt x="1380" y="2571"/>
                  </a:cubicBezTo>
                  <a:cubicBezTo>
                    <a:pt x="1380" y="2587"/>
                    <a:pt x="1396" y="2587"/>
                    <a:pt x="1396" y="2587"/>
                  </a:cubicBezTo>
                  <a:lnTo>
                    <a:pt x="1427" y="2587"/>
                  </a:lnTo>
                  <a:lnTo>
                    <a:pt x="1427" y="2603"/>
                  </a:lnTo>
                  <a:cubicBezTo>
                    <a:pt x="1443" y="2587"/>
                    <a:pt x="1443" y="2587"/>
                    <a:pt x="1443" y="2587"/>
                  </a:cubicBezTo>
                  <a:lnTo>
                    <a:pt x="1458" y="2587"/>
                  </a:lnTo>
                  <a:cubicBezTo>
                    <a:pt x="1458" y="2603"/>
                    <a:pt x="1443" y="2603"/>
                    <a:pt x="1443" y="2603"/>
                  </a:cubicBezTo>
                  <a:cubicBezTo>
                    <a:pt x="1427" y="2618"/>
                    <a:pt x="1427" y="2618"/>
                    <a:pt x="1427" y="2634"/>
                  </a:cubicBezTo>
                  <a:lnTo>
                    <a:pt x="1443" y="2618"/>
                  </a:lnTo>
                  <a:lnTo>
                    <a:pt x="1474" y="2650"/>
                  </a:lnTo>
                  <a:lnTo>
                    <a:pt x="1474" y="2665"/>
                  </a:lnTo>
                  <a:cubicBezTo>
                    <a:pt x="1474" y="2665"/>
                    <a:pt x="1474" y="2681"/>
                    <a:pt x="1458" y="2681"/>
                  </a:cubicBezTo>
                  <a:cubicBezTo>
                    <a:pt x="1464" y="2686"/>
                    <a:pt x="1465" y="2688"/>
                    <a:pt x="1466" y="2688"/>
                  </a:cubicBezTo>
                  <a:cubicBezTo>
                    <a:pt x="1467" y="2688"/>
                    <a:pt x="1464" y="2681"/>
                    <a:pt x="1474" y="2681"/>
                  </a:cubicBezTo>
                  <a:cubicBezTo>
                    <a:pt x="1490" y="2697"/>
                    <a:pt x="1474" y="2697"/>
                    <a:pt x="1474" y="2697"/>
                  </a:cubicBezTo>
                  <a:lnTo>
                    <a:pt x="1490" y="2697"/>
                  </a:lnTo>
                  <a:cubicBezTo>
                    <a:pt x="1482" y="2705"/>
                    <a:pt x="1478" y="2705"/>
                    <a:pt x="1478" y="2705"/>
                  </a:cubicBezTo>
                  <a:cubicBezTo>
                    <a:pt x="1478" y="2705"/>
                    <a:pt x="1482" y="2705"/>
                    <a:pt x="1490" y="2712"/>
                  </a:cubicBezTo>
                  <a:lnTo>
                    <a:pt x="1521" y="2712"/>
                  </a:lnTo>
                  <a:cubicBezTo>
                    <a:pt x="1537" y="2697"/>
                    <a:pt x="1537" y="2697"/>
                    <a:pt x="1521" y="2681"/>
                  </a:cubicBezTo>
                  <a:lnTo>
                    <a:pt x="1537" y="2681"/>
                  </a:lnTo>
                  <a:cubicBezTo>
                    <a:pt x="1537" y="2697"/>
                    <a:pt x="1537" y="2697"/>
                    <a:pt x="1537" y="2712"/>
                  </a:cubicBezTo>
                  <a:cubicBezTo>
                    <a:pt x="1537" y="2712"/>
                    <a:pt x="1552" y="2697"/>
                    <a:pt x="1552" y="2697"/>
                  </a:cubicBezTo>
                  <a:lnTo>
                    <a:pt x="1568" y="2697"/>
                  </a:lnTo>
                  <a:cubicBezTo>
                    <a:pt x="1568" y="2712"/>
                    <a:pt x="1584" y="2712"/>
                    <a:pt x="1584" y="2712"/>
                  </a:cubicBezTo>
                  <a:cubicBezTo>
                    <a:pt x="1599" y="2728"/>
                    <a:pt x="1599" y="2744"/>
                    <a:pt x="1615" y="2744"/>
                  </a:cubicBezTo>
                  <a:lnTo>
                    <a:pt x="1615" y="2759"/>
                  </a:lnTo>
                  <a:lnTo>
                    <a:pt x="1646" y="2759"/>
                  </a:lnTo>
                  <a:lnTo>
                    <a:pt x="1662" y="2775"/>
                  </a:lnTo>
                  <a:cubicBezTo>
                    <a:pt x="1678" y="2775"/>
                    <a:pt x="1678" y="2791"/>
                    <a:pt x="1678" y="2791"/>
                  </a:cubicBezTo>
                  <a:lnTo>
                    <a:pt x="1693" y="2806"/>
                  </a:lnTo>
                  <a:cubicBezTo>
                    <a:pt x="1678" y="2806"/>
                    <a:pt x="1678" y="2791"/>
                    <a:pt x="1662" y="2775"/>
                  </a:cubicBezTo>
                  <a:cubicBezTo>
                    <a:pt x="1646" y="2775"/>
                    <a:pt x="1646" y="2775"/>
                    <a:pt x="1631" y="2759"/>
                  </a:cubicBezTo>
                  <a:cubicBezTo>
                    <a:pt x="1631" y="2775"/>
                    <a:pt x="1631" y="2775"/>
                    <a:pt x="1615" y="2775"/>
                  </a:cubicBezTo>
                  <a:cubicBezTo>
                    <a:pt x="1615" y="2759"/>
                    <a:pt x="1599" y="2759"/>
                    <a:pt x="1584" y="2744"/>
                  </a:cubicBezTo>
                  <a:lnTo>
                    <a:pt x="1552" y="2744"/>
                  </a:lnTo>
                  <a:cubicBezTo>
                    <a:pt x="1552" y="2744"/>
                    <a:pt x="1552" y="2728"/>
                    <a:pt x="1552" y="2728"/>
                  </a:cubicBezTo>
                  <a:lnTo>
                    <a:pt x="1537" y="2744"/>
                  </a:lnTo>
                  <a:cubicBezTo>
                    <a:pt x="1537" y="2744"/>
                    <a:pt x="1521" y="2728"/>
                    <a:pt x="1521" y="2728"/>
                  </a:cubicBezTo>
                  <a:lnTo>
                    <a:pt x="1505" y="2744"/>
                  </a:lnTo>
                  <a:lnTo>
                    <a:pt x="1474" y="2744"/>
                  </a:lnTo>
                  <a:cubicBezTo>
                    <a:pt x="1458" y="2728"/>
                    <a:pt x="1458" y="2728"/>
                    <a:pt x="1443" y="2712"/>
                  </a:cubicBezTo>
                  <a:lnTo>
                    <a:pt x="1427" y="2712"/>
                  </a:lnTo>
                  <a:cubicBezTo>
                    <a:pt x="1411" y="2697"/>
                    <a:pt x="1411" y="2697"/>
                    <a:pt x="1396" y="2681"/>
                  </a:cubicBezTo>
                  <a:lnTo>
                    <a:pt x="1380" y="2665"/>
                  </a:lnTo>
                  <a:lnTo>
                    <a:pt x="1380" y="2681"/>
                  </a:lnTo>
                  <a:cubicBezTo>
                    <a:pt x="1380" y="2665"/>
                    <a:pt x="1364" y="2650"/>
                    <a:pt x="1349" y="2650"/>
                  </a:cubicBezTo>
                  <a:lnTo>
                    <a:pt x="1333" y="2650"/>
                  </a:lnTo>
                  <a:cubicBezTo>
                    <a:pt x="1317" y="2650"/>
                    <a:pt x="1333" y="2665"/>
                    <a:pt x="1317" y="2681"/>
                  </a:cubicBezTo>
                  <a:lnTo>
                    <a:pt x="1333" y="2681"/>
                  </a:lnTo>
                  <a:lnTo>
                    <a:pt x="1317" y="2697"/>
                  </a:lnTo>
                  <a:cubicBezTo>
                    <a:pt x="1317" y="2681"/>
                    <a:pt x="1317" y="2681"/>
                    <a:pt x="1302" y="2665"/>
                  </a:cubicBezTo>
                  <a:cubicBezTo>
                    <a:pt x="1302" y="2681"/>
                    <a:pt x="1302" y="2681"/>
                    <a:pt x="1286" y="2681"/>
                  </a:cubicBezTo>
                  <a:cubicBezTo>
                    <a:pt x="1286" y="2681"/>
                    <a:pt x="1286" y="2697"/>
                    <a:pt x="1286" y="2697"/>
                  </a:cubicBezTo>
                  <a:cubicBezTo>
                    <a:pt x="1286" y="2712"/>
                    <a:pt x="1286" y="2712"/>
                    <a:pt x="1270" y="2728"/>
                  </a:cubicBezTo>
                  <a:cubicBezTo>
                    <a:pt x="1270" y="2728"/>
                    <a:pt x="1270" y="2744"/>
                    <a:pt x="1270" y="2744"/>
                  </a:cubicBezTo>
                  <a:lnTo>
                    <a:pt x="1286" y="2759"/>
                  </a:lnTo>
                  <a:cubicBezTo>
                    <a:pt x="1286" y="2759"/>
                    <a:pt x="1286" y="2775"/>
                    <a:pt x="1286" y="2775"/>
                  </a:cubicBezTo>
                  <a:cubicBezTo>
                    <a:pt x="1286" y="2775"/>
                    <a:pt x="1270" y="2791"/>
                    <a:pt x="1270" y="2791"/>
                  </a:cubicBezTo>
                  <a:cubicBezTo>
                    <a:pt x="1270" y="2791"/>
                    <a:pt x="1270" y="2791"/>
                    <a:pt x="1270" y="2806"/>
                  </a:cubicBezTo>
                  <a:lnTo>
                    <a:pt x="1286" y="2806"/>
                  </a:lnTo>
                  <a:lnTo>
                    <a:pt x="1302" y="2822"/>
                  </a:lnTo>
                  <a:cubicBezTo>
                    <a:pt x="1302" y="2822"/>
                    <a:pt x="1302" y="2838"/>
                    <a:pt x="1317" y="2838"/>
                  </a:cubicBezTo>
                  <a:cubicBezTo>
                    <a:pt x="1317" y="2853"/>
                    <a:pt x="1333" y="2869"/>
                    <a:pt x="1349" y="2869"/>
                  </a:cubicBezTo>
                  <a:cubicBezTo>
                    <a:pt x="1349" y="2885"/>
                    <a:pt x="1349" y="2885"/>
                    <a:pt x="1364" y="2885"/>
                  </a:cubicBezTo>
                  <a:lnTo>
                    <a:pt x="1396" y="2885"/>
                  </a:lnTo>
                  <a:cubicBezTo>
                    <a:pt x="1396" y="2901"/>
                    <a:pt x="1396" y="2901"/>
                    <a:pt x="1411" y="2901"/>
                  </a:cubicBezTo>
                  <a:lnTo>
                    <a:pt x="1411" y="2916"/>
                  </a:lnTo>
                  <a:lnTo>
                    <a:pt x="1380" y="2916"/>
                  </a:lnTo>
                  <a:lnTo>
                    <a:pt x="1380" y="2932"/>
                  </a:lnTo>
                  <a:cubicBezTo>
                    <a:pt x="1380" y="2932"/>
                    <a:pt x="1380" y="2948"/>
                    <a:pt x="1396" y="2948"/>
                  </a:cubicBezTo>
                  <a:lnTo>
                    <a:pt x="1380" y="2948"/>
                  </a:lnTo>
                  <a:cubicBezTo>
                    <a:pt x="1396" y="2963"/>
                    <a:pt x="1396" y="2963"/>
                    <a:pt x="1396" y="2963"/>
                  </a:cubicBezTo>
                  <a:lnTo>
                    <a:pt x="1411" y="2979"/>
                  </a:lnTo>
                  <a:lnTo>
                    <a:pt x="1396" y="2979"/>
                  </a:lnTo>
                  <a:lnTo>
                    <a:pt x="1411" y="2995"/>
                  </a:lnTo>
                  <a:lnTo>
                    <a:pt x="1380" y="2995"/>
                  </a:lnTo>
                  <a:cubicBezTo>
                    <a:pt x="1380" y="3010"/>
                    <a:pt x="1380" y="3010"/>
                    <a:pt x="1396" y="3010"/>
                  </a:cubicBezTo>
                  <a:lnTo>
                    <a:pt x="1396" y="3026"/>
                  </a:lnTo>
                  <a:lnTo>
                    <a:pt x="1380" y="3026"/>
                  </a:lnTo>
                  <a:cubicBezTo>
                    <a:pt x="1396" y="3042"/>
                    <a:pt x="1396" y="3042"/>
                    <a:pt x="1396" y="3057"/>
                  </a:cubicBezTo>
                  <a:lnTo>
                    <a:pt x="1427" y="3057"/>
                  </a:lnTo>
                  <a:cubicBezTo>
                    <a:pt x="1427" y="3057"/>
                    <a:pt x="1427" y="3073"/>
                    <a:pt x="1443" y="3073"/>
                  </a:cubicBezTo>
                  <a:cubicBezTo>
                    <a:pt x="1443" y="3073"/>
                    <a:pt x="1427" y="3073"/>
                    <a:pt x="1427" y="3089"/>
                  </a:cubicBezTo>
                  <a:cubicBezTo>
                    <a:pt x="1443" y="3089"/>
                    <a:pt x="1474" y="3104"/>
                    <a:pt x="1474" y="3104"/>
                  </a:cubicBezTo>
                  <a:lnTo>
                    <a:pt x="1490" y="3104"/>
                  </a:lnTo>
                  <a:cubicBezTo>
                    <a:pt x="1490" y="3104"/>
                    <a:pt x="1497" y="3111"/>
                    <a:pt x="1501" y="3111"/>
                  </a:cubicBezTo>
                  <a:cubicBezTo>
                    <a:pt x="1504" y="3111"/>
                    <a:pt x="1505" y="3110"/>
                    <a:pt x="1505" y="3104"/>
                  </a:cubicBezTo>
                  <a:lnTo>
                    <a:pt x="1521" y="3104"/>
                  </a:lnTo>
                  <a:cubicBezTo>
                    <a:pt x="1521" y="3120"/>
                    <a:pt x="1521" y="3120"/>
                    <a:pt x="1521" y="3120"/>
                  </a:cubicBezTo>
                  <a:cubicBezTo>
                    <a:pt x="1537" y="3104"/>
                    <a:pt x="1537" y="3104"/>
                    <a:pt x="1537" y="3089"/>
                  </a:cubicBezTo>
                  <a:cubicBezTo>
                    <a:pt x="1537" y="3089"/>
                    <a:pt x="1537" y="3089"/>
                    <a:pt x="1537" y="3073"/>
                  </a:cubicBezTo>
                  <a:cubicBezTo>
                    <a:pt x="1552" y="3089"/>
                    <a:pt x="1552" y="3089"/>
                    <a:pt x="1552" y="3089"/>
                  </a:cubicBezTo>
                  <a:cubicBezTo>
                    <a:pt x="1552" y="3104"/>
                    <a:pt x="1552" y="3104"/>
                    <a:pt x="1552" y="3104"/>
                  </a:cubicBezTo>
                  <a:lnTo>
                    <a:pt x="1568" y="3104"/>
                  </a:lnTo>
                  <a:lnTo>
                    <a:pt x="1568" y="3120"/>
                  </a:lnTo>
                  <a:cubicBezTo>
                    <a:pt x="1568" y="3120"/>
                    <a:pt x="1584" y="3136"/>
                    <a:pt x="1584" y="3136"/>
                  </a:cubicBezTo>
                  <a:cubicBezTo>
                    <a:pt x="1584" y="3151"/>
                    <a:pt x="1599" y="3151"/>
                    <a:pt x="1599" y="3151"/>
                  </a:cubicBezTo>
                  <a:cubicBezTo>
                    <a:pt x="1599" y="3143"/>
                    <a:pt x="1599" y="3143"/>
                    <a:pt x="1599" y="3143"/>
                  </a:cubicBezTo>
                  <a:cubicBezTo>
                    <a:pt x="1599" y="3143"/>
                    <a:pt x="1599" y="3143"/>
                    <a:pt x="1599" y="3136"/>
                  </a:cubicBezTo>
                  <a:lnTo>
                    <a:pt x="1599" y="3120"/>
                  </a:lnTo>
                  <a:lnTo>
                    <a:pt x="1615" y="3120"/>
                  </a:lnTo>
                  <a:lnTo>
                    <a:pt x="1615" y="3104"/>
                  </a:lnTo>
                  <a:lnTo>
                    <a:pt x="1631" y="3104"/>
                  </a:lnTo>
                  <a:cubicBezTo>
                    <a:pt x="1631" y="3120"/>
                    <a:pt x="1615" y="3120"/>
                    <a:pt x="1615" y="3120"/>
                  </a:cubicBezTo>
                  <a:cubicBezTo>
                    <a:pt x="1599" y="3120"/>
                    <a:pt x="1615" y="3120"/>
                    <a:pt x="1599" y="3136"/>
                  </a:cubicBezTo>
                  <a:cubicBezTo>
                    <a:pt x="1615" y="3136"/>
                    <a:pt x="1615" y="3136"/>
                    <a:pt x="1615" y="3151"/>
                  </a:cubicBezTo>
                  <a:lnTo>
                    <a:pt x="1662" y="3151"/>
                  </a:lnTo>
                  <a:cubicBezTo>
                    <a:pt x="1662" y="3167"/>
                    <a:pt x="1662" y="3167"/>
                    <a:pt x="1662" y="3167"/>
                  </a:cubicBezTo>
                  <a:lnTo>
                    <a:pt x="1678" y="3167"/>
                  </a:lnTo>
                  <a:cubicBezTo>
                    <a:pt x="1678" y="3183"/>
                    <a:pt x="1678" y="3183"/>
                    <a:pt x="1678" y="3183"/>
                  </a:cubicBezTo>
                  <a:lnTo>
                    <a:pt x="1693" y="3183"/>
                  </a:lnTo>
                  <a:lnTo>
                    <a:pt x="1693" y="3198"/>
                  </a:lnTo>
                  <a:lnTo>
                    <a:pt x="1709" y="3183"/>
                  </a:lnTo>
                  <a:lnTo>
                    <a:pt x="1709" y="3198"/>
                  </a:lnTo>
                  <a:lnTo>
                    <a:pt x="1662" y="3198"/>
                  </a:lnTo>
                  <a:cubicBezTo>
                    <a:pt x="1678" y="3198"/>
                    <a:pt x="1678" y="3214"/>
                    <a:pt x="1678" y="3214"/>
                  </a:cubicBezTo>
                  <a:cubicBezTo>
                    <a:pt x="1678" y="3214"/>
                    <a:pt x="1678" y="3230"/>
                    <a:pt x="1678" y="3230"/>
                  </a:cubicBezTo>
                  <a:lnTo>
                    <a:pt x="1693" y="3230"/>
                  </a:lnTo>
                  <a:cubicBezTo>
                    <a:pt x="1693" y="3238"/>
                    <a:pt x="1693" y="3238"/>
                    <a:pt x="1693" y="3238"/>
                  </a:cubicBezTo>
                  <a:cubicBezTo>
                    <a:pt x="1693" y="3238"/>
                    <a:pt x="1693" y="3238"/>
                    <a:pt x="1693" y="3245"/>
                  </a:cubicBezTo>
                  <a:lnTo>
                    <a:pt x="1709" y="3245"/>
                  </a:lnTo>
                  <a:cubicBezTo>
                    <a:pt x="1709" y="3245"/>
                    <a:pt x="1709" y="3245"/>
                    <a:pt x="1709" y="3261"/>
                  </a:cubicBezTo>
                  <a:lnTo>
                    <a:pt x="1725" y="3277"/>
                  </a:lnTo>
                  <a:cubicBezTo>
                    <a:pt x="1741" y="3277"/>
                    <a:pt x="1741" y="3277"/>
                    <a:pt x="1741" y="3292"/>
                  </a:cubicBezTo>
                  <a:cubicBezTo>
                    <a:pt x="1741" y="3292"/>
                    <a:pt x="1741" y="3308"/>
                    <a:pt x="1756" y="3308"/>
                  </a:cubicBezTo>
                  <a:cubicBezTo>
                    <a:pt x="1756" y="3292"/>
                    <a:pt x="1756" y="3292"/>
                    <a:pt x="1756" y="3292"/>
                  </a:cubicBezTo>
                  <a:cubicBezTo>
                    <a:pt x="1772" y="3308"/>
                    <a:pt x="1788" y="3324"/>
                    <a:pt x="1803" y="3339"/>
                  </a:cubicBezTo>
                  <a:lnTo>
                    <a:pt x="1819" y="3339"/>
                  </a:lnTo>
                  <a:cubicBezTo>
                    <a:pt x="1819" y="3339"/>
                    <a:pt x="1819" y="3339"/>
                    <a:pt x="1819" y="3355"/>
                  </a:cubicBezTo>
                  <a:lnTo>
                    <a:pt x="1835" y="3355"/>
                  </a:lnTo>
                  <a:cubicBezTo>
                    <a:pt x="1850" y="3371"/>
                    <a:pt x="1835" y="3371"/>
                    <a:pt x="1850" y="3386"/>
                  </a:cubicBezTo>
                  <a:lnTo>
                    <a:pt x="1866" y="3386"/>
                  </a:lnTo>
                  <a:lnTo>
                    <a:pt x="1866" y="3402"/>
                  </a:lnTo>
                  <a:lnTo>
                    <a:pt x="1882" y="3386"/>
                  </a:lnTo>
                  <a:cubicBezTo>
                    <a:pt x="1882" y="3402"/>
                    <a:pt x="1882" y="3402"/>
                    <a:pt x="1882" y="3402"/>
                  </a:cubicBezTo>
                  <a:lnTo>
                    <a:pt x="1897" y="3402"/>
                  </a:lnTo>
                  <a:lnTo>
                    <a:pt x="1913" y="3418"/>
                  </a:lnTo>
                  <a:cubicBezTo>
                    <a:pt x="1913" y="3418"/>
                    <a:pt x="1913" y="3433"/>
                    <a:pt x="1913" y="3433"/>
                  </a:cubicBezTo>
                  <a:lnTo>
                    <a:pt x="1929" y="3433"/>
                  </a:lnTo>
                  <a:lnTo>
                    <a:pt x="1929" y="3418"/>
                  </a:lnTo>
                  <a:lnTo>
                    <a:pt x="1944" y="3418"/>
                  </a:lnTo>
                  <a:lnTo>
                    <a:pt x="1944" y="3433"/>
                  </a:lnTo>
                  <a:lnTo>
                    <a:pt x="1960" y="3433"/>
                  </a:lnTo>
                  <a:lnTo>
                    <a:pt x="1976" y="3418"/>
                  </a:lnTo>
                  <a:cubicBezTo>
                    <a:pt x="1976" y="3418"/>
                    <a:pt x="1976" y="3418"/>
                    <a:pt x="1976" y="3433"/>
                  </a:cubicBezTo>
                  <a:cubicBezTo>
                    <a:pt x="1991" y="3449"/>
                    <a:pt x="1976" y="3449"/>
                    <a:pt x="1991" y="3449"/>
                  </a:cubicBezTo>
                  <a:lnTo>
                    <a:pt x="2007" y="3449"/>
                  </a:lnTo>
                  <a:cubicBezTo>
                    <a:pt x="1991" y="3449"/>
                    <a:pt x="1991" y="3433"/>
                    <a:pt x="1991" y="3433"/>
                  </a:cubicBezTo>
                  <a:cubicBezTo>
                    <a:pt x="1991" y="3433"/>
                    <a:pt x="1991" y="3418"/>
                    <a:pt x="1991" y="3418"/>
                  </a:cubicBezTo>
                  <a:lnTo>
                    <a:pt x="2007" y="3418"/>
                  </a:lnTo>
                  <a:cubicBezTo>
                    <a:pt x="2007" y="3433"/>
                    <a:pt x="2007" y="3433"/>
                    <a:pt x="2023" y="3433"/>
                  </a:cubicBezTo>
                  <a:cubicBezTo>
                    <a:pt x="2023" y="3433"/>
                    <a:pt x="2023" y="3418"/>
                    <a:pt x="2023" y="3402"/>
                  </a:cubicBezTo>
                  <a:cubicBezTo>
                    <a:pt x="2023" y="3402"/>
                    <a:pt x="2023" y="3402"/>
                    <a:pt x="2023" y="3386"/>
                  </a:cubicBezTo>
                  <a:cubicBezTo>
                    <a:pt x="2023" y="3386"/>
                    <a:pt x="2038" y="3386"/>
                    <a:pt x="2038" y="3371"/>
                  </a:cubicBezTo>
                  <a:lnTo>
                    <a:pt x="2054" y="3371"/>
                  </a:lnTo>
                  <a:cubicBezTo>
                    <a:pt x="2054" y="3371"/>
                    <a:pt x="2054" y="3386"/>
                    <a:pt x="2070" y="3386"/>
                  </a:cubicBezTo>
                  <a:lnTo>
                    <a:pt x="2038" y="3386"/>
                  </a:lnTo>
                  <a:cubicBezTo>
                    <a:pt x="2038" y="3386"/>
                    <a:pt x="2038" y="3386"/>
                    <a:pt x="2038" y="3402"/>
                  </a:cubicBezTo>
                  <a:cubicBezTo>
                    <a:pt x="2054" y="3418"/>
                    <a:pt x="2054" y="3418"/>
                    <a:pt x="2054" y="3418"/>
                  </a:cubicBezTo>
                  <a:lnTo>
                    <a:pt x="2070" y="3433"/>
                  </a:lnTo>
                  <a:cubicBezTo>
                    <a:pt x="2070" y="3433"/>
                    <a:pt x="2070" y="3433"/>
                    <a:pt x="2085" y="3449"/>
                  </a:cubicBezTo>
                  <a:cubicBezTo>
                    <a:pt x="2085" y="3449"/>
                    <a:pt x="2085" y="3433"/>
                    <a:pt x="2085" y="3433"/>
                  </a:cubicBezTo>
                  <a:cubicBezTo>
                    <a:pt x="2101" y="3449"/>
                    <a:pt x="2085" y="3465"/>
                    <a:pt x="2101" y="3480"/>
                  </a:cubicBezTo>
                  <a:lnTo>
                    <a:pt x="2117" y="3480"/>
                  </a:lnTo>
                  <a:lnTo>
                    <a:pt x="2117" y="3496"/>
                  </a:lnTo>
                  <a:lnTo>
                    <a:pt x="2132" y="3496"/>
                  </a:lnTo>
                  <a:cubicBezTo>
                    <a:pt x="2132" y="3496"/>
                    <a:pt x="2132" y="3496"/>
                    <a:pt x="2132" y="3512"/>
                  </a:cubicBezTo>
                  <a:lnTo>
                    <a:pt x="2148" y="3512"/>
                  </a:lnTo>
                  <a:lnTo>
                    <a:pt x="2164" y="3543"/>
                  </a:lnTo>
                  <a:lnTo>
                    <a:pt x="2164" y="3527"/>
                  </a:lnTo>
                  <a:cubicBezTo>
                    <a:pt x="2179" y="3543"/>
                    <a:pt x="2179" y="3543"/>
                    <a:pt x="2179" y="3543"/>
                  </a:cubicBezTo>
                  <a:lnTo>
                    <a:pt x="2211" y="3543"/>
                  </a:lnTo>
                  <a:cubicBezTo>
                    <a:pt x="2211" y="3543"/>
                    <a:pt x="2211" y="3543"/>
                    <a:pt x="2211" y="3527"/>
                  </a:cubicBezTo>
                  <a:lnTo>
                    <a:pt x="2226" y="3543"/>
                  </a:lnTo>
                  <a:lnTo>
                    <a:pt x="2226" y="3527"/>
                  </a:lnTo>
                  <a:lnTo>
                    <a:pt x="2242" y="3527"/>
                  </a:lnTo>
                  <a:cubicBezTo>
                    <a:pt x="2258" y="3527"/>
                    <a:pt x="2258" y="3512"/>
                    <a:pt x="2258" y="3496"/>
                  </a:cubicBezTo>
                  <a:cubicBezTo>
                    <a:pt x="2273" y="3496"/>
                    <a:pt x="2273" y="3480"/>
                    <a:pt x="2273" y="3480"/>
                  </a:cubicBezTo>
                  <a:lnTo>
                    <a:pt x="2258" y="3480"/>
                  </a:lnTo>
                  <a:lnTo>
                    <a:pt x="2258" y="3465"/>
                  </a:lnTo>
                  <a:lnTo>
                    <a:pt x="2242" y="3449"/>
                  </a:lnTo>
                  <a:cubicBezTo>
                    <a:pt x="2242" y="3433"/>
                    <a:pt x="2242" y="3433"/>
                    <a:pt x="2242" y="3433"/>
                  </a:cubicBezTo>
                  <a:lnTo>
                    <a:pt x="2258" y="3433"/>
                  </a:lnTo>
                  <a:cubicBezTo>
                    <a:pt x="2242" y="3418"/>
                    <a:pt x="2242" y="3402"/>
                    <a:pt x="2242" y="3402"/>
                  </a:cubicBezTo>
                  <a:cubicBezTo>
                    <a:pt x="2242" y="3402"/>
                    <a:pt x="2242" y="3386"/>
                    <a:pt x="2258" y="3386"/>
                  </a:cubicBezTo>
                  <a:lnTo>
                    <a:pt x="2273" y="3386"/>
                  </a:lnTo>
                  <a:cubicBezTo>
                    <a:pt x="2289" y="3386"/>
                    <a:pt x="2305" y="3355"/>
                    <a:pt x="2305" y="3355"/>
                  </a:cubicBezTo>
                  <a:cubicBezTo>
                    <a:pt x="2305" y="3339"/>
                    <a:pt x="2320" y="3339"/>
                    <a:pt x="2320" y="3339"/>
                  </a:cubicBezTo>
                  <a:cubicBezTo>
                    <a:pt x="2320" y="3339"/>
                    <a:pt x="2336" y="3339"/>
                    <a:pt x="2336" y="3355"/>
                  </a:cubicBezTo>
                  <a:lnTo>
                    <a:pt x="2352" y="3339"/>
                  </a:lnTo>
                  <a:cubicBezTo>
                    <a:pt x="2352" y="3339"/>
                    <a:pt x="2352" y="3324"/>
                    <a:pt x="2336" y="3324"/>
                  </a:cubicBezTo>
                  <a:cubicBezTo>
                    <a:pt x="2336" y="3308"/>
                    <a:pt x="2352" y="3308"/>
                    <a:pt x="2336" y="3292"/>
                  </a:cubicBezTo>
                  <a:lnTo>
                    <a:pt x="2336" y="3292"/>
                  </a:lnTo>
                  <a:lnTo>
                    <a:pt x="2367" y="3308"/>
                  </a:lnTo>
                  <a:lnTo>
                    <a:pt x="2367" y="3324"/>
                  </a:lnTo>
                  <a:lnTo>
                    <a:pt x="2352" y="3339"/>
                  </a:lnTo>
                  <a:cubicBezTo>
                    <a:pt x="2367" y="3355"/>
                    <a:pt x="2352" y="3355"/>
                    <a:pt x="2352" y="3355"/>
                  </a:cubicBezTo>
                  <a:lnTo>
                    <a:pt x="2352" y="3371"/>
                  </a:lnTo>
                  <a:lnTo>
                    <a:pt x="2383" y="3371"/>
                  </a:lnTo>
                  <a:cubicBezTo>
                    <a:pt x="2383" y="3371"/>
                    <a:pt x="2383" y="3371"/>
                    <a:pt x="2367" y="3386"/>
                  </a:cubicBezTo>
                  <a:cubicBezTo>
                    <a:pt x="2367" y="3371"/>
                    <a:pt x="2367" y="3371"/>
                    <a:pt x="2367" y="3371"/>
                  </a:cubicBezTo>
                  <a:cubicBezTo>
                    <a:pt x="2352" y="3371"/>
                    <a:pt x="2352" y="3386"/>
                    <a:pt x="2336" y="3386"/>
                  </a:cubicBezTo>
                  <a:cubicBezTo>
                    <a:pt x="2320" y="3386"/>
                    <a:pt x="2320" y="3402"/>
                    <a:pt x="2320" y="3402"/>
                  </a:cubicBezTo>
                  <a:lnTo>
                    <a:pt x="2273" y="3402"/>
                  </a:lnTo>
                  <a:cubicBezTo>
                    <a:pt x="2258" y="3402"/>
                    <a:pt x="2258" y="3402"/>
                    <a:pt x="2258" y="3418"/>
                  </a:cubicBezTo>
                  <a:cubicBezTo>
                    <a:pt x="2273" y="3433"/>
                    <a:pt x="2289" y="3449"/>
                    <a:pt x="2289" y="3465"/>
                  </a:cubicBezTo>
                  <a:lnTo>
                    <a:pt x="2305" y="3465"/>
                  </a:lnTo>
                  <a:cubicBezTo>
                    <a:pt x="2289" y="3480"/>
                    <a:pt x="2289" y="3480"/>
                    <a:pt x="2289" y="3496"/>
                  </a:cubicBezTo>
                  <a:lnTo>
                    <a:pt x="2305" y="3496"/>
                  </a:lnTo>
                  <a:cubicBezTo>
                    <a:pt x="2289" y="3512"/>
                    <a:pt x="2289" y="3512"/>
                    <a:pt x="2289" y="3512"/>
                  </a:cubicBezTo>
                  <a:lnTo>
                    <a:pt x="2305" y="3527"/>
                  </a:lnTo>
                  <a:lnTo>
                    <a:pt x="2305" y="3543"/>
                  </a:lnTo>
                  <a:cubicBezTo>
                    <a:pt x="2305" y="3543"/>
                    <a:pt x="2305" y="3559"/>
                    <a:pt x="2320" y="3559"/>
                  </a:cubicBezTo>
                  <a:cubicBezTo>
                    <a:pt x="2320" y="3559"/>
                    <a:pt x="2336" y="3575"/>
                    <a:pt x="2336" y="3575"/>
                  </a:cubicBezTo>
                  <a:lnTo>
                    <a:pt x="2352" y="3575"/>
                  </a:lnTo>
                  <a:lnTo>
                    <a:pt x="2352" y="3559"/>
                  </a:lnTo>
                  <a:cubicBezTo>
                    <a:pt x="2357" y="3554"/>
                    <a:pt x="2361" y="3552"/>
                    <a:pt x="2363" y="3552"/>
                  </a:cubicBezTo>
                  <a:cubicBezTo>
                    <a:pt x="2369" y="3552"/>
                    <a:pt x="2373" y="3559"/>
                    <a:pt x="2383" y="3559"/>
                  </a:cubicBezTo>
                  <a:cubicBezTo>
                    <a:pt x="2383" y="3559"/>
                    <a:pt x="2383" y="3575"/>
                    <a:pt x="2383" y="3575"/>
                  </a:cubicBezTo>
                  <a:cubicBezTo>
                    <a:pt x="2383" y="3575"/>
                    <a:pt x="2383" y="3590"/>
                    <a:pt x="2383" y="3590"/>
                  </a:cubicBezTo>
                  <a:lnTo>
                    <a:pt x="2399" y="3606"/>
                  </a:lnTo>
                  <a:lnTo>
                    <a:pt x="2430" y="3606"/>
                  </a:lnTo>
                  <a:cubicBezTo>
                    <a:pt x="2430" y="3590"/>
                    <a:pt x="2415" y="3590"/>
                    <a:pt x="2415" y="3575"/>
                  </a:cubicBezTo>
                  <a:lnTo>
                    <a:pt x="2430" y="3575"/>
                  </a:lnTo>
                  <a:lnTo>
                    <a:pt x="2415" y="3559"/>
                  </a:lnTo>
                  <a:lnTo>
                    <a:pt x="2415" y="3543"/>
                  </a:lnTo>
                  <a:cubicBezTo>
                    <a:pt x="2415" y="3543"/>
                    <a:pt x="2415" y="3543"/>
                    <a:pt x="2415" y="3527"/>
                  </a:cubicBezTo>
                  <a:lnTo>
                    <a:pt x="2430" y="3527"/>
                  </a:lnTo>
                  <a:cubicBezTo>
                    <a:pt x="2430" y="3512"/>
                    <a:pt x="2430" y="3512"/>
                    <a:pt x="2415" y="3512"/>
                  </a:cubicBezTo>
                  <a:lnTo>
                    <a:pt x="2430" y="3512"/>
                  </a:lnTo>
                  <a:cubicBezTo>
                    <a:pt x="2430" y="3520"/>
                    <a:pt x="2430" y="3520"/>
                    <a:pt x="2430" y="3520"/>
                  </a:cubicBezTo>
                  <a:cubicBezTo>
                    <a:pt x="2430" y="3520"/>
                    <a:pt x="2430" y="3520"/>
                    <a:pt x="2430" y="3527"/>
                  </a:cubicBezTo>
                  <a:lnTo>
                    <a:pt x="2446" y="3559"/>
                  </a:lnTo>
                  <a:lnTo>
                    <a:pt x="2462" y="3575"/>
                  </a:lnTo>
                  <a:lnTo>
                    <a:pt x="2462" y="3590"/>
                  </a:lnTo>
                  <a:lnTo>
                    <a:pt x="2477" y="3575"/>
                  </a:lnTo>
                  <a:cubicBezTo>
                    <a:pt x="2477" y="3590"/>
                    <a:pt x="2477" y="3606"/>
                    <a:pt x="2477" y="3606"/>
                  </a:cubicBezTo>
                  <a:cubicBezTo>
                    <a:pt x="2477" y="3622"/>
                    <a:pt x="2477" y="3622"/>
                    <a:pt x="2462" y="3622"/>
                  </a:cubicBezTo>
                  <a:cubicBezTo>
                    <a:pt x="2462" y="3622"/>
                    <a:pt x="2462" y="3622"/>
                    <a:pt x="2462" y="3637"/>
                  </a:cubicBezTo>
                  <a:lnTo>
                    <a:pt x="2446" y="3653"/>
                  </a:lnTo>
                  <a:lnTo>
                    <a:pt x="2430" y="3669"/>
                  </a:lnTo>
                  <a:lnTo>
                    <a:pt x="2415" y="3669"/>
                  </a:lnTo>
                  <a:cubicBezTo>
                    <a:pt x="2415" y="3669"/>
                    <a:pt x="2415" y="3669"/>
                    <a:pt x="2415" y="3684"/>
                  </a:cubicBezTo>
                  <a:lnTo>
                    <a:pt x="2399" y="3684"/>
                  </a:lnTo>
                  <a:cubicBezTo>
                    <a:pt x="2399" y="3684"/>
                    <a:pt x="2399" y="3684"/>
                    <a:pt x="2399" y="3700"/>
                  </a:cubicBezTo>
                  <a:cubicBezTo>
                    <a:pt x="2399" y="3700"/>
                    <a:pt x="2399" y="3700"/>
                    <a:pt x="2383" y="3716"/>
                  </a:cubicBezTo>
                  <a:lnTo>
                    <a:pt x="2399" y="3716"/>
                  </a:lnTo>
                  <a:cubicBezTo>
                    <a:pt x="2415" y="3700"/>
                    <a:pt x="2430" y="3669"/>
                    <a:pt x="2462" y="3669"/>
                  </a:cubicBezTo>
                  <a:lnTo>
                    <a:pt x="2524" y="3669"/>
                  </a:lnTo>
                  <a:cubicBezTo>
                    <a:pt x="2540" y="3653"/>
                    <a:pt x="2540" y="3653"/>
                    <a:pt x="2540" y="3637"/>
                  </a:cubicBezTo>
                  <a:lnTo>
                    <a:pt x="2540" y="3622"/>
                  </a:lnTo>
                  <a:cubicBezTo>
                    <a:pt x="2556" y="3606"/>
                    <a:pt x="2556" y="3606"/>
                    <a:pt x="2556" y="3606"/>
                  </a:cubicBezTo>
                  <a:lnTo>
                    <a:pt x="2571" y="3606"/>
                  </a:lnTo>
                  <a:lnTo>
                    <a:pt x="2587" y="3590"/>
                  </a:lnTo>
                  <a:cubicBezTo>
                    <a:pt x="2587" y="3590"/>
                    <a:pt x="2587" y="3590"/>
                    <a:pt x="2587" y="3575"/>
                  </a:cubicBezTo>
                  <a:lnTo>
                    <a:pt x="2603" y="3575"/>
                  </a:lnTo>
                  <a:lnTo>
                    <a:pt x="2603" y="3559"/>
                  </a:lnTo>
                  <a:cubicBezTo>
                    <a:pt x="2587" y="3559"/>
                    <a:pt x="2587" y="3543"/>
                    <a:pt x="2571" y="3543"/>
                  </a:cubicBezTo>
                  <a:cubicBezTo>
                    <a:pt x="2571" y="3527"/>
                    <a:pt x="2540" y="3527"/>
                    <a:pt x="2540" y="3512"/>
                  </a:cubicBezTo>
                  <a:lnTo>
                    <a:pt x="2540" y="3496"/>
                  </a:lnTo>
                  <a:cubicBezTo>
                    <a:pt x="2540" y="3496"/>
                    <a:pt x="2524" y="3480"/>
                    <a:pt x="2524" y="3465"/>
                  </a:cubicBezTo>
                  <a:cubicBezTo>
                    <a:pt x="2524" y="3465"/>
                    <a:pt x="2524" y="3449"/>
                    <a:pt x="2540" y="3449"/>
                  </a:cubicBezTo>
                  <a:lnTo>
                    <a:pt x="2524" y="3449"/>
                  </a:lnTo>
                  <a:lnTo>
                    <a:pt x="2540" y="3433"/>
                  </a:lnTo>
                  <a:cubicBezTo>
                    <a:pt x="2540" y="3433"/>
                    <a:pt x="2540" y="3433"/>
                    <a:pt x="2540" y="3418"/>
                  </a:cubicBezTo>
                  <a:cubicBezTo>
                    <a:pt x="2540" y="3418"/>
                    <a:pt x="2556" y="3418"/>
                    <a:pt x="2556" y="3402"/>
                  </a:cubicBezTo>
                  <a:lnTo>
                    <a:pt x="2587" y="3402"/>
                  </a:lnTo>
                  <a:cubicBezTo>
                    <a:pt x="2587" y="3386"/>
                    <a:pt x="2587" y="3386"/>
                    <a:pt x="2587" y="3371"/>
                  </a:cubicBezTo>
                  <a:lnTo>
                    <a:pt x="2587" y="3355"/>
                  </a:lnTo>
                  <a:lnTo>
                    <a:pt x="2571" y="3339"/>
                  </a:lnTo>
                  <a:lnTo>
                    <a:pt x="2571" y="3324"/>
                  </a:lnTo>
                  <a:lnTo>
                    <a:pt x="2571" y="3308"/>
                  </a:lnTo>
                  <a:lnTo>
                    <a:pt x="2587" y="3324"/>
                  </a:lnTo>
                  <a:lnTo>
                    <a:pt x="2587" y="3339"/>
                  </a:lnTo>
                  <a:cubicBezTo>
                    <a:pt x="2587" y="3355"/>
                    <a:pt x="2603" y="3355"/>
                    <a:pt x="2603" y="3371"/>
                  </a:cubicBezTo>
                  <a:lnTo>
                    <a:pt x="2618" y="3371"/>
                  </a:lnTo>
                  <a:cubicBezTo>
                    <a:pt x="2618" y="3381"/>
                    <a:pt x="2618" y="3392"/>
                    <a:pt x="2618" y="3402"/>
                  </a:cubicBezTo>
                  <a:cubicBezTo>
                    <a:pt x="2618" y="3418"/>
                    <a:pt x="2587" y="3418"/>
                    <a:pt x="2587" y="3433"/>
                  </a:cubicBezTo>
                  <a:lnTo>
                    <a:pt x="2571" y="3449"/>
                  </a:lnTo>
                  <a:lnTo>
                    <a:pt x="2556" y="3449"/>
                  </a:lnTo>
                  <a:cubicBezTo>
                    <a:pt x="2556" y="3449"/>
                    <a:pt x="2556" y="3449"/>
                    <a:pt x="2556" y="3465"/>
                  </a:cubicBezTo>
                  <a:cubicBezTo>
                    <a:pt x="2556" y="3465"/>
                    <a:pt x="2556" y="3465"/>
                    <a:pt x="2540" y="3480"/>
                  </a:cubicBezTo>
                  <a:lnTo>
                    <a:pt x="2556" y="3496"/>
                  </a:lnTo>
                  <a:lnTo>
                    <a:pt x="2571" y="3496"/>
                  </a:lnTo>
                  <a:lnTo>
                    <a:pt x="2571" y="3512"/>
                  </a:lnTo>
                  <a:lnTo>
                    <a:pt x="2587" y="3512"/>
                  </a:lnTo>
                  <a:cubicBezTo>
                    <a:pt x="2587" y="3527"/>
                    <a:pt x="2603" y="3527"/>
                    <a:pt x="2618" y="3527"/>
                  </a:cubicBezTo>
                  <a:lnTo>
                    <a:pt x="2650" y="3527"/>
                  </a:lnTo>
                  <a:cubicBezTo>
                    <a:pt x="2650" y="3512"/>
                    <a:pt x="2650" y="3512"/>
                    <a:pt x="2650" y="3512"/>
                  </a:cubicBezTo>
                  <a:lnTo>
                    <a:pt x="2681" y="3496"/>
                  </a:lnTo>
                  <a:cubicBezTo>
                    <a:pt x="2697" y="3480"/>
                    <a:pt x="2697" y="3480"/>
                    <a:pt x="2697" y="3480"/>
                  </a:cubicBezTo>
                  <a:lnTo>
                    <a:pt x="2744" y="3480"/>
                  </a:lnTo>
                  <a:cubicBezTo>
                    <a:pt x="2744" y="3496"/>
                    <a:pt x="2775" y="3512"/>
                    <a:pt x="2791" y="3512"/>
                  </a:cubicBezTo>
                  <a:cubicBezTo>
                    <a:pt x="2791" y="3512"/>
                    <a:pt x="2791" y="3496"/>
                    <a:pt x="2791" y="3496"/>
                  </a:cubicBezTo>
                  <a:cubicBezTo>
                    <a:pt x="2791" y="3480"/>
                    <a:pt x="2791" y="3480"/>
                    <a:pt x="2806" y="3480"/>
                  </a:cubicBezTo>
                  <a:lnTo>
                    <a:pt x="2806" y="3465"/>
                  </a:lnTo>
                  <a:lnTo>
                    <a:pt x="2822" y="3449"/>
                  </a:lnTo>
                  <a:cubicBezTo>
                    <a:pt x="2822" y="3465"/>
                    <a:pt x="2822" y="3465"/>
                    <a:pt x="2822" y="3465"/>
                  </a:cubicBezTo>
                  <a:cubicBezTo>
                    <a:pt x="2822" y="3480"/>
                    <a:pt x="2806" y="3480"/>
                    <a:pt x="2822" y="3496"/>
                  </a:cubicBezTo>
                  <a:cubicBezTo>
                    <a:pt x="2822" y="3496"/>
                    <a:pt x="2806" y="3512"/>
                    <a:pt x="2806" y="3512"/>
                  </a:cubicBezTo>
                  <a:cubicBezTo>
                    <a:pt x="2822" y="3512"/>
                    <a:pt x="2822" y="3527"/>
                    <a:pt x="2822" y="3543"/>
                  </a:cubicBezTo>
                  <a:lnTo>
                    <a:pt x="2838" y="3543"/>
                  </a:lnTo>
                  <a:lnTo>
                    <a:pt x="2838" y="3559"/>
                  </a:lnTo>
                  <a:lnTo>
                    <a:pt x="2853" y="3559"/>
                  </a:lnTo>
                  <a:cubicBezTo>
                    <a:pt x="2853" y="3575"/>
                    <a:pt x="2853" y="3575"/>
                    <a:pt x="2853" y="3575"/>
                  </a:cubicBezTo>
                  <a:cubicBezTo>
                    <a:pt x="2853" y="3575"/>
                    <a:pt x="2853" y="3590"/>
                    <a:pt x="2853" y="3590"/>
                  </a:cubicBezTo>
                  <a:cubicBezTo>
                    <a:pt x="2853" y="3590"/>
                    <a:pt x="2853" y="3590"/>
                    <a:pt x="2838" y="3606"/>
                  </a:cubicBezTo>
                  <a:cubicBezTo>
                    <a:pt x="2838" y="3590"/>
                    <a:pt x="2822" y="3590"/>
                    <a:pt x="2822" y="3575"/>
                  </a:cubicBezTo>
                  <a:cubicBezTo>
                    <a:pt x="2822" y="3575"/>
                    <a:pt x="2822" y="3559"/>
                    <a:pt x="2806" y="3543"/>
                  </a:cubicBezTo>
                  <a:lnTo>
                    <a:pt x="2775" y="3543"/>
                  </a:lnTo>
                  <a:cubicBezTo>
                    <a:pt x="2775" y="3543"/>
                    <a:pt x="2759" y="3527"/>
                    <a:pt x="2775" y="3527"/>
                  </a:cubicBezTo>
                  <a:cubicBezTo>
                    <a:pt x="2759" y="3512"/>
                    <a:pt x="2759" y="3512"/>
                    <a:pt x="2759" y="3512"/>
                  </a:cubicBezTo>
                  <a:cubicBezTo>
                    <a:pt x="2744" y="3512"/>
                    <a:pt x="2744" y="3527"/>
                    <a:pt x="2744" y="3527"/>
                  </a:cubicBezTo>
                  <a:lnTo>
                    <a:pt x="2712" y="3527"/>
                  </a:lnTo>
                  <a:cubicBezTo>
                    <a:pt x="2712" y="3527"/>
                    <a:pt x="2712" y="3527"/>
                    <a:pt x="2712" y="3512"/>
                  </a:cubicBezTo>
                  <a:cubicBezTo>
                    <a:pt x="2712" y="3527"/>
                    <a:pt x="2697" y="3527"/>
                    <a:pt x="2697" y="3527"/>
                  </a:cubicBezTo>
                  <a:lnTo>
                    <a:pt x="2697" y="3543"/>
                  </a:lnTo>
                  <a:lnTo>
                    <a:pt x="2681" y="3543"/>
                  </a:lnTo>
                  <a:cubicBezTo>
                    <a:pt x="2665" y="3543"/>
                    <a:pt x="2665" y="3559"/>
                    <a:pt x="2665" y="3559"/>
                  </a:cubicBezTo>
                  <a:lnTo>
                    <a:pt x="2650" y="3559"/>
                  </a:lnTo>
                  <a:cubicBezTo>
                    <a:pt x="2650" y="3575"/>
                    <a:pt x="2650" y="3575"/>
                    <a:pt x="2650" y="3590"/>
                  </a:cubicBezTo>
                  <a:cubicBezTo>
                    <a:pt x="2650" y="3606"/>
                    <a:pt x="2650" y="3606"/>
                    <a:pt x="2650" y="3606"/>
                  </a:cubicBezTo>
                  <a:cubicBezTo>
                    <a:pt x="2650" y="3606"/>
                    <a:pt x="2634" y="3622"/>
                    <a:pt x="2634" y="3622"/>
                  </a:cubicBezTo>
                  <a:cubicBezTo>
                    <a:pt x="2618" y="3622"/>
                    <a:pt x="2618" y="3637"/>
                    <a:pt x="2618" y="3637"/>
                  </a:cubicBezTo>
                  <a:lnTo>
                    <a:pt x="2587" y="3637"/>
                  </a:lnTo>
                  <a:cubicBezTo>
                    <a:pt x="2587" y="3637"/>
                    <a:pt x="2587" y="3653"/>
                    <a:pt x="2587" y="3653"/>
                  </a:cubicBezTo>
                  <a:lnTo>
                    <a:pt x="2571" y="3653"/>
                  </a:lnTo>
                  <a:cubicBezTo>
                    <a:pt x="2571" y="3653"/>
                    <a:pt x="2571" y="3669"/>
                    <a:pt x="2571" y="3669"/>
                  </a:cubicBezTo>
                  <a:lnTo>
                    <a:pt x="2556" y="3669"/>
                  </a:lnTo>
                  <a:cubicBezTo>
                    <a:pt x="2571" y="3684"/>
                    <a:pt x="2571" y="3684"/>
                    <a:pt x="2571" y="3700"/>
                  </a:cubicBezTo>
                  <a:cubicBezTo>
                    <a:pt x="2556" y="3700"/>
                    <a:pt x="2556" y="3700"/>
                    <a:pt x="2556" y="3716"/>
                  </a:cubicBezTo>
                  <a:lnTo>
                    <a:pt x="2524" y="3716"/>
                  </a:lnTo>
                  <a:cubicBezTo>
                    <a:pt x="2509" y="3716"/>
                    <a:pt x="2509" y="3731"/>
                    <a:pt x="2509" y="3731"/>
                  </a:cubicBezTo>
                  <a:lnTo>
                    <a:pt x="2493" y="3731"/>
                  </a:lnTo>
                  <a:cubicBezTo>
                    <a:pt x="2493" y="3731"/>
                    <a:pt x="2493" y="3731"/>
                    <a:pt x="2477" y="3747"/>
                  </a:cubicBezTo>
                  <a:lnTo>
                    <a:pt x="2462" y="3747"/>
                  </a:lnTo>
                  <a:cubicBezTo>
                    <a:pt x="2462" y="3747"/>
                    <a:pt x="2462" y="3747"/>
                    <a:pt x="2446" y="3763"/>
                  </a:cubicBezTo>
                  <a:cubicBezTo>
                    <a:pt x="2446" y="3763"/>
                    <a:pt x="2446" y="3778"/>
                    <a:pt x="2430" y="3778"/>
                  </a:cubicBezTo>
                  <a:cubicBezTo>
                    <a:pt x="2446" y="3778"/>
                    <a:pt x="2446" y="3794"/>
                    <a:pt x="2446" y="3810"/>
                  </a:cubicBezTo>
                  <a:cubicBezTo>
                    <a:pt x="2462" y="3825"/>
                    <a:pt x="2477" y="3841"/>
                    <a:pt x="2493" y="3857"/>
                  </a:cubicBezTo>
                  <a:cubicBezTo>
                    <a:pt x="2509" y="3857"/>
                    <a:pt x="2509" y="3857"/>
                    <a:pt x="2524" y="3872"/>
                  </a:cubicBezTo>
                  <a:lnTo>
                    <a:pt x="2524" y="3857"/>
                  </a:lnTo>
                  <a:lnTo>
                    <a:pt x="2634" y="3857"/>
                  </a:lnTo>
                  <a:lnTo>
                    <a:pt x="2650" y="3872"/>
                  </a:lnTo>
                  <a:cubicBezTo>
                    <a:pt x="2665" y="3857"/>
                    <a:pt x="2665" y="3857"/>
                    <a:pt x="2665" y="3857"/>
                  </a:cubicBezTo>
                  <a:lnTo>
                    <a:pt x="2681" y="3857"/>
                  </a:lnTo>
                  <a:cubicBezTo>
                    <a:pt x="2681" y="3841"/>
                    <a:pt x="2681" y="3841"/>
                    <a:pt x="2681" y="3841"/>
                  </a:cubicBezTo>
                  <a:lnTo>
                    <a:pt x="2697" y="3825"/>
                  </a:lnTo>
                  <a:lnTo>
                    <a:pt x="2681" y="3825"/>
                  </a:lnTo>
                  <a:cubicBezTo>
                    <a:pt x="2697" y="3825"/>
                    <a:pt x="2712" y="3825"/>
                    <a:pt x="2712" y="3810"/>
                  </a:cubicBezTo>
                  <a:lnTo>
                    <a:pt x="2728" y="3810"/>
                  </a:lnTo>
                  <a:cubicBezTo>
                    <a:pt x="2728" y="3810"/>
                    <a:pt x="2744" y="3810"/>
                    <a:pt x="2759" y="3794"/>
                  </a:cubicBezTo>
                  <a:cubicBezTo>
                    <a:pt x="2744" y="3794"/>
                    <a:pt x="2744" y="3794"/>
                    <a:pt x="2744" y="3778"/>
                  </a:cubicBezTo>
                  <a:lnTo>
                    <a:pt x="2744" y="3763"/>
                  </a:lnTo>
                  <a:lnTo>
                    <a:pt x="2728" y="3763"/>
                  </a:lnTo>
                  <a:cubicBezTo>
                    <a:pt x="2736" y="3755"/>
                    <a:pt x="2740" y="3751"/>
                    <a:pt x="2744" y="3751"/>
                  </a:cubicBezTo>
                  <a:cubicBezTo>
                    <a:pt x="2748" y="3751"/>
                    <a:pt x="2752" y="3755"/>
                    <a:pt x="2759" y="3763"/>
                  </a:cubicBezTo>
                  <a:cubicBezTo>
                    <a:pt x="2759" y="3747"/>
                    <a:pt x="2759" y="3747"/>
                    <a:pt x="2759" y="3731"/>
                  </a:cubicBezTo>
                  <a:lnTo>
                    <a:pt x="2775" y="3731"/>
                  </a:lnTo>
                  <a:cubicBezTo>
                    <a:pt x="2775" y="3716"/>
                    <a:pt x="2775" y="3716"/>
                    <a:pt x="2759" y="3716"/>
                  </a:cubicBezTo>
                  <a:cubicBezTo>
                    <a:pt x="2775" y="3716"/>
                    <a:pt x="2775" y="3716"/>
                    <a:pt x="2791" y="3700"/>
                  </a:cubicBezTo>
                  <a:lnTo>
                    <a:pt x="2806" y="3700"/>
                  </a:lnTo>
                  <a:lnTo>
                    <a:pt x="2822" y="3716"/>
                  </a:lnTo>
                  <a:lnTo>
                    <a:pt x="2806" y="3716"/>
                  </a:lnTo>
                  <a:lnTo>
                    <a:pt x="2806" y="3731"/>
                  </a:lnTo>
                  <a:cubicBezTo>
                    <a:pt x="2806" y="3747"/>
                    <a:pt x="2806" y="3747"/>
                    <a:pt x="2806" y="3747"/>
                  </a:cubicBezTo>
                  <a:cubicBezTo>
                    <a:pt x="2806" y="3763"/>
                    <a:pt x="2806" y="3763"/>
                    <a:pt x="2806" y="3778"/>
                  </a:cubicBezTo>
                  <a:cubicBezTo>
                    <a:pt x="2806" y="3794"/>
                    <a:pt x="2822" y="3794"/>
                    <a:pt x="2806" y="3810"/>
                  </a:cubicBezTo>
                  <a:cubicBezTo>
                    <a:pt x="2806" y="3825"/>
                    <a:pt x="2806" y="3825"/>
                    <a:pt x="2822" y="3841"/>
                  </a:cubicBezTo>
                  <a:cubicBezTo>
                    <a:pt x="2822" y="3841"/>
                    <a:pt x="2838" y="3841"/>
                    <a:pt x="2838" y="3825"/>
                  </a:cubicBezTo>
                  <a:lnTo>
                    <a:pt x="2838" y="3841"/>
                  </a:lnTo>
                  <a:cubicBezTo>
                    <a:pt x="2822" y="3841"/>
                    <a:pt x="2822" y="3857"/>
                    <a:pt x="2822" y="3857"/>
                  </a:cubicBezTo>
                  <a:lnTo>
                    <a:pt x="2822" y="3872"/>
                  </a:lnTo>
                  <a:lnTo>
                    <a:pt x="2838" y="3888"/>
                  </a:lnTo>
                  <a:cubicBezTo>
                    <a:pt x="2838" y="3888"/>
                    <a:pt x="2838" y="3888"/>
                    <a:pt x="2838" y="3904"/>
                  </a:cubicBezTo>
                  <a:lnTo>
                    <a:pt x="2838" y="3919"/>
                  </a:lnTo>
                  <a:cubicBezTo>
                    <a:pt x="2853" y="3935"/>
                    <a:pt x="2853" y="3935"/>
                    <a:pt x="2853" y="3935"/>
                  </a:cubicBezTo>
                  <a:cubicBezTo>
                    <a:pt x="2869" y="3951"/>
                    <a:pt x="2885" y="3966"/>
                    <a:pt x="2885" y="3982"/>
                  </a:cubicBezTo>
                  <a:lnTo>
                    <a:pt x="2900" y="3966"/>
                  </a:lnTo>
                  <a:lnTo>
                    <a:pt x="2900" y="3982"/>
                  </a:lnTo>
                  <a:lnTo>
                    <a:pt x="2916" y="3982"/>
                  </a:lnTo>
                  <a:cubicBezTo>
                    <a:pt x="2916" y="3982"/>
                    <a:pt x="2916" y="3982"/>
                    <a:pt x="2932" y="3966"/>
                  </a:cubicBezTo>
                  <a:cubicBezTo>
                    <a:pt x="2932" y="3966"/>
                    <a:pt x="2932" y="3951"/>
                    <a:pt x="2947" y="3951"/>
                  </a:cubicBezTo>
                  <a:lnTo>
                    <a:pt x="2932" y="3951"/>
                  </a:lnTo>
                  <a:lnTo>
                    <a:pt x="2947" y="3935"/>
                  </a:lnTo>
                  <a:lnTo>
                    <a:pt x="2963" y="3935"/>
                  </a:lnTo>
                  <a:cubicBezTo>
                    <a:pt x="2979" y="3951"/>
                    <a:pt x="2979" y="3951"/>
                    <a:pt x="2979" y="3951"/>
                  </a:cubicBezTo>
                  <a:cubicBezTo>
                    <a:pt x="2979" y="3951"/>
                    <a:pt x="2979" y="3966"/>
                    <a:pt x="2979" y="3966"/>
                  </a:cubicBezTo>
                  <a:cubicBezTo>
                    <a:pt x="2982" y="3970"/>
                    <a:pt x="2984" y="3971"/>
                    <a:pt x="2987" y="3971"/>
                  </a:cubicBezTo>
                  <a:cubicBezTo>
                    <a:pt x="2995" y="3971"/>
                    <a:pt x="2998" y="3951"/>
                    <a:pt x="3010" y="3951"/>
                  </a:cubicBezTo>
                  <a:cubicBezTo>
                    <a:pt x="3010" y="3951"/>
                    <a:pt x="3010" y="3966"/>
                    <a:pt x="3010" y="3966"/>
                  </a:cubicBezTo>
                  <a:cubicBezTo>
                    <a:pt x="3010" y="3966"/>
                    <a:pt x="3010" y="3966"/>
                    <a:pt x="3010" y="3982"/>
                  </a:cubicBezTo>
                  <a:cubicBezTo>
                    <a:pt x="3010" y="3982"/>
                    <a:pt x="2994" y="3982"/>
                    <a:pt x="2994" y="3998"/>
                  </a:cubicBezTo>
                  <a:lnTo>
                    <a:pt x="2979" y="3998"/>
                  </a:lnTo>
                  <a:cubicBezTo>
                    <a:pt x="2994" y="4013"/>
                    <a:pt x="3010" y="4013"/>
                    <a:pt x="3026" y="4029"/>
                  </a:cubicBezTo>
                  <a:lnTo>
                    <a:pt x="3041" y="4029"/>
                  </a:lnTo>
                  <a:cubicBezTo>
                    <a:pt x="3041" y="4029"/>
                    <a:pt x="3057" y="4029"/>
                    <a:pt x="3057" y="4045"/>
                  </a:cubicBezTo>
                  <a:cubicBezTo>
                    <a:pt x="3041" y="4045"/>
                    <a:pt x="3057" y="4045"/>
                    <a:pt x="3041" y="4060"/>
                  </a:cubicBezTo>
                  <a:cubicBezTo>
                    <a:pt x="3057" y="4060"/>
                    <a:pt x="3057" y="4076"/>
                    <a:pt x="3073" y="4076"/>
                  </a:cubicBezTo>
                  <a:cubicBezTo>
                    <a:pt x="3073" y="4092"/>
                    <a:pt x="3088" y="4092"/>
                    <a:pt x="3104" y="4107"/>
                  </a:cubicBezTo>
                  <a:cubicBezTo>
                    <a:pt x="3120" y="4107"/>
                    <a:pt x="3120" y="4092"/>
                    <a:pt x="3120" y="4092"/>
                  </a:cubicBezTo>
                  <a:cubicBezTo>
                    <a:pt x="3120" y="4107"/>
                    <a:pt x="3120" y="4107"/>
                    <a:pt x="3120" y="4107"/>
                  </a:cubicBezTo>
                  <a:cubicBezTo>
                    <a:pt x="3120" y="4123"/>
                    <a:pt x="3136" y="4123"/>
                    <a:pt x="3136" y="4123"/>
                  </a:cubicBezTo>
                  <a:lnTo>
                    <a:pt x="3151" y="4123"/>
                  </a:lnTo>
                  <a:cubicBezTo>
                    <a:pt x="3151" y="4139"/>
                    <a:pt x="3167" y="4139"/>
                    <a:pt x="3167" y="4139"/>
                  </a:cubicBezTo>
                  <a:cubicBezTo>
                    <a:pt x="3167" y="4154"/>
                    <a:pt x="3151" y="4154"/>
                    <a:pt x="3151" y="4154"/>
                  </a:cubicBezTo>
                  <a:cubicBezTo>
                    <a:pt x="3151" y="4139"/>
                    <a:pt x="3151" y="4139"/>
                    <a:pt x="3136" y="4139"/>
                  </a:cubicBezTo>
                  <a:cubicBezTo>
                    <a:pt x="3136" y="4139"/>
                    <a:pt x="3136" y="4139"/>
                    <a:pt x="3136" y="4154"/>
                  </a:cubicBezTo>
                  <a:lnTo>
                    <a:pt x="3120" y="4154"/>
                  </a:lnTo>
                  <a:lnTo>
                    <a:pt x="3136" y="4170"/>
                  </a:lnTo>
                  <a:lnTo>
                    <a:pt x="3120" y="4170"/>
                  </a:lnTo>
                  <a:cubicBezTo>
                    <a:pt x="3120" y="4170"/>
                    <a:pt x="3120" y="4186"/>
                    <a:pt x="3136" y="4186"/>
                  </a:cubicBezTo>
                  <a:lnTo>
                    <a:pt x="3167" y="4186"/>
                  </a:lnTo>
                  <a:cubicBezTo>
                    <a:pt x="3183" y="4201"/>
                    <a:pt x="3183" y="4217"/>
                    <a:pt x="3198" y="4217"/>
                  </a:cubicBezTo>
                  <a:lnTo>
                    <a:pt x="3214" y="4233"/>
                  </a:lnTo>
                  <a:lnTo>
                    <a:pt x="3261" y="4233"/>
                  </a:lnTo>
                  <a:cubicBezTo>
                    <a:pt x="3261" y="4249"/>
                    <a:pt x="3261" y="4249"/>
                    <a:pt x="3277" y="4249"/>
                  </a:cubicBezTo>
                  <a:cubicBezTo>
                    <a:pt x="3292" y="4264"/>
                    <a:pt x="3292" y="4264"/>
                    <a:pt x="3292" y="4264"/>
                  </a:cubicBezTo>
                  <a:lnTo>
                    <a:pt x="3308" y="4264"/>
                  </a:lnTo>
                  <a:cubicBezTo>
                    <a:pt x="3308" y="4280"/>
                    <a:pt x="3324" y="4280"/>
                    <a:pt x="3324" y="4280"/>
                  </a:cubicBezTo>
                  <a:lnTo>
                    <a:pt x="3339" y="4280"/>
                  </a:lnTo>
                  <a:cubicBezTo>
                    <a:pt x="3350" y="4269"/>
                    <a:pt x="3354" y="4258"/>
                    <a:pt x="3360" y="4258"/>
                  </a:cubicBezTo>
                  <a:cubicBezTo>
                    <a:pt x="3363" y="4258"/>
                    <a:pt x="3366" y="4260"/>
                    <a:pt x="3371" y="4264"/>
                  </a:cubicBezTo>
                  <a:lnTo>
                    <a:pt x="3371" y="4249"/>
                  </a:lnTo>
                  <a:cubicBezTo>
                    <a:pt x="3386" y="4264"/>
                    <a:pt x="3386" y="4264"/>
                    <a:pt x="3386" y="4264"/>
                  </a:cubicBezTo>
                  <a:cubicBezTo>
                    <a:pt x="3386" y="4264"/>
                    <a:pt x="3402" y="4264"/>
                    <a:pt x="3402" y="4280"/>
                  </a:cubicBezTo>
                  <a:lnTo>
                    <a:pt x="3418" y="4296"/>
                  </a:lnTo>
                  <a:lnTo>
                    <a:pt x="3433" y="4296"/>
                  </a:lnTo>
                  <a:cubicBezTo>
                    <a:pt x="3433" y="4311"/>
                    <a:pt x="3402" y="4311"/>
                    <a:pt x="3418" y="4327"/>
                  </a:cubicBezTo>
                  <a:cubicBezTo>
                    <a:pt x="3402" y="4343"/>
                    <a:pt x="3402" y="4343"/>
                    <a:pt x="3386" y="4343"/>
                  </a:cubicBezTo>
                  <a:lnTo>
                    <a:pt x="3371" y="4343"/>
                  </a:lnTo>
                  <a:cubicBezTo>
                    <a:pt x="3371" y="4343"/>
                    <a:pt x="3371" y="4327"/>
                    <a:pt x="3371" y="4327"/>
                  </a:cubicBezTo>
                  <a:cubicBezTo>
                    <a:pt x="3355" y="4327"/>
                    <a:pt x="3355" y="4311"/>
                    <a:pt x="3339" y="4311"/>
                  </a:cubicBezTo>
                  <a:lnTo>
                    <a:pt x="3339" y="4327"/>
                  </a:lnTo>
                  <a:cubicBezTo>
                    <a:pt x="3339" y="4343"/>
                    <a:pt x="3339" y="4343"/>
                    <a:pt x="3339" y="4358"/>
                  </a:cubicBezTo>
                  <a:lnTo>
                    <a:pt x="3324" y="4358"/>
                  </a:lnTo>
                  <a:cubicBezTo>
                    <a:pt x="3324" y="4374"/>
                    <a:pt x="3324" y="4374"/>
                    <a:pt x="3324" y="4390"/>
                  </a:cubicBezTo>
                  <a:cubicBezTo>
                    <a:pt x="3324" y="4390"/>
                    <a:pt x="3339" y="4405"/>
                    <a:pt x="3339" y="4421"/>
                  </a:cubicBezTo>
                  <a:lnTo>
                    <a:pt x="3355" y="4437"/>
                  </a:lnTo>
                  <a:cubicBezTo>
                    <a:pt x="3355" y="4437"/>
                    <a:pt x="3355" y="4452"/>
                    <a:pt x="3355" y="4452"/>
                  </a:cubicBezTo>
                  <a:cubicBezTo>
                    <a:pt x="3371" y="4452"/>
                    <a:pt x="3371" y="4437"/>
                    <a:pt x="3355" y="4421"/>
                  </a:cubicBezTo>
                  <a:lnTo>
                    <a:pt x="3371" y="4405"/>
                  </a:lnTo>
                  <a:lnTo>
                    <a:pt x="3402" y="4405"/>
                  </a:lnTo>
                  <a:cubicBezTo>
                    <a:pt x="3412" y="4405"/>
                    <a:pt x="3416" y="4398"/>
                    <a:pt x="3422" y="4398"/>
                  </a:cubicBezTo>
                  <a:cubicBezTo>
                    <a:pt x="3425" y="4398"/>
                    <a:pt x="3428" y="4400"/>
                    <a:pt x="3433" y="4405"/>
                  </a:cubicBezTo>
                  <a:lnTo>
                    <a:pt x="3433" y="4390"/>
                  </a:lnTo>
                  <a:cubicBezTo>
                    <a:pt x="3433" y="4390"/>
                    <a:pt x="3433" y="4390"/>
                    <a:pt x="3433" y="4374"/>
                  </a:cubicBezTo>
                  <a:cubicBezTo>
                    <a:pt x="3439" y="4369"/>
                    <a:pt x="3442" y="4367"/>
                    <a:pt x="3445" y="4367"/>
                  </a:cubicBezTo>
                  <a:cubicBezTo>
                    <a:pt x="3451" y="4367"/>
                    <a:pt x="3454" y="4374"/>
                    <a:pt x="3465" y="4374"/>
                  </a:cubicBezTo>
                  <a:cubicBezTo>
                    <a:pt x="3465" y="4374"/>
                    <a:pt x="3465" y="4358"/>
                    <a:pt x="3480" y="4358"/>
                  </a:cubicBezTo>
                  <a:cubicBezTo>
                    <a:pt x="3496" y="4358"/>
                    <a:pt x="3496" y="4358"/>
                    <a:pt x="3512" y="4343"/>
                  </a:cubicBezTo>
                  <a:lnTo>
                    <a:pt x="3512" y="4358"/>
                  </a:lnTo>
                  <a:cubicBezTo>
                    <a:pt x="3512" y="4374"/>
                    <a:pt x="3512" y="4374"/>
                    <a:pt x="3512" y="4374"/>
                  </a:cubicBezTo>
                  <a:cubicBezTo>
                    <a:pt x="3512" y="4374"/>
                    <a:pt x="3512" y="4390"/>
                    <a:pt x="3512" y="4390"/>
                  </a:cubicBezTo>
                  <a:cubicBezTo>
                    <a:pt x="3512" y="4405"/>
                    <a:pt x="3512" y="4405"/>
                    <a:pt x="3512" y="4405"/>
                  </a:cubicBezTo>
                  <a:lnTo>
                    <a:pt x="3512" y="4421"/>
                  </a:lnTo>
                  <a:lnTo>
                    <a:pt x="3543" y="4421"/>
                  </a:lnTo>
                  <a:cubicBezTo>
                    <a:pt x="3543" y="4421"/>
                    <a:pt x="3559" y="4437"/>
                    <a:pt x="3559" y="4437"/>
                  </a:cubicBezTo>
                  <a:lnTo>
                    <a:pt x="3606" y="4437"/>
                  </a:lnTo>
                  <a:cubicBezTo>
                    <a:pt x="3621" y="4437"/>
                    <a:pt x="3621" y="4421"/>
                    <a:pt x="3621" y="4405"/>
                  </a:cubicBezTo>
                  <a:cubicBezTo>
                    <a:pt x="3621" y="4390"/>
                    <a:pt x="3621" y="4390"/>
                    <a:pt x="3621" y="4390"/>
                  </a:cubicBezTo>
                  <a:lnTo>
                    <a:pt x="3637" y="4374"/>
                  </a:lnTo>
                  <a:cubicBezTo>
                    <a:pt x="3637" y="4374"/>
                    <a:pt x="3637" y="4390"/>
                    <a:pt x="3637" y="4390"/>
                  </a:cubicBezTo>
                  <a:lnTo>
                    <a:pt x="3653" y="4405"/>
                  </a:lnTo>
                  <a:cubicBezTo>
                    <a:pt x="3653" y="4421"/>
                    <a:pt x="3653" y="4421"/>
                    <a:pt x="3653" y="4421"/>
                  </a:cubicBezTo>
                  <a:lnTo>
                    <a:pt x="3668" y="4437"/>
                  </a:lnTo>
                  <a:lnTo>
                    <a:pt x="3684" y="4437"/>
                  </a:lnTo>
                  <a:lnTo>
                    <a:pt x="3668" y="4452"/>
                  </a:lnTo>
                  <a:lnTo>
                    <a:pt x="3668" y="4437"/>
                  </a:lnTo>
                  <a:lnTo>
                    <a:pt x="3653" y="4437"/>
                  </a:lnTo>
                  <a:cubicBezTo>
                    <a:pt x="3653" y="4452"/>
                    <a:pt x="3653" y="4452"/>
                    <a:pt x="3653" y="4452"/>
                  </a:cubicBezTo>
                  <a:cubicBezTo>
                    <a:pt x="3653" y="4452"/>
                    <a:pt x="3668" y="4468"/>
                    <a:pt x="3668" y="4468"/>
                  </a:cubicBezTo>
                  <a:cubicBezTo>
                    <a:pt x="3668" y="4468"/>
                    <a:pt x="3668" y="4484"/>
                    <a:pt x="3668" y="4484"/>
                  </a:cubicBezTo>
                  <a:cubicBezTo>
                    <a:pt x="3668" y="4484"/>
                    <a:pt x="3668" y="4499"/>
                    <a:pt x="3668" y="4499"/>
                  </a:cubicBezTo>
                  <a:cubicBezTo>
                    <a:pt x="3684" y="4499"/>
                    <a:pt x="3684" y="4484"/>
                    <a:pt x="3684" y="4484"/>
                  </a:cubicBezTo>
                  <a:lnTo>
                    <a:pt x="3700" y="4484"/>
                  </a:lnTo>
                  <a:lnTo>
                    <a:pt x="3700" y="4468"/>
                  </a:lnTo>
                  <a:cubicBezTo>
                    <a:pt x="3715" y="4468"/>
                    <a:pt x="3715" y="4452"/>
                    <a:pt x="3700" y="4437"/>
                  </a:cubicBezTo>
                  <a:lnTo>
                    <a:pt x="3731" y="4421"/>
                  </a:lnTo>
                  <a:lnTo>
                    <a:pt x="3731" y="4405"/>
                  </a:lnTo>
                  <a:lnTo>
                    <a:pt x="3747" y="4421"/>
                  </a:lnTo>
                  <a:lnTo>
                    <a:pt x="3747" y="4437"/>
                  </a:lnTo>
                  <a:cubicBezTo>
                    <a:pt x="3762" y="4437"/>
                    <a:pt x="3762" y="4468"/>
                    <a:pt x="3778" y="4468"/>
                  </a:cubicBezTo>
                  <a:lnTo>
                    <a:pt x="3762" y="4484"/>
                  </a:lnTo>
                  <a:cubicBezTo>
                    <a:pt x="3762" y="4484"/>
                    <a:pt x="3762" y="4499"/>
                    <a:pt x="3762" y="4499"/>
                  </a:cubicBezTo>
                  <a:lnTo>
                    <a:pt x="3778" y="4499"/>
                  </a:lnTo>
                  <a:cubicBezTo>
                    <a:pt x="3778" y="4515"/>
                    <a:pt x="3778" y="4515"/>
                    <a:pt x="3778" y="4515"/>
                  </a:cubicBezTo>
                  <a:lnTo>
                    <a:pt x="3762" y="4531"/>
                  </a:lnTo>
                  <a:lnTo>
                    <a:pt x="3747" y="4546"/>
                  </a:lnTo>
                  <a:lnTo>
                    <a:pt x="3747" y="4562"/>
                  </a:lnTo>
                  <a:lnTo>
                    <a:pt x="3731" y="4562"/>
                  </a:lnTo>
                  <a:cubicBezTo>
                    <a:pt x="3731" y="4578"/>
                    <a:pt x="3731" y="4578"/>
                    <a:pt x="3715" y="4578"/>
                  </a:cubicBezTo>
                  <a:cubicBezTo>
                    <a:pt x="3715" y="4593"/>
                    <a:pt x="3715" y="4593"/>
                    <a:pt x="3715" y="4609"/>
                  </a:cubicBezTo>
                  <a:lnTo>
                    <a:pt x="3715" y="4625"/>
                  </a:lnTo>
                  <a:lnTo>
                    <a:pt x="3731" y="4640"/>
                  </a:lnTo>
                  <a:cubicBezTo>
                    <a:pt x="3731" y="4656"/>
                    <a:pt x="3731" y="4656"/>
                    <a:pt x="3747" y="4656"/>
                  </a:cubicBezTo>
                  <a:lnTo>
                    <a:pt x="3731" y="4672"/>
                  </a:lnTo>
                  <a:cubicBezTo>
                    <a:pt x="3731" y="4672"/>
                    <a:pt x="3731" y="4687"/>
                    <a:pt x="3715" y="4687"/>
                  </a:cubicBezTo>
                  <a:cubicBezTo>
                    <a:pt x="3715" y="4687"/>
                    <a:pt x="3715" y="4687"/>
                    <a:pt x="3731" y="4703"/>
                  </a:cubicBezTo>
                  <a:lnTo>
                    <a:pt x="3715" y="4703"/>
                  </a:lnTo>
                  <a:cubicBezTo>
                    <a:pt x="3715" y="4719"/>
                    <a:pt x="3715" y="4719"/>
                    <a:pt x="3715" y="4719"/>
                  </a:cubicBezTo>
                  <a:cubicBezTo>
                    <a:pt x="3708" y="4727"/>
                    <a:pt x="3704" y="4727"/>
                    <a:pt x="3704" y="4727"/>
                  </a:cubicBezTo>
                  <a:cubicBezTo>
                    <a:pt x="3704" y="4727"/>
                    <a:pt x="3708" y="4727"/>
                    <a:pt x="3715" y="4734"/>
                  </a:cubicBezTo>
                  <a:lnTo>
                    <a:pt x="3700" y="4734"/>
                  </a:lnTo>
                  <a:cubicBezTo>
                    <a:pt x="3700" y="4734"/>
                    <a:pt x="3700" y="4734"/>
                    <a:pt x="3700" y="4719"/>
                  </a:cubicBezTo>
                  <a:lnTo>
                    <a:pt x="3700" y="4703"/>
                  </a:lnTo>
                  <a:lnTo>
                    <a:pt x="3700" y="4687"/>
                  </a:lnTo>
                  <a:cubicBezTo>
                    <a:pt x="3700" y="4672"/>
                    <a:pt x="3684" y="4672"/>
                    <a:pt x="3684" y="4672"/>
                  </a:cubicBezTo>
                  <a:cubicBezTo>
                    <a:pt x="3684" y="4656"/>
                    <a:pt x="3684" y="4656"/>
                    <a:pt x="3684" y="4640"/>
                  </a:cubicBezTo>
                  <a:lnTo>
                    <a:pt x="3668" y="4640"/>
                  </a:lnTo>
                  <a:cubicBezTo>
                    <a:pt x="3668" y="4640"/>
                    <a:pt x="3668" y="4625"/>
                    <a:pt x="3684" y="4625"/>
                  </a:cubicBezTo>
                  <a:cubicBezTo>
                    <a:pt x="3668" y="4609"/>
                    <a:pt x="3668" y="4609"/>
                    <a:pt x="3668" y="4593"/>
                  </a:cubicBezTo>
                  <a:lnTo>
                    <a:pt x="3653" y="4578"/>
                  </a:lnTo>
                  <a:cubicBezTo>
                    <a:pt x="3653" y="4578"/>
                    <a:pt x="3653" y="4578"/>
                    <a:pt x="3653" y="4562"/>
                  </a:cubicBezTo>
                  <a:lnTo>
                    <a:pt x="3653" y="4546"/>
                  </a:lnTo>
                  <a:lnTo>
                    <a:pt x="3637" y="4531"/>
                  </a:lnTo>
                  <a:cubicBezTo>
                    <a:pt x="3621" y="4515"/>
                    <a:pt x="3606" y="4499"/>
                    <a:pt x="3606" y="4484"/>
                  </a:cubicBezTo>
                  <a:lnTo>
                    <a:pt x="3590" y="4484"/>
                  </a:lnTo>
                  <a:lnTo>
                    <a:pt x="3574" y="4468"/>
                  </a:lnTo>
                  <a:lnTo>
                    <a:pt x="3543" y="4468"/>
                  </a:lnTo>
                  <a:cubicBezTo>
                    <a:pt x="3533" y="4468"/>
                    <a:pt x="3529" y="4461"/>
                    <a:pt x="3523" y="4461"/>
                  </a:cubicBezTo>
                  <a:cubicBezTo>
                    <a:pt x="3520" y="4461"/>
                    <a:pt x="3517" y="4463"/>
                    <a:pt x="3512" y="4468"/>
                  </a:cubicBezTo>
                  <a:cubicBezTo>
                    <a:pt x="3512" y="4468"/>
                    <a:pt x="3496" y="4484"/>
                    <a:pt x="3480" y="4484"/>
                  </a:cubicBezTo>
                  <a:cubicBezTo>
                    <a:pt x="3480" y="4484"/>
                    <a:pt x="3480" y="4499"/>
                    <a:pt x="3480" y="4499"/>
                  </a:cubicBezTo>
                  <a:lnTo>
                    <a:pt x="3480" y="4515"/>
                  </a:lnTo>
                  <a:cubicBezTo>
                    <a:pt x="3480" y="4531"/>
                    <a:pt x="3496" y="4546"/>
                    <a:pt x="3496" y="4546"/>
                  </a:cubicBezTo>
                  <a:lnTo>
                    <a:pt x="3480" y="4562"/>
                  </a:lnTo>
                  <a:lnTo>
                    <a:pt x="3496" y="4562"/>
                  </a:lnTo>
                  <a:cubicBezTo>
                    <a:pt x="3496" y="4578"/>
                    <a:pt x="3496" y="4593"/>
                    <a:pt x="3496" y="4609"/>
                  </a:cubicBezTo>
                  <a:lnTo>
                    <a:pt x="3496" y="4625"/>
                  </a:lnTo>
                  <a:cubicBezTo>
                    <a:pt x="3496" y="4625"/>
                    <a:pt x="3512" y="4625"/>
                    <a:pt x="3512" y="4640"/>
                  </a:cubicBezTo>
                  <a:cubicBezTo>
                    <a:pt x="3512" y="4640"/>
                    <a:pt x="3512" y="4640"/>
                    <a:pt x="3512" y="4656"/>
                  </a:cubicBezTo>
                  <a:cubicBezTo>
                    <a:pt x="3512" y="4656"/>
                    <a:pt x="3512" y="4656"/>
                    <a:pt x="3512" y="4672"/>
                  </a:cubicBezTo>
                  <a:lnTo>
                    <a:pt x="3527" y="4703"/>
                  </a:lnTo>
                  <a:cubicBezTo>
                    <a:pt x="3527" y="4719"/>
                    <a:pt x="3527" y="4719"/>
                    <a:pt x="3527" y="4719"/>
                  </a:cubicBezTo>
                  <a:cubicBezTo>
                    <a:pt x="3527" y="4734"/>
                    <a:pt x="3543" y="4734"/>
                    <a:pt x="3543" y="4734"/>
                  </a:cubicBezTo>
                  <a:cubicBezTo>
                    <a:pt x="3543" y="4750"/>
                    <a:pt x="3543" y="4750"/>
                    <a:pt x="3543" y="4750"/>
                  </a:cubicBezTo>
                  <a:cubicBezTo>
                    <a:pt x="3543" y="4766"/>
                    <a:pt x="3543" y="4766"/>
                    <a:pt x="3559" y="4781"/>
                  </a:cubicBezTo>
                  <a:lnTo>
                    <a:pt x="3559" y="4797"/>
                  </a:lnTo>
                  <a:cubicBezTo>
                    <a:pt x="3559" y="4813"/>
                    <a:pt x="3574" y="4813"/>
                    <a:pt x="3574" y="4813"/>
                  </a:cubicBezTo>
                  <a:lnTo>
                    <a:pt x="3590" y="4828"/>
                  </a:lnTo>
                  <a:lnTo>
                    <a:pt x="3559" y="4828"/>
                  </a:lnTo>
                  <a:cubicBezTo>
                    <a:pt x="3559" y="4832"/>
                    <a:pt x="3559" y="4836"/>
                    <a:pt x="3559" y="4844"/>
                  </a:cubicBezTo>
                  <a:cubicBezTo>
                    <a:pt x="3559" y="4844"/>
                    <a:pt x="3559" y="4844"/>
                    <a:pt x="3559" y="4860"/>
                  </a:cubicBezTo>
                  <a:lnTo>
                    <a:pt x="3574" y="4860"/>
                  </a:lnTo>
                  <a:cubicBezTo>
                    <a:pt x="3590" y="4860"/>
                    <a:pt x="3590" y="4860"/>
                    <a:pt x="3590" y="4875"/>
                  </a:cubicBezTo>
                  <a:lnTo>
                    <a:pt x="3590" y="4891"/>
                  </a:lnTo>
                  <a:lnTo>
                    <a:pt x="3606" y="4891"/>
                  </a:lnTo>
                  <a:cubicBezTo>
                    <a:pt x="3606" y="4907"/>
                    <a:pt x="3606" y="4907"/>
                    <a:pt x="3606" y="4907"/>
                  </a:cubicBezTo>
                  <a:lnTo>
                    <a:pt x="3637" y="4907"/>
                  </a:lnTo>
                  <a:cubicBezTo>
                    <a:pt x="3621" y="4923"/>
                    <a:pt x="3621" y="4923"/>
                    <a:pt x="3621" y="4938"/>
                  </a:cubicBezTo>
                  <a:lnTo>
                    <a:pt x="3621" y="4923"/>
                  </a:lnTo>
                  <a:lnTo>
                    <a:pt x="3606" y="4923"/>
                  </a:lnTo>
                  <a:cubicBezTo>
                    <a:pt x="3606" y="4923"/>
                    <a:pt x="3606" y="4923"/>
                    <a:pt x="3606" y="4907"/>
                  </a:cubicBezTo>
                  <a:lnTo>
                    <a:pt x="3590" y="4907"/>
                  </a:lnTo>
                  <a:lnTo>
                    <a:pt x="3574" y="4891"/>
                  </a:lnTo>
                  <a:cubicBezTo>
                    <a:pt x="3574" y="4907"/>
                    <a:pt x="3559" y="4907"/>
                    <a:pt x="3559" y="4907"/>
                  </a:cubicBezTo>
                  <a:lnTo>
                    <a:pt x="3574" y="4907"/>
                  </a:lnTo>
                  <a:cubicBezTo>
                    <a:pt x="3559" y="4907"/>
                    <a:pt x="3559" y="4923"/>
                    <a:pt x="3559" y="4923"/>
                  </a:cubicBezTo>
                  <a:cubicBezTo>
                    <a:pt x="3574" y="4923"/>
                    <a:pt x="3574" y="4923"/>
                    <a:pt x="3574" y="4938"/>
                  </a:cubicBezTo>
                  <a:lnTo>
                    <a:pt x="3559" y="4938"/>
                  </a:lnTo>
                  <a:cubicBezTo>
                    <a:pt x="3567" y="4946"/>
                    <a:pt x="3570" y="4946"/>
                    <a:pt x="3572" y="4946"/>
                  </a:cubicBezTo>
                  <a:cubicBezTo>
                    <a:pt x="3574" y="4946"/>
                    <a:pt x="3574" y="4946"/>
                    <a:pt x="3574" y="4954"/>
                  </a:cubicBezTo>
                  <a:cubicBezTo>
                    <a:pt x="3574" y="4954"/>
                    <a:pt x="3574" y="4954"/>
                    <a:pt x="3574" y="4970"/>
                  </a:cubicBezTo>
                  <a:cubicBezTo>
                    <a:pt x="3574" y="4970"/>
                    <a:pt x="3574" y="4970"/>
                    <a:pt x="3574" y="4985"/>
                  </a:cubicBezTo>
                  <a:lnTo>
                    <a:pt x="3590" y="4985"/>
                  </a:lnTo>
                  <a:cubicBezTo>
                    <a:pt x="3606" y="4970"/>
                    <a:pt x="3590" y="4970"/>
                    <a:pt x="3606" y="4970"/>
                  </a:cubicBezTo>
                  <a:lnTo>
                    <a:pt x="3621" y="4970"/>
                  </a:lnTo>
                  <a:cubicBezTo>
                    <a:pt x="3606" y="4985"/>
                    <a:pt x="3606" y="4985"/>
                    <a:pt x="3590" y="4985"/>
                  </a:cubicBezTo>
                  <a:cubicBezTo>
                    <a:pt x="3606" y="4985"/>
                    <a:pt x="3606" y="4985"/>
                    <a:pt x="3606" y="5001"/>
                  </a:cubicBezTo>
                  <a:lnTo>
                    <a:pt x="3590" y="5001"/>
                  </a:lnTo>
                  <a:lnTo>
                    <a:pt x="3574" y="5017"/>
                  </a:lnTo>
                  <a:cubicBezTo>
                    <a:pt x="3590" y="5017"/>
                    <a:pt x="3590" y="5017"/>
                    <a:pt x="3574" y="5032"/>
                  </a:cubicBezTo>
                  <a:lnTo>
                    <a:pt x="3606" y="5032"/>
                  </a:lnTo>
                  <a:cubicBezTo>
                    <a:pt x="3621" y="5032"/>
                    <a:pt x="3621" y="5032"/>
                    <a:pt x="3621" y="5017"/>
                  </a:cubicBezTo>
                  <a:cubicBezTo>
                    <a:pt x="3621" y="5017"/>
                    <a:pt x="3621" y="5032"/>
                    <a:pt x="3621" y="5032"/>
                  </a:cubicBezTo>
                  <a:lnTo>
                    <a:pt x="3637" y="5032"/>
                  </a:lnTo>
                  <a:lnTo>
                    <a:pt x="3653" y="5017"/>
                  </a:lnTo>
                  <a:cubicBezTo>
                    <a:pt x="3653" y="5024"/>
                    <a:pt x="3657" y="5028"/>
                    <a:pt x="3661" y="5028"/>
                  </a:cubicBezTo>
                  <a:cubicBezTo>
                    <a:pt x="3665" y="5028"/>
                    <a:pt x="3668" y="5024"/>
                    <a:pt x="3668" y="5017"/>
                  </a:cubicBezTo>
                  <a:cubicBezTo>
                    <a:pt x="3668" y="5032"/>
                    <a:pt x="3668" y="5032"/>
                    <a:pt x="3668" y="5032"/>
                  </a:cubicBezTo>
                  <a:lnTo>
                    <a:pt x="3653" y="5032"/>
                  </a:lnTo>
                  <a:lnTo>
                    <a:pt x="3653" y="5048"/>
                  </a:lnTo>
                  <a:lnTo>
                    <a:pt x="3731" y="5048"/>
                  </a:lnTo>
                  <a:cubicBezTo>
                    <a:pt x="3715" y="5064"/>
                    <a:pt x="3715" y="5064"/>
                    <a:pt x="3700" y="5064"/>
                  </a:cubicBezTo>
                  <a:lnTo>
                    <a:pt x="3668" y="5064"/>
                  </a:lnTo>
                  <a:cubicBezTo>
                    <a:pt x="3668" y="5079"/>
                    <a:pt x="3668" y="5079"/>
                    <a:pt x="3684" y="5079"/>
                  </a:cubicBezTo>
                  <a:lnTo>
                    <a:pt x="3684" y="5095"/>
                  </a:lnTo>
                  <a:cubicBezTo>
                    <a:pt x="3684" y="5111"/>
                    <a:pt x="3684" y="5111"/>
                    <a:pt x="3684" y="5111"/>
                  </a:cubicBezTo>
                  <a:cubicBezTo>
                    <a:pt x="3700" y="5111"/>
                    <a:pt x="3715" y="5095"/>
                    <a:pt x="3715" y="5095"/>
                  </a:cubicBezTo>
                  <a:cubicBezTo>
                    <a:pt x="3715" y="5111"/>
                    <a:pt x="3715" y="5111"/>
                    <a:pt x="3715" y="5111"/>
                  </a:cubicBezTo>
                  <a:lnTo>
                    <a:pt x="3715" y="5126"/>
                  </a:lnTo>
                  <a:cubicBezTo>
                    <a:pt x="3731" y="5111"/>
                    <a:pt x="3731" y="5111"/>
                    <a:pt x="3731" y="5111"/>
                  </a:cubicBezTo>
                  <a:cubicBezTo>
                    <a:pt x="3747" y="5126"/>
                    <a:pt x="3747" y="5126"/>
                    <a:pt x="3747" y="5126"/>
                  </a:cubicBezTo>
                  <a:lnTo>
                    <a:pt x="3778" y="5126"/>
                  </a:lnTo>
                  <a:cubicBezTo>
                    <a:pt x="3778" y="5142"/>
                    <a:pt x="3778" y="5142"/>
                    <a:pt x="3778" y="5158"/>
                  </a:cubicBezTo>
                  <a:cubicBezTo>
                    <a:pt x="3778" y="5158"/>
                    <a:pt x="3778" y="5158"/>
                    <a:pt x="3778" y="5173"/>
                  </a:cubicBezTo>
                  <a:cubicBezTo>
                    <a:pt x="3778" y="5173"/>
                    <a:pt x="3778" y="5189"/>
                    <a:pt x="3778" y="5189"/>
                  </a:cubicBezTo>
                  <a:lnTo>
                    <a:pt x="3810" y="5189"/>
                  </a:lnTo>
                  <a:cubicBezTo>
                    <a:pt x="3810" y="5173"/>
                    <a:pt x="3810" y="5173"/>
                    <a:pt x="3794" y="5173"/>
                  </a:cubicBezTo>
                  <a:cubicBezTo>
                    <a:pt x="3794" y="5173"/>
                    <a:pt x="3810" y="5158"/>
                    <a:pt x="3810" y="5142"/>
                  </a:cubicBezTo>
                  <a:cubicBezTo>
                    <a:pt x="3810" y="5158"/>
                    <a:pt x="3810" y="5173"/>
                    <a:pt x="3810" y="5173"/>
                  </a:cubicBezTo>
                  <a:cubicBezTo>
                    <a:pt x="3810" y="5181"/>
                    <a:pt x="3810" y="5181"/>
                    <a:pt x="3811" y="5181"/>
                  </a:cubicBezTo>
                  <a:cubicBezTo>
                    <a:pt x="3813" y="5181"/>
                    <a:pt x="3817" y="5181"/>
                    <a:pt x="3825" y="5189"/>
                  </a:cubicBezTo>
                  <a:cubicBezTo>
                    <a:pt x="3825" y="5173"/>
                    <a:pt x="3825" y="5173"/>
                    <a:pt x="3825" y="5173"/>
                  </a:cubicBezTo>
                  <a:lnTo>
                    <a:pt x="3841" y="5173"/>
                  </a:lnTo>
                  <a:cubicBezTo>
                    <a:pt x="3841" y="5189"/>
                    <a:pt x="3825" y="5189"/>
                    <a:pt x="3825" y="5189"/>
                  </a:cubicBezTo>
                  <a:lnTo>
                    <a:pt x="3857" y="5189"/>
                  </a:lnTo>
                  <a:cubicBezTo>
                    <a:pt x="3857" y="5189"/>
                    <a:pt x="3857" y="5189"/>
                    <a:pt x="3841" y="5205"/>
                  </a:cubicBezTo>
                  <a:lnTo>
                    <a:pt x="3888" y="5205"/>
                  </a:lnTo>
                  <a:cubicBezTo>
                    <a:pt x="3888" y="5220"/>
                    <a:pt x="3872" y="5220"/>
                    <a:pt x="3872" y="5220"/>
                  </a:cubicBezTo>
                  <a:lnTo>
                    <a:pt x="3888" y="5236"/>
                  </a:lnTo>
                  <a:cubicBezTo>
                    <a:pt x="3904" y="5220"/>
                    <a:pt x="3904" y="5220"/>
                    <a:pt x="3904" y="5220"/>
                  </a:cubicBezTo>
                  <a:lnTo>
                    <a:pt x="3919" y="5205"/>
                  </a:lnTo>
                  <a:lnTo>
                    <a:pt x="3919" y="5205"/>
                  </a:lnTo>
                  <a:cubicBezTo>
                    <a:pt x="3904" y="5220"/>
                    <a:pt x="3904" y="5220"/>
                    <a:pt x="3919" y="5220"/>
                  </a:cubicBezTo>
                  <a:lnTo>
                    <a:pt x="3935" y="5220"/>
                  </a:lnTo>
                  <a:cubicBezTo>
                    <a:pt x="3935" y="5228"/>
                    <a:pt x="3935" y="5228"/>
                    <a:pt x="3935" y="5228"/>
                  </a:cubicBezTo>
                  <a:cubicBezTo>
                    <a:pt x="3935" y="5228"/>
                    <a:pt x="3935" y="5228"/>
                    <a:pt x="3935" y="5236"/>
                  </a:cubicBezTo>
                  <a:cubicBezTo>
                    <a:pt x="3935" y="5236"/>
                    <a:pt x="3935" y="5236"/>
                    <a:pt x="3951" y="5220"/>
                  </a:cubicBezTo>
                  <a:lnTo>
                    <a:pt x="3951" y="5236"/>
                  </a:lnTo>
                  <a:cubicBezTo>
                    <a:pt x="3951" y="5236"/>
                    <a:pt x="3966" y="5220"/>
                    <a:pt x="3966" y="5220"/>
                  </a:cubicBezTo>
                  <a:lnTo>
                    <a:pt x="3966" y="5236"/>
                  </a:lnTo>
                  <a:lnTo>
                    <a:pt x="3982" y="5220"/>
                  </a:lnTo>
                  <a:cubicBezTo>
                    <a:pt x="3982" y="5220"/>
                    <a:pt x="3998" y="5220"/>
                    <a:pt x="3998" y="5205"/>
                  </a:cubicBezTo>
                  <a:cubicBezTo>
                    <a:pt x="3998" y="5220"/>
                    <a:pt x="3998" y="5220"/>
                    <a:pt x="3998" y="5220"/>
                  </a:cubicBezTo>
                  <a:lnTo>
                    <a:pt x="4013" y="5220"/>
                  </a:lnTo>
                  <a:lnTo>
                    <a:pt x="4029" y="5236"/>
                  </a:lnTo>
                  <a:lnTo>
                    <a:pt x="4045" y="5236"/>
                  </a:lnTo>
                  <a:cubicBezTo>
                    <a:pt x="4036" y="5227"/>
                    <a:pt x="4032" y="5218"/>
                    <a:pt x="4027" y="5212"/>
                  </a:cubicBezTo>
                  <a:lnTo>
                    <a:pt x="4027" y="5212"/>
                  </a:lnTo>
                  <a:cubicBezTo>
                    <a:pt x="4032" y="5215"/>
                    <a:pt x="4034" y="5216"/>
                    <a:pt x="4037" y="5216"/>
                  </a:cubicBezTo>
                  <a:cubicBezTo>
                    <a:pt x="4040" y="5216"/>
                    <a:pt x="4043" y="5214"/>
                    <a:pt x="4053" y="5209"/>
                  </a:cubicBezTo>
                  <a:lnTo>
                    <a:pt x="4053" y="5209"/>
                  </a:lnTo>
                  <a:cubicBezTo>
                    <a:pt x="4052" y="5213"/>
                    <a:pt x="4055" y="5220"/>
                    <a:pt x="4045" y="5220"/>
                  </a:cubicBezTo>
                  <a:cubicBezTo>
                    <a:pt x="4052" y="5228"/>
                    <a:pt x="4056" y="5232"/>
                    <a:pt x="4060" y="5234"/>
                  </a:cubicBezTo>
                  <a:lnTo>
                    <a:pt x="4060" y="5234"/>
                  </a:lnTo>
                  <a:lnTo>
                    <a:pt x="4060" y="5220"/>
                  </a:lnTo>
                  <a:lnTo>
                    <a:pt x="4076" y="5220"/>
                  </a:lnTo>
                  <a:cubicBezTo>
                    <a:pt x="4076" y="5220"/>
                    <a:pt x="4076" y="5220"/>
                    <a:pt x="4060" y="5205"/>
                  </a:cubicBezTo>
                  <a:lnTo>
                    <a:pt x="4076" y="5205"/>
                  </a:lnTo>
                  <a:lnTo>
                    <a:pt x="4092" y="5189"/>
                  </a:lnTo>
                  <a:lnTo>
                    <a:pt x="4107" y="5220"/>
                  </a:lnTo>
                  <a:cubicBezTo>
                    <a:pt x="4107" y="5205"/>
                    <a:pt x="4107" y="5205"/>
                    <a:pt x="4107" y="5205"/>
                  </a:cubicBezTo>
                  <a:lnTo>
                    <a:pt x="4139" y="5205"/>
                  </a:lnTo>
                  <a:cubicBezTo>
                    <a:pt x="4139" y="5205"/>
                    <a:pt x="4154" y="5205"/>
                    <a:pt x="4154" y="5220"/>
                  </a:cubicBezTo>
                  <a:lnTo>
                    <a:pt x="4186" y="5220"/>
                  </a:lnTo>
                  <a:lnTo>
                    <a:pt x="4186" y="5236"/>
                  </a:lnTo>
                  <a:lnTo>
                    <a:pt x="4201" y="5220"/>
                  </a:lnTo>
                  <a:lnTo>
                    <a:pt x="4217" y="5220"/>
                  </a:lnTo>
                  <a:lnTo>
                    <a:pt x="4201" y="5205"/>
                  </a:lnTo>
                  <a:cubicBezTo>
                    <a:pt x="4212" y="5205"/>
                    <a:pt x="4215" y="5212"/>
                    <a:pt x="4216" y="5212"/>
                  </a:cubicBezTo>
                  <a:cubicBezTo>
                    <a:pt x="4217" y="5212"/>
                    <a:pt x="4217" y="5210"/>
                    <a:pt x="4217" y="5205"/>
                  </a:cubicBezTo>
                  <a:lnTo>
                    <a:pt x="4233" y="5205"/>
                  </a:lnTo>
                  <a:cubicBezTo>
                    <a:pt x="4233" y="5205"/>
                    <a:pt x="4233" y="5220"/>
                    <a:pt x="4248" y="5220"/>
                  </a:cubicBezTo>
                  <a:lnTo>
                    <a:pt x="4264" y="5220"/>
                  </a:lnTo>
                  <a:cubicBezTo>
                    <a:pt x="4264" y="5228"/>
                    <a:pt x="4264" y="5228"/>
                    <a:pt x="4266" y="5228"/>
                  </a:cubicBezTo>
                  <a:cubicBezTo>
                    <a:pt x="4268" y="5228"/>
                    <a:pt x="4272" y="5228"/>
                    <a:pt x="4280" y="5236"/>
                  </a:cubicBezTo>
                  <a:cubicBezTo>
                    <a:pt x="4280" y="5220"/>
                    <a:pt x="4280" y="5220"/>
                    <a:pt x="4280" y="5220"/>
                  </a:cubicBezTo>
                  <a:lnTo>
                    <a:pt x="4295" y="5220"/>
                  </a:lnTo>
                  <a:cubicBezTo>
                    <a:pt x="4295" y="5220"/>
                    <a:pt x="4311" y="5220"/>
                    <a:pt x="4311" y="5236"/>
                  </a:cubicBezTo>
                  <a:lnTo>
                    <a:pt x="4342" y="5236"/>
                  </a:lnTo>
                  <a:lnTo>
                    <a:pt x="4342" y="5252"/>
                  </a:lnTo>
                  <a:lnTo>
                    <a:pt x="4358" y="5236"/>
                  </a:lnTo>
                  <a:cubicBezTo>
                    <a:pt x="4363" y="5241"/>
                    <a:pt x="4367" y="5243"/>
                    <a:pt x="4370" y="5243"/>
                  </a:cubicBezTo>
                  <a:cubicBezTo>
                    <a:pt x="4376" y="5243"/>
                    <a:pt x="4379" y="5236"/>
                    <a:pt x="4389" y="5236"/>
                  </a:cubicBezTo>
                  <a:lnTo>
                    <a:pt x="4421" y="5236"/>
                  </a:lnTo>
                  <a:cubicBezTo>
                    <a:pt x="4405" y="5236"/>
                    <a:pt x="4405" y="5236"/>
                    <a:pt x="4405" y="5220"/>
                  </a:cubicBezTo>
                  <a:lnTo>
                    <a:pt x="4374" y="5220"/>
                  </a:lnTo>
                  <a:lnTo>
                    <a:pt x="4389" y="5205"/>
                  </a:lnTo>
                  <a:cubicBezTo>
                    <a:pt x="4389" y="5220"/>
                    <a:pt x="4405" y="5220"/>
                    <a:pt x="4405" y="5220"/>
                  </a:cubicBezTo>
                  <a:lnTo>
                    <a:pt x="4421" y="5220"/>
                  </a:lnTo>
                  <a:cubicBezTo>
                    <a:pt x="4421" y="5220"/>
                    <a:pt x="4421" y="5236"/>
                    <a:pt x="4436" y="5236"/>
                  </a:cubicBezTo>
                  <a:cubicBezTo>
                    <a:pt x="4421" y="5252"/>
                    <a:pt x="4421" y="5252"/>
                    <a:pt x="4421" y="5252"/>
                  </a:cubicBezTo>
                  <a:lnTo>
                    <a:pt x="4436" y="5252"/>
                  </a:lnTo>
                  <a:cubicBezTo>
                    <a:pt x="4436" y="5267"/>
                    <a:pt x="4436" y="5267"/>
                    <a:pt x="4452" y="5283"/>
                  </a:cubicBezTo>
                  <a:cubicBezTo>
                    <a:pt x="4452" y="5267"/>
                    <a:pt x="4452" y="5267"/>
                    <a:pt x="4452" y="5267"/>
                  </a:cubicBezTo>
                  <a:cubicBezTo>
                    <a:pt x="4457" y="5262"/>
                    <a:pt x="4461" y="5260"/>
                    <a:pt x="4464" y="5260"/>
                  </a:cubicBezTo>
                  <a:cubicBezTo>
                    <a:pt x="4470" y="5260"/>
                    <a:pt x="4473" y="5267"/>
                    <a:pt x="4484" y="5267"/>
                  </a:cubicBezTo>
                  <a:cubicBezTo>
                    <a:pt x="4484" y="5271"/>
                    <a:pt x="4484" y="5275"/>
                    <a:pt x="4484" y="5283"/>
                  </a:cubicBezTo>
                  <a:lnTo>
                    <a:pt x="4499" y="5267"/>
                  </a:lnTo>
                  <a:cubicBezTo>
                    <a:pt x="4499" y="5267"/>
                    <a:pt x="4499" y="5283"/>
                    <a:pt x="4499" y="5283"/>
                  </a:cubicBezTo>
                  <a:cubicBezTo>
                    <a:pt x="4499" y="5283"/>
                    <a:pt x="4515" y="5283"/>
                    <a:pt x="4515" y="5299"/>
                  </a:cubicBezTo>
                  <a:lnTo>
                    <a:pt x="4531" y="5299"/>
                  </a:lnTo>
                  <a:lnTo>
                    <a:pt x="4531" y="5283"/>
                  </a:lnTo>
                  <a:lnTo>
                    <a:pt x="4546" y="5283"/>
                  </a:lnTo>
                  <a:cubicBezTo>
                    <a:pt x="4546" y="5283"/>
                    <a:pt x="4546" y="5299"/>
                    <a:pt x="4562" y="5299"/>
                  </a:cubicBezTo>
                  <a:lnTo>
                    <a:pt x="4578" y="5299"/>
                  </a:lnTo>
                  <a:lnTo>
                    <a:pt x="4562" y="5283"/>
                  </a:lnTo>
                  <a:cubicBezTo>
                    <a:pt x="4562" y="5267"/>
                    <a:pt x="4562" y="5267"/>
                    <a:pt x="4562" y="5267"/>
                  </a:cubicBezTo>
                  <a:cubicBezTo>
                    <a:pt x="4578" y="5283"/>
                    <a:pt x="4578" y="5283"/>
                    <a:pt x="4578" y="5283"/>
                  </a:cubicBezTo>
                  <a:lnTo>
                    <a:pt x="4578" y="5299"/>
                  </a:lnTo>
                  <a:lnTo>
                    <a:pt x="4593" y="5283"/>
                  </a:lnTo>
                  <a:lnTo>
                    <a:pt x="4609" y="5299"/>
                  </a:lnTo>
                  <a:lnTo>
                    <a:pt x="4593" y="5299"/>
                  </a:lnTo>
                  <a:cubicBezTo>
                    <a:pt x="4593" y="5299"/>
                    <a:pt x="4609" y="5314"/>
                    <a:pt x="4609" y="5314"/>
                  </a:cubicBezTo>
                  <a:lnTo>
                    <a:pt x="4625" y="5314"/>
                  </a:lnTo>
                  <a:cubicBezTo>
                    <a:pt x="4625" y="5299"/>
                    <a:pt x="4609" y="5299"/>
                    <a:pt x="4609" y="5283"/>
                  </a:cubicBezTo>
                  <a:cubicBezTo>
                    <a:pt x="4625" y="5283"/>
                    <a:pt x="4625" y="5283"/>
                    <a:pt x="4625" y="5299"/>
                  </a:cubicBezTo>
                  <a:cubicBezTo>
                    <a:pt x="4625" y="5299"/>
                    <a:pt x="4640" y="5314"/>
                    <a:pt x="4640" y="5314"/>
                  </a:cubicBezTo>
                  <a:lnTo>
                    <a:pt x="4656" y="5314"/>
                  </a:lnTo>
                  <a:lnTo>
                    <a:pt x="4656" y="5299"/>
                  </a:lnTo>
                  <a:lnTo>
                    <a:pt x="4672" y="5299"/>
                  </a:lnTo>
                  <a:cubicBezTo>
                    <a:pt x="4656" y="5283"/>
                    <a:pt x="4656" y="5283"/>
                    <a:pt x="4640" y="5283"/>
                  </a:cubicBezTo>
                  <a:lnTo>
                    <a:pt x="4656" y="5283"/>
                  </a:lnTo>
                  <a:lnTo>
                    <a:pt x="4640" y="5267"/>
                  </a:lnTo>
                  <a:lnTo>
                    <a:pt x="4625" y="5267"/>
                  </a:lnTo>
                  <a:cubicBezTo>
                    <a:pt x="4625" y="5267"/>
                    <a:pt x="4625" y="5267"/>
                    <a:pt x="4625" y="5252"/>
                  </a:cubicBezTo>
                  <a:cubicBezTo>
                    <a:pt x="4625" y="5244"/>
                    <a:pt x="4625" y="5244"/>
                    <a:pt x="4625" y="5244"/>
                  </a:cubicBezTo>
                  <a:cubicBezTo>
                    <a:pt x="4625" y="5244"/>
                    <a:pt x="4625" y="5244"/>
                    <a:pt x="4625" y="5236"/>
                  </a:cubicBezTo>
                  <a:lnTo>
                    <a:pt x="4640" y="5236"/>
                  </a:lnTo>
                  <a:cubicBezTo>
                    <a:pt x="4640" y="5252"/>
                    <a:pt x="4640" y="5252"/>
                    <a:pt x="4640" y="5252"/>
                  </a:cubicBezTo>
                  <a:lnTo>
                    <a:pt x="4640" y="5267"/>
                  </a:lnTo>
                  <a:lnTo>
                    <a:pt x="4672" y="5283"/>
                  </a:lnTo>
                  <a:cubicBezTo>
                    <a:pt x="4672" y="5283"/>
                    <a:pt x="4672" y="5283"/>
                    <a:pt x="4672" y="5299"/>
                  </a:cubicBezTo>
                  <a:lnTo>
                    <a:pt x="4687" y="5283"/>
                  </a:lnTo>
                  <a:cubicBezTo>
                    <a:pt x="4672" y="5283"/>
                    <a:pt x="4672" y="5283"/>
                    <a:pt x="4672" y="5267"/>
                  </a:cubicBezTo>
                  <a:lnTo>
                    <a:pt x="4687" y="5267"/>
                  </a:lnTo>
                  <a:lnTo>
                    <a:pt x="4703" y="5283"/>
                  </a:lnTo>
                  <a:cubicBezTo>
                    <a:pt x="4703" y="5267"/>
                    <a:pt x="4703" y="5267"/>
                    <a:pt x="4703" y="5267"/>
                  </a:cubicBezTo>
                  <a:cubicBezTo>
                    <a:pt x="4703" y="5260"/>
                    <a:pt x="4703" y="5260"/>
                    <a:pt x="4701" y="5260"/>
                  </a:cubicBezTo>
                  <a:cubicBezTo>
                    <a:pt x="4699" y="5260"/>
                    <a:pt x="4695" y="5260"/>
                    <a:pt x="4687" y="5252"/>
                  </a:cubicBezTo>
                  <a:lnTo>
                    <a:pt x="4703" y="5252"/>
                  </a:lnTo>
                  <a:cubicBezTo>
                    <a:pt x="4703" y="5236"/>
                    <a:pt x="4687" y="5236"/>
                    <a:pt x="4687" y="5236"/>
                  </a:cubicBezTo>
                  <a:lnTo>
                    <a:pt x="4703" y="5236"/>
                  </a:lnTo>
                  <a:cubicBezTo>
                    <a:pt x="4703" y="5220"/>
                    <a:pt x="4687" y="5220"/>
                    <a:pt x="4687" y="5220"/>
                  </a:cubicBezTo>
                  <a:lnTo>
                    <a:pt x="4672" y="5220"/>
                  </a:lnTo>
                  <a:cubicBezTo>
                    <a:pt x="4672" y="5220"/>
                    <a:pt x="4687" y="5205"/>
                    <a:pt x="4687" y="5205"/>
                  </a:cubicBezTo>
                  <a:lnTo>
                    <a:pt x="4703" y="5220"/>
                  </a:lnTo>
                  <a:cubicBezTo>
                    <a:pt x="4703" y="5212"/>
                    <a:pt x="4703" y="5212"/>
                    <a:pt x="4703" y="5212"/>
                  </a:cubicBezTo>
                  <a:cubicBezTo>
                    <a:pt x="4703" y="5212"/>
                    <a:pt x="4703" y="5212"/>
                    <a:pt x="4703" y="5205"/>
                  </a:cubicBezTo>
                  <a:lnTo>
                    <a:pt x="4719" y="5205"/>
                  </a:lnTo>
                  <a:cubicBezTo>
                    <a:pt x="4719" y="5220"/>
                    <a:pt x="4734" y="5220"/>
                    <a:pt x="4734" y="5220"/>
                  </a:cubicBezTo>
                  <a:lnTo>
                    <a:pt x="4750" y="5220"/>
                  </a:lnTo>
                  <a:cubicBezTo>
                    <a:pt x="4750" y="5220"/>
                    <a:pt x="4750" y="5205"/>
                    <a:pt x="4734" y="5205"/>
                  </a:cubicBezTo>
                  <a:cubicBezTo>
                    <a:pt x="4734" y="5205"/>
                    <a:pt x="4734" y="5189"/>
                    <a:pt x="4734" y="5189"/>
                  </a:cubicBezTo>
                  <a:cubicBezTo>
                    <a:pt x="4734" y="5189"/>
                    <a:pt x="4734" y="5173"/>
                    <a:pt x="4734" y="5173"/>
                  </a:cubicBezTo>
                  <a:lnTo>
                    <a:pt x="4766" y="5173"/>
                  </a:lnTo>
                  <a:cubicBezTo>
                    <a:pt x="4781" y="5158"/>
                    <a:pt x="4766" y="5158"/>
                    <a:pt x="4781" y="5142"/>
                  </a:cubicBezTo>
                  <a:cubicBezTo>
                    <a:pt x="4781" y="5142"/>
                    <a:pt x="4766" y="5126"/>
                    <a:pt x="4766" y="5126"/>
                  </a:cubicBezTo>
                  <a:cubicBezTo>
                    <a:pt x="4766" y="5126"/>
                    <a:pt x="4766" y="5126"/>
                    <a:pt x="4766" y="5111"/>
                  </a:cubicBezTo>
                  <a:lnTo>
                    <a:pt x="4750" y="5095"/>
                  </a:lnTo>
                  <a:lnTo>
                    <a:pt x="4734" y="5095"/>
                  </a:lnTo>
                  <a:lnTo>
                    <a:pt x="4734" y="5079"/>
                  </a:lnTo>
                  <a:lnTo>
                    <a:pt x="4703" y="5079"/>
                  </a:lnTo>
                  <a:lnTo>
                    <a:pt x="4703" y="5064"/>
                  </a:lnTo>
                  <a:lnTo>
                    <a:pt x="4672" y="5064"/>
                  </a:lnTo>
                  <a:lnTo>
                    <a:pt x="4656" y="5048"/>
                  </a:lnTo>
                  <a:lnTo>
                    <a:pt x="4640" y="5048"/>
                  </a:lnTo>
                  <a:lnTo>
                    <a:pt x="4640" y="5032"/>
                  </a:lnTo>
                  <a:cubicBezTo>
                    <a:pt x="4625" y="5032"/>
                    <a:pt x="4625" y="5048"/>
                    <a:pt x="4625" y="5048"/>
                  </a:cubicBezTo>
                  <a:lnTo>
                    <a:pt x="4625" y="5032"/>
                  </a:lnTo>
                  <a:lnTo>
                    <a:pt x="4609" y="5032"/>
                  </a:lnTo>
                  <a:lnTo>
                    <a:pt x="4625" y="5017"/>
                  </a:lnTo>
                  <a:lnTo>
                    <a:pt x="4640" y="5017"/>
                  </a:lnTo>
                  <a:lnTo>
                    <a:pt x="4640" y="5001"/>
                  </a:lnTo>
                  <a:cubicBezTo>
                    <a:pt x="4640" y="4985"/>
                    <a:pt x="4640" y="4985"/>
                    <a:pt x="4640" y="4985"/>
                  </a:cubicBezTo>
                  <a:lnTo>
                    <a:pt x="4656" y="4985"/>
                  </a:lnTo>
                  <a:cubicBezTo>
                    <a:pt x="4656" y="4985"/>
                    <a:pt x="4656" y="4970"/>
                    <a:pt x="4672" y="4970"/>
                  </a:cubicBezTo>
                  <a:cubicBezTo>
                    <a:pt x="4672" y="4970"/>
                    <a:pt x="4672" y="4970"/>
                    <a:pt x="4672" y="4954"/>
                  </a:cubicBezTo>
                  <a:cubicBezTo>
                    <a:pt x="4687" y="4938"/>
                    <a:pt x="4672" y="4923"/>
                    <a:pt x="4687" y="4907"/>
                  </a:cubicBezTo>
                  <a:cubicBezTo>
                    <a:pt x="4687" y="4891"/>
                    <a:pt x="4687" y="4891"/>
                    <a:pt x="4687" y="4891"/>
                  </a:cubicBezTo>
                  <a:lnTo>
                    <a:pt x="4703" y="4891"/>
                  </a:lnTo>
                  <a:lnTo>
                    <a:pt x="4703" y="4875"/>
                  </a:lnTo>
                  <a:cubicBezTo>
                    <a:pt x="4703" y="4875"/>
                    <a:pt x="4703" y="4891"/>
                    <a:pt x="4719" y="4891"/>
                  </a:cubicBezTo>
                  <a:lnTo>
                    <a:pt x="4734" y="4875"/>
                  </a:lnTo>
                  <a:lnTo>
                    <a:pt x="4734" y="4860"/>
                  </a:lnTo>
                  <a:lnTo>
                    <a:pt x="4750" y="4860"/>
                  </a:lnTo>
                  <a:lnTo>
                    <a:pt x="4734" y="4844"/>
                  </a:lnTo>
                  <a:cubicBezTo>
                    <a:pt x="4719" y="4828"/>
                    <a:pt x="4719" y="4813"/>
                    <a:pt x="4703" y="4813"/>
                  </a:cubicBezTo>
                  <a:cubicBezTo>
                    <a:pt x="4687" y="4813"/>
                    <a:pt x="4703" y="4828"/>
                    <a:pt x="4687" y="4828"/>
                  </a:cubicBezTo>
                  <a:lnTo>
                    <a:pt x="4656" y="4828"/>
                  </a:lnTo>
                  <a:cubicBezTo>
                    <a:pt x="4656" y="4828"/>
                    <a:pt x="4656" y="4828"/>
                    <a:pt x="4640" y="4813"/>
                  </a:cubicBezTo>
                  <a:lnTo>
                    <a:pt x="4656" y="4813"/>
                  </a:lnTo>
                  <a:cubicBezTo>
                    <a:pt x="4640" y="4797"/>
                    <a:pt x="4640" y="4797"/>
                    <a:pt x="4625" y="4781"/>
                  </a:cubicBezTo>
                  <a:lnTo>
                    <a:pt x="4609" y="4797"/>
                  </a:lnTo>
                  <a:lnTo>
                    <a:pt x="4593" y="4797"/>
                  </a:lnTo>
                  <a:lnTo>
                    <a:pt x="4578" y="4813"/>
                  </a:lnTo>
                  <a:lnTo>
                    <a:pt x="4562" y="4813"/>
                  </a:lnTo>
                  <a:cubicBezTo>
                    <a:pt x="4546" y="4813"/>
                    <a:pt x="4546" y="4813"/>
                    <a:pt x="4546" y="4828"/>
                  </a:cubicBezTo>
                  <a:cubicBezTo>
                    <a:pt x="4546" y="4828"/>
                    <a:pt x="4546" y="4813"/>
                    <a:pt x="4546" y="4813"/>
                  </a:cubicBezTo>
                  <a:lnTo>
                    <a:pt x="4531" y="4828"/>
                  </a:lnTo>
                  <a:cubicBezTo>
                    <a:pt x="4515" y="4828"/>
                    <a:pt x="4515" y="4844"/>
                    <a:pt x="4515" y="4844"/>
                  </a:cubicBezTo>
                  <a:lnTo>
                    <a:pt x="4499" y="4844"/>
                  </a:lnTo>
                  <a:cubicBezTo>
                    <a:pt x="4499" y="4852"/>
                    <a:pt x="4499" y="4852"/>
                    <a:pt x="4499" y="4852"/>
                  </a:cubicBezTo>
                  <a:cubicBezTo>
                    <a:pt x="4499" y="4852"/>
                    <a:pt x="4499" y="4852"/>
                    <a:pt x="4499" y="4860"/>
                  </a:cubicBezTo>
                  <a:lnTo>
                    <a:pt x="4499" y="4875"/>
                  </a:lnTo>
                  <a:cubicBezTo>
                    <a:pt x="4499" y="4860"/>
                    <a:pt x="4499" y="4844"/>
                    <a:pt x="4484" y="4844"/>
                  </a:cubicBezTo>
                  <a:lnTo>
                    <a:pt x="4468" y="4828"/>
                  </a:lnTo>
                  <a:lnTo>
                    <a:pt x="4452" y="4828"/>
                  </a:lnTo>
                  <a:lnTo>
                    <a:pt x="4436" y="4813"/>
                  </a:lnTo>
                  <a:lnTo>
                    <a:pt x="4421" y="4813"/>
                  </a:lnTo>
                  <a:lnTo>
                    <a:pt x="4421" y="4828"/>
                  </a:lnTo>
                  <a:lnTo>
                    <a:pt x="4389" y="4828"/>
                  </a:lnTo>
                  <a:lnTo>
                    <a:pt x="4374" y="4844"/>
                  </a:lnTo>
                  <a:cubicBezTo>
                    <a:pt x="4374" y="4844"/>
                    <a:pt x="4374" y="4860"/>
                    <a:pt x="4389" y="4860"/>
                  </a:cubicBezTo>
                  <a:lnTo>
                    <a:pt x="4374" y="4860"/>
                  </a:lnTo>
                  <a:cubicBezTo>
                    <a:pt x="4374" y="4860"/>
                    <a:pt x="4374" y="4875"/>
                    <a:pt x="4374" y="4875"/>
                  </a:cubicBezTo>
                  <a:cubicBezTo>
                    <a:pt x="4374" y="4883"/>
                    <a:pt x="4374" y="4883"/>
                    <a:pt x="4374" y="4883"/>
                  </a:cubicBezTo>
                  <a:cubicBezTo>
                    <a:pt x="4374" y="4883"/>
                    <a:pt x="4374" y="4883"/>
                    <a:pt x="4374" y="4891"/>
                  </a:cubicBezTo>
                  <a:lnTo>
                    <a:pt x="4389" y="4891"/>
                  </a:lnTo>
                  <a:lnTo>
                    <a:pt x="4389" y="4907"/>
                  </a:lnTo>
                  <a:cubicBezTo>
                    <a:pt x="4389" y="4907"/>
                    <a:pt x="4389" y="4923"/>
                    <a:pt x="4389" y="4923"/>
                  </a:cubicBezTo>
                  <a:lnTo>
                    <a:pt x="4374" y="4923"/>
                  </a:lnTo>
                  <a:cubicBezTo>
                    <a:pt x="4374" y="4923"/>
                    <a:pt x="4358" y="4938"/>
                    <a:pt x="4358" y="4938"/>
                  </a:cubicBezTo>
                  <a:lnTo>
                    <a:pt x="4358" y="4954"/>
                  </a:lnTo>
                  <a:lnTo>
                    <a:pt x="4342" y="4954"/>
                  </a:lnTo>
                  <a:cubicBezTo>
                    <a:pt x="4327" y="4954"/>
                    <a:pt x="4327" y="4970"/>
                    <a:pt x="4327" y="4970"/>
                  </a:cubicBezTo>
                  <a:lnTo>
                    <a:pt x="4311" y="4970"/>
                  </a:lnTo>
                  <a:cubicBezTo>
                    <a:pt x="4311" y="4970"/>
                    <a:pt x="4295" y="4985"/>
                    <a:pt x="4295" y="4985"/>
                  </a:cubicBezTo>
                  <a:lnTo>
                    <a:pt x="4280" y="4985"/>
                  </a:lnTo>
                  <a:cubicBezTo>
                    <a:pt x="4280" y="4985"/>
                    <a:pt x="4280" y="4970"/>
                    <a:pt x="4264" y="4970"/>
                  </a:cubicBezTo>
                  <a:lnTo>
                    <a:pt x="4264" y="4985"/>
                  </a:lnTo>
                  <a:lnTo>
                    <a:pt x="4248" y="4985"/>
                  </a:lnTo>
                  <a:cubicBezTo>
                    <a:pt x="4248" y="4970"/>
                    <a:pt x="4248" y="4970"/>
                    <a:pt x="4233" y="4970"/>
                  </a:cubicBezTo>
                  <a:cubicBezTo>
                    <a:pt x="4233" y="4970"/>
                    <a:pt x="4233" y="4985"/>
                    <a:pt x="4233" y="4985"/>
                  </a:cubicBezTo>
                  <a:cubicBezTo>
                    <a:pt x="4222" y="4985"/>
                    <a:pt x="4219" y="4978"/>
                    <a:pt x="4213" y="4978"/>
                  </a:cubicBezTo>
                  <a:cubicBezTo>
                    <a:pt x="4210" y="4978"/>
                    <a:pt x="4207" y="4980"/>
                    <a:pt x="4201" y="4985"/>
                  </a:cubicBezTo>
                  <a:cubicBezTo>
                    <a:pt x="4201" y="4970"/>
                    <a:pt x="4201" y="4970"/>
                    <a:pt x="4201" y="4970"/>
                  </a:cubicBezTo>
                  <a:lnTo>
                    <a:pt x="4186" y="4970"/>
                  </a:lnTo>
                  <a:lnTo>
                    <a:pt x="4186" y="4954"/>
                  </a:lnTo>
                  <a:lnTo>
                    <a:pt x="4170" y="4954"/>
                  </a:lnTo>
                  <a:lnTo>
                    <a:pt x="4170" y="4938"/>
                  </a:lnTo>
                  <a:cubicBezTo>
                    <a:pt x="4154" y="4954"/>
                    <a:pt x="4154" y="4954"/>
                    <a:pt x="4154" y="4954"/>
                  </a:cubicBezTo>
                  <a:lnTo>
                    <a:pt x="4154" y="4938"/>
                  </a:lnTo>
                  <a:cubicBezTo>
                    <a:pt x="4144" y="4938"/>
                    <a:pt x="4140" y="4945"/>
                    <a:pt x="4130" y="4945"/>
                  </a:cubicBezTo>
                  <a:cubicBezTo>
                    <a:pt x="4125" y="4945"/>
                    <a:pt x="4118" y="4943"/>
                    <a:pt x="4107" y="4938"/>
                  </a:cubicBezTo>
                  <a:cubicBezTo>
                    <a:pt x="4107" y="4946"/>
                    <a:pt x="4107" y="4946"/>
                    <a:pt x="4107" y="4946"/>
                  </a:cubicBezTo>
                  <a:cubicBezTo>
                    <a:pt x="4107" y="4946"/>
                    <a:pt x="4107" y="4946"/>
                    <a:pt x="4107" y="4954"/>
                  </a:cubicBezTo>
                  <a:lnTo>
                    <a:pt x="4092" y="4954"/>
                  </a:lnTo>
                  <a:lnTo>
                    <a:pt x="4092" y="4970"/>
                  </a:lnTo>
                  <a:lnTo>
                    <a:pt x="4060" y="4970"/>
                  </a:lnTo>
                  <a:cubicBezTo>
                    <a:pt x="4060" y="4970"/>
                    <a:pt x="4060" y="4985"/>
                    <a:pt x="4060" y="4985"/>
                  </a:cubicBezTo>
                  <a:cubicBezTo>
                    <a:pt x="4060" y="4980"/>
                    <a:pt x="4060" y="4978"/>
                    <a:pt x="4060" y="4978"/>
                  </a:cubicBezTo>
                  <a:cubicBezTo>
                    <a:pt x="4059" y="4978"/>
                    <a:pt x="4055" y="4985"/>
                    <a:pt x="4045" y="4985"/>
                  </a:cubicBezTo>
                  <a:cubicBezTo>
                    <a:pt x="4045" y="4985"/>
                    <a:pt x="4045" y="4970"/>
                    <a:pt x="4029" y="4970"/>
                  </a:cubicBezTo>
                  <a:lnTo>
                    <a:pt x="4013" y="4970"/>
                  </a:lnTo>
                  <a:cubicBezTo>
                    <a:pt x="3998" y="4970"/>
                    <a:pt x="3998" y="4970"/>
                    <a:pt x="3998" y="4985"/>
                  </a:cubicBezTo>
                  <a:cubicBezTo>
                    <a:pt x="3998" y="4970"/>
                    <a:pt x="3998" y="4970"/>
                    <a:pt x="3998" y="4970"/>
                  </a:cubicBezTo>
                  <a:cubicBezTo>
                    <a:pt x="3998" y="4954"/>
                    <a:pt x="3998" y="4954"/>
                    <a:pt x="3998" y="4954"/>
                  </a:cubicBezTo>
                  <a:lnTo>
                    <a:pt x="3982" y="4954"/>
                  </a:lnTo>
                  <a:cubicBezTo>
                    <a:pt x="3982" y="4938"/>
                    <a:pt x="3966" y="4923"/>
                    <a:pt x="3951" y="4907"/>
                  </a:cubicBezTo>
                  <a:lnTo>
                    <a:pt x="3966" y="4907"/>
                  </a:lnTo>
                  <a:cubicBezTo>
                    <a:pt x="3951" y="4891"/>
                    <a:pt x="3951" y="4891"/>
                    <a:pt x="3951" y="4891"/>
                  </a:cubicBezTo>
                  <a:cubicBezTo>
                    <a:pt x="3951" y="4875"/>
                    <a:pt x="3966" y="4875"/>
                    <a:pt x="3966" y="4875"/>
                  </a:cubicBezTo>
                  <a:lnTo>
                    <a:pt x="3982" y="4875"/>
                  </a:lnTo>
                  <a:cubicBezTo>
                    <a:pt x="3982" y="4875"/>
                    <a:pt x="3982" y="4860"/>
                    <a:pt x="3966" y="4860"/>
                  </a:cubicBezTo>
                  <a:lnTo>
                    <a:pt x="3998" y="4860"/>
                  </a:lnTo>
                  <a:cubicBezTo>
                    <a:pt x="3998" y="4860"/>
                    <a:pt x="3998" y="4860"/>
                    <a:pt x="4013" y="4875"/>
                  </a:cubicBezTo>
                  <a:lnTo>
                    <a:pt x="4045" y="4860"/>
                  </a:lnTo>
                  <a:lnTo>
                    <a:pt x="4123" y="4860"/>
                  </a:lnTo>
                  <a:lnTo>
                    <a:pt x="4123" y="4875"/>
                  </a:lnTo>
                  <a:lnTo>
                    <a:pt x="4139" y="4860"/>
                  </a:lnTo>
                  <a:cubicBezTo>
                    <a:pt x="4139" y="4875"/>
                    <a:pt x="4139" y="4875"/>
                    <a:pt x="4154" y="4875"/>
                  </a:cubicBezTo>
                  <a:lnTo>
                    <a:pt x="4186" y="4875"/>
                  </a:lnTo>
                  <a:cubicBezTo>
                    <a:pt x="4186" y="4875"/>
                    <a:pt x="4186" y="4875"/>
                    <a:pt x="4186" y="4860"/>
                  </a:cubicBezTo>
                  <a:cubicBezTo>
                    <a:pt x="4186" y="4860"/>
                    <a:pt x="4201" y="4844"/>
                    <a:pt x="4201" y="4844"/>
                  </a:cubicBezTo>
                  <a:cubicBezTo>
                    <a:pt x="4201" y="4844"/>
                    <a:pt x="4201" y="4828"/>
                    <a:pt x="4201" y="4828"/>
                  </a:cubicBezTo>
                  <a:lnTo>
                    <a:pt x="4233" y="4828"/>
                  </a:lnTo>
                  <a:cubicBezTo>
                    <a:pt x="4233" y="4813"/>
                    <a:pt x="4233" y="4813"/>
                    <a:pt x="4233" y="4813"/>
                  </a:cubicBezTo>
                  <a:lnTo>
                    <a:pt x="4248" y="4813"/>
                  </a:lnTo>
                  <a:lnTo>
                    <a:pt x="4248" y="4797"/>
                  </a:lnTo>
                  <a:lnTo>
                    <a:pt x="4264" y="4797"/>
                  </a:lnTo>
                  <a:cubicBezTo>
                    <a:pt x="4248" y="4797"/>
                    <a:pt x="4248" y="4797"/>
                    <a:pt x="4248" y="4781"/>
                  </a:cubicBezTo>
                  <a:cubicBezTo>
                    <a:pt x="4248" y="4781"/>
                    <a:pt x="4264" y="4781"/>
                    <a:pt x="4264" y="4766"/>
                  </a:cubicBezTo>
                  <a:lnTo>
                    <a:pt x="4248" y="4766"/>
                  </a:lnTo>
                  <a:cubicBezTo>
                    <a:pt x="4248" y="4762"/>
                    <a:pt x="4248" y="4758"/>
                    <a:pt x="4248" y="4750"/>
                  </a:cubicBezTo>
                  <a:cubicBezTo>
                    <a:pt x="4248" y="4734"/>
                    <a:pt x="4248" y="4734"/>
                    <a:pt x="4233" y="4734"/>
                  </a:cubicBezTo>
                  <a:lnTo>
                    <a:pt x="4248" y="4734"/>
                  </a:lnTo>
                  <a:lnTo>
                    <a:pt x="4248" y="4719"/>
                  </a:lnTo>
                  <a:cubicBezTo>
                    <a:pt x="4264" y="4719"/>
                    <a:pt x="4264" y="4719"/>
                    <a:pt x="4264" y="4703"/>
                  </a:cubicBezTo>
                  <a:cubicBezTo>
                    <a:pt x="4264" y="4687"/>
                    <a:pt x="4264" y="4687"/>
                    <a:pt x="4248" y="4687"/>
                  </a:cubicBezTo>
                  <a:lnTo>
                    <a:pt x="4248" y="4672"/>
                  </a:lnTo>
                  <a:lnTo>
                    <a:pt x="4201" y="4672"/>
                  </a:lnTo>
                  <a:lnTo>
                    <a:pt x="4186" y="4656"/>
                  </a:lnTo>
                  <a:cubicBezTo>
                    <a:pt x="4170" y="4656"/>
                    <a:pt x="4170" y="4656"/>
                    <a:pt x="4170" y="4640"/>
                  </a:cubicBezTo>
                  <a:lnTo>
                    <a:pt x="4154" y="4625"/>
                  </a:lnTo>
                  <a:lnTo>
                    <a:pt x="4154" y="4640"/>
                  </a:lnTo>
                  <a:lnTo>
                    <a:pt x="4139" y="4625"/>
                  </a:lnTo>
                  <a:cubicBezTo>
                    <a:pt x="4123" y="4609"/>
                    <a:pt x="4123" y="4609"/>
                    <a:pt x="4107" y="4609"/>
                  </a:cubicBezTo>
                  <a:lnTo>
                    <a:pt x="4123" y="4593"/>
                  </a:lnTo>
                  <a:cubicBezTo>
                    <a:pt x="4123" y="4583"/>
                    <a:pt x="4123" y="4572"/>
                    <a:pt x="4123" y="4562"/>
                  </a:cubicBezTo>
                  <a:cubicBezTo>
                    <a:pt x="4107" y="4546"/>
                    <a:pt x="4107" y="4546"/>
                    <a:pt x="4107" y="4546"/>
                  </a:cubicBezTo>
                  <a:lnTo>
                    <a:pt x="4107" y="4531"/>
                  </a:lnTo>
                  <a:cubicBezTo>
                    <a:pt x="4107" y="4531"/>
                    <a:pt x="4107" y="4515"/>
                    <a:pt x="4107" y="4515"/>
                  </a:cubicBezTo>
                  <a:lnTo>
                    <a:pt x="4092" y="4499"/>
                  </a:lnTo>
                  <a:lnTo>
                    <a:pt x="4107" y="4499"/>
                  </a:lnTo>
                  <a:cubicBezTo>
                    <a:pt x="4107" y="4515"/>
                    <a:pt x="4123" y="4515"/>
                    <a:pt x="4123" y="4531"/>
                  </a:cubicBezTo>
                  <a:lnTo>
                    <a:pt x="4139" y="4531"/>
                  </a:lnTo>
                  <a:cubicBezTo>
                    <a:pt x="4154" y="4546"/>
                    <a:pt x="4154" y="4546"/>
                    <a:pt x="4154" y="4546"/>
                  </a:cubicBezTo>
                  <a:lnTo>
                    <a:pt x="4170" y="4546"/>
                  </a:lnTo>
                  <a:cubicBezTo>
                    <a:pt x="4154" y="4562"/>
                    <a:pt x="4154" y="4562"/>
                    <a:pt x="4154" y="4562"/>
                  </a:cubicBezTo>
                  <a:lnTo>
                    <a:pt x="4186" y="4562"/>
                  </a:lnTo>
                  <a:cubicBezTo>
                    <a:pt x="4186" y="4562"/>
                    <a:pt x="4201" y="4562"/>
                    <a:pt x="4201" y="4578"/>
                  </a:cubicBezTo>
                  <a:cubicBezTo>
                    <a:pt x="4201" y="4586"/>
                    <a:pt x="4201" y="4586"/>
                    <a:pt x="4201" y="4586"/>
                  </a:cubicBezTo>
                  <a:cubicBezTo>
                    <a:pt x="4201" y="4586"/>
                    <a:pt x="4201" y="4586"/>
                    <a:pt x="4201" y="4593"/>
                  </a:cubicBezTo>
                  <a:lnTo>
                    <a:pt x="4217" y="4593"/>
                  </a:lnTo>
                  <a:lnTo>
                    <a:pt x="4233" y="4609"/>
                  </a:lnTo>
                  <a:lnTo>
                    <a:pt x="4233" y="4625"/>
                  </a:lnTo>
                  <a:lnTo>
                    <a:pt x="4248" y="4625"/>
                  </a:lnTo>
                  <a:lnTo>
                    <a:pt x="4264" y="4640"/>
                  </a:lnTo>
                  <a:lnTo>
                    <a:pt x="4280" y="4656"/>
                  </a:lnTo>
                  <a:lnTo>
                    <a:pt x="4295" y="4656"/>
                  </a:lnTo>
                  <a:cubicBezTo>
                    <a:pt x="4295" y="4656"/>
                    <a:pt x="4295" y="4656"/>
                    <a:pt x="4295" y="4672"/>
                  </a:cubicBezTo>
                  <a:lnTo>
                    <a:pt x="4311" y="4672"/>
                  </a:lnTo>
                  <a:cubicBezTo>
                    <a:pt x="4311" y="4672"/>
                    <a:pt x="4311" y="4656"/>
                    <a:pt x="4311" y="4656"/>
                  </a:cubicBezTo>
                  <a:lnTo>
                    <a:pt x="4327" y="4656"/>
                  </a:lnTo>
                  <a:lnTo>
                    <a:pt x="4342" y="4640"/>
                  </a:lnTo>
                  <a:cubicBezTo>
                    <a:pt x="4342" y="4640"/>
                    <a:pt x="4342" y="4640"/>
                    <a:pt x="4342" y="4625"/>
                  </a:cubicBezTo>
                  <a:cubicBezTo>
                    <a:pt x="4342" y="4625"/>
                    <a:pt x="4358" y="4625"/>
                    <a:pt x="4358" y="4609"/>
                  </a:cubicBezTo>
                  <a:cubicBezTo>
                    <a:pt x="4374" y="4609"/>
                    <a:pt x="4374" y="4609"/>
                    <a:pt x="4389" y="4593"/>
                  </a:cubicBezTo>
                  <a:cubicBezTo>
                    <a:pt x="4389" y="4593"/>
                    <a:pt x="4389" y="4578"/>
                    <a:pt x="4405" y="4578"/>
                  </a:cubicBezTo>
                  <a:cubicBezTo>
                    <a:pt x="4405" y="4593"/>
                    <a:pt x="4421" y="4593"/>
                    <a:pt x="4421" y="4593"/>
                  </a:cubicBezTo>
                  <a:cubicBezTo>
                    <a:pt x="4436" y="4625"/>
                    <a:pt x="4421" y="4609"/>
                    <a:pt x="4421" y="4625"/>
                  </a:cubicBezTo>
                  <a:cubicBezTo>
                    <a:pt x="4421" y="4640"/>
                    <a:pt x="4421" y="4640"/>
                    <a:pt x="4421" y="4640"/>
                  </a:cubicBezTo>
                  <a:cubicBezTo>
                    <a:pt x="4421" y="4640"/>
                    <a:pt x="4405" y="4656"/>
                    <a:pt x="4405" y="4656"/>
                  </a:cubicBezTo>
                  <a:cubicBezTo>
                    <a:pt x="4421" y="4656"/>
                    <a:pt x="4421" y="4656"/>
                    <a:pt x="4436" y="4672"/>
                  </a:cubicBezTo>
                  <a:lnTo>
                    <a:pt x="4452" y="4672"/>
                  </a:lnTo>
                  <a:lnTo>
                    <a:pt x="4468" y="4656"/>
                  </a:lnTo>
                  <a:lnTo>
                    <a:pt x="4468" y="4672"/>
                  </a:lnTo>
                  <a:cubicBezTo>
                    <a:pt x="4468" y="4656"/>
                    <a:pt x="4468" y="4656"/>
                    <a:pt x="4484" y="4656"/>
                  </a:cubicBezTo>
                  <a:lnTo>
                    <a:pt x="4499" y="4656"/>
                  </a:lnTo>
                  <a:lnTo>
                    <a:pt x="4515" y="4640"/>
                  </a:lnTo>
                  <a:cubicBezTo>
                    <a:pt x="4515" y="4640"/>
                    <a:pt x="4531" y="4640"/>
                    <a:pt x="4546" y="4625"/>
                  </a:cubicBezTo>
                  <a:lnTo>
                    <a:pt x="4546" y="4609"/>
                  </a:lnTo>
                  <a:lnTo>
                    <a:pt x="4562" y="4609"/>
                  </a:lnTo>
                  <a:cubicBezTo>
                    <a:pt x="4562" y="4604"/>
                    <a:pt x="4562" y="4602"/>
                    <a:pt x="4562" y="4602"/>
                  </a:cubicBezTo>
                  <a:cubicBezTo>
                    <a:pt x="4564" y="4602"/>
                    <a:pt x="4567" y="4609"/>
                    <a:pt x="4578" y="4609"/>
                  </a:cubicBezTo>
                  <a:lnTo>
                    <a:pt x="4562" y="4625"/>
                  </a:lnTo>
                  <a:cubicBezTo>
                    <a:pt x="4578" y="4625"/>
                    <a:pt x="4578" y="4625"/>
                    <a:pt x="4593" y="4640"/>
                  </a:cubicBezTo>
                  <a:cubicBezTo>
                    <a:pt x="4593" y="4625"/>
                    <a:pt x="4593" y="4625"/>
                    <a:pt x="4609" y="4625"/>
                  </a:cubicBezTo>
                  <a:lnTo>
                    <a:pt x="4593" y="4625"/>
                  </a:lnTo>
                  <a:lnTo>
                    <a:pt x="4609" y="4609"/>
                  </a:lnTo>
                  <a:cubicBezTo>
                    <a:pt x="4609" y="4625"/>
                    <a:pt x="4609" y="4625"/>
                    <a:pt x="4609" y="4625"/>
                  </a:cubicBezTo>
                  <a:cubicBezTo>
                    <a:pt x="4617" y="4617"/>
                    <a:pt x="4621" y="4617"/>
                    <a:pt x="4625" y="4617"/>
                  </a:cubicBezTo>
                  <a:cubicBezTo>
                    <a:pt x="4629" y="4617"/>
                    <a:pt x="4632" y="4617"/>
                    <a:pt x="4640" y="4609"/>
                  </a:cubicBezTo>
                  <a:cubicBezTo>
                    <a:pt x="4640" y="4617"/>
                    <a:pt x="4640" y="4617"/>
                    <a:pt x="4640" y="4617"/>
                  </a:cubicBezTo>
                  <a:cubicBezTo>
                    <a:pt x="4640" y="4617"/>
                    <a:pt x="4640" y="4617"/>
                    <a:pt x="4640" y="4625"/>
                  </a:cubicBezTo>
                  <a:cubicBezTo>
                    <a:pt x="4640" y="4633"/>
                    <a:pt x="4644" y="4633"/>
                    <a:pt x="4650" y="4633"/>
                  </a:cubicBezTo>
                  <a:cubicBezTo>
                    <a:pt x="4656" y="4633"/>
                    <a:pt x="4664" y="4633"/>
                    <a:pt x="4672" y="4640"/>
                  </a:cubicBezTo>
                  <a:cubicBezTo>
                    <a:pt x="4656" y="4656"/>
                    <a:pt x="4656" y="4656"/>
                    <a:pt x="4656" y="4656"/>
                  </a:cubicBezTo>
                  <a:cubicBezTo>
                    <a:pt x="4656" y="4656"/>
                    <a:pt x="4640" y="4656"/>
                    <a:pt x="4656" y="4672"/>
                  </a:cubicBezTo>
                  <a:cubicBezTo>
                    <a:pt x="4656" y="4672"/>
                    <a:pt x="4656" y="4672"/>
                    <a:pt x="4672" y="4687"/>
                  </a:cubicBezTo>
                  <a:lnTo>
                    <a:pt x="4703" y="4687"/>
                  </a:lnTo>
                  <a:lnTo>
                    <a:pt x="4703" y="4703"/>
                  </a:lnTo>
                  <a:lnTo>
                    <a:pt x="4719" y="4703"/>
                  </a:lnTo>
                  <a:cubicBezTo>
                    <a:pt x="4734" y="4703"/>
                    <a:pt x="4734" y="4719"/>
                    <a:pt x="4734" y="4719"/>
                  </a:cubicBezTo>
                  <a:cubicBezTo>
                    <a:pt x="4750" y="4734"/>
                    <a:pt x="4766" y="4750"/>
                    <a:pt x="4781" y="4750"/>
                  </a:cubicBezTo>
                  <a:lnTo>
                    <a:pt x="4781" y="4766"/>
                  </a:lnTo>
                  <a:cubicBezTo>
                    <a:pt x="4781" y="4766"/>
                    <a:pt x="4781" y="4781"/>
                    <a:pt x="4781" y="4781"/>
                  </a:cubicBezTo>
                  <a:lnTo>
                    <a:pt x="4797" y="4781"/>
                  </a:lnTo>
                  <a:lnTo>
                    <a:pt x="4797" y="4797"/>
                  </a:lnTo>
                  <a:cubicBezTo>
                    <a:pt x="4797" y="4797"/>
                    <a:pt x="4797" y="4813"/>
                    <a:pt x="4797" y="4813"/>
                  </a:cubicBezTo>
                  <a:cubicBezTo>
                    <a:pt x="4813" y="4828"/>
                    <a:pt x="4813" y="4828"/>
                    <a:pt x="4828" y="4828"/>
                  </a:cubicBezTo>
                  <a:lnTo>
                    <a:pt x="4860" y="4828"/>
                  </a:lnTo>
                  <a:cubicBezTo>
                    <a:pt x="4860" y="4844"/>
                    <a:pt x="4860" y="4844"/>
                    <a:pt x="4860" y="4844"/>
                  </a:cubicBezTo>
                  <a:lnTo>
                    <a:pt x="4860" y="4860"/>
                  </a:lnTo>
                  <a:cubicBezTo>
                    <a:pt x="4860" y="4860"/>
                    <a:pt x="4860" y="4875"/>
                    <a:pt x="4875" y="4875"/>
                  </a:cubicBezTo>
                  <a:lnTo>
                    <a:pt x="4860" y="4891"/>
                  </a:lnTo>
                  <a:cubicBezTo>
                    <a:pt x="4860" y="4899"/>
                    <a:pt x="4860" y="4899"/>
                    <a:pt x="4860" y="4899"/>
                  </a:cubicBezTo>
                  <a:cubicBezTo>
                    <a:pt x="4860" y="4899"/>
                    <a:pt x="4860" y="4899"/>
                    <a:pt x="4860" y="4907"/>
                  </a:cubicBezTo>
                  <a:lnTo>
                    <a:pt x="4844" y="4907"/>
                  </a:lnTo>
                  <a:lnTo>
                    <a:pt x="4860" y="4923"/>
                  </a:lnTo>
                  <a:lnTo>
                    <a:pt x="4844" y="4923"/>
                  </a:lnTo>
                  <a:cubicBezTo>
                    <a:pt x="4844" y="4923"/>
                    <a:pt x="4844" y="4938"/>
                    <a:pt x="4828" y="4938"/>
                  </a:cubicBezTo>
                  <a:lnTo>
                    <a:pt x="4797" y="4938"/>
                  </a:lnTo>
                  <a:cubicBezTo>
                    <a:pt x="4781" y="4938"/>
                    <a:pt x="4781" y="4954"/>
                    <a:pt x="4766" y="4954"/>
                  </a:cubicBezTo>
                  <a:cubicBezTo>
                    <a:pt x="4766" y="4954"/>
                    <a:pt x="4766" y="4954"/>
                    <a:pt x="4766" y="4938"/>
                  </a:cubicBezTo>
                  <a:lnTo>
                    <a:pt x="4750" y="4938"/>
                  </a:lnTo>
                  <a:cubicBezTo>
                    <a:pt x="4750" y="4954"/>
                    <a:pt x="4750" y="4954"/>
                    <a:pt x="4750" y="4970"/>
                  </a:cubicBezTo>
                  <a:cubicBezTo>
                    <a:pt x="4750" y="4970"/>
                    <a:pt x="4734" y="4985"/>
                    <a:pt x="4734" y="4985"/>
                  </a:cubicBezTo>
                  <a:cubicBezTo>
                    <a:pt x="4734" y="4985"/>
                    <a:pt x="4734" y="5001"/>
                    <a:pt x="4734" y="5001"/>
                  </a:cubicBezTo>
                  <a:lnTo>
                    <a:pt x="4719" y="4985"/>
                  </a:lnTo>
                  <a:lnTo>
                    <a:pt x="4703" y="4985"/>
                  </a:lnTo>
                  <a:cubicBezTo>
                    <a:pt x="4703" y="5001"/>
                    <a:pt x="4687" y="5001"/>
                    <a:pt x="4687" y="5001"/>
                  </a:cubicBezTo>
                  <a:lnTo>
                    <a:pt x="4687" y="5017"/>
                  </a:lnTo>
                  <a:lnTo>
                    <a:pt x="4734" y="5017"/>
                  </a:lnTo>
                  <a:cubicBezTo>
                    <a:pt x="4734" y="5032"/>
                    <a:pt x="4750" y="5032"/>
                    <a:pt x="4750" y="5032"/>
                  </a:cubicBezTo>
                  <a:cubicBezTo>
                    <a:pt x="4766" y="5048"/>
                    <a:pt x="4781" y="5048"/>
                    <a:pt x="4781" y="5048"/>
                  </a:cubicBezTo>
                  <a:lnTo>
                    <a:pt x="4797" y="5048"/>
                  </a:lnTo>
                  <a:cubicBezTo>
                    <a:pt x="4797" y="5032"/>
                    <a:pt x="4797" y="5032"/>
                    <a:pt x="4797" y="5032"/>
                  </a:cubicBezTo>
                  <a:lnTo>
                    <a:pt x="4766" y="5032"/>
                  </a:lnTo>
                  <a:cubicBezTo>
                    <a:pt x="4750" y="5017"/>
                    <a:pt x="4750" y="5017"/>
                    <a:pt x="4750" y="5017"/>
                  </a:cubicBezTo>
                  <a:cubicBezTo>
                    <a:pt x="4750" y="5001"/>
                    <a:pt x="4766" y="5001"/>
                    <a:pt x="4766" y="5001"/>
                  </a:cubicBezTo>
                  <a:lnTo>
                    <a:pt x="4766" y="5017"/>
                  </a:lnTo>
                  <a:cubicBezTo>
                    <a:pt x="4771" y="5011"/>
                    <a:pt x="4774" y="5010"/>
                    <a:pt x="4777" y="5010"/>
                  </a:cubicBezTo>
                  <a:cubicBezTo>
                    <a:pt x="4783" y="5010"/>
                    <a:pt x="4787" y="5017"/>
                    <a:pt x="4797" y="5017"/>
                  </a:cubicBezTo>
                  <a:cubicBezTo>
                    <a:pt x="4797" y="5017"/>
                    <a:pt x="4797" y="5032"/>
                    <a:pt x="4813" y="5032"/>
                  </a:cubicBezTo>
                  <a:cubicBezTo>
                    <a:pt x="4813" y="5032"/>
                    <a:pt x="4828" y="5017"/>
                    <a:pt x="4828" y="5017"/>
                  </a:cubicBezTo>
                  <a:lnTo>
                    <a:pt x="4828" y="5001"/>
                  </a:lnTo>
                  <a:lnTo>
                    <a:pt x="4844" y="5001"/>
                  </a:lnTo>
                  <a:cubicBezTo>
                    <a:pt x="4860" y="4985"/>
                    <a:pt x="4860" y="4985"/>
                    <a:pt x="4860" y="4970"/>
                  </a:cubicBezTo>
                  <a:cubicBezTo>
                    <a:pt x="4860" y="4970"/>
                    <a:pt x="4860" y="4954"/>
                    <a:pt x="4875" y="4954"/>
                  </a:cubicBezTo>
                  <a:lnTo>
                    <a:pt x="4875" y="4938"/>
                  </a:lnTo>
                  <a:lnTo>
                    <a:pt x="4891" y="4938"/>
                  </a:lnTo>
                  <a:lnTo>
                    <a:pt x="4891" y="4923"/>
                  </a:lnTo>
                  <a:lnTo>
                    <a:pt x="4907" y="4923"/>
                  </a:lnTo>
                  <a:cubicBezTo>
                    <a:pt x="4907" y="4923"/>
                    <a:pt x="4922" y="4907"/>
                    <a:pt x="4907" y="4891"/>
                  </a:cubicBezTo>
                  <a:lnTo>
                    <a:pt x="4922" y="4891"/>
                  </a:lnTo>
                  <a:cubicBezTo>
                    <a:pt x="4922" y="4907"/>
                    <a:pt x="4922" y="4907"/>
                    <a:pt x="4922" y="4907"/>
                  </a:cubicBezTo>
                  <a:lnTo>
                    <a:pt x="4954" y="4907"/>
                  </a:lnTo>
                  <a:cubicBezTo>
                    <a:pt x="4954" y="4907"/>
                    <a:pt x="4954" y="4907"/>
                    <a:pt x="4954" y="4923"/>
                  </a:cubicBezTo>
                  <a:cubicBezTo>
                    <a:pt x="4954" y="4923"/>
                    <a:pt x="4969" y="4923"/>
                    <a:pt x="4985" y="4938"/>
                  </a:cubicBezTo>
                  <a:cubicBezTo>
                    <a:pt x="4985" y="4938"/>
                    <a:pt x="4985" y="4954"/>
                    <a:pt x="5001" y="4954"/>
                  </a:cubicBezTo>
                  <a:lnTo>
                    <a:pt x="5001" y="4970"/>
                  </a:lnTo>
                  <a:cubicBezTo>
                    <a:pt x="5001" y="4970"/>
                    <a:pt x="5016" y="4985"/>
                    <a:pt x="5016" y="4985"/>
                  </a:cubicBezTo>
                  <a:lnTo>
                    <a:pt x="5032" y="4985"/>
                  </a:lnTo>
                  <a:cubicBezTo>
                    <a:pt x="5032" y="4985"/>
                    <a:pt x="5048" y="4985"/>
                    <a:pt x="5048" y="5001"/>
                  </a:cubicBezTo>
                  <a:cubicBezTo>
                    <a:pt x="5063" y="4985"/>
                    <a:pt x="5063" y="4985"/>
                    <a:pt x="5063" y="4985"/>
                  </a:cubicBezTo>
                  <a:lnTo>
                    <a:pt x="5095" y="4985"/>
                  </a:lnTo>
                  <a:cubicBezTo>
                    <a:pt x="5095" y="4985"/>
                    <a:pt x="5095" y="4985"/>
                    <a:pt x="5095" y="4970"/>
                  </a:cubicBezTo>
                  <a:cubicBezTo>
                    <a:pt x="5110" y="4970"/>
                    <a:pt x="5110" y="4985"/>
                    <a:pt x="5110" y="4985"/>
                  </a:cubicBezTo>
                  <a:cubicBezTo>
                    <a:pt x="5126" y="4970"/>
                    <a:pt x="5110" y="4970"/>
                    <a:pt x="5126" y="4970"/>
                  </a:cubicBezTo>
                  <a:cubicBezTo>
                    <a:pt x="5142" y="4970"/>
                    <a:pt x="5142" y="4970"/>
                    <a:pt x="5142" y="4985"/>
                  </a:cubicBezTo>
                  <a:cubicBezTo>
                    <a:pt x="5142" y="4985"/>
                    <a:pt x="5142" y="4985"/>
                    <a:pt x="5158" y="5001"/>
                  </a:cubicBezTo>
                  <a:lnTo>
                    <a:pt x="5173" y="5001"/>
                  </a:lnTo>
                  <a:lnTo>
                    <a:pt x="5173" y="5017"/>
                  </a:lnTo>
                  <a:lnTo>
                    <a:pt x="5189" y="5017"/>
                  </a:lnTo>
                  <a:cubicBezTo>
                    <a:pt x="5205" y="5032"/>
                    <a:pt x="5205" y="5032"/>
                    <a:pt x="5205" y="5032"/>
                  </a:cubicBezTo>
                  <a:lnTo>
                    <a:pt x="5220" y="5032"/>
                  </a:lnTo>
                  <a:cubicBezTo>
                    <a:pt x="5220" y="5032"/>
                    <a:pt x="5236" y="5032"/>
                    <a:pt x="5236" y="5017"/>
                  </a:cubicBezTo>
                  <a:lnTo>
                    <a:pt x="5252" y="5017"/>
                  </a:lnTo>
                  <a:lnTo>
                    <a:pt x="5252" y="5001"/>
                  </a:lnTo>
                  <a:cubicBezTo>
                    <a:pt x="5252" y="5017"/>
                    <a:pt x="5283" y="5032"/>
                    <a:pt x="5283" y="5032"/>
                  </a:cubicBezTo>
                  <a:lnTo>
                    <a:pt x="5314" y="5032"/>
                  </a:lnTo>
                  <a:lnTo>
                    <a:pt x="5346" y="5064"/>
                  </a:lnTo>
                  <a:cubicBezTo>
                    <a:pt x="5346" y="5064"/>
                    <a:pt x="5330" y="5079"/>
                    <a:pt x="5330" y="5079"/>
                  </a:cubicBezTo>
                  <a:cubicBezTo>
                    <a:pt x="5330" y="5079"/>
                    <a:pt x="5346" y="5095"/>
                    <a:pt x="5346" y="5095"/>
                  </a:cubicBezTo>
                  <a:cubicBezTo>
                    <a:pt x="5361" y="5095"/>
                    <a:pt x="5346" y="5095"/>
                    <a:pt x="5346" y="5079"/>
                  </a:cubicBezTo>
                  <a:lnTo>
                    <a:pt x="5361" y="5079"/>
                  </a:lnTo>
                  <a:lnTo>
                    <a:pt x="5361" y="5064"/>
                  </a:lnTo>
                  <a:cubicBezTo>
                    <a:pt x="5377" y="5064"/>
                    <a:pt x="5377" y="5064"/>
                    <a:pt x="5377" y="5048"/>
                  </a:cubicBezTo>
                  <a:lnTo>
                    <a:pt x="5393" y="5048"/>
                  </a:lnTo>
                  <a:lnTo>
                    <a:pt x="5393" y="5064"/>
                  </a:lnTo>
                  <a:lnTo>
                    <a:pt x="5408" y="5064"/>
                  </a:lnTo>
                  <a:cubicBezTo>
                    <a:pt x="5408" y="5079"/>
                    <a:pt x="5408" y="5079"/>
                    <a:pt x="5424" y="5079"/>
                  </a:cubicBezTo>
                  <a:lnTo>
                    <a:pt x="5440" y="5079"/>
                  </a:lnTo>
                  <a:cubicBezTo>
                    <a:pt x="5424" y="5095"/>
                    <a:pt x="5424" y="5095"/>
                    <a:pt x="5424" y="5095"/>
                  </a:cubicBezTo>
                  <a:cubicBezTo>
                    <a:pt x="5440" y="5111"/>
                    <a:pt x="5440" y="5111"/>
                    <a:pt x="5440" y="5126"/>
                  </a:cubicBezTo>
                  <a:lnTo>
                    <a:pt x="5440" y="5111"/>
                  </a:lnTo>
                  <a:cubicBezTo>
                    <a:pt x="5447" y="5118"/>
                    <a:pt x="5451" y="5118"/>
                    <a:pt x="5453" y="5118"/>
                  </a:cubicBezTo>
                  <a:cubicBezTo>
                    <a:pt x="5455" y="5118"/>
                    <a:pt x="5455" y="5118"/>
                    <a:pt x="5455" y="5126"/>
                  </a:cubicBezTo>
                  <a:cubicBezTo>
                    <a:pt x="5455" y="5126"/>
                    <a:pt x="5455" y="5142"/>
                    <a:pt x="5471" y="5142"/>
                  </a:cubicBezTo>
                  <a:cubicBezTo>
                    <a:pt x="5471" y="5126"/>
                    <a:pt x="5471" y="5126"/>
                    <a:pt x="5471" y="5111"/>
                  </a:cubicBezTo>
                  <a:lnTo>
                    <a:pt x="5487" y="5111"/>
                  </a:lnTo>
                  <a:cubicBezTo>
                    <a:pt x="5487" y="5126"/>
                    <a:pt x="5487" y="5126"/>
                    <a:pt x="5487" y="5126"/>
                  </a:cubicBezTo>
                  <a:cubicBezTo>
                    <a:pt x="5487" y="5126"/>
                    <a:pt x="5487" y="5119"/>
                    <a:pt x="5491" y="5119"/>
                  </a:cubicBezTo>
                  <a:cubicBezTo>
                    <a:pt x="5494" y="5119"/>
                    <a:pt x="5497" y="5121"/>
                    <a:pt x="5502" y="5126"/>
                  </a:cubicBezTo>
                  <a:cubicBezTo>
                    <a:pt x="5502" y="5126"/>
                    <a:pt x="5502" y="5111"/>
                    <a:pt x="5502" y="5111"/>
                  </a:cubicBezTo>
                  <a:cubicBezTo>
                    <a:pt x="5502" y="5111"/>
                    <a:pt x="5487" y="5111"/>
                    <a:pt x="5487" y="5095"/>
                  </a:cubicBezTo>
                  <a:cubicBezTo>
                    <a:pt x="5487" y="5079"/>
                    <a:pt x="5487" y="5079"/>
                    <a:pt x="5487" y="5079"/>
                  </a:cubicBezTo>
                  <a:cubicBezTo>
                    <a:pt x="5487" y="5064"/>
                    <a:pt x="5471" y="5064"/>
                    <a:pt x="5487" y="5048"/>
                  </a:cubicBezTo>
                  <a:lnTo>
                    <a:pt x="5487" y="5048"/>
                  </a:lnTo>
                  <a:cubicBezTo>
                    <a:pt x="5486" y="5048"/>
                    <a:pt x="5485" y="5050"/>
                    <a:pt x="5471" y="5064"/>
                  </a:cubicBezTo>
                  <a:lnTo>
                    <a:pt x="5471" y="5048"/>
                  </a:lnTo>
                  <a:lnTo>
                    <a:pt x="5487" y="5048"/>
                  </a:lnTo>
                  <a:lnTo>
                    <a:pt x="5471" y="5032"/>
                  </a:lnTo>
                  <a:lnTo>
                    <a:pt x="5487" y="5032"/>
                  </a:lnTo>
                  <a:lnTo>
                    <a:pt x="5471" y="5017"/>
                  </a:lnTo>
                  <a:lnTo>
                    <a:pt x="5487" y="5017"/>
                  </a:lnTo>
                  <a:cubicBezTo>
                    <a:pt x="5487" y="5017"/>
                    <a:pt x="5487" y="5017"/>
                    <a:pt x="5487" y="5001"/>
                  </a:cubicBezTo>
                  <a:lnTo>
                    <a:pt x="5502" y="5001"/>
                  </a:lnTo>
                  <a:lnTo>
                    <a:pt x="5487" y="4985"/>
                  </a:lnTo>
                  <a:lnTo>
                    <a:pt x="5502" y="4985"/>
                  </a:lnTo>
                  <a:cubicBezTo>
                    <a:pt x="5502" y="4970"/>
                    <a:pt x="5502" y="4970"/>
                    <a:pt x="5502" y="4970"/>
                  </a:cubicBezTo>
                  <a:cubicBezTo>
                    <a:pt x="5502" y="4970"/>
                    <a:pt x="5487" y="4954"/>
                    <a:pt x="5487" y="4954"/>
                  </a:cubicBezTo>
                  <a:cubicBezTo>
                    <a:pt x="5487" y="4954"/>
                    <a:pt x="5487" y="4938"/>
                    <a:pt x="5487" y="4938"/>
                  </a:cubicBezTo>
                  <a:cubicBezTo>
                    <a:pt x="5487" y="4938"/>
                    <a:pt x="5502" y="4923"/>
                    <a:pt x="5502" y="4923"/>
                  </a:cubicBezTo>
                  <a:lnTo>
                    <a:pt x="5518" y="4923"/>
                  </a:lnTo>
                  <a:cubicBezTo>
                    <a:pt x="5518" y="4907"/>
                    <a:pt x="5518" y="4907"/>
                    <a:pt x="5518" y="4907"/>
                  </a:cubicBezTo>
                  <a:lnTo>
                    <a:pt x="5549" y="4891"/>
                  </a:lnTo>
                  <a:lnTo>
                    <a:pt x="5534" y="4891"/>
                  </a:lnTo>
                  <a:cubicBezTo>
                    <a:pt x="5549" y="4891"/>
                    <a:pt x="5549" y="4891"/>
                    <a:pt x="5565" y="4875"/>
                  </a:cubicBezTo>
                  <a:cubicBezTo>
                    <a:pt x="5565" y="4875"/>
                    <a:pt x="5581" y="4875"/>
                    <a:pt x="5581" y="4860"/>
                  </a:cubicBezTo>
                  <a:cubicBezTo>
                    <a:pt x="5596" y="4860"/>
                    <a:pt x="5596" y="4875"/>
                    <a:pt x="5612" y="4875"/>
                  </a:cubicBezTo>
                  <a:lnTo>
                    <a:pt x="5628" y="4891"/>
                  </a:lnTo>
                  <a:cubicBezTo>
                    <a:pt x="5628" y="4907"/>
                    <a:pt x="5628" y="4907"/>
                    <a:pt x="5628" y="4907"/>
                  </a:cubicBezTo>
                  <a:cubicBezTo>
                    <a:pt x="5628" y="4907"/>
                    <a:pt x="5643" y="4923"/>
                    <a:pt x="5643" y="4923"/>
                  </a:cubicBezTo>
                  <a:cubicBezTo>
                    <a:pt x="5643" y="4938"/>
                    <a:pt x="5643" y="4938"/>
                    <a:pt x="5659" y="4938"/>
                  </a:cubicBezTo>
                  <a:lnTo>
                    <a:pt x="5675" y="4954"/>
                  </a:lnTo>
                  <a:lnTo>
                    <a:pt x="5675" y="4970"/>
                  </a:lnTo>
                  <a:lnTo>
                    <a:pt x="5690" y="4985"/>
                  </a:lnTo>
                  <a:lnTo>
                    <a:pt x="5675" y="4985"/>
                  </a:lnTo>
                  <a:cubicBezTo>
                    <a:pt x="5690" y="5001"/>
                    <a:pt x="5706" y="5017"/>
                    <a:pt x="5722" y="5032"/>
                  </a:cubicBezTo>
                  <a:cubicBezTo>
                    <a:pt x="5722" y="5032"/>
                    <a:pt x="5722" y="5048"/>
                    <a:pt x="5722" y="5048"/>
                  </a:cubicBezTo>
                  <a:cubicBezTo>
                    <a:pt x="5722" y="5048"/>
                    <a:pt x="5737" y="5064"/>
                    <a:pt x="5737" y="5064"/>
                  </a:cubicBezTo>
                  <a:lnTo>
                    <a:pt x="5753" y="5064"/>
                  </a:lnTo>
                  <a:lnTo>
                    <a:pt x="5753" y="5079"/>
                  </a:lnTo>
                  <a:lnTo>
                    <a:pt x="5769" y="5064"/>
                  </a:lnTo>
                  <a:lnTo>
                    <a:pt x="5769" y="5079"/>
                  </a:lnTo>
                  <a:lnTo>
                    <a:pt x="5784" y="5095"/>
                  </a:lnTo>
                  <a:lnTo>
                    <a:pt x="5800" y="5095"/>
                  </a:lnTo>
                  <a:cubicBezTo>
                    <a:pt x="5816" y="5095"/>
                    <a:pt x="5800" y="5095"/>
                    <a:pt x="5816" y="5079"/>
                  </a:cubicBezTo>
                  <a:cubicBezTo>
                    <a:pt x="5816" y="5079"/>
                    <a:pt x="5816" y="5064"/>
                    <a:pt x="5816" y="5064"/>
                  </a:cubicBezTo>
                  <a:cubicBezTo>
                    <a:pt x="5832" y="5064"/>
                    <a:pt x="5816" y="5064"/>
                    <a:pt x="5816" y="5048"/>
                  </a:cubicBezTo>
                  <a:lnTo>
                    <a:pt x="5832" y="5048"/>
                  </a:lnTo>
                  <a:cubicBezTo>
                    <a:pt x="5847" y="5032"/>
                    <a:pt x="5847" y="5032"/>
                    <a:pt x="5863" y="5017"/>
                  </a:cubicBezTo>
                  <a:lnTo>
                    <a:pt x="5879" y="5001"/>
                  </a:lnTo>
                  <a:lnTo>
                    <a:pt x="5894" y="5001"/>
                  </a:lnTo>
                  <a:lnTo>
                    <a:pt x="5894" y="4985"/>
                  </a:lnTo>
                  <a:cubicBezTo>
                    <a:pt x="5894" y="5001"/>
                    <a:pt x="5910" y="5001"/>
                    <a:pt x="5910" y="5001"/>
                  </a:cubicBezTo>
                  <a:cubicBezTo>
                    <a:pt x="5910" y="5001"/>
                    <a:pt x="5910" y="4985"/>
                    <a:pt x="5910" y="4985"/>
                  </a:cubicBezTo>
                  <a:lnTo>
                    <a:pt x="5941" y="4985"/>
                  </a:lnTo>
                  <a:cubicBezTo>
                    <a:pt x="5957" y="4970"/>
                    <a:pt x="5957" y="4970"/>
                    <a:pt x="5957" y="4970"/>
                  </a:cubicBezTo>
                  <a:lnTo>
                    <a:pt x="5973" y="4970"/>
                  </a:lnTo>
                  <a:lnTo>
                    <a:pt x="5973" y="4954"/>
                  </a:lnTo>
                  <a:lnTo>
                    <a:pt x="5988" y="4954"/>
                  </a:lnTo>
                  <a:lnTo>
                    <a:pt x="5973" y="4938"/>
                  </a:lnTo>
                  <a:cubicBezTo>
                    <a:pt x="5988" y="4938"/>
                    <a:pt x="5988" y="4923"/>
                    <a:pt x="6004" y="4923"/>
                  </a:cubicBezTo>
                  <a:cubicBezTo>
                    <a:pt x="6004" y="4907"/>
                    <a:pt x="6020" y="4907"/>
                    <a:pt x="6035" y="4907"/>
                  </a:cubicBezTo>
                  <a:cubicBezTo>
                    <a:pt x="6035" y="4891"/>
                    <a:pt x="6020" y="4891"/>
                    <a:pt x="6020" y="4891"/>
                  </a:cubicBezTo>
                  <a:lnTo>
                    <a:pt x="6004" y="4875"/>
                  </a:lnTo>
                  <a:cubicBezTo>
                    <a:pt x="6004" y="4875"/>
                    <a:pt x="6020" y="4875"/>
                    <a:pt x="6020" y="4860"/>
                  </a:cubicBezTo>
                  <a:lnTo>
                    <a:pt x="5988" y="4860"/>
                  </a:lnTo>
                  <a:lnTo>
                    <a:pt x="5988" y="4844"/>
                  </a:lnTo>
                  <a:lnTo>
                    <a:pt x="5973" y="4828"/>
                  </a:lnTo>
                  <a:lnTo>
                    <a:pt x="5973" y="4813"/>
                  </a:lnTo>
                  <a:cubicBezTo>
                    <a:pt x="5973" y="4813"/>
                    <a:pt x="5988" y="4797"/>
                    <a:pt x="5988" y="4797"/>
                  </a:cubicBezTo>
                  <a:cubicBezTo>
                    <a:pt x="5988" y="4797"/>
                    <a:pt x="5988" y="4797"/>
                    <a:pt x="5988" y="4781"/>
                  </a:cubicBezTo>
                  <a:cubicBezTo>
                    <a:pt x="5988" y="4781"/>
                    <a:pt x="5988" y="4766"/>
                    <a:pt x="5988" y="4766"/>
                  </a:cubicBezTo>
                  <a:cubicBezTo>
                    <a:pt x="5973" y="4766"/>
                    <a:pt x="5973" y="4766"/>
                    <a:pt x="5957" y="4750"/>
                  </a:cubicBezTo>
                  <a:lnTo>
                    <a:pt x="5957" y="4766"/>
                  </a:lnTo>
                  <a:cubicBezTo>
                    <a:pt x="5957" y="4750"/>
                    <a:pt x="5957" y="4750"/>
                    <a:pt x="5941" y="4750"/>
                  </a:cubicBezTo>
                  <a:lnTo>
                    <a:pt x="5926" y="4750"/>
                  </a:lnTo>
                  <a:cubicBezTo>
                    <a:pt x="5926" y="4750"/>
                    <a:pt x="5926" y="4734"/>
                    <a:pt x="5926" y="4734"/>
                  </a:cubicBezTo>
                  <a:lnTo>
                    <a:pt x="5926" y="4719"/>
                  </a:lnTo>
                  <a:cubicBezTo>
                    <a:pt x="5910" y="4719"/>
                    <a:pt x="5910" y="4719"/>
                    <a:pt x="5910" y="4703"/>
                  </a:cubicBezTo>
                  <a:lnTo>
                    <a:pt x="5894" y="4687"/>
                  </a:lnTo>
                  <a:lnTo>
                    <a:pt x="5879" y="4687"/>
                  </a:lnTo>
                  <a:cubicBezTo>
                    <a:pt x="5873" y="4693"/>
                    <a:pt x="5870" y="4694"/>
                    <a:pt x="5867" y="4694"/>
                  </a:cubicBezTo>
                  <a:cubicBezTo>
                    <a:pt x="5861" y="4694"/>
                    <a:pt x="5858" y="4687"/>
                    <a:pt x="5847" y="4687"/>
                  </a:cubicBezTo>
                  <a:lnTo>
                    <a:pt x="5832" y="4687"/>
                  </a:lnTo>
                  <a:lnTo>
                    <a:pt x="5816" y="4672"/>
                  </a:lnTo>
                  <a:cubicBezTo>
                    <a:pt x="5816" y="4672"/>
                    <a:pt x="5816" y="4679"/>
                    <a:pt x="5811" y="4679"/>
                  </a:cubicBezTo>
                  <a:cubicBezTo>
                    <a:pt x="5809" y="4679"/>
                    <a:pt x="5805" y="4677"/>
                    <a:pt x="5800" y="4672"/>
                  </a:cubicBezTo>
                  <a:lnTo>
                    <a:pt x="5800" y="4687"/>
                  </a:lnTo>
                  <a:lnTo>
                    <a:pt x="5737" y="4687"/>
                  </a:lnTo>
                  <a:cubicBezTo>
                    <a:pt x="5737" y="4703"/>
                    <a:pt x="5722" y="4703"/>
                    <a:pt x="5722" y="4719"/>
                  </a:cubicBezTo>
                  <a:lnTo>
                    <a:pt x="5706" y="4719"/>
                  </a:lnTo>
                  <a:cubicBezTo>
                    <a:pt x="5706" y="4719"/>
                    <a:pt x="5706" y="4719"/>
                    <a:pt x="5706" y="4703"/>
                  </a:cubicBezTo>
                  <a:lnTo>
                    <a:pt x="5690" y="4719"/>
                  </a:lnTo>
                  <a:lnTo>
                    <a:pt x="5675" y="4719"/>
                  </a:lnTo>
                  <a:cubicBezTo>
                    <a:pt x="5670" y="4714"/>
                    <a:pt x="5666" y="4712"/>
                    <a:pt x="5664" y="4712"/>
                  </a:cubicBezTo>
                  <a:cubicBezTo>
                    <a:pt x="5659" y="4712"/>
                    <a:pt x="5659" y="4719"/>
                    <a:pt x="5659" y="4719"/>
                  </a:cubicBezTo>
                  <a:cubicBezTo>
                    <a:pt x="5651" y="4711"/>
                    <a:pt x="5643" y="4711"/>
                    <a:pt x="5638" y="4711"/>
                  </a:cubicBezTo>
                  <a:cubicBezTo>
                    <a:pt x="5632" y="4711"/>
                    <a:pt x="5628" y="4711"/>
                    <a:pt x="5628" y="4703"/>
                  </a:cubicBezTo>
                  <a:lnTo>
                    <a:pt x="5628" y="4719"/>
                  </a:lnTo>
                  <a:lnTo>
                    <a:pt x="5612" y="4703"/>
                  </a:lnTo>
                  <a:lnTo>
                    <a:pt x="5596" y="4703"/>
                  </a:lnTo>
                  <a:cubicBezTo>
                    <a:pt x="5596" y="4703"/>
                    <a:pt x="5596" y="4696"/>
                    <a:pt x="5592" y="4696"/>
                  </a:cubicBezTo>
                  <a:cubicBezTo>
                    <a:pt x="5589" y="4696"/>
                    <a:pt x="5586" y="4698"/>
                    <a:pt x="5581" y="4703"/>
                  </a:cubicBezTo>
                  <a:cubicBezTo>
                    <a:pt x="5581" y="4687"/>
                    <a:pt x="5565" y="4687"/>
                    <a:pt x="5549" y="4687"/>
                  </a:cubicBezTo>
                  <a:cubicBezTo>
                    <a:pt x="5534" y="4687"/>
                    <a:pt x="5534" y="4687"/>
                    <a:pt x="5534" y="4703"/>
                  </a:cubicBezTo>
                  <a:lnTo>
                    <a:pt x="5502" y="4719"/>
                  </a:lnTo>
                  <a:cubicBezTo>
                    <a:pt x="5502" y="4719"/>
                    <a:pt x="5502" y="4719"/>
                    <a:pt x="5487" y="4703"/>
                  </a:cubicBezTo>
                  <a:cubicBezTo>
                    <a:pt x="5487" y="4719"/>
                    <a:pt x="5487" y="4719"/>
                    <a:pt x="5487" y="4719"/>
                  </a:cubicBezTo>
                  <a:lnTo>
                    <a:pt x="5471" y="4703"/>
                  </a:lnTo>
                  <a:cubicBezTo>
                    <a:pt x="5455" y="4703"/>
                    <a:pt x="5455" y="4687"/>
                    <a:pt x="5455" y="4687"/>
                  </a:cubicBezTo>
                  <a:lnTo>
                    <a:pt x="5455" y="4672"/>
                  </a:lnTo>
                  <a:lnTo>
                    <a:pt x="5440" y="4672"/>
                  </a:lnTo>
                  <a:lnTo>
                    <a:pt x="5440" y="4656"/>
                  </a:lnTo>
                  <a:cubicBezTo>
                    <a:pt x="5440" y="4640"/>
                    <a:pt x="5440" y="4640"/>
                    <a:pt x="5440" y="4640"/>
                  </a:cubicBezTo>
                  <a:cubicBezTo>
                    <a:pt x="5440" y="4640"/>
                    <a:pt x="5424" y="4625"/>
                    <a:pt x="5424" y="4625"/>
                  </a:cubicBezTo>
                  <a:lnTo>
                    <a:pt x="5408" y="4625"/>
                  </a:lnTo>
                  <a:cubicBezTo>
                    <a:pt x="5408" y="4619"/>
                    <a:pt x="5408" y="4618"/>
                    <a:pt x="5408" y="4618"/>
                  </a:cubicBezTo>
                  <a:cubicBezTo>
                    <a:pt x="5407" y="4618"/>
                    <a:pt x="5403" y="4625"/>
                    <a:pt x="5393" y="4625"/>
                  </a:cubicBezTo>
                  <a:lnTo>
                    <a:pt x="5377" y="4625"/>
                  </a:lnTo>
                  <a:lnTo>
                    <a:pt x="5377" y="4609"/>
                  </a:lnTo>
                  <a:lnTo>
                    <a:pt x="5361" y="4609"/>
                  </a:lnTo>
                  <a:lnTo>
                    <a:pt x="5346" y="4593"/>
                  </a:lnTo>
                  <a:lnTo>
                    <a:pt x="5330" y="4609"/>
                  </a:lnTo>
                  <a:cubicBezTo>
                    <a:pt x="5314" y="4609"/>
                    <a:pt x="5314" y="4593"/>
                    <a:pt x="5314" y="4593"/>
                  </a:cubicBezTo>
                  <a:cubicBezTo>
                    <a:pt x="5314" y="4578"/>
                    <a:pt x="5314" y="4578"/>
                    <a:pt x="5314" y="4578"/>
                  </a:cubicBezTo>
                  <a:cubicBezTo>
                    <a:pt x="5314" y="4578"/>
                    <a:pt x="5314" y="4578"/>
                    <a:pt x="5314" y="4562"/>
                  </a:cubicBezTo>
                  <a:cubicBezTo>
                    <a:pt x="5314" y="4546"/>
                    <a:pt x="5314" y="4546"/>
                    <a:pt x="5299" y="4546"/>
                  </a:cubicBezTo>
                  <a:cubicBezTo>
                    <a:pt x="5314" y="4531"/>
                    <a:pt x="5314" y="4531"/>
                    <a:pt x="5314" y="4531"/>
                  </a:cubicBezTo>
                  <a:cubicBezTo>
                    <a:pt x="5314" y="4515"/>
                    <a:pt x="5314" y="4515"/>
                    <a:pt x="5314" y="4515"/>
                  </a:cubicBezTo>
                  <a:lnTo>
                    <a:pt x="5330" y="4499"/>
                  </a:lnTo>
                  <a:cubicBezTo>
                    <a:pt x="5330" y="4499"/>
                    <a:pt x="5330" y="4499"/>
                    <a:pt x="5330" y="4484"/>
                  </a:cubicBezTo>
                  <a:cubicBezTo>
                    <a:pt x="5346" y="4468"/>
                    <a:pt x="5346" y="4452"/>
                    <a:pt x="5346" y="4437"/>
                  </a:cubicBezTo>
                  <a:lnTo>
                    <a:pt x="5346" y="4421"/>
                  </a:lnTo>
                  <a:cubicBezTo>
                    <a:pt x="5346" y="4405"/>
                    <a:pt x="5361" y="4405"/>
                    <a:pt x="5361" y="4390"/>
                  </a:cubicBezTo>
                  <a:cubicBezTo>
                    <a:pt x="5346" y="4390"/>
                    <a:pt x="5346" y="4374"/>
                    <a:pt x="5346" y="4374"/>
                  </a:cubicBezTo>
                  <a:lnTo>
                    <a:pt x="5346" y="4358"/>
                  </a:lnTo>
                  <a:lnTo>
                    <a:pt x="5330" y="4343"/>
                  </a:lnTo>
                  <a:cubicBezTo>
                    <a:pt x="5330" y="4343"/>
                    <a:pt x="5346" y="4327"/>
                    <a:pt x="5330" y="4327"/>
                  </a:cubicBezTo>
                  <a:lnTo>
                    <a:pt x="5346" y="4311"/>
                  </a:lnTo>
                  <a:cubicBezTo>
                    <a:pt x="5346" y="4311"/>
                    <a:pt x="5330" y="4296"/>
                    <a:pt x="5330" y="4296"/>
                  </a:cubicBezTo>
                  <a:lnTo>
                    <a:pt x="5346" y="4280"/>
                  </a:lnTo>
                  <a:cubicBezTo>
                    <a:pt x="5346" y="4280"/>
                    <a:pt x="5346" y="4264"/>
                    <a:pt x="5346" y="4249"/>
                  </a:cubicBezTo>
                  <a:cubicBezTo>
                    <a:pt x="5346" y="4249"/>
                    <a:pt x="5346" y="4233"/>
                    <a:pt x="5346" y="4233"/>
                  </a:cubicBezTo>
                  <a:cubicBezTo>
                    <a:pt x="5346" y="4233"/>
                    <a:pt x="5361" y="4233"/>
                    <a:pt x="5361" y="4217"/>
                  </a:cubicBezTo>
                  <a:cubicBezTo>
                    <a:pt x="5361" y="4217"/>
                    <a:pt x="5377" y="4201"/>
                    <a:pt x="5377" y="4201"/>
                  </a:cubicBezTo>
                  <a:lnTo>
                    <a:pt x="5377" y="4217"/>
                  </a:lnTo>
                  <a:lnTo>
                    <a:pt x="5393" y="4201"/>
                  </a:lnTo>
                  <a:cubicBezTo>
                    <a:pt x="5408" y="4201"/>
                    <a:pt x="5408" y="4201"/>
                    <a:pt x="5424" y="4186"/>
                  </a:cubicBezTo>
                  <a:cubicBezTo>
                    <a:pt x="5424" y="4186"/>
                    <a:pt x="5424" y="4186"/>
                    <a:pt x="5408" y="4170"/>
                  </a:cubicBezTo>
                  <a:cubicBezTo>
                    <a:pt x="5403" y="4175"/>
                    <a:pt x="5400" y="4177"/>
                    <a:pt x="5397" y="4177"/>
                  </a:cubicBezTo>
                  <a:cubicBezTo>
                    <a:pt x="5391" y="4177"/>
                    <a:pt x="5387" y="4170"/>
                    <a:pt x="5377" y="4170"/>
                  </a:cubicBezTo>
                  <a:lnTo>
                    <a:pt x="5361" y="4186"/>
                  </a:lnTo>
                  <a:lnTo>
                    <a:pt x="5330" y="4186"/>
                  </a:lnTo>
                  <a:cubicBezTo>
                    <a:pt x="5330" y="4201"/>
                    <a:pt x="5330" y="4201"/>
                    <a:pt x="5330" y="4201"/>
                  </a:cubicBezTo>
                  <a:cubicBezTo>
                    <a:pt x="5330" y="4217"/>
                    <a:pt x="5314" y="4217"/>
                    <a:pt x="5330" y="4233"/>
                  </a:cubicBezTo>
                  <a:lnTo>
                    <a:pt x="5283" y="4233"/>
                  </a:lnTo>
                  <a:cubicBezTo>
                    <a:pt x="5283" y="4233"/>
                    <a:pt x="5283" y="4233"/>
                    <a:pt x="5283" y="4217"/>
                  </a:cubicBezTo>
                  <a:cubicBezTo>
                    <a:pt x="5283" y="4217"/>
                    <a:pt x="5283" y="4217"/>
                    <a:pt x="5267" y="4201"/>
                  </a:cubicBezTo>
                  <a:cubicBezTo>
                    <a:pt x="5283" y="4201"/>
                    <a:pt x="5283" y="4186"/>
                    <a:pt x="5283" y="4186"/>
                  </a:cubicBezTo>
                  <a:lnTo>
                    <a:pt x="5267" y="4186"/>
                  </a:lnTo>
                  <a:cubicBezTo>
                    <a:pt x="5252" y="4201"/>
                    <a:pt x="5267" y="4201"/>
                    <a:pt x="5267" y="4217"/>
                  </a:cubicBezTo>
                  <a:cubicBezTo>
                    <a:pt x="5252" y="4217"/>
                    <a:pt x="5252" y="4217"/>
                    <a:pt x="5252" y="4233"/>
                  </a:cubicBezTo>
                  <a:lnTo>
                    <a:pt x="5267" y="4233"/>
                  </a:lnTo>
                  <a:cubicBezTo>
                    <a:pt x="5252" y="4233"/>
                    <a:pt x="5252" y="4233"/>
                    <a:pt x="5252" y="4249"/>
                  </a:cubicBezTo>
                  <a:lnTo>
                    <a:pt x="5267" y="4249"/>
                  </a:lnTo>
                  <a:cubicBezTo>
                    <a:pt x="5267" y="4264"/>
                    <a:pt x="5267" y="4280"/>
                    <a:pt x="5267" y="4296"/>
                  </a:cubicBezTo>
                  <a:lnTo>
                    <a:pt x="5252" y="4296"/>
                  </a:lnTo>
                  <a:cubicBezTo>
                    <a:pt x="5252" y="4296"/>
                    <a:pt x="5252" y="4311"/>
                    <a:pt x="5267" y="4311"/>
                  </a:cubicBezTo>
                  <a:lnTo>
                    <a:pt x="5267" y="4327"/>
                  </a:lnTo>
                  <a:cubicBezTo>
                    <a:pt x="5267" y="4343"/>
                    <a:pt x="5267" y="4343"/>
                    <a:pt x="5267" y="4343"/>
                  </a:cubicBezTo>
                  <a:cubicBezTo>
                    <a:pt x="5267" y="4358"/>
                    <a:pt x="5267" y="4358"/>
                    <a:pt x="5267" y="4358"/>
                  </a:cubicBezTo>
                  <a:cubicBezTo>
                    <a:pt x="5267" y="4374"/>
                    <a:pt x="5267" y="4374"/>
                    <a:pt x="5267" y="4390"/>
                  </a:cubicBezTo>
                  <a:lnTo>
                    <a:pt x="5267" y="4405"/>
                  </a:lnTo>
                  <a:lnTo>
                    <a:pt x="5252" y="4405"/>
                  </a:lnTo>
                  <a:lnTo>
                    <a:pt x="5252" y="4421"/>
                  </a:lnTo>
                  <a:lnTo>
                    <a:pt x="5252" y="4437"/>
                  </a:lnTo>
                  <a:cubicBezTo>
                    <a:pt x="5252" y="4437"/>
                    <a:pt x="5252" y="4452"/>
                    <a:pt x="5252" y="4452"/>
                  </a:cubicBezTo>
                  <a:lnTo>
                    <a:pt x="5252" y="4468"/>
                  </a:lnTo>
                  <a:lnTo>
                    <a:pt x="5252" y="4484"/>
                  </a:lnTo>
                  <a:cubicBezTo>
                    <a:pt x="5252" y="4484"/>
                    <a:pt x="5252" y="4484"/>
                    <a:pt x="5252" y="4499"/>
                  </a:cubicBezTo>
                  <a:lnTo>
                    <a:pt x="5236" y="4499"/>
                  </a:lnTo>
                  <a:cubicBezTo>
                    <a:pt x="5220" y="4515"/>
                    <a:pt x="5205" y="4499"/>
                    <a:pt x="5205" y="4531"/>
                  </a:cubicBezTo>
                  <a:lnTo>
                    <a:pt x="5189" y="4531"/>
                  </a:lnTo>
                  <a:cubicBezTo>
                    <a:pt x="5189" y="4531"/>
                    <a:pt x="5189" y="4531"/>
                    <a:pt x="5189" y="4515"/>
                  </a:cubicBezTo>
                  <a:lnTo>
                    <a:pt x="5173" y="4515"/>
                  </a:lnTo>
                  <a:lnTo>
                    <a:pt x="5158" y="4499"/>
                  </a:lnTo>
                  <a:lnTo>
                    <a:pt x="5173" y="4499"/>
                  </a:lnTo>
                  <a:cubicBezTo>
                    <a:pt x="5173" y="4484"/>
                    <a:pt x="5173" y="4484"/>
                    <a:pt x="5173" y="4484"/>
                  </a:cubicBezTo>
                  <a:cubicBezTo>
                    <a:pt x="5189" y="4468"/>
                    <a:pt x="5189" y="4468"/>
                    <a:pt x="5189" y="4468"/>
                  </a:cubicBezTo>
                  <a:cubicBezTo>
                    <a:pt x="5189" y="4460"/>
                    <a:pt x="5189" y="4460"/>
                    <a:pt x="5189" y="4460"/>
                  </a:cubicBezTo>
                  <a:cubicBezTo>
                    <a:pt x="5189" y="4460"/>
                    <a:pt x="5189" y="4460"/>
                    <a:pt x="5189" y="4452"/>
                  </a:cubicBezTo>
                  <a:lnTo>
                    <a:pt x="5173" y="4452"/>
                  </a:lnTo>
                  <a:cubicBezTo>
                    <a:pt x="5173" y="4452"/>
                    <a:pt x="5158" y="4452"/>
                    <a:pt x="5158" y="4468"/>
                  </a:cubicBezTo>
                  <a:cubicBezTo>
                    <a:pt x="5142" y="4452"/>
                    <a:pt x="5142" y="4452"/>
                    <a:pt x="5158" y="4437"/>
                  </a:cubicBezTo>
                  <a:cubicBezTo>
                    <a:pt x="5158" y="4437"/>
                    <a:pt x="5173" y="4437"/>
                    <a:pt x="5173" y="4421"/>
                  </a:cubicBezTo>
                  <a:cubicBezTo>
                    <a:pt x="5173" y="4421"/>
                    <a:pt x="5173" y="4421"/>
                    <a:pt x="5173" y="4405"/>
                  </a:cubicBezTo>
                  <a:cubicBezTo>
                    <a:pt x="5173" y="4405"/>
                    <a:pt x="5173" y="4390"/>
                    <a:pt x="5173" y="4390"/>
                  </a:cubicBezTo>
                  <a:lnTo>
                    <a:pt x="5189" y="4390"/>
                  </a:lnTo>
                  <a:lnTo>
                    <a:pt x="5189" y="4374"/>
                  </a:lnTo>
                  <a:lnTo>
                    <a:pt x="5189" y="4358"/>
                  </a:lnTo>
                  <a:cubicBezTo>
                    <a:pt x="5189" y="4358"/>
                    <a:pt x="5189" y="4343"/>
                    <a:pt x="5189" y="4343"/>
                  </a:cubicBezTo>
                  <a:lnTo>
                    <a:pt x="5173" y="4343"/>
                  </a:lnTo>
                  <a:lnTo>
                    <a:pt x="5173" y="4327"/>
                  </a:lnTo>
                  <a:cubicBezTo>
                    <a:pt x="5173" y="4311"/>
                    <a:pt x="5173" y="4296"/>
                    <a:pt x="5173" y="4296"/>
                  </a:cubicBezTo>
                  <a:lnTo>
                    <a:pt x="5173" y="4280"/>
                  </a:lnTo>
                  <a:cubicBezTo>
                    <a:pt x="5173" y="4264"/>
                    <a:pt x="5173" y="4264"/>
                    <a:pt x="5173" y="4249"/>
                  </a:cubicBezTo>
                  <a:cubicBezTo>
                    <a:pt x="5173" y="4249"/>
                    <a:pt x="5158" y="4233"/>
                    <a:pt x="5158" y="4233"/>
                  </a:cubicBezTo>
                  <a:lnTo>
                    <a:pt x="5158" y="4217"/>
                  </a:lnTo>
                  <a:cubicBezTo>
                    <a:pt x="5158" y="4217"/>
                    <a:pt x="5158" y="4201"/>
                    <a:pt x="5173" y="4201"/>
                  </a:cubicBezTo>
                  <a:lnTo>
                    <a:pt x="5158" y="4201"/>
                  </a:lnTo>
                  <a:lnTo>
                    <a:pt x="5158" y="4186"/>
                  </a:lnTo>
                  <a:lnTo>
                    <a:pt x="5173" y="4186"/>
                  </a:lnTo>
                  <a:cubicBezTo>
                    <a:pt x="5189" y="4186"/>
                    <a:pt x="5173" y="4170"/>
                    <a:pt x="5189" y="4170"/>
                  </a:cubicBezTo>
                  <a:lnTo>
                    <a:pt x="5205" y="4170"/>
                  </a:lnTo>
                  <a:cubicBezTo>
                    <a:pt x="5205" y="4170"/>
                    <a:pt x="5220" y="4170"/>
                    <a:pt x="5220" y="4154"/>
                  </a:cubicBezTo>
                  <a:cubicBezTo>
                    <a:pt x="5220" y="4139"/>
                    <a:pt x="5220" y="4139"/>
                    <a:pt x="5220" y="4139"/>
                  </a:cubicBezTo>
                  <a:lnTo>
                    <a:pt x="5220" y="4123"/>
                  </a:lnTo>
                  <a:lnTo>
                    <a:pt x="5220" y="4107"/>
                  </a:lnTo>
                  <a:lnTo>
                    <a:pt x="5236" y="4092"/>
                  </a:lnTo>
                  <a:cubicBezTo>
                    <a:pt x="5236" y="4092"/>
                    <a:pt x="5236" y="4076"/>
                    <a:pt x="5236" y="4076"/>
                  </a:cubicBezTo>
                  <a:cubicBezTo>
                    <a:pt x="5236" y="4076"/>
                    <a:pt x="5236" y="4060"/>
                    <a:pt x="5236" y="4060"/>
                  </a:cubicBezTo>
                  <a:cubicBezTo>
                    <a:pt x="5236" y="4060"/>
                    <a:pt x="5236" y="4060"/>
                    <a:pt x="5236" y="4045"/>
                  </a:cubicBezTo>
                  <a:lnTo>
                    <a:pt x="5252" y="4045"/>
                  </a:lnTo>
                  <a:cubicBezTo>
                    <a:pt x="5252" y="4045"/>
                    <a:pt x="5267" y="4045"/>
                    <a:pt x="5267" y="4029"/>
                  </a:cubicBezTo>
                  <a:cubicBezTo>
                    <a:pt x="5267" y="4029"/>
                    <a:pt x="5252" y="4013"/>
                    <a:pt x="5236" y="4013"/>
                  </a:cubicBezTo>
                  <a:cubicBezTo>
                    <a:pt x="5252" y="4013"/>
                    <a:pt x="5252" y="3998"/>
                    <a:pt x="5252" y="3998"/>
                  </a:cubicBezTo>
                  <a:lnTo>
                    <a:pt x="5236" y="3998"/>
                  </a:lnTo>
                  <a:cubicBezTo>
                    <a:pt x="5236" y="3982"/>
                    <a:pt x="5236" y="3982"/>
                    <a:pt x="5236" y="3982"/>
                  </a:cubicBezTo>
                  <a:lnTo>
                    <a:pt x="5236" y="3966"/>
                  </a:lnTo>
                  <a:cubicBezTo>
                    <a:pt x="5236" y="3982"/>
                    <a:pt x="5252" y="3982"/>
                    <a:pt x="5252" y="3982"/>
                  </a:cubicBezTo>
                  <a:cubicBezTo>
                    <a:pt x="5252" y="3982"/>
                    <a:pt x="5252" y="3998"/>
                    <a:pt x="5252" y="3998"/>
                  </a:cubicBezTo>
                  <a:lnTo>
                    <a:pt x="5252" y="4013"/>
                  </a:lnTo>
                  <a:lnTo>
                    <a:pt x="5283" y="4013"/>
                  </a:lnTo>
                  <a:cubicBezTo>
                    <a:pt x="5283" y="4002"/>
                    <a:pt x="5283" y="3991"/>
                    <a:pt x="5288" y="3991"/>
                  </a:cubicBezTo>
                  <a:cubicBezTo>
                    <a:pt x="5291" y="3991"/>
                    <a:pt x="5294" y="3993"/>
                    <a:pt x="5299" y="3998"/>
                  </a:cubicBezTo>
                  <a:cubicBezTo>
                    <a:pt x="5299" y="3990"/>
                    <a:pt x="5299" y="3986"/>
                    <a:pt x="5299" y="3982"/>
                  </a:cubicBezTo>
                  <a:cubicBezTo>
                    <a:pt x="5283" y="3966"/>
                    <a:pt x="5283" y="3951"/>
                    <a:pt x="5267" y="3935"/>
                  </a:cubicBezTo>
                  <a:cubicBezTo>
                    <a:pt x="5267" y="3951"/>
                    <a:pt x="5267" y="3951"/>
                    <a:pt x="5267" y="3951"/>
                  </a:cubicBezTo>
                  <a:cubicBezTo>
                    <a:pt x="5252" y="3951"/>
                    <a:pt x="5252" y="3935"/>
                    <a:pt x="5252" y="3935"/>
                  </a:cubicBezTo>
                  <a:lnTo>
                    <a:pt x="5236" y="3935"/>
                  </a:lnTo>
                  <a:cubicBezTo>
                    <a:pt x="5236" y="3951"/>
                    <a:pt x="5236" y="3951"/>
                    <a:pt x="5236" y="3951"/>
                  </a:cubicBezTo>
                  <a:lnTo>
                    <a:pt x="5220" y="3951"/>
                  </a:lnTo>
                  <a:cubicBezTo>
                    <a:pt x="5220" y="3935"/>
                    <a:pt x="5220" y="3935"/>
                    <a:pt x="5220" y="3919"/>
                  </a:cubicBezTo>
                  <a:cubicBezTo>
                    <a:pt x="5220" y="3935"/>
                    <a:pt x="5205" y="3935"/>
                    <a:pt x="5205" y="3935"/>
                  </a:cubicBezTo>
                  <a:cubicBezTo>
                    <a:pt x="5205" y="3935"/>
                    <a:pt x="5205" y="3935"/>
                    <a:pt x="5205" y="3951"/>
                  </a:cubicBezTo>
                  <a:cubicBezTo>
                    <a:pt x="5205" y="3951"/>
                    <a:pt x="5205" y="3951"/>
                    <a:pt x="5205" y="3966"/>
                  </a:cubicBezTo>
                  <a:lnTo>
                    <a:pt x="5205" y="3982"/>
                  </a:lnTo>
                  <a:lnTo>
                    <a:pt x="5205" y="3998"/>
                  </a:lnTo>
                  <a:lnTo>
                    <a:pt x="5189" y="3998"/>
                  </a:lnTo>
                  <a:cubicBezTo>
                    <a:pt x="5189" y="3998"/>
                    <a:pt x="5189" y="3998"/>
                    <a:pt x="5189" y="4013"/>
                  </a:cubicBezTo>
                  <a:lnTo>
                    <a:pt x="5173" y="4013"/>
                  </a:lnTo>
                  <a:cubicBezTo>
                    <a:pt x="5173" y="4013"/>
                    <a:pt x="5173" y="3998"/>
                    <a:pt x="5173" y="3998"/>
                  </a:cubicBezTo>
                  <a:cubicBezTo>
                    <a:pt x="5158" y="4013"/>
                    <a:pt x="5173" y="4013"/>
                    <a:pt x="5158" y="4029"/>
                  </a:cubicBezTo>
                  <a:cubicBezTo>
                    <a:pt x="5158" y="4045"/>
                    <a:pt x="5158" y="4045"/>
                    <a:pt x="5158" y="4045"/>
                  </a:cubicBezTo>
                  <a:lnTo>
                    <a:pt x="5142" y="4045"/>
                  </a:lnTo>
                  <a:lnTo>
                    <a:pt x="5126" y="4060"/>
                  </a:lnTo>
                  <a:cubicBezTo>
                    <a:pt x="5126" y="4045"/>
                    <a:pt x="5126" y="4045"/>
                    <a:pt x="5126" y="4029"/>
                  </a:cubicBezTo>
                  <a:cubicBezTo>
                    <a:pt x="5126" y="4013"/>
                    <a:pt x="5126" y="4013"/>
                    <a:pt x="5126" y="4013"/>
                  </a:cubicBezTo>
                  <a:lnTo>
                    <a:pt x="5110" y="4013"/>
                  </a:lnTo>
                  <a:cubicBezTo>
                    <a:pt x="5110" y="4013"/>
                    <a:pt x="5110" y="4013"/>
                    <a:pt x="5110" y="3998"/>
                  </a:cubicBezTo>
                  <a:cubicBezTo>
                    <a:pt x="5095" y="4013"/>
                    <a:pt x="5095" y="4013"/>
                    <a:pt x="5110" y="4029"/>
                  </a:cubicBezTo>
                  <a:lnTo>
                    <a:pt x="5095" y="4045"/>
                  </a:lnTo>
                  <a:cubicBezTo>
                    <a:pt x="5095" y="4029"/>
                    <a:pt x="5079" y="4013"/>
                    <a:pt x="5079" y="4013"/>
                  </a:cubicBezTo>
                  <a:lnTo>
                    <a:pt x="5063" y="3998"/>
                  </a:lnTo>
                  <a:cubicBezTo>
                    <a:pt x="5063" y="3998"/>
                    <a:pt x="5063" y="3982"/>
                    <a:pt x="5063" y="3982"/>
                  </a:cubicBezTo>
                  <a:cubicBezTo>
                    <a:pt x="5048" y="3982"/>
                    <a:pt x="5048" y="3982"/>
                    <a:pt x="5032" y="3966"/>
                  </a:cubicBezTo>
                  <a:lnTo>
                    <a:pt x="5048" y="3966"/>
                  </a:lnTo>
                  <a:cubicBezTo>
                    <a:pt x="5048" y="3951"/>
                    <a:pt x="5048" y="3951"/>
                    <a:pt x="5032" y="3951"/>
                  </a:cubicBezTo>
                  <a:lnTo>
                    <a:pt x="5048" y="3951"/>
                  </a:lnTo>
                  <a:lnTo>
                    <a:pt x="5063" y="3935"/>
                  </a:lnTo>
                  <a:lnTo>
                    <a:pt x="5032" y="3935"/>
                  </a:lnTo>
                  <a:lnTo>
                    <a:pt x="5016" y="3919"/>
                  </a:lnTo>
                  <a:lnTo>
                    <a:pt x="5001" y="3919"/>
                  </a:lnTo>
                  <a:lnTo>
                    <a:pt x="4985" y="3904"/>
                  </a:lnTo>
                  <a:lnTo>
                    <a:pt x="4969" y="3904"/>
                  </a:lnTo>
                  <a:lnTo>
                    <a:pt x="4969" y="3888"/>
                  </a:lnTo>
                  <a:cubicBezTo>
                    <a:pt x="4954" y="3872"/>
                    <a:pt x="4954" y="3872"/>
                    <a:pt x="4954" y="3857"/>
                  </a:cubicBezTo>
                  <a:lnTo>
                    <a:pt x="4954" y="3857"/>
                  </a:lnTo>
                  <a:cubicBezTo>
                    <a:pt x="4954" y="3857"/>
                    <a:pt x="4954" y="3872"/>
                    <a:pt x="4969" y="3872"/>
                  </a:cubicBezTo>
                  <a:cubicBezTo>
                    <a:pt x="4985" y="3872"/>
                    <a:pt x="5001" y="3888"/>
                    <a:pt x="5001" y="3888"/>
                  </a:cubicBezTo>
                  <a:lnTo>
                    <a:pt x="5001" y="3904"/>
                  </a:lnTo>
                  <a:lnTo>
                    <a:pt x="5016" y="3904"/>
                  </a:lnTo>
                  <a:cubicBezTo>
                    <a:pt x="5016" y="3904"/>
                    <a:pt x="5016" y="3919"/>
                    <a:pt x="5032" y="3919"/>
                  </a:cubicBezTo>
                  <a:cubicBezTo>
                    <a:pt x="5032" y="3927"/>
                    <a:pt x="5036" y="3931"/>
                    <a:pt x="5040" y="3931"/>
                  </a:cubicBezTo>
                  <a:cubicBezTo>
                    <a:pt x="5044" y="3931"/>
                    <a:pt x="5048" y="3927"/>
                    <a:pt x="5048" y="3919"/>
                  </a:cubicBezTo>
                  <a:cubicBezTo>
                    <a:pt x="5063" y="3935"/>
                    <a:pt x="5063" y="3935"/>
                    <a:pt x="5063" y="3935"/>
                  </a:cubicBezTo>
                  <a:cubicBezTo>
                    <a:pt x="5079" y="3919"/>
                    <a:pt x="5079" y="3919"/>
                    <a:pt x="5095" y="3919"/>
                  </a:cubicBezTo>
                  <a:cubicBezTo>
                    <a:pt x="5095" y="3919"/>
                    <a:pt x="5079" y="3904"/>
                    <a:pt x="5079" y="3904"/>
                  </a:cubicBezTo>
                  <a:cubicBezTo>
                    <a:pt x="5095" y="3888"/>
                    <a:pt x="5095" y="3872"/>
                    <a:pt x="5110" y="3872"/>
                  </a:cubicBezTo>
                  <a:cubicBezTo>
                    <a:pt x="5110" y="3872"/>
                    <a:pt x="5110" y="3872"/>
                    <a:pt x="5110" y="3857"/>
                  </a:cubicBezTo>
                  <a:lnTo>
                    <a:pt x="5126" y="3857"/>
                  </a:lnTo>
                  <a:cubicBezTo>
                    <a:pt x="5126" y="3857"/>
                    <a:pt x="5126" y="3857"/>
                    <a:pt x="5126" y="3841"/>
                  </a:cubicBezTo>
                  <a:cubicBezTo>
                    <a:pt x="5126" y="3841"/>
                    <a:pt x="5142" y="3825"/>
                    <a:pt x="5142" y="3825"/>
                  </a:cubicBezTo>
                  <a:lnTo>
                    <a:pt x="5158" y="3810"/>
                  </a:lnTo>
                  <a:cubicBezTo>
                    <a:pt x="5158" y="3810"/>
                    <a:pt x="5142" y="3794"/>
                    <a:pt x="5142" y="3794"/>
                  </a:cubicBezTo>
                  <a:cubicBezTo>
                    <a:pt x="5158" y="3778"/>
                    <a:pt x="5158" y="3778"/>
                    <a:pt x="5158" y="3778"/>
                  </a:cubicBezTo>
                  <a:lnTo>
                    <a:pt x="5142" y="3778"/>
                  </a:lnTo>
                  <a:lnTo>
                    <a:pt x="5142" y="3763"/>
                  </a:lnTo>
                  <a:cubicBezTo>
                    <a:pt x="5150" y="3755"/>
                    <a:pt x="5150" y="3755"/>
                    <a:pt x="5148" y="3755"/>
                  </a:cubicBezTo>
                  <a:cubicBezTo>
                    <a:pt x="5146" y="3755"/>
                    <a:pt x="5142" y="3755"/>
                    <a:pt x="5142" y="3747"/>
                  </a:cubicBezTo>
                  <a:cubicBezTo>
                    <a:pt x="5142" y="3731"/>
                    <a:pt x="5142" y="3731"/>
                    <a:pt x="5142" y="3731"/>
                  </a:cubicBezTo>
                  <a:lnTo>
                    <a:pt x="5142" y="3716"/>
                  </a:lnTo>
                  <a:cubicBezTo>
                    <a:pt x="5142" y="3716"/>
                    <a:pt x="5142" y="3716"/>
                    <a:pt x="5142" y="3700"/>
                  </a:cubicBezTo>
                  <a:lnTo>
                    <a:pt x="5126" y="3700"/>
                  </a:lnTo>
                  <a:cubicBezTo>
                    <a:pt x="5126" y="3700"/>
                    <a:pt x="5126" y="3700"/>
                    <a:pt x="5126" y="3684"/>
                  </a:cubicBezTo>
                  <a:cubicBezTo>
                    <a:pt x="5110" y="3684"/>
                    <a:pt x="5095" y="3700"/>
                    <a:pt x="5095" y="3700"/>
                  </a:cubicBezTo>
                  <a:cubicBezTo>
                    <a:pt x="5095" y="3700"/>
                    <a:pt x="5095" y="3684"/>
                    <a:pt x="5095" y="3684"/>
                  </a:cubicBezTo>
                  <a:lnTo>
                    <a:pt x="5079" y="3684"/>
                  </a:lnTo>
                  <a:lnTo>
                    <a:pt x="5079" y="3669"/>
                  </a:lnTo>
                  <a:cubicBezTo>
                    <a:pt x="5079" y="3669"/>
                    <a:pt x="5079" y="3669"/>
                    <a:pt x="5079" y="3653"/>
                  </a:cubicBezTo>
                  <a:lnTo>
                    <a:pt x="5063" y="3653"/>
                  </a:lnTo>
                  <a:cubicBezTo>
                    <a:pt x="5063" y="3653"/>
                    <a:pt x="5079" y="3637"/>
                    <a:pt x="5079" y="3637"/>
                  </a:cubicBezTo>
                  <a:cubicBezTo>
                    <a:pt x="5079" y="3637"/>
                    <a:pt x="5063" y="3622"/>
                    <a:pt x="5063" y="3622"/>
                  </a:cubicBezTo>
                  <a:cubicBezTo>
                    <a:pt x="5048" y="3590"/>
                    <a:pt x="5032" y="3575"/>
                    <a:pt x="5001" y="3575"/>
                  </a:cubicBezTo>
                  <a:lnTo>
                    <a:pt x="4985" y="3575"/>
                  </a:lnTo>
                  <a:lnTo>
                    <a:pt x="5001" y="3559"/>
                  </a:lnTo>
                  <a:lnTo>
                    <a:pt x="4954" y="3559"/>
                  </a:lnTo>
                  <a:cubicBezTo>
                    <a:pt x="4969" y="3543"/>
                    <a:pt x="4969" y="3543"/>
                    <a:pt x="4985" y="3543"/>
                  </a:cubicBezTo>
                  <a:cubicBezTo>
                    <a:pt x="5001" y="3527"/>
                    <a:pt x="5001" y="3527"/>
                    <a:pt x="5001" y="3527"/>
                  </a:cubicBezTo>
                  <a:lnTo>
                    <a:pt x="5016" y="3512"/>
                  </a:lnTo>
                  <a:cubicBezTo>
                    <a:pt x="5016" y="3512"/>
                    <a:pt x="5016" y="3496"/>
                    <a:pt x="5016" y="3496"/>
                  </a:cubicBezTo>
                  <a:lnTo>
                    <a:pt x="5048" y="3496"/>
                  </a:lnTo>
                  <a:cubicBezTo>
                    <a:pt x="5048" y="3480"/>
                    <a:pt x="5048" y="3480"/>
                    <a:pt x="5048" y="3480"/>
                  </a:cubicBezTo>
                  <a:cubicBezTo>
                    <a:pt x="5063" y="3465"/>
                    <a:pt x="5063" y="3465"/>
                    <a:pt x="5063" y="3465"/>
                  </a:cubicBezTo>
                  <a:lnTo>
                    <a:pt x="5095" y="3465"/>
                  </a:lnTo>
                  <a:lnTo>
                    <a:pt x="5110" y="3449"/>
                  </a:lnTo>
                  <a:lnTo>
                    <a:pt x="5126" y="3449"/>
                  </a:lnTo>
                  <a:lnTo>
                    <a:pt x="5158" y="3433"/>
                  </a:lnTo>
                  <a:lnTo>
                    <a:pt x="5173" y="3433"/>
                  </a:lnTo>
                  <a:cubicBezTo>
                    <a:pt x="5173" y="3433"/>
                    <a:pt x="5189" y="3418"/>
                    <a:pt x="5189" y="3418"/>
                  </a:cubicBezTo>
                  <a:lnTo>
                    <a:pt x="5189" y="3433"/>
                  </a:lnTo>
                  <a:lnTo>
                    <a:pt x="5205" y="3433"/>
                  </a:lnTo>
                  <a:cubicBezTo>
                    <a:pt x="5220" y="3449"/>
                    <a:pt x="5236" y="3449"/>
                    <a:pt x="5252" y="3465"/>
                  </a:cubicBezTo>
                  <a:lnTo>
                    <a:pt x="5236" y="3465"/>
                  </a:lnTo>
                  <a:cubicBezTo>
                    <a:pt x="5252" y="3465"/>
                    <a:pt x="5252" y="3480"/>
                    <a:pt x="5267" y="3480"/>
                  </a:cubicBezTo>
                  <a:cubicBezTo>
                    <a:pt x="5267" y="3480"/>
                    <a:pt x="5267" y="3480"/>
                    <a:pt x="5267" y="3496"/>
                  </a:cubicBezTo>
                  <a:lnTo>
                    <a:pt x="5283" y="3496"/>
                  </a:lnTo>
                  <a:cubicBezTo>
                    <a:pt x="5283" y="3496"/>
                    <a:pt x="5267" y="3496"/>
                    <a:pt x="5267" y="3512"/>
                  </a:cubicBezTo>
                  <a:cubicBezTo>
                    <a:pt x="5267" y="3512"/>
                    <a:pt x="5283" y="3512"/>
                    <a:pt x="5283" y="3527"/>
                  </a:cubicBezTo>
                  <a:cubicBezTo>
                    <a:pt x="5283" y="3512"/>
                    <a:pt x="5283" y="3512"/>
                    <a:pt x="5283" y="3512"/>
                  </a:cubicBezTo>
                  <a:lnTo>
                    <a:pt x="5299" y="3512"/>
                  </a:lnTo>
                  <a:cubicBezTo>
                    <a:pt x="5299" y="3512"/>
                    <a:pt x="5299" y="3512"/>
                    <a:pt x="5283" y="3527"/>
                  </a:cubicBezTo>
                  <a:cubicBezTo>
                    <a:pt x="5299" y="3527"/>
                    <a:pt x="5299" y="3527"/>
                    <a:pt x="5299" y="3543"/>
                  </a:cubicBezTo>
                  <a:lnTo>
                    <a:pt x="5330" y="3543"/>
                  </a:lnTo>
                  <a:cubicBezTo>
                    <a:pt x="5330" y="3543"/>
                    <a:pt x="5330" y="3559"/>
                    <a:pt x="5330" y="3559"/>
                  </a:cubicBezTo>
                  <a:cubicBezTo>
                    <a:pt x="5346" y="3559"/>
                    <a:pt x="5346" y="3575"/>
                    <a:pt x="5346" y="3575"/>
                  </a:cubicBezTo>
                  <a:cubicBezTo>
                    <a:pt x="5346" y="3575"/>
                    <a:pt x="5346" y="3590"/>
                    <a:pt x="5361" y="3590"/>
                  </a:cubicBezTo>
                  <a:cubicBezTo>
                    <a:pt x="5361" y="3606"/>
                    <a:pt x="5361" y="3606"/>
                    <a:pt x="5377" y="3622"/>
                  </a:cubicBezTo>
                  <a:cubicBezTo>
                    <a:pt x="5377" y="3622"/>
                    <a:pt x="5377" y="3622"/>
                    <a:pt x="5377" y="3637"/>
                  </a:cubicBezTo>
                  <a:lnTo>
                    <a:pt x="5393" y="3637"/>
                  </a:lnTo>
                  <a:lnTo>
                    <a:pt x="5393" y="3653"/>
                  </a:lnTo>
                  <a:cubicBezTo>
                    <a:pt x="5393" y="3653"/>
                    <a:pt x="5393" y="3653"/>
                    <a:pt x="5393" y="3669"/>
                  </a:cubicBezTo>
                  <a:cubicBezTo>
                    <a:pt x="5393" y="3669"/>
                    <a:pt x="5408" y="3684"/>
                    <a:pt x="5408" y="3684"/>
                  </a:cubicBezTo>
                  <a:cubicBezTo>
                    <a:pt x="5408" y="3700"/>
                    <a:pt x="5408" y="3700"/>
                    <a:pt x="5424" y="3700"/>
                  </a:cubicBezTo>
                  <a:cubicBezTo>
                    <a:pt x="5424" y="3700"/>
                    <a:pt x="5424" y="3700"/>
                    <a:pt x="5424" y="3716"/>
                  </a:cubicBezTo>
                  <a:lnTo>
                    <a:pt x="5408" y="3716"/>
                  </a:lnTo>
                  <a:lnTo>
                    <a:pt x="5424" y="3747"/>
                  </a:lnTo>
                  <a:cubicBezTo>
                    <a:pt x="5424" y="3763"/>
                    <a:pt x="5440" y="3778"/>
                    <a:pt x="5440" y="3778"/>
                  </a:cubicBezTo>
                  <a:lnTo>
                    <a:pt x="5455" y="3778"/>
                  </a:lnTo>
                  <a:lnTo>
                    <a:pt x="5455" y="3794"/>
                  </a:lnTo>
                  <a:lnTo>
                    <a:pt x="5440" y="3794"/>
                  </a:lnTo>
                  <a:cubicBezTo>
                    <a:pt x="5440" y="3810"/>
                    <a:pt x="5440" y="3810"/>
                    <a:pt x="5440" y="3810"/>
                  </a:cubicBezTo>
                  <a:lnTo>
                    <a:pt x="5455" y="3825"/>
                  </a:lnTo>
                  <a:cubicBezTo>
                    <a:pt x="5455" y="3841"/>
                    <a:pt x="5455" y="3857"/>
                    <a:pt x="5455" y="3857"/>
                  </a:cubicBezTo>
                  <a:cubicBezTo>
                    <a:pt x="5471" y="3857"/>
                    <a:pt x="5471" y="3857"/>
                    <a:pt x="5471" y="3872"/>
                  </a:cubicBezTo>
                  <a:lnTo>
                    <a:pt x="5502" y="3872"/>
                  </a:lnTo>
                  <a:lnTo>
                    <a:pt x="5502" y="3888"/>
                  </a:lnTo>
                  <a:cubicBezTo>
                    <a:pt x="5518" y="3888"/>
                    <a:pt x="5518" y="3872"/>
                    <a:pt x="5534" y="3872"/>
                  </a:cubicBezTo>
                  <a:lnTo>
                    <a:pt x="5534" y="3888"/>
                  </a:lnTo>
                  <a:cubicBezTo>
                    <a:pt x="5549" y="3872"/>
                    <a:pt x="5549" y="3872"/>
                    <a:pt x="5549" y="3872"/>
                  </a:cubicBezTo>
                  <a:cubicBezTo>
                    <a:pt x="5549" y="3857"/>
                    <a:pt x="5549" y="3857"/>
                    <a:pt x="5549" y="3857"/>
                  </a:cubicBezTo>
                  <a:cubicBezTo>
                    <a:pt x="5557" y="3849"/>
                    <a:pt x="5565" y="3849"/>
                    <a:pt x="5575" y="3849"/>
                  </a:cubicBezTo>
                  <a:cubicBezTo>
                    <a:pt x="5585" y="3849"/>
                    <a:pt x="5596" y="3849"/>
                    <a:pt x="5612" y="3841"/>
                  </a:cubicBezTo>
                  <a:cubicBezTo>
                    <a:pt x="5612" y="3872"/>
                    <a:pt x="5628" y="3888"/>
                    <a:pt x="5643" y="3919"/>
                  </a:cubicBezTo>
                  <a:lnTo>
                    <a:pt x="5643" y="3935"/>
                  </a:lnTo>
                  <a:lnTo>
                    <a:pt x="5643" y="3951"/>
                  </a:lnTo>
                  <a:lnTo>
                    <a:pt x="5659" y="3951"/>
                  </a:lnTo>
                  <a:cubicBezTo>
                    <a:pt x="5659" y="3966"/>
                    <a:pt x="5659" y="3966"/>
                    <a:pt x="5659" y="3966"/>
                  </a:cubicBezTo>
                  <a:cubicBezTo>
                    <a:pt x="5659" y="3982"/>
                    <a:pt x="5659" y="3998"/>
                    <a:pt x="5659" y="4013"/>
                  </a:cubicBezTo>
                  <a:lnTo>
                    <a:pt x="5659" y="4029"/>
                  </a:lnTo>
                  <a:lnTo>
                    <a:pt x="5643" y="4029"/>
                  </a:lnTo>
                  <a:lnTo>
                    <a:pt x="5659" y="4060"/>
                  </a:lnTo>
                  <a:cubicBezTo>
                    <a:pt x="5659" y="4076"/>
                    <a:pt x="5659" y="4076"/>
                    <a:pt x="5659" y="4076"/>
                  </a:cubicBezTo>
                  <a:cubicBezTo>
                    <a:pt x="5659" y="4076"/>
                    <a:pt x="5659" y="4076"/>
                    <a:pt x="5659" y="4092"/>
                  </a:cubicBezTo>
                  <a:lnTo>
                    <a:pt x="5675" y="4107"/>
                  </a:lnTo>
                  <a:cubicBezTo>
                    <a:pt x="5675" y="4107"/>
                    <a:pt x="5690" y="4107"/>
                    <a:pt x="5690" y="4123"/>
                  </a:cubicBezTo>
                  <a:lnTo>
                    <a:pt x="5690" y="4139"/>
                  </a:lnTo>
                  <a:cubicBezTo>
                    <a:pt x="5690" y="4154"/>
                    <a:pt x="5690" y="4154"/>
                    <a:pt x="5690" y="4154"/>
                  </a:cubicBezTo>
                  <a:cubicBezTo>
                    <a:pt x="5690" y="4170"/>
                    <a:pt x="5690" y="4170"/>
                    <a:pt x="5706" y="4170"/>
                  </a:cubicBezTo>
                  <a:lnTo>
                    <a:pt x="5690" y="4170"/>
                  </a:lnTo>
                  <a:cubicBezTo>
                    <a:pt x="5690" y="4170"/>
                    <a:pt x="5690" y="4170"/>
                    <a:pt x="5690" y="4186"/>
                  </a:cubicBezTo>
                  <a:lnTo>
                    <a:pt x="5690" y="4201"/>
                  </a:lnTo>
                  <a:cubicBezTo>
                    <a:pt x="5706" y="4217"/>
                    <a:pt x="5706" y="4217"/>
                    <a:pt x="5706" y="4217"/>
                  </a:cubicBezTo>
                  <a:lnTo>
                    <a:pt x="5690" y="4217"/>
                  </a:lnTo>
                  <a:lnTo>
                    <a:pt x="5690" y="4233"/>
                  </a:lnTo>
                  <a:lnTo>
                    <a:pt x="5643" y="4233"/>
                  </a:lnTo>
                  <a:cubicBezTo>
                    <a:pt x="5628" y="4233"/>
                    <a:pt x="5628" y="4249"/>
                    <a:pt x="5628" y="4249"/>
                  </a:cubicBezTo>
                  <a:lnTo>
                    <a:pt x="5612" y="4249"/>
                  </a:lnTo>
                  <a:lnTo>
                    <a:pt x="5628" y="4264"/>
                  </a:lnTo>
                  <a:lnTo>
                    <a:pt x="5596" y="4280"/>
                  </a:lnTo>
                  <a:lnTo>
                    <a:pt x="5549" y="4280"/>
                  </a:lnTo>
                  <a:cubicBezTo>
                    <a:pt x="5549" y="4296"/>
                    <a:pt x="5565" y="4296"/>
                    <a:pt x="5565" y="4296"/>
                  </a:cubicBezTo>
                  <a:cubicBezTo>
                    <a:pt x="5581" y="4311"/>
                    <a:pt x="5565" y="4311"/>
                    <a:pt x="5565" y="4327"/>
                  </a:cubicBezTo>
                  <a:cubicBezTo>
                    <a:pt x="5581" y="4327"/>
                    <a:pt x="5565" y="4343"/>
                    <a:pt x="5581" y="4343"/>
                  </a:cubicBezTo>
                  <a:lnTo>
                    <a:pt x="5596" y="4343"/>
                  </a:lnTo>
                  <a:cubicBezTo>
                    <a:pt x="5612" y="4358"/>
                    <a:pt x="5612" y="4374"/>
                    <a:pt x="5628" y="4374"/>
                  </a:cubicBezTo>
                  <a:lnTo>
                    <a:pt x="5612" y="4374"/>
                  </a:lnTo>
                  <a:cubicBezTo>
                    <a:pt x="5628" y="4390"/>
                    <a:pt x="5628" y="4390"/>
                    <a:pt x="5628" y="4390"/>
                  </a:cubicBezTo>
                  <a:cubicBezTo>
                    <a:pt x="5628" y="4405"/>
                    <a:pt x="5643" y="4405"/>
                    <a:pt x="5643" y="4405"/>
                  </a:cubicBezTo>
                  <a:lnTo>
                    <a:pt x="5659" y="4405"/>
                  </a:lnTo>
                  <a:cubicBezTo>
                    <a:pt x="5659" y="4405"/>
                    <a:pt x="5659" y="4421"/>
                    <a:pt x="5659" y="4421"/>
                  </a:cubicBezTo>
                  <a:cubicBezTo>
                    <a:pt x="5659" y="4437"/>
                    <a:pt x="5659" y="4437"/>
                    <a:pt x="5675" y="4437"/>
                  </a:cubicBezTo>
                  <a:cubicBezTo>
                    <a:pt x="5675" y="4437"/>
                    <a:pt x="5690" y="4452"/>
                    <a:pt x="5690" y="4452"/>
                  </a:cubicBezTo>
                  <a:lnTo>
                    <a:pt x="5706" y="4468"/>
                  </a:lnTo>
                  <a:cubicBezTo>
                    <a:pt x="5706" y="4484"/>
                    <a:pt x="5706" y="4484"/>
                    <a:pt x="5722" y="4484"/>
                  </a:cubicBezTo>
                  <a:cubicBezTo>
                    <a:pt x="5722" y="4499"/>
                    <a:pt x="5722" y="4499"/>
                    <a:pt x="5722" y="4499"/>
                  </a:cubicBezTo>
                  <a:cubicBezTo>
                    <a:pt x="5722" y="4499"/>
                    <a:pt x="5737" y="4515"/>
                    <a:pt x="5737" y="4515"/>
                  </a:cubicBezTo>
                  <a:lnTo>
                    <a:pt x="5753" y="4515"/>
                  </a:lnTo>
                  <a:cubicBezTo>
                    <a:pt x="5769" y="4531"/>
                    <a:pt x="5769" y="4546"/>
                    <a:pt x="5784" y="4562"/>
                  </a:cubicBezTo>
                  <a:lnTo>
                    <a:pt x="5800" y="4562"/>
                  </a:lnTo>
                  <a:lnTo>
                    <a:pt x="5800" y="4578"/>
                  </a:lnTo>
                  <a:lnTo>
                    <a:pt x="5832" y="4578"/>
                  </a:lnTo>
                  <a:cubicBezTo>
                    <a:pt x="5832" y="4593"/>
                    <a:pt x="5832" y="4593"/>
                    <a:pt x="5847" y="4593"/>
                  </a:cubicBezTo>
                  <a:lnTo>
                    <a:pt x="5863" y="4593"/>
                  </a:lnTo>
                  <a:cubicBezTo>
                    <a:pt x="5863" y="4593"/>
                    <a:pt x="5863" y="4609"/>
                    <a:pt x="5863" y="4609"/>
                  </a:cubicBezTo>
                  <a:lnTo>
                    <a:pt x="5879" y="4609"/>
                  </a:lnTo>
                  <a:cubicBezTo>
                    <a:pt x="5879" y="4609"/>
                    <a:pt x="5879" y="4625"/>
                    <a:pt x="5894" y="4625"/>
                  </a:cubicBezTo>
                  <a:lnTo>
                    <a:pt x="5926" y="4625"/>
                  </a:lnTo>
                  <a:lnTo>
                    <a:pt x="5926" y="4640"/>
                  </a:lnTo>
                  <a:lnTo>
                    <a:pt x="5941" y="4625"/>
                  </a:lnTo>
                  <a:lnTo>
                    <a:pt x="5941" y="4640"/>
                  </a:lnTo>
                  <a:cubicBezTo>
                    <a:pt x="5941" y="4640"/>
                    <a:pt x="5941" y="4640"/>
                    <a:pt x="5941" y="4656"/>
                  </a:cubicBezTo>
                  <a:cubicBezTo>
                    <a:pt x="5941" y="4672"/>
                    <a:pt x="5957" y="4672"/>
                    <a:pt x="5957" y="4672"/>
                  </a:cubicBezTo>
                  <a:cubicBezTo>
                    <a:pt x="5973" y="4672"/>
                    <a:pt x="5973" y="4687"/>
                    <a:pt x="5988" y="4703"/>
                  </a:cubicBezTo>
                  <a:lnTo>
                    <a:pt x="5988" y="4687"/>
                  </a:lnTo>
                  <a:cubicBezTo>
                    <a:pt x="5988" y="4703"/>
                    <a:pt x="6004" y="4703"/>
                    <a:pt x="6004" y="4719"/>
                  </a:cubicBezTo>
                  <a:cubicBezTo>
                    <a:pt x="6004" y="4719"/>
                    <a:pt x="6004" y="4734"/>
                    <a:pt x="5988" y="4750"/>
                  </a:cubicBezTo>
                  <a:lnTo>
                    <a:pt x="6004" y="4766"/>
                  </a:lnTo>
                  <a:lnTo>
                    <a:pt x="6020" y="4766"/>
                  </a:lnTo>
                  <a:cubicBezTo>
                    <a:pt x="6020" y="4766"/>
                    <a:pt x="6035" y="4750"/>
                    <a:pt x="6035" y="4750"/>
                  </a:cubicBezTo>
                  <a:lnTo>
                    <a:pt x="6067" y="4750"/>
                  </a:lnTo>
                  <a:cubicBezTo>
                    <a:pt x="6067" y="4750"/>
                    <a:pt x="6067" y="4750"/>
                    <a:pt x="6067" y="4734"/>
                  </a:cubicBezTo>
                  <a:lnTo>
                    <a:pt x="6082" y="4750"/>
                  </a:lnTo>
                  <a:cubicBezTo>
                    <a:pt x="6098" y="4734"/>
                    <a:pt x="6098" y="4734"/>
                    <a:pt x="6098" y="4734"/>
                  </a:cubicBezTo>
                  <a:lnTo>
                    <a:pt x="6114" y="4734"/>
                  </a:lnTo>
                  <a:lnTo>
                    <a:pt x="6129" y="4750"/>
                  </a:lnTo>
                  <a:lnTo>
                    <a:pt x="6161" y="4750"/>
                  </a:lnTo>
                  <a:lnTo>
                    <a:pt x="6161" y="4766"/>
                  </a:lnTo>
                  <a:lnTo>
                    <a:pt x="6192" y="4766"/>
                  </a:lnTo>
                  <a:cubicBezTo>
                    <a:pt x="6192" y="4766"/>
                    <a:pt x="6208" y="4766"/>
                    <a:pt x="6208" y="4781"/>
                  </a:cubicBezTo>
                  <a:cubicBezTo>
                    <a:pt x="6223" y="4766"/>
                    <a:pt x="6223" y="4766"/>
                    <a:pt x="6239" y="4766"/>
                  </a:cubicBezTo>
                  <a:cubicBezTo>
                    <a:pt x="6239" y="4766"/>
                    <a:pt x="6239" y="4766"/>
                    <a:pt x="6255" y="4750"/>
                  </a:cubicBezTo>
                  <a:cubicBezTo>
                    <a:pt x="6255" y="4750"/>
                    <a:pt x="6255" y="4766"/>
                    <a:pt x="6255" y="4766"/>
                  </a:cubicBezTo>
                  <a:lnTo>
                    <a:pt x="6270" y="4750"/>
                  </a:lnTo>
                  <a:lnTo>
                    <a:pt x="6286" y="4750"/>
                  </a:lnTo>
                  <a:lnTo>
                    <a:pt x="6286" y="4734"/>
                  </a:lnTo>
                  <a:lnTo>
                    <a:pt x="6302" y="4734"/>
                  </a:lnTo>
                  <a:cubicBezTo>
                    <a:pt x="6302" y="4734"/>
                    <a:pt x="6302" y="4719"/>
                    <a:pt x="6302" y="4719"/>
                  </a:cubicBezTo>
                  <a:lnTo>
                    <a:pt x="6333" y="4703"/>
                  </a:lnTo>
                  <a:cubicBezTo>
                    <a:pt x="6333" y="4703"/>
                    <a:pt x="6349" y="4687"/>
                    <a:pt x="6349" y="4687"/>
                  </a:cubicBezTo>
                  <a:cubicBezTo>
                    <a:pt x="6349" y="4687"/>
                    <a:pt x="6349" y="4687"/>
                    <a:pt x="6349" y="4703"/>
                  </a:cubicBezTo>
                  <a:cubicBezTo>
                    <a:pt x="6364" y="4687"/>
                    <a:pt x="6364" y="4687"/>
                    <a:pt x="6364" y="4687"/>
                  </a:cubicBezTo>
                  <a:lnTo>
                    <a:pt x="6411" y="4687"/>
                  </a:lnTo>
                  <a:cubicBezTo>
                    <a:pt x="6411" y="4687"/>
                    <a:pt x="6411" y="4687"/>
                    <a:pt x="6411" y="4703"/>
                  </a:cubicBezTo>
                  <a:lnTo>
                    <a:pt x="6490" y="4703"/>
                  </a:lnTo>
                  <a:cubicBezTo>
                    <a:pt x="6490" y="4703"/>
                    <a:pt x="6506" y="4719"/>
                    <a:pt x="6506" y="4719"/>
                  </a:cubicBezTo>
                  <a:lnTo>
                    <a:pt x="6600" y="4719"/>
                  </a:lnTo>
                  <a:lnTo>
                    <a:pt x="6615" y="4703"/>
                  </a:lnTo>
                  <a:lnTo>
                    <a:pt x="6662" y="4703"/>
                  </a:lnTo>
                  <a:cubicBezTo>
                    <a:pt x="6678" y="4703"/>
                    <a:pt x="6678" y="4687"/>
                    <a:pt x="6678" y="4687"/>
                  </a:cubicBezTo>
                  <a:lnTo>
                    <a:pt x="6694" y="4703"/>
                  </a:lnTo>
                  <a:lnTo>
                    <a:pt x="6694" y="4687"/>
                  </a:lnTo>
                  <a:lnTo>
                    <a:pt x="6709" y="4703"/>
                  </a:lnTo>
                  <a:cubicBezTo>
                    <a:pt x="6709" y="4687"/>
                    <a:pt x="6709" y="4687"/>
                    <a:pt x="6709" y="4687"/>
                  </a:cubicBezTo>
                  <a:lnTo>
                    <a:pt x="6741" y="4687"/>
                  </a:lnTo>
                  <a:lnTo>
                    <a:pt x="6756" y="4672"/>
                  </a:lnTo>
                  <a:cubicBezTo>
                    <a:pt x="6756" y="4687"/>
                    <a:pt x="6756" y="4687"/>
                    <a:pt x="6756" y="4687"/>
                  </a:cubicBezTo>
                  <a:cubicBezTo>
                    <a:pt x="6756" y="4687"/>
                    <a:pt x="6772" y="4672"/>
                    <a:pt x="6772" y="4672"/>
                  </a:cubicBezTo>
                  <a:lnTo>
                    <a:pt x="6788" y="4672"/>
                  </a:lnTo>
                  <a:lnTo>
                    <a:pt x="6788" y="4687"/>
                  </a:lnTo>
                  <a:cubicBezTo>
                    <a:pt x="6803" y="4672"/>
                    <a:pt x="6803" y="4672"/>
                    <a:pt x="6803" y="4672"/>
                  </a:cubicBezTo>
                  <a:lnTo>
                    <a:pt x="6819" y="4672"/>
                  </a:lnTo>
                  <a:cubicBezTo>
                    <a:pt x="6819" y="4672"/>
                    <a:pt x="6819" y="4656"/>
                    <a:pt x="6819" y="4656"/>
                  </a:cubicBezTo>
                  <a:cubicBezTo>
                    <a:pt x="6835" y="4640"/>
                    <a:pt x="6835" y="4640"/>
                    <a:pt x="6835" y="4640"/>
                  </a:cubicBezTo>
                  <a:cubicBezTo>
                    <a:pt x="6835" y="4625"/>
                    <a:pt x="6835" y="4625"/>
                    <a:pt x="6835" y="4625"/>
                  </a:cubicBezTo>
                  <a:cubicBezTo>
                    <a:pt x="6835" y="4617"/>
                    <a:pt x="6839" y="4617"/>
                    <a:pt x="6842" y="4617"/>
                  </a:cubicBezTo>
                  <a:cubicBezTo>
                    <a:pt x="6846" y="4617"/>
                    <a:pt x="6850" y="4617"/>
                    <a:pt x="6850" y="4609"/>
                  </a:cubicBezTo>
                  <a:cubicBezTo>
                    <a:pt x="6850" y="4609"/>
                    <a:pt x="6866" y="4593"/>
                    <a:pt x="6866" y="4593"/>
                  </a:cubicBezTo>
                  <a:lnTo>
                    <a:pt x="6882" y="4593"/>
                  </a:lnTo>
                  <a:lnTo>
                    <a:pt x="6882" y="4578"/>
                  </a:lnTo>
                  <a:lnTo>
                    <a:pt x="6897" y="4562"/>
                  </a:lnTo>
                  <a:cubicBezTo>
                    <a:pt x="6897" y="4562"/>
                    <a:pt x="6913" y="4562"/>
                    <a:pt x="6913" y="4546"/>
                  </a:cubicBezTo>
                  <a:cubicBezTo>
                    <a:pt x="6918" y="4541"/>
                    <a:pt x="6922" y="4539"/>
                    <a:pt x="6924" y="4539"/>
                  </a:cubicBezTo>
                  <a:cubicBezTo>
                    <a:pt x="6929" y="4539"/>
                    <a:pt x="6929" y="4546"/>
                    <a:pt x="6929" y="4546"/>
                  </a:cubicBezTo>
                  <a:lnTo>
                    <a:pt x="6960" y="4515"/>
                  </a:lnTo>
                  <a:lnTo>
                    <a:pt x="6976" y="4515"/>
                  </a:lnTo>
                  <a:cubicBezTo>
                    <a:pt x="6991" y="4515"/>
                    <a:pt x="6991" y="4499"/>
                    <a:pt x="7007" y="4499"/>
                  </a:cubicBezTo>
                  <a:lnTo>
                    <a:pt x="7007" y="4484"/>
                  </a:lnTo>
                  <a:lnTo>
                    <a:pt x="7070" y="4484"/>
                  </a:lnTo>
                  <a:cubicBezTo>
                    <a:pt x="7070" y="4484"/>
                    <a:pt x="7070" y="4484"/>
                    <a:pt x="7070" y="4468"/>
                  </a:cubicBezTo>
                  <a:cubicBezTo>
                    <a:pt x="7070" y="4468"/>
                    <a:pt x="7085" y="4452"/>
                    <a:pt x="7085" y="4452"/>
                  </a:cubicBezTo>
                  <a:cubicBezTo>
                    <a:pt x="7085" y="4437"/>
                    <a:pt x="7085" y="4437"/>
                    <a:pt x="7085" y="4437"/>
                  </a:cubicBezTo>
                  <a:lnTo>
                    <a:pt x="7101" y="4421"/>
                  </a:lnTo>
                  <a:lnTo>
                    <a:pt x="7117" y="4421"/>
                  </a:lnTo>
                  <a:lnTo>
                    <a:pt x="7101" y="4405"/>
                  </a:lnTo>
                  <a:lnTo>
                    <a:pt x="7117" y="4405"/>
                  </a:lnTo>
                  <a:cubicBezTo>
                    <a:pt x="7117" y="4405"/>
                    <a:pt x="7117" y="4405"/>
                    <a:pt x="7117" y="4390"/>
                  </a:cubicBezTo>
                  <a:lnTo>
                    <a:pt x="7132" y="4390"/>
                  </a:lnTo>
                  <a:cubicBezTo>
                    <a:pt x="7132" y="4390"/>
                    <a:pt x="7132" y="4374"/>
                    <a:pt x="7132" y="4374"/>
                  </a:cubicBezTo>
                  <a:lnTo>
                    <a:pt x="7117" y="4358"/>
                  </a:lnTo>
                  <a:cubicBezTo>
                    <a:pt x="7117" y="4358"/>
                    <a:pt x="7117" y="4343"/>
                    <a:pt x="7132" y="4343"/>
                  </a:cubicBezTo>
                  <a:cubicBezTo>
                    <a:pt x="7132" y="4327"/>
                    <a:pt x="7132" y="4327"/>
                    <a:pt x="7132" y="4327"/>
                  </a:cubicBezTo>
                  <a:lnTo>
                    <a:pt x="7132" y="4311"/>
                  </a:lnTo>
                  <a:cubicBezTo>
                    <a:pt x="7132" y="4296"/>
                    <a:pt x="7132" y="4296"/>
                    <a:pt x="7132" y="4296"/>
                  </a:cubicBezTo>
                  <a:cubicBezTo>
                    <a:pt x="7132" y="4288"/>
                    <a:pt x="7136" y="4288"/>
                    <a:pt x="7140" y="4288"/>
                  </a:cubicBezTo>
                  <a:cubicBezTo>
                    <a:pt x="7144" y="4288"/>
                    <a:pt x="7148" y="4288"/>
                    <a:pt x="7148" y="4280"/>
                  </a:cubicBezTo>
                  <a:cubicBezTo>
                    <a:pt x="7148" y="4280"/>
                    <a:pt x="7148" y="4280"/>
                    <a:pt x="7148" y="4264"/>
                  </a:cubicBezTo>
                  <a:cubicBezTo>
                    <a:pt x="7148" y="4249"/>
                    <a:pt x="7148" y="4249"/>
                    <a:pt x="7164" y="4249"/>
                  </a:cubicBezTo>
                  <a:lnTo>
                    <a:pt x="7164" y="4233"/>
                  </a:lnTo>
                  <a:cubicBezTo>
                    <a:pt x="7164" y="4217"/>
                    <a:pt x="7164" y="4217"/>
                    <a:pt x="7164" y="4217"/>
                  </a:cubicBezTo>
                  <a:cubicBezTo>
                    <a:pt x="7164" y="4217"/>
                    <a:pt x="7179" y="4217"/>
                    <a:pt x="7179" y="4201"/>
                  </a:cubicBezTo>
                  <a:cubicBezTo>
                    <a:pt x="7179" y="4186"/>
                    <a:pt x="7195" y="4186"/>
                    <a:pt x="7179" y="4186"/>
                  </a:cubicBezTo>
                  <a:lnTo>
                    <a:pt x="7195" y="4186"/>
                  </a:lnTo>
                  <a:cubicBezTo>
                    <a:pt x="7195" y="4170"/>
                    <a:pt x="7195" y="4170"/>
                    <a:pt x="7195" y="4170"/>
                  </a:cubicBezTo>
                  <a:lnTo>
                    <a:pt x="7211" y="4154"/>
                  </a:lnTo>
                  <a:cubicBezTo>
                    <a:pt x="7211" y="4154"/>
                    <a:pt x="7211" y="4139"/>
                    <a:pt x="7195" y="4139"/>
                  </a:cubicBezTo>
                  <a:cubicBezTo>
                    <a:pt x="7211" y="4139"/>
                    <a:pt x="7211" y="4123"/>
                    <a:pt x="7211" y="4123"/>
                  </a:cubicBezTo>
                  <a:cubicBezTo>
                    <a:pt x="7211" y="4107"/>
                    <a:pt x="7211" y="4107"/>
                    <a:pt x="7211" y="4107"/>
                  </a:cubicBezTo>
                  <a:lnTo>
                    <a:pt x="7195" y="4092"/>
                  </a:lnTo>
                  <a:lnTo>
                    <a:pt x="7211" y="4076"/>
                  </a:lnTo>
                  <a:cubicBezTo>
                    <a:pt x="7211" y="4060"/>
                    <a:pt x="7211" y="4060"/>
                    <a:pt x="7211" y="4060"/>
                  </a:cubicBezTo>
                  <a:cubicBezTo>
                    <a:pt x="7211" y="4060"/>
                    <a:pt x="7211" y="4045"/>
                    <a:pt x="7211" y="4045"/>
                  </a:cubicBezTo>
                  <a:cubicBezTo>
                    <a:pt x="7211" y="4045"/>
                    <a:pt x="7211" y="4029"/>
                    <a:pt x="7211" y="4029"/>
                  </a:cubicBezTo>
                  <a:cubicBezTo>
                    <a:pt x="7211" y="4013"/>
                    <a:pt x="7211" y="4013"/>
                    <a:pt x="7211" y="3998"/>
                  </a:cubicBezTo>
                  <a:cubicBezTo>
                    <a:pt x="7227" y="3982"/>
                    <a:pt x="7211" y="3966"/>
                    <a:pt x="7211" y="3951"/>
                  </a:cubicBezTo>
                  <a:lnTo>
                    <a:pt x="7211" y="3935"/>
                  </a:lnTo>
                  <a:cubicBezTo>
                    <a:pt x="7211" y="3919"/>
                    <a:pt x="7211" y="3919"/>
                    <a:pt x="7211" y="3919"/>
                  </a:cubicBezTo>
                  <a:cubicBezTo>
                    <a:pt x="7195" y="3888"/>
                    <a:pt x="7148" y="3872"/>
                    <a:pt x="7132" y="3872"/>
                  </a:cubicBezTo>
                  <a:lnTo>
                    <a:pt x="7085" y="3825"/>
                  </a:lnTo>
                  <a:cubicBezTo>
                    <a:pt x="7085" y="3825"/>
                    <a:pt x="7085" y="3825"/>
                    <a:pt x="7085" y="3810"/>
                  </a:cubicBezTo>
                  <a:lnTo>
                    <a:pt x="7070" y="3778"/>
                  </a:lnTo>
                  <a:lnTo>
                    <a:pt x="7054" y="3763"/>
                  </a:lnTo>
                  <a:lnTo>
                    <a:pt x="7038" y="3778"/>
                  </a:lnTo>
                  <a:lnTo>
                    <a:pt x="7038" y="3763"/>
                  </a:lnTo>
                  <a:lnTo>
                    <a:pt x="7023" y="3747"/>
                  </a:lnTo>
                  <a:lnTo>
                    <a:pt x="6991" y="3747"/>
                  </a:lnTo>
                  <a:lnTo>
                    <a:pt x="6976" y="3716"/>
                  </a:lnTo>
                  <a:lnTo>
                    <a:pt x="6960" y="3716"/>
                  </a:lnTo>
                  <a:lnTo>
                    <a:pt x="6944" y="3700"/>
                  </a:lnTo>
                  <a:cubicBezTo>
                    <a:pt x="6944" y="3700"/>
                    <a:pt x="6929" y="3716"/>
                    <a:pt x="6944" y="3716"/>
                  </a:cubicBezTo>
                  <a:lnTo>
                    <a:pt x="6929" y="3716"/>
                  </a:lnTo>
                  <a:cubicBezTo>
                    <a:pt x="6929" y="3700"/>
                    <a:pt x="6929" y="3700"/>
                    <a:pt x="6929" y="3700"/>
                  </a:cubicBezTo>
                  <a:lnTo>
                    <a:pt x="6929" y="3684"/>
                  </a:lnTo>
                  <a:lnTo>
                    <a:pt x="6913" y="3669"/>
                  </a:lnTo>
                  <a:lnTo>
                    <a:pt x="6882" y="3669"/>
                  </a:lnTo>
                  <a:cubicBezTo>
                    <a:pt x="6882" y="3669"/>
                    <a:pt x="6882" y="3653"/>
                    <a:pt x="6866" y="3653"/>
                  </a:cubicBezTo>
                  <a:lnTo>
                    <a:pt x="6850" y="3653"/>
                  </a:lnTo>
                  <a:lnTo>
                    <a:pt x="6850" y="3637"/>
                  </a:lnTo>
                  <a:lnTo>
                    <a:pt x="6835" y="3606"/>
                  </a:lnTo>
                  <a:cubicBezTo>
                    <a:pt x="6835" y="3606"/>
                    <a:pt x="6835" y="3590"/>
                    <a:pt x="6835" y="3590"/>
                  </a:cubicBezTo>
                  <a:cubicBezTo>
                    <a:pt x="6835" y="3590"/>
                    <a:pt x="6819" y="3590"/>
                    <a:pt x="6835" y="3575"/>
                  </a:cubicBezTo>
                  <a:cubicBezTo>
                    <a:pt x="6835" y="3575"/>
                    <a:pt x="6835" y="3575"/>
                    <a:pt x="6819" y="3559"/>
                  </a:cubicBezTo>
                  <a:lnTo>
                    <a:pt x="6835" y="3559"/>
                  </a:lnTo>
                  <a:lnTo>
                    <a:pt x="6835" y="3543"/>
                  </a:lnTo>
                  <a:cubicBezTo>
                    <a:pt x="6835" y="3543"/>
                    <a:pt x="6835" y="3543"/>
                    <a:pt x="6835" y="3527"/>
                  </a:cubicBezTo>
                  <a:cubicBezTo>
                    <a:pt x="6835" y="3527"/>
                    <a:pt x="6850" y="3543"/>
                    <a:pt x="6850" y="3543"/>
                  </a:cubicBezTo>
                  <a:cubicBezTo>
                    <a:pt x="6850" y="3527"/>
                    <a:pt x="6850" y="3527"/>
                    <a:pt x="6850" y="3527"/>
                  </a:cubicBezTo>
                  <a:lnTo>
                    <a:pt x="6866" y="3527"/>
                  </a:lnTo>
                  <a:lnTo>
                    <a:pt x="6866" y="3512"/>
                  </a:lnTo>
                  <a:cubicBezTo>
                    <a:pt x="6866" y="3504"/>
                    <a:pt x="6866" y="3504"/>
                    <a:pt x="6866" y="3504"/>
                  </a:cubicBezTo>
                  <a:cubicBezTo>
                    <a:pt x="6866" y="3504"/>
                    <a:pt x="6866" y="3504"/>
                    <a:pt x="6866" y="3496"/>
                  </a:cubicBezTo>
                  <a:cubicBezTo>
                    <a:pt x="6866" y="3480"/>
                    <a:pt x="6850" y="3480"/>
                    <a:pt x="6850" y="3480"/>
                  </a:cubicBezTo>
                  <a:lnTo>
                    <a:pt x="6835" y="3480"/>
                  </a:lnTo>
                  <a:cubicBezTo>
                    <a:pt x="6835" y="3473"/>
                    <a:pt x="6835" y="3473"/>
                    <a:pt x="6835" y="3473"/>
                  </a:cubicBezTo>
                  <a:cubicBezTo>
                    <a:pt x="6835" y="3473"/>
                    <a:pt x="6835" y="3473"/>
                    <a:pt x="6835" y="3465"/>
                  </a:cubicBezTo>
                  <a:cubicBezTo>
                    <a:pt x="6819" y="3465"/>
                    <a:pt x="6835" y="3449"/>
                    <a:pt x="6819" y="3449"/>
                  </a:cubicBezTo>
                  <a:lnTo>
                    <a:pt x="6819" y="3465"/>
                  </a:lnTo>
                  <a:lnTo>
                    <a:pt x="6803" y="3465"/>
                  </a:lnTo>
                  <a:lnTo>
                    <a:pt x="6803" y="3449"/>
                  </a:lnTo>
                  <a:lnTo>
                    <a:pt x="6803" y="3433"/>
                  </a:lnTo>
                  <a:lnTo>
                    <a:pt x="6788" y="3449"/>
                  </a:lnTo>
                  <a:lnTo>
                    <a:pt x="6788" y="3433"/>
                  </a:lnTo>
                  <a:lnTo>
                    <a:pt x="6803" y="3433"/>
                  </a:lnTo>
                  <a:cubicBezTo>
                    <a:pt x="6788" y="3418"/>
                    <a:pt x="6788" y="3418"/>
                    <a:pt x="6788" y="3418"/>
                  </a:cubicBezTo>
                  <a:lnTo>
                    <a:pt x="6803" y="3418"/>
                  </a:lnTo>
                  <a:cubicBezTo>
                    <a:pt x="6788" y="3402"/>
                    <a:pt x="6788" y="3402"/>
                    <a:pt x="6788" y="3386"/>
                  </a:cubicBezTo>
                  <a:cubicBezTo>
                    <a:pt x="6788" y="3386"/>
                    <a:pt x="6788" y="3386"/>
                    <a:pt x="6803" y="3371"/>
                  </a:cubicBezTo>
                  <a:lnTo>
                    <a:pt x="6803" y="3355"/>
                  </a:lnTo>
                  <a:cubicBezTo>
                    <a:pt x="6803" y="3355"/>
                    <a:pt x="6803" y="3355"/>
                    <a:pt x="6819" y="3339"/>
                  </a:cubicBezTo>
                  <a:lnTo>
                    <a:pt x="6835" y="3324"/>
                  </a:lnTo>
                  <a:cubicBezTo>
                    <a:pt x="6850" y="3339"/>
                    <a:pt x="6850" y="3339"/>
                    <a:pt x="6850" y="3339"/>
                  </a:cubicBezTo>
                  <a:cubicBezTo>
                    <a:pt x="6850" y="3339"/>
                    <a:pt x="6850" y="3324"/>
                    <a:pt x="6866" y="3324"/>
                  </a:cubicBezTo>
                  <a:cubicBezTo>
                    <a:pt x="6882" y="3308"/>
                    <a:pt x="6882" y="3308"/>
                    <a:pt x="6897" y="3308"/>
                  </a:cubicBezTo>
                  <a:cubicBezTo>
                    <a:pt x="6897" y="3292"/>
                    <a:pt x="6913" y="3292"/>
                    <a:pt x="6913" y="3277"/>
                  </a:cubicBezTo>
                  <a:lnTo>
                    <a:pt x="6929" y="3292"/>
                  </a:lnTo>
                  <a:cubicBezTo>
                    <a:pt x="6944" y="3277"/>
                    <a:pt x="6960" y="3277"/>
                    <a:pt x="6976" y="3261"/>
                  </a:cubicBezTo>
                  <a:lnTo>
                    <a:pt x="6976" y="3277"/>
                  </a:lnTo>
                  <a:lnTo>
                    <a:pt x="6991" y="3261"/>
                  </a:lnTo>
                  <a:lnTo>
                    <a:pt x="6991" y="3245"/>
                  </a:lnTo>
                  <a:cubicBezTo>
                    <a:pt x="6991" y="3245"/>
                    <a:pt x="6991" y="3245"/>
                    <a:pt x="6991" y="3230"/>
                  </a:cubicBezTo>
                  <a:lnTo>
                    <a:pt x="6991" y="3214"/>
                  </a:lnTo>
                  <a:lnTo>
                    <a:pt x="7007" y="3230"/>
                  </a:lnTo>
                  <a:cubicBezTo>
                    <a:pt x="7023" y="3214"/>
                    <a:pt x="7007" y="3214"/>
                    <a:pt x="7007" y="3214"/>
                  </a:cubicBezTo>
                  <a:lnTo>
                    <a:pt x="7007" y="3198"/>
                  </a:lnTo>
                  <a:cubicBezTo>
                    <a:pt x="7007" y="3198"/>
                    <a:pt x="7007" y="3183"/>
                    <a:pt x="7007" y="3183"/>
                  </a:cubicBezTo>
                  <a:cubicBezTo>
                    <a:pt x="7007" y="3167"/>
                    <a:pt x="7007" y="3167"/>
                    <a:pt x="7007" y="3167"/>
                  </a:cubicBezTo>
                  <a:cubicBezTo>
                    <a:pt x="7007" y="3151"/>
                    <a:pt x="7007" y="3151"/>
                    <a:pt x="7007" y="3151"/>
                  </a:cubicBezTo>
                  <a:cubicBezTo>
                    <a:pt x="7007" y="3151"/>
                    <a:pt x="7023" y="3136"/>
                    <a:pt x="7023" y="3136"/>
                  </a:cubicBezTo>
                  <a:cubicBezTo>
                    <a:pt x="7023" y="3120"/>
                    <a:pt x="7023" y="3120"/>
                    <a:pt x="7023" y="3104"/>
                  </a:cubicBezTo>
                  <a:lnTo>
                    <a:pt x="7023" y="3089"/>
                  </a:lnTo>
                  <a:cubicBezTo>
                    <a:pt x="7038" y="3073"/>
                    <a:pt x="7038" y="3073"/>
                    <a:pt x="7038" y="3057"/>
                  </a:cubicBezTo>
                  <a:lnTo>
                    <a:pt x="7038" y="3042"/>
                  </a:lnTo>
                  <a:cubicBezTo>
                    <a:pt x="7049" y="3042"/>
                    <a:pt x="7052" y="3049"/>
                    <a:pt x="7054" y="3049"/>
                  </a:cubicBezTo>
                  <a:cubicBezTo>
                    <a:pt x="7054" y="3049"/>
                    <a:pt x="7054" y="3047"/>
                    <a:pt x="7054" y="3042"/>
                  </a:cubicBezTo>
                  <a:cubicBezTo>
                    <a:pt x="7054" y="3042"/>
                    <a:pt x="7054" y="3026"/>
                    <a:pt x="7054" y="3026"/>
                  </a:cubicBezTo>
                  <a:lnTo>
                    <a:pt x="7070" y="3026"/>
                  </a:lnTo>
                  <a:cubicBezTo>
                    <a:pt x="7070" y="3010"/>
                    <a:pt x="7070" y="3010"/>
                    <a:pt x="7085" y="3010"/>
                  </a:cubicBezTo>
                  <a:lnTo>
                    <a:pt x="7070" y="3010"/>
                  </a:lnTo>
                  <a:lnTo>
                    <a:pt x="7085" y="2995"/>
                  </a:lnTo>
                  <a:cubicBezTo>
                    <a:pt x="7085" y="2979"/>
                    <a:pt x="7085" y="2979"/>
                    <a:pt x="7085" y="2979"/>
                  </a:cubicBezTo>
                  <a:lnTo>
                    <a:pt x="7101" y="2963"/>
                  </a:lnTo>
                  <a:lnTo>
                    <a:pt x="7117" y="2948"/>
                  </a:lnTo>
                  <a:lnTo>
                    <a:pt x="7117" y="2932"/>
                  </a:lnTo>
                  <a:lnTo>
                    <a:pt x="7132" y="2932"/>
                  </a:lnTo>
                  <a:lnTo>
                    <a:pt x="7132" y="2916"/>
                  </a:lnTo>
                  <a:lnTo>
                    <a:pt x="7148" y="2901"/>
                  </a:lnTo>
                  <a:cubicBezTo>
                    <a:pt x="7148" y="2916"/>
                    <a:pt x="7148" y="2916"/>
                    <a:pt x="7148" y="2916"/>
                  </a:cubicBezTo>
                  <a:cubicBezTo>
                    <a:pt x="7164" y="2901"/>
                    <a:pt x="7164" y="2901"/>
                    <a:pt x="7164" y="2901"/>
                  </a:cubicBezTo>
                  <a:lnTo>
                    <a:pt x="7179" y="2885"/>
                  </a:lnTo>
                  <a:cubicBezTo>
                    <a:pt x="7179" y="2885"/>
                    <a:pt x="7195" y="2869"/>
                    <a:pt x="7195" y="2869"/>
                  </a:cubicBezTo>
                  <a:lnTo>
                    <a:pt x="7195" y="2853"/>
                  </a:lnTo>
                  <a:lnTo>
                    <a:pt x="7211" y="2838"/>
                  </a:lnTo>
                  <a:lnTo>
                    <a:pt x="7227" y="2822"/>
                  </a:lnTo>
                  <a:cubicBezTo>
                    <a:pt x="7227" y="2822"/>
                    <a:pt x="7242" y="2806"/>
                    <a:pt x="7258" y="2806"/>
                  </a:cubicBezTo>
                  <a:cubicBezTo>
                    <a:pt x="7274" y="2806"/>
                    <a:pt x="7274" y="2791"/>
                    <a:pt x="7274" y="2791"/>
                  </a:cubicBezTo>
                  <a:lnTo>
                    <a:pt x="7289" y="2806"/>
                  </a:lnTo>
                  <a:lnTo>
                    <a:pt x="7305" y="2791"/>
                  </a:lnTo>
                  <a:lnTo>
                    <a:pt x="7321" y="2791"/>
                  </a:lnTo>
                  <a:lnTo>
                    <a:pt x="7321" y="2806"/>
                  </a:lnTo>
                  <a:cubicBezTo>
                    <a:pt x="7336" y="2791"/>
                    <a:pt x="7336" y="2791"/>
                    <a:pt x="7352" y="2791"/>
                  </a:cubicBezTo>
                  <a:lnTo>
                    <a:pt x="7368" y="2775"/>
                  </a:lnTo>
                  <a:lnTo>
                    <a:pt x="7383" y="2775"/>
                  </a:lnTo>
                  <a:cubicBezTo>
                    <a:pt x="7383" y="2775"/>
                    <a:pt x="7383" y="2759"/>
                    <a:pt x="7399" y="2759"/>
                  </a:cubicBezTo>
                  <a:lnTo>
                    <a:pt x="7430" y="2759"/>
                  </a:lnTo>
                  <a:cubicBezTo>
                    <a:pt x="7446" y="2759"/>
                    <a:pt x="7462" y="2728"/>
                    <a:pt x="7462" y="2728"/>
                  </a:cubicBezTo>
                  <a:lnTo>
                    <a:pt x="7477" y="2728"/>
                  </a:lnTo>
                  <a:lnTo>
                    <a:pt x="7493" y="2712"/>
                  </a:lnTo>
                  <a:cubicBezTo>
                    <a:pt x="7509" y="2697"/>
                    <a:pt x="7509" y="2697"/>
                    <a:pt x="7524" y="2681"/>
                  </a:cubicBezTo>
                  <a:cubicBezTo>
                    <a:pt x="7524" y="2681"/>
                    <a:pt x="7524" y="2681"/>
                    <a:pt x="7524" y="2665"/>
                  </a:cubicBezTo>
                  <a:cubicBezTo>
                    <a:pt x="7524" y="2665"/>
                    <a:pt x="7524" y="2650"/>
                    <a:pt x="7524" y="2650"/>
                  </a:cubicBezTo>
                  <a:cubicBezTo>
                    <a:pt x="7524" y="2634"/>
                    <a:pt x="7524" y="2634"/>
                    <a:pt x="7524" y="2634"/>
                  </a:cubicBezTo>
                  <a:cubicBezTo>
                    <a:pt x="7524" y="2618"/>
                    <a:pt x="7540" y="2618"/>
                    <a:pt x="7540" y="2618"/>
                  </a:cubicBezTo>
                  <a:lnTo>
                    <a:pt x="7556" y="2603"/>
                  </a:lnTo>
                  <a:cubicBezTo>
                    <a:pt x="7556" y="2603"/>
                    <a:pt x="7556" y="2587"/>
                    <a:pt x="7571" y="2587"/>
                  </a:cubicBezTo>
                  <a:lnTo>
                    <a:pt x="7571" y="2571"/>
                  </a:lnTo>
                  <a:cubicBezTo>
                    <a:pt x="7571" y="2571"/>
                    <a:pt x="7571" y="2571"/>
                    <a:pt x="7571" y="2556"/>
                  </a:cubicBezTo>
                  <a:cubicBezTo>
                    <a:pt x="7571" y="2540"/>
                    <a:pt x="7571" y="2540"/>
                    <a:pt x="7587" y="2540"/>
                  </a:cubicBezTo>
                  <a:lnTo>
                    <a:pt x="7571" y="2540"/>
                  </a:lnTo>
                  <a:cubicBezTo>
                    <a:pt x="7587" y="2524"/>
                    <a:pt x="7587" y="2524"/>
                    <a:pt x="7603" y="2524"/>
                  </a:cubicBezTo>
                  <a:lnTo>
                    <a:pt x="7587" y="2524"/>
                  </a:lnTo>
                  <a:cubicBezTo>
                    <a:pt x="7603" y="2509"/>
                    <a:pt x="7603" y="2509"/>
                    <a:pt x="7603" y="2509"/>
                  </a:cubicBezTo>
                  <a:lnTo>
                    <a:pt x="7603" y="2493"/>
                  </a:lnTo>
                  <a:cubicBezTo>
                    <a:pt x="7603" y="2493"/>
                    <a:pt x="7603" y="2493"/>
                    <a:pt x="7603" y="2477"/>
                  </a:cubicBezTo>
                  <a:lnTo>
                    <a:pt x="7618" y="2477"/>
                  </a:lnTo>
                  <a:cubicBezTo>
                    <a:pt x="7618" y="2477"/>
                    <a:pt x="7634" y="2462"/>
                    <a:pt x="7634" y="2462"/>
                  </a:cubicBezTo>
                  <a:cubicBezTo>
                    <a:pt x="7634" y="2462"/>
                    <a:pt x="7634" y="2462"/>
                    <a:pt x="7650" y="2446"/>
                  </a:cubicBezTo>
                  <a:lnTo>
                    <a:pt x="7650" y="2462"/>
                  </a:lnTo>
                  <a:cubicBezTo>
                    <a:pt x="7650" y="2446"/>
                    <a:pt x="7650" y="2446"/>
                    <a:pt x="7665" y="2446"/>
                  </a:cubicBezTo>
                  <a:cubicBezTo>
                    <a:pt x="7665" y="2446"/>
                    <a:pt x="7665" y="2430"/>
                    <a:pt x="7681" y="2430"/>
                  </a:cubicBezTo>
                  <a:lnTo>
                    <a:pt x="7681" y="2415"/>
                  </a:lnTo>
                  <a:lnTo>
                    <a:pt x="7697" y="2399"/>
                  </a:lnTo>
                  <a:cubicBezTo>
                    <a:pt x="7697" y="2399"/>
                    <a:pt x="7712" y="2383"/>
                    <a:pt x="7712" y="2383"/>
                  </a:cubicBezTo>
                  <a:lnTo>
                    <a:pt x="7728" y="2383"/>
                  </a:lnTo>
                  <a:lnTo>
                    <a:pt x="7728" y="2368"/>
                  </a:lnTo>
                  <a:lnTo>
                    <a:pt x="7744" y="2368"/>
                  </a:lnTo>
                  <a:cubicBezTo>
                    <a:pt x="7744" y="2368"/>
                    <a:pt x="7744" y="2368"/>
                    <a:pt x="7744" y="2352"/>
                  </a:cubicBezTo>
                  <a:lnTo>
                    <a:pt x="7759" y="2352"/>
                  </a:lnTo>
                  <a:lnTo>
                    <a:pt x="7759" y="2336"/>
                  </a:lnTo>
                  <a:cubicBezTo>
                    <a:pt x="7759" y="2321"/>
                    <a:pt x="7775" y="2321"/>
                    <a:pt x="7775" y="2321"/>
                  </a:cubicBezTo>
                  <a:lnTo>
                    <a:pt x="7775" y="2305"/>
                  </a:lnTo>
                  <a:cubicBezTo>
                    <a:pt x="7775" y="2305"/>
                    <a:pt x="7775" y="2289"/>
                    <a:pt x="7775" y="2289"/>
                  </a:cubicBezTo>
                  <a:cubicBezTo>
                    <a:pt x="7775" y="2289"/>
                    <a:pt x="7775" y="2289"/>
                    <a:pt x="7791" y="2274"/>
                  </a:cubicBezTo>
                  <a:lnTo>
                    <a:pt x="7775" y="2274"/>
                  </a:lnTo>
                  <a:cubicBezTo>
                    <a:pt x="7775" y="2258"/>
                    <a:pt x="7791" y="2242"/>
                    <a:pt x="7791" y="2242"/>
                  </a:cubicBezTo>
                  <a:lnTo>
                    <a:pt x="7791" y="2227"/>
                  </a:lnTo>
                  <a:cubicBezTo>
                    <a:pt x="7791" y="2211"/>
                    <a:pt x="7806" y="2211"/>
                    <a:pt x="7806" y="2211"/>
                  </a:cubicBezTo>
                  <a:cubicBezTo>
                    <a:pt x="7806" y="2195"/>
                    <a:pt x="7822" y="2195"/>
                    <a:pt x="7822" y="2180"/>
                  </a:cubicBezTo>
                  <a:cubicBezTo>
                    <a:pt x="7838" y="2180"/>
                    <a:pt x="7838" y="2164"/>
                    <a:pt x="7838" y="2164"/>
                  </a:cubicBezTo>
                  <a:cubicBezTo>
                    <a:pt x="7838" y="2148"/>
                    <a:pt x="7838" y="2148"/>
                    <a:pt x="7838" y="2148"/>
                  </a:cubicBezTo>
                  <a:lnTo>
                    <a:pt x="7838" y="2132"/>
                  </a:lnTo>
                  <a:lnTo>
                    <a:pt x="7853" y="2132"/>
                  </a:lnTo>
                  <a:cubicBezTo>
                    <a:pt x="7853" y="2117"/>
                    <a:pt x="7869" y="2101"/>
                    <a:pt x="7869" y="2101"/>
                  </a:cubicBezTo>
                  <a:lnTo>
                    <a:pt x="7885" y="2101"/>
                  </a:lnTo>
                  <a:cubicBezTo>
                    <a:pt x="7885" y="2101"/>
                    <a:pt x="7885" y="2085"/>
                    <a:pt x="7901" y="2085"/>
                  </a:cubicBezTo>
                  <a:cubicBezTo>
                    <a:pt x="7901" y="2085"/>
                    <a:pt x="7901" y="2085"/>
                    <a:pt x="7901" y="2101"/>
                  </a:cubicBezTo>
                  <a:lnTo>
                    <a:pt x="7916" y="2101"/>
                  </a:lnTo>
                  <a:lnTo>
                    <a:pt x="7916" y="2085"/>
                  </a:lnTo>
                  <a:cubicBezTo>
                    <a:pt x="7916" y="2085"/>
                    <a:pt x="7916" y="2070"/>
                    <a:pt x="7932" y="2070"/>
                  </a:cubicBezTo>
                  <a:cubicBezTo>
                    <a:pt x="7932" y="2070"/>
                    <a:pt x="7932" y="2070"/>
                    <a:pt x="7932" y="2054"/>
                  </a:cubicBezTo>
                  <a:lnTo>
                    <a:pt x="7948" y="2054"/>
                  </a:lnTo>
                  <a:cubicBezTo>
                    <a:pt x="7948" y="2038"/>
                    <a:pt x="7963" y="2038"/>
                    <a:pt x="7963" y="2038"/>
                  </a:cubicBezTo>
                  <a:lnTo>
                    <a:pt x="7963" y="2023"/>
                  </a:lnTo>
                  <a:lnTo>
                    <a:pt x="7948" y="2023"/>
                  </a:lnTo>
                  <a:lnTo>
                    <a:pt x="7948" y="2007"/>
                  </a:lnTo>
                  <a:cubicBezTo>
                    <a:pt x="7948" y="1991"/>
                    <a:pt x="7932" y="1991"/>
                    <a:pt x="7932" y="1976"/>
                  </a:cubicBezTo>
                  <a:cubicBezTo>
                    <a:pt x="7916" y="1960"/>
                    <a:pt x="7916" y="1960"/>
                    <a:pt x="7901" y="1960"/>
                  </a:cubicBezTo>
                  <a:lnTo>
                    <a:pt x="7885" y="1960"/>
                  </a:lnTo>
                  <a:cubicBezTo>
                    <a:pt x="7885" y="1944"/>
                    <a:pt x="7869" y="1944"/>
                    <a:pt x="7869" y="1929"/>
                  </a:cubicBezTo>
                  <a:cubicBezTo>
                    <a:pt x="7869" y="1929"/>
                    <a:pt x="7869" y="1913"/>
                    <a:pt x="7853" y="1913"/>
                  </a:cubicBezTo>
                  <a:lnTo>
                    <a:pt x="7838" y="1913"/>
                  </a:lnTo>
                  <a:cubicBezTo>
                    <a:pt x="7838" y="1897"/>
                    <a:pt x="7822" y="1897"/>
                    <a:pt x="7822" y="1897"/>
                  </a:cubicBezTo>
                  <a:lnTo>
                    <a:pt x="7822" y="1882"/>
                  </a:lnTo>
                  <a:lnTo>
                    <a:pt x="7806" y="1882"/>
                  </a:lnTo>
                  <a:cubicBezTo>
                    <a:pt x="7806" y="1882"/>
                    <a:pt x="7806" y="1866"/>
                    <a:pt x="7791" y="1850"/>
                  </a:cubicBezTo>
                  <a:cubicBezTo>
                    <a:pt x="7791" y="1850"/>
                    <a:pt x="7791" y="1835"/>
                    <a:pt x="7775" y="1835"/>
                  </a:cubicBezTo>
                  <a:cubicBezTo>
                    <a:pt x="7775" y="1835"/>
                    <a:pt x="7759" y="1819"/>
                    <a:pt x="7759" y="1819"/>
                  </a:cubicBezTo>
                  <a:lnTo>
                    <a:pt x="7744" y="1819"/>
                  </a:lnTo>
                  <a:cubicBezTo>
                    <a:pt x="7728" y="1819"/>
                    <a:pt x="7744" y="1803"/>
                    <a:pt x="7728" y="1803"/>
                  </a:cubicBezTo>
                  <a:lnTo>
                    <a:pt x="7712" y="1803"/>
                  </a:lnTo>
                  <a:cubicBezTo>
                    <a:pt x="7712" y="1803"/>
                    <a:pt x="7712" y="1788"/>
                    <a:pt x="7712" y="1788"/>
                  </a:cubicBezTo>
                  <a:lnTo>
                    <a:pt x="7665" y="1788"/>
                  </a:lnTo>
                  <a:cubicBezTo>
                    <a:pt x="7660" y="1782"/>
                    <a:pt x="7657" y="1781"/>
                    <a:pt x="7654" y="1781"/>
                  </a:cubicBezTo>
                  <a:cubicBezTo>
                    <a:pt x="7648" y="1781"/>
                    <a:pt x="7645" y="1788"/>
                    <a:pt x="7634" y="1788"/>
                  </a:cubicBezTo>
                  <a:cubicBezTo>
                    <a:pt x="7624" y="1788"/>
                    <a:pt x="7627" y="1781"/>
                    <a:pt x="7626" y="1781"/>
                  </a:cubicBezTo>
                  <a:lnTo>
                    <a:pt x="7626" y="1781"/>
                  </a:lnTo>
                  <a:cubicBezTo>
                    <a:pt x="7625" y="1781"/>
                    <a:pt x="7624" y="1782"/>
                    <a:pt x="7618" y="1788"/>
                  </a:cubicBezTo>
                  <a:cubicBezTo>
                    <a:pt x="7603" y="1772"/>
                    <a:pt x="7603" y="1772"/>
                    <a:pt x="7603" y="1772"/>
                  </a:cubicBezTo>
                  <a:lnTo>
                    <a:pt x="7556" y="1772"/>
                  </a:lnTo>
                  <a:cubicBezTo>
                    <a:pt x="7556" y="1772"/>
                    <a:pt x="7524" y="1772"/>
                    <a:pt x="7524" y="1788"/>
                  </a:cubicBezTo>
                  <a:cubicBezTo>
                    <a:pt x="7509" y="1772"/>
                    <a:pt x="7509" y="1772"/>
                    <a:pt x="7493" y="1772"/>
                  </a:cubicBezTo>
                  <a:lnTo>
                    <a:pt x="7477" y="1788"/>
                  </a:lnTo>
                  <a:lnTo>
                    <a:pt x="7446" y="1788"/>
                  </a:lnTo>
                  <a:cubicBezTo>
                    <a:pt x="7446" y="1788"/>
                    <a:pt x="7446" y="1781"/>
                    <a:pt x="7441" y="1781"/>
                  </a:cubicBezTo>
                  <a:cubicBezTo>
                    <a:pt x="7439" y="1781"/>
                    <a:pt x="7436" y="1782"/>
                    <a:pt x="7430" y="1788"/>
                  </a:cubicBezTo>
                  <a:cubicBezTo>
                    <a:pt x="7430" y="1772"/>
                    <a:pt x="7415" y="1772"/>
                    <a:pt x="7415" y="1772"/>
                  </a:cubicBezTo>
                  <a:cubicBezTo>
                    <a:pt x="7399" y="1772"/>
                    <a:pt x="7399" y="1788"/>
                    <a:pt x="7399" y="1788"/>
                  </a:cubicBezTo>
                  <a:cubicBezTo>
                    <a:pt x="7399" y="1803"/>
                    <a:pt x="7399" y="1803"/>
                    <a:pt x="7383" y="1803"/>
                  </a:cubicBezTo>
                  <a:cubicBezTo>
                    <a:pt x="7379" y="1799"/>
                    <a:pt x="7373" y="1797"/>
                    <a:pt x="7367" y="1797"/>
                  </a:cubicBezTo>
                  <a:cubicBezTo>
                    <a:pt x="7352" y="1797"/>
                    <a:pt x="7336" y="1808"/>
                    <a:pt x="7336" y="1819"/>
                  </a:cubicBezTo>
                  <a:lnTo>
                    <a:pt x="7321" y="1835"/>
                  </a:lnTo>
                  <a:lnTo>
                    <a:pt x="7305" y="1835"/>
                  </a:lnTo>
                  <a:cubicBezTo>
                    <a:pt x="7305" y="1850"/>
                    <a:pt x="7305" y="1850"/>
                    <a:pt x="7305" y="1850"/>
                  </a:cubicBezTo>
                  <a:lnTo>
                    <a:pt x="7305" y="1866"/>
                  </a:lnTo>
                  <a:cubicBezTo>
                    <a:pt x="7289" y="1866"/>
                    <a:pt x="7289" y="1866"/>
                    <a:pt x="7289" y="1850"/>
                  </a:cubicBezTo>
                  <a:cubicBezTo>
                    <a:pt x="7289" y="1866"/>
                    <a:pt x="7274" y="1866"/>
                    <a:pt x="7274" y="1866"/>
                  </a:cubicBezTo>
                  <a:lnTo>
                    <a:pt x="7258" y="1850"/>
                  </a:lnTo>
                  <a:lnTo>
                    <a:pt x="7242" y="1835"/>
                  </a:lnTo>
                  <a:lnTo>
                    <a:pt x="7227" y="1835"/>
                  </a:lnTo>
                  <a:lnTo>
                    <a:pt x="7227" y="1819"/>
                  </a:lnTo>
                  <a:lnTo>
                    <a:pt x="7195" y="1819"/>
                  </a:lnTo>
                  <a:cubicBezTo>
                    <a:pt x="7195" y="1819"/>
                    <a:pt x="7179" y="1819"/>
                    <a:pt x="7179" y="1803"/>
                  </a:cubicBezTo>
                  <a:cubicBezTo>
                    <a:pt x="7179" y="1819"/>
                    <a:pt x="7164" y="1819"/>
                    <a:pt x="7164" y="1819"/>
                  </a:cubicBezTo>
                  <a:lnTo>
                    <a:pt x="7164" y="1835"/>
                  </a:lnTo>
                  <a:cubicBezTo>
                    <a:pt x="7148" y="1835"/>
                    <a:pt x="7132" y="1850"/>
                    <a:pt x="7132" y="1850"/>
                  </a:cubicBezTo>
                  <a:lnTo>
                    <a:pt x="7117" y="1866"/>
                  </a:lnTo>
                  <a:lnTo>
                    <a:pt x="7101" y="1866"/>
                  </a:lnTo>
                  <a:lnTo>
                    <a:pt x="7117" y="1882"/>
                  </a:lnTo>
                  <a:lnTo>
                    <a:pt x="7101" y="1882"/>
                  </a:lnTo>
                  <a:lnTo>
                    <a:pt x="7085" y="1897"/>
                  </a:lnTo>
                  <a:cubicBezTo>
                    <a:pt x="7085" y="1913"/>
                    <a:pt x="7070" y="1913"/>
                    <a:pt x="7070" y="1929"/>
                  </a:cubicBezTo>
                  <a:lnTo>
                    <a:pt x="7054" y="1929"/>
                  </a:lnTo>
                  <a:lnTo>
                    <a:pt x="7070" y="1944"/>
                  </a:lnTo>
                  <a:cubicBezTo>
                    <a:pt x="7054" y="1960"/>
                    <a:pt x="7038" y="1960"/>
                    <a:pt x="7023" y="1976"/>
                  </a:cubicBezTo>
                  <a:cubicBezTo>
                    <a:pt x="7023" y="1976"/>
                    <a:pt x="7007" y="1960"/>
                    <a:pt x="7007" y="1960"/>
                  </a:cubicBezTo>
                  <a:lnTo>
                    <a:pt x="6960" y="1960"/>
                  </a:lnTo>
                  <a:lnTo>
                    <a:pt x="6944" y="1976"/>
                  </a:lnTo>
                  <a:lnTo>
                    <a:pt x="6929" y="1976"/>
                  </a:lnTo>
                  <a:lnTo>
                    <a:pt x="6913" y="1960"/>
                  </a:lnTo>
                  <a:lnTo>
                    <a:pt x="6897" y="1944"/>
                  </a:lnTo>
                  <a:cubicBezTo>
                    <a:pt x="6882" y="1944"/>
                    <a:pt x="6882" y="1929"/>
                    <a:pt x="6866" y="1929"/>
                  </a:cubicBezTo>
                  <a:cubicBezTo>
                    <a:pt x="6866" y="1929"/>
                    <a:pt x="6850" y="1929"/>
                    <a:pt x="6850" y="1913"/>
                  </a:cubicBezTo>
                  <a:lnTo>
                    <a:pt x="6803" y="1913"/>
                  </a:lnTo>
                  <a:lnTo>
                    <a:pt x="6803" y="1897"/>
                  </a:lnTo>
                  <a:lnTo>
                    <a:pt x="6788" y="1897"/>
                  </a:lnTo>
                  <a:cubicBezTo>
                    <a:pt x="6788" y="1913"/>
                    <a:pt x="6772" y="1913"/>
                    <a:pt x="6772" y="1913"/>
                  </a:cubicBezTo>
                  <a:lnTo>
                    <a:pt x="6725" y="1913"/>
                  </a:lnTo>
                  <a:cubicBezTo>
                    <a:pt x="6725" y="1913"/>
                    <a:pt x="6725" y="1929"/>
                    <a:pt x="6725" y="1929"/>
                  </a:cubicBezTo>
                  <a:cubicBezTo>
                    <a:pt x="6709" y="1929"/>
                    <a:pt x="6709" y="1944"/>
                    <a:pt x="6694" y="1944"/>
                  </a:cubicBezTo>
                  <a:lnTo>
                    <a:pt x="6678" y="1944"/>
                  </a:lnTo>
                  <a:lnTo>
                    <a:pt x="6662" y="1960"/>
                  </a:lnTo>
                  <a:lnTo>
                    <a:pt x="6662" y="1976"/>
                  </a:lnTo>
                  <a:cubicBezTo>
                    <a:pt x="6647" y="1976"/>
                    <a:pt x="6647" y="1976"/>
                    <a:pt x="6631" y="1991"/>
                  </a:cubicBezTo>
                  <a:lnTo>
                    <a:pt x="6600" y="2023"/>
                  </a:lnTo>
                  <a:cubicBezTo>
                    <a:pt x="6600" y="2023"/>
                    <a:pt x="6584" y="2038"/>
                    <a:pt x="6584" y="2038"/>
                  </a:cubicBezTo>
                  <a:cubicBezTo>
                    <a:pt x="6584" y="2038"/>
                    <a:pt x="6584" y="2054"/>
                    <a:pt x="6568" y="2054"/>
                  </a:cubicBezTo>
                  <a:lnTo>
                    <a:pt x="6553" y="2054"/>
                  </a:lnTo>
                  <a:lnTo>
                    <a:pt x="6553" y="2070"/>
                  </a:lnTo>
                  <a:cubicBezTo>
                    <a:pt x="6553" y="2070"/>
                    <a:pt x="6553" y="2085"/>
                    <a:pt x="6553" y="2101"/>
                  </a:cubicBezTo>
                  <a:lnTo>
                    <a:pt x="6553" y="2117"/>
                  </a:lnTo>
                  <a:lnTo>
                    <a:pt x="6521" y="2132"/>
                  </a:lnTo>
                  <a:lnTo>
                    <a:pt x="6537" y="2132"/>
                  </a:lnTo>
                  <a:lnTo>
                    <a:pt x="6506" y="2148"/>
                  </a:lnTo>
                  <a:lnTo>
                    <a:pt x="6521" y="2148"/>
                  </a:lnTo>
                  <a:cubicBezTo>
                    <a:pt x="6506" y="2148"/>
                    <a:pt x="6474" y="2164"/>
                    <a:pt x="6474" y="2164"/>
                  </a:cubicBezTo>
                  <a:cubicBezTo>
                    <a:pt x="6458" y="2180"/>
                    <a:pt x="6458" y="2180"/>
                    <a:pt x="6458" y="2180"/>
                  </a:cubicBezTo>
                  <a:cubicBezTo>
                    <a:pt x="6458" y="2187"/>
                    <a:pt x="6458" y="2187"/>
                    <a:pt x="6458" y="2187"/>
                  </a:cubicBezTo>
                  <a:cubicBezTo>
                    <a:pt x="6458" y="2187"/>
                    <a:pt x="6458" y="2187"/>
                    <a:pt x="6458" y="2195"/>
                  </a:cubicBezTo>
                  <a:cubicBezTo>
                    <a:pt x="6458" y="2195"/>
                    <a:pt x="6458" y="2211"/>
                    <a:pt x="6458" y="2211"/>
                  </a:cubicBezTo>
                  <a:cubicBezTo>
                    <a:pt x="6458" y="2227"/>
                    <a:pt x="6443" y="2227"/>
                    <a:pt x="6443" y="2227"/>
                  </a:cubicBezTo>
                  <a:cubicBezTo>
                    <a:pt x="6443" y="2232"/>
                    <a:pt x="6443" y="2233"/>
                    <a:pt x="6442" y="2233"/>
                  </a:cubicBezTo>
                  <a:cubicBezTo>
                    <a:pt x="6441" y="2233"/>
                    <a:pt x="6438" y="2227"/>
                    <a:pt x="6427" y="2227"/>
                  </a:cubicBezTo>
                  <a:lnTo>
                    <a:pt x="6427" y="2242"/>
                  </a:lnTo>
                  <a:lnTo>
                    <a:pt x="6396" y="2242"/>
                  </a:lnTo>
                  <a:cubicBezTo>
                    <a:pt x="6380" y="2258"/>
                    <a:pt x="6380" y="2258"/>
                    <a:pt x="6364" y="2258"/>
                  </a:cubicBezTo>
                  <a:cubicBezTo>
                    <a:pt x="6349" y="2258"/>
                    <a:pt x="6349" y="2258"/>
                    <a:pt x="6349" y="2274"/>
                  </a:cubicBezTo>
                  <a:lnTo>
                    <a:pt x="6286" y="2274"/>
                  </a:lnTo>
                  <a:lnTo>
                    <a:pt x="6286" y="2258"/>
                  </a:lnTo>
                  <a:cubicBezTo>
                    <a:pt x="6270" y="2258"/>
                    <a:pt x="6270" y="2274"/>
                    <a:pt x="6270" y="2274"/>
                  </a:cubicBezTo>
                  <a:lnTo>
                    <a:pt x="6239" y="2274"/>
                  </a:lnTo>
                  <a:cubicBezTo>
                    <a:pt x="6239" y="2258"/>
                    <a:pt x="6239" y="2258"/>
                    <a:pt x="6223" y="2258"/>
                  </a:cubicBezTo>
                  <a:cubicBezTo>
                    <a:pt x="6223" y="2258"/>
                    <a:pt x="6223" y="2274"/>
                    <a:pt x="6208" y="2274"/>
                  </a:cubicBezTo>
                  <a:lnTo>
                    <a:pt x="6161" y="2274"/>
                  </a:lnTo>
                  <a:cubicBezTo>
                    <a:pt x="6145" y="2274"/>
                    <a:pt x="6145" y="2289"/>
                    <a:pt x="6145" y="2289"/>
                  </a:cubicBezTo>
                  <a:cubicBezTo>
                    <a:pt x="6145" y="2289"/>
                    <a:pt x="6145" y="2274"/>
                    <a:pt x="6129" y="2274"/>
                  </a:cubicBezTo>
                  <a:lnTo>
                    <a:pt x="6129" y="2289"/>
                  </a:lnTo>
                  <a:lnTo>
                    <a:pt x="6114" y="2289"/>
                  </a:lnTo>
                  <a:lnTo>
                    <a:pt x="6114" y="2274"/>
                  </a:lnTo>
                  <a:lnTo>
                    <a:pt x="6020" y="2274"/>
                  </a:lnTo>
                  <a:cubicBezTo>
                    <a:pt x="6020" y="2258"/>
                    <a:pt x="6004" y="2258"/>
                    <a:pt x="6004" y="2258"/>
                  </a:cubicBezTo>
                  <a:lnTo>
                    <a:pt x="5941" y="2258"/>
                  </a:lnTo>
                  <a:cubicBezTo>
                    <a:pt x="5926" y="2258"/>
                    <a:pt x="5926" y="2258"/>
                    <a:pt x="5926" y="2242"/>
                  </a:cubicBezTo>
                  <a:lnTo>
                    <a:pt x="5926" y="2258"/>
                  </a:lnTo>
                  <a:cubicBezTo>
                    <a:pt x="5910" y="2242"/>
                    <a:pt x="5910" y="2242"/>
                    <a:pt x="5910" y="2242"/>
                  </a:cubicBezTo>
                  <a:lnTo>
                    <a:pt x="5894" y="2258"/>
                  </a:lnTo>
                  <a:lnTo>
                    <a:pt x="5879" y="2258"/>
                  </a:lnTo>
                  <a:cubicBezTo>
                    <a:pt x="5879" y="2258"/>
                    <a:pt x="5879" y="2258"/>
                    <a:pt x="5863" y="2242"/>
                  </a:cubicBezTo>
                  <a:cubicBezTo>
                    <a:pt x="5847" y="2242"/>
                    <a:pt x="5863" y="2258"/>
                    <a:pt x="5847" y="2258"/>
                  </a:cubicBezTo>
                  <a:lnTo>
                    <a:pt x="5816" y="2258"/>
                  </a:lnTo>
                  <a:cubicBezTo>
                    <a:pt x="5800" y="2258"/>
                    <a:pt x="5800" y="2274"/>
                    <a:pt x="5784" y="2274"/>
                  </a:cubicBezTo>
                  <a:cubicBezTo>
                    <a:pt x="5784" y="2274"/>
                    <a:pt x="5784" y="2258"/>
                    <a:pt x="5769" y="2258"/>
                  </a:cubicBezTo>
                  <a:cubicBezTo>
                    <a:pt x="5769" y="2274"/>
                    <a:pt x="5769" y="2274"/>
                    <a:pt x="5753" y="2274"/>
                  </a:cubicBezTo>
                  <a:cubicBezTo>
                    <a:pt x="5753" y="2274"/>
                    <a:pt x="5737" y="2274"/>
                    <a:pt x="5737" y="2289"/>
                  </a:cubicBezTo>
                  <a:lnTo>
                    <a:pt x="5737" y="2274"/>
                  </a:lnTo>
                  <a:lnTo>
                    <a:pt x="5722" y="2289"/>
                  </a:lnTo>
                  <a:lnTo>
                    <a:pt x="5690" y="2289"/>
                  </a:lnTo>
                  <a:cubicBezTo>
                    <a:pt x="5690" y="2289"/>
                    <a:pt x="5690" y="2305"/>
                    <a:pt x="5675" y="2305"/>
                  </a:cubicBezTo>
                  <a:lnTo>
                    <a:pt x="5675" y="2289"/>
                  </a:lnTo>
                  <a:lnTo>
                    <a:pt x="5659" y="2305"/>
                  </a:lnTo>
                  <a:lnTo>
                    <a:pt x="5612" y="2305"/>
                  </a:lnTo>
                  <a:cubicBezTo>
                    <a:pt x="5612" y="2305"/>
                    <a:pt x="5612" y="2321"/>
                    <a:pt x="5596" y="2321"/>
                  </a:cubicBezTo>
                  <a:lnTo>
                    <a:pt x="5581" y="2321"/>
                  </a:lnTo>
                  <a:lnTo>
                    <a:pt x="5565" y="2336"/>
                  </a:lnTo>
                  <a:lnTo>
                    <a:pt x="5534" y="2352"/>
                  </a:lnTo>
                  <a:cubicBezTo>
                    <a:pt x="5534" y="2352"/>
                    <a:pt x="5518" y="2368"/>
                    <a:pt x="5518" y="2368"/>
                  </a:cubicBezTo>
                  <a:cubicBezTo>
                    <a:pt x="5534" y="2383"/>
                    <a:pt x="5534" y="2383"/>
                    <a:pt x="5534" y="2383"/>
                  </a:cubicBezTo>
                  <a:lnTo>
                    <a:pt x="5549" y="2383"/>
                  </a:lnTo>
                  <a:cubicBezTo>
                    <a:pt x="5549" y="2383"/>
                    <a:pt x="5565" y="2399"/>
                    <a:pt x="5565" y="2399"/>
                  </a:cubicBezTo>
                  <a:cubicBezTo>
                    <a:pt x="5581" y="2415"/>
                    <a:pt x="5581" y="2430"/>
                    <a:pt x="5596" y="2430"/>
                  </a:cubicBezTo>
                  <a:lnTo>
                    <a:pt x="5612" y="2430"/>
                  </a:lnTo>
                  <a:lnTo>
                    <a:pt x="5628" y="2446"/>
                  </a:lnTo>
                  <a:cubicBezTo>
                    <a:pt x="5628" y="2446"/>
                    <a:pt x="5628" y="2446"/>
                    <a:pt x="5628" y="2462"/>
                  </a:cubicBezTo>
                  <a:cubicBezTo>
                    <a:pt x="5643" y="2462"/>
                    <a:pt x="5643" y="2446"/>
                    <a:pt x="5643" y="2446"/>
                  </a:cubicBezTo>
                  <a:lnTo>
                    <a:pt x="5643" y="2462"/>
                  </a:lnTo>
                  <a:lnTo>
                    <a:pt x="5675" y="2462"/>
                  </a:lnTo>
                  <a:cubicBezTo>
                    <a:pt x="5675" y="2477"/>
                    <a:pt x="5675" y="2477"/>
                    <a:pt x="5675" y="2493"/>
                  </a:cubicBezTo>
                  <a:cubicBezTo>
                    <a:pt x="5675" y="2493"/>
                    <a:pt x="5706" y="2524"/>
                    <a:pt x="5722" y="2524"/>
                  </a:cubicBezTo>
                  <a:cubicBezTo>
                    <a:pt x="5722" y="2524"/>
                    <a:pt x="5722" y="2540"/>
                    <a:pt x="5722" y="2540"/>
                  </a:cubicBezTo>
                  <a:lnTo>
                    <a:pt x="5722" y="2556"/>
                  </a:lnTo>
                  <a:cubicBezTo>
                    <a:pt x="5722" y="2556"/>
                    <a:pt x="5722" y="2571"/>
                    <a:pt x="5722" y="2571"/>
                  </a:cubicBezTo>
                  <a:cubicBezTo>
                    <a:pt x="5722" y="2571"/>
                    <a:pt x="5722" y="2571"/>
                    <a:pt x="5722" y="2587"/>
                  </a:cubicBezTo>
                  <a:cubicBezTo>
                    <a:pt x="5706" y="2587"/>
                    <a:pt x="5706" y="2603"/>
                    <a:pt x="5722" y="2603"/>
                  </a:cubicBezTo>
                  <a:lnTo>
                    <a:pt x="5690" y="2603"/>
                  </a:lnTo>
                  <a:cubicBezTo>
                    <a:pt x="5690" y="2618"/>
                    <a:pt x="5675" y="2618"/>
                    <a:pt x="5675" y="2618"/>
                  </a:cubicBezTo>
                  <a:cubicBezTo>
                    <a:pt x="5675" y="2618"/>
                    <a:pt x="5675" y="2634"/>
                    <a:pt x="5675" y="2634"/>
                  </a:cubicBezTo>
                  <a:cubicBezTo>
                    <a:pt x="5675" y="2650"/>
                    <a:pt x="5675" y="2665"/>
                    <a:pt x="5675" y="2665"/>
                  </a:cubicBezTo>
                  <a:cubicBezTo>
                    <a:pt x="5675" y="2681"/>
                    <a:pt x="5659" y="2681"/>
                    <a:pt x="5659" y="2681"/>
                  </a:cubicBezTo>
                  <a:cubicBezTo>
                    <a:pt x="5659" y="2697"/>
                    <a:pt x="5659" y="2697"/>
                    <a:pt x="5659" y="2697"/>
                  </a:cubicBezTo>
                  <a:cubicBezTo>
                    <a:pt x="5659" y="2697"/>
                    <a:pt x="5659" y="2712"/>
                    <a:pt x="5659" y="2712"/>
                  </a:cubicBezTo>
                  <a:cubicBezTo>
                    <a:pt x="5659" y="2728"/>
                    <a:pt x="5659" y="2744"/>
                    <a:pt x="5643" y="2744"/>
                  </a:cubicBezTo>
                  <a:cubicBezTo>
                    <a:pt x="5643" y="2759"/>
                    <a:pt x="5643" y="2759"/>
                    <a:pt x="5659" y="2775"/>
                  </a:cubicBezTo>
                  <a:lnTo>
                    <a:pt x="5643" y="2775"/>
                  </a:lnTo>
                  <a:cubicBezTo>
                    <a:pt x="5659" y="2791"/>
                    <a:pt x="5643" y="2791"/>
                    <a:pt x="5643" y="2806"/>
                  </a:cubicBezTo>
                  <a:lnTo>
                    <a:pt x="5659" y="2806"/>
                  </a:lnTo>
                  <a:cubicBezTo>
                    <a:pt x="5659" y="2822"/>
                    <a:pt x="5659" y="2822"/>
                    <a:pt x="5659" y="2822"/>
                  </a:cubicBezTo>
                  <a:cubicBezTo>
                    <a:pt x="5643" y="2838"/>
                    <a:pt x="5643" y="2838"/>
                    <a:pt x="5628" y="2853"/>
                  </a:cubicBezTo>
                  <a:lnTo>
                    <a:pt x="5612" y="2869"/>
                  </a:lnTo>
                  <a:lnTo>
                    <a:pt x="5596" y="2869"/>
                  </a:lnTo>
                  <a:lnTo>
                    <a:pt x="5596" y="2885"/>
                  </a:lnTo>
                  <a:lnTo>
                    <a:pt x="5596" y="2901"/>
                  </a:lnTo>
                  <a:lnTo>
                    <a:pt x="5581" y="2901"/>
                  </a:lnTo>
                  <a:lnTo>
                    <a:pt x="5581" y="2916"/>
                  </a:lnTo>
                  <a:cubicBezTo>
                    <a:pt x="5581" y="2916"/>
                    <a:pt x="5581" y="2916"/>
                    <a:pt x="5581" y="2932"/>
                  </a:cubicBezTo>
                  <a:cubicBezTo>
                    <a:pt x="5581" y="2948"/>
                    <a:pt x="5565" y="2948"/>
                    <a:pt x="5581" y="2979"/>
                  </a:cubicBezTo>
                  <a:cubicBezTo>
                    <a:pt x="5581" y="2979"/>
                    <a:pt x="5581" y="2979"/>
                    <a:pt x="5565" y="2995"/>
                  </a:cubicBezTo>
                  <a:lnTo>
                    <a:pt x="5581" y="2995"/>
                  </a:lnTo>
                  <a:lnTo>
                    <a:pt x="5549" y="3010"/>
                  </a:lnTo>
                  <a:cubicBezTo>
                    <a:pt x="5549" y="3010"/>
                    <a:pt x="5549" y="3010"/>
                    <a:pt x="5549" y="3026"/>
                  </a:cubicBezTo>
                  <a:lnTo>
                    <a:pt x="5534" y="3026"/>
                  </a:lnTo>
                  <a:cubicBezTo>
                    <a:pt x="5534" y="3026"/>
                    <a:pt x="5534" y="3026"/>
                    <a:pt x="5518" y="3042"/>
                  </a:cubicBezTo>
                  <a:lnTo>
                    <a:pt x="5502" y="3057"/>
                  </a:lnTo>
                  <a:cubicBezTo>
                    <a:pt x="5502" y="3057"/>
                    <a:pt x="5502" y="3057"/>
                    <a:pt x="5502" y="3073"/>
                  </a:cubicBezTo>
                  <a:lnTo>
                    <a:pt x="5487" y="3073"/>
                  </a:lnTo>
                  <a:lnTo>
                    <a:pt x="5487" y="3089"/>
                  </a:lnTo>
                  <a:cubicBezTo>
                    <a:pt x="5487" y="3104"/>
                    <a:pt x="5471" y="3104"/>
                    <a:pt x="5471" y="3104"/>
                  </a:cubicBezTo>
                  <a:lnTo>
                    <a:pt x="5487" y="3104"/>
                  </a:lnTo>
                  <a:cubicBezTo>
                    <a:pt x="5487" y="3104"/>
                    <a:pt x="5487" y="3120"/>
                    <a:pt x="5471" y="3120"/>
                  </a:cubicBezTo>
                  <a:cubicBezTo>
                    <a:pt x="5487" y="3120"/>
                    <a:pt x="5487" y="3136"/>
                    <a:pt x="5487" y="3136"/>
                  </a:cubicBezTo>
                  <a:cubicBezTo>
                    <a:pt x="5471" y="3136"/>
                    <a:pt x="5471" y="3136"/>
                    <a:pt x="5471" y="3151"/>
                  </a:cubicBezTo>
                  <a:lnTo>
                    <a:pt x="5471" y="3167"/>
                  </a:lnTo>
                  <a:cubicBezTo>
                    <a:pt x="5455" y="3167"/>
                    <a:pt x="5455" y="3183"/>
                    <a:pt x="5440" y="3183"/>
                  </a:cubicBezTo>
                  <a:cubicBezTo>
                    <a:pt x="5440" y="3183"/>
                    <a:pt x="5440" y="3183"/>
                    <a:pt x="5440" y="3198"/>
                  </a:cubicBezTo>
                  <a:lnTo>
                    <a:pt x="5424" y="3198"/>
                  </a:lnTo>
                  <a:cubicBezTo>
                    <a:pt x="5424" y="3214"/>
                    <a:pt x="5424" y="3214"/>
                    <a:pt x="5424" y="3214"/>
                  </a:cubicBezTo>
                  <a:lnTo>
                    <a:pt x="5424" y="3230"/>
                  </a:lnTo>
                  <a:cubicBezTo>
                    <a:pt x="5408" y="3230"/>
                    <a:pt x="5408" y="3245"/>
                    <a:pt x="5408" y="3245"/>
                  </a:cubicBezTo>
                  <a:cubicBezTo>
                    <a:pt x="5408" y="3253"/>
                    <a:pt x="5408" y="3253"/>
                    <a:pt x="5408" y="3253"/>
                  </a:cubicBezTo>
                  <a:cubicBezTo>
                    <a:pt x="5408" y="3253"/>
                    <a:pt x="5408" y="3253"/>
                    <a:pt x="5408" y="3261"/>
                  </a:cubicBezTo>
                  <a:cubicBezTo>
                    <a:pt x="5408" y="3261"/>
                    <a:pt x="5408" y="3277"/>
                    <a:pt x="5408" y="3277"/>
                  </a:cubicBezTo>
                  <a:lnTo>
                    <a:pt x="5361" y="3324"/>
                  </a:lnTo>
                  <a:cubicBezTo>
                    <a:pt x="5377" y="3339"/>
                    <a:pt x="5377" y="3339"/>
                    <a:pt x="5377" y="3339"/>
                  </a:cubicBezTo>
                  <a:cubicBezTo>
                    <a:pt x="5361" y="3339"/>
                    <a:pt x="5361" y="3355"/>
                    <a:pt x="5361" y="3355"/>
                  </a:cubicBezTo>
                  <a:lnTo>
                    <a:pt x="5346" y="3355"/>
                  </a:lnTo>
                  <a:lnTo>
                    <a:pt x="5346" y="3339"/>
                  </a:lnTo>
                  <a:lnTo>
                    <a:pt x="5330" y="3324"/>
                  </a:lnTo>
                  <a:lnTo>
                    <a:pt x="5314" y="3339"/>
                  </a:lnTo>
                  <a:lnTo>
                    <a:pt x="5299" y="3339"/>
                  </a:lnTo>
                  <a:cubicBezTo>
                    <a:pt x="5299" y="3339"/>
                    <a:pt x="5314" y="3324"/>
                    <a:pt x="5314" y="3324"/>
                  </a:cubicBezTo>
                  <a:cubicBezTo>
                    <a:pt x="5314" y="3324"/>
                    <a:pt x="5314" y="3308"/>
                    <a:pt x="5299" y="3308"/>
                  </a:cubicBezTo>
                  <a:cubicBezTo>
                    <a:pt x="5299" y="3308"/>
                    <a:pt x="5314" y="3292"/>
                    <a:pt x="5314" y="3292"/>
                  </a:cubicBezTo>
                  <a:lnTo>
                    <a:pt x="5314" y="3277"/>
                  </a:lnTo>
                  <a:cubicBezTo>
                    <a:pt x="5314" y="3277"/>
                    <a:pt x="5314" y="3261"/>
                    <a:pt x="5330" y="3261"/>
                  </a:cubicBezTo>
                  <a:lnTo>
                    <a:pt x="5330" y="3245"/>
                  </a:lnTo>
                  <a:cubicBezTo>
                    <a:pt x="5330" y="3245"/>
                    <a:pt x="5330" y="3230"/>
                    <a:pt x="5330" y="3230"/>
                  </a:cubicBezTo>
                  <a:lnTo>
                    <a:pt x="5330" y="3214"/>
                  </a:lnTo>
                  <a:lnTo>
                    <a:pt x="5346" y="3214"/>
                  </a:lnTo>
                  <a:cubicBezTo>
                    <a:pt x="5346" y="3198"/>
                    <a:pt x="5346" y="3198"/>
                    <a:pt x="5346" y="3198"/>
                  </a:cubicBezTo>
                  <a:lnTo>
                    <a:pt x="5346" y="3183"/>
                  </a:lnTo>
                  <a:cubicBezTo>
                    <a:pt x="5346" y="3183"/>
                    <a:pt x="5346" y="3183"/>
                    <a:pt x="5346" y="3167"/>
                  </a:cubicBezTo>
                  <a:lnTo>
                    <a:pt x="5361" y="3151"/>
                  </a:lnTo>
                  <a:cubicBezTo>
                    <a:pt x="5361" y="3151"/>
                    <a:pt x="5377" y="3151"/>
                    <a:pt x="5377" y="3136"/>
                  </a:cubicBezTo>
                  <a:cubicBezTo>
                    <a:pt x="5377" y="3120"/>
                    <a:pt x="5377" y="3104"/>
                    <a:pt x="5377" y="3104"/>
                  </a:cubicBezTo>
                  <a:lnTo>
                    <a:pt x="5377" y="3089"/>
                  </a:lnTo>
                  <a:lnTo>
                    <a:pt x="5393" y="3073"/>
                  </a:lnTo>
                  <a:lnTo>
                    <a:pt x="5408" y="3042"/>
                  </a:lnTo>
                  <a:cubicBezTo>
                    <a:pt x="5408" y="3042"/>
                    <a:pt x="5424" y="3026"/>
                    <a:pt x="5424" y="3026"/>
                  </a:cubicBezTo>
                  <a:lnTo>
                    <a:pt x="5455" y="3026"/>
                  </a:lnTo>
                  <a:lnTo>
                    <a:pt x="5440" y="3010"/>
                  </a:lnTo>
                  <a:lnTo>
                    <a:pt x="5471" y="2995"/>
                  </a:lnTo>
                  <a:lnTo>
                    <a:pt x="5471" y="2979"/>
                  </a:lnTo>
                  <a:lnTo>
                    <a:pt x="5487" y="2979"/>
                  </a:lnTo>
                  <a:cubicBezTo>
                    <a:pt x="5487" y="2979"/>
                    <a:pt x="5487" y="2963"/>
                    <a:pt x="5487" y="2963"/>
                  </a:cubicBezTo>
                  <a:cubicBezTo>
                    <a:pt x="5487" y="2948"/>
                    <a:pt x="5487" y="2948"/>
                    <a:pt x="5487" y="2948"/>
                  </a:cubicBezTo>
                  <a:cubicBezTo>
                    <a:pt x="5487" y="2932"/>
                    <a:pt x="5487" y="2932"/>
                    <a:pt x="5487" y="2932"/>
                  </a:cubicBezTo>
                  <a:lnTo>
                    <a:pt x="5487" y="2916"/>
                  </a:lnTo>
                  <a:lnTo>
                    <a:pt x="5487" y="2901"/>
                  </a:lnTo>
                  <a:lnTo>
                    <a:pt x="5487" y="2885"/>
                  </a:lnTo>
                  <a:cubicBezTo>
                    <a:pt x="5487" y="2885"/>
                    <a:pt x="5487" y="2885"/>
                    <a:pt x="5487" y="2869"/>
                  </a:cubicBezTo>
                  <a:lnTo>
                    <a:pt x="5502" y="2869"/>
                  </a:lnTo>
                  <a:cubicBezTo>
                    <a:pt x="5502" y="2869"/>
                    <a:pt x="5502" y="2869"/>
                    <a:pt x="5502" y="2853"/>
                  </a:cubicBezTo>
                  <a:cubicBezTo>
                    <a:pt x="5502" y="2838"/>
                    <a:pt x="5518" y="2838"/>
                    <a:pt x="5518" y="2822"/>
                  </a:cubicBezTo>
                  <a:cubicBezTo>
                    <a:pt x="5518" y="2822"/>
                    <a:pt x="5518" y="2806"/>
                    <a:pt x="5518" y="2806"/>
                  </a:cubicBezTo>
                  <a:lnTo>
                    <a:pt x="5534" y="2806"/>
                  </a:lnTo>
                  <a:cubicBezTo>
                    <a:pt x="5534" y="2791"/>
                    <a:pt x="5534" y="2791"/>
                    <a:pt x="5534" y="2791"/>
                  </a:cubicBezTo>
                  <a:cubicBezTo>
                    <a:pt x="5534" y="2775"/>
                    <a:pt x="5534" y="2775"/>
                    <a:pt x="5534" y="2775"/>
                  </a:cubicBezTo>
                  <a:cubicBezTo>
                    <a:pt x="5534" y="2775"/>
                    <a:pt x="5534" y="2759"/>
                    <a:pt x="5534" y="2759"/>
                  </a:cubicBezTo>
                  <a:lnTo>
                    <a:pt x="5565" y="2728"/>
                  </a:lnTo>
                  <a:lnTo>
                    <a:pt x="5581" y="2728"/>
                  </a:lnTo>
                  <a:lnTo>
                    <a:pt x="5596" y="2712"/>
                  </a:lnTo>
                  <a:cubicBezTo>
                    <a:pt x="5612" y="2697"/>
                    <a:pt x="5612" y="2697"/>
                    <a:pt x="5612" y="2697"/>
                  </a:cubicBezTo>
                  <a:lnTo>
                    <a:pt x="5612" y="2681"/>
                  </a:lnTo>
                  <a:lnTo>
                    <a:pt x="5628" y="2681"/>
                  </a:lnTo>
                  <a:lnTo>
                    <a:pt x="5628" y="2665"/>
                  </a:lnTo>
                  <a:cubicBezTo>
                    <a:pt x="5628" y="2665"/>
                    <a:pt x="5628" y="2665"/>
                    <a:pt x="5628" y="2650"/>
                  </a:cubicBezTo>
                  <a:cubicBezTo>
                    <a:pt x="5643" y="2650"/>
                    <a:pt x="5643" y="2650"/>
                    <a:pt x="5659" y="2634"/>
                  </a:cubicBezTo>
                  <a:cubicBezTo>
                    <a:pt x="5659" y="2618"/>
                    <a:pt x="5643" y="2603"/>
                    <a:pt x="5643" y="2587"/>
                  </a:cubicBezTo>
                  <a:lnTo>
                    <a:pt x="5628" y="2571"/>
                  </a:lnTo>
                  <a:lnTo>
                    <a:pt x="5581" y="2571"/>
                  </a:lnTo>
                  <a:lnTo>
                    <a:pt x="5565" y="2556"/>
                  </a:lnTo>
                  <a:lnTo>
                    <a:pt x="5565" y="2540"/>
                  </a:lnTo>
                  <a:lnTo>
                    <a:pt x="5549" y="2540"/>
                  </a:lnTo>
                  <a:lnTo>
                    <a:pt x="5534" y="2524"/>
                  </a:lnTo>
                  <a:lnTo>
                    <a:pt x="5502" y="2524"/>
                  </a:lnTo>
                  <a:cubicBezTo>
                    <a:pt x="5502" y="2509"/>
                    <a:pt x="5518" y="2509"/>
                    <a:pt x="5502" y="2509"/>
                  </a:cubicBezTo>
                  <a:lnTo>
                    <a:pt x="5502" y="2493"/>
                  </a:lnTo>
                  <a:cubicBezTo>
                    <a:pt x="5495" y="2501"/>
                    <a:pt x="5491" y="2505"/>
                    <a:pt x="5487" y="2505"/>
                  </a:cubicBezTo>
                  <a:cubicBezTo>
                    <a:pt x="5483" y="2505"/>
                    <a:pt x="5479" y="2501"/>
                    <a:pt x="5471" y="2493"/>
                  </a:cubicBezTo>
                  <a:lnTo>
                    <a:pt x="5440" y="2493"/>
                  </a:lnTo>
                  <a:cubicBezTo>
                    <a:pt x="5440" y="2477"/>
                    <a:pt x="5440" y="2477"/>
                    <a:pt x="5424" y="2477"/>
                  </a:cubicBezTo>
                  <a:lnTo>
                    <a:pt x="5408" y="2477"/>
                  </a:lnTo>
                  <a:lnTo>
                    <a:pt x="5408" y="2462"/>
                  </a:lnTo>
                  <a:lnTo>
                    <a:pt x="5393" y="2462"/>
                  </a:lnTo>
                  <a:cubicBezTo>
                    <a:pt x="5377" y="2446"/>
                    <a:pt x="5361" y="2446"/>
                    <a:pt x="5346" y="2446"/>
                  </a:cubicBezTo>
                  <a:lnTo>
                    <a:pt x="5330" y="2446"/>
                  </a:lnTo>
                  <a:lnTo>
                    <a:pt x="5330" y="2462"/>
                  </a:lnTo>
                  <a:lnTo>
                    <a:pt x="5314" y="2462"/>
                  </a:lnTo>
                  <a:lnTo>
                    <a:pt x="5314" y="2446"/>
                  </a:lnTo>
                  <a:lnTo>
                    <a:pt x="5299" y="2462"/>
                  </a:lnTo>
                  <a:lnTo>
                    <a:pt x="5299" y="2446"/>
                  </a:lnTo>
                  <a:lnTo>
                    <a:pt x="5283" y="2446"/>
                  </a:lnTo>
                  <a:lnTo>
                    <a:pt x="5267" y="2430"/>
                  </a:lnTo>
                  <a:cubicBezTo>
                    <a:pt x="5267" y="2430"/>
                    <a:pt x="5252" y="2430"/>
                    <a:pt x="5252" y="2415"/>
                  </a:cubicBezTo>
                  <a:lnTo>
                    <a:pt x="5252" y="2430"/>
                  </a:lnTo>
                  <a:lnTo>
                    <a:pt x="5236" y="2415"/>
                  </a:lnTo>
                  <a:lnTo>
                    <a:pt x="5236" y="2399"/>
                  </a:lnTo>
                  <a:lnTo>
                    <a:pt x="5220" y="2415"/>
                  </a:lnTo>
                  <a:cubicBezTo>
                    <a:pt x="5220" y="2415"/>
                    <a:pt x="5220" y="2399"/>
                    <a:pt x="5220" y="2399"/>
                  </a:cubicBezTo>
                  <a:lnTo>
                    <a:pt x="5205" y="2415"/>
                  </a:lnTo>
                  <a:lnTo>
                    <a:pt x="5189" y="2415"/>
                  </a:lnTo>
                  <a:cubicBezTo>
                    <a:pt x="5189" y="2399"/>
                    <a:pt x="5173" y="2383"/>
                    <a:pt x="5173" y="2383"/>
                  </a:cubicBezTo>
                  <a:cubicBezTo>
                    <a:pt x="5158" y="2383"/>
                    <a:pt x="5158" y="2383"/>
                    <a:pt x="5158" y="2399"/>
                  </a:cubicBezTo>
                  <a:cubicBezTo>
                    <a:pt x="5158" y="2383"/>
                    <a:pt x="5142" y="2383"/>
                    <a:pt x="5142" y="2383"/>
                  </a:cubicBezTo>
                  <a:cubicBezTo>
                    <a:pt x="5126" y="2383"/>
                    <a:pt x="5126" y="2399"/>
                    <a:pt x="5126" y="2399"/>
                  </a:cubicBezTo>
                  <a:cubicBezTo>
                    <a:pt x="5126" y="2383"/>
                    <a:pt x="5110" y="2383"/>
                    <a:pt x="5095" y="2368"/>
                  </a:cubicBezTo>
                  <a:lnTo>
                    <a:pt x="5095" y="2383"/>
                  </a:lnTo>
                  <a:lnTo>
                    <a:pt x="5063" y="2399"/>
                  </a:lnTo>
                  <a:lnTo>
                    <a:pt x="5048" y="2399"/>
                  </a:lnTo>
                  <a:cubicBezTo>
                    <a:pt x="5048" y="2399"/>
                    <a:pt x="5048" y="2399"/>
                    <a:pt x="5032" y="2383"/>
                  </a:cubicBezTo>
                  <a:cubicBezTo>
                    <a:pt x="5032" y="2399"/>
                    <a:pt x="5032" y="2399"/>
                    <a:pt x="5016" y="2399"/>
                  </a:cubicBezTo>
                  <a:lnTo>
                    <a:pt x="4969" y="2399"/>
                  </a:lnTo>
                  <a:lnTo>
                    <a:pt x="4969" y="2415"/>
                  </a:lnTo>
                  <a:cubicBezTo>
                    <a:pt x="4969" y="2399"/>
                    <a:pt x="4954" y="2399"/>
                    <a:pt x="4954" y="2399"/>
                  </a:cubicBezTo>
                  <a:lnTo>
                    <a:pt x="4954" y="2415"/>
                  </a:lnTo>
                  <a:lnTo>
                    <a:pt x="4922" y="2415"/>
                  </a:lnTo>
                  <a:lnTo>
                    <a:pt x="4922" y="2430"/>
                  </a:lnTo>
                  <a:lnTo>
                    <a:pt x="4922" y="2446"/>
                  </a:lnTo>
                  <a:lnTo>
                    <a:pt x="4907" y="2446"/>
                  </a:lnTo>
                  <a:cubicBezTo>
                    <a:pt x="4922" y="2446"/>
                    <a:pt x="4922" y="2462"/>
                    <a:pt x="4922" y="2462"/>
                  </a:cubicBezTo>
                  <a:lnTo>
                    <a:pt x="4907" y="2462"/>
                  </a:lnTo>
                  <a:lnTo>
                    <a:pt x="4907" y="2477"/>
                  </a:lnTo>
                  <a:lnTo>
                    <a:pt x="4907" y="2493"/>
                  </a:lnTo>
                  <a:lnTo>
                    <a:pt x="4922" y="2509"/>
                  </a:lnTo>
                  <a:lnTo>
                    <a:pt x="4907" y="2509"/>
                  </a:lnTo>
                  <a:cubicBezTo>
                    <a:pt x="4922" y="2509"/>
                    <a:pt x="4922" y="2509"/>
                    <a:pt x="4922" y="2524"/>
                  </a:cubicBezTo>
                  <a:lnTo>
                    <a:pt x="4922" y="2540"/>
                  </a:lnTo>
                  <a:cubicBezTo>
                    <a:pt x="4922" y="2540"/>
                    <a:pt x="4922" y="2556"/>
                    <a:pt x="4922" y="2556"/>
                  </a:cubicBezTo>
                  <a:cubicBezTo>
                    <a:pt x="4922" y="2556"/>
                    <a:pt x="4922" y="2571"/>
                    <a:pt x="4922" y="2571"/>
                  </a:cubicBezTo>
                  <a:cubicBezTo>
                    <a:pt x="4922" y="2587"/>
                    <a:pt x="4922" y="2587"/>
                    <a:pt x="4922" y="2587"/>
                  </a:cubicBezTo>
                  <a:cubicBezTo>
                    <a:pt x="4922" y="2587"/>
                    <a:pt x="4922" y="2603"/>
                    <a:pt x="4907" y="2603"/>
                  </a:cubicBezTo>
                  <a:lnTo>
                    <a:pt x="4875" y="2634"/>
                  </a:lnTo>
                  <a:cubicBezTo>
                    <a:pt x="4881" y="2639"/>
                    <a:pt x="4884" y="2641"/>
                    <a:pt x="4887" y="2641"/>
                  </a:cubicBezTo>
                  <a:cubicBezTo>
                    <a:pt x="4893" y="2641"/>
                    <a:pt x="4896" y="2634"/>
                    <a:pt x="4907" y="2634"/>
                  </a:cubicBezTo>
                  <a:lnTo>
                    <a:pt x="4969" y="2634"/>
                  </a:lnTo>
                  <a:cubicBezTo>
                    <a:pt x="4985" y="2650"/>
                    <a:pt x="4985" y="2650"/>
                    <a:pt x="5001" y="2650"/>
                  </a:cubicBezTo>
                  <a:cubicBezTo>
                    <a:pt x="5016" y="2650"/>
                    <a:pt x="5016" y="2665"/>
                    <a:pt x="5016" y="2665"/>
                  </a:cubicBezTo>
                  <a:cubicBezTo>
                    <a:pt x="5016" y="2681"/>
                    <a:pt x="5016" y="2681"/>
                    <a:pt x="5016" y="2697"/>
                  </a:cubicBezTo>
                  <a:lnTo>
                    <a:pt x="5032" y="2697"/>
                  </a:lnTo>
                  <a:cubicBezTo>
                    <a:pt x="5048" y="2697"/>
                    <a:pt x="5048" y="2712"/>
                    <a:pt x="5048" y="2712"/>
                  </a:cubicBezTo>
                  <a:cubicBezTo>
                    <a:pt x="5048" y="2728"/>
                    <a:pt x="5048" y="2728"/>
                    <a:pt x="5048" y="2728"/>
                  </a:cubicBezTo>
                  <a:cubicBezTo>
                    <a:pt x="5048" y="2744"/>
                    <a:pt x="5048" y="2744"/>
                    <a:pt x="5032" y="2744"/>
                  </a:cubicBezTo>
                  <a:cubicBezTo>
                    <a:pt x="5032" y="2744"/>
                    <a:pt x="5016" y="2759"/>
                    <a:pt x="5016" y="2759"/>
                  </a:cubicBezTo>
                  <a:lnTo>
                    <a:pt x="5001" y="2759"/>
                  </a:lnTo>
                  <a:cubicBezTo>
                    <a:pt x="5001" y="2759"/>
                    <a:pt x="5001" y="2775"/>
                    <a:pt x="5001" y="2775"/>
                  </a:cubicBezTo>
                  <a:lnTo>
                    <a:pt x="5048" y="2775"/>
                  </a:lnTo>
                  <a:cubicBezTo>
                    <a:pt x="5048" y="2783"/>
                    <a:pt x="5048" y="2783"/>
                    <a:pt x="5048" y="2783"/>
                  </a:cubicBezTo>
                  <a:cubicBezTo>
                    <a:pt x="5048" y="2783"/>
                    <a:pt x="5048" y="2783"/>
                    <a:pt x="5048" y="2791"/>
                  </a:cubicBezTo>
                  <a:cubicBezTo>
                    <a:pt x="5032" y="2806"/>
                    <a:pt x="5016" y="2806"/>
                    <a:pt x="5001" y="2822"/>
                  </a:cubicBezTo>
                  <a:cubicBezTo>
                    <a:pt x="5016" y="2838"/>
                    <a:pt x="5001" y="2838"/>
                    <a:pt x="5001" y="2853"/>
                  </a:cubicBezTo>
                  <a:cubicBezTo>
                    <a:pt x="5001" y="2853"/>
                    <a:pt x="5001" y="2869"/>
                    <a:pt x="5001" y="2869"/>
                  </a:cubicBezTo>
                  <a:cubicBezTo>
                    <a:pt x="5001" y="2869"/>
                    <a:pt x="5001" y="2885"/>
                    <a:pt x="4985" y="2885"/>
                  </a:cubicBezTo>
                  <a:lnTo>
                    <a:pt x="5001" y="2885"/>
                  </a:lnTo>
                  <a:cubicBezTo>
                    <a:pt x="5001" y="2893"/>
                    <a:pt x="4997" y="2893"/>
                    <a:pt x="4993" y="2893"/>
                  </a:cubicBezTo>
                  <a:cubicBezTo>
                    <a:pt x="4989" y="2893"/>
                    <a:pt x="4985" y="2893"/>
                    <a:pt x="4985" y="2901"/>
                  </a:cubicBezTo>
                  <a:cubicBezTo>
                    <a:pt x="4985" y="2916"/>
                    <a:pt x="4985" y="2916"/>
                    <a:pt x="4985" y="2932"/>
                  </a:cubicBezTo>
                  <a:lnTo>
                    <a:pt x="4969" y="2932"/>
                  </a:lnTo>
                  <a:lnTo>
                    <a:pt x="4969" y="2948"/>
                  </a:lnTo>
                  <a:lnTo>
                    <a:pt x="4969" y="2963"/>
                  </a:lnTo>
                  <a:cubicBezTo>
                    <a:pt x="4954" y="2963"/>
                    <a:pt x="4954" y="2963"/>
                    <a:pt x="4954" y="2979"/>
                  </a:cubicBezTo>
                  <a:cubicBezTo>
                    <a:pt x="4954" y="2979"/>
                    <a:pt x="4938" y="2995"/>
                    <a:pt x="4938" y="2995"/>
                  </a:cubicBezTo>
                  <a:cubicBezTo>
                    <a:pt x="4922" y="2995"/>
                    <a:pt x="4922" y="2979"/>
                    <a:pt x="4922" y="2979"/>
                  </a:cubicBezTo>
                  <a:lnTo>
                    <a:pt x="4922" y="2995"/>
                  </a:lnTo>
                  <a:lnTo>
                    <a:pt x="4907" y="3010"/>
                  </a:lnTo>
                  <a:lnTo>
                    <a:pt x="4907" y="2995"/>
                  </a:lnTo>
                  <a:cubicBezTo>
                    <a:pt x="4907" y="2995"/>
                    <a:pt x="4907" y="2995"/>
                    <a:pt x="4907" y="2979"/>
                  </a:cubicBezTo>
                  <a:cubicBezTo>
                    <a:pt x="4907" y="2971"/>
                    <a:pt x="4907" y="2967"/>
                    <a:pt x="4905" y="2967"/>
                  </a:cubicBezTo>
                  <a:cubicBezTo>
                    <a:pt x="4903" y="2967"/>
                    <a:pt x="4899" y="2971"/>
                    <a:pt x="4891" y="2979"/>
                  </a:cubicBezTo>
                  <a:cubicBezTo>
                    <a:pt x="4891" y="2963"/>
                    <a:pt x="4891" y="2948"/>
                    <a:pt x="4891" y="2948"/>
                  </a:cubicBezTo>
                  <a:cubicBezTo>
                    <a:pt x="4875" y="2932"/>
                    <a:pt x="4875" y="2932"/>
                    <a:pt x="4875" y="2932"/>
                  </a:cubicBezTo>
                  <a:cubicBezTo>
                    <a:pt x="4875" y="2916"/>
                    <a:pt x="4875" y="2916"/>
                    <a:pt x="4875" y="2901"/>
                  </a:cubicBezTo>
                  <a:lnTo>
                    <a:pt x="4891" y="2901"/>
                  </a:lnTo>
                  <a:cubicBezTo>
                    <a:pt x="4891" y="2901"/>
                    <a:pt x="4891" y="2901"/>
                    <a:pt x="4891" y="2885"/>
                  </a:cubicBezTo>
                  <a:cubicBezTo>
                    <a:pt x="4891" y="2885"/>
                    <a:pt x="4891" y="2885"/>
                    <a:pt x="4891" y="2869"/>
                  </a:cubicBezTo>
                  <a:lnTo>
                    <a:pt x="4907" y="2869"/>
                  </a:lnTo>
                  <a:cubicBezTo>
                    <a:pt x="4907" y="2869"/>
                    <a:pt x="4907" y="2869"/>
                    <a:pt x="4907" y="2853"/>
                  </a:cubicBezTo>
                  <a:lnTo>
                    <a:pt x="4922" y="2838"/>
                  </a:lnTo>
                  <a:cubicBezTo>
                    <a:pt x="4922" y="2838"/>
                    <a:pt x="4922" y="2838"/>
                    <a:pt x="4907" y="2822"/>
                  </a:cubicBezTo>
                  <a:lnTo>
                    <a:pt x="4922" y="2822"/>
                  </a:lnTo>
                  <a:lnTo>
                    <a:pt x="4922" y="2806"/>
                  </a:lnTo>
                  <a:cubicBezTo>
                    <a:pt x="4922" y="2791"/>
                    <a:pt x="4922" y="2791"/>
                    <a:pt x="4922" y="2775"/>
                  </a:cubicBezTo>
                  <a:cubicBezTo>
                    <a:pt x="4938" y="2775"/>
                    <a:pt x="4938" y="2775"/>
                    <a:pt x="4938" y="2759"/>
                  </a:cubicBezTo>
                  <a:cubicBezTo>
                    <a:pt x="4938" y="2744"/>
                    <a:pt x="4938" y="2744"/>
                    <a:pt x="4938" y="2744"/>
                  </a:cubicBezTo>
                  <a:cubicBezTo>
                    <a:pt x="4938" y="2728"/>
                    <a:pt x="4922" y="2728"/>
                    <a:pt x="4922" y="2728"/>
                  </a:cubicBezTo>
                  <a:cubicBezTo>
                    <a:pt x="4922" y="2728"/>
                    <a:pt x="4922" y="2728"/>
                    <a:pt x="4922" y="2712"/>
                  </a:cubicBezTo>
                  <a:lnTo>
                    <a:pt x="4922" y="2697"/>
                  </a:lnTo>
                  <a:cubicBezTo>
                    <a:pt x="4907" y="2681"/>
                    <a:pt x="4907" y="2681"/>
                    <a:pt x="4891" y="2681"/>
                  </a:cubicBezTo>
                  <a:cubicBezTo>
                    <a:pt x="4891" y="2681"/>
                    <a:pt x="4891" y="2681"/>
                    <a:pt x="4891" y="2665"/>
                  </a:cubicBezTo>
                  <a:lnTo>
                    <a:pt x="4860" y="2665"/>
                  </a:lnTo>
                  <a:cubicBezTo>
                    <a:pt x="4844" y="2665"/>
                    <a:pt x="4860" y="2650"/>
                    <a:pt x="4844" y="2650"/>
                  </a:cubicBezTo>
                  <a:cubicBezTo>
                    <a:pt x="4828" y="2650"/>
                    <a:pt x="4828" y="2650"/>
                    <a:pt x="4828" y="2634"/>
                  </a:cubicBezTo>
                  <a:lnTo>
                    <a:pt x="4844" y="2634"/>
                  </a:lnTo>
                  <a:lnTo>
                    <a:pt x="4828" y="2618"/>
                  </a:lnTo>
                  <a:lnTo>
                    <a:pt x="4844" y="2618"/>
                  </a:lnTo>
                  <a:lnTo>
                    <a:pt x="4844" y="2603"/>
                  </a:lnTo>
                  <a:cubicBezTo>
                    <a:pt x="4844" y="2603"/>
                    <a:pt x="4860" y="2587"/>
                    <a:pt x="4860" y="2587"/>
                  </a:cubicBezTo>
                  <a:cubicBezTo>
                    <a:pt x="4860" y="2571"/>
                    <a:pt x="4860" y="2556"/>
                    <a:pt x="4860" y="2540"/>
                  </a:cubicBezTo>
                  <a:lnTo>
                    <a:pt x="4828" y="2524"/>
                  </a:lnTo>
                  <a:cubicBezTo>
                    <a:pt x="4828" y="2524"/>
                    <a:pt x="4844" y="2524"/>
                    <a:pt x="4828" y="2509"/>
                  </a:cubicBezTo>
                  <a:lnTo>
                    <a:pt x="4813" y="2493"/>
                  </a:lnTo>
                  <a:cubicBezTo>
                    <a:pt x="4813" y="2493"/>
                    <a:pt x="4813" y="2493"/>
                    <a:pt x="4813" y="2477"/>
                  </a:cubicBezTo>
                  <a:lnTo>
                    <a:pt x="4797" y="2462"/>
                  </a:lnTo>
                  <a:lnTo>
                    <a:pt x="4813" y="2462"/>
                  </a:lnTo>
                  <a:cubicBezTo>
                    <a:pt x="4797" y="2462"/>
                    <a:pt x="4797" y="2446"/>
                    <a:pt x="4797" y="2446"/>
                  </a:cubicBezTo>
                  <a:lnTo>
                    <a:pt x="4781" y="2430"/>
                  </a:lnTo>
                  <a:lnTo>
                    <a:pt x="4766" y="2430"/>
                  </a:lnTo>
                  <a:cubicBezTo>
                    <a:pt x="4766" y="2415"/>
                    <a:pt x="4766" y="2415"/>
                    <a:pt x="4766" y="2415"/>
                  </a:cubicBezTo>
                  <a:cubicBezTo>
                    <a:pt x="4750" y="2415"/>
                    <a:pt x="4750" y="2399"/>
                    <a:pt x="4750" y="2399"/>
                  </a:cubicBezTo>
                  <a:lnTo>
                    <a:pt x="4734" y="2399"/>
                  </a:lnTo>
                  <a:cubicBezTo>
                    <a:pt x="4734" y="2399"/>
                    <a:pt x="4734" y="2383"/>
                    <a:pt x="4719" y="2368"/>
                  </a:cubicBezTo>
                  <a:lnTo>
                    <a:pt x="4703" y="2352"/>
                  </a:lnTo>
                  <a:lnTo>
                    <a:pt x="4687" y="2352"/>
                  </a:lnTo>
                  <a:cubicBezTo>
                    <a:pt x="4687" y="2336"/>
                    <a:pt x="4687" y="2336"/>
                    <a:pt x="4672" y="2336"/>
                  </a:cubicBezTo>
                  <a:cubicBezTo>
                    <a:pt x="4672" y="2321"/>
                    <a:pt x="4656" y="2321"/>
                    <a:pt x="4656" y="2321"/>
                  </a:cubicBezTo>
                  <a:lnTo>
                    <a:pt x="4672" y="2305"/>
                  </a:lnTo>
                  <a:lnTo>
                    <a:pt x="4656" y="2305"/>
                  </a:lnTo>
                  <a:cubicBezTo>
                    <a:pt x="4672" y="2305"/>
                    <a:pt x="4672" y="2289"/>
                    <a:pt x="4672" y="2289"/>
                  </a:cubicBezTo>
                  <a:lnTo>
                    <a:pt x="4687" y="2289"/>
                  </a:lnTo>
                  <a:lnTo>
                    <a:pt x="4672" y="2274"/>
                  </a:lnTo>
                  <a:lnTo>
                    <a:pt x="4672" y="2258"/>
                  </a:lnTo>
                  <a:cubicBezTo>
                    <a:pt x="4672" y="2242"/>
                    <a:pt x="4687" y="2242"/>
                    <a:pt x="4687" y="2227"/>
                  </a:cubicBezTo>
                  <a:cubicBezTo>
                    <a:pt x="4687" y="2227"/>
                    <a:pt x="4672" y="2227"/>
                    <a:pt x="4672" y="2211"/>
                  </a:cubicBezTo>
                  <a:lnTo>
                    <a:pt x="4687" y="2211"/>
                  </a:lnTo>
                  <a:cubicBezTo>
                    <a:pt x="4672" y="2195"/>
                    <a:pt x="4672" y="2195"/>
                    <a:pt x="4656" y="2195"/>
                  </a:cubicBezTo>
                  <a:lnTo>
                    <a:pt x="4672" y="2195"/>
                  </a:lnTo>
                  <a:cubicBezTo>
                    <a:pt x="4687" y="2180"/>
                    <a:pt x="4687" y="2180"/>
                    <a:pt x="4703" y="2180"/>
                  </a:cubicBezTo>
                  <a:cubicBezTo>
                    <a:pt x="4687" y="2164"/>
                    <a:pt x="4687" y="2148"/>
                    <a:pt x="4687" y="2148"/>
                  </a:cubicBezTo>
                  <a:lnTo>
                    <a:pt x="4656" y="2117"/>
                  </a:lnTo>
                  <a:lnTo>
                    <a:pt x="4640" y="2117"/>
                  </a:lnTo>
                  <a:lnTo>
                    <a:pt x="4625" y="2101"/>
                  </a:lnTo>
                  <a:lnTo>
                    <a:pt x="4656" y="2101"/>
                  </a:lnTo>
                  <a:cubicBezTo>
                    <a:pt x="4661" y="2106"/>
                    <a:pt x="4665" y="2108"/>
                    <a:pt x="4668" y="2108"/>
                  </a:cubicBezTo>
                  <a:cubicBezTo>
                    <a:pt x="4673" y="2108"/>
                    <a:pt x="4677" y="2101"/>
                    <a:pt x="4687" y="2101"/>
                  </a:cubicBezTo>
                  <a:lnTo>
                    <a:pt x="4687" y="2117"/>
                  </a:lnTo>
                  <a:lnTo>
                    <a:pt x="4703" y="2117"/>
                  </a:lnTo>
                  <a:cubicBezTo>
                    <a:pt x="4703" y="2117"/>
                    <a:pt x="4703" y="2132"/>
                    <a:pt x="4703" y="2132"/>
                  </a:cubicBezTo>
                  <a:lnTo>
                    <a:pt x="4719" y="2132"/>
                  </a:lnTo>
                  <a:cubicBezTo>
                    <a:pt x="4734" y="2101"/>
                    <a:pt x="4719" y="2070"/>
                    <a:pt x="4734" y="2038"/>
                  </a:cubicBezTo>
                  <a:cubicBezTo>
                    <a:pt x="4734" y="2038"/>
                    <a:pt x="4734" y="2023"/>
                    <a:pt x="4719" y="2023"/>
                  </a:cubicBezTo>
                  <a:lnTo>
                    <a:pt x="4703" y="2023"/>
                  </a:lnTo>
                  <a:cubicBezTo>
                    <a:pt x="4687" y="2023"/>
                    <a:pt x="4687" y="2023"/>
                    <a:pt x="4687" y="2007"/>
                  </a:cubicBezTo>
                  <a:cubicBezTo>
                    <a:pt x="4687" y="2023"/>
                    <a:pt x="4672" y="2023"/>
                    <a:pt x="4672" y="2023"/>
                  </a:cubicBezTo>
                  <a:cubicBezTo>
                    <a:pt x="4656" y="2023"/>
                    <a:pt x="4656" y="2038"/>
                    <a:pt x="4656" y="2038"/>
                  </a:cubicBezTo>
                  <a:lnTo>
                    <a:pt x="4625" y="2038"/>
                  </a:lnTo>
                  <a:cubicBezTo>
                    <a:pt x="4625" y="2038"/>
                    <a:pt x="4640" y="2038"/>
                    <a:pt x="4640" y="2023"/>
                  </a:cubicBezTo>
                  <a:cubicBezTo>
                    <a:pt x="4656" y="2023"/>
                    <a:pt x="4656" y="2023"/>
                    <a:pt x="4640" y="2007"/>
                  </a:cubicBezTo>
                  <a:lnTo>
                    <a:pt x="4656" y="2007"/>
                  </a:lnTo>
                  <a:cubicBezTo>
                    <a:pt x="4656" y="2007"/>
                    <a:pt x="4656" y="2007"/>
                    <a:pt x="4672" y="1991"/>
                  </a:cubicBezTo>
                  <a:lnTo>
                    <a:pt x="4672" y="1976"/>
                  </a:lnTo>
                  <a:lnTo>
                    <a:pt x="4687" y="1976"/>
                  </a:lnTo>
                  <a:cubicBezTo>
                    <a:pt x="4703" y="1976"/>
                    <a:pt x="4703" y="1960"/>
                    <a:pt x="4719" y="1960"/>
                  </a:cubicBezTo>
                  <a:lnTo>
                    <a:pt x="4734" y="1944"/>
                  </a:lnTo>
                  <a:cubicBezTo>
                    <a:pt x="4734" y="1944"/>
                    <a:pt x="4734" y="1944"/>
                    <a:pt x="4734" y="1929"/>
                  </a:cubicBezTo>
                  <a:lnTo>
                    <a:pt x="4750" y="1929"/>
                  </a:lnTo>
                  <a:lnTo>
                    <a:pt x="4766" y="1913"/>
                  </a:lnTo>
                  <a:lnTo>
                    <a:pt x="4750" y="1913"/>
                  </a:lnTo>
                  <a:cubicBezTo>
                    <a:pt x="4766" y="1913"/>
                    <a:pt x="4766" y="1897"/>
                    <a:pt x="4781" y="1897"/>
                  </a:cubicBezTo>
                  <a:lnTo>
                    <a:pt x="4781" y="1882"/>
                  </a:lnTo>
                  <a:lnTo>
                    <a:pt x="4797" y="1882"/>
                  </a:lnTo>
                  <a:lnTo>
                    <a:pt x="4797" y="1866"/>
                  </a:lnTo>
                  <a:lnTo>
                    <a:pt x="4813" y="1850"/>
                  </a:lnTo>
                  <a:lnTo>
                    <a:pt x="4828" y="1835"/>
                  </a:lnTo>
                  <a:lnTo>
                    <a:pt x="4844" y="1819"/>
                  </a:lnTo>
                  <a:cubicBezTo>
                    <a:pt x="4844" y="1803"/>
                    <a:pt x="4844" y="1803"/>
                    <a:pt x="4844" y="1803"/>
                  </a:cubicBezTo>
                  <a:lnTo>
                    <a:pt x="4860" y="1788"/>
                  </a:lnTo>
                  <a:lnTo>
                    <a:pt x="4860" y="1772"/>
                  </a:lnTo>
                  <a:lnTo>
                    <a:pt x="4875" y="1756"/>
                  </a:lnTo>
                  <a:lnTo>
                    <a:pt x="4875" y="1741"/>
                  </a:lnTo>
                  <a:cubicBezTo>
                    <a:pt x="4891" y="1741"/>
                    <a:pt x="4891" y="1741"/>
                    <a:pt x="4891" y="1725"/>
                  </a:cubicBezTo>
                  <a:lnTo>
                    <a:pt x="4922" y="1709"/>
                  </a:lnTo>
                  <a:lnTo>
                    <a:pt x="4922" y="1694"/>
                  </a:lnTo>
                  <a:cubicBezTo>
                    <a:pt x="4922" y="1694"/>
                    <a:pt x="4922" y="1694"/>
                    <a:pt x="4938" y="1678"/>
                  </a:cubicBezTo>
                  <a:lnTo>
                    <a:pt x="4938" y="1662"/>
                  </a:lnTo>
                  <a:cubicBezTo>
                    <a:pt x="4938" y="1662"/>
                    <a:pt x="4938" y="1662"/>
                    <a:pt x="4938" y="1647"/>
                  </a:cubicBezTo>
                  <a:lnTo>
                    <a:pt x="4954" y="1647"/>
                  </a:lnTo>
                  <a:cubicBezTo>
                    <a:pt x="4954" y="1647"/>
                    <a:pt x="4938" y="1647"/>
                    <a:pt x="4938" y="1631"/>
                  </a:cubicBezTo>
                  <a:lnTo>
                    <a:pt x="4954" y="1631"/>
                  </a:lnTo>
                  <a:lnTo>
                    <a:pt x="4969" y="1600"/>
                  </a:lnTo>
                  <a:cubicBezTo>
                    <a:pt x="4969" y="1600"/>
                    <a:pt x="4969" y="1600"/>
                    <a:pt x="4969" y="1584"/>
                  </a:cubicBezTo>
                  <a:cubicBezTo>
                    <a:pt x="4969" y="1568"/>
                    <a:pt x="4985" y="1568"/>
                    <a:pt x="4985" y="1568"/>
                  </a:cubicBezTo>
                  <a:cubicBezTo>
                    <a:pt x="4985" y="1568"/>
                    <a:pt x="5001" y="1568"/>
                    <a:pt x="5001" y="1553"/>
                  </a:cubicBezTo>
                  <a:lnTo>
                    <a:pt x="5001" y="1537"/>
                  </a:lnTo>
                  <a:lnTo>
                    <a:pt x="5001" y="1521"/>
                  </a:lnTo>
                  <a:lnTo>
                    <a:pt x="5016" y="1521"/>
                  </a:lnTo>
                  <a:cubicBezTo>
                    <a:pt x="5016" y="1521"/>
                    <a:pt x="5016" y="1506"/>
                    <a:pt x="5016" y="1506"/>
                  </a:cubicBezTo>
                  <a:cubicBezTo>
                    <a:pt x="5016" y="1506"/>
                    <a:pt x="5016" y="1490"/>
                    <a:pt x="5016" y="1490"/>
                  </a:cubicBezTo>
                  <a:lnTo>
                    <a:pt x="5001" y="1490"/>
                  </a:lnTo>
                  <a:cubicBezTo>
                    <a:pt x="5001" y="1482"/>
                    <a:pt x="5001" y="1478"/>
                    <a:pt x="4999" y="1478"/>
                  </a:cubicBezTo>
                  <a:cubicBezTo>
                    <a:pt x="4997" y="1478"/>
                    <a:pt x="4993" y="1482"/>
                    <a:pt x="4985" y="1490"/>
                  </a:cubicBezTo>
                  <a:cubicBezTo>
                    <a:pt x="4969" y="1490"/>
                    <a:pt x="4969" y="1490"/>
                    <a:pt x="4954" y="1474"/>
                  </a:cubicBezTo>
                  <a:lnTo>
                    <a:pt x="4954" y="1490"/>
                  </a:lnTo>
                  <a:lnTo>
                    <a:pt x="4907" y="1490"/>
                  </a:lnTo>
                  <a:lnTo>
                    <a:pt x="4891" y="1474"/>
                  </a:lnTo>
                  <a:lnTo>
                    <a:pt x="4875" y="1490"/>
                  </a:lnTo>
                  <a:lnTo>
                    <a:pt x="4860" y="1506"/>
                  </a:lnTo>
                  <a:lnTo>
                    <a:pt x="4860" y="1521"/>
                  </a:lnTo>
                  <a:lnTo>
                    <a:pt x="4828" y="1521"/>
                  </a:lnTo>
                  <a:cubicBezTo>
                    <a:pt x="4813" y="1521"/>
                    <a:pt x="4813" y="1521"/>
                    <a:pt x="4813" y="1537"/>
                  </a:cubicBezTo>
                  <a:lnTo>
                    <a:pt x="4797" y="1537"/>
                  </a:lnTo>
                  <a:cubicBezTo>
                    <a:pt x="4781" y="1537"/>
                    <a:pt x="4781" y="1553"/>
                    <a:pt x="4766" y="1568"/>
                  </a:cubicBezTo>
                  <a:cubicBezTo>
                    <a:pt x="4750" y="1584"/>
                    <a:pt x="4734" y="1584"/>
                    <a:pt x="4719" y="1600"/>
                  </a:cubicBezTo>
                  <a:cubicBezTo>
                    <a:pt x="4703" y="1600"/>
                    <a:pt x="4719" y="1600"/>
                    <a:pt x="4703" y="1615"/>
                  </a:cubicBezTo>
                  <a:lnTo>
                    <a:pt x="4672" y="1615"/>
                  </a:lnTo>
                  <a:cubicBezTo>
                    <a:pt x="4672" y="1615"/>
                    <a:pt x="4656" y="1600"/>
                    <a:pt x="4656" y="1600"/>
                  </a:cubicBezTo>
                  <a:lnTo>
                    <a:pt x="4640" y="1600"/>
                  </a:lnTo>
                  <a:cubicBezTo>
                    <a:pt x="4625" y="1600"/>
                    <a:pt x="4625" y="1600"/>
                    <a:pt x="4609" y="1584"/>
                  </a:cubicBezTo>
                  <a:lnTo>
                    <a:pt x="4593" y="1600"/>
                  </a:lnTo>
                  <a:lnTo>
                    <a:pt x="4562" y="1600"/>
                  </a:lnTo>
                  <a:cubicBezTo>
                    <a:pt x="4562" y="1600"/>
                    <a:pt x="4562" y="1584"/>
                    <a:pt x="4546" y="1584"/>
                  </a:cubicBezTo>
                  <a:cubicBezTo>
                    <a:pt x="4531" y="1584"/>
                    <a:pt x="4515" y="1568"/>
                    <a:pt x="4515" y="1568"/>
                  </a:cubicBezTo>
                  <a:lnTo>
                    <a:pt x="4421" y="1568"/>
                  </a:lnTo>
                  <a:lnTo>
                    <a:pt x="4405" y="1553"/>
                  </a:lnTo>
                  <a:lnTo>
                    <a:pt x="4389" y="1553"/>
                  </a:lnTo>
                  <a:lnTo>
                    <a:pt x="4374" y="1537"/>
                  </a:lnTo>
                  <a:cubicBezTo>
                    <a:pt x="4374" y="1553"/>
                    <a:pt x="4374" y="1553"/>
                    <a:pt x="4374" y="1553"/>
                  </a:cubicBezTo>
                  <a:cubicBezTo>
                    <a:pt x="4374" y="1553"/>
                    <a:pt x="4358" y="1537"/>
                    <a:pt x="4358" y="1537"/>
                  </a:cubicBezTo>
                  <a:lnTo>
                    <a:pt x="4342" y="1553"/>
                  </a:lnTo>
                  <a:lnTo>
                    <a:pt x="4342" y="1537"/>
                  </a:lnTo>
                  <a:cubicBezTo>
                    <a:pt x="4342" y="1553"/>
                    <a:pt x="4342" y="1553"/>
                    <a:pt x="4327" y="1568"/>
                  </a:cubicBezTo>
                  <a:lnTo>
                    <a:pt x="4311" y="1568"/>
                  </a:lnTo>
                  <a:cubicBezTo>
                    <a:pt x="4295" y="1553"/>
                    <a:pt x="4295" y="1553"/>
                    <a:pt x="4295" y="1553"/>
                  </a:cubicBezTo>
                  <a:lnTo>
                    <a:pt x="4280" y="1553"/>
                  </a:lnTo>
                  <a:cubicBezTo>
                    <a:pt x="4280" y="1537"/>
                    <a:pt x="4280" y="1537"/>
                    <a:pt x="4264" y="1537"/>
                  </a:cubicBezTo>
                  <a:lnTo>
                    <a:pt x="4280" y="1521"/>
                  </a:lnTo>
                  <a:cubicBezTo>
                    <a:pt x="4269" y="1521"/>
                    <a:pt x="4266" y="1514"/>
                    <a:pt x="4260" y="1514"/>
                  </a:cubicBezTo>
                  <a:cubicBezTo>
                    <a:pt x="4257" y="1514"/>
                    <a:pt x="4254" y="1516"/>
                    <a:pt x="4248" y="1521"/>
                  </a:cubicBezTo>
                  <a:lnTo>
                    <a:pt x="4248" y="1506"/>
                  </a:lnTo>
                  <a:lnTo>
                    <a:pt x="4233" y="1506"/>
                  </a:lnTo>
                  <a:cubicBezTo>
                    <a:pt x="4233" y="1498"/>
                    <a:pt x="4233" y="1498"/>
                    <a:pt x="4233" y="1498"/>
                  </a:cubicBezTo>
                  <a:cubicBezTo>
                    <a:pt x="4233" y="1498"/>
                    <a:pt x="4233" y="1498"/>
                    <a:pt x="4233" y="1490"/>
                  </a:cubicBezTo>
                  <a:lnTo>
                    <a:pt x="4217" y="1490"/>
                  </a:lnTo>
                  <a:cubicBezTo>
                    <a:pt x="4201" y="1490"/>
                    <a:pt x="4201" y="1506"/>
                    <a:pt x="4201" y="1506"/>
                  </a:cubicBezTo>
                  <a:lnTo>
                    <a:pt x="4186" y="1506"/>
                  </a:lnTo>
                  <a:cubicBezTo>
                    <a:pt x="4170" y="1506"/>
                    <a:pt x="4170" y="1506"/>
                    <a:pt x="4170" y="1521"/>
                  </a:cubicBezTo>
                  <a:cubicBezTo>
                    <a:pt x="4170" y="1521"/>
                    <a:pt x="4170" y="1506"/>
                    <a:pt x="4170" y="1506"/>
                  </a:cubicBezTo>
                  <a:cubicBezTo>
                    <a:pt x="4170" y="1506"/>
                    <a:pt x="4170" y="1490"/>
                    <a:pt x="4170" y="1490"/>
                  </a:cubicBezTo>
                  <a:lnTo>
                    <a:pt x="4154" y="1490"/>
                  </a:lnTo>
                  <a:cubicBezTo>
                    <a:pt x="4170" y="1474"/>
                    <a:pt x="4170" y="1474"/>
                    <a:pt x="4170" y="1474"/>
                  </a:cubicBezTo>
                  <a:cubicBezTo>
                    <a:pt x="4170" y="1474"/>
                    <a:pt x="4170" y="1458"/>
                    <a:pt x="4170" y="1458"/>
                  </a:cubicBezTo>
                  <a:lnTo>
                    <a:pt x="4170" y="1443"/>
                  </a:lnTo>
                  <a:cubicBezTo>
                    <a:pt x="4186" y="1427"/>
                    <a:pt x="4201" y="1411"/>
                    <a:pt x="4201" y="1411"/>
                  </a:cubicBezTo>
                  <a:lnTo>
                    <a:pt x="4217" y="1396"/>
                  </a:lnTo>
                  <a:lnTo>
                    <a:pt x="4201" y="1396"/>
                  </a:lnTo>
                  <a:cubicBezTo>
                    <a:pt x="4217" y="1396"/>
                    <a:pt x="4217" y="1396"/>
                    <a:pt x="4217" y="1380"/>
                  </a:cubicBezTo>
                  <a:lnTo>
                    <a:pt x="4233" y="1364"/>
                  </a:lnTo>
                  <a:lnTo>
                    <a:pt x="4217" y="1349"/>
                  </a:lnTo>
                  <a:lnTo>
                    <a:pt x="4201" y="1349"/>
                  </a:lnTo>
                  <a:cubicBezTo>
                    <a:pt x="4217" y="1333"/>
                    <a:pt x="4217" y="1333"/>
                    <a:pt x="4217" y="1317"/>
                  </a:cubicBezTo>
                  <a:cubicBezTo>
                    <a:pt x="4217" y="1317"/>
                    <a:pt x="4217" y="1317"/>
                    <a:pt x="4233" y="1302"/>
                  </a:cubicBezTo>
                  <a:cubicBezTo>
                    <a:pt x="4233" y="1286"/>
                    <a:pt x="4248" y="1286"/>
                    <a:pt x="4248" y="1286"/>
                  </a:cubicBezTo>
                  <a:cubicBezTo>
                    <a:pt x="4248" y="1270"/>
                    <a:pt x="4248" y="1270"/>
                    <a:pt x="4248" y="1270"/>
                  </a:cubicBezTo>
                  <a:cubicBezTo>
                    <a:pt x="4248" y="1270"/>
                    <a:pt x="4248" y="1270"/>
                    <a:pt x="4248" y="1255"/>
                  </a:cubicBezTo>
                  <a:cubicBezTo>
                    <a:pt x="4248" y="1255"/>
                    <a:pt x="4248" y="1262"/>
                    <a:pt x="4253" y="1262"/>
                  </a:cubicBezTo>
                  <a:cubicBezTo>
                    <a:pt x="4255" y="1262"/>
                    <a:pt x="4259" y="1260"/>
                    <a:pt x="4264" y="1255"/>
                  </a:cubicBezTo>
                  <a:cubicBezTo>
                    <a:pt x="4264" y="1239"/>
                    <a:pt x="4280" y="1239"/>
                    <a:pt x="4280" y="1239"/>
                  </a:cubicBezTo>
                  <a:lnTo>
                    <a:pt x="4295" y="1239"/>
                  </a:lnTo>
                  <a:lnTo>
                    <a:pt x="4311" y="1223"/>
                  </a:lnTo>
                  <a:lnTo>
                    <a:pt x="4311" y="1239"/>
                  </a:lnTo>
                  <a:lnTo>
                    <a:pt x="4327" y="1223"/>
                  </a:lnTo>
                  <a:cubicBezTo>
                    <a:pt x="4327" y="1208"/>
                    <a:pt x="4327" y="1208"/>
                    <a:pt x="4327" y="1208"/>
                  </a:cubicBezTo>
                  <a:cubicBezTo>
                    <a:pt x="4327" y="1192"/>
                    <a:pt x="4327" y="1192"/>
                    <a:pt x="4327" y="1192"/>
                  </a:cubicBezTo>
                  <a:lnTo>
                    <a:pt x="4311" y="1192"/>
                  </a:lnTo>
                  <a:cubicBezTo>
                    <a:pt x="4311" y="1176"/>
                    <a:pt x="4311" y="1176"/>
                    <a:pt x="4311" y="1161"/>
                  </a:cubicBezTo>
                  <a:cubicBezTo>
                    <a:pt x="4295" y="1176"/>
                    <a:pt x="4295" y="1176"/>
                    <a:pt x="4295" y="1176"/>
                  </a:cubicBezTo>
                  <a:lnTo>
                    <a:pt x="4280" y="1161"/>
                  </a:lnTo>
                  <a:lnTo>
                    <a:pt x="4264" y="1161"/>
                  </a:lnTo>
                  <a:cubicBezTo>
                    <a:pt x="4264" y="1161"/>
                    <a:pt x="4248" y="1176"/>
                    <a:pt x="4233" y="1176"/>
                  </a:cubicBezTo>
                  <a:cubicBezTo>
                    <a:pt x="4233" y="1161"/>
                    <a:pt x="4233" y="1161"/>
                    <a:pt x="4233" y="1161"/>
                  </a:cubicBezTo>
                  <a:cubicBezTo>
                    <a:pt x="4233" y="1145"/>
                    <a:pt x="4233" y="1145"/>
                    <a:pt x="4233" y="1145"/>
                  </a:cubicBezTo>
                  <a:cubicBezTo>
                    <a:pt x="4233" y="1145"/>
                    <a:pt x="4248" y="1145"/>
                    <a:pt x="4248" y="1129"/>
                  </a:cubicBezTo>
                  <a:lnTo>
                    <a:pt x="4233" y="1129"/>
                  </a:lnTo>
                  <a:lnTo>
                    <a:pt x="4233" y="1114"/>
                  </a:lnTo>
                  <a:lnTo>
                    <a:pt x="4248" y="1114"/>
                  </a:lnTo>
                  <a:cubicBezTo>
                    <a:pt x="4264" y="1098"/>
                    <a:pt x="4264" y="1098"/>
                    <a:pt x="4264" y="1098"/>
                  </a:cubicBezTo>
                  <a:lnTo>
                    <a:pt x="4264" y="1082"/>
                  </a:lnTo>
                  <a:lnTo>
                    <a:pt x="4280" y="1067"/>
                  </a:lnTo>
                  <a:lnTo>
                    <a:pt x="4295" y="1051"/>
                  </a:lnTo>
                  <a:lnTo>
                    <a:pt x="4311" y="1035"/>
                  </a:lnTo>
                  <a:cubicBezTo>
                    <a:pt x="4311" y="1020"/>
                    <a:pt x="4311" y="1020"/>
                    <a:pt x="4311" y="1020"/>
                  </a:cubicBezTo>
                  <a:cubicBezTo>
                    <a:pt x="4311" y="1004"/>
                    <a:pt x="4327" y="1004"/>
                    <a:pt x="4327" y="1004"/>
                  </a:cubicBezTo>
                  <a:lnTo>
                    <a:pt x="4327" y="988"/>
                  </a:lnTo>
                  <a:lnTo>
                    <a:pt x="4342" y="988"/>
                  </a:lnTo>
                  <a:lnTo>
                    <a:pt x="4342" y="973"/>
                  </a:lnTo>
                  <a:cubicBezTo>
                    <a:pt x="4342" y="973"/>
                    <a:pt x="4349" y="966"/>
                    <a:pt x="4359" y="966"/>
                  </a:cubicBezTo>
                  <a:cubicBezTo>
                    <a:pt x="4363" y="966"/>
                    <a:pt x="4369" y="967"/>
                    <a:pt x="4374" y="973"/>
                  </a:cubicBezTo>
                  <a:cubicBezTo>
                    <a:pt x="4374" y="957"/>
                    <a:pt x="4374" y="957"/>
                    <a:pt x="4374" y="957"/>
                  </a:cubicBezTo>
                  <a:lnTo>
                    <a:pt x="4374" y="941"/>
                  </a:lnTo>
                  <a:lnTo>
                    <a:pt x="4389" y="926"/>
                  </a:lnTo>
                  <a:cubicBezTo>
                    <a:pt x="4389" y="926"/>
                    <a:pt x="4405" y="910"/>
                    <a:pt x="4405" y="910"/>
                  </a:cubicBezTo>
                  <a:lnTo>
                    <a:pt x="4421" y="910"/>
                  </a:lnTo>
                  <a:cubicBezTo>
                    <a:pt x="4421" y="910"/>
                    <a:pt x="4421" y="910"/>
                    <a:pt x="4436" y="894"/>
                  </a:cubicBezTo>
                  <a:lnTo>
                    <a:pt x="4452" y="894"/>
                  </a:lnTo>
                  <a:cubicBezTo>
                    <a:pt x="4452" y="894"/>
                    <a:pt x="4484" y="879"/>
                    <a:pt x="4484" y="879"/>
                  </a:cubicBezTo>
                  <a:lnTo>
                    <a:pt x="4484" y="863"/>
                  </a:lnTo>
                  <a:lnTo>
                    <a:pt x="4499" y="847"/>
                  </a:lnTo>
                  <a:cubicBezTo>
                    <a:pt x="4499" y="847"/>
                    <a:pt x="4499" y="832"/>
                    <a:pt x="4499" y="816"/>
                  </a:cubicBezTo>
                  <a:cubicBezTo>
                    <a:pt x="4499" y="800"/>
                    <a:pt x="4499" y="800"/>
                    <a:pt x="4499" y="800"/>
                  </a:cubicBezTo>
                  <a:cubicBezTo>
                    <a:pt x="4499" y="784"/>
                    <a:pt x="4515" y="784"/>
                    <a:pt x="4515" y="784"/>
                  </a:cubicBezTo>
                  <a:cubicBezTo>
                    <a:pt x="4515" y="784"/>
                    <a:pt x="4515" y="769"/>
                    <a:pt x="4515" y="769"/>
                  </a:cubicBezTo>
                  <a:cubicBezTo>
                    <a:pt x="4515" y="769"/>
                    <a:pt x="4531" y="753"/>
                    <a:pt x="4546" y="737"/>
                  </a:cubicBezTo>
                  <a:lnTo>
                    <a:pt x="4546" y="722"/>
                  </a:lnTo>
                  <a:lnTo>
                    <a:pt x="4562" y="722"/>
                  </a:lnTo>
                  <a:cubicBezTo>
                    <a:pt x="4562" y="722"/>
                    <a:pt x="4562" y="722"/>
                    <a:pt x="4578" y="706"/>
                  </a:cubicBezTo>
                  <a:lnTo>
                    <a:pt x="4578" y="690"/>
                  </a:lnTo>
                  <a:cubicBezTo>
                    <a:pt x="4593" y="675"/>
                    <a:pt x="4593" y="675"/>
                    <a:pt x="4609" y="659"/>
                  </a:cubicBezTo>
                  <a:cubicBezTo>
                    <a:pt x="4609" y="643"/>
                    <a:pt x="4609" y="643"/>
                    <a:pt x="4609" y="643"/>
                  </a:cubicBezTo>
                  <a:cubicBezTo>
                    <a:pt x="4609" y="628"/>
                    <a:pt x="4625" y="628"/>
                    <a:pt x="4625" y="612"/>
                  </a:cubicBezTo>
                  <a:cubicBezTo>
                    <a:pt x="4625" y="612"/>
                    <a:pt x="4625" y="596"/>
                    <a:pt x="4625" y="581"/>
                  </a:cubicBezTo>
                  <a:cubicBezTo>
                    <a:pt x="4625" y="581"/>
                    <a:pt x="4625" y="581"/>
                    <a:pt x="4625" y="565"/>
                  </a:cubicBezTo>
                  <a:cubicBezTo>
                    <a:pt x="4625" y="565"/>
                    <a:pt x="4625" y="565"/>
                    <a:pt x="4625" y="549"/>
                  </a:cubicBezTo>
                  <a:cubicBezTo>
                    <a:pt x="4625" y="534"/>
                    <a:pt x="4625" y="534"/>
                    <a:pt x="4625" y="518"/>
                  </a:cubicBezTo>
                  <a:cubicBezTo>
                    <a:pt x="4609" y="534"/>
                    <a:pt x="4609" y="534"/>
                    <a:pt x="4609" y="534"/>
                  </a:cubicBezTo>
                  <a:lnTo>
                    <a:pt x="4593" y="518"/>
                  </a:lnTo>
                  <a:cubicBezTo>
                    <a:pt x="4578" y="518"/>
                    <a:pt x="4578" y="518"/>
                    <a:pt x="4578" y="534"/>
                  </a:cubicBezTo>
                  <a:lnTo>
                    <a:pt x="4578" y="549"/>
                  </a:lnTo>
                  <a:lnTo>
                    <a:pt x="4562" y="549"/>
                  </a:lnTo>
                  <a:cubicBezTo>
                    <a:pt x="4562" y="549"/>
                    <a:pt x="4562" y="549"/>
                    <a:pt x="4578" y="565"/>
                  </a:cubicBezTo>
                  <a:lnTo>
                    <a:pt x="4562" y="565"/>
                  </a:lnTo>
                  <a:cubicBezTo>
                    <a:pt x="4546" y="581"/>
                    <a:pt x="4531" y="596"/>
                    <a:pt x="4515" y="596"/>
                  </a:cubicBezTo>
                  <a:cubicBezTo>
                    <a:pt x="4515" y="596"/>
                    <a:pt x="4515" y="612"/>
                    <a:pt x="4515" y="612"/>
                  </a:cubicBezTo>
                  <a:lnTo>
                    <a:pt x="4499" y="612"/>
                  </a:lnTo>
                  <a:lnTo>
                    <a:pt x="4499" y="628"/>
                  </a:lnTo>
                  <a:cubicBezTo>
                    <a:pt x="4499" y="628"/>
                    <a:pt x="4499" y="628"/>
                    <a:pt x="4499" y="643"/>
                  </a:cubicBezTo>
                  <a:cubicBezTo>
                    <a:pt x="4499" y="643"/>
                    <a:pt x="4499" y="659"/>
                    <a:pt x="4484" y="659"/>
                  </a:cubicBezTo>
                  <a:cubicBezTo>
                    <a:pt x="4484" y="659"/>
                    <a:pt x="4484" y="659"/>
                    <a:pt x="4484" y="675"/>
                  </a:cubicBezTo>
                  <a:cubicBezTo>
                    <a:pt x="4484" y="690"/>
                    <a:pt x="4484" y="690"/>
                    <a:pt x="4484" y="690"/>
                  </a:cubicBezTo>
                  <a:cubicBezTo>
                    <a:pt x="4484" y="706"/>
                    <a:pt x="4484" y="706"/>
                    <a:pt x="4484" y="706"/>
                  </a:cubicBezTo>
                  <a:cubicBezTo>
                    <a:pt x="4484" y="722"/>
                    <a:pt x="4484" y="722"/>
                    <a:pt x="4484" y="722"/>
                  </a:cubicBezTo>
                  <a:cubicBezTo>
                    <a:pt x="4484" y="722"/>
                    <a:pt x="4484" y="737"/>
                    <a:pt x="4468" y="737"/>
                  </a:cubicBezTo>
                  <a:lnTo>
                    <a:pt x="4484" y="753"/>
                  </a:lnTo>
                  <a:cubicBezTo>
                    <a:pt x="4484" y="769"/>
                    <a:pt x="4468" y="800"/>
                    <a:pt x="4452" y="816"/>
                  </a:cubicBezTo>
                  <a:lnTo>
                    <a:pt x="4468" y="816"/>
                  </a:lnTo>
                  <a:cubicBezTo>
                    <a:pt x="4452" y="832"/>
                    <a:pt x="4452" y="832"/>
                    <a:pt x="4452" y="847"/>
                  </a:cubicBezTo>
                  <a:cubicBezTo>
                    <a:pt x="4436" y="863"/>
                    <a:pt x="4436" y="879"/>
                    <a:pt x="4421" y="879"/>
                  </a:cubicBezTo>
                  <a:lnTo>
                    <a:pt x="4405" y="879"/>
                  </a:lnTo>
                  <a:cubicBezTo>
                    <a:pt x="4405" y="879"/>
                    <a:pt x="4405" y="879"/>
                    <a:pt x="4389" y="894"/>
                  </a:cubicBezTo>
                  <a:lnTo>
                    <a:pt x="4358" y="910"/>
                  </a:lnTo>
                  <a:lnTo>
                    <a:pt x="4327" y="910"/>
                  </a:lnTo>
                  <a:cubicBezTo>
                    <a:pt x="4327" y="926"/>
                    <a:pt x="4327" y="926"/>
                    <a:pt x="4311" y="926"/>
                  </a:cubicBezTo>
                  <a:cubicBezTo>
                    <a:pt x="4311" y="941"/>
                    <a:pt x="4295" y="941"/>
                    <a:pt x="4295" y="941"/>
                  </a:cubicBezTo>
                  <a:cubicBezTo>
                    <a:pt x="4295" y="941"/>
                    <a:pt x="4295" y="957"/>
                    <a:pt x="4295" y="957"/>
                  </a:cubicBezTo>
                  <a:lnTo>
                    <a:pt x="4280" y="957"/>
                  </a:lnTo>
                  <a:lnTo>
                    <a:pt x="4264" y="941"/>
                  </a:lnTo>
                  <a:lnTo>
                    <a:pt x="4280" y="941"/>
                  </a:lnTo>
                  <a:lnTo>
                    <a:pt x="4264" y="926"/>
                  </a:lnTo>
                  <a:cubicBezTo>
                    <a:pt x="4264" y="926"/>
                    <a:pt x="4280" y="910"/>
                    <a:pt x="4280" y="910"/>
                  </a:cubicBezTo>
                  <a:lnTo>
                    <a:pt x="4264" y="894"/>
                  </a:lnTo>
                  <a:cubicBezTo>
                    <a:pt x="4264" y="879"/>
                    <a:pt x="4280" y="863"/>
                    <a:pt x="4280" y="847"/>
                  </a:cubicBezTo>
                  <a:cubicBezTo>
                    <a:pt x="4295" y="832"/>
                    <a:pt x="4280" y="816"/>
                    <a:pt x="4295" y="800"/>
                  </a:cubicBezTo>
                  <a:lnTo>
                    <a:pt x="4311" y="784"/>
                  </a:lnTo>
                  <a:cubicBezTo>
                    <a:pt x="4295" y="784"/>
                    <a:pt x="4295" y="784"/>
                    <a:pt x="4295" y="769"/>
                  </a:cubicBezTo>
                  <a:lnTo>
                    <a:pt x="4295" y="753"/>
                  </a:lnTo>
                  <a:cubicBezTo>
                    <a:pt x="4295" y="737"/>
                    <a:pt x="4295" y="722"/>
                    <a:pt x="4311" y="722"/>
                  </a:cubicBezTo>
                  <a:cubicBezTo>
                    <a:pt x="4327" y="706"/>
                    <a:pt x="4327" y="706"/>
                    <a:pt x="4342" y="690"/>
                  </a:cubicBezTo>
                  <a:lnTo>
                    <a:pt x="4327" y="690"/>
                  </a:lnTo>
                  <a:cubicBezTo>
                    <a:pt x="4342" y="690"/>
                    <a:pt x="4342" y="690"/>
                    <a:pt x="4342" y="675"/>
                  </a:cubicBezTo>
                  <a:lnTo>
                    <a:pt x="4311" y="675"/>
                  </a:lnTo>
                  <a:lnTo>
                    <a:pt x="4311" y="659"/>
                  </a:lnTo>
                  <a:lnTo>
                    <a:pt x="4295" y="675"/>
                  </a:lnTo>
                  <a:cubicBezTo>
                    <a:pt x="4295" y="675"/>
                    <a:pt x="4280" y="690"/>
                    <a:pt x="4280" y="690"/>
                  </a:cubicBezTo>
                  <a:lnTo>
                    <a:pt x="4280" y="706"/>
                  </a:lnTo>
                  <a:cubicBezTo>
                    <a:pt x="4264" y="690"/>
                    <a:pt x="4280" y="690"/>
                    <a:pt x="4280" y="690"/>
                  </a:cubicBezTo>
                  <a:cubicBezTo>
                    <a:pt x="4280" y="675"/>
                    <a:pt x="4280" y="675"/>
                    <a:pt x="4280" y="675"/>
                  </a:cubicBezTo>
                  <a:lnTo>
                    <a:pt x="4280" y="659"/>
                  </a:lnTo>
                  <a:cubicBezTo>
                    <a:pt x="4264" y="659"/>
                    <a:pt x="4264" y="675"/>
                    <a:pt x="4264" y="675"/>
                  </a:cubicBezTo>
                  <a:cubicBezTo>
                    <a:pt x="4264" y="690"/>
                    <a:pt x="4264" y="690"/>
                    <a:pt x="4264" y="706"/>
                  </a:cubicBezTo>
                  <a:cubicBezTo>
                    <a:pt x="4248" y="706"/>
                    <a:pt x="4248" y="706"/>
                    <a:pt x="4248" y="690"/>
                  </a:cubicBezTo>
                  <a:lnTo>
                    <a:pt x="4264" y="690"/>
                  </a:lnTo>
                  <a:lnTo>
                    <a:pt x="4248" y="675"/>
                  </a:lnTo>
                  <a:lnTo>
                    <a:pt x="4233" y="675"/>
                  </a:lnTo>
                  <a:cubicBezTo>
                    <a:pt x="4217" y="659"/>
                    <a:pt x="4217" y="659"/>
                    <a:pt x="4217" y="659"/>
                  </a:cubicBezTo>
                  <a:lnTo>
                    <a:pt x="4201" y="659"/>
                  </a:lnTo>
                  <a:lnTo>
                    <a:pt x="4201" y="643"/>
                  </a:lnTo>
                  <a:lnTo>
                    <a:pt x="4186" y="659"/>
                  </a:lnTo>
                  <a:lnTo>
                    <a:pt x="4186" y="643"/>
                  </a:lnTo>
                  <a:lnTo>
                    <a:pt x="4123" y="643"/>
                  </a:lnTo>
                  <a:cubicBezTo>
                    <a:pt x="4107" y="643"/>
                    <a:pt x="4107" y="643"/>
                    <a:pt x="4107" y="659"/>
                  </a:cubicBezTo>
                  <a:lnTo>
                    <a:pt x="4092" y="659"/>
                  </a:lnTo>
                  <a:cubicBezTo>
                    <a:pt x="4076" y="659"/>
                    <a:pt x="4076" y="659"/>
                    <a:pt x="4076" y="675"/>
                  </a:cubicBezTo>
                  <a:lnTo>
                    <a:pt x="4076" y="690"/>
                  </a:lnTo>
                  <a:lnTo>
                    <a:pt x="4060" y="690"/>
                  </a:lnTo>
                  <a:lnTo>
                    <a:pt x="4045" y="706"/>
                  </a:lnTo>
                  <a:lnTo>
                    <a:pt x="4045" y="722"/>
                  </a:lnTo>
                  <a:cubicBezTo>
                    <a:pt x="4045" y="722"/>
                    <a:pt x="4029" y="722"/>
                    <a:pt x="4029" y="737"/>
                  </a:cubicBezTo>
                  <a:lnTo>
                    <a:pt x="4013" y="753"/>
                  </a:lnTo>
                  <a:cubicBezTo>
                    <a:pt x="4029" y="769"/>
                    <a:pt x="4013" y="769"/>
                    <a:pt x="4013" y="784"/>
                  </a:cubicBezTo>
                  <a:cubicBezTo>
                    <a:pt x="4013" y="784"/>
                    <a:pt x="3998" y="800"/>
                    <a:pt x="3998" y="800"/>
                  </a:cubicBezTo>
                  <a:cubicBezTo>
                    <a:pt x="3998" y="800"/>
                    <a:pt x="3998" y="800"/>
                    <a:pt x="3998" y="816"/>
                  </a:cubicBezTo>
                  <a:cubicBezTo>
                    <a:pt x="3998" y="816"/>
                    <a:pt x="3998" y="816"/>
                    <a:pt x="3998" y="832"/>
                  </a:cubicBezTo>
                  <a:lnTo>
                    <a:pt x="3998" y="847"/>
                  </a:lnTo>
                  <a:lnTo>
                    <a:pt x="3982" y="847"/>
                  </a:lnTo>
                  <a:lnTo>
                    <a:pt x="3982" y="863"/>
                  </a:lnTo>
                  <a:lnTo>
                    <a:pt x="3998" y="863"/>
                  </a:lnTo>
                  <a:cubicBezTo>
                    <a:pt x="3982" y="879"/>
                    <a:pt x="3982" y="879"/>
                    <a:pt x="3982" y="879"/>
                  </a:cubicBezTo>
                  <a:cubicBezTo>
                    <a:pt x="3982" y="894"/>
                    <a:pt x="3982" y="894"/>
                    <a:pt x="3982" y="894"/>
                  </a:cubicBezTo>
                  <a:lnTo>
                    <a:pt x="3982" y="910"/>
                  </a:lnTo>
                  <a:cubicBezTo>
                    <a:pt x="3982" y="910"/>
                    <a:pt x="3982" y="910"/>
                    <a:pt x="3982" y="926"/>
                  </a:cubicBezTo>
                  <a:cubicBezTo>
                    <a:pt x="3982" y="926"/>
                    <a:pt x="3982" y="941"/>
                    <a:pt x="3982" y="941"/>
                  </a:cubicBezTo>
                  <a:lnTo>
                    <a:pt x="3966" y="941"/>
                  </a:lnTo>
                  <a:lnTo>
                    <a:pt x="3966" y="957"/>
                  </a:lnTo>
                  <a:lnTo>
                    <a:pt x="3951" y="957"/>
                  </a:lnTo>
                  <a:lnTo>
                    <a:pt x="3935" y="973"/>
                  </a:lnTo>
                  <a:lnTo>
                    <a:pt x="3857" y="973"/>
                  </a:lnTo>
                  <a:lnTo>
                    <a:pt x="3841" y="957"/>
                  </a:lnTo>
                  <a:lnTo>
                    <a:pt x="3825" y="957"/>
                  </a:lnTo>
                  <a:cubicBezTo>
                    <a:pt x="3815" y="957"/>
                    <a:pt x="3811" y="950"/>
                    <a:pt x="3805" y="950"/>
                  </a:cubicBezTo>
                  <a:cubicBezTo>
                    <a:pt x="3803" y="950"/>
                    <a:pt x="3799" y="952"/>
                    <a:pt x="3794" y="957"/>
                  </a:cubicBezTo>
                  <a:cubicBezTo>
                    <a:pt x="3794" y="957"/>
                    <a:pt x="3794" y="941"/>
                    <a:pt x="3778" y="941"/>
                  </a:cubicBezTo>
                  <a:cubicBezTo>
                    <a:pt x="3778" y="941"/>
                    <a:pt x="3778" y="941"/>
                    <a:pt x="3778" y="926"/>
                  </a:cubicBezTo>
                  <a:cubicBezTo>
                    <a:pt x="3778" y="926"/>
                    <a:pt x="3762" y="926"/>
                    <a:pt x="3762" y="910"/>
                  </a:cubicBezTo>
                  <a:cubicBezTo>
                    <a:pt x="3778" y="910"/>
                    <a:pt x="3778" y="910"/>
                    <a:pt x="3794" y="894"/>
                  </a:cubicBezTo>
                  <a:cubicBezTo>
                    <a:pt x="3794" y="879"/>
                    <a:pt x="3810" y="879"/>
                    <a:pt x="3810" y="863"/>
                  </a:cubicBezTo>
                  <a:cubicBezTo>
                    <a:pt x="3810" y="863"/>
                    <a:pt x="3794" y="863"/>
                    <a:pt x="3794" y="847"/>
                  </a:cubicBezTo>
                  <a:cubicBezTo>
                    <a:pt x="3794" y="863"/>
                    <a:pt x="3794" y="863"/>
                    <a:pt x="3794" y="863"/>
                  </a:cubicBezTo>
                  <a:cubicBezTo>
                    <a:pt x="3778" y="863"/>
                    <a:pt x="3778" y="863"/>
                    <a:pt x="3778" y="879"/>
                  </a:cubicBezTo>
                  <a:lnTo>
                    <a:pt x="3762" y="879"/>
                  </a:lnTo>
                  <a:cubicBezTo>
                    <a:pt x="3747" y="863"/>
                    <a:pt x="3731" y="863"/>
                    <a:pt x="3715" y="863"/>
                  </a:cubicBezTo>
                  <a:cubicBezTo>
                    <a:pt x="3715" y="863"/>
                    <a:pt x="3715" y="863"/>
                    <a:pt x="3715" y="847"/>
                  </a:cubicBezTo>
                  <a:lnTo>
                    <a:pt x="3684" y="847"/>
                  </a:lnTo>
                  <a:lnTo>
                    <a:pt x="3668" y="832"/>
                  </a:lnTo>
                  <a:cubicBezTo>
                    <a:pt x="3653" y="816"/>
                    <a:pt x="3653" y="816"/>
                    <a:pt x="3653" y="816"/>
                  </a:cubicBezTo>
                  <a:lnTo>
                    <a:pt x="3606" y="816"/>
                  </a:lnTo>
                  <a:lnTo>
                    <a:pt x="3621" y="832"/>
                  </a:lnTo>
                  <a:lnTo>
                    <a:pt x="3606" y="832"/>
                  </a:lnTo>
                  <a:cubicBezTo>
                    <a:pt x="3606" y="816"/>
                    <a:pt x="3606" y="816"/>
                    <a:pt x="3606" y="816"/>
                  </a:cubicBezTo>
                  <a:cubicBezTo>
                    <a:pt x="3606" y="800"/>
                    <a:pt x="3621" y="800"/>
                    <a:pt x="3621" y="800"/>
                  </a:cubicBezTo>
                  <a:lnTo>
                    <a:pt x="3606" y="784"/>
                  </a:lnTo>
                  <a:lnTo>
                    <a:pt x="3590" y="784"/>
                  </a:lnTo>
                  <a:cubicBezTo>
                    <a:pt x="3590" y="784"/>
                    <a:pt x="3574" y="769"/>
                    <a:pt x="3574" y="769"/>
                  </a:cubicBezTo>
                  <a:cubicBezTo>
                    <a:pt x="3574" y="769"/>
                    <a:pt x="3574" y="753"/>
                    <a:pt x="3559" y="753"/>
                  </a:cubicBezTo>
                  <a:lnTo>
                    <a:pt x="3543" y="753"/>
                  </a:lnTo>
                  <a:cubicBezTo>
                    <a:pt x="3543" y="753"/>
                    <a:pt x="3543" y="769"/>
                    <a:pt x="3527" y="769"/>
                  </a:cubicBezTo>
                  <a:cubicBezTo>
                    <a:pt x="3527" y="769"/>
                    <a:pt x="3512" y="753"/>
                    <a:pt x="3512" y="753"/>
                  </a:cubicBezTo>
                  <a:lnTo>
                    <a:pt x="3480" y="753"/>
                  </a:lnTo>
                  <a:cubicBezTo>
                    <a:pt x="3473" y="745"/>
                    <a:pt x="3469" y="741"/>
                    <a:pt x="3467" y="741"/>
                  </a:cubicBezTo>
                  <a:cubicBezTo>
                    <a:pt x="3465" y="741"/>
                    <a:pt x="3465" y="745"/>
                    <a:pt x="3465" y="753"/>
                  </a:cubicBezTo>
                  <a:lnTo>
                    <a:pt x="3465" y="737"/>
                  </a:lnTo>
                  <a:cubicBezTo>
                    <a:pt x="3449" y="753"/>
                    <a:pt x="3449" y="753"/>
                    <a:pt x="3449" y="753"/>
                  </a:cubicBezTo>
                  <a:cubicBezTo>
                    <a:pt x="3449" y="753"/>
                    <a:pt x="3433" y="753"/>
                    <a:pt x="3433" y="737"/>
                  </a:cubicBezTo>
                  <a:lnTo>
                    <a:pt x="3418" y="722"/>
                  </a:lnTo>
                  <a:cubicBezTo>
                    <a:pt x="3418" y="737"/>
                    <a:pt x="3418" y="737"/>
                    <a:pt x="3402" y="737"/>
                  </a:cubicBezTo>
                  <a:cubicBezTo>
                    <a:pt x="3402" y="737"/>
                    <a:pt x="3402" y="737"/>
                    <a:pt x="3402" y="753"/>
                  </a:cubicBezTo>
                  <a:cubicBezTo>
                    <a:pt x="3386" y="737"/>
                    <a:pt x="3386" y="737"/>
                    <a:pt x="3371" y="737"/>
                  </a:cubicBezTo>
                  <a:cubicBezTo>
                    <a:pt x="3371" y="737"/>
                    <a:pt x="3355" y="753"/>
                    <a:pt x="3355" y="753"/>
                  </a:cubicBezTo>
                  <a:cubicBezTo>
                    <a:pt x="3355" y="753"/>
                    <a:pt x="3355" y="753"/>
                    <a:pt x="3355" y="769"/>
                  </a:cubicBezTo>
                  <a:lnTo>
                    <a:pt x="3339" y="753"/>
                  </a:lnTo>
                  <a:cubicBezTo>
                    <a:pt x="3339" y="769"/>
                    <a:pt x="3324" y="769"/>
                    <a:pt x="3324" y="769"/>
                  </a:cubicBezTo>
                  <a:lnTo>
                    <a:pt x="3308" y="769"/>
                  </a:lnTo>
                  <a:cubicBezTo>
                    <a:pt x="3308" y="761"/>
                    <a:pt x="3308" y="761"/>
                    <a:pt x="3308" y="761"/>
                  </a:cubicBezTo>
                  <a:cubicBezTo>
                    <a:pt x="3308" y="761"/>
                    <a:pt x="3308" y="761"/>
                    <a:pt x="3308" y="753"/>
                  </a:cubicBezTo>
                  <a:lnTo>
                    <a:pt x="3292" y="769"/>
                  </a:lnTo>
                  <a:cubicBezTo>
                    <a:pt x="3292" y="753"/>
                    <a:pt x="3292" y="753"/>
                    <a:pt x="3292" y="753"/>
                  </a:cubicBezTo>
                  <a:lnTo>
                    <a:pt x="3277" y="753"/>
                  </a:lnTo>
                  <a:lnTo>
                    <a:pt x="3261" y="769"/>
                  </a:lnTo>
                  <a:lnTo>
                    <a:pt x="3230" y="769"/>
                  </a:lnTo>
                  <a:cubicBezTo>
                    <a:pt x="3230" y="761"/>
                    <a:pt x="3230" y="761"/>
                    <a:pt x="3230" y="761"/>
                  </a:cubicBezTo>
                  <a:cubicBezTo>
                    <a:pt x="3230" y="761"/>
                    <a:pt x="3230" y="761"/>
                    <a:pt x="3230" y="753"/>
                  </a:cubicBezTo>
                  <a:cubicBezTo>
                    <a:pt x="3214" y="769"/>
                    <a:pt x="3214" y="769"/>
                    <a:pt x="3214" y="769"/>
                  </a:cubicBezTo>
                  <a:cubicBezTo>
                    <a:pt x="3214" y="769"/>
                    <a:pt x="3198" y="784"/>
                    <a:pt x="3198" y="784"/>
                  </a:cubicBezTo>
                  <a:cubicBezTo>
                    <a:pt x="3198" y="784"/>
                    <a:pt x="3183" y="769"/>
                    <a:pt x="3183" y="769"/>
                  </a:cubicBezTo>
                  <a:cubicBezTo>
                    <a:pt x="3183" y="784"/>
                    <a:pt x="3183" y="784"/>
                    <a:pt x="3167" y="784"/>
                  </a:cubicBezTo>
                  <a:lnTo>
                    <a:pt x="3167" y="800"/>
                  </a:lnTo>
                  <a:cubicBezTo>
                    <a:pt x="3151" y="784"/>
                    <a:pt x="3151" y="784"/>
                    <a:pt x="3151" y="784"/>
                  </a:cubicBezTo>
                  <a:lnTo>
                    <a:pt x="3151" y="800"/>
                  </a:lnTo>
                  <a:cubicBezTo>
                    <a:pt x="3151" y="816"/>
                    <a:pt x="3151" y="816"/>
                    <a:pt x="3151" y="816"/>
                  </a:cubicBezTo>
                  <a:cubicBezTo>
                    <a:pt x="3151" y="824"/>
                    <a:pt x="3155" y="824"/>
                    <a:pt x="3159" y="824"/>
                  </a:cubicBezTo>
                  <a:cubicBezTo>
                    <a:pt x="3163" y="824"/>
                    <a:pt x="3167" y="824"/>
                    <a:pt x="3167" y="832"/>
                  </a:cubicBezTo>
                  <a:cubicBezTo>
                    <a:pt x="3167" y="839"/>
                    <a:pt x="3167" y="839"/>
                    <a:pt x="3167" y="839"/>
                  </a:cubicBezTo>
                  <a:cubicBezTo>
                    <a:pt x="3167" y="839"/>
                    <a:pt x="3167" y="839"/>
                    <a:pt x="3167" y="847"/>
                  </a:cubicBezTo>
                  <a:cubicBezTo>
                    <a:pt x="3151" y="847"/>
                    <a:pt x="3151" y="832"/>
                    <a:pt x="3151" y="832"/>
                  </a:cubicBezTo>
                  <a:lnTo>
                    <a:pt x="3120" y="832"/>
                  </a:lnTo>
                  <a:cubicBezTo>
                    <a:pt x="3120" y="847"/>
                    <a:pt x="3120" y="847"/>
                    <a:pt x="3120" y="863"/>
                  </a:cubicBezTo>
                  <a:lnTo>
                    <a:pt x="3104" y="863"/>
                  </a:lnTo>
                  <a:cubicBezTo>
                    <a:pt x="3120" y="879"/>
                    <a:pt x="3120" y="879"/>
                    <a:pt x="3120" y="879"/>
                  </a:cubicBezTo>
                  <a:lnTo>
                    <a:pt x="3120" y="894"/>
                  </a:lnTo>
                  <a:lnTo>
                    <a:pt x="3136" y="894"/>
                  </a:lnTo>
                  <a:lnTo>
                    <a:pt x="3136" y="879"/>
                  </a:lnTo>
                  <a:lnTo>
                    <a:pt x="3167" y="879"/>
                  </a:lnTo>
                  <a:cubicBezTo>
                    <a:pt x="3151" y="879"/>
                    <a:pt x="3151" y="894"/>
                    <a:pt x="3151" y="894"/>
                  </a:cubicBezTo>
                  <a:lnTo>
                    <a:pt x="3136" y="894"/>
                  </a:lnTo>
                  <a:cubicBezTo>
                    <a:pt x="3136" y="894"/>
                    <a:pt x="3136" y="894"/>
                    <a:pt x="3136" y="910"/>
                  </a:cubicBezTo>
                  <a:cubicBezTo>
                    <a:pt x="3120" y="910"/>
                    <a:pt x="3120" y="894"/>
                    <a:pt x="3104" y="894"/>
                  </a:cubicBezTo>
                  <a:lnTo>
                    <a:pt x="3120" y="894"/>
                  </a:lnTo>
                  <a:lnTo>
                    <a:pt x="3104" y="879"/>
                  </a:lnTo>
                  <a:lnTo>
                    <a:pt x="3088" y="879"/>
                  </a:lnTo>
                  <a:cubicBezTo>
                    <a:pt x="3088" y="879"/>
                    <a:pt x="3088" y="894"/>
                    <a:pt x="3088" y="894"/>
                  </a:cubicBezTo>
                  <a:cubicBezTo>
                    <a:pt x="3088" y="894"/>
                    <a:pt x="3088" y="910"/>
                    <a:pt x="3088" y="910"/>
                  </a:cubicBezTo>
                  <a:cubicBezTo>
                    <a:pt x="3088" y="910"/>
                    <a:pt x="3088" y="926"/>
                    <a:pt x="3088" y="926"/>
                  </a:cubicBezTo>
                  <a:cubicBezTo>
                    <a:pt x="3088" y="941"/>
                    <a:pt x="3073" y="941"/>
                    <a:pt x="3073" y="957"/>
                  </a:cubicBezTo>
                  <a:lnTo>
                    <a:pt x="3073" y="973"/>
                  </a:lnTo>
                  <a:lnTo>
                    <a:pt x="3057" y="973"/>
                  </a:lnTo>
                  <a:cubicBezTo>
                    <a:pt x="3057" y="988"/>
                    <a:pt x="3041" y="1035"/>
                    <a:pt x="3010" y="1035"/>
                  </a:cubicBezTo>
                  <a:lnTo>
                    <a:pt x="2947" y="1035"/>
                  </a:lnTo>
                  <a:lnTo>
                    <a:pt x="2932" y="1020"/>
                  </a:lnTo>
                  <a:lnTo>
                    <a:pt x="2900" y="1020"/>
                  </a:lnTo>
                  <a:cubicBezTo>
                    <a:pt x="2900" y="1014"/>
                    <a:pt x="2900" y="1013"/>
                    <a:pt x="2900" y="1013"/>
                  </a:cubicBezTo>
                  <a:cubicBezTo>
                    <a:pt x="2899" y="1013"/>
                    <a:pt x="2895" y="1020"/>
                    <a:pt x="2885" y="1020"/>
                  </a:cubicBezTo>
                  <a:cubicBezTo>
                    <a:pt x="2885" y="1020"/>
                    <a:pt x="2885" y="1004"/>
                    <a:pt x="2885" y="1004"/>
                  </a:cubicBezTo>
                  <a:lnTo>
                    <a:pt x="2853" y="1004"/>
                  </a:lnTo>
                  <a:cubicBezTo>
                    <a:pt x="2853" y="1020"/>
                    <a:pt x="2853" y="1035"/>
                    <a:pt x="2869" y="1035"/>
                  </a:cubicBezTo>
                  <a:lnTo>
                    <a:pt x="2885" y="1051"/>
                  </a:lnTo>
                  <a:cubicBezTo>
                    <a:pt x="2885" y="1051"/>
                    <a:pt x="2885" y="1051"/>
                    <a:pt x="2885" y="1067"/>
                  </a:cubicBezTo>
                  <a:lnTo>
                    <a:pt x="2900" y="1082"/>
                  </a:lnTo>
                  <a:lnTo>
                    <a:pt x="2916" y="1082"/>
                  </a:lnTo>
                  <a:cubicBezTo>
                    <a:pt x="2916" y="1082"/>
                    <a:pt x="2916" y="1098"/>
                    <a:pt x="2932" y="1098"/>
                  </a:cubicBezTo>
                  <a:lnTo>
                    <a:pt x="2947" y="1098"/>
                  </a:lnTo>
                  <a:lnTo>
                    <a:pt x="2963" y="1114"/>
                  </a:lnTo>
                  <a:cubicBezTo>
                    <a:pt x="2963" y="1129"/>
                    <a:pt x="2932" y="1129"/>
                    <a:pt x="2947" y="1161"/>
                  </a:cubicBezTo>
                  <a:lnTo>
                    <a:pt x="2932" y="1176"/>
                  </a:lnTo>
                  <a:lnTo>
                    <a:pt x="2932" y="1192"/>
                  </a:lnTo>
                  <a:cubicBezTo>
                    <a:pt x="2916" y="1208"/>
                    <a:pt x="2916" y="1208"/>
                    <a:pt x="2916" y="1208"/>
                  </a:cubicBezTo>
                  <a:lnTo>
                    <a:pt x="2885" y="1176"/>
                  </a:lnTo>
                  <a:lnTo>
                    <a:pt x="2838" y="1176"/>
                  </a:lnTo>
                  <a:cubicBezTo>
                    <a:pt x="2822" y="1161"/>
                    <a:pt x="2822" y="1161"/>
                    <a:pt x="2822" y="1161"/>
                  </a:cubicBezTo>
                  <a:lnTo>
                    <a:pt x="2744" y="1161"/>
                  </a:lnTo>
                  <a:cubicBezTo>
                    <a:pt x="2744" y="1145"/>
                    <a:pt x="2728" y="1129"/>
                    <a:pt x="2728" y="1114"/>
                  </a:cubicBezTo>
                  <a:lnTo>
                    <a:pt x="2806" y="1114"/>
                  </a:lnTo>
                  <a:lnTo>
                    <a:pt x="2791" y="1098"/>
                  </a:lnTo>
                  <a:cubicBezTo>
                    <a:pt x="2801" y="1098"/>
                    <a:pt x="2805" y="1091"/>
                    <a:pt x="2806" y="1091"/>
                  </a:cubicBezTo>
                  <a:cubicBezTo>
                    <a:pt x="2806" y="1091"/>
                    <a:pt x="2806" y="1093"/>
                    <a:pt x="2806" y="1098"/>
                  </a:cubicBezTo>
                  <a:cubicBezTo>
                    <a:pt x="2814" y="1090"/>
                    <a:pt x="2814" y="1086"/>
                    <a:pt x="2814" y="1086"/>
                  </a:cubicBezTo>
                  <a:cubicBezTo>
                    <a:pt x="2814" y="1086"/>
                    <a:pt x="2814" y="1090"/>
                    <a:pt x="2822" y="1098"/>
                  </a:cubicBezTo>
                  <a:cubicBezTo>
                    <a:pt x="2822" y="1082"/>
                    <a:pt x="2822" y="1082"/>
                    <a:pt x="2822" y="1082"/>
                  </a:cubicBezTo>
                  <a:lnTo>
                    <a:pt x="2838" y="1082"/>
                  </a:lnTo>
                  <a:cubicBezTo>
                    <a:pt x="2822" y="1082"/>
                    <a:pt x="2822" y="1082"/>
                    <a:pt x="2822" y="1067"/>
                  </a:cubicBezTo>
                  <a:cubicBezTo>
                    <a:pt x="2806" y="1082"/>
                    <a:pt x="2806" y="1082"/>
                    <a:pt x="2806" y="1082"/>
                  </a:cubicBezTo>
                  <a:lnTo>
                    <a:pt x="2791" y="1067"/>
                  </a:lnTo>
                  <a:lnTo>
                    <a:pt x="2759" y="1067"/>
                  </a:lnTo>
                  <a:lnTo>
                    <a:pt x="2744" y="1051"/>
                  </a:lnTo>
                  <a:lnTo>
                    <a:pt x="2728" y="1051"/>
                  </a:lnTo>
                  <a:cubicBezTo>
                    <a:pt x="2728" y="1051"/>
                    <a:pt x="2728" y="1035"/>
                    <a:pt x="2712" y="1035"/>
                  </a:cubicBezTo>
                  <a:cubicBezTo>
                    <a:pt x="2728" y="1035"/>
                    <a:pt x="2728" y="1035"/>
                    <a:pt x="2728" y="1020"/>
                  </a:cubicBezTo>
                  <a:lnTo>
                    <a:pt x="2712" y="1020"/>
                  </a:lnTo>
                  <a:cubicBezTo>
                    <a:pt x="2712" y="1020"/>
                    <a:pt x="2712" y="1020"/>
                    <a:pt x="2712" y="1004"/>
                  </a:cubicBezTo>
                  <a:cubicBezTo>
                    <a:pt x="2712" y="1004"/>
                    <a:pt x="2712" y="1004"/>
                    <a:pt x="2712" y="988"/>
                  </a:cubicBezTo>
                  <a:cubicBezTo>
                    <a:pt x="2712" y="988"/>
                    <a:pt x="2728" y="988"/>
                    <a:pt x="2728" y="973"/>
                  </a:cubicBezTo>
                  <a:cubicBezTo>
                    <a:pt x="2728" y="973"/>
                    <a:pt x="2728" y="973"/>
                    <a:pt x="2728" y="957"/>
                  </a:cubicBezTo>
                  <a:cubicBezTo>
                    <a:pt x="2744" y="973"/>
                    <a:pt x="2744" y="973"/>
                    <a:pt x="2744" y="973"/>
                  </a:cubicBezTo>
                  <a:lnTo>
                    <a:pt x="2775" y="973"/>
                  </a:lnTo>
                  <a:cubicBezTo>
                    <a:pt x="2775" y="973"/>
                    <a:pt x="2775" y="957"/>
                    <a:pt x="2775" y="957"/>
                  </a:cubicBezTo>
                  <a:lnTo>
                    <a:pt x="2759" y="957"/>
                  </a:lnTo>
                  <a:cubicBezTo>
                    <a:pt x="2759" y="957"/>
                    <a:pt x="2775" y="941"/>
                    <a:pt x="2775" y="941"/>
                  </a:cubicBezTo>
                  <a:cubicBezTo>
                    <a:pt x="2775" y="941"/>
                    <a:pt x="2775" y="926"/>
                    <a:pt x="2775" y="926"/>
                  </a:cubicBezTo>
                  <a:cubicBezTo>
                    <a:pt x="2775" y="926"/>
                    <a:pt x="2775" y="926"/>
                    <a:pt x="2759" y="910"/>
                  </a:cubicBezTo>
                  <a:cubicBezTo>
                    <a:pt x="2744" y="894"/>
                    <a:pt x="2744" y="894"/>
                    <a:pt x="2744" y="894"/>
                  </a:cubicBezTo>
                  <a:cubicBezTo>
                    <a:pt x="2744" y="879"/>
                    <a:pt x="2759" y="879"/>
                    <a:pt x="2759" y="879"/>
                  </a:cubicBezTo>
                  <a:lnTo>
                    <a:pt x="2759" y="863"/>
                  </a:lnTo>
                  <a:lnTo>
                    <a:pt x="2775" y="863"/>
                  </a:lnTo>
                  <a:lnTo>
                    <a:pt x="2775" y="879"/>
                  </a:lnTo>
                  <a:cubicBezTo>
                    <a:pt x="2791" y="863"/>
                    <a:pt x="2791" y="863"/>
                    <a:pt x="2791" y="847"/>
                  </a:cubicBezTo>
                  <a:cubicBezTo>
                    <a:pt x="2806" y="847"/>
                    <a:pt x="2806" y="847"/>
                    <a:pt x="2806" y="832"/>
                  </a:cubicBezTo>
                  <a:lnTo>
                    <a:pt x="2838" y="832"/>
                  </a:lnTo>
                  <a:cubicBezTo>
                    <a:pt x="2838" y="832"/>
                    <a:pt x="2853" y="816"/>
                    <a:pt x="2853" y="816"/>
                  </a:cubicBezTo>
                  <a:lnTo>
                    <a:pt x="2869" y="816"/>
                  </a:lnTo>
                  <a:cubicBezTo>
                    <a:pt x="2869" y="816"/>
                    <a:pt x="2869" y="800"/>
                    <a:pt x="2869" y="800"/>
                  </a:cubicBezTo>
                  <a:lnTo>
                    <a:pt x="2885" y="800"/>
                  </a:lnTo>
                  <a:cubicBezTo>
                    <a:pt x="2885" y="800"/>
                    <a:pt x="2885" y="800"/>
                    <a:pt x="2885" y="784"/>
                  </a:cubicBezTo>
                  <a:cubicBezTo>
                    <a:pt x="2869" y="784"/>
                    <a:pt x="2869" y="784"/>
                    <a:pt x="2853" y="769"/>
                  </a:cubicBezTo>
                  <a:cubicBezTo>
                    <a:pt x="2853" y="784"/>
                    <a:pt x="2853" y="784"/>
                    <a:pt x="2853" y="784"/>
                  </a:cubicBezTo>
                  <a:cubicBezTo>
                    <a:pt x="2853" y="784"/>
                    <a:pt x="2838" y="769"/>
                    <a:pt x="2838" y="769"/>
                  </a:cubicBezTo>
                  <a:cubicBezTo>
                    <a:pt x="2838" y="769"/>
                    <a:pt x="2822" y="753"/>
                    <a:pt x="2822" y="753"/>
                  </a:cubicBezTo>
                  <a:lnTo>
                    <a:pt x="2806" y="753"/>
                  </a:lnTo>
                  <a:cubicBezTo>
                    <a:pt x="2791" y="753"/>
                    <a:pt x="2791" y="753"/>
                    <a:pt x="2791" y="737"/>
                  </a:cubicBezTo>
                  <a:cubicBezTo>
                    <a:pt x="2775" y="753"/>
                    <a:pt x="2759" y="753"/>
                    <a:pt x="2744" y="769"/>
                  </a:cubicBezTo>
                  <a:lnTo>
                    <a:pt x="2744" y="784"/>
                  </a:lnTo>
                  <a:cubicBezTo>
                    <a:pt x="2744" y="784"/>
                    <a:pt x="2737" y="778"/>
                    <a:pt x="2732" y="778"/>
                  </a:cubicBezTo>
                  <a:cubicBezTo>
                    <a:pt x="2730" y="778"/>
                    <a:pt x="2728" y="779"/>
                    <a:pt x="2728" y="784"/>
                  </a:cubicBezTo>
                  <a:cubicBezTo>
                    <a:pt x="2728" y="784"/>
                    <a:pt x="2712" y="784"/>
                    <a:pt x="2712" y="800"/>
                  </a:cubicBezTo>
                  <a:cubicBezTo>
                    <a:pt x="2712" y="816"/>
                    <a:pt x="2712" y="816"/>
                    <a:pt x="2712" y="816"/>
                  </a:cubicBezTo>
                  <a:cubicBezTo>
                    <a:pt x="2712" y="816"/>
                    <a:pt x="2697" y="816"/>
                    <a:pt x="2697" y="832"/>
                  </a:cubicBezTo>
                  <a:cubicBezTo>
                    <a:pt x="2697" y="847"/>
                    <a:pt x="2697" y="847"/>
                    <a:pt x="2697" y="847"/>
                  </a:cubicBezTo>
                  <a:lnTo>
                    <a:pt x="2681" y="847"/>
                  </a:lnTo>
                  <a:cubicBezTo>
                    <a:pt x="2681" y="847"/>
                    <a:pt x="2681" y="863"/>
                    <a:pt x="2681" y="863"/>
                  </a:cubicBezTo>
                  <a:lnTo>
                    <a:pt x="2681" y="879"/>
                  </a:lnTo>
                  <a:lnTo>
                    <a:pt x="2665" y="879"/>
                  </a:lnTo>
                  <a:lnTo>
                    <a:pt x="2665" y="894"/>
                  </a:lnTo>
                  <a:cubicBezTo>
                    <a:pt x="2665" y="894"/>
                    <a:pt x="2681" y="894"/>
                    <a:pt x="2665" y="910"/>
                  </a:cubicBezTo>
                  <a:lnTo>
                    <a:pt x="2681" y="910"/>
                  </a:lnTo>
                  <a:lnTo>
                    <a:pt x="2681" y="926"/>
                  </a:lnTo>
                  <a:lnTo>
                    <a:pt x="2665" y="926"/>
                  </a:lnTo>
                  <a:cubicBezTo>
                    <a:pt x="2665" y="926"/>
                    <a:pt x="2650" y="941"/>
                    <a:pt x="2650" y="941"/>
                  </a:cubicBezTo>
                  <a:cubicBezTo>
                    <a:pt x="2634" y="941"/>
                    <a:pt x="2634" y="926"/>
                    <a:pt x="2634" y="926"/>
                  </a:cubicBezTo>
                  <a:lnTo>
                    <a:pt x="2587" y="926"/>
                  </a:lnTo>
                  <a:cubicBezTo>
                    <a:pt x="2587" y="926"/>
                    <a:pt x="2571" y="926"/>
                    <a:pt x="2571" y="910"/>
                  </a:cubicBezTo>
                  <a:lnTo>
                    <a:pt x="2540" y="910"/>
                  </a:lnTo>
                  <a:cubicBezTo>
                    <a:pt x="2540" y="910"/>
                    <a:pt x="2524" y="926"/>
                    <a:pt x="2524" y="941"/>
                  </a:cubicBezTo>
                  <a:lnTo>
                    <a:pt x="2446" y="941"/>
                  </a:lnTo>
                  <a:cubicBezTo>
                    <a:pt x="2446" y="941"/>
                    <a:pt x="2446" y="926"/>
                    <a:pt x="2446" y="926"/>
                  </a:cubicBezTo>
                  <a:lnTo>
                    <a:pt x="2383" y="926"/>
                  </a:lnTo>
                  <a:lnTo>
                    <a:pt x="2383" y="910"/>
                  </a:lnTo>
                  <a:lnTo>
                    <a:pt x="2367" y="910"/>
                  </a:lnTo>
                  <a:cubicBezTo>
                    <a:pt x="2383" y="894"/>
                    <a:pt x="2383" y="894"/>
                    <a:pt x="2383" y="894"/>
                  </a:cubicBezTo>
                  <a:cubicBezTo>
                    <a:pt x="2383" y="894"/>
                    <a:pt x="2399" y="894"/>
                    <a:pt x="2383" y="879"/>
                  </a:cubicBezTo>
                  <a:cubicBezTo>
                    <a:pt x="2399" y="879"/>
                    <a:pt x="2399" y="879"/>
                    <a:pt x="2399" y="863"/>
                  </a:cubicBezTo>
                  <a:lnTo>
                    <a:pt x="2383" y="863"/>
                  </a:lnTo>
                  <a:cubicBezTo>
                    <a:pt x="2383" y="863"/>
                    <a:pt x="2399" y="847"/>
                    <a:pt x="2383" y="847"/>
                  </a:cubicBezTo>
                  <a:cubicBezTo>
                    <a:pt x="2367" y="832"/>
                    <a:pt x="2383" y="832"/>
                    <a:pt x="2367" y="832"/>
                  </a:cubicBezTo>
                  <a:lnTo>
                    <a:pt x="2305" y="832"/>
                  </a:lnTo>
                  <a:cubicBezTo>
                    <a:pt x="2289" y="839"/>
                    <a:pt x="2281" y="839"/>
                    <a:pt x="2275" y="839"/>
                  </a:cubicBezTo>
                  <a:cubicBezTo>
                    <a:pt x="2270" y="839"/>
                    <a:pt x="2266" y="839"/>
                    <a:pt x="2258" y="847"/>
                  </a:cubicBezTo>
                  <a:cubicBezTo>
                    <a:pt x="2242" y="832"/>
                    <a:pt x="2242" y="832"/>
                    <a:pt x="2242" y="832"/>
                  </a:cubicBezTo>
                  <a:lnTo>
                    <a:pt x="2226" y="847"/>
                  </a:lnTo>
                  <a:cubicBezTo>
                    <a:pt x="2226" y="832"/>
                    <a:pt x="2211" y="832"/>
                    <a:pt x="2211" y="832"/>
                  </a:cubicBezTo>
                  <a:lnTo>
                    <a:pt x="2117" y="832"/>
                  </a:lnTo>
                  <a:cubicBezTo>
                    <a:pt x="2101" y="832"/>
                    <a:pt x="2117" y="847"/>
                    <a:pt x="2101" y="847"/>
                  </a:cubicBezTo>
                  <a:lnTo>
                    <a:pt x="1991" y="847"/>
                  </a:lnTo>
                  <a:cubicBezTo>
                    <a:pt x="1991" y="847"/>
                    <a:pt x="1976" y="847"/>
                    <a:pt x="1976" y="863"/>
                  </a:cubicBezTo>
                  <a:cubicBezTo>
                    <a:pt x="1976" y="855"/>
                    <a:pt x="1976" y="855"/>
                    <a:pt x="1976" y="855"/>
                  </a:cubicBezTo>
                  <a:cubicBezTo>
                    <a:pt x="1976" y="855"/>
                    <a:pt x="1976" y="855"/>
                    <a:pt x="1976" y="847"/>
                  </a:cubicBezTo>
                  <a:cubicBezTo>
                    <a:pt x="1960" y="847"/>
                    <a:pt x="1960" y="847"/>
                    <a:pt x="1960" y="863"/>
                  </a:cubicBezTo>
                  <a:lnTo>
                    <a:pt x="1944" y="863"/>
                  </a:lnTo>
                  <a:lnTo>
                    <a:pt x="1929" y="879"/>
                  </a:lnTo>
                  <a:lnTo>
                    <a:pt x="1929" y="863"/>
                  </a:lnTo>
                  <a:cubicBezTo>
                    <a:pt x="1929" y="879"/>
                    <a:pt x="1929" y="879"/>
                    <a:pt x="1913" y="894"/>
                  </a:cubicBezTo>
                  <a:lnTo>
                    <a:pt x="1897" y="894"/>
                  </a:lnTo>
                  <a:cubicBezTo>
                    <a:pt x="1897" y="894"/>
                    <a:pt x="1913" y="894"/>
                    <a:pt x="1913" y="910"/>
                  </a:cubicBezTo>
                  <a:lnTo>
                    <a:pt x="1882" y="910"/>
                  </a:lnTo>
                  <a:cubicBezTo>
                    <a:pt x="1882" y="910"/>
                    <a:pt x="1882" y="926"/>
                    <a:pt x="1866" y="926"/>
                  </a:cubicBezTo>
                  <a:lnTo>
                    <a:pt x="1819" y="926"/>
                  </a:lnTo>
                  <a:cubicBezTo>
                    <a:pt x="1819" y="933"/>
                    <a:pt x="1819" y="933"/>
                    <a:pt x="1819" y="933"/>
                  </a:cubicBezTo>
                  <a:cubicBezTo>
                    <a:pt x="1819" y="933"/>
                    <a:pt x="1819" y="933"/>
                    <a:pt x="1819" y="941"/>
                  </a:cubicBezTo>
                  <a:lnTo>
                    <a:pt x="1803" y="941"/>
                  </a:lnTo>
                  <a:lnTo>
                    <a:pt x="1819" y="957"/>
                  </a:lnTo>
                  <a:lnTo>
                    <a:pt x="1788" y="957"/>
                  </a:lnTo>
                  <a:lnTo>
                    <a:pt x="1788" y="973"/>
                  </a:lnTo>
                  <a:cubicBezTo>
                    <a:pt x="1788" y="988"/>
                    <a:pt x="1788" y="988"/>
                    <a:pt x="1788" y="1004"/>
                  </a:cubicBezTo>
                  <a:lnTo>
                    <a:pt x="1772" y="1020"/>
                  </a:lnTo>
                  <a:cubicBezTo>
                    <a:pt x="1772" y="1020"/>
                    <a:pt x="1772" y="1035"/>
                    <a:pt x="1788" y="1035"/>
                  </a:cubicBezTo>
                  <a:lnTo>
                    <a:pt x="1772" y="1051"/>
                  </a:lnTo>
                  <a:lnTo>
                    <a:pt x="1803" y="1082"/>
                  </a:lnTo>
                  <a:lnTo>
                    <a:pt x="1819" y="1067"/>
                  </a:lnTo>
                  <a:lnTo>
                    <a:pt x="1819" y="1082"/>
                  </a:lnTo>
                  <a:cubicBezTo>
                    <a:pt x="1835" y="1067"/>
                    <a:pt x="1835" y="1067"/>
                    <a:pt x="1835" y="1067"/>
                  </a:cubicBezTo>
                  <a:cubicBezTo>
                    <a:pt x="1835" y="1082"/>
                    <a:pt x="1850" y="1082"/>
                    <a:pt x="1850" y="1082"/>
                  </a:cubicBezTo>
                  <a:lnTo>
                    <a:pt x="1866" y="1082"/>
                  </a:lnTo>
                  <a:cubicBezTo>
                    <a:pt x="1850" y="1082"/>
                    <a:pt x="1835" y="1082"/>
                    <a:pt x="1835" y="1098"/>
                  </a:cubicBezTo>
                  <a:cubicBezTo>
                    <a:pt x="1835" y="1098"/>
                    <a:pt x="1835" y="1098"/>
                    <a:pt x="1835" y="1114"/>
                  </a:cubicBezTo>
                  <a:cubicBezTo>
                    <a:pt x="1835" y="1114"/>
                    <a:pt x="1850" y="1114"/>
                    <a:pt x="1850" y="1098"/>
                  </a:cubicBezTo>
                  <a:lnTo>
                    <a:pt x="1866" y="1114"/>
                  </a:lnTo>
                  <a:lnTo>
                    <a:pt x="1850" y="1129"/>
                  </a:lnTo>
                  <a:lnTo>
                    <a:pt x="1835" y="1129"/>
                  </a:lnTo>
                  <a:cubicBezTo>
                    <a:pt x="1835" y="1129"/>
                    <a:pt x="1819" y="1145"/>
                    <a:pt x="1819" y="1145"/>
                  </a:cubicBezTo>
                  <a:cubicBezTo>
                    <a:pt x="1835" y="1161"/>
                    <a:pt x="1835" y="1161"/>
                    <a:pt x="1850" y="1176"/>
                  </a:cubicBezTo>
                  <a:lnTo>
                    <a:pt x="1850" y="1192"/>
                  </a:lnTo>
                  <a:lnTo>
                    <a:pt x="1835" y="1192"/>
                  </a:lnTo>
                  <a:lnTo>
                    <a:pt x="1835" y="1208"/>
                  </a:lnTo>
                  <a:cubicBezTo>
                    <a:pt x="1819" y="1192"/>
                    <a:pt x="1819" y="1192"/>
                    <a:pt x="1819" y="1192"/>
                  </a:cubicBezTo>
                  <a:lnTo>
                    <a:pt x="1772" y="1192"/>
                  </a:lnTo>
                  <a:cubicBezTo>
                    <a:pt x="1756" y="1192"/>
                    <a:pt x="1741" y="1192"/>
                    <a:pt x="1741" y="1176"/>
                  </a:cubicBezTo>
                  <a:lnTo>
                    <a:pt x="1725" y="1176"/>
                  </a:lnTo>
                  <a:lnTo>
                    <a:pt x="1709" y="1192"/>
                  </a:lnTo>
                  <a:cubicBezTo>
                    <a:pt x="1709" y="1176"/>
                    <a:pt x="1709" y="1176"/>
                    <a:pt x="1693" y="1176"/>
                  </a:cubicBezTo>
                  <a:lnTo>
                    <a:pt x="1678" y="1192"/>
                  </a:lnTo>
                  <a:lnTo>
                    <a:pt x="1662" y="1192"/>
                  </a:lnTo>
                  <a:cubicBezTo>
                    <a:pt x="1662" y="1184"/>
                    <a:pt x="1662" y="1184"/>
                    <a:pt x="1662" y="1184"/>
                  </a:cubicBezTo>
                  <a:cubicBezTo>
                    <a:pt x="1662" y="1184"/>
                    <a:pt x="1662" y="1184"/>
                    <a:pt x="1662" y="1176"/>
                  </a:cubicBezTo>
                  <a:cubicBezTo>
                    <a:pt x="1654" y="1184"/>
                    <a:pt x="1650" y="1184"/>
                    <a:pt x="1646" y="1184"/>
                  </a:cubicBezTo>
                  <a:cubicBezTo>
                    <a:pt x="1643" y="1184"/>
                    <a:pt x="1639" y="1184"/>
                    <a:pt x="1631" y="1192"/>
                  </a:cubicBezTo>
                  <a:lnTo>
                    <a:pt x="1631" y="1176"/>
                  </a:lnTo>
                  <a:cubicBezTo>
                    <a:pt x="1626" y="1182"/>
                    <a:pt x="1624" y="1183"/>
                    <a:pt x="1623" y="1183"/>
                  </a:cubicBezTo>
                  <a:cubicBezTo>
                    <a:pt x="1622" y="1183"/>
                    <a:pt x="1626" y="1176"/>
                    <a:pt x="1615" y="1176"/>
                  </a:cubicBezTo>
                  <a:lnTo>
                    <a:pt x="1599" y="1176"/>
                  </a:lnTo>
                  <a:lnTo>
                    <a:pt x="1584" y="1161"/>
                  </a:lnTo>
                  <a:cubicBezTo>
                    <a:pt x="1584" y="1176"/>
                    <a:pt x="1584" y="1176"/>
                    <a:pt x="1584" y="1176"/>
                  </a:cubicBezTo>
                  <a:cubicBezTo>
                    <a:pt x="1568" y="1176"/>
                    <a:pt x="1568" y="1176"/>
                    <a:pt x="1568" y="1161"/>
                  </a:cubicBezTo>
                  <a:cubicBezTo>
                    <a:pt x="1552" y="1161"/>
                    <a:pt x="1537" y="1176"/>
                    <a:pt x="1521" y="1176"/>
                  </a:cubicBezTo>
                  <a:lnTo>
                    <a:pt x="1458" y="1176"/>
                  </a:lnTo>
                  <a:cubicBezTo>
                    <a:pt x="1458" y="1176"/>
                    <a:pt x="1458" y="1176"/>
                    <a:pt x="1458" y="1161"/>
                  </a:cubicBezTo>
                  <a:cubicBezTo>
                    <a:pt x="1453" y="1166"/>
                    <a:pt x="1448" y="1168"/>
                    <a:pt x="1443" y="1168"/>
                  </a:cubicBezTo>
                  <a:cubicBezTo>
                    <a:pt x="1432" y="1168"/>
                    <a:pt x="1422" y="1161"/>
                    <a:pt x="1411" y="1161"/>
                  </a:cubicBezTo>
                  <a:cubicBezTo>
                    <a:pt x="1396" y="1145"/>
                    <a:pt x="1396" y="1145"/>
                    <a:pt x="1396" y="1145"/>
                  </a:cubicBezTo>
                  <a:lnTo>
                    <a:pt x="1411" y="1145"/>
                  </a:lnTo>
                  <a:cubicBezTo>
                    <a:pt x="1396" y="1129"/>
                    <a:pt x="1396" y="1129"/>
                    <a:pt x="1396" y="1129"/>
                  </a:cubicBezTo>
                  <a:lnTo>
                    <a:pt x="1364" y="1098"/>
                  </a:lnTo>
                  <a:cubicBezTo>
                    <a:pt x="1364" y="1098"/>
                    <a:pt x="1364" y="1098"/>
                    <a:pt x="1349" y="1082"/>
                  </a:cubicBezTo>
                  <a:cubicBezTo>
                    <a:pt x="1349" y="1067"/>
                    <a:pt x="1349" y="1067"/>
                    <a:pt x="1349" y="1067"/>
                  </a:cubicBezTo>
                  <a:cubicBezTo>
                    <a:pt x="1349" y="1067"/>
                    <a:pt x="1349" y="1051"/>
                    <a:pt x="1349" y="1051"/>
                  </a:cubicBezTo>
                  <a:lnTo>
                    <a:pt x="1364" y="1051"/>
                  </a:lnTo>
                  <a:cubicBezTo>
                    <a:pt x="1349" y="1035"/>
                    <a:pt x="1349" y="1035"/>
                    <a:pt x="1349" y="1035"/>
                  </a:cubicBezTo>
                  <a:lnTo>
                    <a:pt x="1317" y="1035"/>
                  </a:lnTo>
                  <a:cubicBezTo>
                    <a:pt x="1325" y="1027"/>
                    <a:pt x="1325" y="1027"/>
                    <a:pt x="1323" y="1027"/>
                  </a:cubicBezTo>
                  <a:cubicBezTo>
                    <a:pt x="1321" y="1027"/>
                    <a:pt x="1317" y="1027"/>
                    <a:pt x="1317" y="1020"/>
                  </a:cubicBezTo>
                  <a:cubicBezTo>
                    <a:pt x="1317" y="1020"/>
                    <a:pt x="1317" y="1004"/>
                    <a:pt x="1317" y="1004"/>
                  </a:cubicBezTo>
                  <a:cubicBezTo>
                    <a:pt x="1317" y="1004"/>
                    <a:pt x="1302" y="988"/>
                    <a:pt x="1286" y="973"/>
                  </a:cubicBezTo>
                  <a:lnTo>
                    <a:pt x="1255" y="973"/>
                  </a:lnTo>
                  <a:cubicBezTo>
                    <a:pt x="1239" y="957"/>
                    <a:pt x="1239" y="957"/>
                    <a:pt x="1239" y="941"/>
                  </a:cubicBezTo>
                  <a:cubicBezTo>
                    <a:pt x="1239" y="941"/>
                    <a:pt x="1223" y="926"/>
                    <a:pt x="1223" y="926"/>
                  </a:cubicBezTo>
                  <a:cubicBezTo>
                    <a:pt x="1223" y="926"/>
                    <a:pt x="1223" y="926"/>
                    <a:pt x="1223" y="910"/>
                  </a:cubicBezTo>
                  <a:lnTo>
                    <a:pt x="1208" y="910"/>
                  </a:lnTo>
                  <a:cubicBezTo>
                    <a:pt x="1208" y="910"/>
                    <a:pt x="1192" y="910"/>
                    <a:pt x="1192" y="894"/>
                  </a:cubicBezTo>
                  <a:cubicBezTo>
                    <a:pt x="1208" y="894"/>
                    <a:pt x="1192" y="879"/>
                    <a:pt x="1208" y="879"/>
                  </a:cubicBezTo>
                  <a:cubicBezTo>
                    <a:pt x="1208" y="863"/>
                    <a:pt x="1208" y="863"/>
                    <a:pt x="1192" y="863"/>
                  </a:cubicBezTo>
                  <a:lnTo>
                    <a:pt x="1208" y="863"/>
                  </a:lnTo>
                  <a:cubicBezTo>
                    <a:pt x="1223" y="863"/>
                    <a:pt x="1223" y="879"/>
                    <a:pt x="1239" y="894"/>
                  </a:cubicBezTo>
                  <a:cubicBezTo>
                    <a:pt x="1239" y="879"/>
                    <a:pt x="1255" y="863"/>
                    <a:pt x="1239" y="863"/>
                  </a:cubicBezTo>
                  <a:cubicBezTo>
                    <a:pt x="1239" y="847"/>
                    <a:pt x="1223" y="847"/>
                    <a:pt x="1223" y="832"/>
                  </a:cubicBezTo>
                  <a:lnTo>
                    <a:pt x="1208" y="847"/>
                  </a:lnTo>
                  <a:cubicBezTo>
                    <a:pt x="1208" y="832"/>
                    <a:pt x="1208" y="832"/>
                    <a:pt x="1208" y="816"/>
                  </a:cubicBezTo>
                  <a:cubicBezTo>
                    <a:pt x="1192" y="816"/>
                    <a:pt x="1192" y="816"/>
                    <a:pt x="1192" y="832"/>
                  </a:cubicBezTo>
                  <a:cubicBezTo>
                    <a:pt x="1192" y="816"/>
                    <a:pt x="1176" y="816"/>
                    <a:pt x="1176" y="816"/>
                  </a:cubicBezTo>
                  <a:lnTo>
                    <a:pt x="1161" y="800"/>
                  </a:lnTo>
                  <a:lnTo>
                    <a:pt x="1176" y="800"/>
                  </a:lnTo>
                  <a:cubicBezTo>
                    <a:pt x="1176" y="800"/>
                    <a:pt x="1161" y="800"/>
                    <a:pt x="1161" y="784"/>
                  </a:cubicBezTo>
                  <a:lnTo>
                    <a:pt x="1145" y="784"/>
                  </a:lnTo>
                  <a:cubicBezTo>
                    <a:pt x="1145" y="784"/>
                    <a:pt x="1145" y="784"/>
                    <a:pt x="1145" y="769"/>
                  </a:cubicBezTo>
                  <a:cubicBezTo>
                    <a:pt x="1129" y="784"/>
                    <a:pt x="1129" y="784"/>
                    <a:pt x="1129" y="784"/>
                  </a:cubicBezTo>
                  <a:cubicBezTo>
                    <a:pt x="1129" y="792"/>
                    <a:pt x="1129" y="792"/>
                    <a:pt x="1129" y="792"/>
                  </a:cubicBezTo>
                  <a:cubicBezTo>
                    <a:pt x="1129" y="792"/>
                    <a:pt x="1129" y="792"/>
                    <a:pt x="1129" y="800"/>
                  </a:cubicBezTo>
                  <a:cubicBezTo>
                    <a:pt x="1129" y="800"/>
                    <a:pt x="1145" y="816"/>
                    <a:pt x="1145" y="816"/>
                  </a:cubicBezTo>
                  <a:lnTo>
                    <a:pt x="1161" y="816"/>
                  </a:lnTo>
                  <a:cubicBezTo>
                    <a:pt x="1145" y="816"/>
                    <a:pt x="1145" y="832"/>
                    <a:pt x="1145" y="832"/>
                  </a:cubicBezTo>
                  <a:lnTo>
                    <a:pt x="1067" y="832"/>
                  </a:lnTo>
                  <a:lnTo>
                    <a:pt x="1067" y="816"/>
                  </a:lnTo>
                  <a:lnTo>
                    <a:pt x="1035" y="816"/>
                  </a:lnTo>
                  <a:cubicBezTo>
                    <a:pt x="1035" y="816"/>
                    <a:pt x="1019" y="816"/>
                    <a:pt x="1019" y="832"/>
                  </a:cubicBezTo>
                  <a:cubicBezTo>
                    <a:pt x="1019" y="816"/>
                    <a:pt x="1004" y="816"/>
                    <a:pt x="1004" y="816"/>
                  </a:cubicBezTo>
                  <a:lnTo>
                    <a:pt x="972" y="816"/>
                  </a:lnTo>
                  <a:cubicBezTo>
                    <a:pt x="972" y="800"/>
                    <a:pt x="972" y="800"/>
                    <a:pt x="957" y="800"/>
                  </a:cubicBezTo>
                  <a:lnTo>
                    <a:pt x="941" y="784"/>
                  </a:lnTo>
                  <a:cubicBezTo>
                    <a:pt x="925" y="769"/>
                    <a:pt x="941" y="769"/>
                    <a:pt x="925" y="769"/>
                  </a:cubicBezTo>
                  <a:cubicBezTo>
                    <a:pt x="925" y="753"/>
                    <a:pt x="925" y="753"/>
                    <a:pt x="925" y="753"/>
                  </a:cubicBezTo>
                  <a:cubicBezTo>
                    <a:pt x="925" y="737"/>
                    <a:pt x="925" y="737"/>
                    <a:pt x="925" y="737"/>
                  </a:cubicBezTo>
                  <a:cubicBezTo>
                    <a:pt x="925" y="737"/>
                    <a:pt x="910" y="722"/>
                    <a:pt x="910" y="722"/>
                  </a:cubicBezTo>
                  <a:lnTo>
                    <a:pt x="894" y="722"/>
                  </a:lnTo>
                  <a:cubicBezTo>
                    <a:pt x="894" y="722"/>
                    <a:pt x="894" y="722"/>
                    <a:pt x="910" y="706"/>
                  </a:cubicBezTo>
                  <a:lnTo>
                    <a:pt x="941" y="706"/>
                  </a:lnTo>
                  <a:cubicBezTo>
                    <a:pt x="941" y="690"/>
                    <a:pt x="941" y="690"/>
                    <a:pt x="925" y="690"/>
                  </a:cubicBezTo>
                  <a:cubicBezTo>
                    <a:pt x="925" y="690"/>
                    <a:pt x="925" y="690"/>
                    <a:pt x="941" y="675"/>
                  </a:cubicBezTo>
                  <a:cubicBezTo>
                    <a:pt x="925" y="675"/>
                    <a:pt x="925" y="675"/>
                    <a:pt x="910" y="659"/>
                  </a:cubicBezTo>
                  <a:lnTo>
                    <a:pt x="894" y="675"/>
                  </a:lnTo>
                  <a:cubicBezTo>
                    <a:pt x="894" y="675"/>
                    <a:pt x="894" y="659"/>
                    <a:pt x="894" y="659"/>
                  </a:cubicBezTo>
                  <a:lnTo>
                    <a:pt x="878" y="659"/>
                  </a:lnTo>
                  <a:lnTo>
                    <a:pt x="863" y="675"/>
                  </a:lnTo>
                  <a:cubicBezTo>
                    <a:pt x="863" y="659"/>
                    <a:pt x="863" y="659"/>
                    <a:pt x="847" y="659"/>
                  </a:cubicBezTo>
                  <a:cubicBezTo>
                    <a:pt x="847" y="659"/>
                    <a:pt x="847" y="643"/>
                    <a:pt x="831" y="643"/>
                  </a:cubicBezTo>
                  <a:lnTo>
                    <a:pt x="847" y="628"/>
                  </a:lnTo>
                  <a:lnTo>
                    <a:pt x="816" y="628"/>
                  </a:lnTo>
                  <a:cubicBezTo>
                    <a:pt x="816" y="643"/>
                    <a:pt x="800" y="643"/>
                    <a:pt x="800" y="659"/>
                  </a:cubicBezTo>
                  <a:lnTo>
                    <a:pt x="800" y="643"/>
                  </a:lnTo>
                  <a:cubicBezTo>
                    <a:pt x="800" y="643"/>
                    <a:pt x="784" y="643"/>
                    <a:pt x="784" y="659"/>
                  </a:cubicBezTo>
                  <a:lnTo>
                    <a:pt x="769" y="643"/>
                  </a:lnTo>
                  <a:lnTo>
                    <a:pt x="753" y="643"/>
                  </a:lnTo>
                  <a:lnTo>
                    <a:pt x="753" y="628"/>
                  </a:lnTo>
                  <a:cubicBezTo>
                    <a:pt x="753" y="628"/>
                    <a:pt x="753" y="612"/>
                    <a:pt x="737" y="596"/>
                  </a:cubicBezTo>
                  <a:lnTo>
                    <a:pt x="753" y="596"/>
                  </a:lnTo>
                  <a:cubicBezTo>
                    <a:pt x="753" y="596"/>
                    <a:pt x="753" y="612"/>
                    <a:pt x="753" y="612"/>
                  </a:cubicBezTo>
                  <a:cubicBezTo>
                    <a:pt x="769" y="628"/>
                    <a:pt x="769" y="628"/>
                    <a:pt x="784" y="628"/>
                  </a:cubicBezTo>
                  <a:cubicBezTo>
                    <a:pt x="800" y="612"/>
                    <a:pt x="800" y="612"/>
                    <a:pt x="800" y="596"/>
                  </a:cubicBezTo>
                  <a:lnTo>
                    <a:pt x="816" y="612"/>
                  </a:lnTo>
                  <a:lnTo>
                    <a:pt x="816" y="596"/>
                  </a:lnTo>
                  <a:lnTo>
                    <a:pt x="831" y="596"/>
                  </a:lnTo>
                  <a:lnTo>
                    <a:pt x="847" y="581"/>
                  </a:lnTo>
                  <a:cubicBezTo>
                    <a:pt x="847" y="581"/>
                    <a:pt x="847" y="581"/>
                    <a:pt x="847" y="596"/>
                  </a:cubicBezTo>
                  <a:lnTo>
                    <a:pt x="863" y="581"/>
                  </a:lnTo>
                  <a:cubicBezTo>
                    <a:pt x="863" y="596"/>
                    <a:pt x="878" y="596"/>
                    <a:pt x="878" y="612"/>
                  </a:cubicBezTo>
                  <a:lnTo>
                    <a:pt x="894" y="612"/>
                  </a:lnTo>
                  <a:lnTo>
                    <a:pt x="910" y="628"/>
                  </a:lnTo>
                  <a:lnTo>
                    <a:pt x="925" y="628"/>
                  </a:lnTo>
                  <a:cubicBezTo>
                    <a:pt x="925" y="628"/>
                    <a:pt x="941" y="612"/>
                    <a:pt x="941" y="612"/>
                  </a:cubicBezTo>
                  <a:cubicBezTo>
                    <a:pt x="941" y="612"/>
                    <a:pt x="941" y="628"/>
                    <a:pt x="941" y="628"/>
                  </a:cubicBezTo>
                  <a:cubicBezTo>
                    <a:pt x="957" y="628"/>
                    <a:pt x="957" y="628"/>
                    <a:pt x="957" y="612"/>
                  </a:cubicBezTo>
                  <a:lnTo>
                    <a:pt x="957" y="628"/>
                  </a:lnTo>
                  <a:cubicBezTo>
                    <a:pt x="972" y="612"/>
                    <a:pt x="972" y="612"/>
                    <a:pt x="972" y="612"/>
                  </a:cubicBezTo>
                  <a:cubicBezTo>
                    <a:pt x="972" y="612"/>
                    <a:pt x="972" y="612"/>
                    <a:pt x="972" y="628"/>
                  </a:cubicBezTo>
                  <a:lnTo>
                    <a:pt x="988" y="612"/>
                  </a:lnTo>
                  <a:cubicBezTo>
                    <a:pt x="988" y="628"/>
                    <a:pt x="1004" y="628"/>
                    <a:pt x="1004" y="628"/>
                  </a:cubicBezTo>
                  <a:lnTo>
                    <a:pt x="1114" y="628"/>
                  </a:lnTo>
                  <a:cubicBezTo>
                    <a:pt x="1129" y="643"/>
                    <a:pt x="1129" y="643"/>
                    <a:pt x="1129" y="659"/>
                  </a:cubicBezTo>
                  <a:cubicBezTo>
                    <a:pt x="1145" y="643"/>
                    <a:pt x="1145" y="643"/>
                    <a:pt x="1145" y="643"/>
                  </a:cubicBezTo>
                  <a:lnTo>
                    <a:pt x="1161" y="659"/>
                  </a:lnTo>
                  <a:cubicBezTo>
                    <a:pt x="1161" y="675"/>
                    <a:pt x="1161" y="675"/>
                    <a:pt x="1176" y="675"/>
                  </a:cubicBezTo>
                  <a:cubicBezTo>
                    <a:pt x="1176" y="675"/>
                    <a:pt x="1176" y="659"/>
                    <a:pt x="1176" y="659"/>
                  </a:cubicBezTo>
                  <a:cubicBezTo>
                    <a:pt x="1176" y="659"/>
                    <a:pt x="1176" y="659"/>
                    <a:pt x="1192" y="643"/>
                  </a:cubicBezTo>
                  <a:lnTo>
                    <a:pt x="1192" y="659"/>
                  </a:lnTo>
                  <a:cubicBezTo>
                    <a:pt x="1208" y="643"/>
                    <a:pt x="1208" y="643"/>
                    <a:pt x="1223" y="643"/>
                  </a:cubicBezTo>
                  <a:cubicBezTo>
                    <a:pt x="1239" y="643"/>
                    <a:pt x="1239" y="659"/>
                    <a:pt x="1239" y="659"/>
                  </a:cubicBezTo>
                  <a:cubicBezTo>
                    <a:pt x="1255" y="659"/>
                    <a:pt x="1255" y="643"/>
                    <a:pt x="1270" y="643"/>
                  </a:cubicBezTo>
                  <a:lnTo>
                    <a:pt x="1286" y="628"/>
                  </a:lnTo>
                  <a:lnTo>
                    <a:pt x="1302" y="628"/>
                  </a:lnTo>
                  <a:cubicBezTo>
                    <a:pt x="1317" y="628"/>
                    <a:pt x="1333" y="612"/>
                    <a:pt x="1349" y="596"/>
                  </a:cubicBezTo>
                  <a:lnTo>
                    <a:pt x="1349" y="581"/>
                  </a:lnTo>
                  <a:cubicBezTo>
                    <a:pt x="1349" y="565"/>
                    <a:pt x="1364" y="565"/>
                    <a:pt x="1364" y="565"/>
                  </a:cubicBezTo>
                  <a:cubicBezTo>
                    <a:pt x="1364" y="549"/>
                    <a:pt x="1380" y="549"/>
                    <a:pt x="1380" y="549"/>
                  </a:cubicBezTo>
                  <a:lnTo>
                    <a:pt x="1396" y="534"/>
                  </a:lnTo>
                  <a:cubicBezTo>
                    <a:pt x="1396" y="534"/>
                    <a:pt x="1411" y="518"/>
                    <a:pt x="1411" y="518"/>
                  </a:cubicBezTo>
                  <a:lnTo>
                    <a:pt x="1427" y="502"/>
                  </a:lnTo>
                  <a:lnTo>
                    <a:pt x="1443" y="487"/>
                  </a:lnTo>
                  <a:lnTo>
                    <a:pt x="1443" y="471"/>
                  </a:lnTo>
                  <a:cubicBezTo>
                    <a:pt x="1443" y="471"/>
                    <a:pt x="1458" y="455"/>
                    <a:pt x="1474" y="455"/>
                  </a:cubicBezTo>
                  <a:cubicBezTo>
                    <a:pt x="1474" y="455"/>
                    <a:pt x="1474" y="455"/>
                    <a:pt x="1474" y="440"/>
                  </a:cubicBezTo>
                  <a:cubicBezTo>
                    <a:pt x="1474" y="440"/>
                    <a:pt x="1474" y="424"/>
                    <a:pt x="1490" y="424"/>
                  </a:cubicBezTo>
                  <a:cubicBezTo>
                    <a:pt x="1484" y="419"/>
                    <a:pt x="1481" y="417"/>
                    <a:pt x="1479" y="417"/>
                  </a:cubicBezTo>
                  <a:cubicBezTo>
                    <a:pt x="1474" y="417"/>
                    <a:pt x="1474" y="424"/>
                    <a:pt x="1474" y="424"/>
                  </a:cubicBezTo>
                  <a:cubicBezTo>
                    <a:pt x="1458" y="424"/>
                    <a:pt x="1458" y="408"/>
                    <a:pt x="1458" y="408"/>
                  </a:cubicBezTo>
                  <a:lnTo>
                    <a:pt x="1411" y="408"/>
                  </a:lnTo>
                  <a:cubicBezTo>
                    <a:pt x="1396" y="408"/>
                    <a:pt x="1380" y="424"/>
                    <a:pt x="1364" y="440"/>
                  </a:cubicBezTo>
                  <a:cubicBezTo>
                    <a:pt x="1364" y="424"/>
                    <a:pt x="1364" y="424"/>
                    <a:pt x="1364" y="424"/>
                  </a:cubicBezTo>
                  <a:lnTo>
                    <a:pt x="1349" y="424"/>
                  </a:lnTo>
                  <a:cubicBezTo>
                    <a:pt x="1349" y="424"/>
                    <a:pt x="1349" y="408"/>
                    <a:pt x="1333" y="408"/>
                  </a:cubicBezTo>
                  <a:cubicBezTo>
                    <a:pt x="1317" y="408"/>
                    <a:pt x="1317" y="424"/>
                    <a:pt x="1302" y="440"/>
                  </a:cubicBezTo>
                  <a:lnTo>
                    <a:pt x="1255" y="440"/>
                  </a:lnTo>
                  <a:cubicBezTo>
                    <a:pt x="1239" y="424"/>
                    <a:pt x="1239" y="424"/>
                    <a:pt x="1239" y="424"/>
                  </a:cubicBezTo>
                  <a:cubicBezTo>
                    <a:pt x="1223" y="424"/>
                    <a:pt x="1223" y="424"/>
                    <a:pt x="1223" y="408"/>
                  </a:cubicBezTo>
                  <a:lnTo>
                    <a:pt x="1208" y="408"/>
                  </a:lnTo>
                  <a:lnTo>
                    <a:pt x="1192" y="393"/>
                  </a:lnTo>
                  <a:cubicBezTo>
                    <a:pt x="1192" y="408"/>
                    <a:pt x="1192" y="424"/>
                    <a:pt x="1192" y="440"/>
                  </a:cubicBezTo>
                  <a:lnTo>
                    <a:pt x="1176" y="440"/>
                  </a:lnTo>
                  <a:lnTo>
                    <a:pt x="1145" y="455"/>
                  </a:lnTo>
                  <a:lnTo>
                    <a:pt x="1114" y="440"/>
                  </a:lnTo>
                  <a:cubicBezTo>
                    <a:pt x="1114" y="440"/>
                    <a:pt x="1114" y="424"/>
                    <a:pt x="1114" y="424"/>
                  </a:cubicBezTo>
                  <a:lnTo>
                    <a:pt x="1098" y="424"/>
                  </a:lnTo>
                  <a:lnTo>
                    <a:pt x="1082" y="440"/>
                  </a:lnTo>
                  <a:cubicBezTo>
                    <a:pt x="1082" y="440"/>
                    <a:pt x="1098" y="440"/>
                    <a:pt x="1098" y="455"/>
                  </a:cubicBezTo>
                  <a:cubicBezTo>
                    <a:pt x="1082" y="455"/>
                    <a:pt x="1098" y="471"/>
                    <a:pt x="1082" y="487"/>
                  </a:cubicBezTo>
                  <a:lnTo>
                    <a:pt x="1082" y="471"/>
                  </a:lnTo>
                  <a:cubicBezTo>
                    <a:pt x="1067" y="487"/>
                    <a:pt x="1067" y="487"/>
                    <a:pt x="1051" y="487"/>
                  </a:cubicBezTo>
                  <a:lnTo>
                    <a:pt x="1019" y="487"/>
                  </a:lnTo>
                  <a:cubicBezTo>
                    <a:pt x="1019" y="502"/>
                    <a:pt x="1019" y="502"/>
                    <a:pt x="1019" y="518"/>
                  </a:cubicBezTo>
                  <a:lnTo>
                    <a:pt x="1035" y="518"/>
                  </a:lnTo>
                  <a:cubicBezTo>
                    <a:pt x="1035" y="534"/>
                    <a:pt x="1035" y="534"/>
                    <a:pt x="1035" y="534"/>
                  </a:cubicBezTo>
                  <a:cubicBezTo>
                    <a:pt x="1027" y="549"/>
                    <a:pt x="1016" y="553"/>
                    <a:pt x="1004" y="553"/>
                  </a:cubicBezTo>
                  <a:cubicBezTo>
                    <a:pt x="992" y="553"/>
                    <a:pt x="980" y="549"/>
                    <a:pt x="972" y="549"/>
                  </a:cubicBezTo>
                  <a:lnTo>
                    <a:pt x="910" y="549"/>
                  </a:lnTo>
                  <a:cubicBezTo>
                    <a:pt x="910" y="549"/>
                    <a:pt x="910" y="549"/>
                    <a:pt x="894" y="565"/>
                  </a:cubicBezTo>
                  <a:cubicBezTo>
                    <a:pt x="894" y="549"/>
                    <a:pt x="894" y="549"/>
                    <a:pt x="894" y="549"/>
                  </a:cubicBezTo>
                  <a:cubicBezTo>
                    <a:pt x="878" y="534"/>
                    <a:pt x="878" y="534"/>
                    <a:pt x="878" y="518"/>
                  </a:cubicBezTo>
                  <a:lnTo>
                    <a:pt x="863" y="518"/>
                  </a:lnTo>
                  <a:cubicBezTo>
                    <a:pt x="847" y="518"/>
                    <a:pt x="816" y="502"/>
                    <a:pt x="816" y="502"/>
                  </a:cubicBezTo>
                  <a:cubicBezTo>
                    <a:pt x="831" y="487"/>
                    <a:pt x="831" y="487"/>
                    <a:pt x="847" y="471"/>
                  </a:cubicBezTo>
                  <a:lnTo>
                    <a:pt x="784" y="471"/>
                  </a:lnTo>
                  <a:cubicBezTo>
                    <a:pt x="784" y="471"/>
                    <a:pt x="784" y="471"/>
                    <a:pt x="769" y="455"/>
                  </a:cubicBezTo>
                  <a:cubicBezTo>
                    <a:pt x="753" y="455"/>
                    <a:pt x="753" y="455"/>
                    <a:pt x="753" y="440"/>
                  </a:cubicBezTo>
                  <a:lnTo>
                    <a:pt x="753" y="424"/>
                  </a:lnTo>
                  <a:lnTo>
                    <a:pt x="737" y="424"/>
                  </a:lnTo>
                  <a:cubicBezTo>
                    <a:pt x="753" y="424"/>
                    <a:pt x="753" y="424"/>
                    <a:pt x="753" y="408"/>
                  </a:cubicBezTo>
                  <a:lnTo>
                    <a:pt x="737" y="408"/>
                  </a:lnTo>
                  <a:lnTo>
                    <a:pt x="737" y="393"/>
                  </a:lnTo>
                  <a:lnTo>
                    <a:pt x="753" y="393"/>
                  </a:lnTo>
                  <a:cubicBezTo>
                    <a:pt x="753" y="377"/>
                    <a:pt x="753" y="377"/>
                    <a:pt x="753" y="377"/>
                  </a:cubicBezTo>
                  <a:cubicBezTo>
                    <a:pt x="753" y="361"/>
                    <a:pt x="753" y="361"/>
                    <a:pt x="737" y="361"/>
                  </a:cubicBezTo>
                  <a:lnTo>
                    <a:pt x="690" y="361"/>
                  </a:lnTo>
                  <a:cubicBezTo>
                    <a:pt x="690" y="361"/>
                    <a:pt x="683" y="354"/>
                    <a:pt x="679" y="354"/>
                  </a:cubicBezTo>
                  <a:cubicBezTo>
                    <a:pt x="676" y="354"/>
                    <a:pt x="675" y="356"/>
                    <a:pt x="675" y="361"/>
                  </a:cubicBezTo>
                  <a:lnTo>
                    <a:pt x="675" y="346"/>
                  </a:lnTo>
                  <a:cubicBezTo>
                    <a:pt x="659" y="361"/>
                    <a:pt x="659" y="361"/>
                    <a:pt x="659" y="361"/>
                  </a:cubicBezTo>
                  <a:lnTo>
                    <a:pt x="643" y="361"/>
                  </a:lnTo>
                  <a:cubicBezTo>
                    <a:pt x="643" y="353"/>
                    <a:pt x="643" y="353"/>
                    <a:pt x="643" y="353"/>
                  </a:cubicBezTo>
                  <a:cubicBezTo>
                    <a:pt x="643" y="353"/>
                    <a:pt x="643" y="353"/>
                    <a:pt x="643" y="346"/>
                  </a:cubicBezTo>
                  <a:lnTo>
                    <a:pt x="628" y="346"/>
                  </a:lnTo>
                  <a:lnTo>
                    <a:pt x="628" y="361"/>
                  </a:lnTo>
                  <a:cubicBezTo>
                    <a:pt x="612" y="346"/>
                    <a:pt x="612" y="346"/>
                    <a:pt x="612" y="330"/>
                  </a:cubicBezTo>
                  <a:lnTo>
                    <a:pt x="596" y="330"/>
                  </a:lnTo>
                  <a:cubicBezTo>
                    <a:pt x="596" y="330"/>
                    <a:pt x="596" y="330"/>
                    <a:pt x="596" y="346"/>
                  </a:cubicBezTo>
                  <a:cubicBezTo>
                    <a:pt x="581" y="330"/>
                    <a:pt x="581" y="330"/>
                    <a:pt x="581" y="330"/>
                  </a:cubicBezTo>
                  <a:cubicBezTo>
                    <a:pt x="581" y="330"/>
                    <a:pt x="581" y="330"/>
                    <a:pt x="581" y="314"/>
                  </a:cubicBezTo>
                  <a:lnTo>
                    <a:pt x="565" y="330"/>
                  </a:lnTo>
                  <a:lnTo>
                    <a:pt x="565" y="314"/>
                  </a:lnTo>
                  <a:lnTo>
                    <a:pt x="549" y="314"/>
                  </a:lnTo>
                  <a:lnTo>
                    <a:pt x="534" y="299"/>
                  </a:lnTo>
                  <a:lnTo>
                    <a:pt x="518" y="299"/>
                  </a:lnTo>
                  <a:lnTo>
                    <a:pt x="518" y="283"/>
                  </a:lnTo>
                  <a:lnTo>
                    <a:pt x="487" y="283"/>
                  </a:lnTo>
                  <a:cubicBezTo>
                    <a:pt x="487" y="283"/>
                    <a:pt x="487" y="267"/>
                    <a:pt x="471" y="267"/>
                  </a:cubicBezTo>
                  <a:cubicBezTo>
                    <a:pt x="471" y="267"/>
                    <a:pt x="471" y="252"/>
                    <a:pt x="471" y="252"/>
                  </a:cubicBezTo>
                  <a:cubicBezTo>
                    <a:pt x="455" y="252"/>
                    <a:pt x="455" y="236"/>
                    <a:pt x="440" y="236"/>
                  </a:cubicBezTo>
                  <a:cubicBezTo>
                    <a:pt x="440" y="236"/>
                    <a:pt x="440" y="220"/>
                    <a:pt x="440" y="220"/>
                  </a:cubicBezTo>
                  <a:lnTo>
                    <a:pt x="424" y="205"/>
                  </a:lnTo>
                  <a:cubicBezTo>
                    <a:pt x="424" y="205"/>
                    <a:pt x="408" y="189"/>
                    <a:pt x="408" y="189"/>
                  </a:cubicBezTo>
                  <a:cubicBezTo>
                    <a:pt x="408" y="189"/>
                    <a:pt x="408" y="205"/>
                    <a:pt x="408" y="205"/>
                  </a:cubicBezTo>
                  <a:lnTo>
                    <a:pt x="393" y="205"/>
                  </a:lnTo>
                  <a:cubicBezTo>
                    <a:pt x="393" y="220"/>
                    <a:pt x="393" y="220"/>
                    <a:pt x="393" y="220"/>
                  </a:cubicBezTo>
                  <a:lnTo>
                    <a:pt x="393" y="236"/>
                  </a:lnTo>
                  <a:cubicBezTo>
                    <a:pt x="377" y="252"/>
                    <a:pt x="377" y="252"/>
                    <a:pt x="377" y="252"/>
                  </a:cubicBezTo>
                  <a:lnTo>
                    <a:pt x="377" y="267"/>
                  </a:lnTo>
                  <a:cubicBezTo>
                    <a:pt x="377" y="267"/>
                    <a:pt x="377" y="267"/>
                    <a:pt x="377" y="283"/>
                  </a:cubicBezTo>
                  <a:cubicBezTo>
                    <a:pt x="361" y="283"/>
                    <a:pt x="361" y="283"/>
                    <a:pt x="361" y="299"/>
                  </a:cubicBezTo>
                  <a:lnTo>
                    <a:pt x="377" y="299"/>
                  </a:lnTo>
                  <a:lnTo>
                    <a:pt x="377" y="314"/>
                  </a:lnTo>
                  <a:lnTo>
                    <a:pt x="361" y="314"/>
                  </a:lnTo>
                  <a:lnTo>
                    <a:pt x="377" y="330"/>
                  </a:lnTo>
                  <a:cubicBezTo>
                    <a:pt x="377" y="346"/>
                    <a:pt x="377" y="361"/>
                    <a:pt x="377" y="361"/>
                  </a:cubicBezTo>
                  <a:cubicBezTo>
                    <a:pt x="377" y="346"/>
                    <a:pt x="361" y="346"/>
                    <a:pt x="361" y="330"/>
                  </a:cubicBezTo>
                  <a:lnTo>
                    <a:pt x="345" y="330"/>
                  </a:lnTo>
                  <a:cubicBezTo>
                    <a:pt x="361" y="330"/>
                    <a:pt x="345" y="330"/>
                    <a:pt x="345" y="314"/>
                  </a:cubicBezTo>
                  <a:cubicBezTo>
                    <a:pt x="345" y="299"/>
                    <a:pt x="330" y="283"/>
                    <a:pt x="330" y="283"/>
                  </a:cubicBezTo>
                  <a:lnTo>
                    <a:pt x="314" y="267"/>
                  </a:lnTo>
                  <a:lnTo>
                    <a:pt x="298" y="252"/>
                  </a:lnTo>
                  <a:lnTo>
                    <a:pt x="283" y="252"/>
                  </a:lnTo>
                  <a:cubicBezTo>
                    <a:pt x="272" y="252"/>
                    <a:pt x="262" y="259"/>
                    <a:pt x="256" y="259"/>
                  </a:cubicBezTo>
                  <a:cubicBezTo>
                    <a:pt x="253" y="259"/>
                    <a:pt x="251" y="257"/>
                    <a:pt x="251" y="252"/>
                  </a:cubicBezTo>
                  <a:cubicBezTo>
                    <a:pt x="236" y="267"/>
                    <a:pt x="236" y="267"/>
                    <a:pt x="236" y="267"/>
                  </a:cubicBezTo>
                  <a:lnTo>
                    <a:pt x="251" y="267"/>
                  </a:lnTo>
                  <a:cubicBezTo>
                    <a:pt x="236" y="283"/>
                    <a:pt x="236" y="283"/>
                    <a:pt x="236" y="283"/>
                  </a:cubicBezTo>
                  <a:cubicBezTo>
                    <a:pt x="220" y="299"/>
                    <a:pt x="220" y="299"/>
                    <a:pt x="220" y="299"/>
                  </a:cubicBezTo>
                  <a:lnTo>
                    <a:pt x="204" y="299"/>
                  </a:lnTo>
                  <a:cubicBezTo>
                    <a:pt x="204" y="283"/>
                    <a:pt x="204" y="283"/>
                    <a:pt x="189" y="283"/>
                  </a:cubicBezTo>
                  <a:lnTo>
                    <a:pt x="204" y="283"/>
                  </a:lnTo>
                  <a:lnTo>
                    <a:pt x="204" y="267"/>
                  </a:lnTo>
                  <a:lnTo>
                    <a:pt x="220" y="267"/>
                  </a:lnTo>
                  <a:lnTo>
                    <a:pt x="236" y="252"/>
                  </a:lnTo>
                  <a:cubicBezTo>
                    <a:pt x="236" y="236"/>
                    <a:pt x="220" y="236"/>
                    <a:pt x="236" y="220"/>
                  </a:cubicBezTo>
                  <a:cubicBezTo>
                    <a:pt x="220" y="220"/>
                    <a:pt x="204" y="220"/>
                    <a:pt x="204" y="205"/>
                  </a:cubicBezTo>
                  <a:lnTo>
                    <a:pt x="189" y="205"/>
                  </a:lnTo>
                  <a:lnTo>
                    <a:pt x="173" y="173"/>
                  </a:lnTo>
                  <a:cubicBezTo>
                    <a:pt x="173" y="173"/>
                    <a:pt x="173" y="158"/>
                    <a:pt x="173" y="142"/>
                  </a:cubicBezTo>
                  <a:lnTo>
                    <a:pt x="189" y="142"/>
                  </a:lnTo>
                  <a:cubicBezTo>
                    <a:pt x="189" y="126"/>
                    <a:pt x="189" y="110"/>
                    <a:pt x="189" y="110"/>
                  </a:cubicBezTo>
                  <a:cubicBezTo>
                    <a:pt x="189" y="110"/>
                    <a:pt x="189" y="95"/>
                    <a:pt x="173" y="95"/>
                  </a:cubicBezTo>
                  <a:cubicBezTo>
                    <a:pt x="173" y="95"/>
                    <a:pt x="173" y="95"/>
                    <a:pt x="173" y="79"/>
                  </a:cubicBezTo>
                  <a:cubicBezTo>
                    <a:pt x="173" y="79"/>
                    <a:pt x="173" y="79"/>
                    <a:pt x="173" y="63"/>
                  </a:cubicBezTo>
                  <a:cubicBezTo>
                    <a:pt x="173" y="63"/>
                    <a:pt x="173" y="63"/>
                    <a:pt x="173" y="48"/>
                  </a:cubicBezTo>
                  <a:cubicBezTo>
                    <a:pt x="165" y="40"/>
                    <a:pt x="161" y="40"/>
                    <a:pt x="157" y="40"/>
                  </a:cubicBezTo>
                  <a:cubicBezTo>
                    <a:pt x="153" y="40"/>
                    <a:pt x="150" y="40"/>
                    <a:pt x="142" y="32"/>
                  </a:cubicBezTo>
                  <a:cubicBezTo>
                    <a:pt x="157" y="32"/>
                    <a:pt x="157" y="16"/>
                    <a:pt x="157" y="16"/>
                  </a:cubicBezTo>
                  <a:lnTo>
                    <a:pt x="142" y="16"/>
                  </a:lnTo>
                  <a:cubicBezTo>
                    <a:pt x="142" y="1"/>
                    <a:pt x="142" y="1"/>
                    <a:pt x="126" y="1"/>
                  </a:cubicBezTo>
                  <a:cubicBezTo>
                    <a:pt x="126" y="1"/>
                    <a:pt x="126" y="16"/>
                    <a:pt x="126" y="16"/>
                  </a:cubicBezTo>
                  <a:cubicBezTo>
                    <a:pt x="126" y="16"/>
                    <a:pt x="126" y="32"/>
                    <a:pt x="126" y="32"/>
                  </a:cubicBezTo>
                  <a:lnTo>
                    <a:pt x="95" y="16"/>
                  </a:lnTo>
                  <a:lnTo>
                    <a:pt x="79" y="32"/>
                  </a:lnTo>
                  <a:cubicBezTo>
                    <a:pt x="95" y="32"/>
                    <a:pt x="95" y="48"/>
                    <a:pt x="95" y="48"/>
                  </a:cubicBezTo>
                  <a:lnTo>
                    <a:pt x="79" y="48"/>
                  </a:lnTo>
                  <a:lnTo>
                    <a:pt x="79" y="32"/>
                  </a:lnTo>
                  <a:lnTo>
                    <a:pt x="63" y="32"/>
                  </a:lnTo>
                  <a:cubicBezTo>
                    <a:pt x="63" y="32"/>
                    <a:pt x="63" y="16"/>
                    <a:pt x="63" y="16"/>
                  </a:cubicBezTo>
                  <a:cubicBezTo>
                    <a:pt x="63" y="1"/>
                    <a:pt x="48" y="1"/>
                    <a:pt x="48" y="1"/>
                  </a:cubicBezTo>
                  <a:close/>
                  <a:moveTo>
                    <a:pt x="3136" y="5299"/>
                  </a:moveTo>
                  <a:lnTo>
                    <a:pt x="3136" y="5314"/>
                  </a:lnTo>
                  <a:cubicBezTo>
                    <a:pt x="3136" y="5330"/>
                    <a:pt x="3151" y="5346"/>
                    <a:pt x="3151" y="5346"/>
                  </a:cubicBezTo>
                  <a:lnTo>
                    <a:pt x="3167" y="5346"/>
                  </a:lnTo>
                  <a:cubicBezTo>
                    <a:pt x="3167" y="5330"/>
                    <a:pt x="3151" y="5330"/>
                    <a:pt x="3151" y="5314"/>
                  </a:cubicBezTo>
                  <a:cubicBezTo>
                    <a:pt x="3136" y="5299"/>
                    <a:pt x="3136" y="5299"/>
                    <a:pt x="3136" y="5299"/>
                  </a:cubicBezTo>
                  <a:close/>
                  <a:moveTo>
                    <a:pt x="3214" y="5361"/>
                  </a:moveTo>
                  <a:cubicBezTo>
                    <a:pt x="3214" y="5361"/>
                    <a:pt x="3214" y="5361"/>
                    <a:pt x="3198" y="5377"/>
                  </a:cubicBezTo>
                  <a:lnTo>
                    <a:pt x="3214" y="5377"/>
                  </a:lnTo>
                  <a:cubicBezTo>
                    <a:pt x="3214" y="5377"/>
                    <a:pt x="3214" y="5377"/>
                    <a:pt x="3214" y="5361"/>
                  </a:cubicBezTo>
                  <a:close/>
                  <a:moveTo>
                    <a:pt x="3371" y="5393"/>
                  </a:moveTo>
                  <a:lnTo>
                    <a:pt x="3355" y="5408"/>
                  </a:lnTo>
                  <a:cubicBezTo>
                    <a:pt x="3355" y="5416"/>
                    <a:pt x="3359" y="5416"/>
                    <a:pt x="3363" y="5416"/>
                  </a:cubicBezTo>
                  <a:cubicBezTo>
                    <a:pt x="3367" y="5416"/>
                    <a:pt x="3371" y="5416"/>
                    <a:pt x="3371" y="5424"/>
                  </a:cubicBezTo>
                  <a:lnTo>
                    <a:pt x="3371" y="5440"/>
                  </a:lnTo>
                  <a:lnTo>
                    <a:pt x="3371" y="5455"/>
                  </a:lnTo>
                  <a:cubicBezTo>
                    <a:pt x="3371" y="5455"/>
                    <a:pt x="3371" y="5471"/>
                    <a:pt x="3371" y="5471"/>
                  </a:cubicBezTo>
                  <a:cubicBezTo>
                    <a:pt x="3371" y="5471"/>
                    <a:pt x="3371" y="5487"/>
                    <a:pt x="3386" y="5487"/>
                  </a:cubicBezTo>
                  <a:cubicBezTo>
                    <a:pt x="3394" y="5495"/>
                    <a:pt x="3398" y="5499"/>
                    <a:pt x="3400" y="5502"/>
                  </a:cubicBezTo>
                  <a:lnTo>
                    <a:pt x="3386" y="5502"/>
                  </a:lnTo>
                  <a:lnTo>
                    <a:pt x="3386" y="5518"/>
                  </a:lnTo>
                  <a:cubicBezTo>
                    <a:pt x="3386" y="5518"/>
                    <a:pt x="3371" y="5518"/>
                    <a:pt x="3371" y="5502"/>
                  </a:cubicBezTo>
                  <a:cubicBezTo>
                    <a:pt x="3371" y="5518"/>
                    <a:pt x="3371" y="5518"/>
                    <a:pt x="3371" y="5534"/>
                  </a:cubicBezTo>
                  <a:cubicBezTo>
                    <a:pt x="3371" y="5534"/>
                    <a:pt x="3386" y="5565"/>
                    <a:pt x="3402" y="5565"/>
                  </a:cubicBezTo>
                  <a:lnTo>
                    <a:pt x="3418" y="5581"/>
                  </a:lnTo>
                  <a:cubicBezTo>
                    <a:pt x="3418" y="5581"/>
                    <a:pt x="3418" y="5549"/>
                    <a:pt x="3418" y="5549"/>
                  </a:cubicBezTo>
                  <a:lnTo>
                    <a:pt x="3418" y="5534"/>
                  </a:lnTo>
                  <a:lnTo>
                    <a:pt x="3402" y="5518"/>
                  </a:lnTo>
                  <a:lnTo>
                    <a:pt x="3433" y="5518"/>
                  </a:lnTo>
                  <a:cubicBezTo>
                    <a:pt x="3433" y="5502"/>
                    <a:pt x="3433" y="5502"/>
                    <a:pt x="3433" y="5502"/>
                  </a:cubicBezTo>
                  <a:lnTo>
                    <a:pt x="3465" y="5502"/>
                  </a:lnTo>
                  <a:cubicBezTo>
                    <a:pt x="3449" y="5487"/>
                    <a:pt x="3433" y="5487"/>
                    <a:pt x="3418" y="5471"/>
                  </a:cubicBezTo>
                  <a:lnTo>
                    <a:pt x="3433" y="5455"/>
                  </a:lnTo>
                  <a:cubicBezTo>
                    <a:pt x="3433" y="5455"/>
                    <a:pt x="3433" y="5455"/>
                    <a:pt x="3418" y="5440"/>
                  </a:cubicBezTo>
                  <a:lnTo>
                    <a:pt x="3402" y="5424"/>
                  </a:lnTo>
                  <a:lnTo>
                    <a:pt x="3386" y="5424"/>
                  </a:lnTo>
                  <a:lnTo>
                    <a:pt x="3371" y="5393"/>
                  </a:lnTo>
                  <a:close/>
                  <a:moveTo>
                    <a:pt x="3136" y="5424"/>
                  </a:moveTo>
                  <a:cubicBezTo>
                    <a:pt x="3136" y="5424"/>
                    <a:pt x="3136" y="5440"/>
                    <a:pt x="3120" y="5440"/>
                  </a:cubicBezTo>
                  <a:cubicBezTo>
                    <a:pt x="3120" y="5440"/>
                    <a:pt x="3120" y="5440"/>
                    <a:pt x="3120" y="5455"/>
                  </a:cubicBezTo>
                  <a:cubicBezTo>
                    <a:pt x="3136" y="5455"/>
                    <a:pt x="3136" y="5471"/>
                    <a:pt x="3136" y="5487"/>
                  </a:cubicBezTo>
                  <a:lnTo>
                    <a:pt x="3151" y="5487"/>
                  </a:lnTo>
                  <a:lnTo>
                    <a:pt x="3167" y="5502"/>
                  </a:lnTo>
                  <a:lnTo>
                    <a:pt x="3136" y="5502"/>
                  </a:lnTo>
                  <a:cubicBezTo>
                    <a:pt x="3151" y="5518"/>
                    <a:pt x="3151" y="5518"/>
                    <a:pt x="3167" y="5518"/>
                  </a:cubicBezTo>
                  <a:lnTo>
                    <a:pt x="3183" y="5518"/>
                  </a:lnTo>
                  <a:lnTo>
                    <a:pt x="3198" y="5534"/>
                  </a:lnTo>
                  <a:lnTo>
                    <a:pt x="3183" y="5534"/>
                  </a:lnTo>
                  <a:cubicBezTo>
                    <a:pt x="3167" y="5534"/>
                    <a:pt x="3183" y="5549"/>
                    <a:pt x="3167" y="5549"/>
                  </a:cubicBezTo>
                  <a:lnTo>
                    <a:pt x="3183" y="5549"/>
                  </a:lnTo>
                  <a:lnTo>
                    <a:pt x="3183" y="5565"/>
                  </a:lnTo>
                  <a:lnTo>
                    <a:pt x="3198" y="5549"/>
                  </a:lnTo>
                  <a:cubicBezTo>
                    <a:pt x="3198" y="5549"/>
                    <a:pt x="3214" y="5549"/>
                    <a:pt x="3214" y="5565"/>
                  </a:cubicBezTo>
                  <a:cubicBezTo>
                    <a:pt x="3214" y="5565"/>
                    <a:pt x="3214" y="5558"/>
                    <a:pt x="3219" y="5558"/>
                  </a:cubicBezTo>
                  <a:cubicBezTo>
                    <a:pt x="3221" y="5558"/>
                    <a:pt x="3224" y="5560"/>
                    <a:pt x="3230" y="5565"/>
                  </a:cubicBezTo>
                  <a:lnTo>
                    <a:pt x="3214" y="5565"/>
                  </a:lnTo>
                  <a:lnTo>
                    <a:pt x="3230" y="5581"/>
                  </a:lnTo>
                  <a:cubicBezTo>
                    <a:pt x="3230" y="5597"/>
                    <a:pt x="3230" y="5597"/>
                    <a:pt x="3230" y="5597"/>
                  </a:cubicBezTo>
                  <a:cubicBezTo>
                    <a:pt x="3230" y="5612"/>
                    <a:pt x="3245" y="5612"/>
                    <a:pt x="3245" y="5628"/>
                  </a:cubicBezTo>
                  <a:cubicBezTo>
                    <a:pt x="3245" y="5628"/>
                    <a:pt x="3245" y="5628"/>
                    <a:pt x="3245" y="5644"/>
                  </a:cubicBezTo>
                  <a:lnTo>
                    <a:pt x="3245" y="5659"/>
                  </a:lnTo>
                  <a:cubicBezTo>
                    <a:pt x="3261" y="5675"/>
                    <a:pt x="3245" y="5675"/>
                    <a:pt x="3245" y="5675"/>
                  </a:cubicBezTo>
                  <a:cubicBezTo>
                    <a:pt x="3261" y="5691"/>
                    <a:pt x="3261" y="5691"/>
                    <a:pt x="3261" y="5691"/>
                  </a:cubicBezTo>
                  <a:lnTo>
                    <a:pt x="3277" y="5675"/>
                  </a:lnTo>
                  <a:lnTo>
                    <a:pt x="3292" y="5691"/>
                  </a:lnTo>
                  <a:lnTo>
                    <a:pt x="3308" y="5675"/>
                  </a:lnTo>
                  <a:lnTo>
                    <a:pt x="3308" y="5691"/>
                  </a:lnTo>
                  <a:cubicBezTo>
                    <a:pt x="3308" y="5706"/>
                    <a:pt x="3324" y="5706"/>
                    <a:pt x="3324" y="5722"/>
                  </a:cubicBezTo>
                  <a:cubicBezTo>
                    <a:pt x="3324" y="5722"/>
                    <a:pt x="3324" y="5722"/>
                    <a:pt x="3339" y="5706"/>
                  </a:cubicBezTo>
                  <a:lnTo>
                    <a:pt x="3324" y="5706"/>
                  </a:lnTo>
                  <a:lnTo>
                    <a:pt x="3324" y="5691"/>
                  </a:lnTo>
                  <a:lnTo>
                    <a:pt x="3308" y="5675"/>
                  </a:lnTo>
                  <a:lnTo>
                    <a:pt x="3324" y="5675"/>
                  </a:lnTo>
                  <a:cubicBezTo>
                    <a:pt x="3324" y="5675"/>
                    <a:pt x="3339" y="5691"/>
                    <a:pt x="3339" y="5691"/>
                  </a:cubicBezTo>
                  <a:cubicBezTo>
                    <a:pt x="3339" y="5691"/>
                    <a:pt x="3339" y="5675"/>
                    <a:pt x="3355" y="5675"/>
                  </a:cubicBezTo>
                  <a:cubicBezTo>
                    <a:pt x="3339" y="5675"/>
                    <a:pt x="3339" y="5675"/>
                    <a:pt x="3339" y="5659"/>
                  </a:cubicBezTo>
                  <a:cubicBezTo>
                    <a:pt x="3339" y="5644"/>
                    <a:pt x="3324" y="5644"/>
                    <a:pt x="3324" y="5644"/>
                  </a:cubicBezTo>
                  <a:cubicBezTo>
                    <a:pt x="3308" y="5628"/>
                    <a:pt x="3292" y="5612"/>
                    <a:pt x="3292" y="5597"/>
                  </a:cubicBezTo>
                  <a:lnTo>
                    <a:pt x="3308" y="5597"/>
                  </a:lnTo>
                  <a:lnTo>
                    <a:pt x="3324" y="5628"/>
                  </a:lnTo>
                  <a:cubicBezTo>
                    <a:pt x="3324" y="5628"/>
                    <a:pt x="3324" y="5612"/>
                    <a:pt x="3324" y="5612"/>
                  </a:cubicBezTo>
                  <a:cubicBezTo>
                    <a:pt x="3339" y="5628"/>
                    <a:pt x="3339" y="5628"/>
                    <a:pt x="3339" y="5644"/>
                  </a:cubicBezTo>
                  <a:cubicBezTo>
                    <a:pt x="3355" y="5628"/>
                    <a:pt x="3355" y="5628"/>
                    <a:pt x="3355" y="5628"/>
                  </a:cubicBezTo>
                  <a:lnTo>
                    <a:pt x="3339" y="5612"/>
                  </a:lnTo>
                  <a:lnTo>
                    <a:pt x="3324" y="5581"/>
                  </a:lnTo>
                  <a:lnTo>
                    <a:pt x="3308" y="5565"/>
                  </a:lnTo>
                  <a:cubicBezTo>
                    <a:pt x="3308" y="5549"/>
                    <a:pt x="3308" y="5549"/>
                    <a:pt x="3308" y="5549"/>
                  </a:cubicBezTo>
                  <a:lnTo>
                    <a:pt x="3292" y="5534"/>
                  </a:lnTo>
                  <a:lnTo>
                    <a:pt x="3292" y="5518"/>
                  </a:lnTo>
                  <a:cubicBezTo>
                    <a:pt x="3277" y="5502"/>
                    <a:pt x="3261" y="5487"/>
                    <a:pt x="3261" y="5471"/>
                  </a:cubicBezTo>
                  <a:cubicBezTo>
                    <a:pt x="3245" y="5455"/>
                    <a:pt x="3245" y="5455"/>
                    <a:pt x="3230" y="5455"/>
                  </a:cubicBezTo>
                  <a:lnTo>
                    <a:pt x="3214" y="5455"/>
                  </a:lnTo>
                  <a:cubicBezTo>
                    <a:pt x="3214" y="5455"/>
                    <a:pt x="3198" y="5440"/>
                    <a:pt x="3183" y="5440"/>
                  </a:cubicBezTo>
                  <a:lnTo>
                    <a:pt x="3167" y="5440"/>
                  </a:lnTo>
                  <a:lnTo>
                    <a:pt x="3167" y="5424"/>
                  </a:lnTo>
                  <a:cubicBezTo>
                    <a:pt x="3151" y="5424"/>
                    <a:pt x="3151" y="5440"/>
                    <a:pt x="3151" y="5440"/>
                  </a:cubicBezTo>
                  <a:cubicBezTo>
                    <a:pt x="3151" y="5424"/>
                    <a:pt x="3136" y="5424"/>
                    <a:pt x="3136" y="5424"/>
                  </a:cubicBezTo>
                  <a:close/>
                  <a:moveTo>
                    <a:pt x="3574" y="5816"/>
                  </a:moveTo>
                  <a:cubicBezTo>
                    <a:pt x="3574" y="5824"/>
                    <a:pt x="3574" y="5828"/>
                    <a:pt x="3574" y="5832"/>
                  </a:cubicBezTo>
                  <a:lnTo>
                    <a:pt x="3590" y="5832"/>
                  </a:lnTo>
                  <a:lnTo>
                    <a:pt x="3574" y="5816"/>
                  </a:lnTo>
                  <a:close/>
                  <a:moveTo>
                    <a:pt x="3465" y="5832"/>
                  </a:moveTo>
                  <a:lnTo>
                    <a:pt x="3465" y="5847"/>
                  </a:lnTo>
                  <a:lnTo>
                    <a:pt x="3480" y="5847"/>
                  </a:lnTo>
                  <a:cubicBezTo>
                    <a:pt x="3480" y="5847"/>
                    <a:pt x="3480" y="5832"/>
                    <a:pt x="3465" y="5832"/>
                  </a:cubicBezTo>
                  <a:close/>
                  <a:moveTo>
                    <a:pt x="3574" y="5847"/>
                  </a:moveTo>
                  <a:cubicBezTo>
                    <a:pt x="3559" y="5847"/>
                    <a:pt x="3559" y="5863"/>
                    <a:pt x="3559" y="5863"/>
                  </a:cubicBezTo>
                  <a:cubicBezTo>
                    <a:pt x="3559" y="5863"/>
                    <a:pt x="3574" y="5847"/>
                    <a:pt x="3574" y="5847"/>
                  </a:cubicBezTo>
                  <a:close/>
                  <a:moveTo>
                    <a:pt x="3386" y="5565"/>
                  </a:moveTo>
                  <a:cubicBezTo>
                    <a:pt x="3371" y="5581"/>
                    <a:pt x="3371" y="5581"/>
                    <a:pt x="3386" y="5597"/>
                  </a:cubicBezTo>
                  <a:lnTo>
                    <a:pt x="3386" y="5612"/>
                  </a:lnTo>
                  <a:lnTo>
                    <a:pt x="3402" y="5612"/>
                  </a:lnTo>
                  <a:cubicBezTo>
                    <a:pt x="3402" y="5628"/>
                    <a:pt x="3386" y="5628"/>
                    <a:pt x="3402" y="5644"/>
                  </a:cubicBezTo>
                  <a:lnTo>
                    <a:pt x="3386" y="5644"/>
                  </a:lnTo>
                  <a:cubicBezTo>
                    <a:pt x="3386" y="5644"/>
                    <a:pt x="3386" y="5659"/>
                    <a:pt x="3371" y="5659"/>
                  </a:cubicBezTo>
                  <a:lnTo>
                    <a:pt x="3371" y="5675"/>
                  </a:lnTo>
                  <a:lnTo>
                    <a:pt x="3386" y="5675"/>
                  </a:lnTo>
                  <a:cubicBezTo>
                    <a:pt x="3386" y="5675"/>
                    <a:pt x="3386" y="5691"/>
                    <a:pt x="3386" y="5691"/>
                  </a:cubicBezTo>
                  <a:lnTo>
                    <a:pt x="3371" y="5691"/>
                  </a:lnTo>
                  <a:lnTo>
                    <a:pt x="3371" y="5706"/>
                  </a:lnTo>
                  <a:cubicBezTo>
                    <a:pt x="3371" y="5706"/>
                    <a:pt x="3371" y="5706"/>
                    <a:pt x="3371" y="5722"/>
                  </a:cubicBezTo>
                  <a:cubicBezTo>
                    <a:pt x="3371" y="5722"/>
                    <a:pt x="3371" y="5722"/>
                    <a:pt x="3371" y="5738"/>
                  </a:cubicBezTo>
                  <a:lnTo>
                    <a:pt x="3386" y="5738"/>
                  </a:lnTo>
                  <a:lnTo>
                    <a:pt x="3386" y="5753"/>
                  </a:lnTo>
                  <a:cubicBezTo>
                    <a:pt x="3386" y="5753"/>
                    <a:pt x="3386" y="5769"/>
                    <a:pt x="3371" y="5769"/>
                  </a:cubicBezTo>
                  <a:lnTo>
                    <a:pt x="3402" y="5769"/>
                  </a:lnTo>
                  <a:cubicBezTo>
                    <a:pt x="3418" y="5769"/>
                    <a:pt x="3418" y="5785"/>
                    <a:pt x="3433" y="5785"/>
                  </a:cubicBezTo>
                  <a:cubicBezTo>
                    <a:pt x="3433" y="5769"/>
                    <a:pt x="3449" y="5769"/>
                    <a:pt x="3449" y="5753"/>
                  </a:cubicBezTo>
                  <a:lnTo>
                    <a:pt x="3449" y="5738"/>
                  </a:lnTo>
                  <a:cubicBezTo>
                    <a:pt x="3465" y="5738"/>
                    <a:pt x="3465" y="5738"/>
                    <a:pt x="3465" y="5722"/>
                  </a:cubicBezTo>
                  <a:cubicBezTo>
                    <a:pt x="3465" y="5722"/>
                    <a:pt x="3465" y="5738"/>
                    <a:pt x="3465" y="5738"/>
                  </a:cubicBezTo>
                  <a:lnTo>
                    <a:pt x="3465" y="5753"/>
                  </a:lnTo>
                  <a:cubicBezTo>
                    <a:pt x="3465" y="5769"/>
                    <a:pt x="3465" y="5769"/>
                    <a:pt x="3465" y="5785"/>
                  </a:cubicBezTo>
                  <a:lnTo>
                    <a:pt x="3449" y="5785"/>
                  </a:lnTo>
                  <a:cubicBezTo>
                    <a:pt x="3449" y="5800"/>
                    <a:pt x="3449" y="5800"/>
                    <a:pt x="3433" y="5800"/>
                  </a:cubicBezTo>
                  <a:cubicBezTo>
                    <a:pt x="3449" y="5816"/>
                    <a:pt x="3449" y="5816"/>
                    <a:pt x="3465" y="5816"/>
                  </a:cubicBezTo>
                  <a:cubicBezTo>
                    <a:pt x="3465" y="5816"/>
                    <a:pt x="3480" y="5816"/>
                    <a:pt x="3480" y="5800"/>
                  </a:cubicBezTo>
                  <a:lnTo>
                    <a:pt x="3480" y="5816"/>
                  </a:lnTo>
                  <a:lnTo>
                    <a:pt x="3496" y="5832"/>
                  </a:lnTo>
                  <a:lnTo>
                    <a:pt x="3480" y="5832"/>
                  </a:lnTo>
                  <a:cubicBezTo>
                    <a:pt x="3480" y="5832"/>
                    <a:pt x="3480" y="5832"/>
                    <a:pt x="3496" y="5847"/>
                  </a:cubicBezTo>
                  <a:lnTo>
                    <a:pt x="3480" y="5847"/>
                  </a:lnTo>
                  <a:lnTo>
                    <a:pt x="3480" y="5863"/>
                  </a:lnTo>
                  <a:lnTo>
                    <a:pt x="3496" y="5879"/>
                  </a:lnTo>
                  <a:lnTo>
                    <a:pt x="3496" y="5894"/>
                  </a:lnTo>
                  <a:cubicBezTo>
                    <a:pt x="3512" y="5879"/>
                    <a:pt x="3527" y="5879"/>
                    <a:pt x="3527" y="5863"/>
                  </a:cubicBezTo>
                  <a:lnTo>
                    <a:pt x="3512" y="5863"/>
                  </a:lnTo>
                  <a:cubicBezTo>
                    <a:pt x="3527" y="5863"/>
                    <a:pt x="3527" y="5863"/>
                    <a:pt x="3527" y="5847"/>
                  </a:cubicBezTo>
                  <a:lnTo>
                    <a:pt x="3559" y="5847"/>
                  </a:lnTo>
                  <a:cubicBezTo>
                    <a:pt x="3543" y="5832"/>
                    <a:pt x="3559" y="5832"/>
                    <a:pt x="3543" y="5816"/>
                  </a:cubicBezTo>
                  <a:lnTo>
                    <a:pt x="3559" y="5816"/>
                  </a:lnTo>
                  <a:lnTo>
                    <a:pt x="3574" y="5800"/>
                  </a:lnTo>
                  <a:cubicBezTo>
                    <a:pt x="3574" y="5785"/>
                    <a:pt x="3559" y="5769"/>
                    <a:pt x="3559" y="5769"/>
                  </a:cubicBezTo>
                  <a:lnTo>
                    <a:pt x="3543" y="5769"/>
                  </a:lnTo>
                  <a:lnTo>
                    <a:pt x="3527" y="5753"/>
                  </a:lnTo>
                  <a:lnTo>
                    <a:pt x="3512" y="5769"/>
                  </a:lnTo>
                  <a:cubicBezTo>
                    <a:pt x="3512" y="5769"/>
                    <a:pt x="3512" y="5753"/>
                    <a:pt x="3512" y="5753"/>
                  </a:cubicBezTo>
                  <a:lnTo>
                    <a:pt x="3496" y="5753"/>
                  </a:lnTo>
                  <a:cubicBezTo>
                    <a:pt x="3496" y="5738"/>
                    <a:pt x="3512" y="5738"/>
                    <a:pt x="3512" y="5722"/>
                  </a:cubicBezTo>
                  <a:lnTo>
                    <a:pt x="3496" y="5706"/>
                  </a:lnTo>
                  <a:lnTo>
                    <a:pt x="3496" y="5691"/>
                  </a:lnTo>
                  <a:cubicBezTo>
                    <a:pt x="3496" y="5691"/>
                    <a:pt x="3496" y="5691"/>
                    <a:pt x="3480" y="5675"/>
                  </a:cubicBezTo>
                  <a:lnTo>
                    <a:pt x="3480" y="5659"/>
                  </a:lnTo>
                  <a:cubicBezTo>
                    <a:pt x="3496" y="5675"/>
                    <a:pt x="3512" y="5691"/>
                    <a:pt x="3512" y="5691"/>
                  </a:cubicBezTo>
                  <a:cubicBezTo>
                    <a:pt x="3527" y="5706"/>
                    <a:pt x="3527" y="5706"/>
                    <a:pt x="3527" y="5722"/>
                  </a:cubicBezTo>
                  <a:lnTo>
                    <a:pt x="3543" y="5722"/>
                  </a:lnTo>
                  <a:cubicBezTo>
                    <a:pt x="3559" y="5722"/>
                    <a:pt x="3559" y="5738"/>
                    <a:pt x="3559" y="5738"/>
                  </a:cubicBezTo>
                  <a:cubicBezTo>
                    <a:pt x="3559" y="5738"/>
                    <a:pt x="3559" y="5753"/>
                    <a:pt x="3559" y="5753"/>
                  </a:cubicBezTo>
                  <a:cubicBezTo>
                    <a:pt x="3574" y="5753"/>
                    <a:pt x="3559" y="5753"/>
                    <a:pt x="3574" y="5769"/>
                  </a:cubicBezTo>
                  <a:cubicBezTo>
                    <a:pt x="3574" y="5753"/>
                    <a:pt x="3590" y="5753"/>
                    <a:pt x="3590" y="5738"/>
                  </a:cubicBezTo>
                  <a:lnTo>
                    <a:pt x="3574" y="5738"/>
                  </a:lnTo>
                  <a:lnTo>
                    <a:pt x="3574" y="5722"/>
                  </a:lnTo>
                  <a:cubicBezTo>
                    <a:pt x="3574" y="5722"/>
                    <a:pt x="3559" y="5706"/>
                    <a:pt x="3559" y="5706"/>
                  </a:cubicBezTo>
                  <a:lnTo>
                    <a:pt x="3543" y="5691"/>
                  </a:lnTo>
                  <a:lnTo>
                    <a:pt x="3559" y="5691"/>
                  </a:lnTo>
                  <a:lnTo>
                    <a:pt x="3559" y="5706"/>
                  </a:lnTo>
                  <a:lnTo>
                    <a:pt x="3574" y="5706"/>
                  </a:lnTo>
                  <a:cubicBezTo>
                    <a:pt x="3574" y="5691"/>
                    <a:pt x="3574" y="5691"/>
                    <a:pt x="3574" y="5675"/>
                  </a:cubicBezTo>
                  <a:cubicBezTo>
                    <a:pt x="3590" y="5675"/>
                    <a:pt x="3590" y="5691"/>
                    <a:pt x="3590" y="5691"/>
                  </a:cubicBezTo>
                  <a:cubicBezTo>
                    <a:pt x="3590" y="5706"/>
                    <a:pt x="3606" y="5706"/>
                    <a:pt x="3606" y="5706"/>
                  </a:cubicBezTo>
                  <a:cubicBezTo>
                    <a:pt x="3606" y="5706"/>
                    <a:pt x="3606" y="5722"/>
                    <a:pt x="3606" y="5722"/>
                  </a:cubicBezTo>
                  <a:cubicBezTo>
                    <a:pt x="3621" y="5706"/>
                    <a:pt x="3621" y="5706"/>
                    <a:pt x="3621" y="5706"/>
                  </a:cubicBezTo>
                  <a:lnTo>
                    <a:pt x="3621" y="5691"/>
                  </a:lnTo>
                  <a:lnTo>
                    <a:pt x="3606" y="5659"/>
                  </a:lnTo>
                  <a:cubicBezTo>
                    <a:pt x="3606" y="5644"/>
                    <a:pt x="3606" y="5644"/>
                    <a:pt x="3606" y="5644"/>
                  </a:cubicBezTo>
                  <a:cubicBezTo>
                    <a:pt x="3606" y="5628"/>
                    <a:pt x="3606" y="5628"/>
                    <a:pt x="3590" y="5628"/>
                  </a:cubicBezTo>
                  <a:cubicBezTo>
                    <a:pt x="3606" y="5612"/>
                    <a:pt x="3606" y="5612"/>
                    <a:pt x="3606" y="5597"/>
                  </a:cubicBezTo>
                  <a:cubicBezTo>
                    <a:pt x="3606" y="5597"/>
                    <a:pt x="3606" y="5597"/>
                    <a:pt x="3590" y="5581"/>
                  </a:cubicBezTo>
                  <a:cubicBezTo>
                    <a:pt x="3574" y="5597"/>
                    <a:pt x="3574" y="5597"/>
                    <a:pt x="3574" y="5597"/>
                  </a:cubicBezTo>
                  <a:lnTo>
                    <a:pt x="3559" y="5597"/>
                  </a:lnTo>
                  <a:lnTo>
                    <a:pt x="3543" y="5581"/>
                  </a:lnTo>
                  <a:lnTo>
                    <a:pt x="3512" y="5581"/>
                  </a:lnTo>
                  <a:cubicBezTo>
                    <a:pt x="3504" y="5573"/>
                    <a:pt x="3500" y="5569"/>
                    <a:pt x="3496" y="5569"/>
                  </a:cubicBezTo>
                  <a:cubicBezTo>
                    <a:pt x="3492" y="5569"/>
                    <a:pt x="3488" y="5573"/>
                    <a:pt x="3480" y="5581"/>
                  </a:cubicBezTo>
                  <a:lnTo>
                    <a:pt x="3465" y="5565"/>
                  </a:lnTo>
                  <a:cubicBezTo>
                    <a:pt x="3465" y="5581"/>
                    <a:pt x="3465" y="5581"/>
                    <a:pt x="3449" y="5581"/>
                  </a:cubicBezTo>
                  <a:lnTo>
                    <a:pt x="3449" y="5597"/>
                  </a:lnTo>
                  <a:lnTo>
                    <a:pt x="3433" y="5597"/>
                  </a:lnTo>
                  <a:cubicBezTo>
                    <a:pt x="3418" y="5597"/>
                    <a:pt x="3402" y="5597"/>
                    <a:pt x="3386" y="5565"/>
                  </a:cubicBezTo>
                  <a:close/>
                  <a:moveTo>
                    <a:pt x="8433" y="5957"/>
                  </a:moveTo>
                  <a:cubicBezTo>
                    <a:pt x="8433" y="5973"/>
                    <a:pt x="8433" y="5973"/>
                    <a:pt x="8433" y="5973"/>
                  </a:cubicBezTo>
                  <a:cubicBezTo>
                    <a:pt x="8449" y="5973"/>
                    <a:pt x="8449" y="5973"/>
                    <a:pt x="8449" y="5957"/>
                  </a:cubicBezTo>
                  <a:close/>
                  <a:moveTo>
                    <a:pt x="4515" y="6553"/>
                  </a:moveTo>
                  <a:cubicBezTo>
                    <a:pt x="4531" y="6568"/>
                    <a:pt x="4515" y="6568"/>
                    <a:pt x="4531" y="6568"/>
                  </a:cubicBezTo>
                  <a:cubicBezTo>
                    <a:pt x="4531" y="6553"/>
                    <a:pt x="4531" y="6553"/>
                    <a:pt x="4531" y="6553"/>
                  </a:cubicBezTo>
                  <a:close/>
                  <a:moveTo>
                    <a:pt x="4452" y="6553"/>
                  </a:moveTo>
                  <a:lnTo>
                    <a:pt x="4468" y="6568"/>
                  </a:lnTo>
                  <a:cubicBezTo>
                    <a:pt x="4484" y="6568"/>
                    <a:pt x="4468" y="6584"/>
                    <a:pt x="4484" y="6584"/>
                  </a:cubicBezTo>
                  <a:lnTo>
                    <a:pt x="4468" y="6600"/>
                  </a:lnTo>
                  <a:cubicBezTo>
                    <a:pt x="4468" y="6600"/>
                    <a:pt x="4468" y="6600"/>
                    <a:pt x="4484" y="6615"/>
                  </a:cubicBezTo>
                  <a:cubicBezTo>
                    <a:pt x="4499" y="6600"/>
                    <a:pt x="4499" y="6600"/>
                    <a:pt x="4515" y="6584"/>
                  </a:cubicBezTo>
                  <a:lnTo>
                    <a:pt x="4499" y="6568"/>
                  </a:lnTo>
                  <a:lnTo>
                    <a:pt x="4484" y="6568"/>
                  </a:lnTo>
                  <a:cubicBezTo>
                    <a:pt x="4484" y="6568"/>
                    <a:pt x="4484" y="6568"/>
                    <a:pt x="4468" y="6553"/>
                  </a:cubicBezTo>
                  <a:close/>
                  <a:moveTo>
                    <a:pt x="4562" y="6584"/>
                  </a:moveTo>
                  <a:cubicBezTo>
                    <a:pt x="4546" y="6584"/>
                    <a:pt x="4546" y="6584"/>
                    <a:pt x="4531" y="6600"/>
                  </a:cubicBezTo>
                  <a:lnTo>
                    <a:pt x="4546" y="6600"/>
                  </a:lnTo>
                  <a:lnTo>
                    <a:pt x="4546" y="6615"/>
                  </a:lnTo>
                  <a:cubicBezTo>
                    <a:pt x="4546" y="6615"/>
                    <a:pt x="4562" y="6615"/>
                    <a:pt x="4562" y="6600"/>
                  </a:cubicBezTo>
                  <a:cubicBezTo>
                    <a:pt x="4562" y="6600"/>
                    <a:pt x="4562" y="6600"/>
                    <a:pt x="4562" y="6584"/>
                  </a:cubicBezTo>
                  <a:close/>
                  <a:moveTo>
                    <a:pt x="4969" y="6600"/>
                  </a:moveTo>
                  <a:cubicBezTo>
                    <a:pt x="4969" y="6615"/>
                    <a:pt x="4969" y="6615"/>
                    <a:pt x="4985" y="6615"/>
                  </a:cubicBezTo>
                  <a:lnTo>
                    <a:pt x="4985" y="6631"/>
                  </a:lnTo>
                  <a:cubicBezTo>
                    <a:pt x="4969" y="6631"/>
                    <a:pt x="4969" y="6615"/>
                    <a:pt x="4969" y="6615"/>
                  </a:cubicBezTo>
                  <a:lnTo>
                    <a:pt x="4954" y="6615"/>
                  </a:lnTo>
                  <a:cubicBezTo>
                    <a:pt x="4969" y="6600"/>
                    <a:pt x="4969" y="6600"/>
                    <a:pt x="4969" y="6600"/>
                  </a:cubicBezTo>
                  <a:close/>
                  <a:moveTo>
                    <a:pt x="4452" y="6631"/>
                  </a:moveTo>
                  <a:cubicBezTo>
                    <a:pt x="4452" y="6631"/>
                    <a:pt x="4452" y="6647"/>
                    <a:pt x="4436" y="6647"/>
                  </a:cubicBezTo>
                  <a:cubicBezTo>
                    <a:pt x="4436" y="6647"/>
                    <a:pt x="4436" y="6647"/>
                    <a:pt x="4436" y="6662"/>
                  </a:cubicBezTo>
                  <a:cubicBezTo>
                    <a:pt x="4452" y="6647"/>
                    <a:pt x="4452" y="6647"/>
                    <a:pt x="4452" y="6647"/>
                  </a:cubicBezTo>
                  <a:lnTo>
                    <a:pt x="4452" y="6631"/>
                  </a:lnTo>
                  <a:close/>
                  <a:moveTo>
                    <a:pt x="4593" y="6662"/>
                  </a:moveTo>
                  <a:lnTo>
                    <a:pt x="4593" y="6678"/>
                  </a:lnTo>
                  <a:lnTo>
                    <a:pt x="4578" y="6694"/>
                  </a:lnTo>
                  <a:cubicBezTo>
                    <a:pt x="4578" y="6678"/>
                    <a:pt x="4578" y="6678"/>
                    <a:pt x="4593" y="6662"/>
                  </a:cubicBezTo>
                  <a:close/>
                  <a:moveTo>
                    <a:pt x="4938" y="6694"/>
                  </a:moveTo>
                  <a:lnTo>
                    <a:pt x="4922" y="6709"/>
                  </a:lnTo>
                  <a:lnTo>
                    <a:pt x="4922" y="6694"/>
                  </a:lnTo>
                  <a:close/>
                  <a:moveTo>
                    <a:pt x="5879" y="6741"/>
                  </a:moveTo>
                  <a:cubicBezTo>
                    <a:pt x="5884" y="6746"/>
                    <a:pt x="5887" y="6748"/>
                    <a:pt x="5890" y="6748"/>
                  </a:cubicBezTo>
                  <a:cubicBezTo>
                    <a:pt x="5894" y="6748"/>
                    <a:pt x="5894" y="6741"/>
                    <a:pt x="5894" y="6741"/>
                  </a:cubicBezTo>
                  <a:close/>
                  <a:moveTo>
                    <a:pt x="5440" y="6741"/>
                  </a:moveTo>
                  <a:cubicBezTo>
                    <a:pt x="5440" y="6756"/>
                    <a:pt x="5440" y="6756"/>
                    <a:pt x="5440" y="6756"/>
                  </a:cubicBezTo>
                  <a:lnTo>
                    <a:pt x="5424" y="6756"/>
                  </a:lnTo>
                  <a:cubicBezTo>
                    <a:pt x="5424" y="6756"/>
                    <a:pt x="5424" y="6741"/>
                    <a:pt x="5408" y="6741"/>
                  </a:cubicBezTo>
                  <a:close/>
                  <a:moveTo>
                    <a:pt x="4233" y="6835"/>
                  </a:moveTo>
                  <a:cubicBezTo>
                    <a:pt x="4233" y="6835"/>
                    <a:pt x="4233" y="6850"/>
                    <a:pt x="4233" y="6850"/>
                  </a:cubicBezTo>
                  <a:lnTo>
                    <a:pt x="4248" y="6850"/>
                  </a:lnTo>
                  <a:lnTo>
                    <a:pt x="4233" y="6835"/>
                  </a:lnTo>
                  <a:close/>
                  <a:moveTo>
                    <a:pt x="7305" y="6866"/>
                  </a:moveTo>
                  <a:cubicBezTo>
                    <a:pt x="7305" y="6882"/>
                    <a:pt x="7305" y="6882"/>
                    <a:pt x="7321" y="6882"/>
                  </a:cubicBezTo>
                  <a:lnTo>
                    <a:pt x="7336" y="6882"/>
                  </a:lnTo>
                  <a:cubicBezTo>
                    <a:pt x="7336" y="6882"/>
                    <a:pt x="7321" y="6866"/>
                    <a:pt x="7321" y="6866"/>
                  </a:cubicBezTo>
                  <a:close/>
                  <a:moveTo>
                    <a:pt x="6944" y="6882"/>
                  </a:moveTo>
                  <a:cubicBezTo>
                    <a:pt x="6937" y="6890"/>
                    <a:pt x="6937" y="6890"/>
                    <a:pt x="6939" y="6890"/>
                  </a:cubicBezTo>
                  <a:cubicBezTo>
                    <a:pt x="6940" y="6890"/>
                    <a:pt x="6944" y="6890"/>
                    <a:pt x="6944" y="6897"/>
                  </a:cubicBezTo>
                  <a:lnTo>
                    <a:pt x="6944" y="6882"/>
                  </a:lnTo>
                  <a:close/>
                  <a:moveTo>
                    <a:pt x="7352" y="6882"/>
                  </a:moveTo>
                  <a:cubicBezTo>
                    <a:pt x="7336" y="6897"/>
                    <a:pt x="7352" y="6897"/>
                    <a:pt x="7352" y="6897"/>
                  </a:cubicBezTo>
                  <a:lnTo>
                    <a:pt x="7368" y="6897"/>
                  </a:lnTo>
                  <a:lnTo>
                    <a:pt x="7352" y="6882"/>
                  </a:lnTo>
                  <a:close/>
                  <a:moveTo>
                    <a:pt x="6474" y="6897"/>
                  </a:moveTo>
                  <a:lnTo>
                    <a:pt x="6474" y="6913"/>
                  </a:lnTo>
                  <a:lnTo>
                    <a:pt x="6490" y="6913"/>
                  </a:lnTo>
                  <a:cubicBezTo>
                    <a:pt x="6490" y="6897"/>
                    <a:pt x="6474" y="6897"/>
                    <a:pt x="6474" y="6897"/>
                  </a:cubicBezTo>
                  <a:close/>
                  <a:moveTo>
                    <a:pt x="4123" y="6929"/>
                  </a:moveTo>
                  <a:lnTo>
                    <a:pt x="4123" y="6944"/>
                  </a:lnTo>
                  <a:cubicBezTo>
                    <a:pt x="4139" y="6944"/>
                    <a:pt x="4139" y="6944"/>
                    <a:pt x="4139" y="6929"/>
                  </a:cubicBezTo>
                  <a:close/>
                  <a:moveTo>
                    <a:pt x="6521" y="6897"/>
                  </a:moveTo>
                  <a:lnTo>
                    <a:pt x="6537" y="6913"/>
                  </a:lnTo>
                  <a:lnTo>
                    <a:pt x="6553" y="6913"/>
                  </a:lnTo>
                  <a:lnTo>
                    <a:pt x="6553" y="6929"/>
                  </a:lnTo>
                  <a:lnTo>
                    <a:pt x="6584" y="6929"/>
                  </a:lnTo>
                  <a:cubicBezTo>
                    <a:pt x="6584" y="6937"/>
                    <a:pt x="6584" y="6941"/>
                    <a:pt x="6586" y="6941"/>
                  </a:cubicBezTo>
                  <a:cubicBezTo>
                    <a:pt x="6588" y="6941"/>
                    <a:pt x="6592" y="6937"/>
                    <a:pt x="6600" y="6929"/>
                  </a:cubicBezTo>
                  <a:lnTo>
                    <a:pt x="6600" y="6944"/>
                  </a:lnTo>
                  <a:cubicBezTo>
                    <a:pt x="6600" y="6960"/>
                    <a:pt x="6600" y="6960"/>
                    <a:pt x="6600" y="6960"/>
                  </a:cubicBezTo>
                  <a:cubicBezTo>
                    <a:pt x="6584" y="6960"/>
                    <a:pt x="6584" y="6960"/>
                    <a:pt x="6584" y="6944"/>
                  </a:cubicBezTo>
                  <a:lnTo>
                    <a:pt x="6553" y="6944"/>
                  </a:lnTo>
                  <a:cubicBezTo>
                    <a:pt x="6553" y="6929"/>
                    <a:pt x="6553" y="6929"/>
                    <a:pt x="6553" y="6929"/>
                  </a:cubicBezTo>
                  <a:lnTo>
                    <a:pt x="6521" y="6929"/>
                  </a:lnTo>
                  <a:cubicBezTo>
                    <a:pt x="6521" y="6929"/>
                    <a:pt x="6521" y="6913"/>
                    <a:pt x="6521" y="6913"/>
                  </a:cubicBezTo>
                  <a:lnTo>
                    <a:pt x="6506" y="6913"/>
                  </a:lnTo>
                  <a:lnTo>
                    <a:pt x="6490" y="6898"/>
                  </a:lnTo>
                  <a:lnTo>
                    <a:pt x="6490" y="6898"/>
                  </a:lnTo>
                  <a:cubicBezTo>
                    <a:pt x="6498" y="6905"/>
                    <a:pt x="6502" y="6909"/>
                    <a:pt x="6506" y="6909"/>
                  </a:cubicBezTo>
                  <a:cubicBezTo>
                    <a:pt x="6509" y="6909"/>
                    <a:pt x="6513" y="6905"/>
                    <a:pt x="6521" y="6897"/>
                  </a:cubicBezTo>
                  <a:close/>
                  <a:moveTo>
                    <a:pt x="5926" y="7007"/>
                  </a:moveTo>
                  <a:lnTo>
                    <a:pt x="5910" y="7023"/>
                  </a:lnTo>
                  <a:lnTo>
                    <a:pt x="5926" y="7023"/>
                  </a:lnTo>
                  <a:cubicBezTo>
                    <a:pt x="5926" y="7015"/>
                    <a:pt x="5926" y="7015"/>
                    <a:pt x="5926" y="7015"/>
                  </a:cubicBezTo>
                  <a:cubicBezTo>
                    <a:pt x="5926" y="7015"/>
                    <a:pt x="5926" y="7015"/>
                    <a:pt x="5926" y="7007"/>
                  </a:cubicBezTo>
                  <a:close/>
                  <a:moveTo>
                    <a:pt x="7085" y="7039"/>
                  </a:moveTo>
                  <a:lnTo>
                    <a:pt x="7070" y="7054"/>
                  </a:lnTo>
                  <a:cubicBezTo>
                    <a:pt x="7070" y="7054"/>
                    <a:pt x="7070" y="7054"/>
                    <a:pt x="7070" y="7039"/>
                  </a:cubicBezTo>
                  <a:lnTo>
                    <a:pt x="7070" y="7039"/>
                  </a:lnTo>
                  <a:cubicBezTo>
                    <a:pt x="7075" y="7039"/>
                    <a:pt x="7080" y="7039"/>
                    <a:pt x="7085" y="7039"/>
                  </a:cubicBezTo>
                  <a:close/>
                  <a:moveTo>
                    <a:pt x="7132" y="7039"/>
                  </a:moveTo>
                  <a:lnTo>
                    <a:pt x="7132" y="7054"/>
                  </a:lnTo>
                  <a:lnTo>
                    <a:pt x="7117" y="7054"/>
                  </a:lnTo>
                  <a:lnTo>
                    <a:pt x="7101" y="7039"/>
                  </a:lnTo>
                  <a:cubicBezTo>
                    <a:pt x="7112" y="7039"/>
                    <a:pt x="7115" y="7046"/>
                    <a:pt x="7121" y="7046"/>
                  </a:cubicBezTo>
                  <a:cubicBezTo>
                    <a:pt x="7124" y="7046"/>
                    <a:pt x="7127" y="7044"/>
                    <a:pt x="7132" y="7039"/>
                  </a:cubicBezTo>
                  <a:close/>
                  <a:moveTo>
                    <a:pt x="4358" y="7054"/>
                  </a:moveTo>
                  <a:lnTo>
                    <a:pt x="4374" y="7070"/>
                  </a:lnTo>
                  <a:lnTo>
                    <a:pt x="4374" y="7086"/>
                  </a:lnTo>
                  <a:cubicBezTo>
                    <a:pt x="4374" y="7070"/>
                    <a:pt x="4358" y="7070"/>
                    <a:pt x="4358" y="7054"/>
                  </a:cubicBezTo>
                  <a:close/>
                  <a:moveTo>
                    <a:pt x="4389" y="7070"/>
                  </a:moveTo>
                  <a:lnTo>
                    <a:pt x="4389" y="7086"/>
                  </a:lnTo>
                  <a:cubicBezTo>
                    <a:pt x="4400" y="7086"/>
                    <a:pt x="4403" y="7093"/>
                    <a:pt x="4409" y="7093"/>
                  </a:cubicBezTo>
                  <a:cubicBezTo>
                    <a:pt x="4412" y="7093"/>
                    <a:pt x="4416" y="7091"/>
                    <a:pt x="4421" y="7086"/>
                  </a:cubicBezTo>
                  <a:lnTo>
                    <a:pt x="4421" y="7101"/>
                  </a:lnTo>
                  <a:lnTo>
                    <a:pt x="4405" y="7101"/>
                  </a:lnTo>
                  <a:cubicBezTo>
                    <a:pt x="4405" y="7101"/>
                    <a:pt x="4389" y="7086"/>
                    <a:pt x="4389" y="7086"/>
                  </a:cubicBezTo>
                  <a:lnTo>
                    <a:pt x="4374" y="7086"/>
                  </a:lnTo>
                  <a:lnTo>
                    <a:pt x="4389" y="7070"/>
                  </a:lnTo>
                  <a:close/>
                  <a:moveTo>
                    <a:pt x="4170" y="7117"/>
                  </a:moveTo>
                  <a:cubicBezTo>
                    <a:pt x="4186" y="7117"/>
                    <a:pt x="4201" y="7117"/>
                    <a:pt x="4201" y="7133"/>
                  </a:cubicBezTo>
                  <a:lnTo>
                    <a:pt x="4186" y="7133"/>
                  </a:lnTo>
                  <a:cubicBezTo>
                    <a:pt x="4186" y="7117"/>
                    <a:pt x="4186" y="7117"/>
                    <a:pt x="4170" y="7117"/>
                  </a:cubicBezTo>
                  <a:close/>
                  <a:moveTo>
                    <a:pt x="5706" y="7133"/>
                  </a:moveTo>
                  <a:lnTo>
                    <a:pt x="5721" y="7148"/>
                  </a:lnTo>
                  <a:lnTo>
                    <a:pt x="5721" y="7148"/>
                  </a:lnTo>
                  <a:cubicBezTo>
                    <a:pt x="5711" y="7146"/>
                    <a:pt x="5701" y="7143"/>
                    <a:pt x="5690" y="7133"/>
                  </a:cubicBezTo>
                  <a:close/>
                  <a:moveTo>
                    <a:pt x="5675" y="7180"/>
                  </a:moveTo>
                  <a:cubicBezTo>
                    <a:pt x="5659" y="7180"/>
                    <a:pt x="5659" y="7180"/>
                    <a:pt x="5659" y="7195"/>
                  </a:cubicBezTo>
                  <a:lnTo>
                    <a:pt x="5659" y="7180"/>
                  </a:lnTo>
                  <a:close/>
                  <a:moveTo>
                    <a:pt x="5706" y="7195"/>
                  </a:moveTo>
                  <a:lnTo>
                    <a:pt x="5706" y="7211"/>
                  </a:lnTo>
                  <a:lnTo>
                    <a:pt x="5690" y="7211"/>
                  </a:lnTo>
                  <a:cubicBezTo>
                    <a:pt x="5690" y="7211"/>
                    <a:pt x="5690" y="7211"/>
                    <a:pt x="5675" y="7195"/>
                  </a:cubicBezTo>
                  <a:close/>
                  <a:moveTo>
                    <a:pt x="5784" y="7211"/>
                  </a:moveTo>
                  <a:lnTo>
                    <a:pt x="5769" y="7227"/>
                  </a:lnTo>
                  <a:cubicBezTo>
                    <a:pt x="5769" y="7211"/>
                    <a:pt x="5769" y="7211"/>
                    <a:pt x="5769" y="7211"/>
                  </a:cubicBezTo>
                  <a:close/>
                  <a:moveTo>
                    <a:pt x="5784" y="7258"/>
                  </a:moveTo>
                  <a:cubicBezTo>
                    <a:pt x="5784" y="7258"/>
                    <a:pt x="5791" y="7265"/>
                    <a:pt x="5796" y="7265"/>
                  </a:cubicBezTo>
                  <a:cubicBezTo>
                    <a:pt x="5798" y="7265"/>
                    <a:pt x="5800" y="7263"/>
                    <a:pt x="5800" y="7258"/>
                  </a:cubicBezTo>
                  <a:close/>
                  <a:moveTo>
                    <a:pt x="5675" y="7211"/>
                  </a:moveTo>
                  <a:cubicBezTo>
                    <a:pt x="5675" y="7211"/>
                    <a:pt x="5675" y="7227"/>
                    <a:pt x="5690" y="7227"/>
                  </a:cubicBezTo>
                  <a:cubicBezTo>
                    <a:pt x="5690" y="7242"/>
                    <a:pt x="5706" y="7242"/>
                    <a:pt x="5706" y="7258"/>
                  </a:cubicBezTo>
                  <a:lnTo>
                    <a:pt x="5706" y="7270"/>
                  </a:lnTo>
                  <a:lnTo>
                    <a:pt x="5706" y="7270"/>
                  </a:lnTo>
                  <a:cubicBezTo>
                    <a:pt x="5696" y="7255"/>
                    <a:pt x="5685" y="7237"/>
                    <a:pt x="5675" y="7227"/>
                  </a:cubicBezTo>
                  <a:lnTo>
                    <a:pt x="5675" y="7242"/>
                  </a:lnTo>
                  <a:cubicBezTo>
                    <a:pt x="5675" y="7234"/>
                    <a:pt x="5671" y="7234"/>
                    <a:pt x="5667" y="7234"/>
                  </a:cubicBezTo>
                  <a:cubicBezTo>
                    <a:pt x="5663" y="7234"/>
                    <a:pt x="5659" y="7234"/>
                    <a:pt x="5659" y="7227"/>
                  </a:cubicBezTo>
                  <a:cubicBezTo>
                    <a:pt x="5659" y="7227"/>
                    <a:pt x="5675" y="7211"/>
                    <a:pt x="5675" y="7211"/>
                  </a:cubicBezTo>
                  <a:close/>
                  <a:moveTo>
                    <a:pt x="4233" y="7211"/>
                  </a:moveTo>
                  <a:cubicBezTo>
                    <a:pt x="4264" y="7242"/>
                    <a:pt x="4295" y="7274"/>
                    <a:pt x="4311" y="7305"/>
                  </a:cubicBezTo>
                  <a:lnTo>
                    <a:pt x="4327" y="7305"/>
                  </a:lnTo>
                  <a:cubicBezTo>
                    <a:pt x="4342" y="7321"/>
                    <a:pt x="4342" y="7321"/>
                    <a:pt x="4342" y="7321"/>
                  </a:cubicBezTo>
                  <a:lnTo>
                    <a:pt x="4342" y="7330"/>
                  </a:lnTo>
                  <a:lnTo>
                    <a:pt x="4342" y="7330"/>
                  </a:lnTo>
                  <a:cubicBezTo>
                    <a:pt x="4327" y="7321"/>
                    <a:pt x="4311" y="7305"/>
                    <a:pt x="4311" y="7305"/>
                  </a:cubicBezTo>
                  <a:cubicBezTo>
                    <a:pt x="4280" y="7274"/>
                    <a:pt x="4264" y="7242"/>
                    <a:pt x="4233" y="7211"/>
                  </a:cubicBezTo>
                  <a:close/>
                  <a:moveTo>
                    <a:pt x="5675" y="7368"/>
                  </a:moveTo>
                  <a:lnTo>
                    <a:pt x="5690" y="7383"/>
                  </a:lnTo>
                  <a:lnTo>
                    <a:pt x="5675" y="7383"/>
                  </a:lnTo>
                  <a:lnTo>
                    <a:pt x="5675" y="7368"/>
                  </a:lnTo>
                  <a:close/>
                  <a:moveTo>
                    <a:pt x="4358" y="7352"/>
                  </a:moveTo>
                  <a:lnTo>
                    <a:pt x="4374" y="7368"/>
                  </a:lnTo>
                  <a:lnTo>
                    <a:pt x="4389" y="7383"/>
                  </a:lnTo>
                  <a:lnTo>
                    <a:pt x="4405" y="7383"/>
                  </a:lnTo>
                  <a:cubicBezTo>
                    <a:pt x="4405" y="7383"/>
                    <a:pt x="4405" y="7399"/>
                    <a:pt x="4405" y="7399"/>
                  </a:cubicBezTo>
                  <a:cubicBezTo>
                    <a:pt x="4389" y="7415"/>
                    <a:pt x="4389" y="7415"/>
                    <a:pt x="4389" y="7415"/>
                  </a:cubicBezTo>
                  <a:lnTo>
                    <a:pt x="4374" y="7415"/>
                  </a:lnTo>
                  <a:lnTo>
                    <a:pt x="4389" y="7399"/>
                  </a:lnTo>
                  <a:cubicBezTo>
                    <a:pt x="4389" y="7399"/>
                    <a:pt x="4389" y="7399"/>
                    <a:pt x="4389" y="7383"/>
                  </a:cubicBezTo>
                  <a:lnTo>
                    <a:pt x="4374" y="7383"/>
                  </a:lnTo>
                  <a:cubicBezTo>
                    <a:pt x="4358" y="7368"/>
                    <a:pt x="4358" y="7352"/>
                    <a:pt x="4358" y="7352"/>
                  </a:cubicBezTo>
                  <a:close/>
                  <a:moveTo>
                    <a:pt x="5612" y="7321"/>
                  </a:moveTo>
                  <a:cubicBezTo>
                    <a:pt x="5612" y="7352"/>
                    <a:pt x="5596" y="7383"/>
                    <a:pt x="5612" y="7399"/>
                  </a:cubicBezTo>
                  <a:lnTo>
                    <a:pt x="5612" y="7415"/>
                  </a:lnTo>
                  <a:lnTo>
                    <a:pt x="5628" y="7430"/>
                  </a:lnTo>
                  <a:cubicBezTo>
                    <a:pt x="5643" y="7446"/>
                    <a:pt x="5643" y="7446"/>
                    <a:pt x="5659" y="7446"/>
                  </a:cubicBezTo>
                  <a:cubicBezTo>
                    <a:pt x="5659" y="7446"/>
                    <a:pt x="5659" y="7430"/>
                    <a:pt x="5659" y="7430"/>
                  </a:cubicBezTo>
                  <a:lnTo>
                    <a:pt x="5690" y="7430"/>
                  </a:lnTo>
                  <a:cubicBezTo>
                    <a:pt x="5706" y="7430"/>
                    <a:pt x="5706" y="7430"/>
                    <a:pt x="5706" y="7415"/>
                  </a:cubicBezTo>
                  <a:cubicBezTo>
                    <a:pt x="5706" y="7415"/>
                    <a:pt x="5675" y="7399"/>
                    <a:pt x="5675" y="7399"/>
                  </a:cubicBezTo>
                  <a:cubicBezTo>
                    <a:pt x="5675" y="7399"/>
                    <a:pt x="5690" y="7383"/>
                    <a:pt x="5690" y="7383"/>
                  </a:cubicBezTo>
                  <a:lnTo>
                    <a:pt x="5690" y="7383"/>
                  </a:lnTo>
                  <a:lnTo>
                    <a:pt x="5706" y="7399"/>
                  </a:lnTo>
                  <a:cubicBezTo>
                    <a:pt x="5706" y="7383"/>
                    <a:pt x="5706" y="7383"/>
                    <a:pt x="5706" y="7383"/>
                  </a:cubicBezTo>
                  <a:cubicBezTo>
                    <a:pt x="5706" y="7368"/>
                    <a:pt x="5690" y="7368"/>
                    <a:pt x="5690" y="7352"/>
                  </a:cubicBezTo>
                  <a:lnTo>
                    <a:pt x="5675" y="7352"/>
                  </a:lnTo>
                  <a:lnTo>
                    <a:pt x="5659" y="7336"/>
                  </a:lnTo>
                  <a:lnTo>
                    <a:pt x="5643" y="7336"/>
                  </a:lnTo>
                  <a:cubicBezTo>
                    <a:pt x="5643" y="7336"/>
                    <a:pt x="5643" y="7321"/>
                    <a:pt x="5628" y="7321"/>
                  </a:cubicBezTo>
                  <a:close/>
                  <a:moveTo>
                    <a:pt x="4452" y="7430"/>
                  </a:moveTo>
                  <a:cubicBezTo>
                    <a:pt x="4452" y="7438"/>
                    <a:pt x="4452" y="7438"/>
                    <a:pt x="4452" y="7438"/>
                  </a:cubicBezTo>
                  <a:cubicBezTo>
                    <a:pt x="4452" y="7438"/>
                    <a:pt x="4452" y="7438"/>
                    <a:pt x="4452" y="7446"/>
                  </a:cubicBezTo>
                  <a:lnTo>
                    <a:pt x="4468" y="7446"/>
                  </a:lnTo>
                  <a:lnTo>
                    <a:pt x="4452" y="7462"/>
                  </a:lnTo>
                  <a:lnTo>
                    <a:pt x="4452" y="7446"/>
                  </a:lnTo>
                  <a:cubicBezTo>
                    <a:pt x="4452" y="7446"/>
                    <a:pt x="4421" y="7430"/>
                    <a:pt x="4421" y="7430"/>
                  </a:cubicBezTo>
                  <a:close/>
                  <a:moveTo>
                    <a:pt x="6454" y="7502"/>
                  </a:moveTo>
                  <a:cubicBezTo>
                    <a:pt x="6452" y="7502"/>
                    <a:pt x="6448" y="7504"/>
                    <a:pt x="6443" y="7509"/>
                  </a:cubicBezTo>
                  <a:lnTo>
                    <a:pt x="6458" y="7509"/>
                  </a:lnTo>
                  <a:cubicBezTo>
                    <a:pt x="6458" y="7509"/>
                    <a:pt x="6458" y="7502"/>
                    <a:pt x="6454" y="7502"/>
                  </a:cubicBezTo>
                  <a:close/>
                  <a:moveTo>
                    <a:pt x="5549" y="7540"/>
                  </a:moveTo>
                  <a:lnTo>
                    <a:pt x="5565" y="7556"/>
                  </a:lnTo>
                  <a:lnTo>
                    <a:pt x="5565" y="7540"/>
                  </a:lnTo>
                  <a:close/>
                  <a:moveTo>
                    <a:pt x="4640" y="7587"/>
                  </a:moveTo>
                  <a:lnTo>
                    <a:pt x="4640" y="7603"/>
                  </a:lnTo>
                  <a:cubicBezTo>
                    <a:pt x="4640" y="7603"/>
                    <a:pt x="4640" y="7603"/>
                    <a:pt x="4640" y="7618"/>
                  </a:cubicBezTo>
                  <a:lnTo>
                    <a:pt x="4625" y="7618"/>
                  </a:lnTo>
                  <a:cubicBezTo>
                    <a:pt x="4625" y="7603"/>
                    <a:pt x="4625" y="7603"/>
                    <a:pt x="4625" y="7587"/>
                  </a:cubicBezTo>
                  <a:close/>
                  <a:moveTo>
                    <a:pt x="4750" y="7634"/>
                  </a:moveTo>
                  <a:cubicBezTo>
                    <a:pt x="4760" y="7634"/>
                    <a:pt x="4764" y="7641"/>
                    <a:pt x="4765" y="7650"/>
                  </a:cubicBezTo>
                  <a:lnTo>
                    <a:pt x="4750" y="7650"/>
                  </a:lnTo>
                  <a:lnTo>
                    <a:pt x="4750" y="7634"/>
                  </a:lnTo>
                  <a:close/>
                  <a:moveTo>
                    <a:pt x="5440" y="7681"/>
                  </a:moveTo>
                  <a:cubicBezTo>
                    <a:pt x="5455" y="7697"/>
                    <a:pt x="5455" y="7697"/>
                    <a:pt x="5471" y="7697"/>
                  </a:cubicBezTo>
                  <a:cubicBezTo>
                    <a:pt x="5455" y="7697"/>
                    <a:pt x="5455" y="7681"/>
                    <a:pt x="5455" y="7681"/>
                  </a:cubicBezTo>
                  <a:close/>
                  <a:moveTo>
                    <a:pt x="4891" y="7838"/>
                  </a:moveTo>
                  <a:lnTo>
                    <a:pt x="4891" y="7854"/>
                  </a:lnTo>
                  <a:cubicBezTo>
                    <a:pt x="4891" y="7854"/>
                    <a:pt x="4891" y="7869"/>
                    <a:pt x="4891" y="7885"/>
                  </a:cubicBezTo>
                  <a:lnTo>
                    <a:pt x="4907" y="7901"/>
                  </a:lnTo>
                  <a:cubicBezTo>
                    <a:pt x="4907" y="7901"/>
                    <a:pt x="4907" y="7901"/>
                    <a:pt x="4907" y="7916"/>
                  </a:cubicBezTo>
                  <a:cubicBezTo>
                    <a:pt x="4907" y="7932"/>
                    <a:pt x="4907" y="7932"/>
                    <a:pt x="4907" y="7948"/>
                  </a:cubicBezTo>
                  <a:cubicBezTo>
                    <a:pt x="4922" y="7948"/>
                    <a:pt x="4922" y="7948"/>
                    <a:pt x="4922" y="7932"/>
                  </a:cubicBezTo>
                  <a:cubicBezTo>
                    <a:pt x="4938" y="7916"/>
                    <a:pt x="4907" y="7869"/>
                    <a:pt x="4891" y="7838"/>
                  </a:cubicBezTo>
                  <a:close/>
                  <a:moveTo>
                    <a:pt x="5220" y="8234"/>
                  </a:moveTo>
                  <a:lnTo>
                    <a:pt x="5220" y="8234"/>
                  </a:lnTo>
                  <a:cubicBezTo>
                    <a:pt x="5225" y="8237"/>
                    <a:pt x="5230" y="8241"/>
                    <a:pt x="5235" y="8245"/>
                  </a:cubicBezTo>
                  <a:lnTo>
                    <a:pt x="5220" y="8245"/>
                  </a:lnTo>
                  <a:lnTo>
                    <a:pt x="5220" y="8234"/>
                  </a:lnTo>
                  <a:close/>
                  <a:moveTo>
                    <a:pt x="5236" y="8246"/>
                  </a:moveTo>
                  <a:lnTo>
                    <a:pt x="5236" y="8246"/>
                  </a:lnTo>
                  <a:cubicBezTo>
                    <a:pt x="5241" y="8251"/>
                    <a:pt x="5246" y="8256"/>
                    <a:pt x="5252" y="8261"/>
                  </a:cubicBezTo>
                  <a:cubicBezTo>
                    <a:pt x="5257" y="8261"/>
                    <a:pt x="5260" y="8263"/>
                    <a:pt x="5263" y="8265"/>
                  </a:cubicBezTo>
                  <a:lnTo>
                    <a:pt x="5263" y="8265"/>
                  </a:lnTo>
                  <a:lnTo>
                    <a:pt x="5252" y="8277"/>
                  </a:lnTo>
                  <a:cubicBezTo>
                    <a:pt x="5252" y="8261"/>
                    <a:pt x="5252" y="8261"/>
                    <a:pt x="5236" y="8261"/>
                  </a:cubicBezTo>
                  <a:cubicBezTo>
                    <a:pt x="5236" y="8261"/>
                    <a:pt x="5236" y="8261"/>
                    <a:pt x="5236" y="8246"/>
                  </a:cubicBezTo>
                  <a:close/>
                  <a:moveTo>
                    <a:pt x="5267" y="8269"/>
                  </a:moveTo>
                  <a:cubicBezTo>
                    <a:pt x="5271" y="8273"/>
                    <a:pt x="5275" y="8277"/>
                    <a:pt x="5283" y="8277"/>
                  </a:cubicBezTo>
                  <a:lnTo>
                    <a:pt x="5267" y="8277"/>
                  </a:lnTo>
                  <a:lnTo>
                    <a:pt x="5267" y="8269"/>
                  </a:lnTo>
                  <a:close/>
                  <a:moveTo>
                    <a:pt x="5659" y="8277"/>
                  </a:moveTo>
                  <a:cubicBezTo>
                    <a:pt x="5659" y="8277"/>
                    <a:pt x="5659" y="8277"/>
                    <a:pt x="5659" y="8292"/>
                  </a:cubicBezTo>
                  <a:lnTo>
                    <a:pt x="5675" y="8292"/>
                  </a:lnTo>
                  <a:cubicBezTo>
                    <a:pt x="5675" y="8292"/>
                    <a:pt x="5675" y="8277"/>
                    <a:pt x="5675" y="8277"/>
                  </a:cubicBezTo>
                  <a:close/>
                  <a:moveTo>
                    <a:pt x="4813" y="6459"/>
                  </a:moveTo>
                  <a:cubicBezTo>
                    <a:pt x="4813" y="6474"/>
                    <a:pt x="4813" y="6474"/>
                    <a:pt x="4797" y="6474"/>
                  </a:cubicBezTo>
                  <a:lnTo>
                    <a:pt x="4781" y="6474"/>
                  </a:lnTo>
                  <a:lnTo>
                    <a:pt x="4797" y="6490"/>
                  </a:lnTo>
                  <a:cubicBezTo>
                    <a:pt x="4781" y="6490"/>
                    <a:pt x="4781" y="6490"/>
                    <a:pt x="4781" y="6506"/>
                  </a:cubicBezTo>
                  <a:cubicBezTo>
                    <a:pt x="4781" y="6506"/>
                    <a:pt x="4781" y="6506"/>
                    <a:pt x="4781" y="6521"/>
                  </a:cubicBezTo>
                  <a:lnTo>
                    <a:pt x="4797" y="6521"/>
                  </a:lnTo>
                  <a:cubicBezTo>
                    <a:pt x="4781" y="6521"/>
                    <a:pt x="4781" y="6521"/>
                    <a:pt x="4766" y="6537"/>
                  </a:cubicBezTo>
                  <a:lnTo>
                    <a:pt x="4781" y="6537"/>
                  </a:lnTo>
                  <a:cubicBezTo>
                    <a:pt x="4781" y="6553"/>
                    <a:pt x="4766" y="6553"/>
                    <a:pt x="4781" y="6553"/>
                  </a:cubicBezTo>
                  <a:cubicBezTo>
                    <a:pt x="4781" y="6553"/>
                    <a:pt x="4781" y="6568"/>
                    <a:pt x="4781" y="6568"/>
                  </a:cubicBezTo>
                  <a:cubicBezTo>
                    <a:pt x="4781" y="6568"/>
                    <a:pt x="4781" y="6584"/>
                    <a:pt x="4781" y="6584"/>
                  </a:cubicBezTo>
                  <a:lnTo>
                    <a:pt x="4781" y="6600"/>
                  </a:lnTo>
                  <a:cubicBezTo>
                    <a:pt x="4781" y="6600"/>
                    <a:pt x="4781" y="6615"/>
                    <a:pt x="4797" y="6615"/>
                  </a:cubicBezTo>
                  <a:cubicBezTo>
                    <a:pt x="4797" y="6631"/>
                    <a:pt x="4797" y="6631"/>
                    <a:pt x="4797" y="6631"/>
                  </a:cubicBezTo>
                  <a:lnTo>
                    <a:pt x="4781" y="6631"/>
                  </a:lnTo>
                  <a:cubicBezTo>
                    <a:pt x="4781" y="6631"/>
                    <a:pt x="4781" y="6631"/>
                    <a:pt x="4781" y="6647"/>
                  </a:cubicBezTo>
                  <a:lnTo>
                    <a:pt x="4781" y="6662"/>
                  </a:lnTo>
                  <a:lnTo>
                    <a:pt x="4797" y="6662"/>
                  </a:lnTo>
                  <a:lnTo>
                    <a:pt x="4813" y="6678"/>
                  </a:lnTo>
                  <a:cubicBezTo>
                    <a:pt x="4813" y="6678"/>
                    <a:pt x="4820" y="6671"/>
                    <a:pt x="4824" y="6671"/>
                  </a:cubicBezTo>
                  <a:cubicBezTo>
                    <a:pt x="4827" y="6671"/>
                    <a:pt x="4828" y="6673"/>
                    <a:pt x="4828" y="6678"/>
                  </a:cubicBezTo>
                  <a:cubicBezTo>
                    <a:pt x="4828" y="6678"/>
                    <a:pt x="4828" y="6678"/>
                    <a:pt x="4828" y="6694"/>
                  </a:cubicBezTo>
                  <a:cubicBezTo>
                    <a:pt x="4828" y="6694"/>
                    <a:pt x="4828" y="6694"/>
                    <a:pt x="4828" y="6709"/>
                  </a:cubicBezTo>
                  <a:cubicBezTo>
                    <a:pt x="4828" y="6709"/>
                    <a:pt x="4828" y="6709"/>
                    <a:pt x="4828" y="6725"/>
                  </a:cubicBezTo>
                  <a:cubicBezTo>
                    <a:pt x="4813" y="6725"/>
                    <a:pt x="4813" y="6725"/>
                    <a:pt x="4813" y="6709"/>
                  </a:cubicBezTo>
                  <a:lnTo>
                    <a:pt x="4797" y="6725"/>
                  </a:lnTo>
                  <a:cubicBezTo>
                    <a:pt x="4781" y="6725"/>
                    <a:pt x="4797" y="6709"/>
                    <a:pt x="4781" y="6694"/>
                  </a:cubicBezTo>
                  <a:lnTo>
                    <a:pt x="4766" y="6694"/>
                  </a:lnTo>
                  <a:cubicBezTo>
                    <a:pt x="4750" y="6694"/>
                    <a:pt x="4750" y="6694"/>
                    <a:pt x="4750" y="6678"/>
                  </a:cubicBezTo>
                  <a:lnTo>
                    <a:pt x="4750" y="6694"/>
                  </a:lnTo>
                  <a:lnTo>
                    <a:pt x="4734" y="6694"/>
                  </a:lnTo>
                  <a:cubicBezTo>
                    <a:pt x="4734" y="6678"/>
                    <a:pt x="4734" y="6678"/>
                    <a:pt x="4719" y="6678"/>
                  </a:cubicBezTo>
                  <a:lnTo>
                    <a:pt x="4703" y="6678"/>
                  </a:lnTo>
                  <a:lnTo>
                    <a:pt x="4719" y="6662"/>
                  </a:lnTo>
                  <a:lnTo>
                    <a:pt x="4719" y="6647"/>
                  </a:lnTo>
                  <a:lnTo>
                    <a:pt x="4703" y="6631"/>
                  </a:lnTo>
                  <a:lnTo>
                    <a:pt x="4687" y="6615"/>
                  </a:lnTo>
                  <a:lnTo>
                    <a:pt x="4703" y="6615"/>
                  </a:lnTo>
                  <a:lnTo>
                    <a:pt x="4687" y="6600"/>
                  </a:lnTo>
                  <a:lnTo>
                    <a:pt x="4672" y="6584"/>
                  </a:lnTo>
                  <a:lnTo>
                    <a:pt x="4656" y="6584"/>
                  </a:lnTo>
                  <a:cubicBezTo>
                    <a:pt x="4640" y="6568"/>
                    <a:pt x="4640" y="6568"/>
                    <a:pt x="4625" y="6568"/>
                  </a:cubicBezTo>
                  <a:lnTo>
                    <a:pt x="4609" y="6568"/>
                  </a:lnTo>
                  <a:cubicBezTo>
                    <a:pt x="4609" y="6584"/>
                    <a:pt x="4625" y="6584"/>
                    <a:pt x="4625" y="6600"/>
                  </a:cubicBezTo>
                  <a:cubicBezTo>
                    <a:pt x="4625" y="6600"/>
                    <a:pt x="4625" y="6600"/>
                    <a:pt x="4625" y="6615"/>
                  </a:cubicBezTo>
                  <a:cubicBezTo>
                    <a:pt x="4640" y="6615"/>
                    <a:pt x="4640" y="6615"/>
                    <a:pt x="4640" y="6600"/>
                  </a:cubicBezTo>
                  <a:lnTo>
                    <a:pt x="4656" y="6600"/>
                  </a:lnTo>
                  <a:cubicBezTo>
                    <a:pt x="4640" y="6615"/>
                    <a:pt x="4640" y="6615"/>
                    <a:pt x="4640" y="6615"/>
                  </a:cubicBezTo>
                  <a:lnTo>
                    <a:pt x="4640" y="6631"/>
                  </a:lnTo>
                  <a:cubicBezTo>
                    <a:pt x="4640" y="6641"/>
                    <a:pt x="4634" y="6645"/>
                    <a:pt x="4625" y="6646"/>
                  </a:cubicBezTo>
                  <a:lnTo>
                    <a:pt x="4625" y="6646"/>
                  </a:lnTo>
                  <a:cubicBezTo>
                    <a:pt x="4625" y="6631"/>
                    <a:pt x="4625" y="6631"/>
                    <a:pt x="4640" y="6631"/>
                  </a:cubicBezTo>
                  <a:cubicBezTo>
                    <a:pt x="4625" y="6615"/>
                    <a:pt x="4625" y="6615"/>
                    <a:pt x="4625" y="6615"/>
                  </a:cubicBezTo>
                  <a:cubicBezTo>
                    <a:pt x="4625" y="6615"/>
                    <a:pt x="4609" y="6600"/>
                    <a:pt x="4609" y="6600"/>
                  </a:cubicBezTo>
                  <a:lnTo>
                    <a:pt x="4593" y="6600"/>
                  </a:lnTo>
                  <a:cubicBezTo>
                    <a:pt x="4609" y="6615"/>
                    <a:pt x="4609" y="6631"/>
                    <a:pt x="4609" y="6631"/>
                  </a:cubicBezTo>
                  <a:cubicBezTo>
                    <a:pt x="4609" y="6631"/>
                    <a:pt x="4609" y="6644"/>
                    <a:pt x="4621" y="6646"/>
                  </a:cubicBezTo>
                  <a:lnTo>
                    <a:pt x="4621" y="6646"/>
                  </a:lnTo>
                  <a:cubicBezTo>
                    <a:pt x="4622" y="6646"/>
                    <a:pt x="4623" y="6646"/>
                    <a:pt x="4625" y="6646"/>
                  </a:cubicBezTo>
                  <a:lnTo>
                    <a:pt x="4625" y="6646"/>
                  </a:lnTo>
                  <a:cubicBezTo>
                    <a:pt x="4625" y="6646"/>
                    <a:pt x="4625" y="6646"/>
                    <a:pt x="4625" y="6647"/>
                  </a:cubicBezTo>
                  <a:cubicBezTo>
                    <a:pt x="4623" y="6647"/>
                    <a:pt x="4622" y="6647"/>
                    <a:pt x="4621" y="6646"/>
                  </a:cubicBezTo>
                  <a:lnTo>
                    <a:pt x="4621" y="6646"/>
                  </a:lnTo>
                  <a:cubicBezTo>
                    <a:pt x="4617" y="6647"/>
                    <a:pt x="4613" y="6647"/>
                    <a:pt x="4609" y="6647"/>
                  </a:cubicBezTo>
                  <a:cubicBezTo>
                    <a:pt x="4609" y="6647"/>
                    <a:pt x="4609" y="6647"/>
                    <a:pt x="4609" y="6631"/>
                  </a:cubicBezTo>
                  <a:cubicBezTo>
                    <a:pt x="4593" y="6615"/>
                    <a:pt x="4593" y="6600"/>
                    <a:pt x="4578" y="6584"/>
                  </a:cubicBezTo>
                  <a:cubicBezTo>
                    <a:pt x="4578" y="6568"/>
                    <a:pt x="4578" y="6568"/>
                    <a:pt x="4578" y="6568"/>
                  </a:cubicBezTo>
                  <a:cubicBezTo>
                    <a:pt x="4578" y="6553"/>
                    <a:pt x="4562" y="6553"/>
                    <a:pt x="4546" y="6553"/>
                  </a:cubicBezTo>
                  <a:cubicBezTo>
                    <a:pt x="4546" y="6568"/>
                    <a:pt x="4546" y="6568"/>
                    <a:pt x="4546" y="6584"/>
                  </a:cubicBezTo>
                  <a:lnTo>
                    <a:pt x="4562" y="6584"/>
                  </a:lnTo>
                  <a:lnTo>
                    <a:pt x="4593" y="6615"/>
                  </a:lnTo>
                  <a:lnTo>
                    <a:pt x="4562" y="6615"/>
                  </a:lnTo>
                  <a:cubicBezTo>
                    <a:pt x="4578" y="6631"/>
                    <a:pt x="4578" y="6631"/>
                    <a:pt x="4578" y="6631"/>
                  </a:cubicBezTo>
                  <a:cubicBezTo>
                    <a:pt x="4593" y="6631"/>
                    <a:pt x="4593" y="6631"/>
                    <a:pt x="4593" y="6647"/>
                  </a:cubicBezTo>
                  <a:cubicBezTo>
                    <a:pt x="4593" y="6647"/>
                    <a:pt x="4593" y="6647"/>
                    <a:pt x="4578" y="6631"/>
                  </a:cubicBezTo>
                  <a:lnTo>
                    <a:pt x="4562" y="6631"/>
                  </a:lnTo>
                  <a:cubicBezTo>
                    <a:pt x="4562" y="6647"/>
                    <a:pt x="4562" y="6647"/>
                    <a:pt x="4546" y="6647"/>
                  </a:cubicBezTo>
                  <a:cubicBezTo>
                    <a:pt x="4562" y="6662"/>
                    <a:pt x="4562" y="6662"/>
                    <a:pt x="4562" y="6678"/>
                  </a:cubicBezTo>
                  <a:lnTo>
                    <a:pt x="4546" y="6662"/>
                  </a:lnTo>
                  <a:cubicBezTo>
                    <a:pt x="4546" y="6647"/>
                    <a:pt x="4531" y="6647"/>
                    <a:pt x="4531" y="6631"/>
                  </a:cubicBezTo>
                  <a:cubicBezTo>
                    <a:pt x="4531" y="6631"/>
                    <a:pt x="4531" y="6631"/>
                    <a:pt x="4531" y="6615"/>
                  </a:cubicBezTo>
                  <a:lnTo>
                    <a:pt x="4515" y="6615"/>
                  </a:lnTo>
                  <a:cubicBezTo>
                    <a:pt x="4499" y="6615"/>
                    <a:pt x="4499" y="6647"/>
                    <a:pt x="4484" y="6647"/>
                  </a:cubicBezTo>
                  <a:cubicBezTo>
                    <a:pt x="4484" y="6662"/>
                    <a:pt x="4484" y="6662"/>
                    <a:pt x="4484" y="6662"/>
                  </a:cubicBezTo>
                  <a:cubicBezTo>
                    <a:pt x="4468" y="6670"/>
                    <a:pt x="4464" y="6670"/>
                    <a:pt x="4466" y="6670"/>
                  </a:cubicBezTo>
                  <a:cubicBezTo>
                    <a:pt x="4468" y="6670"/>
                    <a:pt x="4476" y="6670"/>
                    <a:pt x="4484" y="6678"/>
                  </a:cubicBezTo>
                  <a:cubicBezTo>
                    <a:pt x="4484" y="6694"/>
                    <a:pt x="4468" y="6694"/>
                    <a:pt x="4484" y="6694"/>
                  </a:cubicBezTo>
                  <a:lnTo>
                    <a:pt x="4499" y="6694"/>
                  </a:lnTo>
                  <a:cubicBezTo>
                    <a:pt x="4499" y="6694"/>
                    <a:pt x="4499" y="6694"/>
                    <a:pt x="4499" y="6709"/>
                  </a:cubicBezTo>
                  <a:lnTo>
                    <a:pt x="4515" y="6709"/>
                  </a:lnTo>
                  <a:lnTo>
                    <a:pt x="4499" y="6725"/>
                  </a:lnTo>
                  <a:lnTo>
                    <a:pt x="4499" y="6709"/>
                  </a:lnTo>
                  <a:lnTo>
                    <a:pt x="4468" y="6709"/>
                  </a:lnTo>
                  <a:lnTo>
                    <a:pt x="4452" y="6725"/>
                  </a:lnTo>
                  <a:cubicBezTo>
                    <a:pt x="4436" y="6709"/>
                    <a:pt x="4421" y="6678"/>
                    <a:pt x="4421" y="6662"/>
                  </a:cubicBezTo>
                  <a:lnTo>
                    <a:pt x="4405" y="6647"/>
                  </a:lnTo>
                  <a:lnTo>
                    <a:pt x="4389" y="6647"/>
                  </a:lnTo>
                  <a:cubicBezTo>
                    <a:pt x="4389" y="6662"/>
                    <a:pt x="4389" y="6662"/>
                    <a:pt x="4389" y="6662"/>
                  </a:cubicBezTo>
                  <a:lnTo>
                    <a:pt x="4374" y="6678"/>
                  </a:lnTo>
                  <a:cubicBezTo>
                    <a:pt x="4374" y="6678"/>
                    <a:pt x="4374" y="6678"/>
                    <a:pt x="4374" y="6694"/>
                  </a:cubicBezTo>
                  <a:lnTo>
                    <a:pt x="4405" y="6694"/>
                  </a:lnTo>
                  <a:cubicBezTo>
                    <a:pt x="4405" y="6694"/>
                    <a:pt x="4405" y="6709"/>
                    <a:pt x="4405" y="6709"/>
                  </a:cubicBezTo>
                  <a:cubicBezTo>
                    <a:pt x="4421" y="6725"/>
                    <a:pt x="4421" y="6725"/>
                    <a:pt x="4421" y="6725"/>
                  </a:cubicBezTo>
                  <a:lnTo>
                    <a:pt x="4405" y="6741"/>
                  </a:lnTo>
                  <a:lnTo>
                    <a:pt x="4389" y="6741"/>
                  </a:lnTo>
                  <a:cubicBezTo>
                    <a:pt x="4389" y="6741"/>
                    <a:pt x="4389" y="6725"/>
                    <a:pt x="4389" y="6725"/>
                  </a:cubicBezTo>
                  <a:cubicBezTo>
                    <a:pt x="4374" y="6709"/>
                    <a:pt x="4374" y="6709"/>
                    <a:pt x="4374" y="6709"/>
                  </a:cubicBezTo>
                  <a:cubicBezTo>
                    <a:pt x="4374" y="6725"/>
                    <a:pt x="4374" y="6725"/>
                    <a:pt x="4374" y="6741"/>
                  </a:cubicBezTo>
                  <a:cubicBezTo>
                    <a:pt x="4374" y="6741"/>
                    <a:pt x="4374" y="6741"/>
                    <a:pt x="4374" y="6756"/>
                  </a:cubicBezTo>
                  <a:cubicBezTo>
                    <a:pt x="4374" y="6756"/>
                    <a:pt x="4389" y="6756"/>
                    <a:pt x="4389" y="6772"/>
                  </a:cubicBezTo>
                  <a:lnTo>
                    <a:pt x="4405" y="6788"/>
                  </a:lnTo>
                  <a:lnTo>
                    <a:pt x="4405" y="6803"/>
                  </a:lnTo>
                  <a:lnTo>
                    <a:pt x="4389" y="6803"/>
                  </a:lnTo>
                  <a:cubicBezTo>
                    <a:pt x="4389" y="6803"/>
                    <a:pt x="4374" y="6788"/>
                    <a:pt x="4374" y="6788"/>
                  </a:cubicBezTo>
                  <a:lnTo>
                    <a:pt x="4374" y="6772"/>
                  </a:lnTo>
                  <a:cubicBezTo>
                    <a:pt x="4374" y="6756"/>
                    <a:pt x="4374" y="6756"/>
                    <a:pt x="4374" y="6756"/>
                  </a:cubicBezTo>
                  <a:cubicBezTo>
                    <a:pt x="4358" y="6756"/>
                    <a:pt x="4358" y="6756"/>
                    <a:pt x="4342" y="6772"/>
                  </a:cubicBezTo>
                  <a:cubicBezTo>
                    <a:pt x="4327" y="6772"/>
                    <a:pt x="4327" y="6756"/>
                    <a:pt x="4311" y="6756"/>
                  </a:cubicBezTo>
                  <a:lnTo>
                    <a:pt x="4295" y="6772"/>
                  </a:lnTo>
                  <a:lnTo>
                    <a:pt x="4264" y="6772"/>
                  </a:lnTo>
                  <a:cubicBezTo>
                    <a:pt x="4280" y="6788"/>
                    <a:pt x="4280" y="6788"/>
                    <a:pt x="4280" y="6788"/>
                  </a:cubicBezTo>
                  <a:cubicBezTo>
                    <a:pt x="4264" y="6788"/>
                    <a:pt x="4248" y="6772"/>
                    <a:pt x="4233" y="6756"/>
                  </a:cubicBezTo>
                  <a:cubicBezTo>
                    <a:pt x="4228" y="6762"/>
                    <a:pt x="4226" y="6763"/>
                    <a:pt x="4225" y="6763"/>
                  </a:cubicBezTo>
                  <a:cubicBezTo>
                    <a:pt x="4224" y="6763"/>
                    <a:pt x="4228" y="6756"/>
                    <a:pt x="4217" y="6756"/>
                  </a:cubicBezTo>
                  <a:lnTo>
                    <a:pt x="4186" y="6756"/>
                  </a:lnTo>
                  <a:cubicBezTo>
                    <a:pt x="4201" y="6772"/>
                    <a:pt x="4201" y="6803"/>
                    <a:pt x="4217" y="6819"/>
                  </a:cubicBezTo>
                  <a:lnTo>
                    <a:pt x="4248" y="6819"/>
                  </a:lnTo>
                  <a:cubicBezTo>
                    <a:pt x="4248" y="6819"/>
                    <a:pt x="4248" y="6835"/>
                    <a:pt x="4264" y="6835"/>
                  </a:cubicBezTo>
                  <a:lnTo>
                    <a:pt x="4248" y="6850"/>
                  </a:lnTo>
                  <a:lnTo>
                    <a:pt x="4248" y="6866"/>
                  </a:lnTo>
                  <a:cubicBezTo>
                    <a:pt x="4238" y="6866"/>
                    <a:pt x="4241" y="6859"/>
                    <a:pt x="4240" y="6859"/>
                  </a:cubicBezTo>
                  <a:lnTo>
                    <a:pt x="4240" y="6859"/>
                  </a:lnTo>
                  <a:cubicBezTo>
                    <a:pt x="4240" y="6859"/>
                    <a:pt x="4238" y="6861"/>
                    <a:pt x="4233" y="6866"/>
                  </a:cubicBezTo>
                  <a:cubicBezTo>
                    <a:pt x="4217" y="6835"/>
                    <a:pt x="4201" y="6819"/>
                    <a:pt x="4186" y="6788"/>
                  </a:cubicBezTo>
                  <a:cubicBezTo>
                    <a:pt x="4186" y="6772"/>
                    <a:pt x="4170" y="6772"/>
                    <a:pt x="4170" y="6756"/>
                  </a:cubicBezTo>
                  <a:lnTo>
                    <a:pt x="4154" y="6756"/>
                  </a:lnTo>
                  <a:cubicBezTo>
                    <a:pt x="4154" y="6756"/>
                    <a:pt x="4139" y="6756"/>
                    <a:pt x="4139" y="6741"/>
                  </a:cubicBezTo>
                  <a:lnTo>
                    <a:pt x="4107" y="6741"/>
                  </a:lnTo>
                  <a:lnTo>
                    <a:pt x="4107" y="6756"/>
                  </a:lnTo>
                  <a:cubicBezTo>
                    <a:pt x="4107" y="6756"/>
                    <a:pt x="4123" y="6772"/>
                    <a:pt x="4123" y="6772"/>
                  </a:cubicBezTo>
                  <a:lnTo>
                    <a:pt x="4139" y="6772"/>
                  </a:lnTo>
                  <a:cubicBezTo>
                    <a:pt x="4139" y="6788"/>
                    <a:pt x="4139" y="6788"/>
                    <a:pt x="4154" y="6803"/>
                  </a:cubicBezTo>
                  <a:cubicBezTo>
                    <a:pt x="4170" y="6803"/>
                    <a:pt x="4186" y="6819"/>
                    <a:pt x="4186" y="6835"/>
                  </a:cubicBezTo>
                  <a:lnTo>
                    <a:pt x="4186" y="6850"/>
                  </a:lnTo>
                  <a:cubicBezTo>
                    <a:pt x="4170" y="6835"/>
                    <a:pt x="4170" y="6835"/>
                    <a:pt x="4154" y="6819"/>
                  </a:cubicBezTo>
                  <a:cubicBezTo>
                    <a:pt x="4139" y="6819"/>
                    <a:pt x="4139" y="6803"/>
                    <a:pt x="4123" y="6788"/>
                  </a:cubicBezTo>
                  <a:cubicBezTo>
                    <a:pt x="4123" y="6788"/>
                    <a:pt x="4123" y="6772"/>
                    <a:pt x="4107" y="6772"/>
                  </a:cubicBezTo>
                  <a:cubicBezTo>
                    <a:pt x="4107" y="6772"/>
                    <a:pt x="4092" y="6756"/>
                    <a:pt x="4092" y="6741"/>
                  </a:cubicBezTo>
                  <a:lnTo>
                    <a:pt x="4076" y="6741"/>
                  </a:lnTo>
                  <a:cubicBezTo>
                    <a:pt x="4076" y="6741"/>
                    <a:pt x="4060" y="6725"/>
                    <a:pt x="4060" y="6725"/>
                  </a:cubicBezTo>
                  <a:lnTo>
                    <a:pt x="4045" y="6725"/>
                  </a:lnTo>
                  <a:lnTo>
                    <a:pt x="4029" y="6709"/>
                  </a:lnTo>
                  <a:lnTo>
                    <a:pt x="4013" y="6709"/>
                  </a:lnTo>
                  <a:cubicBezTo>
                    <a:pt x="3998" y="6709"/>
                    <a:pt x="4013" y="6694"/>
                    <a:pt x="3982" y="6694"/>
                  </a:cubicBezTo>
                  <a:cubicBezTo>
                    <a:pt x="3982" y="6709"/>
                    <a:pt x="3982" y="6709"/>
                    <a:pt x="3982" y="6709"/>
                  </a:cubicBezTo>
                  <a:cubicBezTo>
                    <a:pt x="3982" y="6725"/>
                    <a:pt x="3998" y="6741"/>
                    <a:pt x="4013" y="6756"/>
                  </a:cubicBezTo>
                  <a:lnTo>
                    <a:pt x="4013" y="6772"/>
                  </a:lnTo>
                  <a:lnTo>
                    <a:pt x="4045" y="6788"/>
                  </a:lnTo>
                  <a:cubicBezTo>
                    <a:pt x="4045" y="6803"/>
                    <a:pt x="4045" y="6819"/>
                    <a:pt x="4060" y="6835"/>
                  </a:cubicBezTo>
                  <a:lnTo>
                    <a:pt x="4076" y="6835"/>
                  </a:lnTo>
                  <a:lnTo>
                    <a:pt x="4092" y="6866"/>
                  </a:lnTo>
                  <a:cubicBezTo>
                    <a:pt x="4092" y="6866"/>
                    <a:pt x="4092" y="6866"/>
                    <a:pt x="4107" y="6850"/>
                  </a:cubicBezTo>
                  <a:cubicBezTo>
                    <a:pt x="4107" y="6866"/>
                    <a:pt x="4123" y="6882"/>
                    <a:pt x="4139" y="6882"/>
                  </a:cubicBezTo>
                  <a:cubicBezTo>
                    <a:pt x="4154" y="6897"/>
                    <a:pt x="4154" y="6897"/>
                    <a:pt x="4154" y="6913"/>
                  </a:cubicBezTo>
                  <a:lnTo>
                    <a:pt x="4154" y="6929"/>
                  </a:lnTo>
                  <a:lnTo>
                    <a:pt x="4170" y="6929"/>
                  </a:lnTo>
                  <a:cubicBezTo>
                    <a:pt x="4170" y="6929"/>
                    <a:pt x="4170" y="6944"/>
                    <a:pt x="4186" y="6944"/>
                  </a:cubicBezTo>
                  <a:lnTo>
                    <a:pt x="4201" y="6944"/>
                  </a:lnTo>
                  <a:lnTo>
                    <a:pt x="4217" y="6960"/>
                  </a:lnTo>
                  <a:lnTo>
                    <a:pt x="4233" y="6960"/>
                  </a:lnTo>
                  <a:cubicBezTo>
                    <a:pt x="4233" y="6960"/>
                    <a:pt x="4280" y="6992"/>
                    <a:pt x="4280" y="6992"/>
                  </a:cubicBezTo>
                  <a:cubicBezTo>
                    <a:pt x="4280" y="7007"/>
                    <a:pt x="4280" y="7007"/>
                    <a:pt x="4295" y="7007"/>
                  </a:cubicBezTo>
                  <a:cubicBezTo>
                    <a:pt x="4295" y="7007"/>
                    <a:pt x="4295" y="7023"/>
                    <a:pt x="4295" y="7023"/>
                  </a:cubicBezTo>
                  <a:lnTo>
                    <a:pt x="4264" y="7023"/>
                  </a:lnTo>
                  <a:lnTo>
                    <a:pt x="4264" y="7007"/>
                  </a:lnTo>
                  <a:lnTo>
                    <a:pt x="4248" y="7007"/>
                  </a:lnTo>
                  <a:cubicBezTo>
                    <a:pt x="4248" y="6992"/>
                    <a:pt x="4233" y="6992"/>
                    <a:pt x="4233" y="6992"/>
                  </a:cubicBezTo>
                  <a:lnTo>
                    <a:pt x="4186" y="6992"/>
                  </a:lnTo>
                  <a:cubicBezTo>
                    <a:pt x="4186" y="6992"/>
                    <a:pt x="4186" y="7007"/>
                    <a:pt x="4186" y="7007"/>
                  </a:cubicBezTo>
                  <a:cubicBezTo>
                    <a:pt x="4186" y="7007"/>
                    <a:pt x="4217" y="7039"/>
                    <a:pt x="4217" y="7039"/>
                  </a:cubicBezTo>
                  <a:cubicBezTo>
                    <a:pt x="4217" y="7054"/>
                    <a:pt x="4217" y="7054"/>
                    <a:pt x="4233" y="7054"/>
                  </a:cubicBezTo>
                  <a:lnTo>
                    <a:pt x="4248" y="7039"/>
                  </a:lnTo>
                  <a:lnTo>
                    <a:pt x="4248" y="7054"/>
                  </a:lnTo>
                  <a:cubicBezTo>
                    <a:pt x="4264" y="7054"/>
                    <a:pt x="4264" y="7070"/>
                    <a:pt x="4280" y="7070"/>
                  </a:cubicBezTo>
                  <a:lnTo>
                    <a:pt x="4295" y="7086"/>
                  </a:lnTo>
                  <a:lnTo>
                    <a:pt x="4311" y="7117"/>
                  </a:lnTo>
                  <a:lnTo>
                    <a:pt x="4280" y="7117"/>
                  </a:lnTo>
                  <a:cubicBezTo>
                    <a:pt x="4295" y="7148"/>
                    <a:pt x="4311" y="7148"/>
                    <a:pt x="4327" y="7164"/>
                  </a:cubicBezTo>
                  <a:lnTo>
                    <a:pt x="4342" y="7211"/>
                  </a:lnTo>
                  <a:lnTo>
                    <a:pt x="4342" y="7195"/>
                  </a:lnTo>
                  <a:lnTo>
                    <a:pt x="4358" y="7211"/>
                  </a:lnTo>
                  <a:cubicBezTo>
                    <a:pt x="4374" y="7227"/>
                    <a:pt x="4374" y="7227"/>
                    <a:pt x="4374" y="7242"/>
                  </a:cubicBezTo>
                  <a:cubicBezTo>
                    <a:pt x="4374" y="7242"/>
                    <a:pt x="4389" y="7242"/>
                    <a:pt x="4389" y="7258"/>
                  </a:cubicBezTo>
                  <a:lnTo>
                    <a:pt x="4389" y="7242"/>
                  </a:lnTo>
                  <a:lnTo>
                    <a:pt x="4405" y="7258"/>
                  </a:lnTo>
                  <a:cubicBezTo>
                    <a:pt x="4405" y="7274"/>
                    <a:pt x="4405" y="7274"/>
                    <a:pt x="4421" y="7274"/>
                  </a:cubicBezTo>
                  <a:lnTo>
                    <a:pt x="4436" y="7274"/>
                  </a:lnTo>
                  <a:cubicBezTo>
                    <a:pt x="4436" y="7274"/>
                    <a:pt x="4436" y="7289"/>
                    <a:pt x="4436" y="7289"/>
                  </a:cubicBezTo>
                  <a:cubicBezTo>
                    <a:pt x="4448" y="7300"/>
                    <a:pt x="4459" y="7311"/>
                    <a:pt x="4470" y="7311"/>
                  </a:cubicBezTo>
                  <a:cubicBezTo>
                    <a:pt x="4474" y="7311"/>
                    <a:pt x="4479" y="7310"/>
                    <a:pt x="4484" y="7305"/>
                  </a:cubicBezTo>
                  <a:cubicBezTo>
                    <a:pt x="4484" y="7321"/>
                    <a:pt x="4484" y="7321"/>
                    <a:pt x="4484" y="7321"/>
                  </a:cubicBezTo>
                  <a:cubicBezTo>
                    <a:pt x="4468" y="7321"/>
                    <a:pt x="4468" y="7321"/>
                    <a:pt x="4452" y="7305"/>
                  </a:cubicBezTo>
                  <a:lnTo>
                    <a:pt x="4436" y="7305"/>
                  </a:lnTo>
                  <a:lnTo>
                    <a:pt x="4436" y="7289"/>
                  </a:lnTo>
                  <a:lnTo>
                    <a:pt x="4421" y="7289"/>
                  </a:lnTo>
                  <a:cubicBezTo>
                    <a:pt x="4421" y="7289"/>
                    <a:pt x="4405" y="7274"/>
                    <a:pt x="4405" y="7274"/>
                  </a:cubicBezTo>
                  <a:lnTo>
                    <a:pt x="4389" y="7274"/>
                  </a:lnTo>
                  <a:cubicBezTo>
                    <a:pt x="4389" y="7274"/>
                    <a:pt x="4389" y="7274"/>
                    <a:pt x="4374" y="7258"/>
                  </a:cubicBezTo>
                  <a:cubicBezTo>
                    <a:pt x="4358" y="7258"/>
                    <a:pt x="4358" y="7242"/>
                    <a:pt x="4358" y="7242"/>
                  </a:cubicBezTo>
                  <a:lnTo>
                    <a:pt x="4311" y="7180"/>
                  </a:lnTo>
                  <a:lnTo>
                    <a:pt x="4295" y="7164"/>
                  </a:lnTo>
                  <a:cubicBezTo>
                    <a:pt x="4295" y="7164"/>
                    <a:pt x="4295" y="7164"/>
                    <a:pt x="4280" y="7148"/>
                  </a:cubicBezTo>
                  <a:lnTo>
                    <a:pt x="4264" y="7117"/>
                  </a:lnTo>
                  <a:cubicBezTo>
                    <a:pt x="4233" y="7101"/>
                    <a:pt x="4233" y="7070"/>
                    <a:pt x="4217" y="7054"/>
                  </a:cubicBezTo>
                  <a:lnTo>
                    <a:pt x="4201" y="7054"/>
                  </a:lnTo>
                  <a:cubicBezTo>
                    <a:pt x="4186" y="7039"/>
                    <a:pt x="4186" y="7023"/>
                    <a:pt x="4170" y="7007"/>
                  </a:cubicBezTo>
                  <a:lnTo>
                    <a:pt x="4154" y="7007"/>
                  </a:lnTo>
                  <a:lnTo>
                    <a:pt x="4154" y="6992"/>
                  </a:lnTo>
                  <a:lnTo>
                    <a:pt x="4123" y="6992"/>
                  </a:lnTo>
                  <a:cubicBezTo>
                    <a:pt x="4123" y="6992"/>
                    <a:pt x="4123" y="6992"/>
                    <a:pt x="4107" y="6976"/>
                  </a:cubicBezTo>
                  <a:cubicBezTo>
                    <a:pt x="4107" y="6976"/>
                    <a:pt x="4107" y="6992"/>
                    <a:pt x="4107" y="6992"/>
                  </a:cubicBezTo>
                  <a:cubicBezTo>
                    <a:pt x="4107" y="6992"/>
                    <a:pt x="4107" y="7007"/>
                    <a:pt x="4123" y="7023"/>
                  </a:cubicBezTo>
                  <a:lnTo>
                    <a:pt x="4107" y="7023"/>
                  </a:lnTo>
                  <a:cubicBezTo>
                    <a:pt x="4123" y="7039"/>
                    <a:pt x="4139" y="7054"/>
                    <a:pt x="4154" y="7054"/>
                  </a:cubicBezTo>
                  <a:cubicBezTo>
                    <a:pt x="4139" y="7070"/>
                    <a:pt x="4139" y="7070"/>
                    <a:pt x="4139" y="7070"/>
                  </a:cubicBezTo>
                  <a:lnTo>
                    <a:pt x="4139" y="7086"/>
                  </a:lnTo>
                  <a:lnTo>
                    <a:pt x="4154" y="7086"/>
                  </a:lnTo>
                  <a:lnTo>
                    <a:pt x="4154" y="7101"/>
                  </a:lnTo>
                  <a:lnTo>
                    <a:pt x="4170" y="7117"/>
                  </a:lnTo>
                  <a:cubicBezTo>
                    <a:pt x="4154" y="7133"/>
                    <a:pt x="4154" y="7133"/>
                    <a:pt x="4154" y="7148"/>
                  </a:cubicBezTo>
                  <a:cubicBezTo>
                    <a:pt x="4154" y="7148"/>
                    <a:pt x="4170" y="7164"/>
                    <a:pt x="4170" y="7164"/>
                  </a:cubicBezTo>
                  <a:cubicBezTo>
                    <a:pt x="4170" y="7164"/>
                    <a:pt x="4186" y="7180"/>
                    <a:pt x="4186" y="7180"/>
                  </a:cubicBezTo>
                  <a:lnTo>
                    <a:pt x="4201" y="7180"/>
                  </a:lnTo>
                  <a:cubicBezTo>
                    <a:pt x="4201" y="7195"/>
                    <a:pt x="4217" y="7195"/>
                    <a:pt x="4217" y="7195"/>
                  </a:cubicBezTo>
                  <a:lnTo>
                    <a:pt x="4233" y="7211"/>
                  </a:lnTo>
                  <a:cubicBezTo>
                    <a:pt x="4217" y="7211"/>
                    <a:pt x="4201" y="7211"/>
                    <a:pt x="4186" y="7195"/>
                  </a:cubicBezTo>
                  <a:lnTo>
                    <a:pt x="4170" y="7195"/>
                  </a:lnTo>
                  <a:cubicBezTo>
                    <a:pt x="4170" y="7211"/>
                    <a:pt x="4186" y="7211"/>
                    <a:pt x="4186" y="7211"/>
                  </a:cubicBezTo>
                  <a:cubicBezTo>
                    <a:pt x="4186" y="7227"/>
                    <a:pt x="4201" y="7242"/>
                    <a:pt x="4201" y="7242"/>
                  </a:cubicBezTo>
                  <a:lnTo>
                    <a:pt x="4217" y="7258"/>
                  </a:lnTo>
                  <a:lnTo>
                    <a:pt x="4233" y="7274"/>
                  </a:lnTo>
                  <a:lnTo>
                    <a:pt x="4217" y="7274"/>
                  </a:lnTo>
                  <a:cubicBezTo>
                    <a:pt x="4233" y="7289"/>
                    <a:pt x="4233" y="7289"/>
                    <a:pt x="4233" y="7305"/>
                  </a:cubicBezTo>
                  <a:lnTo>
                    <a:pt x="4248" y="7305"/>
                  </a:lnTo>
                  <a:cubicBezTo>
                    <a:pt x="4264" y="7321"/>
                    <a:pt x="4264" y="7321"/>
                    <a:pt x="4264" y="7321"/>
                  </a:cubicBezTo>
                  <a:cubicBezTo>
                    <a:pt x="4280" y="7321"/>
                    <a:pt x="4280" y="7336"/>
                    <a:pt x="4280" y="7336"/>
                  </a:cubicBezTo>
                  <a:lnTo>
                    <a:pt x="4280" y="7352"/>
                  </a:lnTo>
                  <a:cubicBezTo>
                    <a:pt x="4295" y="7352"/>
                    <a:pt x="4295" y="7352"/>
                    <a:pt x="4295" y="7368"/>
                  </a:cubicBezTo>
                  <a:cubicBezTo>
                    <a:pt x="4295" y="7368"/>
                    <a:pt x="4295" y="7383"/>
                    <a:pt x="4295" y="7383"/>
                  </a:cubicBezTo>
                  <a:cubicBezTo>
                    <a:pt x="4295" y="7383"/>
                    <a:pt x="4311" y="7399"/>
                    <a:pt x="4311" y="7399"/>
                  </a:cubicBezTo>
                  <a:cubicBezTo>
                    <a:pt x="4327" y="7399"/>
                    <a:pt x="4327" y="7415"/>
                    <a:pt x="4342" y="7430"/>
                  </a:cubicBezTo>
                  <a:cubicBezTo>
                    <a:pt x="4342" y="7430"/>
                    <a:pt x="4342" y="7446"/>
                    <a:pt x="4358" y="7446"/>
                  </a:cubicBezTo>
                  <a:cubicBezTo>
                    <a:pt x="4374" y="7462"/>
                    <a:pt x="4389" y="7477"/>
                    <a:pt x="4405" y="7509"/>
                  </a:cubicBezTo>
                  <a:cubicBezTo>
                    <a:pt x="4405" y="7524"/>
                    <a:pt x="4421" y="7524"/>
                    <a:pt x="4421" y="7524"/>
                  </a:cubicBezTo>
                  <a:cubicBezTo>
                    <a:pt x="4421" y="7540"/>
                    <a:pt x="4421" y="7540"/>
                    <a:pt x="4421" y="7540"/>
                  </a:cubicBezTo>
                  <a:lnTo>
                    <a:pt x="4436" y="7524"/>
                  </a:lnTo>
                  <a:cubicBezTo>
                    <a:pt x="4436" y="7540"/>
                    <a:pt x="4452" y="7556"/>
                    <a:pt x="4452" y="7571"/>
                  </a:cubicBezTo>
                  <a:cubicBezTo>
                    <a:pt x="4452" y="7556"/>
                    <a:pt x="4452" y="7556"/>
                    <a:pt x="4452" y="7556"/>
                  </a:cubicBezTo>
                  <a:lnTo>
                    <a:pt x="4468" y="7556"/>
                  </a:lnTo>
                  <a:cubicBezTo>
                    <a:pt x="4468" y="7571"/>
                    <a:pt x="4484" y="7587"/>
                    <a:pt x="4484" y="7587"/>
                  </a:cubicBezTo>
                  <a:lnTo>
                    <a:pt x="4515" y="7587"/>
                  </a:lnTo>
                  <a:cubicBezTo>
                    <a:pt x="4499" y="7587"/>
                    <a:pt x="4499" y="7571"/>
                    <a:pt x="4499" y="7571"/>
                  </a:cubicBezTo>
                  <a:cubicBezTo>
                    <a:pt x="4515" y="7571"/>
                    <a:pt x="4515" y="7587"/>
                    <a:pt x="4531" y="7603"/>
                  </a:cubicBezTo>
                  <a:cubicBezTo>
                    <a:pt x="4546" y="7587"/>
                    <a:pt x="4546" y="7587"/>
                    <a:pt x="4546" y="7587"/>
                  </a:cubicBezTo>
                  <a:lnTo>
                    <a:pt x="4531" y="7587"/>
                  </a:lnTo>
                  <a:lnTo>
                    <a:pt x="4531" y="7571"/>
                  </a:lnTo>
                  <a:lnTo>
                    <a:pt x="4546" y="7556"/>
                  </a:lnTo>
                  <a:lnTo>
                    <a:pt x="4546" y="7571"/>
                  </a:lnTo>
                  <a:cubicBezTo>
                    <a:pt x="4546" y="7571"/>
                    <a:pt x="4546" y="7587"/>
                    <a:pt x="4546" y="7587"/>
                  </a:cubicBezTo>
                  <a:cubicBezTo>
                    <a:pt x="4546" y="7603"/>
                    <a:pt x="4546" y="7603"/>
                    <a:pt x="4546" y="7603"/>
                  </a:cubicBezTo>
                  <a:lnTo>
                    <a:pt x="4562" y="7587"/>
                  </a:lnTo>
                  <a:cubicBezTo>
                    <a:pt x="4562" y="7603"/>
                    <a:pt x="4562" y="7603"/>
                    <a:pt x="4562" y="7603"/>
                  </a:cubicBezTo>
                  <a:cubicBezTo>
                    <a:pt x="4562" y="7611"/>
                    <a:pt x="4562" y="7615"/>
                    <a:pt x="4564" y="7615"/>
                  </a:cubicBezTo>
                  <a:cubicBezTo>
                    <a:pt x="4566" y="7615"/>
                    <a:pt x="4570" y="7611"/>
                    <a:pt x="4578" y="7603"/>
                  </a:cubicBezTo>
                  <a:cubicBezTo>
                    <a:pt x="4578" y="7618"/>
                    <a:pt x="4578" y="7618"/>
                    <a:pt x="4578" y="7634"/>
                  </a:cubicBezTo>
                  <a:cubicBezTo>
                    <a:pt x="4585" y="7642"/>
                    <a:pt x="4585" y="7642"/>
                    <a:pt x="4583" y="7642"/>
                  </a:cubicBezTo>
                  <a:cubicBezTo>
                    <a:pt x="4581" y="7642"/>
                    <a:pt x="4578" y="7642"/>
                    <a:pt x="4578" y="7650"/>
                  </a:cubicBezTo>
                  <a:cubicBezTo>
                    <a:pt x="4578" y="7666"/>
                    <a:pt x="4593" y="7681"/>
                    <a:pt x="4609" y="7697"/>
                  </a:cubicBezTo>
                  <a:cubicBezTo>
                    <a:pt x="4609" y="7697"/>
                    <a:pt x="4609" y="7697"/>
                    <a:pt x="4609" y="7681"/>
                  </a:cubicBezTo>
                  <a:cubicBezTo>
                    <a:pt x="4609" y="7697"/>
                    <a:pt x="4609" y="7697"/>
                    <a:pt x="4625" y="7697"/>
                  </a:cubicBezTo>
                  <a:cubicBezTo>
                    <a:pt x="4625" y="7713"/>
                    <a:pt x="4625" y="7713"/>
                    <a:pt x="4625" y="7713"/>
                  </a:cubicBezTo>
                  <a:lnTo>
                    <a:pt x="4640" y="7713"/>
                  </a:lnTo>
                  <a:lnTo>
                    <a:pt x="4656" y="7697"/>
                  </a:lnTo>
                  <a:lnTo>
                    <a:pt x="4640" y="7681"/>
                  </a:lnTo>
                  <a:lnTo>
                    <a:pt x="4640" y="7666"/>
                  </a:lnTo>
                  <a:lnTo>
                    <a:pt x="4625" y="7650"/>
                  </a:lnTo>
                  <a:cubicBezTo>
                    <a:pt x="4625" y="7650"/>
                    <a:pt x="4625" y="7650"/>
                    <a:pt x="4625" y="7634"/>
                  </a:cubicBezTo>
                  <a:cubicBezTo>
                    <a:pt x="4625" y="7626"/>
                    <a:pt x="4625" y="7626"/>
                    <a:pt x="4627" y="7626"/>
                  </a:cubicBezTo>
                  <a:cubicBezTo>
                    <a:pt x="4629" y="7626"/>
                    <a:pt x="4632" y="7626"/>
                    <a:pt x="4640" y="7618"/>
                  </a:cubicBezTo>
                  <a:lnTo>
                    <a:pt x="4640" y="7618"/>
                  </a:lnTo>
                  <a:cubicBezTo>
                    <a:pt x="4640" y="7634"/>
                    <a:pt x="4625" y="7634"/>
                    <a:pt x="4625" y="7634"/>
                  </a:cubicBezTo>
                  <a:cubicBezTo>
                    <a:pt x="4640" y="7650"/>
                    <a:pt x="4640" y="7666"/>
                    <a:pt x="4656" y="7666"/>
                  </a:cubicBezTo>
                  <a:lnTo>
                    <a:pt x="4656" y="7681"/>
                  </a:lnTo>
                  <a:lnTo>
                    <a:pt x="4687" y="7713"/>
                  </a:lnTo>
                  <a:cubicBezTo>
                    <a:pt x="4687" y="7713"/>
                    <a:pt x="4687" y="7697"/>
                    <a:pt x="4687" y="7697"/>
                  </a:cubicBezTo>
                  <a:cubicBezTo>
                    <a:pt x="4687" y="7681"/>
                    <a:pt x="4687" y="7681"/>
                    <a:pt x="4687" y="7681"/>
                  </a:cubicBezTo>
                  <a:lnTo>
                    <a:pt x="4703" y="7681"/>
                  </a:lnTo>
                  <a:cubicBezTo>
                    <a:pt x="4703" y="7697"/>
                    <a:pt x="4703" y="7697"/>
                    <a:pt x="4687" y="7713"/>
                  </a:cubicBezTo>
                  <a:cubicBezTo>
                    <a:pt x="4703" y="7728"/>
                    <a:pt x="4703" y="7728"/>
                    <a:pt x="4719" y="7744"/>
                  </a:cubicBezTo>
                  <a:cubicBezTo>
                    <a:pt x="4719" y="7744"/>
                    <a:pt x="4719" y="7744"/>
                    <a:pt x="4734" y="7760"/>
                  </a:cubicBezTo>
                  <a:lnTo>
                    <a:pt x="4734" y="7744"/>
                  </a:lnTo>
                  <a:cubicBezTo>
                    <a:pt x="4734" y="7760"/>
                    <a:pt x="4750" y="7775"/>
                    <a:pt x="4750" y="7775"/>
                  </a:cubicBezTo>
                  <a:lnTo>
                    <a:pt x="4766" y="7775"/>
                  </a:lnTo>
                  <a:cubicBezTo>
                    <a:pt x="4766" y="7760"/>
                    <a:pt x="4766" y="7760"/>
                    <a:pt x="4766" y="7760"/>
                  </a:cubicBezTo>
                  <a:cubicBezTo>
                    <a:pt x="4766" y="7760"/>
                    <a:pt x="4766" y="7744"/>
                    <a:pt x="4766" y="7744"/>
                  </a:cubicBezTo>
                  <a:lnTo>
                    <a:pt x="4766" y="7728"/>
                  </a:lnTo>
                  <a:lnTo>
                    <a:pt x="4766" y="7713"/>
                  </a:lnTo>
                  <a:lnTo>
                    <a:pt x="4766" y="7697"/>
                  </a:lnTo>
                  <a:cubicBezTo>
                    <a:pt x="4766" y="7681"/>
                    <a:pt x="4766" y="7681"/>
                    <a:pt x="4766" y="7681"/>
                  </a:cubicBezTo>
                  <a:cubicBezTo>
                    <a:pt x="4766" y="7666"/>
                    <a:pt x="4766" y="7666"/>
                    <a:pt x="4750" y="7666"/>
                  </a:cubicBezTo>
                  <a:cubicBezTo>
                    <a:pt x="4750" y="7666"/>
                    <a:pt x="4750" y="7650"/>
                    <a:pt x="4765" y="7650"/>
                  </a:cubicBezTo>
                  <a:lnTo>
                    <a:pt x="4765" y="7650"/>
                  </a:lnTo>
                  <a:cubicBezTo>
                    <a:pt x="4766" y="7655"/>
                    <a:pt x="4766" y="7660"/>
                    <a:pt x="4766" y="7666"/>
                  </a:cubicBezTo>
                  <a:lnTo>
                    <a:pt x="4797" y="7666"/>
                  </a:lnTo>
                  <a:cubicBezTo>
                    <a:pt x="4813" y="7666"/>
                    <a:pt x="4813" y="7681"/>
                    <a:pt x="4813" y="7681"/>
                  </a:cubicBezTo>
                  <a:lnTo>
                    <a:pt x="4797" y="7697"/>
                  </a:lnTo>
                  <a:lnTo>
                    <a:pt x="4813" y="7697"/>
                  </a:lnTo>
                  <a:lnTo>
                    <a:pt x="4813" y="7713"/>
                  </a:lnTo>
                  <a:cubicBezTo>
                    <a:pt x="4813" y="7713"/>
                    <a:pt x="4813" y="7713"/>
                    <a:pt x="4813" y="7728"/>
                  </a:cubicBezTo>
                  <a:cubicBezTo>
                    <a:pt x="4813" y="7728"/>
                    <a:pt x="4813" y="7728"/>
                    <a:pt x="4813" y="7744"/>
                  </a:cubicBezTo>
                  <a:lnTo>
                    <a:pt x="4797" y="7760"/>
                  </a:lnTo>
                  <a:cubicBezTo>
                    <a:pt x="4797" y="7775"/>
                    <a:pt x="4797" y="7775"/>
                    <a:pt x="4797" y="7791"/>
                  </a:cubicBezTo>
                  <a:cubicBezTo>
                    <a:pt x="4797" y="7807"/>
                    <a:pt x="4797" y="7807"/>
                    <a:pt x="4797" y="7822"/>
                  </a:cubicBezTo>
                  <a:cubicBezTo>
                    <a:pt x="4813" y="7838"/>
                    <a:pt x="4813" y="7854"/>
                    <a:pt x="4828" y="7869"/>
                  </a:cubicBezTo>
                  <a:cubicBezTo>
                    <a:pt x="4828" y="7854"/>
                    <a:pt x="4844" y="7854"/>
                    <a:pt x="4844" y="7838"/>
                  </a:cubicBezTo>
                  <a:cubicBezTo>
                    <a:pt x="4844" y="7838"/>
                    <a:pt x="4844" y="7838"/>
                    <a:pt x="4860" y="7822"/>
                  </a:cubicBezTo>
                  <a:cubicBezTo>
                    <a:pt x="4860" y="7838"/>
                    <a:pt x="4860" y="7838"/>
                    <a:pt x="4860" y="7838"/>
                  </a:cubicBezTo>
                  <a:lnTo>
                    <a:pt x="4875" y="7838"/>
                  </a:lnTo>
                  <a:lnTo>
                    <a:pt x="4875" y="7822"/>
                  </a:lnTo>
                  <a:lnTo>
                    <a:pt x="4891" y="7807"/>
                  </a:lnTo>
                  <a:lnTo>
                    <a:pt x="4907" y="7807"/>
                  </a:lnTo>
                  <a:cubicBezTo>
                    <a:pt x="4907" y="7822"/>
                    <a:pt x="4907" y="7822"/>
                    <a:pt x="4907" y="7822"/>
                  </a:cubicBezTo>
                  <a:cubicBezTo>
                    <a:pt x="4907" y="7838"/>
                    <a:pt x="4907" y="7838"/>
                    <a:pt x="4907" y="7838"/>
                  </a:cubicBezTo>
                  <a:lnTo>
                    <a:pt x="4907" y="7854"/>
                  </a:lnTo>
                  <a:lnTo>
                    <a:pt x="4922" y="7854"/>
                  </a:lnTo>
                  <a:cubicBezTo>
                    <a:pt x="4922" y="7869"/>
                    <a:pt x="4922" y="7869"/>
                    <a:pt x="4922" y="7869"/>
                  </a:cubicBezTo>
                  <a:cubicBezTo>
                    <a:pt x="4922" y="7885"/>
                    <a:pt x="4938" y="7885"/>
                    <a:pt x="4938" y="7885"/>
                  </a:cubicBezTo>
                  <a:cubicBezTo>
                    <a:pt x="4938" y="7901"/>
                    <a:pt x="4938" y="7901"/>
                    <a:pt x="4938" y="7901"/>
                  </a:cubicBezTo>
                  <a:lnTo>
                    <a:pt x="4954" y="7901"/>
                  </a:lnTo>
                  <a:lnTo>
                    <a:pt x="4954" y="7916"/>
                  </a:lnTo>
                  <a:lnTo>
                    <a:pt x="4969" y="7916"/>
                  </a:lnTo>
                  <a:lnTo>
                    <a:pt x="4985" y="7901"/>
                  </a:lnTo>
                  <a:lnTo>
                    <a:pt x="4985" y="7916"/>
                  </a:lnTo>
                  <a:cubicBezTo>
                    <a:pt x="4985" y="7916"/>
                    <a:pt x="4969" y="7916"/>
                    <a:pt x="4969" y="7932"/>
                  </a:cubicBezTo>
                  <a:cubicBezTo>
                    <a:pt x="4969" y="7932"/>
                    <a:pt x="4954" y="7932"/>
                    <a:pt x="4954" y="7948"/>
                  </a:cubicBezTo>
                  <a:lnTo>
                    <a:pt x="4938" y="7948"/>
                  </a:lnTo>
                  <a:lnTo>
                    <a:pt x="4954" y="7963"/>
                  </a:lnTo>
                  <a:lnTo>
                    <a:pt x="4938" y="7963"/>
                  </a:lnTo>
                  <a:cubicBezTo>
                    <a:pt x="4938" y="7963"/>
                    <a:pt x="4938" y="7979"/>
                    <a:pt x="4938" y="7979"/>
                  </a:cubicBezTo>
                  <a:cubicBezTo>
                    <a:pt x="4938" y="7979"/>
                    <a:pt x="4954" y="7995"/>
                    <a:pt x="4969" y="7995"/>
                  </a:cubicBezTo>
                  <a:lnTo>
                    <a:pt x="4985" y="7995"/>
                  </a:lnTo>
                  <a:cubicBezTo>
                    <a:pt x="4985" y="8010"/>
                    <a:pt x="4985" y="8010"/>
                    <a:pt x="4985" y="8010"/>
                  </a:cubicBezTo>
                  <a:cubicBezTo>
                    <a:pt x="4985" y="8010"/>
                    <a:pt x="4985" y="8010"/>
                    <a:pt x="4985" y="8026"/>
                  </a:cubicBezTo>
                  <a:cubicBezTo>
                    <a:pt x="5001" y="8010"/>
                    <a:pt x="5001" y="8010"/>
                    <a:pt x="5001" y="8010"/>
                  </a:cubicBezTo>
                  <a:cubicBezTo>
                    <a:pt x="5001" y="8010"/>
                    <a:pt x="5001" y="8010"/>
                    <a:pt x="5001" y="8026"/>
                  </a:cubicBezTo>
                  <a:cubicBezTo>
                    <a:pt x="5001" y="8026"/>
                    <a:pt x="5001" y="8042"/>
                    <a:pt x="5016" y="8042"/>
                  </a:cubicBezTo>
                  <a:lnTo>
                    <a:pt x="5032" y="8057"/>
                  </a:lnTo>
                  <a:lnTo>
                    <a:pt x="5032" y="8073"/>
                  </a:lnTo>
                  <a:lnTo>
                    <a:pt x="5048" y="8089"/>
                  </a:lnTo>
                  <a:lnTo>
                    <a:pt x="5063" y="8089"/>
                  </a:lnTo>
                  <a:lnTo>
                    <a:pt x="5079" y="8104"/>
                  </a:lnTo>
                  <a:cubicBezTo>
                    <a:pt x="5095" y="8104"/>
                    <a:pt x="5095" y="8120"/>
                    <a:pt x="5095" y="8120"/>
                  </a:cubicBezTo>
                  <a:cubicBezTo>
                    <a:pt x="5110" y="8120"/>
                    <a:pt x="5110" y="8120"/>
                    <a:pt x="5110" y="8136"/>
                  </a:cubicBezTo>
                  <a:cubicBezTo>
                    <a:pt x="5126" y="8120"/>
                    <a:pt x="5126" y="8120"/>
                    <a:pt x="5126" y="8120"/>
                  </a:cubicBezTo>
                  <a:lnTo>
                    <a:pt x="5126" y="8104"/>
                  </a:lnTo>
                  <a:cubicBezTo>
                    <a:pt x="5142" y="8104"/>
                    <a:pt x="5142" y="8089"/>
                    <a:pt x="5142" y="8089"/>
                  </a:cubicBezTo>
                  <a:cubicBezTo>
                    <a:pt x="5142" y="8089"/>
                    <a:pt x="5142" y="8104"/>
                    <a:pt x="5142" y="8104"/>
                  </a:cubicBezTo>
                  <a:lnTo>
                    <a:pt x="5126" y="8104"/>
                  </a:lnTo>
                  <a:lnTo>
                    <a:pt x="5142" y="8120"/>
                  </a:lnTo>
                  <a:cubicBezTo>
                    <a:pt x="5126" y="8120"/>
                    <a:pt x="5126" y="8120"/>
                    <a:pt x="5126" y="8136"/>
                  </a:cubicBezTo>
                  <a:lnTo>
                    <a:pt x="5142" y="8151"/>
                  </a:lnTo>
                  <a:lnTo>
                    <a:pt x="5126" y="8151"/>
                  </a:lnTo>
                  <a:cubicBezTo>
                    <a:pt x="5137" y="8157"/>
                    <a:pt x="5144" y="8158"/>
                    <a:pt x="5149" y="8158"/>
                  </a:cubicBezTo>
                  <a:cubicBezTo>
                    <a:pt x="5161" y="8158"/>
                    <a:pt x="5168" y="8151"/>
                    <a:pt x="5189" y="8151"/>
                  </a:cubicBezTo>
                  <a:cubicBezTo>
                    <a:pt x="5189" y="8151"/>
                    <a:pt x="5189" y="8151"/>
                    <a:pt x="5189" y="8136"/>
                  </a:cubicBezTo>
                  <a:cubicBezTo>
                    <a:pt x="5189" y="8136"/>
                    <a:pt x="5189" y="8136"/>
                    <a:pt x="5189" y="8120"/>
                  </a:cubicBezTo>
                  <a:lnTo>
                    <a:pt x="5205" y="8136"/>
                  </a:lnTo>
                  <a:cubicBezTo>
                    <a:pt x="5205" y="8136"/>
                    <a:pt x="5205" y="8136"/>
                    <a:pt x="5205" y="8151"/>
                  </a:cubicBezTo>
                  <a:cubicBezTo>
                    <a:pt x="5205" y="8167"/>
                    <a:pt x="5220" y="8183"/>
                    <a:pt x="5220" y="8183"/>
                  </a:cubicBezTo>
                  <a:lnTo>
                    <a:pt x="5236" y="8198"/>
                  </a:lnTo>
                  <a:lnTo>
                    <a:pt x="5252" y="8198"/>
                  </a:lnTo>
                  <a:lnTo>
                    <a:pt x="5267" y="8214"/>
                  </a:lnTo>
                  <a:lnTo>
                    <a:pt x="5283" y="8214"/>
                  </a:lnTo>
                  <a:lnTo>
                    <a:pt x="5283" y="8230"/>
                  </a:lnTo>
                  <a:lnTo>
                    <a:pt x="5299" y="8230"/>
                  </a:lnTo>
                  <a:lnTo>
                    <a:pt x="5314" y="8245"/>
                  </a:lnTo>
                  <a:lnTo>
                    <a:pt x="5330" y="8261"/>
                  </a:lnTo>
                  <a:cubicBezTo>
                    <a:pt x="5346" y="8261"/>
                    <a:pt x="5346" y="8261"/>
                    <a:pt x="5346" y="8277"/>
                  </a:cubicBezTo>
                  <a:lnTo>
                    <a:pt x="5346" y="8261"/>
                  </a:lnTo>
                  <a:lnTo>
                    <a:pt x="5361" y="8277"/>
                  </a:lnTo>
                  <a:cubicBezTo>
                    <a:pt x="5361" y="8277"/>
                    <a:pt x="5361" y="8261"/>
                    <a:pt x="5377" y="8261"/>
                  </a:cubicBezTo>
                  <a:lnTo>
                    <a:pt x="5393" y="8261"/>
                  </a:lnTo>
                  <a:cubicBezTo>
                    <a:pt x="5393" y="8261"/>
                    <a:pt x="5393" y="8261"/>
                    <a:pt x="5393" y="8245"/>
                  </a:cubicBezTo>
                  <a:cubicBezTo>
                    <a:pt x="5393" y="8245"/>
                    <a:pt x="5377" y="8245"/>
                    <a:pt x="5377" y="8230"/>
                  </a:cubicBezTo>
                  <a:lnTo>
                    <a:pt x="5361" y="8230"/>
                  </a:lnTo>
                  <a:cubicBezTo>
                    <a:pt x="5361" y="8214"/>
                    <a:pt x="5361" y="8214"/>
                    <a:pt x="5361" y="8198"/>
                  </a:cubicBezTo>
                  <a:lnTo>
                    <a:pt x="5330" y="8198"/>
                  </a:lnTo>
                  <a:cubicBezTo>
                    <a:pt x="5330" y="8183"/>
                    <a:pt x="5330" y="8167"/>
                    <a:pt x="5314" y="8167"/>
                  </a:cubicBezTo>
                  <a:lnTo>
                    <a:pt x="5299" y="8151"/>
                  </a:lnTo>
                  <a:cubicBezTo>
                    <a:pt x="5314" y="8151"/>
                    <a:pt x="5314" y="8151"/>
                    <a:pt x="5314" y="8167"/>
                  </a:cubicBezTo>
                  <a:cubicBezTo>
                    <a:pt x="5314" y="8151"/>
                    <a:pt x="5314" y="8151"/>
                    <a:pt x="5314" y="8151"/>
                  </a:cubicBezTo>
                  <a:lnTo>
                    <a:pt x="5330" y="8151"/>
                  </a:lnTo>
                  <a:cubicBezTo>
                    <a:pt x="5346" y="8136"/>
                    <a:pt x="5346" y="8136"/>
                    <a:pt x="5346" y="8136"/>
                  </a:cubicBezTo>
                  <a:lnTo>
                    <a:pt x="5393" y="8136"/>
                  </a:lnTo>
                  <a:lnTo>
                    <a:pt x="5408" y="8151"/>
                  </a:lnTo>
                  <a:lnTo>
                    <a:pt x="5424" y="8151"/>
                  </a:lnTo>
                  <a:cubicBezTo>
                    <a:pt x="5424" y="8167"/>
                    <a:pt x="5424" y="8167"/>
                    <a:pt x="5424" y="8167"/>
                  </a:cubicBezTo>
                  <a:lnTo>
                    <a:pt x="5440" y="8198"/>
                  </a:lnTo>
                  <a:lnTo>
                    <a:pt x="5455" y="8198"/>
                  </a:lnTo>
                  <a:lnTo>
                    <a:pt x="5471" y="8214"/>
                  </a:lnTo>
                  <a:lnTo>
                    <a:pt x="5487" y="8230"/>
                  </a:lnTo>
                  <a:lnTo>
                    <a:pt x="5502" y="8230"/>
                  </a:lnTo>
                  <a:lnTo>
                    <a:pt x="5502" y="8245"/>
                  </a:lnTo>
                  <a:cubicBezTo>
                    <a:pt x="5518" y="8261"/>
                    <a:pt x="5534" y="8261"/>
                    <a:pt x="5534" y="8277"/>
                  </a:cubicBezTo>
                  <a:lnTo>
                    <a:pt x="5549" y="8292"/>
                  </a:lnTo>
                  <a:lnTo>
                    <a:pt x="5565" y="8292"/>
                  </a:lnTo>
                  <a:cubicBezTo>
                    <a:pt x="5581" y="8308"/>
                    <a:pt x="5581" y="8324"/>
                    <a:pt x="5581" y="8324"/>
                  </a:cubicBezTo>
                  <a:lnTo>
                    <a:pt x="5628" y="8324"/>
                  </a:lnTo>
                  <a:lnTo>
                    <a:pt x="5612" y="8308"/>
                  </a:lnTo>
                  <a:cubicBezTo>
                    <a:pt x="5612" y="8300"/>
                    <a:pt x="5616" y="8300"/>
                    <a:pt x="5620" y="8300"/>
                  </a:cubicBezTo>
                  <a:cubicBezTo>
                    <a:pt x="5624" y="8300"/>
                    <a:pt x="5628" y="8300"/>
                    <a:pt x="5628" y="8292"/>
                  </a:cubicBezTo>
                  <a:cubicBezTo>
                    <a:pt x="5628" y="8277"/>
                    <a:pt x="5628" y="8277"/>
                    <a:pt x="5628" y="8277"/>
                  </a:cubicBezTo>
                  <a:lnTo>
                    <a:pt x="5612" y="8261"/>
                  </a:lnTo>
                  <a:lnTo>
                    <a:pt x="5628" y="8261"/>
                  </a:lnTo>
                  <a:cubicBezTo>
                    <a:pt x="5612" y="8245"/>
                    <a:pt x="5612" y="8245"/>
                    <a:pt x="5612" y="8245"/>
                  </a:cubicBezTo>
                  <a:lnTo>
                    <a:pt x="5628" y="8245"/>
                  </a:lnTo>
                  <a:cubicBezTo>
                    <a:pt x="5612" y="8230"/>
                    <a:pt x="5596" y="8230"/>
                    <a:pt x="5596" y="8214"/>
                  </a:cubicBezTo>
                  <a:cubicBezTo>
                    <a:pt x="5596" y="8206"/>
                    <a:pt x="5592" y="8202"/>
                    <a:pt x="5587" y="8202"/>
                  </a:cubicBezTo>
                  <a:cubicBezTo>
                    <a:pt x="5581" y="8202"/>
                    <a:pt x="5573" y="8206"/>
                    <a:pt x="5565" y="8214"/>
                  </a:cubicBezTo>
                  <a:cubicBezTo>
                    <a:pt x="5565" y="8198"/>
                    <a:pt x="5565" y="8198"/>
                    <a:pt x="5565" y="8198"/>
                  </a:cubicBezTo>
                  <a:cubicBezTo>
                    <a:pt x="5565" y="8198"/>
                    <a:pt x="5565" y="8183"/>
                    <a:pt x="5565" y="8167"/>
                  </a:cubicBezTo>
                  <a:cubicBezTo>
                    <a:pt x="5549" y="8167"/>
                    <a:pt x="5534" y="8136"/>
                    <a:pt x="5518" y="8136"/>
                  </a:cubicBezTo>
                  <a:lnTo>
                    <a:pt x="5502" y="8104"/>
                  </a:lnTo>
                  <a:cubicBezTo>
                    <a:pt x="5502" y="8089"/>
                    <a:pt x="5502" y="8089"/>
                    <a:pt x="5502" y="8089"/>
                  </a:cubicBezTo>
                  <a:lnTo>
                    <a:pt x="5518" y="8089"/>
                  </a:lnTo>
                  <a:cubicBezTo>
                    <a:pt x="5518" y="8089"/>
                    <a:pt x="5518" y="8104"/>
                    <a:pt x="5518" y="8104"/>
                  </a:cubicBezTo>
                  <a:lnTo>
                    <a:pt x="5534" y="8104"/>
                  </a:lnTo>
                  <a:lnTo>
                    <a:pt x="5549" y="8136"/>
                  </a:lnTo>
                  <a:lnTo>
                    <a:pt x="5565" y="8136"/>
                  </a:lnTo>
                  <a:cubicBezTo>
                    <a:pt x="5565" y="8151"/>
                    <a:pt x="5565" y="8151"/>
                    <a:pt x="5581" y="8167"/>
                  </a:cubicBezTo>
                  <a:cubicBezTo>
                    <a:pt x="5596" y="8183"/>
                    <a:pt x="5612" y="8183"/>
                    <a:pt x="5628" y="8198"/>
                  </a:cubicBezTo>
                  <a:cubicBezTo>
                    <a:pt x="5628" y="8183"/>
                    <a:pt x="5628" y="8183"/>
                    <a:pt x="5628" y="8183"/>
                  </a:cubicBezTo>
                  <a:cubicBezTo>
                    <a:pt x="5628" y="8183"/>
                    <a:pt x="5643" y="8198"/>
                    <a:pt x="5643" y="8214"/>
                  </a:cubicBezTo>
                  <a:lnTo>
                    <a:pt x="5643" y="8230"/>
                  </a:lnTo>
                  <a:cubicBezTo>
                    <a:pt x="5659" y="8230"/>
                    <a:pt x="5659" y="8230"/>
                    <a:pt x="5675" y="8245"/>
                  </a:cubicBezTo>
                  <a:lnTo>
                    <a:pt x="5675" y="8230"/>
                  </a:lnTo>
                  <a:cubicBezTo>
                    <a:pt x="5675" y="8230"/>
                    <a:pt x="5675" y="8230"/>
                    <a:pt x="5690" y="8214"/>
                  </a:cubicBezTo>
                  <a:cubicBezTo>
                    <a:pt x="5675" y="8214"/>
                    <a:pt x="5675" y="8214"/>
                    <a:pt x="5675" y="8198"/>
                  </a:cubicBezTo>
                  <a:cubicBezTo>
                    <a:pt x="5675" y="8183"/>
                    <a:pt x="5659" y="8183"/>
                    <a:pt x="5659" y="8167"/>
                  </a:cubicBezTo>
                  <a:lnTo>
                    <a:pt x="5675" y="8167"/>
                  </a:lnTo>
                  <a:cubicBezTo>
                    <a:pt x="5675" y="8151"/>
                    <a:pt x="5675" y="8151"/>
                    <a:pt x="5675" y="8136"/>
                  </a:cubicBezTo>
                  <a:lnTo>
                    <a:pt x="5659" y="8104"/>
                  </a:lnTo>
                  <a:cubicBezTo>
                    <a:pt x="5659" y="8104"/>
                    <a:pt x="5643" y="8089"/>
                    <a:pt x="5643" y="8073"/>
                  </a:cubicBezTo>
                  <a:cubicBezTo>
                    <a:pt x="5643" y="8073"/>
                    <a:pt x="5643" y="8089"/>
                    <a:pt x="5643" y="8089"/>
                  </a:cubicBezTo>
                  <a:lnTo>
                    <a:pt x="5628" y="8089"/>
                  </a:lnTo>
                  <a:cubicBezTo>
                    <a:pt x="5628" y="8097"/>
                    <a:pt x="5624" y="8100"/>
                    <a:pt x="5620" y="8100"/>
                  </a:cubicBezTo>
                  <a:cubicBezTo>
                    <a:pt x="5616" y="8100"/>
                    <a:pt x="5612" y="8097"/>
                    <a:pt x="5612" y="8089"/>
                  </a:cubicBezTo>
                  <a:cubicBezTo>
                    <a:pt x="5612" y="8073"/>
                    <a:pt x="5612" y="8073"/>
                    <a:pt x="5612" y="8057"/>
                  </a:cubicBezTo>
                  <a:cubicBezTo>
                    <a:pt x="5596" y="8073"/>
                    <a:pt x="5596" y="8073"/>
                    <a:pt x="5596" y="8073"/>
                  </a:cubicBezTo>
                  <a:cubicBezTo>
                    <a:pt x="5581" y="8057"/>
                    <a:pt x="5581" y="8057"/>
                    <a:pt x="5565" y="8042"/>
                  </a:cubicBezTo>
                  <a:cubicBezTo>
                    <a:pt x="5581" y="8026"/>
                    <a:pt x="5581" y="8026"/>
                    <a:pt x="5581" y="8010"/>
                  </a:cubicBezTo>
                  <a:lnTo>
                    <a:pt x="5549" y="8010"/>
                  </a:lnTo>
                  <a:cubicBezTo>
                    <a:pt x="5549" y="8010"/>
                    <a:pt x="5549" y="7995"/>
                    <a:pt x="5549" y="7995"/>
                  </a:cubicBezTo>
                  <a:lnTo>
                    <a:pt x="5518" y="7979"/>
                  </a:lnTo>
                  <a:cubicBezTo>
                    <a:pt x="5502" y="7979"/>
                    <a:pt x="5502" y="7979"/>
                    <a:pt x="5502" y="7963"/>
                  </a:cubicBezTo>
                  <a:cubicBezTo>
                    <a:pt x="5502" y="7963"/>
                    <a:pt x="5502" y="7963"/>
                    <a:pt x="5518" y="7948"/>
                  </a:cubicBezTo>
                  <a:cubicBezTo>
                    <a:pt x="5508" y="7948"/>
                    <a:pt x="5497" y="7941"/>
                    <a:pt x="5491" y="7941"/>
                  </a:cubicBezTo>
                  <a:cubicBezTo>
                    <a:pt x="5488" y="7941"/>
                    <a:pt x="5487" y="7942"/>
                    <a:pt x="5487" y="7948"/>
                  </a:cubicBezTo>
                  <a:cubicBezTo>
                    <a:pt x="5471" y="7932"/>
                    <a:pt x="5471" y="7932"/>
                    <a:pt x="5471" y="7916"/>
                  </a:cubicBezTo>
                  <a:lnTo>
                    <a:pt x="5455" y="7901"/>
                  </a:lnTo>
                  <a:cubicBezTo>
                    <a:pt x="5455" y="7885"/>
                    <a:pt x="5455" y="7885"/>
                    <a:pt x="5440" y="7869"/>
                  </a:cubicBezTo>
                  <a:cubicBezTo>
                    <a:pt x="5440" y="7869"/>
                    <a:pt x="5455" y="7869"/>
                    <a:pt x="5455" y="7854"/>
                  </a:cubicBezTo>
                  <a:cubicBezTo>
                    <a:pt x="5440" y="7854"/>
                    <a:pt x="5455" y="7854"/>
                    <a:pt x="5440" y="7838"/>
                  </a:cubicBezTo>
                  <a:cubicBezTo>
                    <a:pt x="5447" y="7830"/>
                    <a:pt x="5451" y="7830"/>
                    <a:pt x="5453" y="7830"/>
                  </a:cubicBezTo>
                  <a:cubicBezTo>
                    <a:pt x="5455" y="7830"/>
                    <a:pt x="5455" y="7830"/>
                    <a:pt x="5455" y="7822"/>
                  </a:cubicBezTo>
                  <a:cubicBezTo>
                    <a:pt x="5455" y="7822"/>
                    <a:pt x="5440" y="7822"/>
                    <a:pt x="5440" y="7807"/>
                  </a:cubicBezTo>
                  <a:lnTo>
                    <a:pt x="5424" y="7791"/>
                  </a:lnTo>
                  <a:cubicBezTo>
                    <a:pt x="5424" y="7791"/>
                    <a:pt x="5424" y="7775"/>
                    <a:pt x="5424" y="7775"/>
                  </a:cubicBezTo>
                  <a:lnTo>
                    <a:pt x="5440" y="7760"/>
                  </a:lnTo>
                  <a:cubicBezTo>
                    <a:pt x="5440" y="7760"/>
                    <a:pt x="5440" y="7760"/>
                    <a:pt x="5440" y="7744"/>
                  </a:cubicBezTo>
                  <a:lnTo>
                    <a:pt x="5440" y="7728"/>
                  </a:lnTo>
                  <a:lnTo>
                    <a:pt x="5424" y="7728"/>
                  </a:lnTo>
                  <a:lnTo>
                    <a:pt x="5440" y="7713"/>
                  </a:lnTo>
                  <a:lnTo>
                    <a:pt x="5440" y="7697"/>
                  </a:lnTo>
                  <a:cubicBezTo>
                    <a:pt x="5424" y="7681"/>
                    <a:pt x="5424" y="7681"/>
                    <a:pt x="5424" y="7666"/>
                  </a:cubicBezTo>
                  <a:lnTo>
                    <a:pt x="5455" y="7666"/>
                  </a:lnTo>
                  <a:cubicBezTo>
                    <a:pt x="5455" y="7666"/>
                    <a:pt x="5471" y="7666"/>
                    <a:pt x="5471" y="7681"/>
                  </a:cubicBezTo>
                  <a:lnTo>
                    <a:pt x="5471" y="7666"/>
                  </a:lnTo>
                  <a:cubicBezTo>
                    <a:pt x="5471" y="7666"/>
                    <a:pt x="5455" y="7666"/>
                    <a:pt x="5455" y="7650"/>
                  </a:cubicBezTo>
                  <a:cubicBezTo>
                    <a:pt x="5455" y="7634"/>
                    <a:pt x="5455" y="7634"/>
                    <a:pt x="5455" y="7634"/>
                  </a:cubicBezTo>
                  <a:lnTo>
                    <a:pt x="5455" y="7618"/>
                  </a:lnTo>
                  <a:cubicBezTo>
                    <a:pt x="5455" y="7618"/>
                    <a:pt x="5455" y="7618"/>
                    <a:pt x="5471" y="7603"/>
                  </a:cubicBezTo>
                  <a:cubicBezTo>
                    <a:pt x="5471" y="7603"/>
                    <a:pt x="5471" y="7603"/>
                    <a:pt x="5471" y="7587"/>
                  </a:cubicBezTo>
                  <a:cubicBezTo>
                    <a:pt x="5487" y="7571"/>
                    <a:pt x="5487" y="7571"/>
                    <a:pt x="5487" y="7571"/>
                  </a:cubicBezTo>
                  <a:lnTo>
                    <a:pt x="5471" y="7556"/>
                  </a:lnTo>
                  <a:lnTo>
                    <a:pt x="5502" y="7556"/>
                  </a:lnTo>
                  <a:cubicBezTo>
                    <a:pt x="5502" y="7556"/>
                    <a:pt x="5502" y="7540"/>
                    <a:pt x="5502" y="7540"/>
                  </a:cubicBezTo>
                  <a:cubicBezTo>
                    <a:pt x="5518" y="7556"/>
                    <a:pt x="5518" y="7571"/>
                    <a:pt x="5534" y="7571"/>
                  </a:cubicBezTo>
                  <a:lnTo>
                    <a:pt x="5534" y="7556"/>
                  </a:lnTo>
                  <a:cubicBezTo>
                    <a:pt x="5534" y="7556"/>
                    <a:pt x="5549" y="7556"/>
                    <a:pt x="5549" y="7540"/>
                  </a:cubicBezTo>
                  <a:cubicBezTo>
                    <a:pt x="5557" y="7532"/>
                    <a:pt x="5565" y="7528"/>
                    <a:pt x="5571" y="7528"/>
                  </a:cubicBezTo>
                  <a:cubicBezTo>
                    <a:pt x="5577" y="7528"/>
                    <a:pt x="5581" y="7532"/>
                    <a:pt x="5581" y="7540"/>
                  </a:cubicBezTo>
                  <a:cubicBezTo>
                    <a:pt x="5581" y="7524"/>
                    <a:pt x="5581" y="7524"/>
                    <a:pt x="5581" y="7524"/>
                  </a:cubicBezTo>
                  <a:lnTo>
                    <a:pt x="5581" y="7509"/>
                  </a:lnTo>
                  <a:cubicBezTo>
                    <a:pt x="5565" y="7493"/>
                    <a:pt x="5565" y="7493"/>
                    <a:pt x="5565" y="7493"/>
                  </a:cubicBezTo>
                  <a:lnTo>
                    <a:pt x="5534" y="7493"/>
                  </a:lnTo>
                  <a:cubicBezTo>
                    <a:pt x="5534" y="7493"/>
                    <a:pt x="5534" y="7493"/>
                    <a:pt x="5534" y="7477"/>
                  </a:cubicBezTo>
                  <a:cubicBezTo>
                    <a:pt x="5534" y="7477"/>
                    <a:pt x="5518" y="7477"/>
                    <a:pt x="5518" y="7462"/>
                  </a:cubicBezTo>
                  <a:lnTo>
                    <a:pt x="5518" y="7446"/>
                  </a:lnTo>
                  <a:lnTo>
                    <a:pt x="5502" y="7430"/>
                  </a:lnTo>
                  <a:lnTo>
                    <a:pt x="5518" y="7430"/>
                  </a:lnTo>
                  <a:cubicBezTo>
                    <a:pt x="5518" y="7430"/>
                    <a:pt x="5518" y="7430"/>
                    <a:pt x="5518" y="7415"/>
                  </a:cubicBezTo>
                  <a:cubicBezTo>
                    <a:pt x="5518" y="7415"/>
                    <a:pt x="5487" y="7399"/>
                    <a:pt x="5471" y="7383"/>
                  </a:cubicBezTo>
                  <a:lnTo>
                    <a:pt x="5487" y="7383"/>
                  </a:lnTo>
                  <a:cubicBezTo>
                    <a:pt x="5487" y="7383"/>
                    <a:pt x="5502" y="7399"/>
                    <a:pt x="5502" y="7399"/>
                  </a:cubicBezTo>
                  <a:lnTo>
                    <a:pt x="5502" y="7383"/>
                  </a:lnTo>
                  <a:cubicBezTo>
                    <a:pt x="5487" y="7368"/>
                    <a:pt x="5471" y="7368"/>
                    <a:pt x="5487" y="7352"/>
                  </a:cubicBezTo>
                  <a:lnTo>
                    <a:pt x="5487" y="7352"/>
                  </a:lnTo>
                  <a:lnTo>
                    <a:pt x="5502" y="7383"/>
                  </a:lnTo>
                  <a:cubicBezTo>
                    <a:pt x="5502" y="7368"/>
                    <a:pt x="5502" y="7368"/>
                    <a:pt x="5502" y="7368"/>
                  </a:cubicBezTo>
                  <a:cubicBezTo>
                    <a:pt x="5502" y="7368"/>
                    <a:pt x="5502" y="7352"/>
                    <a:pt x="5502" y="7352"/>
                  </a:cubicBezTo>
                  <a:lnTo>
                    <a:pt x="5518" y="7368"/>
                  </a:lnTo>
                  <a:lnTo>
                    <a:pt x="5534" y="7352"/>
                  </a:lnTo>
                  <a:cubicBezTo>
                    <a:pt x="5534" y="7336"/>
                    <a:pt x="5534" y="7336"/>
                    <a:pt x="5534" y="7321"/>
                  </a:cubicBezTo>
                  <a:cubicBezTo>
                    <a:pt x="5534" y="7321"/>
                    <a:pt x="5549" y="7336"/>
                    <a:pt x="5549" y="7336"/>
                  </a:cubicBezTo>
                  <a:cubicBezTo>
                    <a:pt x="5549" y="7352"/>
                    <a:pt x="5549" y="7352"/>
                    <a:pt x="5549" y="7352"/>
                  </a:cubicBezTo>
                  <a:cubicBezTo>
                    <a:pt x="5549" y="7352"/>
                    <a:pt x="5549" y="7368"/>
                    <a:pt x="5549" y="7368"/>
                  </a:cubicBezTo>
                  <a:cubicBezTo>
                    <a:pt x="5549" y="7368"/>
                    <a:pt x="5549" y="7368"/>
                    <a:pt x="5565" y="7383"/>
                  </a:cubicBezTo>
                  <a:lnTo>
                    <a:pt x="5549" y="7383"/>
                  </a:lnTo>
                  <a:cubicBezTo>
                    <a:pt x="5549" y="7399"/>
                    <a:pt x="5565" y="7399"/>
                    <a:pt x="5565" y="7415"/>
                  </a:cubicBezTo>
                  <a:cubicBezTo>
                    <a:pt x="5581" y="7430"/>
                    <a:pt x="5581" y="7446"/>
                    <a:pt x="5596" y="7462"/>
                  </a:cubicBezTo>
                  <a:lnTo>
                    <a:pt x="5612" y="7462"/>
                  </a:lnTo>
                  <a:cubicBezTo>
                    <a:pt x="5612" y="7462"/>
                    <a:pt x="5612" y="7462"/>
                    <a:pt x="5612" y="7446"/>
                  </a:cubicBezTo>
                  <a:lnTo>
                    <a:pt x="5628" y="7446"/>
                  </a:lnTo>
                  <a:lnTo>
                    <a:pt x="5612" y="7430"/>
                  </a:lnTo>
                  <a:cubicBezTo>
                    <a:pt x="5612" y="7430"/>
                    <a:pt x="5612" y="7415"/>
                    <a:pt x="5612" y="7415"/>
                  </a:cubicBezTo>
                  <a:cubicBezTo>
                    <a:pt x="5596" y="7399"/>
                    <a:pt x="5596" y="7399"/>
                    <a:pt x="5596" y="7399"/>
                  </a:cubicBezTo>
                  <a:lnTo>
                    <a:pt x="5596" y="7383"/>
                  </a:lnTo>
                  <a:lnTo>
                    <a:pt x="5596" y="7368"/>
                  </a:lnTo>
                  <a:cubicBezTo>
                    <a:pt x="5596" y="7368"/>
                    <a:pt x="5596" y="7368"/>
                    <a:pt x="5596" y="7352"/>
                  </a:cubicBezTo>
                  <a:cubicBezTo>
                    <a:pt x="5596" y="7336"/>
                    <a:pt x="5581" y="7336"/>
                    <a:pt x="5565" y="7336"/>
                  </a:cubicBezTo>
                  <a:cubicBezTo>
                    <a:pt x="5565" y="7336"/>
                    <a:pt x="5565" y="7321"/>
                    <a:pt x="5581" y="7321"/>
                  </a:cubicBezTo>
                  <a:cubicBezTo>
                    <a:pt x="5565" y="7321"/>
                    <a:pt x="5565" y="7321"/>
                    <a:pt x="5549" y="7305"/>
                  </a:cubicBezTo>
                  <a:lnTo>
                    <a:pt x="5565" y="7305"/>
                  </a:lnTo>
                  <a:cubicBezTo>
                    <a:pt x="5565" y="7305"/>
                    <a:pt x="5565" y="7289"/>
                    <a:pt x="5565" y="7289"/>
                  </a:cubicBezTo>
                  <a:lnTo>
                    <a:pt x="5581" y="7305"/>
                  </a:lnTo>
                  <a:cubicBezTo>
                    <a:pt x="5581" y="7289"/>
                    <a:pt x="5581" y="7289"/>
                    <a:pt x="5596" y="7289"/>
                  </a:cubicBezTo>
                  <a:lnTo>
                    <a:pt x="5581" y="7289"/>
                  </a:lnTo>
                  <a:cubicBezTo>
                    <a:pt x="5596" y="7289"/>
                    <a:pt x="5596" y="7289"/>
                    <a:pt x="5596" y="7274"/>
                  </a:cubicBezTo>
                  <a:lnTo>
                    <a:pt x="5581" y="7258"/>
                  </a:lnTo>
                  <a:lnTo>
                    <a:pt x="5596" y="7258"/>
                  </a:lnTo>
                  <a:cubicBezTo>
                    <a:pt x="5604" y="7250"/>
                    <a:pt x="5608" y="7250"/>
                    <a:pt x="5610" y="7250"/>
                  </a:cubicBezTo>
                  <a:cubicBezTo>
                    <a:pt x="5612" y="7250"/>
                    <a:pt x="5612" y="7250"/>
                    <a:pt x="5612" y="7242"/>
                  </a:cubicBezTo>
                  <a:cubicBezTo>
                    <a:pt x="5628" y="7258"/>
                    <a:pt x="5612" y="7258"/>
                    <a:pt x="5628" y="7258"/>
                  </a:cubicBezTo>
                  <a:lnTo>
                    <a:pt x="5612" y="7258"/>
                  </a:lnTo>
                  <a:lnTo>
                    <a:pt x="5612" y="7274"/>
                  </a:lnTo>
                  <a:cubicBezTo>
                    <a:pt x="5628" y="7274"/>
                    <a:pt x="5628" y="7274"/>
                    <a:pt x="5643" y="7258"/>
                  </a:cubicBezTo>
                  <a:lnTo>
                    <a:pt x="5643" y="7242"/>
                  </a:lnTo>
                  <a:lnTo>
                    <a:pt x="5659" y="7242"/>
                  </a:lnTo>
                  <a:cubicBezTo>
                    <a:pt x="5659" y="7242"/>
                    <a:pt x="5675" y="7258"/>
                    <a:pt x="5675" y="7258"/>
                  </a:cubicBezTo>
                  <a:lnTo>
                    <a:pt x="5675" y="7274"/>
                  </a:lnTo>
                  <a:lnTo>
                    <a:pt x="5706" y="7274"/>
                  </a:lnTo>
                  <a:cubicBezTo>
                    <a:pt x="5706" y="7289"/>
                    <a:pt x="5706" y="7289"/>
                    <a:pt x="5706" y="7289"/>
                  </a:cubicBezTo>
                  <a:lnTo>
                    <a:pt x="5722" y="7289"/>
                  </a:lnTo>
                  <a:cubicBezTo>
                    <a:pt x="5718" y="7285"/>
                    <a:pt x="5713" y="7280"/>
                    <a:pt x="5709" y="7274"/>
                  </a:cubicBezTo>
                  <a:lnTo>
                    <a:pt x="5722" y="7274"/>
                  </a:lnTo>
                  <a:cubicBezTo>
                    <a:pt x="5727" y="7279"/>
                    <a:pt x="5732" y="7281"/>
                    <a:pt x="5737" y="7281"/>
                  </a:cubicBezTo>
                  <a:cubicBezTo>
                    <a:pt x="5748" y="7281"/>
                    <a:pt x="5758" y="7274"/>
                    <a:pt x="5769" y="7274"/>
                  </a:cubicBezTo>
                  <a:lnTo>
                    <a:pt x="5769" y="7258"/>
                  </a:lnTo>
                  <a:lnTo>
                    <a:pt x="5737" y="7258"/>
                  </a:lnTo>
                  <a:lnTo>
                    <a:pt x="5737" y="7242"/>
                  </a:lnTo>
                  <a:lnTo>
                    <a:pt x="5722" y="7242"/>
                  </a:lnTo>
                  <a:cubicBezTo>
                    <a:pt x="5722" y="7242"/>
                    <a:pt x="5722" y="7242"/>
                    <a:pt x="5722" y="7227"/>
                  </a:cubicBezTo>
                  <a:lnTo>
                    <a:pt x="5706" y="7242"/>
                  </a:lnTo>
                  <a:lnTo>
                    <a:pt x="5706" y="7227"/>
                  </a:lnTo>
                  <a:lnTo>
                    <a:pt x="5722" y="7227"/>
                  </a:lnTo>
                  <a:cubicBezTo>
                    <a:pt x="5722" y="7227"/>
                    <a:pt x="5722" y="7227"/>
                    <a:pt x="5722" y="7211"/>
                  </a:cubicBezTo>
                  <a:lnTo>
                    <a:pt x="5706" y="7195"/>
                  </a:lnTo>
                  <a:lnTo>
                    <a:pt x="5737" y="7211"/>
                  </a:lnTo>
                  <a:lnTo>
                    <a:pt x="5722" y="7211"/>
                  </a:lnTo>
                  <a:cubicBezTo>
                    <a:pt x="5722" y="7211"/>
                    <a:pt x="5737" y="7227"/>
                    <a:pt x="5737" y="7227"/>
                  </a:cubicBezTo>
                  <a:cubicBezTo>
                    <a:pt x="5737" y="7227"/>
                    <a:pt x="5737" y="7242"/>
                    <a:pt x="5737" y="7242"/>
                  </a:cubicBezTo>
                  <a:cubicBezTo>
                    <a:pt x="5753" y="7258"/>
                    <a:pt x="5753" y="7258"/>
                    <a:pt x="5769" y="7258"/>
                  </a:cubicBezTo>
                  <a:lnTo>
                    <a:pt x="5784" y="7258"/>
                  </a:lnTo>
                  <a:cubicBezTo>
                    <a:pt x="5800" y="7258"/>
                    <a:pt x="5800" y="7258"/>
                    <a:pt x="5800" y="7242"/>
                  </a:cubicBezTo>
                  <a:cubicBezTo>
                    <a:pt x="5800" y="7238"/>
                    <a:pt x="5800" y="7234"/>
                    <a:pt x="5800" y="7227"/>
                  </a:cubicBezTo>
                  <a:lnTo>
                    <a:pt x="5832" y="7227"/>
                  </a:lnTo>
                  <a:lnTo>
                    <a:pt x="5832" y="7211"/>
                  </a:lnTo>
                  <a:lnTo>
                    <a:pt x="5847" y="7227"/>
                  </a:lnTo>
                  <a:lnTo>
                    <a:pt x="5847" y="7211"/>
                  </a:lnTo>
                  <a:lnTo>
                    <a:pt x="5832" y="7195"/>
                  </a:lnTo>
                  <a:lnTo>
                    <a:pt x="5847" y="7195"/>
                  </a:lnTo>
                  <a:lnTo>
                    <a:pt x="5847" y="7180"/>
                  </a:lnTo>
                  <a:cubicBezTo>
                    <a:pt x="5847" y="7180"/>
                    <a:pt x="5847" y="7164"/>
                    <a:pt x="5832" y="7164"/>
                  </a:cubicBezTo>
                  <a:lnTo>
                    <a:pt x="5816" y="7164"/>
                  </a:lnTo>
                  <a:lnTo>
                    <a:pt x="5816" y="7148"/>
                  </a:lnTo>
                  <a:cubicBezTo>
                    <a:pt x="5832" y="7164"/>
                    <a:pt x="5832" y="7164"/>
                    <a:pt x="5847" y="7164"/>
                  </a:cubicBezTo>
                  <a:cubicBezTo>
                    <a:pt x="5847" y="7148"/>
                    <a:pt x="5847" y="7148"/>
                    <a:pt x="5847" y="7148"/>
                  </a:cubicBezTo>
                  <a:lnTo>
                    <a:pt x="5847" y="7133"/>
                  </a:lnTo>
                  <a:cubicBezTo>
                    <a:pt x="5847" y="7148"/>
                    <a:pt x="5847" y="7148"/>
                    <a:pt x="5863" y="7148"/>
                  </a:cubicBezTo>
                  <a:lnTo>
                    <a:pt x="5863" y="7133"/>
                  </a:lnTo>
                  <a:cubicBezTo>
                    <a:pt x="5863" y="7117"/>
                    <a:pt x="5863" y="7117"/>
                    <a:pt x="5863" y="7117"/>
                  </a:cubicBezTo>
                  <a:lnTo>
                    <a:pt x="5879" y="7117"/>
                  </a:lnTo>
                  <a:cubicBezTo>
                    <a:pt x="5879" y="7117"/>
                    <a:pt x="5879" y="7101"/>
                    <a:pt x="5879" y="7101"/>
                  </a:cubicBezTo>
                  <a:lnTo>
                    <a:pt x="5847" y="7101"/>
                  </a:lnTo>
                  <a:lnTo>
                    <a:pt x="5847" y="7086"/>
                  </a:lnTo>
                  <a:lnTo>
                    <a:pt x="5832" y="7086"/>
                  </a:lnTo>
                  <a:cubicBezTo>
                    <a:pt x="5832" y="7086"/>
                    <a:pt x="5832" y="7086"/>
                    <a:pt x="5832" y="7070"/>
                  </a:cubicBezTo>
                  <a:lnTo>
                    <a:pt x="5847" y="7070"/>
                  </a:lnTo>
                  <a:cubicBezTo>
                    <a:pt x="5847" y="7070"/>
                    <a:pt x="5847" y="7070"/>
                    <a:pt x="5847" y="7086"/>
                  </a:cubicBezTo>
                  <a:cubicBezTo>
                    <a:pt x="5847" y="7070"/>
                    <a:pt x="5863" y="7070"/>
                    <a:pt x="5863" y="7070"/>
                  </a:cubicBezTo>
                  <a:cubicBezTo>
                    <a:pt x="5879" y="7086"/>
                    <a:pt x="5879" y="7086"/>
                    <a:pt x="5879" y="7086"/>
                  </a:cubicBezTo>
                  <a:lnTo>
                    <a:pt x="5894" y="7086"/>
                  </a:lnTo>
                  <a:cubicBezTo>
                    <a:pt x="5894" y="7070"/>
                    <a:pt x="5910" y="7070"/>
                    <a:pt x="5910" y="7070"/>
                  </a:cubicBezTo>
                  <a:lnTo>
                    <a:pt x="5894" y="7070"/>
                  </a:lnTo>
                  <a:cubicBezTo>
                    <a:pt x="5902" y="7062"/>
                    <a:pt x="5906" y="7058"/>
                    <a:pt x="5908" y="7058"/>
                  </a:cubicBezTo>
                  <a:cubicBezTo>
                    <a:pt x="5910" y="7058"/>
                    <a:pt x="5910" y="7062"/>
                    <a:pt x="5910" y="7070"/>
                  </a:cubicBezTo>
                  <a:cubicBezTo>
                    <a:pt x="5910" y="7054"/>
                    <a:pt x="5910" y="7054"/>
                    <a:pt x="5910" y="7054"/>
                  </a:cubicBezTo>
                  <a:cubicBezTo>
                    <a:pt x="5910" y="7054"/>
                    <a:pt x="5910" y="7054"/>
                    <a:pt x="5894" y="7039"/>
                  </a:cubicBezTo>
                  <a:lnTo>
                    <a:pt x="5926" y="7039"/>
                  </a:lnTo>
                  <a:lnTo>
                    <a:pt x="5910" y="7023"/>
                  </a:lnTo>
                  <a:lnTo>
                    <a:pt x="5910" y="7007"/>
                  </a:lnTo>
                  <a:cubicBezTo>
                    <a:pt x="5910" y="7007"/>
                    <a:pt x="5926" y="7007"/>
                    <a:pt x="5926" y="6992"/>
                  </a:cubicBezTo>
                  <a:cubicBezTo>
                    <a:pt x="5926" y="6976"/>
                    <a:pt x="5910" y="6976"/>
                    <a:pt x="5910" y="6976"/>
                  </a:cubicBezTo>
                  <a:cubicBezTo>
                    <a:pt x="5910" y="6976"/>
                    <a:pt x="5926" y="6960"/>
                    <a:pt x="5926" y="6960"/>
                  </a:cubicBezTo>
                  <a:cubicBezTo>
                    <a:pt x="5910" y="6960"/>
                    <a:pt x="5910" y="6944"/>
                    <a:pt x="5910" y="6944"/>
                  </a:cubicBezTo>
                  <a:lnTo>
                    <a:pt x="5894" y="6944"/>
                  </a:lnTo>
                  <a:cubicBezTo>
                    <a:pt x="5910" y="6944"/>
                    <a:pt x="5910" y="6944"/>
                    <a:pt x="5926" y="6929"/>
                  </a:cubicBezTo>
                  <a:lnTo>
                    <a:pt x="5894" y="6929"/>
                  </a:lnTo>
                  <a:cubicBezTo>
                    <a:pt x="5902" y="6921"/>
                    <a:pt x="5906" y="6917"/>
                    <a:pt x="5910" y="6917"/>
                  </a:cubicBezTo>
                  <a:cubicBezTo>
                    <a:pt x="5914" y="6917"/>
                    <a:pt x="5918" y="6921"/>
                    <a:pt x="5926" y="6929"/>
                  </a:cubicBezTo>
                  <a:lnTo>
                    <a:pt x="5926" y="6913"/>
                  </a:lnTo>
                  <a:lnTo>
                    <a:pt x="5910" y="6913"/>
                  </a:lnTo>
                  <a:cubicBezTo>
                    <a:pt x="5910" y="6913"/>
                    <a:pt x="5910" y="6913"/>
                    <a:pt x="5926" y="6897"/>
                  </a:cubicBezTo>
                  <a:lnTo>
                    <a:pt x="5941" y="6897"/>
                  </a:lnTo>
                  <a:cubicBezTo>
                    <a:pt x="5926" y="6897"/>
                    <a:pt x="5926" y="6882"/>
                    <a:pt x="5926" y="6882"/>
                  </a:cubicBezTo>
                  <a:lnTo>
                    <a:pt x="5941" y="6882"/>
                  </a:lnTo>
                  <a:lnTo>
                    <a:pt x="5926" y="6866"/>
                  </a:lnTo>
                  <a:lnTo>
                    <a:pt x="5941" y="6866"/>
                  </a:lnTo>
                  <a:cubicBezTo>
                    <a:pt x="5941" y="6866"/>
                    <a:pt x="5941" y="6850"/>
                    <a:pt x="5941" y="6850"/>
                  </a:cubicBezTo>
                  <a:lnTo>
                    <a:pt x="5957" y="6850"/>
                  </a:lnTo>
                  <a:lnTo>
                    <a:pt x="5941" y="6835"/>
                  </a:lnTo>
                  <a:lnTo>
                    <a:pt x="5926" y="6835"/>
                  </a:lnTo>
                  <a:cubicBezTo>
                    <a:pt x="5926" y="6819"/>
                    <a:pt x="5926" y="6819"/>
                    <a:pt x="5910" y="6819"/>
                  </a:cubicBezTo>
                  <a:lnTo>
                    <a:pt x="5879" y="6819"/>
                  </a:lnTo>
                  <a:cubicBezTo>
                    <a:pt x="5879" y="6803"/>
                    <a:pt x="5879" y="6803"/>
                    <a:pt x="5894" y="6803"/>
                  </a:cubicBezTo>
                  <a:lnTo>
                    <a:pt x="5910" y="6803"/>
                  </a:lnTo>
                  <a:lnTo>
                    <a:pt x="5894" y="6788"/>
                  </a:lnTo>
                  <a:lnTo>
                    <a:pt x="5894" y="6772"/>
                  </a:lnTo>
                  <a:cubicBezTo>
                    <a:pt x="5894" y="6772"/>
                    <a:pt x="5894" y="6772"/>
                    <a:pt x="5894" y="6756"/>
                  </a:cubicBezTo>
                  <a:lnTo>
                    <a:pt x="5879" y="6772"/>
                  </a:lnTo>
                  <a:cubicBezTo>
                    <a:pt x="5879" y="6756"/>
                    <a:pt x="5879" y="6756"/>
                    <a:pt x="5879" y="6756"/>
                  </a:cubicBezTo>
                  <a:lnTo>
                    <a:pt x="5863" y="6756"/>
                  </a:lnTo>
                  <a:lnTo>
                    <a:pt x="5879" y="6741"/>
                  </a:lnTo>
                  <a:cubicBezTo>
                    <a:pt x="5894" y="6725"/>
                    <a:pt x="5894" y="6725"/>
                    <a:pt x="5894" y="6725"/>
                  </a:cubicBezTo>
                  <a:cubicBezTo>
                    <a:pt x="5894" y="6725"/>
                    <a:pt x="5894" y="6725"/>
                    <a:pt x="5879" y="6709"/>
                  </a:cubicBezTo>
                  <a:cubicBezTo>
                    <a:pt x="5879" y="6725"/>
                    <a:pt x="5879" y="6725"/>
                    <a:pt x="5863" y="6725"/>
                  </a:cubicBezTo>
                  <a:cubicBezTo>
                    <a:pt x="5879" y="6709"/>
                    <a:pt x="5863" y="6709"/>
                    <a:pt x="5879" y="6709"/>
                  </a:cubicBezTo>
                  <a:lnTo>
                    <a:pt x="5879" y="6694"/>
                  </a:lnTo>
                  <a:cubicBezTo>
                    <a:pt x="5879" y="6686"/>
                    <a:pt x="5879" y="6686"/>
                    <a:pt x="5877" y="6686"/>
                  </a:cubicBezTo>
                  <a:cubicBezTo>
                    <a:pt x="5875" y="6686"/>
                    <a:pt x="5871" y="6686"/>
                    <a:pt x="5863" y="6678"/>
                  </a:cubicBezTo>
                  <a:lnTo>
                    <a:pt x="5863" y="6694"/>
                  </a:lnTo>
                  <a:lnTo>
                    <a:pt x="5847" y="6678"/>
                  </a:lnTo>
                  <a:cubicBezTo>
                    <a:pt x="5847" y="6686"/>
                    <a:pt x="5847" y="6686"/>
                    <a:pt x="5847" y="6686"/>
                  </a:cubicBezTo>
                  <a:cubicBezTo>
                    <a:pt x="5847" y="6686"/>
                    <a:pt x="5847" y="6686"/>
                    <a:pt x="5847" y="6694"/>
                  </a:cubicBezTo>
                  <a:lnTo>
                    <a:pt x="5832" y="6694"/>
                  </a:lnTo>
                  <a:cubicBezTo>
                    <a:pt x="5832" y="6694"/>
                    <a:pt x="5832" y="6694"/>
                    <a:pt x="5832" y="6709"/>
                  </a:cubicBezTo>
                  <a:lnTo>
                    <a:pt x="5847" y="6725"/>
                  </a:lnTo>
                  <a:lnTo>
                    <a:pt x="5832" y="6725"/>
                  </a:lnTo>
                  <a:lnTo>
                    <a:pt x="5832" y="6709"/>
                  </a:lnTo>
                  <a:lnTo>
                    <a:pt x="5816" y="6709"/>
                  </a:lnTo>
                  <a:cubicBezTo>
                    <a:pt x="5816" y="6709"/>
                    <a:pt x="5800" y="6725"/>
                    <a:pt x="5800" y="6725"/>
                  </a:cubicBezTo>
                  <a:cubicBezTo>
                    <a:pt x="5800" y="6720"/>
                    <a:pt x="5800" y="6718"/>
                    <a:pt x="5800" y="6718"/>
                  </a:cubicBezTo>
                  <a:cubicBezTo>
                    <a:pt x="5798" y="6718"/>
                    <a:pt x="5795" y="6725"/>
                    <a:pt x="5784" y="6725"/>
                  </a:cubicBezTo>
                  <a:lnTo>
                    <a:pt x="5769" y="6741"/>
                  </a:lnTo>
                  <a:lnTo>
                    <a:pt x="5769" y="6725"/>
                  </a:lnTo>
                  <a:lnTo>
                    <a:pt x="5753" y="6725"/>
                  </a:lnTo>
                  <a:lnTo>
                    <a:pt x="5753" y="6741"/>
                  </a:lnTo>
                  <a:cubicBezTo>
                    <a:pt x="5753" y="6741"/>
                    <a:pt x="5737" y="6741"/>
                    <a:pt x="5722" y="6756"/>
                  </a:cubicBezTo>
                  <a:cubicBezTo>
                    <a:pt x="5722" y="6741"/>
                    <a:pt x="5722" y="6741"/>
                    <a:pt x="5722" y="6741"/>
                  </a:cubicBezTo>
                  <a:lnTo>
                    <a:pt x="5706" y="6741"/>
                  </a:lnTo>
                  <a:lnTo>
                    <a:pt x="5706" y="6756"/>
                  </a:lnTo>
                  <a:lnTo>
                    <a:pt x="5690" y="6756"/>
                  </a:lnTo>
                  <a:cubicBezTo>
                    <a:pt x="5690" y="6741"/>
                    <a:pt x="5690" y="6741"/>
                    <a:pt x="5690" y="6741"/>
                  </a:cubicBezTo>
                  <a:lnTo>
                    <a:pt x="5675" y="6741"/>
                  </a:lnTo>
                  <a:cubicBezTo>
                    <a:pt x="5659" y="6741"/>
                    <a:pt x="5675" y="6756"/>
                    <a:pt x="5675" y="6756"/>
                  </a:cubicBezTo>
                  <a:cubicBezTo>
                    <a:pt x="5659" y="6756"/>
                    <a:pt x="5659" y="6756"/>
                    <a:pt x="5659" y="6772"/>
                  </a:cubicBezTo>
                  <a:cubicBezTo>
                    <a:pt x="5643" y="6756"/>
                    <a:pt x="5659" y="6756"/>
                    <a:pt x="5643" y="6741"/>
                  </a:cubicBezTo>
                  <a:lnTo>
                    <a:pt x="5628" y="6756"/>
                  </a:lnTo>
                  <a:lnTo>
                    <a:pt x="5612" y="6756"/>
                  </a:lnTo>
                  <a:cubicBezTo>
                    <a:pt x="5612" y="6772"/>
                    <a:pt x="5612" y="6788"/>
                    <a:pt x="5628" y="6788"/>
                  </a:cubicBezTo>
                  <a:lnTo>
                    <a:pt x="5612" y="6788"/>
                  </a:lnTo>
                  <a:cubicBezTo>
                    <a:pt x="5612" y="6772"/>
                    <a:pt x="5596" y="6772"/>
                    <a:pt x="5596" y="6772"/>
                  </a:cubicBezTo>
                  <a:lnTo>
                    <a:pt x="5581" y="6772"/>
                  </a:lnTo>
                  <a:cubicBezTo>
                    <a:pt x="5581" y="6788"/>
                    <a:pt x="5581" y="6788"/>
                    <a:pt x="5565" y="6788"/>
                  </a:cubicBezTo>
                  <a:lnTo>
                    <a:pt x="5581" y="6788"/>
                  </a:lnTo>
                  <a:cubicBezTo>
                    <a:pt x="5565" y="6803"/>
                    <a:pt x="5565" y="6803"/>
                    <a:pt x="5565" y="6819"/>
                  </a:cubicBezTo>
                  <a:cubicBezTo>
                    <a:pt x="5549" y="6803"/>
                    <a:pt x="5549" y="6803"/>
                    <a:pt x="5549" y="6803"/>
                  </a:cubicBezTo>
                  <a:cubicBezTo>
                    <a:pt x="5549" y="6796"/>
                    <a:pt x="5549" y="6796"/>
                    <a:pt x="5547" y="6796"/>
                  </a:cubicBezTo>
                  <a:cubicBezTo>
                    <a:pt x="5545" y="6796"/>
                    <a:pt x="5542" y="6796"/>
                    <a:pt x="5534" y="6788"/>
                  </a:cubicBezTo>
                  <a:cubicBezTo>
                    <a:pt x="5534" y="6803"/>
                    <a:pt x="5518" y="6803"/>
                    <a:pt x="5518" y="6803"/>
                  </a:cubicBezTo>
                  <a:cubicBezTo>
                    <a:pt x="5518" y="6803"/>
                    <a:pt x="5502" y="6788"/>
                    <a:pt x="5502" y="6772"/>
                  </a:cubicBezTo>
                  <a:lnTo>
                    <a:pt x="5502" y="6788"/>
                  </a:lnTo>
                  <a:cubicBezTo>
                    <a:pt x="5487" y="6772"/>
                    <a:pt x="5487" y="6756"/>
                    <a:pt x="5487" y="6756"/>
                  </a:cubicBezTo>
                  <a:lnTo>
                    <a:pt x="5455" y="6756"/>
                  </a:lnTo>
                  <a:cubicBezTo>
                    <a:pt x="5455" y="6756"/>
                    <a:pt x="5455" y="6741"/>
                    <a:pt x="5455" y="6741"/>
                  </a:cubicBezTo>
                  <a:cubicBezTo>
                    <a:pt x="5455" y="6741"/>
                    <a:pt x="5455" y="6725"/>
                    <a:pt x="5455" y="6725"/>
                  </a:cubicBezTo>
                  <a:lnTo>
                    <a:pt x="5455" y="6709"/>
                  </a:lnTo>
                  <a:lnTo>
                    <a:pt x="5440" y="6709"/>
                  </a:lnTo>
                  <a:cubicBezTo>
                    <a:pt x="5440" y="6709"/>
                    <a:pt x="5424" y="6709"/>
                    <a:pt x="5424" y="6725"/>
                  </a:cubicBezTo>
                  <a:cubicBezTo>
                    <a:pt x="5424" y="6709"/>
                    <a:pt x="5424" y="6709"/>
                    <a:pt x="5408" y="6709"/>
                  </a:cubicBezTo>
                  <a:cubicBezTo>
                    <a:pt x="5408" y="6694"/>
                    <a:pt x="5424" y="6694"/>
                    <a:pt x="5424" y="6694"/>
                  </a:cubicBezTo>
                  <a:lnTo>
                    <a:pt x="5361" y="6694"/>
                  </a:lnTo>
                  <a:cubicBezTo>
                    <a:pt x="5356" y="6699"/>
                    <a:pt x="5354" y="6701"/>
                    <a:pt x="5354" y="6701"/>
                  </a:cubicBezTo>
                  <a:cubicBezTo>
                    <a:pt x="5353" y="6701"/>
                    <a:pt x="5356" y="6694"/>
                    <a:pt x="5346" y="6694"/>
                  </a:cubicBezTo>
                  <a:lnTo>
                    <a:pt x="5330" y="6694"/>
                  </a:lnTo>
                  <a:cubicBezTo>
                    <a:pt x="5314" y="6678"/>
                    <a:pt x="5314" y="6678"/>
                    <a:pt x="5299" y="6678"/>
                  </a:cubicBezTo>
                  <a:lnTo>
                    <a:pt x="5252" y="6678"/>
                  </a:lnTo>
                  <a:cubicBezTo>
                    <a:pt x="5252" y="6662"/>
                    <a:pt x="5252" y="6662"/>
                    <a:pt x="5252" y="6662"/>
                  </a:cubicBezTo>
                  <a:cubicBezTo>
                    <a:pt x="5236" y="6662"/>
                    <a:pt x="5220" y="6662"/>
                    <a:pt x="5220" y="6678"/>
                  </a:cubicBezTo>
                  <a:cubicBezTo>
                    <a:pt x="5220" y="6694"/>
                    <a:pt x="5220" y="6694"/>
                    <a:pt x="5220" y="6694"/>
                  </a:cubicBezTo>
                  <a:lnTo>
                    <a:pt x="5205" y="6709"/>
                  </a:lnTo>
                  <a:cubicBezTo>
                    <a:pt x="5205" y="6694"/>
                    <a:pt x="5205" y="6694"/>
                    <a:pt x="5205" y="6694"/>
                  </a:cubicBezTo>
                  <a:cubicBezTo>
                    <a:pt x="5205" y="6694"/>
                    <a:pt x="5205" y="6694"/>
                    <a:pt x="5205" y="6678"/>
                  </a:cubicBezTo>
                  <a:cubicBezTo>
                    <a:pt x="5205" y="6678"/>
                    <a:pt x="5205" y="6662"/>
                    <a:pt x="5205" y="6662"/>
                  </a:cubicBezTo>
                  <a:lnTo>
                    <a:pt x="5189" y="6647"/>
                  </a:lnTo>
                  <a:cubicBezTo>
                    <a:pt x="5189" y="6647"/>
                    <a:pt x="5189" y="6631"/>
                    <a:pt x="5189" y="6631"/>
                  </a:cubicBezTo>
                  <a:lnTo>
                    <a:pt x="5158" y="6631"/>
                  </a:lnTo>
                  <a:lnTo>
                    <a:pt x="5158" y="6615"/>
                  </a:lnTo>
                  <a:cubicBezTo>
                    <a:pt x="5142" y="6615"/>
                    <a:pt x="5142" y="6615"/>
                    <a:pt x="5142" y="6600"/>
                  </a:cubicBezTo>
                  <a:lnTo>
                    <a:pt x="5126" y="6615"/>
                  </a:lnTo>
                  <a:lnTo>
                    <a:pt x="5126" y="6600"/>
                  </a:lnTo>
                  <a:cubicBezTo>
                    <a:pt x="5126" y="6600"/>
                    <a:pt x="5126" y="6584"/>
                    <a:pt x="5110" y="6584"/>
                  </a:cubicBezTo>
                  <a:cubicBezTo>
                    <a:pt x="5110" y="6568"/>
                    <a:pt x="5110" y="6568"/>
                    <a:pt x="5095" y="6568"/>
                  </a:cubicBezTo>
                  <a:cubicBezTo>
                    <a:pt x="5095" y="6568"/>
                    <a:pt x="5095" y="6568"/>
                    <a:pt x="5079" y="6553"/>
                  </a:cubicBezTo>
                  <a:lnTo>
                    <a:pt x="5079" y="6568"/>
                  </a:lnTo>
                  <a:cubicBezTo>
                    <a:pt x="5063" y="6553"/>
                    <a:pt x="5048" y="6537"/>
                    <a:pt x="5032" y="6537"/>
                  </a:cubicBezTo>
                  <a:lnTo>
                    <a:pt x="5016" y="6537"/>
                  </a:lnTo>
                  <a:cubicBezTo>
                    <a:pt x="5016" y="6537"/>
                    <a:pt x="5016" y="6537"/>
                    <a:pt x="5016" y="6521"/>
                  </a:cubicBezTo>
                  <a:lnTo>
                    <a:pt x="4985" y="6521"/>
                  </a:lnTo>
                  <a:lnTo>
                    <a:pt x="4969" y="6506"/>
                  </a:lnTo>
                  <a:cubicBezTo>
                    <a:pt x="4959" y="6506"/>
                    <a:pt x="4962" y="6499"/>
                    <a:pt x="4961" y="6499"/>
                  </a:cubicBezTo>
                  <a:lnTo>
                    <a:pt x="4961" y="6499"/>
                  </a:lnTo>
                  <a:cubicBezTo>
                    <a:pt x="4961" y="6499"/>
                    <a:pt x="4959" y="6500"/>
                    <a:pt x="4954" y="6506"/>
                  </a:cubicBezTo>
                  <a:cubicBezTo>
                    <a:pt x="4954" y="6490"/>
                    <a:pt x="4938" y="6474"/>
                    <a:pt x="4938" y="6474"/>
                  </a:cubicBezTo>
                  <a:lnTo>
                    <a:pt x="4922" y="6474"/>
                  </a:lnTo>
                  <a:cubicBezTo>
                    <a:pt x="4915" y="6466"/>
                    <a:pt x="4915" y="6463"/>
                    <a:pt x="4915" y="6463"/>
                  </a:cubicBezTo>
                  <a:cubicBezTo>
                    <a:pt x="4915" y="6463"/>
                    <a:pt x="4915" y="6466"/>
                    <a:pt x="4907" y="6474"/>
                  </a:cubicBezTo>
                  <a:cubicBezTo>
                    <a:pt x="4891" y="6474"/>
                    <a:pt x="4891" y="6474"/>
                    <a:pt x="4891" y="6459"/>
                  </a:cubicBezTo>
                  <a:cubicBezTo>
                    <a:pt x="4886" y="6464"/>
                    <a:pt x="4881" y="6466"/>
                    <a:pt x="4875" y="6466"/>
                  </a:cubicBezTo>
                  <a:cubicBezTo>
                    <a:pt x="4865" y="6466"/>
                    <a:pt x="4854" y="6459"/>
                    <a:pt x="4844" y="6459"/>
                  </a:cubicBezTo>
                  <a:cubicBezTo>
                    <a:pt x="4860" y="6474"/>
                    <a:pt x="4860" y="6474"/>
                    <a:pt x="4875" y="6490"/>
                  </a:cubicBezTo>
                  <a:lnTo>
                    <a:pt x="4860" y="6490"/>
                  </a:lnTo>
                  <a:lnTo>
                    <a:pt x="4875" y="6506"/>
                  </a:lnTo>
                  <a:cubicBezTo>
                    <a:pt x="4875" y="6521"/>
                    <a:pt x="4875" y="6521"/>
                    <a:pt x="4875" y="6521"/>
                  </a:cubicBezTo>
                  <a:lnTo>
                    <a:pt x="4891" y="6537"/>
                  </a:lnTo>
                  <a:cubicBezTo>
                    <a:pt x="4891" y="6537"/>
                    <a:pt x="4891" y="6537"/>
                    <a:pt x="4891" y="6553"/>
                  </a:cubicBezTo>
                  <a:lnTo>
                    <a:pt x="4907" y="6553"/>
                  </a:lnTo>
                  <a:lnTo>
                    <a:pt x="4907" y="6568"/>
                  </a:lnTo>
                  <a:lnTo>
                    <a:pt x="4922" y="6553"/>
                  </a:lnTo>
                  <a:lnTo>
                    <a:pt x="4922" y="6568"/>
                  </a:lnTo>
                  <a:cubicBezTo>
                    <a:pt x="4938" y="6568"/>
                    <a:pt x="4938" y="6584"/>
                    <a:pt x="4938" y="6584"/>
                  </a:cubicBezTo>
                  <a:lnTo>
                    <a:pt x="4954" y="6600"/>
                  </a:lnTo>
                  <a:lnTo>
                    <a:pt x="4922" y="6600"/>
                  </a:lnTo>
                  <a:lnTo>
                    <a:pt x="4938" y="6615"/>
                  </a:lnTo>
                  <a:cubicBezTo>
                    <a:pt x="4954" y="6631"/>
                    <a:pt x="4954" y="6647"/>
                    <a:pt x="4969" y="6647"/>
                  </a:cubicBezTo>
                  <a:cubicBezTo>
                    <a:pt x="4985" y="6662"/>
                    <a:pt x="4985" y="6662"/>
                    <a:pt x="4969" y="6678"/>
                  </a:cubicBezTo>
                  <a:lnTo>
                    <a:pt x="4938" y="6678"/>
                  </a:lnTo>
                  <a:cubicBezTo>
                    <a:pt x="4938" y="6662"/>
                    <a:pt x="4938" y="6662"/>
                    <a:pt x="4938" y="6662"/>
                  </a:cubicBezTo>
                  <a:lnTo>
                    <a:pt x="4907" y="6631"/>
                  </a:lnTo>
                  <a:cubicBezTo>
                    <a:pt x="4907" y="6631"/>
                    <a:pt x="4907" y="6631"/>
                    <a:pt x="4907" y="6615"/>
                  </a:cubicBezTo>
                  <a:lnTo>
                    <a:pt x="4891" y="6615"/>
                  </a:lnTo>
                  <a:lnTo>
                    <a:pt x="4875" y="6600"/>
                  </a:lnTo>
                  <a:lnTo>
                    <a:pt x="4860" y="6615"/>
                  </a:lnTo>
                  <a:lnTo>
                    <a:pt x="4875" y="6615"/>
                  </a:lnTo>
                  <a:cubicBezTo>
                    <a:pt x="4875" y="6631"/>
                    <a:pt x="4875" y="6631"/>
                    <a:pt x="4875" y="6647"/>
                  </a:cubicBezTo>
                  <a:lnTo>
                    <a:pt x="4907" y="6694"/>
                  </a:lnTo>
                  <a:cubicBezTo>
                    <a:pt x="4907" y="6709"/>
                    <a:pt x="4907" y="6709"/>
                    <a:pt x="4907" y="6709"/>
                  </a:cubicBezTo>
                  <a:cubicBezTo>
                    <a:pt x="4891" y="6709"/>
                    <a:pt x="4891" y="6694"/>
                    <a:pt x="4891" y="6694"/>
                  </a:cubicBezTo>
                  <a:lnTo>
                    <a:pt x="4907" y="6694"/>
                  </a:lnTo>
                  <a:cubicBezTo>
                    <a:pt x="4891" y="6678"/>
                    <a:pt x="4891" y="6678"/>
                    <a:pt x="4891" y="6678"/>
                  </a:cubicBezTo>
                  <a:cubicBezTo>
                    <a:pt x="4875" y="6662"/>
                    <a:pt x="4875" y="6662"/>
                    <a:pt x="4860" y="6647"/>
                  </a:cubicBezTo>
                  <a:lnTo>
                    <a:pt x="4860" y="6631"/>
                  </a:lnTo>
                  <a:cubicBezTo>
                    <a:pt x="4860" y="6631"/>
                    <a:pt x="4860" y="6615"/>
                    <a:pt x="4860" y="6615"/>
                  </a:cubicBezTo>
                  <a:cubicBezTo>
                    <a:pt x="4860" y="6600"/>
                    <a:pt x="4844" y="6600"/>
                    <a:pt x="4844" y="6584"/>
                  </a:cubicBezTo>
                  <a:cubicBezTo>
                    <a:pt x="4844" y="6584"/>
                    <a:pt x="4844" y="6568"/>
                    <a:pt x="4860" y="6568"/>
                  </a:cubicBezTo>
                  <a:cubicBezTo>
                    <a:pt x="4844" y="6568"/>
                    <a:pt x="4844" y="6568"/>
                    <a:pt x="4844" y="6553"/>
                  </a:cubicBezTo>
                  <a:lnTo>
                    <a:pt x="4860" y="6553"/>
                  </a:lnTo>
                  <a:cubicBezTo>
                    <a:pt x="4860" y="6537"/>
                    <a:pt x="4860" y="6537"/>
                    <a:pt x="4860" y="6521"/>
                  </a:cubicBezTo>
                  <a:cubicBezTo>
                    <a:pt x="4860" y="6506"/>
                    <a:pt x="4860" y="6506"/>
                    <a:pt x="4860" y="6506"/>
                  </a:cubicBezTo>
                  <a:cubicBezTo>
                    <a:pt x="4860" y="6490"/>
                    <a:pt x="4860" y="6490"/>
                    <a:pt x="4860" y="6490"/>
                  </a:cubicBezTo>
                  <a:lnTo>
                    <a:pt x="4844" y="6490"/>
                  </a:lnTo>
                  <a:cubicBezTo>
                    <a:pt x="4844" y="6490"/>
                    <a:pt x="4844" y="6474"/>
                    <a:pt x="4828" y="6474"/>
                  </a:cubicBezTo>
                  <a:lnTo>
                    <a:pt x="4828" y="6459"/>
                  </a:lnTo>
                  <a:close/>
                  <a:moveTo>
                    <a:pt x="5988" y="8387"/>
                  </a:moveTo>
                  <a:cubicBezTo>
                    <a:pt x="5988" y="8387"/>
                    <a:pt x="5988" y="8387"/>
                    <a:pt x="5988" y="8402"/>
                  </a:cubicBezTo>
                  <a:lnTo>
                    <a:pt x="6004" y="8387"/>
                  </a:lnTo>
                  <a:close/>
                  <a:moveTo>
                    <a:pt x="5690" y="8402"/>
                  </a:moveTo>
                  <a:cubicBezTo>
                    <a:pt x="5675" y="8402"/>
                    <a:pt x="5675" y="8402"/>
                    <a:pt x="5690" y="8418"/>
                  </a:cubicBezTo>
                  <a:cubicBezTo>
                    <a:pt x="5690" y="8418"/>
                    <a:pt x="5706" y="8418"/>
                    <a:pt x="5690" y="8402"/>
                  </a:cubicBezTo>
                  <a:close/>
                  <a:moveTo>
                    <a:pt x="5926" y="8418"/>
                  </a:moveTo>
                  <a:lnTo>
                    <a:pt x="5926" y="8434"/>
                  </a:lnTo>
                  <a:cubicBezTo>
                    <a:pt x="5915" y="8434"/>
                    <a:pt x="5912" y="8427"/>
                    <a:pt x="5910" y="8427"/>
                  </a:cubicBezTo>
                  <a:cubicBezTo>
                    <a:pt x="5910" y="8427"/>
                    <a:pt x="5910" y="8428"/>
                    <a:pt x="5910" y="8434"/>
                  </a:cubicBezTo>
                  <a:cubicBezTo>
                    <a:pt x="5910" y="8434"/>
                    <a:pt x="5926" y="8434"/>
                    <a:pt x="5926" y="8449"/>
                  </a:cubicBezTo>
                  <a:lnTo>
                    <a:pt x="5941" y="8449"/>
                  </a:lnTo>
                  <a:cubicBezTo>
                    <a:pt x="5941" y="8434"/>
                    <a:pt x="5926" y="8434"/>
                    <a:pt x="5926" y="8418"/>
                  </a:cubicBezTo>
                  <a:close/>
                  <a:moveTo>
                    <a:pt x="5612" y="8402"/>
                  </a:moveTo>
                  <a:cubicBezTo>
                    <a:pt x="5612" y="8402"/>
                    <a:pt x="5612" y="8402"/>
                    <a:pt x="5596" y="8418"/>
                  </a:cubicBezTo>
                  <a:cubicBezTo>
                    <a:pt x="5596" y="8418"/>
                    <a:pt x="5612" y="8418"/>
                    <a:pt x="5612" y="8434"/>
                  </a:cubicBezTo>
                  <a:lnTo>
                    <a:pt x="5612" y="8449"/>
                  </a:lnTo>
                  <a:cubicBezTo>
                    <a:pt x="5628" y="8481"/>
                    <a:pt x="5643" y="8496"/>
                    <a:pt x="5659" y="8512"/>
                  </a:cubicBezTo>
                  <a:cubicBezTo>
                    <a:pt x="5659" y="8496"/>
                    <a:pt x="5643" y="8496"/>
                    <a:pt x="5643" y="8481"/>
                  </a:cubicBezTo>
                  <a:lnTo>
                    <a:pt x="5643" y="8465"/>
                  </a:lnTo>
                  <a:cubicBezTo>
                    <a:pt x="5628" y="8449"/>
                    <a:pt x="5628" y="8449"/>
                    <a:pt x="5628" y="8449"/>
                  </a:cubicBezTo>
                  <a:cubicBezTo>
                    <a:pt x="5628" y="8441"/>
                    <a:pt x="5628" y="8441"/>
                    <a:pt x="5628" y="8441"/>
                  </a:cubicBezTo>
                  <a:cubicBezTo>
                    <a:pt x="5628" y="8441"/>
                    <a:pt x="5628" y="8441"/>
                    <a:pt x="5628" y="8434"/>
                  </a:cubicBezTo>
                  <a:lnTo>
                    <a:pt x="5628" y="8418"/>
                  </a:lnTo>
                  <a:lnTo>
                    <a:pt x="5612" y="8402"/>
                  </a:lnTo>
                  <a:close/>
                  <a:moveTo>
                    <a:pt x="5832" y="8481"/>
                  </a:moveTo>
                  <a:cubicBezTo>
                    <a:pt x="5832" y="8481"/>
                    <a:pt x="5848" y="8497"/>
                    <a:pt x="5863" y="8512"/>
                  </a:cubicBezTo>
                  <a:cubicBezTo>
                    <a:pt x="5847" y="8512"/>
                    <a:pt x="5847" y="8496"/>
                    <a:pt x="5832" y="8481"/>
                  </a:cubicBezTo>
                  <a:close/>
                  <a:moveTo>
                    <a:pt x="5706" y="8481"/>
                  </a:moveTo>
                  <a:lnTo>
                    <a:pt x="5706" y="8496"/>
                  </a:lnTo>
                  <a:lnTo>
                    <a:pt x="5722" y="8496"/>
                  </a:lnTo>
                  <a:cubicBezTo>
                    <a:pt x="5722" y="8512"/>
                    <a:pt x="5722" y="8512"/>
                    <a:pt x="5722" y="8512"/>
                  </a:cubicBezTo>
                  <a:cubicBezTo>
                    <a:pt x="5706" y="8496"/>
                    <a:pt x="5706" y="8496"/>
                    <a:pt x="5706" y="8496"/>
                  </a:cubicBezTo>
                  <a:lnTo>
                    <a:pt x="5690" y="8496"/>
                  </a:lnTo>
                  <a:cubicBezTo>
                    <a:pt x="5706" y="8512"/>
                    <a:pt x="5706" y="8528"/>
                    <a:pt x="5706" y="8543"/>
                  </a:cubicBezTo>
                  <a:cubicBezTo>
                    <a:pt x="5706" y="8543"/>
                    <a:pt x="5706" y="8528"/>
                    <a:pt x="5690" y="8528"/>
                  </a:cubicBezTo>
                  <a:lnTo>
                    <a:pt x="5690" y="8512"/>
                  </a:lnTo>
                  <a:lnTo>
                    <a:pt x="5690" y="8496"/>
                  </a:lnTo>
                  <a:lnTo>
                    <a:pt x="5675" y="8496"/>
                  </a:lnTo>
                  <a:lnTo>
                    <a:pt x="5690" y="8481"/>
                  </a:lnTo>
                  <a:close/>
                  <a:moveTo>
                    <a:pt x="5863" y="8543"/>
                  </a:moveTo>
                  <a:cubicBezTo>
                    <a:pt x="5879" y="8543"/>
                    <a:pt x="5879" y="8559"/>
                    <a:pt x="5894" y="8559"/>
                  </a:cubicBezTo>
                  <a:cubicBezTo>
                    <a:pt x="5894" y="8567"/>
                    <a:pt x="5894" y="8567"/>
                    <a:pt x="5894" y="8567"/>
                  </a:cubicBezTo>
                  <a:cubicBezTo>
                    <a:pt x="5894" y="8567"/>
                    <a:pt x="5894" y="8567"/>
                    <a:pt x="5894" y="8575"/>
                  </a:cubicBezTo>
                  <a:lnTo>
                    <a:pt x="5879" y="8575"/>
                  </a:lnTo>
                  <a:lnTo>
                    <a:pt x="5879" y="8559"/>
                  </a:lnTo>
                  <a:lnTo>
                    <a:pt x="5863" y="8559"/>
                  </a:lnTo>
                  <a:cubicBezTo>
                    <a:pt x="5863" y="8543"/>
                    <a:pt x="5863" y="8543"/>
                    <a:pt x="5863" y="8543"/>
                  </a:cubicBezTo>
                  <a:close/>
                  <a:moveTo>
                    <a:pt x="6772" y="8590"/>
                  </a:moveTo>
                  <a:cubicBezTo>
                    <a:pt x="6780" y="8598"/>
                    <a:pt x="6780" y="8602"/>
                    <a:pt x="6780" y="8602"/>
                  </a:cubicBezTo>
                  <a:cubicBezTo>
                    <a:pt x="6780" y="8602"/>
                    <a:pt x="6780" y="8598"/>
                    <a:pt x="6788" y="8590"/>
                  </a:cubicBezTo>
                  <a:close/>
                  <a:moveTo>
                    <a:pt x="5518" y="8575"/>
                  </a:moveTo>
                  <a:cubicBezTo>
                    <a:pt x="5528" y="8575"/>
                    <a:pt x="5539" y="8582"/>
                    <a:pt x="5549" y="8591"/>
                  </a:cubicBezTo>
                  <a:lnTo>
                    <a:pt x="5549" y="8591"/>
                  </a:lnTo>
                  <a:lnTo>
                    <a:pt x="5549" y="8606"/>
                  </a:lnTo>
                  <a:lnTo>
                    <a:pt x="5534" y="8590"/>
                  </a:lnTo>
                  <a:cubicBezTo>
                    <a:pt x="5534" y="8590"/>
                    <a:pt x="5518" y="8575"/>
                    <a:pt x="5518" y="8575"/>
                  </a:cubicBezTo>
                  <a:close/>
                  <a:moveTo>
                    <a:pt x="6772" y="8606"/>
                  </a:moveTo>
                  <a:lnTo>
                    <a:pt x="6772" y="8622"/>
                  </a:lnTo>
                  <a:cubicBezTo>
                    <a:pt x="6772" y="8606"/>
                    <a:pt x="6772" y="8606"/>
                    <a:pt x="6788" y="8606"/>
                  </a:cubicBezTo>
                  <a:close/>
                  <a:moveTo>
                    <a:pt x="5549" y="8716"/>
                  </a:moveTo>
                  <a:lnTo>
                    <a:pt x="5549" y="8731"/>
                  </a:lnTo>
                  <a:cubicBezTo>
                    <a:pt x="5549" y="8731"/>
                    <a:pt x="5549" y="8747"/>
                    <a:pt x="5549" y="8747"/>
                  </a:cubicBezTo>
                  <a:cubicBezTo>
                    <a:pt x="5549" y="8747"/>
                    <a:pt x="5549" y="8747"/>
                    <a:pt x="5565" y="8763"/>
                  </a:cubicBezTo>
                  <a:cubicBezTo>
                    <a:pt x="5565" y="8747"/>
                    <a:pt x="5565" y="8747"/>
                    <a:pt x="5565" y="8747"/>
                  </a:cubicBezTo>
                  <a:lnTo>
                    <a:pt x="5565" y="8731"/>
                  </a:lnTo>
                  <a:lnTo>
                    <a:pt x="5549" y="8716"/>
                  </a:lnTo>
                  <a:close/>
                  <a:moveTo>
                    <a:pt x="5832" y="8653"/>
                  </a:moveTo>
                  <a:lnTo>
                    <a:pt x="5863" y="8684"/>
                  </a:lnTo>
                  <a:lnTo>
                    <a:pt x="5879" y="8700"/>
                  </a:lnTo>
                  <a:cubicBezTo>
                    <a:pt x="5879" y="8716"/>
                    <a:pt x="5894" y="8716"/>
                    <a:pt x="5894" y="8731"/>
                  </a:cubicBezTo>
                  <a:lnTo>
                    <a:pt x="5894" y="8747"/>
                  </a:lnTo>
                  <a:lnTo>
                    <a:pt x="5879" y="8731"/>
                  </a:lnTo>
                  <a:cubicBezTo>
                    <a:pt x="5879" y="8731"/>
                    <a:pt x="5879" y="8731"/>
                    <a:pt x="5879" y="8747"/>
                  </a:cubicBezTo>
                  <a:cubicBezTo>
                    <a:pt x="5879" y="8731"/>
                    <a:pt x="5863" y="8731"/>
                    <a:pt x="5863" y="8731"/>
                  </a:cubicBezTo>
                  <a:cubicBezTo>
                    <a:pt x="5863" y="8731"/>
                    <a:pt x="5847" y="8747"/>
                    <a:pt x="5847" y="8747"/>
                  </a:cubicBezTo>
                  <a:cubicBezTo>
                    <a:pt x="5847" y="8755"/>
                    <a:pt x="5847" y="8755"/>
                    <a:pt x="5847" y="8755"/>
                  </a:cubicBezTo>
                  <a:cubicBezTo>
                    <a:pt x="5847" y="8755"/>
                    <a:pt x="5847" y="8755"/>
                    <a:pt x="5847" y="8763"/>
                  </a:cubicBezTo>
                  <a:cubicBezTo>
                    <a:pt x="5839" y="8755"/>
                    <a:pt x="5839" y="8755"/>
                    <a:pt x="5841" y="8755"/>
                  </a:cubicBezTo>
                  <a:cubicBezTo>
                    <a:pt x="5843" y="8755"/>
                    <a:pt x="5847" y="8755"/>
                    <a:pt x="5847" y="8747"/>
                  </a:cubicBezTo>
                  <a:lnTo>
                    <a:pt x="5847" y="8731"/>
                  </a:lnTo>
                  <a:cubicBezTo>
                    <a:pt x="5847" y="8731"/>
                    <a:pt x="5847" y="8716"/>
                    <a:pt x="5847" y="8716"/>
                  </a:cubicBezTo>
                  <a:lnTo>
                    <a:pt x="5832" y="8716"/>
                  </a:lnTo>
                  <a:cubicBezTo>
                    <a:pt x="5832" y="8716"/>
                    <a:pt x="5832" y="8700"/>
                    <a:pt x="5832" y="8700"/>
                  </a:cubicBezTo>
                  <a:cubicBezTo>
                    <a:pt x="5847" y="8700"/>
                    <a:pt x="5863" y="8716"/>
                    <a:pt x="5863" y="8716"/>
                  </a:cubicBezTo>
                  <a:cubicBezTo>
                    <a:pt x="5863" y="8700"/>
                    <a:pt x="5847" y="8669"/>
                    <a:pt x="5832" y="8653"/>
                  </a:cubicBezTo>
                  <a:close/>
                  <a:moveTo>
                    <a:pt x="6176" y="8747"/>
                  </a:moveTo>
                  <a:cubicBezTo>
                    <a:pt x="6176" y="8747"/>
                    <a:pt x="6192" y="8747"/>
                    <a:pt x="6208" y="8763"/>
                  </a:cubicBezTo>
                  <a:lnTo>
                    <a:pt x="6192" y="8763"/>
                  </a:lnTo>
                  <a:cubicBezTo>
                    <a:pt x="6192" y="8763"/>
                    <a:pt x="6192" y="8763"/>
                    <a:pt x="6192" y="8778"/>
                  </a:cubicBezTo>
                  <a:cubicBezTo>
                    <a:pt x="6176" y="8778"/>
                    <a:pt x="6176" y="8763"/>
                    <a:pt x="6176" y="8747"/>
                  </a:cubicBezTo>
                  <a:close/>
                  <a:moveTo>
                    <a:pt x="6145" y="8778"/>
                  </a:moveTo>
                  <a:cubicBezTo>
                    <a:pt x="6145" y="8778"/>
                    <a:pt x="6129" y="8778"/>
                    <a:pt x="6129" y="8794"/>
                  </a:cubicBezTo>
                  <a:cubicBezTo>
                    <a:pt x="6129" y="8794"/>
                    <a:pt x="6129" y="8810"/>
                    <a:pt x="6145" y="8810"/>
                  </a:cubicBezTo>
                  <a:cubicBezTo>
                    <a:pt x="6145" y="8810"/>
                    <a:pt x="6145" y="8794"/>
                    <a:pt x="6161" y="8794"/>
                  </a:cubicBezTo>
                  <a:cubicBezTo>
                    <a:pt x="6153" y="8786"/>
                    <a:pt x="6149" y="8786"/>
                    <a:pt x="6147" y="8786"/>
                  </a:cubicBezTo>
                  <a:cubicBezTo>
                    <a:pt x="6145" y="8786"/>
                    <a:pt x="6145" y="8786"/>
                    <a:pt x="6145" y="8778"/>
                  </a:cubicBezTo>
                  <a:close/>
                  <a:moveTo>
                    <a:pt x="6035" y="8841"/>
                  </a:moveTo>
                  <a:lnTo>
                    <a:pt x="6051" y="8857"/>
                  </a:lnTo>
                  <a:lnTo>
                    <a:pt x="6035" y="8857"/>
                  </a:lnTo>
                  <a:lnTo>
                    <a:pt x="6035" y="8841"/>
                  </a:lnTo>
                  <a:close/>
                  <a:moveTo>
                    <a:pt x="6082" y="8810"/>
                  </a:moveTo>
                  <a:cubicBezTo>
                    <a:pt x="6067" y="8825"/>
                    <a:pt x="6067" y="8825"/>
                    <a:pt x="6067" y="8825"/>
                  </a:cubicBezTo>
                  <a:lnTo>
                    <a:pt x="6067" y="8841"/>
                  </a:lnTo>
                  <a:cubicBezTo>
                    <a:pt x="6067" y="8841"/>
                    <a:pt x="6067" y="8841"/>
                    <a:pt x="6082" y="8857"/>
                  </a:cubicBezTo>
                  <a:cubicBezTo>
                    <a:pt x="6082" y="8841"/>
                    <a:pt x="6082" y="8841"/>
                    <a:pt x="6098" y="8841"/>
                  </a:cubicBezTo>
                  <a:cubicBezTo>
                    <a:pt x="6114" y="8825"/>
                    <a:pt x="6114" y="8825"/>
                    <a:pt x="6114" y="8825"/>
                  </a:cubicBezTo>
                  <a:cubicBezTo>
                    <a:pt x="6098" y="8825"/>
                    <a:pt x="6098" y="8810"/>
                    <a:pt x="6098" y="8810"/>
                  </a:cubicBezTo>
                  <a:cubicBezTo>
                    <a:pt x="6082" y="8810"/>
                    <a:pt x="6082" y="8810"/>
                    <a:pt x="6082" y="8825"/>
                  </a:cubicBezTo>
                  <a:lnTo>
                    <a:pt x="6082" y="8810"/>
                  </a:lnTo>
                  <a:close/>
                  <a:moveTo>
                    <a:pt x="5690" y="8857"/>
                  </a:moveTo>
                  <a:cubicBezTo>
                    <a:pt x="5706" y="8857"/>
                    <a:pt x="5706" y="8857"/>
                    <a:pt x="5706" y="8872"/>
                  </a:cubicBezTo>
                  <a:cubicBezTo>
                    <a:pt x="5690" y="8872"/>
                    <a:pt x="5690" y="8872"/>
                    <a:pt x="5690" y="8857"/>
                  </a:cubicBezTo>
                  <a:close/>
                  <a:moveTo>
                    <a:pt x="5722" y="8857"/>
                  </a:moveTo>
                  <a:cubicBezTo>
                    <a:pt x="5722" y="8857"/>
                    <a:pt x="5722" y="8872"/>
                    <a:pt x="5706" y="8872"/>
                  </a:cubicBezTo>
                  <a:lnTo>
                    <a:pt x="5722" y="8857"/>
                  </a:lnTo>
                  <a:close/>
                  <a:moveTo>
                    <a:pt x="6349" y="8794"/>
                  </a:moveTo>
                  <a:cubicBezTo>
                    <a:pt x="6333" y="8810"/>
                    <a:pt x="6317" y="8810"/>
                    <a:pt x="6317" y="8825"/>
                  </a:cubicBezTo>
                  <a:cubicBezTo>
                    <a:pt x="6302" y="8825"/>
                    <a:pt x="6302" y="8825"/>
                    <a:pt x="6302" y="8841"/>
                  </a:cubicBezTo>
                  <a:lnTo>
                    <a:pt x="6302" y="8857"/>
                  </a:lnTo>
                  <a:lnTo>
                    <a:pt x="6302" y="8872"/>
                  </a:lnTo>
                  <a:cubicBezTo>
                    <a:pt x="6302" y="8880"/>
                    <a:pt x="6306" y="8880"/>
                    <a:pt x="6310" y="8880"/>
                  </a:cubicBezTo>
                  <a:cubicBezTo>
                    <a:pt x="6313" y="8880"/>
                    <a:pt x="6317" y="8880"/>
                    <a:pt x="6317" y="8888"/>
                  </a:cubicBezTo>
                  <a:lnTo>
                    <a:pt x="6396" y="8888"/>
                  </a:lnTo>
                  <a:lnTo>
                    <a:pt x="6396" y="8872"/>
                  </a:lnTo>
                  <a:lnTo>
                    <a:pt x="6380" y="8872"/>
                  </a:lnTo>
                  <a:cubicBezTo>
                    <a:pt x="6380" y="8872"/>
                    <a:pt x="6380" y="8857"/>
                    <a:pt x="6380" y="8857"/>
                  </a:cubicBezTo>
                  <a:cubicBezTo>
                    <a:pt x="6380" y="8841"/>
                    <a:pt x="6380" y="8841"/>
                    <a:pt x="6380" y="8841"/>
                  </a:cubicBezTo>
                  <a:cubicBezTo>
                    <a:pt x="6380" y="8825"/>
                    <a:pt x="6380" y="8825"/>
                    <a:pt x="6364" y="8825"/>
                  </a:cubicBezTo>
                  <a:cubicBezTo>
                    <a:pt x="6364" y="8825"/>
                    <a:pt x="6364" y="8810"/>
                    <a:pt x="6364" y="8810"/>
                  </a:cubicBezTo>
                  <a:lnTo>
                    <a:pt x="6349" y="8794"/>
                  </a:lnTo>
                  <a:close/>
                  <a:moveTo>
                    <a:pt x="6662" y="8904"/>
                  </a:moveTo>
                  <a:lnTo>
                    <a:pt x="6662" y="8904"/>
                  </a:lnTo>
                  <a:cubicBezTo>
                    <a:pt x="6662" y="8904"/>
                    <a:pt x="6662" y="8904"/>
                    <a:pt x="6662" y="8904"/>
                  </a:cubicBezTo>
                  <a:close/>
                  <a:moveTo>
                    <a:pt x="6427" y="8904"/>
                  </a:moveTo>
                  <a:cubicBezTo>
                    <a:pt x="6427" y="8904"/>
                    <a:pt x="6434" y="8911"/>
                    <a:pt x="6439" y="8911"/>
                  </a:cubicBezTo>
                  <a:cubicBezTo>
                    <a:pt x="6441" y="8911"/>
                    <a:pt x="6443" y="8909"/>
                    <a:pt x="6443" y="8904"/>
                  </a:cubicBezTo>
                  <a:close/>
                  <a:moveTo>
                    <a:pt x="6333" y="8904"/>
                  </a:moveTo>
                  <a:lnTo>
                    <a:pt x="6317" y="8919"/>
                  </a:lnTo>
                  <a:lnTo>
                    <a:pt x="6333" y="8919"/>
                  </a:lnTo>
                  <a:lnTo>
                    <a:pt x="6333" y="8904"/>
                  </a:lnTo>
                  <a:close/>
                  <a:moveTo>
                    <a:pt x="6976" y="8904"/>
                  </a:moveTo>
                  <a:cubicBezTo>
                    <a:pt x="6984" y="8904"/>
                    <a:pt x="6987" y="8908"/>
                    <a:pt x="6991" y="8910"/>
                  </a:cubicBezTo>
                  <a:lnTo>
                    <a:pt x="6991" y="8910"/>
                  </a:lnTo>
                  <a:cubicBezTo>
                    <a:pt x="6991" y="8919"/>
                    <a:pt x="6991" y="8919"/>
                    <a:pt x="6991" y="8919"/>
                  </a:cubicBezTo>
                  <a:cubicBezTo>
                    <a:pt x="6976" y="8919"/>
                    <a:pt x="6976" y="8904"/>
                    <a:pt x="6976" y="8904"/>
                  </a:cubicBezTo>
                  <a:close/>
                  <a:moveTo>
                    <a:pt x="6364" y="8904"/>
                  </a:moveTo>
                  <a:cubicBezTo>
                    <a:pt x="6349" y="8919"/>
                    <a:pt x="6349" y="8919"/>
                    <a:pt x="6349" y="8919"/>
                  </a:cubicBezTo>
                  <a:lnTo>
                    <a:pt x="6333" y="8904"/>
                  </a:lnTo>
                  <a:lnTo>
                    <a:pt x="6333" y="8904"/>
                  </a:lnTo>
                  <a:cubicBezTo>
                    <a:pt x="6333" y="8919"/>
                    <a:pt x="6349" y="8919"/>
                    <a:pt x="6364" y="8935"/>
                  </a:cubicBezTo>
                  <a:lnTo>
                    <a:pt x="6364" y="8919"/>
                  </a:lnTo>
                  <a:cubicBezTo>
                    <a:pt x="6364" y="8919"/>
                    <a:pt x="6364" y="8919"/>
                    <a:pt x="6364" y="8904"/>
                  </a:cubicBezTo>
                  <a:close/>
                  <a:moveTo>
                    <a:pt x="5847" y="8935"/>
                  </a:moveTo>
                  <a:cubicBezTo>
                    <a:pt x="5847" y="8951"/>
                    <a:pt x="5847" y="8951"/>
                    <a:pt x="5847" y="8951"/>
                  </a:cubicBezTo>
                  <a:cubicBezTo>
                    <a:pt x="5832" y="8951"/>
                    <a:pt x="5832" y="8935"/>
                    <a:pt x="5816" y="8935"/>
                  </a:cubicBezTo>
                  <a:close/>
                  <a:moveTo>
                    <a:pt x="5957" y="8402"/>
                  </a:moveTo>
                  <a:cubicBezTo>
                    <a:pt x="5957" y="8402"/>
                    <a:pt x="5957" y="8402"/>
                    <a:pt x="5957" y="8418"/>
                  </a:cubicBezTo>
                  <a:lnTo>
                    <a:pt x="5957" y="8434"/>
                  </a:lnTo>
                  <a:lnTo>
                    <a:pt x="5973" y="8449"/>
                  </a:lnTo>
                  <a:lnTo>
                    <a:pt x="5957" y="8449"/>
                  </a:lnTo>
                  <a:lnTo>
                    <a:pt x="5973" y="8465"/>
                  </a:lnTo>
                  <a:cubicBezTo>
                    <a:pt x="5988" y="8481"/>
                    <a:pt x="5988" y="8481"/>
                    <a:pt x="5988" y="8496"/>
                  </a:cubicBezTo>
                  <a:cubicBezTo>
                    <a:pt x="5988" y="8512"/>
                    <a:pt x="6004" y="8528"/>
                    <a:pt x="6004" y="8528"/>
                  </a:cubicBezTo>
                  <a:cubicBezTo>
                    <a:pt x="6012" y="8535"/>
                    <a:pt x="6016" y="8535"/>
                    <a:pt x="6018" y="8535"/>
                  </a:cubicBezTo>
                  <a:cubicBezTo>
                    <a:pt x="6020" y="8535"/>
                    <a:pt x="6020" y="8535"/>
                    <a:pt x="6020" y="8543"/>
                  </a:cubicBezTo>
                  <a:cubicBezTo>
                    <a:pt x="6020" y="8559"/>
                    <a:pt x="6020" y="8559"/>
                    <a:pt x="6020" y="8559"/>
                  </a:cubicBezTo>
                  <a:cubicBezTo>
                    <a:pt x="6020" y="8559"/>
                    <a:pt x="6035" y="8575"/>
                    <a:pt x="6035" y="8575"/>
                  </a:cubicBezTo>
                  <a:lnTo>
                    <a:pt x="6051" y="8590"/>
                  </a:lnTo>
                  <a:cubicBezTo>
                    <a:pt x="6051" y="8590"/>
                    <a:pt x="6067" y="8575"/>
                    <a:pt x="6067" y="8575"/>
                  </a:cubicBezTo>
                  <a:cubicBezTo>
                    <a:pt x="6067" y="8606"/>
                    <a:pt x="6082" y="8606"/>
                    <a:pt x="6098" y="8622"/>
                  </a:cubicBezTo>
                  <a:lnTo>
                    <a:pt x="6114" y="8606"/>
                  </a:lnTo>
                  <a:cubicBezTo>
                    <a:pt x="6114" y="8622"/>
                    <a:pt x="6114" y="8622"/>
                    <a:pt x="6114" y="8637"/>
                  </a:cubicBezTo>
                  <a:cubicBezTo>
                    <a:pt x="6129" y="8637"/>
                    <a:pt x="6129" y="8653"/>
                    <a:pt x="6129" y="8653"/>
                  </a:cubicBezTo>
                  <a:lnTo>
                    <a:pt x="6145" y="8653"/>
                  </a:lnTo>
                  <a:cubicBezTo>
                    <a:pt x="6145" y="8653"/>
                    <a:pt x="6145" y="8669"/>
                    <a:pt x="6145" y="8669"/>
                  </a:cubicBezTo>
                  <a:lnTo>
                    <a:pt x="6161" y="8669"/>
                  </a:lnTo>
                  <a:lnTo>
                    <a:pt x="6145" y="8684"/>
                  </a:lnTo>
                  <a:cubicBezTo>
                    <a:pt x="6161" y="8684"/>
                    <a:pt x="6161" y="8700"/>
                    <a:pt x="6161" y="8716"/>
                  </a:cubicBezTo>
                  <a:lnTo>
                    <a:pt x="6176" y="8716"/>
                  </a:lnTo>
                  <a:lnTo>
                    <a:pt x="6161" y="8731"/>
                  </a:lnTo>
                  <a:lnTo>
                    <a:pt x="6176" y="8731"/>
                  </a:lnTo>
                  <a:cubicBezTo>
                    <a:pt x="6176" y="8739"/>
                    <a:pt x="6176" y="8739"/>
                    <a:pt x="6176" y="8739"/>
                  </a:cubicBezTo>
                  <a:cubicBezTo>
                    <a:pt x="6176" y="8739"/>
                    <a:pt x="6176" y="8739"/>
                    <a:pt x="6176" y="8747"/>
                  </a:cubicBezTo>
                  <a:lnTo>
                    <a:pt x="6145" y="8747"/>
                  </a:lnTo>
                  <a:cubicBezTo>
                    <a:pt x="6145" y="8763"/>
                    <a:pt x="6161" y="8763"/>
                    <a:pt x="6161" y="8763"/>
                  </a:cubicBezTo>
                  <a:lnTo>
                    <a:pt x="6161" y="8778"/>
                  </a:lnTo>
                  <a:cubicBezTo>
                    <a:pt x="6161" y="8778"/>
                    <a:pt x="6161" y="8794"/>
                    <a:pt x="6161" y="8794"/>
                  </a:cubicBezTo>
                  <a:cubicBezTo>
                    <a:pt x="6161" y="8794"/>
                    <a:pt x="6176" y="8794"/>
                    <a:pt x="6176" y="8810"/>
                  </a:cubicBezTo>
                  <a:lnTo>
                    <a:pt x="6161" y="8825"/>
                  </a:lnTo>
                  <a:lnTo>
                    <a:pt x="6176" y="8841"/>
                  </a:lnTo>
                  <a:lnTo>
                    <a:pt x="6192" y="8841"/>
                  </a:lnTo>
                  <a:lnTo>
                    <a:pt x="6208" y="8857"/>
                  </a:lnTo>
                  <a:cubicBezTo>
                    <a:pt x="6208" y="8872"/>
                    <a:pt x="6208" y="8872"/>
                    <a:pt x="6208" y="8872"/>
                  </a:cubicBezTo>
                  <a:cubicBezTo>
                    <a:pt x="6208" y="8872"/>
                    <a:pt x="6208" y="8888"/>
                    <a:pt x="6208" y="8888"/>
                  </a:cubicBezTo>
                  <a:cubicBezTo>
                    <a:pt x="6223" y="8904"/>
                    <a:pt x="6239" y="8919"/>
                    <a:pt x="6239" y="8935"/>
                  </a:cubicBezTo>
                  <a:cubicBezTo>
                    <a:pt x="6239" y="8935"/>
                    <a:pt x="6239" y="8951"/>
                    <a:pt x="6239" y="8951"/>
                  </a:cubicBezTo>
                  <a:cubicBezTo>
                    <a:pt x="6239" y="8959"/>
                    <a:pt x="6243" y="8959"/>
                    <a:pt x="6245" y="8959"/>
                  </a:cubicBezTo>
                  <a:cubicBezTo>
                    <a:pt x="6247" y="8959"/>
                    <a:pt x="6247" y="8959"/>
                    <a:pt x="6239" y="8966"/>
                  </a:cubicBezTo>
                  <a:cubicBezTo>
                    <a:pt x="6244" y="8972"/>
                    <a:pt x="6249" y="8973"/>
                    <a:pt x="6255" y="8973"/>
                  </a:cubicBezTo>
                  <a:cubicBezTo>
                    <a:pt x="6265" y="8973"/>
                    <a:pt x="6276" y="8966"/>
                    <a:pt x="6286" y="8966"/>
                  </a:cubicBezTo>
                  <a:lnTo>
                    <a:pt x="6286" y="8951"/>
                  </a:lnTo>
                  <a:lnTo>
                    <a:pt x="6286" y="8935"/>
                  </a:lnTo>
                  <a:lnTo>
                    <a:pt x="6286" y="8919"/>
                  </a:lnTo>
                  <a:lnTo>
                    <a:pt x="6270" y="8904"/>
                  </a:lnTo>
                  <a:cubicBezTo>
                    <a:pt x="6270" y="8888"/>
                    <a:pt x="6255" y="8872"/>
                    <a:pt x="6255" y="8872"/>
                  </a:cubicBezTo>
                  <a:cubicBezTo>
                    <a:pt x="6255" y="8865"/>
                    <a:pt x="6255" y="8861"/>
                    <a:pt x="6253" y="8861"/>
                  </a:cubicBezTo>
                  <a:cubicBezTo>
                    <a:pt x="6251" y="8861"/>
                    <a:pt x="6247" y="8865"/>
                    <a:pt x="6239" y="8872"/>
                  </a:cubicBezTo>
                  <a:lnTo>
                    <a:pt x="6239" y="8857"/>
                  </a:lnTo>
                  <a:lnTo>
                    <a:pt x="6223" y="8841"/>
                  </a:lnTo>
                  <a:lnTo>
                    <a:pt x="6239" y="8841"/>
                  </a:lnTo>
                  <a:lnTo>
                    <a:pt x="6223" y="8825"/>
                  </a:lnTo>
                  <a:cubicBezTo>
                    <a:pt x="6223" y="8818"/>
                    <a:pt x="6223" y="8818"/>
                    <a:pt x="6223" y="8818"/>
                  </a:cubicBezTo>
                  <a:cubicBezTo>
                    <a:pt x="6223" y="8818"/>
                    <a:pt x="6223" y="8818"/>
                    <a:pt x="6223" y="8810"/>
                  </a:cubicBezTo>
                  <a:cubicBezTo>
                    <a:pt x="6223" y="8794"/>
                    <a:pt x="6223" y="8794"/>
                    <a:pt x="6223" y="8794"/>
                  </a:cubicBezTo>
                  <a:cubicBezTo>
                    <a:pt x="6239" y="8778"/>
                    <a:pt x="6239" y="8778"/>
                    <a:pt x="6239" y="8778"/>
                  </a:cubicBezTo>
                  <a:cubicBezTo>
                    <a:pt x="6255" y="8778"/>
                    <a:pt x="6255" y="8778"/>
                    <a:pt x="6255" y="8763"/>
                  </a:cubicBezTo>
                  <a:lnTo>
                    <a:pt x="6255" y="8778"/>
                  </a:lnTo>
                  <a:cubicBezTo>
                    <a:pt x="6255" y="8763"/>
                    <a:pt x="6270" y="8763"/>
                    <a:pt x="6270" y="8763"/>
                  </a:cubicBezTo>
                  <a:cubicBezTo>
                    <a:pt x="6286" y="8763"/>
                    <a:pt x="6286" y="8747"/>
                    <a:pt x="6286" y="8747"/>
                  </a:cubicBezTo>
                  <a:lnTo>
                    <a:pt x="6286" y="8731"/>
                  </a:lnTo>
                  <a:lnTo>
                    <a:pt x="6302" y="8731"/>
                  </a:lnTo>
                  <a:cubicBezTo>
                    <a:pt x="6302" y="8724"/>
                    <a:pt x="6302" y="8724"/>
                    <a:pt x="6302" y="8724"/>
                  </a:cubicBezTo>
                  <a:cubicBezTo>
                    <a:pt x="6302" y="8724"/>
                    <a:pt x="6302" y="8724"/>
                    <a:pt x="6302" y="8716"/>
                  </a:cubicBezTo>
                  <a:lnTo>
                    <a:pt x="6286" y="8716"/>
                  </a:lnTo>
                  <a:lnTo>
                    <a:pt x="6270" y="8700"/>
                  </a:lnTo>
                  <a:lnTo>
                    <a:pt x="6286" y="8700"/>
                  </a:lnTo>
                  <a:cubicBezTo>
                    <a:pt x="6270" y="8684"/>
                    <a:pt x="6255" y="8684"/>
                    <a:pt x="6239" y="8669"/>
                  </a:cubicBezTo>
                  <a:lnTo>
                    <a:pt x="6223" y="8669"/>
                  </a:lnTo>
                  <a:cubicBezTo>
                    <a:pt x="6223" y="8669"/>
                    <a:pt x="6223" y="8669"/>
                    <a:pt x="6223" y="8653"/>
                  </a:cubicBezTo>
                  <a:lnTo>
                    <a:pt x="6208" y="8653"/>
                  </a:lnTo>
                  <a:cubicBezTo>
                    <a:pt x="6223" y="8653"/>
                    <a:pt x="6223" y="8653"/>
                    <a:pt x="6223" y="8637"/>
                  </a:cubicBezTo>
                  <a:cubicBezTo>
                    <a:pt x="6223" y="8637"/>
                    <a:pt x="6223" y="8622"/>
                    <a:pt x="6223" y="8622"/>
                  </a:cubicBezTo>
                  <a:lnTo>
                    <a:pt x="6208" y="8622"/>
                  </a:lnTo>
                  <a:lnTo>
                    <a:pt x="6208" y="8606"/>
                  </a:lnTo>
                  <a:lnTo>
                    <a:pt x="6192" y="8590"/>
                  </a:lnTo>
                  <a:lnTo>
                    <a:pt x="6176" y="8590"/>
                  </a:lnTo>
                  <a:cubicBezTo>
                    <a:pt x="6176" y="8590"/>
                    <a:pt x="6176" y="8575"/>
                    <a:pt x="6176" y="8575"/>
                  </a:cubicBezTo>
                  <a:lnTo>
                    <a:pt x="6161" y="8559"/>
                  </a:lnTo>
                  <a:lnTo>
                    <a:pt x="6145" y="8559"/>
                  </a:lnTo>
                  <a:cubicBezTo>
                    <a:pt x="6145" y="8559"/>
                    <a:pt x="6161" y="8543"/>
                    <a:pt x="6161" y="8543"/>
                  </a:cubicBezTo>
                  <a:lnTo>
                    <a:pt x="6145" y="8543"/>
                  </a:lnTo>
                  <a:cubicBezTo>
                    <a:pt x="6145" y="8543"/>
                    <a:pt x="6145" y="8528"/>
                    <a:pt x="6129" y="8528"/>
                  </a:cubicBezTo>
                  <a:lnTo>
                    <a:pt x="6114" y="8496"/>
                  </a:lnTo>
                  <a:lnTo>
                    <a:pt x="6098" y="8496"/>
                  </a:lnTo>
                  <a:cubicBezTo>
                    <a:pt x="6098" y="8488"/>
                    <a:pt x="6098" y="8488"/>
                    <a:pt x="6098" y="8488"/>
                  </a:cubicBezTo>
                  <a:cubicBezTo>
                    <a:pt x="6098" y="8488"/>
                    <a:pt x="6098" y="8488"/>
                    <a:pt x="6098" y="8481"/>
                  </a:cubicBezTo>
                  <a:cubicBezTo>
                    <a:pt x="6082" y="8496"/>
                    <a:pt x="6098" y="8496"/>
                    <a:pt x="6082" y="8496"/>
                  </a:cubicBezTo>
                  <a:cubicBezTo>
                    <a:pt x="6082" y="8481"/>
                    <a:pt x="6082" y="8481"/>
                    <a:pt x="6082" y="8465"/>
                  </a:cubicBezTo>
                  <a:lnTo>
                    <a:pt x="6067" y="8465"/>
                  </a:lnTo>
                  <a:cubicBezTo>
                    <a:pt x="6067" y="8465"/>
                    <a:pt x="6067" y="8449"/>
                    <a:pt x="6067" y="8449"/>
                  </a:cubicBezTo>
                  <a:lnTo>
                    <a:pt x="6051" y="8434"/>
                  </a:lnTo>
                  <a:cubicBezTo>
                    <a:pt x="6035" y="8418"/>
                    <a:pt x="6035" y="8402"/>
                    <a:pt x="6020" y="8402"/>
                  </a:cubicBezTo>
                  <a:close/>
                  <a:moveTo>
                    <a:pt x="5832" y="8951"/>
                  </a:moveTo>
                  <a:cubicBezTo>
                    <a:pt x="5832" y="8966"/>
                    <a:pt x="5847" y="8966"/>
                    <a:pt x="5847" y="8982"/>
                  </a:cubicBezTo>
                  <a:lnTo>
                    <a:pt x="5847" y="8982"/>
                  </a:lnTo>
                  <a:cubicBezTo>
                    <a:pt x="5847" y="8982"/>
                    <a:pt x="5847" y="8966"/>
                    <a:pt x="5832" y="8966"/>
                  </a:cubicBezTo>
                  <a:cubicBezTo>
                    <a:pt x="5832" y="8966"/>
                    <a:pt x="5832" y="8966"/>
                    <a:pt x="5832" y="8951"/>
                  </a:cubicBezTo>
                  <a:close/>
                  <a:moveTo>
                    <a:pt x="6161" y="8888"/>
                  </a:moveTo>
                  <a:cubicBezTo>
                    <a:pt x="6145" y="8888"/>
                    <a:pt x="6145" y="8888"/>
                    <a:pt x="6129" y="8904"/>
                  </a:cubicBezTo>
                  <a:lnTo>
                    <a:pt x="6145" y="8919"/>
                  </a:lnTo>
                  <a:cubicBezTo>
                    <a:pt x="6145" y="8919"/>
                    <a:pt x="6161" y="8919"/>
                    <a:pt x="6161" y="8935"/>
                  </a:cubicBezTo>
                  <a:cubicBezTo>
                    <a:pt x="6161" y="8935"/>
                    <a:pt x="6161" y="8951"/>
                    <a:pt x="6176" y="8951"/>
                  </a:cubicBezTo>
                  <a:lnTo>
                    <a:pt x="6192" y="8951"/>
                  </a:lnTo>
                  <a:cubicBezTo>
                    <a:pt x="6192" y="8951"/>
                    <a:pt x="6192" y="8966"/>
                    <a:pt x="6192" y="8966"/>
                  </a:cubicBezTo>
                  <a:cubicBezTo>
                    <a:pt x="6208" y="8966"/>
                    <a:pt x="6223" y="8982"/>
                    <a:pt x="6223" y="8998"/>
                  </a:cubicBezTo>
                  <a:lnTo>
                    <a:pt x="6239" y="8998"/>
                  </a:lnTo>
                  <a:cubicBezTo>
                    <a:pt x="6239" y="8998"/>
                    <a:pt x="6239" y="8998"/>
                    <a:pt x="6239" y="8982"/>
                  </a:cubicBezTo>
                  <a:cubicBezTo>
                    <a:pt x="6239" y="8982"/>
                    <a:pt x="6223" y="8982"/>
                    <a:pt x="6223" y="8966"/>
                  </a:cubicBezTo>
                  <a:lnTo>
                    <a:pt x="6208" y="8951"/>
                  </a:lnTo>
                  <a:lnTo>
                    <a:pt x="6208" y="8935"/>
                  </a:lnTo>
                  <a:cubicBezTo>
                    <a:pt x="6208" y="8935"/>
                    <a:pt x="6208" y="8919"/>
                    <a:pt x="6208" y="8919"/>
                  </a:cubicBezTo>
                  <a:lnTo>
                    <a:pt x="6192" y="8919"/>
                  </a:lnTo>
                  <a:cubicBezTo>
                    <a:pt x="6192" y="8919"/>
                    <a:pt x="6176" y="8904"/>
                    <a:pt x="6176" y="8904"/>
                  </a:cubicBezTo>
                  <a:cubicBezTo>
                    <a:pt x="6161" y="8904"/>
                    <a:pt x="6161" y="8904"/>
                    <a:pt x="6161" y="8888"/>
                  </a:cubicBezTo>
                  <a:close/>
                  <a:moveTo>
                    <a:pt x="6537" y="8747"/>
                  </a:moveTo>
                  <a:lnTo>
                    <a:pt x="6521" y="8763"/>
                  </a:lnTo>
                  <a:cubicBezTo>
                    <a:pt x="6521" y="8763"/>
                    <a:pt x="6521" y="8778"/>
                    <a:pt x="6506" y="8778"/>
                  </a:cubicBezTo>
                  <a:cubicBezTo>
                    <a:pt x="6506" y="8786"/>
                    <a:pt x="6506" y="8786"/>
                    <a:pt x="6506" y="8786"/>
                  </a:cubicBezTo>
                  <a:cubicBezTo>
                    <a:pt x="6506" y="8786"/>
                    <a:pt x="6506" y="8786"/>
                    <a:pt x="6506" y="8794"/>
                  </a:cubicBezTo>
                  <a:cubicBezTo>
                    <a:pt x="6506" y="8802"/>
                    <a:pt x="6509" y="8802"/>
                    <a:pt x="6515" y="8802"/>
                  </a:cubicBezTo>
                  <a:cubicBezTo>
                    <a:pt x="6521" y="8802"/>
                    <a:pt x="6529" y="8802"/>
                    <a:pt x="6537" y="8810"/>
                  </a:cubicBezTo>
                  <a:lnTo>
                    <a:pt x="6521" y="8810"/>
                  </a:lnTo>
                  <a:cubicBezTo>
                    <a:pt x="6521" y="8810"/>
                    <a:pt x="6521" y="8810"/>
                    <a:pt x="6521" y="8825"/>
                  </a:cubicBezTo>
                  <a:cubicBezTo>
                    <a:pt x="6521" y="8825"/>
                    <a:pt x="6521" y="8825"/>
                    <a:pt x="6506" y="8841"/>
                  </a:cubicBezTo>
                  <a:lnTo>
                    <a:pt x="6537" y="8841"/>
                  </a:lnTo>
                  <a:cubicBezTo>
                    <a:pt x="6521" y="8857"/>
                    <a:pt x="6521" y="8857"/>
                    <a:pt x="6521" y="8857"/>
                  </a:cubicBezTo>
                  <a:lnTo>
                    <a:pt x="6521" y="8872"/>
                  </a:lnTo>
                  <a:cubicBezTo>
                    <a:pt x="6506" y="8872"/>
                    <a:pt x="6506" y="8857"/>
                    <a:pt x="6490" y="8841"/>
                  </a:cubicBezTo>
                  <a:cubicBezTo>
                    <a:pt x="6474" y="8857"/>
                    <a:pt x="6490" y="8857"/>
                    <a:pt x="6474" y="8857"/>
                  </a:cubicBezTo>
                  <a:cubicBezTo>
                    <a:pt x="6474" y="8872"/>
                    <a:pt x="6474" y="8888"/>
                    <a:pt x="6490" y="8888"/>
                  </a:cubicBezTo>
                  <a:cubicBezTo>
                    <a:pt x="6506" y="8904"/>
                    <a:pt x="6490" y="8904"/>
                    <a:pt x="6506" y="8904"/>
                  </a:cubicBezTo>
                  <a:lnTo>
                    <a:pt x="6521" y="8919"/>
                  </a:lnTo>
                  <a:lnTo>
                    <a:pt x="6506" y="8919"/>
                  </a:lnTo>
                  <a:cubicBezTo>
                    <a:pt x="6506" y="8904"/>
                    <a:pt x="6490" y="8904"/>
                    <a:pt x="6474" y="8888"/>
                  </a:cubicBezTo>
                  <a:lnTo>
                    <a:pt x="6458" y="8904"/>
                  </a:lnTo>
                  <a:lnTo>
                    <a:pt x="6474" y="8919"/>
                  </a:lnTo>
                  <a:lnTo>
                    <a:pt x="6490" y="8919"/>
                  </a:lnTo>
                  <a:cubicBezTo>
                    <a:pt x="6506" y="8919"/>
                    <a:pt x="6506" y="8935"/>
                    <a:pt x="6506" y="8935"/>
                  </a:cubicBezTo>
                  <a:lnTo>
                    <a:pt x="6521" y="8935"/>
                  </a:lnTo>
                  <a:cubicBezTo>
                    <a:pt x="6521" y="8935"/>
                    <a:pt x="6521" y="8919"/>
                    <a:pt x="6537" y="8919"/>
                  </a:cubicBezTo>
                  <a:cubicBezTo>
                    <a:pt x="6537" y="8935"/>
                    <a:pt x="6537" y="8951"/>
                    <a:pt x="6537" y="8951"/>
                  </a:cubicBezTo>
                  <a:cubicBezTo>
                    <a:pt x="6537" y="8951"/>
                    <a:pt x="6537" y="8951"/>
                    <a:pt x="6537" y="8966"/>
                  </a:cubicBezTo>
                  <a:lnTo>
                    <a:pt x="6553" y="8966"/>
                  </a:lnTo>
                  <a:cubicBezTo>
                    <a:pt x="6553" y="8966"/>
                    <a:pt x="6553" y="8966"/>
                    <a:pt x="6553" y="8982"/>
                  </a:cubicBezTo>
                  <a:cubicBezTo>
                    <a:pt x="6568" y="8966"/>
                    <a:pt x="6568" y="8966"/>
                    <a:pt x="6568" y="8966"/>
                  </a:cubicBezTo>
                  <a:cubicBezTo>
                    <a:pt x="6568" y="8966"/>
                    <a:pt x="6568" y="8973"/>
                    <a:pt x="6573" y="8973"/>
                  </a:cubicBezTo>
                  <a:cubicBezTo>
                    <a:pt x="6575" y="8973"/>
                    <a:pt x="6579" y="8972"/>
                    <a:pt x="6584" y="8966"/>
                  </a:cubicBezTo>
                  <a:lnTo>
                    <a:pt x="6600" y="8966"/>
                  </a:lnTo>
                  <a:lnTo>
                    <a:pt x="6584" y="8951"/>
                  </a:lnTo>
                  <a:lnTo>
                    <a:pt x="6584" y="8935"/>
                  </a:lnTo>
                  <a:cubicBezTo>
                    <a:pt x="6584" y="8935"/>
                    <a:pt x="6584" y="8935"/>
                    <a:pt x="6584" y="8919"/>
                  </a:cubicBezTo>
                  <a:lnTo>
                    <a:pt x="6600" y="8919"/>
                  </a:lnTo>
                  <a:lnTo>
                    <a:pt x="6600" y="8904"/>
                  </a:lnTo>
                  <a:lnTo>
                    <a:pt x="6615" y="8904"/>
                  </a:lnTo>
                  <a:lnTo>
                    <a:pt x="6631" y="8919"/>
                  </a:lnTo>
                  <a:lnTo>
                    <a:pt x="6615" y="8935"/>
                  </a:lnTo>
                  <a:cubicBezTo>
                    <a:pt x="6631" y="8935"/>
                    <a:pt x="6631" y="8951"/>
                    <a:pt x="6647" y="8951"/>
                  </a:cubicBezTo>
                  <a:lnTo>
                    <a:pt x="6647" y="8966"/>
                  </a:lnTo>
                  <a:cubicBezTo>
                    <a:pt x="6631" y="8966"/>
                    <a:pt x="6631" y="8966"/>
                    <a:pt x="6631" y="8982"/>
                  </a:cubicBezTo>
                  <a:cubicBezTo>
                    <a:pt x="6647" y="8982"/>
                    <a:pt x="6647" y="8982"/>
                    <a:pt x="6647" y="8998"/>
                  </a:cubicBezTo>
                  <a:lnTo>
                    <a:pt x="6662" y="8982"/>
                  </a:lnTo>
                  <a:lnTo>
                    <a:pt x="6678" y="8966"/>
                  </a:lnTo>
                  <a:lnTo>
                    <a:pt x="6678" y="8951"/>
                  </a:lnTo>
                  <a:cubicBezTo>
                    <a:pt x="6678" y="8951"/>
                    <a:pt x="6678" y="8935"/>
                    <a:pt x="6678" y="8935"/>
                  </a:cubicBezTo>
                  <a:lnTo>
                    <a:pt x="6662" y="8935"/>
                  </a:lnTo>
                  <a:cubicBezTo>
                    <a:pt x="6662" y="8919"/>
                    <a:pt x="6662" y="8919"/>
                    <a:pt x="6678" y="8919"/>
                  </a:cubicBezTo>
                  <a:cubicBezTo>
                    <a:pt x="6662" y="8919"/>
                    <a:pt x="6662" y="8919"/>
                    <a:pt x="6662" y="8904"/>
                  </a:cubicBezTo>
                  <a:lnTo>
                    <a:pt x="6662" y="8919"/>
                  </a:lnTo>
                  <a:lnTo>
                    <a:pt x="6647" y="8919"/>
                  </a:lnTo>
                  <a:cubicBezTo>
                    <a:pt x="6647" y="8904"/>
                    <a:pt x="6647" y="8904"/>
                    <a:pt x="6647" y="8888"/>
                  </a:cubicBezTo>
                  <a:cubicBezTo>
                    <a:pt x="6647" y="8888"/>
                    <a:pt x="6647" y="8888"/>
                    <a:pt x="6647" y="8872"/>
                  </a:cubicBezTo>
                  <a:cubicBezTo>
                    <a:pt x="6647" y="8872"/>
                    <a:pt x="6647" y="8857"/>
                    <a:pt x="6647" y="8857"/>
                  </a:cubicBezTo>
                  <a:cubicBezTo>
                    <a:pt x="6647" y="8841"/>
                    <a:pt x="6647" y="8841"/>
                    <a:pt x="6647" y="8841"/>
                  </a:cubicBezTo>
                  <a:cubicBezTo>
                    <a:pt x="6647" y="8825"/>
                    <a:pt x="6647" y="8825"/>
                    <a:pt x="6647" y="8825"/>
                  </a:cubicBezTo>
                  <a:lnTo>
                    <a:pt x="6647" y="8810"/>
                  </a:lnTo>
                  <a:lnTo>
                    <a:pt x="6662" y="8810"/>
                  </a:lnTo>
                  <a:cubicBezTo>
                    <a:pt x="6662" y="8802"/>
                    <a:pt x="6662" y="8802"/>
                    <a:pt x="6662" y="8802"/>
                  </a:cubicBezTo>
                  <a:cubicBezTo>
                    <a:pt x="6662" y="8802"/>
                    <a:pt x="6662" y="8802"/>
                    <a:pt x="6662" y="8794"/>
                  </a:cubicBezTo>
                  <a:cubicBezTo>
                    <a:pt x="6647" y="8794"/>
                    <a:pt x="6631" y="8794"/>
                    <a:pt x="6615" y="8778"/>
                  </a:cubicBezTo>
                  <a:lnTo>
                    <a:pt x="6600" y="8778"/>
                  </a:lnTo>
                  <a:cubicBezTo>
                    <a:pt x="6584" y="8763"/>
                    <a:pt x="6584" y="8763"/>
                    <a:pt x="6568" y="8763"/>
                  </a:cubicBezTo>
                  <a:cubicBezTo>
                    <a:pt x="6568" y="8763"/>
                    <a:pt x="6568" y="8747"/>
                    <a:pt x="6553" y="8747"/>
                  </a:cubicBezTo>
                  <a:cubicBezTo>
                    <a:pt x="6553" y="8747"/>
                    <a:pt x="6553" y="8763"/>
                    <a:pt x="6553" y="8763"/>
                  </a:cubicBezTo>
                  <a:cubicBezTo>
                    <a:pt x="6553" y="8763"/>
                    <a:pt x="6537" y="8763"/>
                    <a:pt x="6537" y="8747"/>
                  </a:cubicBezTo>
                  <a:close/>
                  <a:moveTo>
                    <a:pt x="5864" y="9014"/>
                  </a:moveTo>
                  <a:cubicBezTo>
                    <a:pt x="5865" y="9023"/>
                    <a:pt x="5868" y="9029"/>
                    <a:pt x="5879" y="9029"/>
                  </a:cubicBezTo>
                  <a:lnTo>
                    <a:pt x="5894" y="9029"/>
                  </a:lnTo>
                  <a:cubicBezTo>
                    <a:pt x="5879" y="9014"/>
                    <a:pt x="5879" y="9014"/>
                    <a:pt x="5864" y="9014"/>
                  </a:cubicBezTo>
                  <a:close/>
                  <a:moveTo>
                    <a:pt x="6004" y="9014"/>
                  </a:moveTo>
                  <a:cubicBezTo>
                    <a:pt x="6004" y="9029"/>
                    <a:pt x="6004" y="9029"/>
                    <a:pt x="6004" y="9029"/>
                  </a:cubicBezTo>
                  <a:cubicBezTo>
                    <a:pt x="5996" y="9021"/>
                    <a:pt x="5996" y="9021"/>
                    <a:pt x="5998" y="9021"/>
                  </a:cubicBezTo>
                  <a:cubicBezTo>
                    <a:pt x="6000" y="9021"/>
                    <a:pt x="6004" y="9021"/>
                    <a:pt x="6004" y="9014"/>
                  </a:cubicBezTo>
                  <a:close/>
                  <a:moveTo>
                    <a:pt x="6333" y="9029"/>
                  </a:moveTo>
                  <a:cubicBezTo>
                    <a:pt x="6333" y="9029"/>
                    <a:pt x="6333" y="9045"/>
                    <a:pt x="6333" y="9045"/>
                  </a:cubicBezTo>
                  <a:lnTo>
                    <a:pt x="6333" y="9061"/>
                  </a:lnTo>
                  <a:lnTo>
                    <a:pt x="6349" y="9045"/>
                  </a:lnTo>
                  <a:cubicBezTo>
                    <a:pt x="6349" y="9045"/>
                    <a:pt x="6349" y="9045"/>
                    <a:pt x="6349" y="9029"/>
                  </a:cubicBezTo>
                  <a:close/>
                  <a:moveTo>
                    <a:pt x="6051" y="9076"/>
                  </a:moveTo>
                  <a:cubicBezTo>
                    <a:pt x="6051" y="9092"/>
                    <a:pt x="6051" y="9092"/>
                    <a:pt x="6067" y="9092"/>
                  </a:cubicBezTo>
                  <a:cubicBezTo>
                    <a:pt x="6067" y="9076"/>
                    <a:pt x="6051" y="9076"/>
                    <a:pt x="6051" y="9076"/>
                  </a:cubicBezTo>
                  <a:close/>
                  <a:moveTo>
                    <a:pt x="6364" y="9061"/>
                  </a:moveTo>
                  <a:lnTo>
                    <a:pt x="6364" y="9076"/>
                  </a:lnTo>
                  <a:lnTo>
                    <a:pt x="6349" y="9076"/>
                  </a:lnTo>
                  <a:cubicBezTo>
                    <a:pt x="6364" y="9076"/>
                    <a:pt x="6364" y="9092"/>
                    <a:pt x="6364" y="9092"/>
                  </a:cubicBezTo>
                  <a:lnTo>
                    <a:pt x="6380" y="9092"/>
                  </a:lnTo>
                  <a:cubicBezTo>
                    <a:pt x="6380" y="9076"/>
                    <a:pt x="6364" y="9061"/>
                    <a:pt x="6364" y="9061"/>
                  </a:cubicBezTo>
                  <a:close/>
                  <a:moveTo>
                    <a:pt x="6192" y="8966"/>
                  </a:moveTo>
                  <a:lnTo>
                    <a:pt x="6176" y="8982"/>
                  </a:lnTo>
                  <a:cubicBezTo>
                    <a:pt x="6176" y="8982"/>
                    <a:pt x="6176" y="8998"/>
                    <a:pt x="6176" y="8998"/>
                  </a:cubicBezTo>
                  <a:cubicBezTo>
                    <a:pt x="6161" y="9014"/>
                    <a:pt x="6176" y="9014"/>
                    <a:pt x="6176" y="9029"/>
                  </a:cubicBezTo>
                  <a:cubicBezTo>
                    <a:pt x="6176" y="9029"/>
                    <a:pt x="6176" y="9045"/>
                    <a:pt x="6176" y="9045"/>
                  </a:cubicBezTo>
                  <a:cubicBezTo>
                    <a:pt x="6176" y="9045"/>
                    <a:pt x="6176" y="9061"/>
                    <a:pt x="6192" y="9061"/>
                  </a:cubicBezTo>
                  <a:lnTo>
                    <a:pt x="6192" y="9076"/>
                  </a:lnTo>
                  <a:cubicBezTo>
                    <a:pt x="6192" y="9076"/>
                    <a:pt x="6208" y="9108"/>
                    <a:pt x="6192" y="9108"/>
                  </a:cubicBezTo>
                  <a:cubicBezTo>
                    <a:pt x="6208" y="9123"/>
                    <a:pt x="6208" y="9123"/>
                    <a:pt x="6208" y="9123"/>
                  </a:cubicBezTo>
                  <a:cubicBezTo>
                    <a:pt x="6223" y="9108"/>
                    <a:pt x="6223" y="9108"/>
                    <a:pt x="6239" y="9108"/>
                  </a:cubicBezTo>
                  <a:cubicBezTo>
                    <a:pt x="6239" y="9108"/>
                    <a:pt x="6223" y="9108"/>
                    <a:pt x="6239" y="9092"/>
                  </a:cubicBezTo>
                  <a:lnTo>
                    <a:pt x="6239" y="9076"/>
                  </a:lnTo>
                  <a:cubicBezTo>
                    <a:pt x="6239" y="9068"/>
                    <a:pt x="6235" y="9068"/>
                    <a:pt x="6231" y="9068"/>
                  </a:cubicBezTo>
                  <a:cubicBezTo>
                    <a:pt x="6227" y="9068"/>
                    <a:pt x="6223" y="9068"/>
                    <a:pt x="6223" y="9061"/>
                  </a:cubicBezTo>
                  <a:cubicBezTo>
                    <a:pt x="6223" y="9061"/>
                    <a:pt x="6223" y="9061"/>
                    <a:pt x="6223" y="9045"/>
                  </a:cubicBezTo>
                  <a:lnTo>
                    <a:pt x="6239" y="9061"/>
                  </a:lnTo>
                  <a:cubicBezTo>
                    <a:pt x="6239" y="9045"/>
                    <a:pt x="6239" y="9045"/>
                    <a:pt x="6239" y="9029"/>
                  </a:cubicBezTo>
                  <a:lnTo>
                    <a:pt x="6239" y="9014"/>
                  </a:lnTo>
                  <a:lnTo>
                    <a:pt x="6255" y="9014"/>
                  </a:lnTo>
                  <a:cubicBezTo>
                    <a:pt x="6239" y="9014"/>
                    <a:pt x="6239" y="8998"/>
                    <a:pt x="6239" y="8998"/>
                  </a:cubicBezTo>
                  <a:cubicBezTo>
                    <a:pt x="6239" y="8998"/>
                    <a:pt x="6223" y="9014"/>
                    <a:pt x="6223" y="9014"/>
                  </a:cubicBezTo>
                  <a:lnTo>
                    <a:pt x="6223" y="8998"/>
                  </a:lnTo>
                  <a:lnTo>
                    <a:pt x="6208" y="8998"/>
                  </a:lnTo>
                  <a:cubicBezTo>
                    <a:pt x="6208" y="8982"/>
                    <a:pt x="6192" y="8982"/>
                    <a:pt x="6192" y="8966"/>
                  </a:cubicBezTo>
                  <a:close/>
                  <a:moveTo>
                    <a:pt x="6380" y="8919"/>
                  </a:moveTo>
                  <a:cubicBezTo>
                    <a:pt x="6396" y="8935"/>
                    <a:pt x="6380" y="8935"/>
                    <a:pt x="6396" y="8935"/>
                  </a:cubicBezTo>
                  <a:lnTo>
                    <a:pt x="6380" y="8951"/>
                  </a:lnTo>
                  <a:lnTo>
                    <a:pt x="6380" y="8935"/>
                  </a:lnTo>
                  <a:lnTo>
                    <a:pt x="6364" y="8951"/>
                  </a:lnTo>
                  <a:lnTo>
                    <a:pt x="6380" y="8966"/>
                  </a:lnTo>
                  <a:lnTo>
                    <a:pt x="6364" y="8966"/>
                  </a:lnTo>
                  <a:cubicBezTo>
                    <a:pt x="6364" y="8966"/>
                    <a:pt x="6364" y="8966"/>
                    <a:pt x="6349" y="8982"/>
                  </a:cubicBezTo>
                  <a:cubicBezTo>
                    <a:pt x="6349" y="8982"/>
                    <a:pt x="6349" y="8998"/>
                    <a:pt x="6333" y="8998"/>
                  </a:cubicBezTo>
                  <a:cubicBezTo>
                    <a:pt x="6333" y="9006"/>
                    <a:pt x="6333" y="9006"/>
                    <a:pt x="6333" y="9006"/>
                  </a:cubicBezTo>
                  <a:cubicBezTo>
                    <a:pt x="6333" y="9006"/>
                    <a:pt x="6333" y="9006"/>
                    <a:pt x="6333" y="9014"/>
                  </a:cubicBezTo>
                  <a:cubicBezTo>
                    <a:pt x="6333" y="9014"/>
                    <a:pt x="6333" y="9029"/>
                    <a:pt x="6349" y="9029"/>
                  </a:cubicBezTo>
                  <a:cubicBezTo>
                    <a:pt x="6364" y="9045"/>
                    <a:pt x="6364" y="9045"/>
                    <a:pt x="6380" y="9045"/>
                  </a:cubicBezTo>
                  <a:cubicBezTo>
                    <a:pt x="6364" y="9061"/>
                    <a:pt x="6364" y="9061"/>
                    <a:pt x="6364" y="9061"/>
                  </a:cubicBezTo>
                  <a:lnTo>
                    <a:pt x="6380" y="9061"/>
                  </a:lnTo>
                  <a:cubicBezTo>
                    <a:pt x="6380" y="9061"/>
                    <a:pt x="6396" y="9076"/>
                    <a:pt x="6396" y="9076"/>
                  </a:cubicBezTo>
                  <a:cubicBezTo>
                    <a:pt x="6411" y="9061"/>
                    <a:pt x="6396" y="9061"/>
                    <a:pt x="6396" y="9061"/>
                  </a:cubicBezTo>
                  <a:cubicBezTo>
                    <a:pt x="6411" y="9045"/>
                    <a:pt x="6411" y="9045"/>
                    <a:pt x="6411" y="9045"/>
                  </a:cubicBezTo>
                  <a:lnTo>
                    <a:pt x="6411" y="9029"/>
                  </a:lnTo>
                  <a:lnTo>
                    <a:pt x="6427" y="9029"/>
                  </a:lnTo>
                  <a:cubicBezTo>
                    <a:pt x="6427" y="9029"/>
                    <a:pt x="6427" y="9045"/>
                    <a:pt x="6427" y="9045"/>
                  </a:cubicBezTo>
                  <a:cubicBezTo>
                    <a:pt x="6427" y="9061"/>
                    <a:pt x="6427" y="9092"/>
                    <a:pt x="6411" y="9092"/>
                  </a:cubicBezTo>
                  <a:lnTo>
                    <a:pt x="6411" y="9108"/>
                  </a:lnTo>
                  <a:cubicBezTo>
                    <a:pt x="6411" y="9123"/>
                    <a:pt x="6427" y="9123"/>
                    <a:pt x="6427" y="9123"/>
                  </a:cubicBezTo>
                  <a:lnTo>
                    <a:pt x="6443" y="9123"/>
                  </a:lnTo>
                  <a:lnTo>
                    <a:pt x="6427" y="9108"/>
                  </a:lnTo>
                  <a:lnTo>
                    <a:pt x="6443" y="9108"/>
                  </a:lnTo>
                  <a:cubicBezTo>
                    <a:pt x="6443" y="9092"/>
                    <a:pt x="6458" y="9092"/>
                    <a:pt x="6458" y="9092"/>
                  </a:cubicBezTo>
                  <a:lnTo>
                    <a:pt x="6443" y="9076"/>
                  </a:lnTo>
                  <a:cubicBezTo>
                    <a:pt x="6458" y="9076"/>
                    <a:pt x="6458" y="9076"/>
                    <a:pt x="6458" y="9061"/>
                  </a:cubicBezTo>
                  <a:cubicBezTo>
                    <a:pt x="6474" y="9076"/>
                    <a:pt x="6474" y="9076"/>
                    <a:pt x="6474" y="9076"/>
                  </a:cubicBezTo>
                  <a:lnTo>
                    <a:pt x="6490" y="9092"/>
                  </a:lnTo>
                  <a:lnTo>
                    <a:pt x="6521" y="9092"/>
                  </a:lnTo>
                  <a:lnTo>
                    <a:pt x="6506" y="9076"/>
                  </a:lnTo>
                  <a:lnTo>
                    <a:pt x="6521" y="9076"/>
                  </a:lnTo>
                  <a:cubicBezTo>
                    <a:pt x="6506" y="9076"/>
                    <a:pt x="6506" y="9061"/>
                    <a:pt x="6490" y="9061"/>
                  </a:cubicBezTo>
                  <a:cubicBezTo>
                    <a:pt x="6474" y="9061"/>
                    <a:pt x="6474" y="9061"/>
                    <a:pt x="6474" y="9045"/>
                  </a:cubicBezTo>
                  <a:cubicBezTo>
                    <a:pt x="6458" y="9045"/>
                    <a:pt x="6458" y="9029"/>
                    <a:pt x="6458" y="9029"/>
                  </a:cubicBezTo>
                  <a:cubicBezTo>
                    <a:pt x="6443" y="9029"/>
                    <a:pt x="6443" y="9029"/>
                    <a:pt x="6427" y="9014"/>
                  </a:cubicBezTo>
                  <a:lnTo>
                    <a:pt x="6458" y="9014"/>
                  </a:lnTo>
                  <a:cubicBezTo>
                    <a:pt x="6458" y="9014"/>
                    <a:pt x="6458" y="9014"/>
                    <a:pt x="6474" y="9029"/>
                  </a:cubicBezTo>
                  <a:cubicBezTo>
                    <a:pt x="6474" y="9014"/>
                    <a:pt x="6474" y="9014"/>
                    <a:pt x="6490" y="9014"/>
                  </a:cubicBezTo>
                  <a:cubicBezTo>
                    <a:pt x="6490" y="8998"/>
                    <a:pt x="6474" y="8982"/>
                    <a:pt x="6474" y="8982"/>
                  </a:cubicBezTo>
                  <a:cubicBezTo>
                    <a:pt x="6474" y="8982"/>
                    <a:pt x="6458" y="8982"/>
                    <a:pt x="6458" y="8966"/>
                  </a:cubicBezTo>
                  <a:cubicBezTo>
                    <a:pt x="6458" y="8966"/>
                    <a:pt x="6458" y="8966"/>
                    <a:pt x="6443" y="8951"/>
                  </a:cubicBezTo>
                  <a:cubicBezTo>
                    <a:pt x="6443" y="8951"/>
                    <a:pt x="6427" y="8935"/>
                    <a:pt x="6427" y="8935"/>
                  </a:cubicBezTo>
                  <a:cubicBezTo>
                    <a:pt x="6427" y="8919"/>
                    <a:pt x="6411" y="8919"/>
                    <a:pt x="6411" y="8919"/>
                  </a:cubicBezTo>
                  <a:close/>
                  <a:moveTo>
                    <a:pt x="6553" y="9108"/>
                  </a:moveTo>
                  <a:cubicBezTo>
                    <a:pt x="6553" y="9123"/>
                    <a:pt x="6553" y="9123"/>
                    <a:pt x="6537" y="9123"/>
                  </a:cubicBezTo>
                  <a:cubicBezTo>
                    <a:pt x="6542" y="9128"/>
                    <a:pt x="6547" y="9130"/>
                    <a:pt x="6552" y="9130"/>
                  </a:cubicBezTo>
                  <a:cubicBezTo>
                    <a:pt x="6561" y="9130"/>
                    <a:pt x="6568" y="9123"/>
                    <a:pt x="6568" y="9123"/>
                  </a:cubicBezTo>
                  <a:lnTo>
                    <a:pt x="6568" y="9108"/>
                  </a:lnTo>
                  <a:close/>
                  <a:moveTo>
                    <a:pt x="6349" y="9139"/>
                  </a:moveTo>
                  <a:cubicBezTo>
                    <a:pt x="6349" y="9139"/>
                    <a:pt x="6349" y="9139"/>
                    <a:pt x="6349" y="9139"/>
                  </a:cubicBezTo>
                  <a:cubicBezTo>
                    <a:pt x="6349" y="9139"/>
                    <a:pt x="6349" y="9139"/>
                    <a:pt x="6349" y="9139"/>
                  </a:cubicBezTo>
                  <a:close/>
                  <a:moveTo>
                    <a:pt x="6004" y="9108"/>
                  </a:moveTo>
                  <a:lnTo>
                    <a:pt x="5988" y="9123"/>
                  </a:lnTo>
                  <a:cubicBezTo>
                    <a:pt x="6004" y="9123"/>
                    <a:pt x="6020" y="9139"/>
                    <a:pt x="6004" y="9139"/>
                  </a:cubicBezTo>
                  <a:cubicBezTo>
                    <a:pt x="6020" y="9155"/>
                    <a:pt x="6020" y="9155"/>
                    <a:pt x="6020" y="9155"/>
                  </a:cubicBezTo>
                  <a:cubicBezTo>
                    <a:pt x="6020" y="9155"/>
                    <a:pt x="6035" y="9139"/>
                    <a:pt x="6035" y="9139"/>
                  </a:cubicBezTo>
                  <a:lnTo>
                    <a:pt x="6020" y="9123"/>
                  </a:lnTo>
                  <a:lnTo>
                    <a:pt x="6035" y="9123"/>
                  </a:lnTo>
                  <a:cubicBezTo>
                    <a:pt x="6020" y="9108"/>
                    <a:pt x="6020" y="9108"/>
                    <a:pt x="6004" y="9108"/>
                  </a:cubicBezTo>
                  <a:close/>
                  <a:moveTo>
                    <a:pt x="5095" y="8183"/>
                  </a:moveTo>
                  <a:cubicBezTo>
                    <a:pt x="5095" y="8198"/>
                    <a:pt x="5110" y="8198"/>
                    <a:pt x="5110" y="8214"/>
                  </a:cubicBezTo>
                  <a:lnTo>
                    <a:pt x="5110" y="8230"/>
                  </a:lnTo>
                  <a:cubicBezTo>
                    <a:pt x="5110" y="8230"/>
                    <a:pt x="5126" y="8245"/>
                    <a:pt x="5126" y="8245"/>
                  </a:cubicBezTo>
                  <a:cubicBezTo>
                    <a:pt x="5126" y="8261"/>
                    <a:pt x="5126" y="8261"/>
                    <a:pt x="5126" y="8277"/>
                  </a:cubicBezTo>
                  <a:cubicBezTo>
                    <a:pt x="5126" y="8277"/>
                    <a:pt x="5126" y="8277"/>
                    <a:pt x="5142" y="8292"/>
                  </a:cubicBezTo>
                  <a:lnTo>
                    <a:pt x="5126" y="8292"/>
                  </a:lnTo>
                  <a:lnTo>
                    <a:pt x="5142" y="8308"/>
                  </a:lnTo>
                  <a:lnTo>
                    <a:pt x="5142" y="8324"/>
                  </a:lnTo>
                  <a:lnTo>
                    <a:pt x="5158" y="8340"/>
                  </a:lnTo>
                  <a:cubicBezTo>
                    <a:pt x="5158" y="8355"/>
                    <a:pt x="5158" y="8355"/>
                    <a:pt x="5173" y="8355"/>
                  </a:cubicBezTo>
                  <a:cubicBezTo>
                    <a:pt x="5173" y="8355"/>
                    <a:pt x="5173" y="8355"/>
                    <a:pt x="5173" y="8371"/>
                  </a:cubicBezTo>
                  <a:lnTo>
                    <a:pt x="5220" y="8371"/>
                  </a:lnTo>
                  <a:cubicBezTo>
                    <a:pt x="5220" y="8371"/>
                    <a:pt x="5220" y="8371"/>
                    <a:pt x="5220" y="8387"/>
                  </a:cubicBezTo>
                  <a:lnTo>
                    <a:pt x="5236" y="8371"/>
                  </a:lnTo>
                  <a:lnTo>
                    <a:pt x="5236" y="8387"/>
                  </a:lnTo>
                  <a:lnTo>
                    <a:pt x="5252" y="8387"/>
                  </a:lnTo>
                  <a:cubicBezTo>
                    <a:pt x="5252" y="8387"/>
                    <a:pt x="5252" y="8402"/>
                    <a:pt x="5252" y="8402"/>
                  </a:cubicBezTo>
                  <a:lnTo>
                    <a:pt x="5267" y="8402"/>
                  </a:lnTo>
                  <a:lnTo>
                    <a:pt x="5283" y="8418"/>
                  </a:lnTo>
                  <a:lnTo>
                    <a:pt x="5299" y="8418"/>
                  </a:lnTo>
                  <a:cubicBezTo>
                    <a:pt x="5293" y="8423"/>
                    <a:pt x="5288" y="8425"/>
                    <a:pt x="5283" y="8425"/>
                  </a:cubicBezTo>
                  <a:cubicBezTo>
                    <a:pt x="5274" y="8425"/>
                    <a:pt x="5267" y="8418"/>
                    <a:pt x="5267" y="8418"/>
                  </a:cubicBezTo>
                  <a:lnTo>
                    <a:pt x="5252" y="8402"/>
                  </a:lnTo>
                  <a:lnTo>
                    <a:pt x="5236" y="8402"/>
                  </a:lnTo>
                  <a:lnTo>
                    <a:pt x="5236" y="8387"/>
                  </a:lnTo>
                  <a:lnTo>
                    <a:pt x="5189" y="8387"/>
                  </a:lnTo>
                  <a:cubicBezTo>
                    <a:pt x="5205" y="8387"/>
                    <a:pt x="5205" y="8402"/>
                    <a:pt x="5205" y="8402"/>
                  </a:cubicBezTo>
                  <a:cubicBezTo>
                    <a:pt x="5205" y="8402"/>
                    <a:pt x="5205" y="8418"/>
                    <a:pt x="5205" y="8418"/>
                  </a:cubicBezTo>
                  <a:cubicBezTo>
                    <a:pt x="5205" y="8418"/>
                    <a:pt x="5220" y="8418"/>
                    <a:pt x="5220" y="8434"/>
                  </a:cubicBezTo>
                  <a:cubicBezTo>
                    <a:pt x="5236" y="8434"/>
                    <a:pt x="5252" y="8449"/>
                    <a:pt x="5252" y="8465"/>
                  </a:cubicBezTo>
                  <a:lnTo>
                    <a:pt x="5252" y="8449"/>
                  </a:lnTo>
                  <a:cubicBezTo>
                    <a:pt x="5252" y="8465"/>
                    <a:pt x="5252" y="8465"/>
                    <a:pt x="5267" y="8481"/>
                  </a:cubicBezTo>
                  <a:cubicBezTo>
                    <a:pt x="5267" y="8481"/>
                    <a:pt x="5267" y="8481"/>
                    <a:pt x="5267" y="8496"/>
                  </a:cubicBezTo>
                  <a:cubicBezTo>
                    <a:pt x="5267" y="8496"/>
                    <a:pt x="5283" y="8512"/>
                    <a:pt x="5283" y="8528"/>
                  </a:cubicBezTo>
                  <a:lnTo>
                    <a:pt x="5330" y="8528"/>
                  </a:lnTo>
                  <a:cubicBezTo>
                    <a:pt x="5330" y="8543"/>
                    <a:pt x="5346" y="8543"/>
                    <a:pt x="5361" y="8559"/>
                  </a:cubicBezTo>
                  <a:cubicBezTo>
                    <a:pt x="5377" y="8559"/>
                    <a:pt x="5377" y="8559"/>
                    <a:pt x="5377" y="8543"/>
                  </a:cubicBezTo>
                  <a:cubicBezTo>
                    <a:pt x="5377" y="8559"/>
                    <a:pt x="5377" y="8559"/>
                    <a:pt x="5377" y="8575"/>
                  </a:cubicBezTo>
                  <a:cubicBezTo>
                    <a:pt x="5377" y="8575"/>
                    <a:pt x="5377" y="8575"/>
                    <a:pt x="5377" y="8590"/>
                  </a:cubicBezTo>
                  <a:cubicBezTo>
                    <a:pt x="5393" y="8606"/>
                    <a:pt x="5393" y="8606"/>
                    <a:pt x="5408" y="8622"/>
                  </a:cubicBezTo>
                  <a:cubicBezTo>
                    <a:pt x="5424" y="8637"/>
                    <a:pt x="5455" y="8684"/>
                    <a:pt x="5471" y="8684"/>
                  </a:cubicBezTo>
                  <a:cubicBezTo>
                    <a:pt x="5471" y="8677"/>
                    <a:pt x="5471" y="8677"/>
                    <a:pt x="5471" y="8677"/>
                  </a:cubicBezTo>
                  <a:cubicBezTo>
                    <a:pt x="5471" y="8677"/>
                    <a:pt x="5471" y="8677"/>
                    <a:pt x="5471" y="8669"/>
                  </a:cubicBezTo>
                  <a:lnTo>
                    <a:pt x="5471" y="8653"/>
                  </a:lnTo>
                  <a:cubicBezTo>
                    <a:pt x="5471" y="8637"/>
                    <a:pt x="5471" y="8637"/>
                    <a:pt x="5471" y="8622"/>
                  </a:cubicBezTo>
                  <a:lnTo>
                    <a:pt x="5487" y="8622"/>
                  </a:lnTo>
                  <a:cubicBezTo>
                    <a:pt x="5471" y="8637"/>
                    <a:pt x="5471" y="8637"/>
                    <a:pt x="5471" y="8637"/>
                  </a:cubicBezTo>
                  <a:cubicBezTo>
                    <a:pt x="5471" y="8653"/>
                    <a:pt x="5487" y="8653"/>
                    <a:pt x="5487" y="8669"/>
                  </a:cubicBezTo>
                  <a:cubicBezTo>
                    <a:pt x="5487" y="8684"/>
                    <a:pt x="5487" y="8684"/>
                    <a:pt x="5487" y="8684"/>
                  </a:cubicBezTo>
                  <a:cubicBezTo>
                    <a:pt x="5487" y="8700"/>
                    <a:pt x="5487" y="8700"/>
                    <a:pt x="5502" y="8700"/>
                  </a:cubicBezTo>
                  <a:lnTo>
                    <a:pt x="5518" y="8716"/>
                  </a:lnTo>
                  <a:lnTo>
                    <a:pt x="5549" y="8716"/>
                  </a:lnTo>
                  <a:cubicBezTo>
                    <a:pt x="5549" y="8700"/>
                    <a:pt x="5549" y="8700"/>
                    <a:pt x="5549" y="8700"/>
                  </a:cubicBezTo>
                  <a:lnTo>
                    <a:pt x="5565" y="8700"/>
                  </a:lnTo>
                  <a:lnTo>
                    <a:pt x="5565" y="8716"/>
                  </a:lnTo>
                  <a:cubicBezTo>
                    <a:pt x="5565" y="8716"/>
                    <a:pt x="5565" y="8731"/>
                    <a:pt x="5581" y="8747"/>
                  </a:cubicBezTo>
                  <a:lnTo>
                    <a:pt x="5565" y="8747"/>
                  </a:lnTo>
                  <a:lnTo>
                    <a:pt x="5581" y="8778"/>
                  </a:lnTo>
                  <a:cubicBezTo>
                    <a:pt x="5581" y="8778"/>
                    <a:pt x="5581" y="8794"/>
                    <a:pt x="5581" y="8794"/>
                  </a:cubicBezTo>
                  <a:cubicBezTo>
                    <a:pt x="5581" y="8794"/>
                    <a:pt x="5596" y="8794"/>
                    <a:pt x="5596" y="8810"/>
                  </a:cubicBezTo>
                  <a:cubicBezTo>
                    <a:pt x="5596" y="8810"/>
                    <a:pt x="5596" y="8794"/>
                    <a:pt x="5612" y="8794"/>
                  </a:cubicBezTo>
                  <a:cubicBezTo>
                    <a:pt x="5628" y="8794"/>
                    <a:pt x="5628" y="8778"/>
                    <a:pt x="5612" y="8763"/>
                  </a:cubicBezTo>
                  <a:lnTo>
                    <a:pt x="5628" y="8763"/>
                  </a:lnTo>
                  <a:cubicBezTo>
                    <a:pt x="5628" y="8778"/>
                    <a:pt x="5628" y="8778"/>
                    <a:pt x="5628" y="8794"/>
                  </a:cubicBezTo>
                  <a:lnTo>
                    <a:pt x="5643" y="8794"/>
                  </a:lnTo>
                  <a:cubicBezTo>
                    <a:pt x="5643" y="8794"/>
                    <a:pt x="5643" y="8810"/>
                    <a:pt x="5643" y="8810"/>
                  </a:cubicBezTo>
                  <a:lnTo>
                    <a:pt x="5628" y="8825"/>
                  </a:lnTo>
                  <a:lnTo>
                    <a:pt x="5643" y="8825"/>
                  </a:lnTo>
                  <a:lnTo>
                    <a:pt x="5643" y="8841"/>
                  </a:lnTo>
                  <a:cubicBezTo>
                    <a:pt x="5643" y="8857"/>
                    <a:pt x="5659" y="8872"/>
                    <a:pt x="5659" y="8872"/>
                  </a:cubicBezTo>
                  <a:cubicBezTo>
                    <a:pt x="5659" y="8888"/>
                    <a:pt x="5675" y="8888"/>
                    <a:pt x="5675" y="8888"/>
                  </a:cubicBezTo>
                  <a:cubicBezTo>
                    <a:pt x="5659" y="8904"/>
                    <a:pt x="5675" y="8904"/>
                    <a:pt x="5659" y="8904"/>
                  </a:cubicBezTo>
                  <a:lnTo>
                    <a:pt x="5690" y="8935"/>
                  </a:lnTo>
                  <a:cubicBezTo>
                    <a:pt x="5690" y="8919"/>
                    <a:pt x="5690" y="8919"/>
                    <a:pt x="5690" y="8919"/>
                  </a:cubicBezTo>
                  <a:cubicBezTo>
                    <a:pt x="5690" y="8912"/>
                    <a:pt x="5690" y="8912"/>
                    <a:pt x="5690" y="8912"/>
                  </a:cubicBezTo>
                  <a:cubicBezTo>
                    <a:pt x="5690" y="8912"/>
                    <a:pt x="5690" y="8912"/>
                    <a:pt x="5690" y="8904"/>
                  </a:cubicBezTo>
                  <a:lnTo>
                    <a:pt x="5706" y="8904"/>
                  </a:lnTo>
                  <a:cubicBezTo>
                    <a:pt x="5706" y="8904"/>
                    <a:pt x="5706" y="8919"/>
                    <a:pt x="5706" y="8919"/>
                  </a:cubicBezTo>
                  <a:cubicBezTo>
                    <a:pt x="5706" y="8935"/>
                    <a:pt x="5722" y="8935"/>
                    <a:pt x="5722" y="8935"/>
                  </a:cubicBezTo>
                  <a:cubicBezTo>
                    <a:pt x="5737" y="8951"/>
                    <a:pt x="5737" y="8951"/>
                    <a:pt x="5737" y="8951"/>
                  </a:cubicBezTo>
                  <a:cubicBezTo>
                    <a:pt x="5753" y="8951"/>
                    <a:pt x="5737" y="8951"/>
                    <a:pt x="5753" y="8935"/>
                  </a:cubicBezTo>
                  <a:cubicBezTo>
                    <a:pt x="5753" y="8935"/>
                    <a:pt x="5737" y="8935"/>
                    <a:pt x="5737" y="8919"/>
                  </a:cubicBezTo>
                  <a:cubicBezTo>
                    <a:pt x="5737" y="8919"/>
                    <a:pt x="5737" y="8904"/>
                    <a:pt x="5722" y="8904"/>
                  </a:cubicBezTo>
                  <a:cubicBezTo>
                    <a:pt x="5706" y="8888"/>
                    <a:pt x="5722" y="8872"/>
                    <a:pt x="5706" y="8872"/>
                  </a:cubicBezTo>
                  <a:lnTo>
                    <a:pt x="5706" y="8872"/>
                  </a:lnTo>
                  <a:cubicBezTo>
                    <a:pt x="5722" y="8872"/>
                    <a:pt x="5722" y="8888"/>
                    <a:pt x="5737" y="8888"/>
                  </a:cubicBezTo>
                  <a:cubicBezTo>
                    <a:pt x="5737" y="8888"/>
                    <a:pt x="5737" y="8872"/>
                    <a:pt x="5737" y="8872"/>
                  </a:cubicBezTo>
                  <a:lnTo>
                    <a:pt x="5737" y="8857"/>
                  </a:lnTo>
                  <a:lnTo>
                    <a:pt x="5753" y="8857"/>
                  </a:lnTo>
                  <a:cubicBezTo>
                    <a:pt x="5737" y="8872"/>
                    <a:pt x="5737" y="8888"/>
                    <a:pt x="5737" y="8888"/>
                  </a:cubicBezTo>
                  <a:cubicBezTo>
                    <a:pt x="5737" y="8904"/>
                    <a:pt x="5737" y="8904"/>
                    <a:pt x="5753" y="8919"/>
                  </a:cubicBezTo>
                  <a:lnTo>
                    <a:pt x="5769" y="8919"/>
                  </a:lnTo>
                  <a:lnTo>
                    <a:pt x="5769" y="8935"/>
                  </a:lnTo>
                  <a:cubicBezTo>
                    <a:pt x="5769" y="8935"/>
                    <a:pt x="5769" y="8951"/>
                    <a:pt x="5769" y="8951"/>
                  </a:cubicBezTo>
                  <a:cubicBezTo>
                    <a:pt x="5769" y="8951"/>
                    <a:pt x="5769" y="8951"/>
                    <a:pt x="5769" y="8966"/>
                  </a:cubicBezTo>
                  <a:lnTo>
                    <a:pt x="5784" y="8966"/>
                  </a:lnTo>
                  <a:cubicBezTo>
                    <a:pt x="5784" y="8966"/>
                    <a:pt x="5784" y="8982"/>
                    <a:pt x="5784" y="8982"/>
                  </a:cubicBezTo>
                  <a:lnTo>
                    <a:pt x="5832" y="8982"/>
                  </a:lnTo>
                  <a:cubicBezTo>
                    <a:pt x="5832" y="8998"/>
                    <a:pt x="5832" y="8998"/>
                    <a:pt x="5832" y="8998"/>
                  </a:cubicBezTo>
                  <a:lnTo>
                    <a:pt x="5847" y="9014"/>
                  </a:lnTo>
                  <a:lnTo>
                    <a:pt x="5832" y="9014"/>
                  </a:lnTo>
                  <a:cubicBezTo>
                    <a:pt x="5847" y="9014"/>
                    <a:pt x="5847" y="9029"/>
                    <a:pt x="5863" y="9029"/>
                  </a:cubicBezTo>
                  <a:lnTo>
                    <a:pt x="5863" y="9045"/>
                  </a:lnTo>
                  <a:cubicBezTo>
                    <a:pt x="5879" y="9045"/>
                    <a:pt x="5879" y="9045"/>
                    <a:pt x="5879" y="9061"/>
                  </a:cubicBezTo>
                  <a:cubicBezTo>
                    <a:pt x="5879" y="9045"/>
                    <a:pt x="5894" y="9045"/>
                    <a:pt x="5894" y="9045"/>
                  </a:cubicBezTo>
                  <a:cubicBezTo>
                    <a:pt x="5880" y="9045"/>
                    <a:pt x="5853" y="9032"/>
                    <a:pt x="5859" y="9007"/>
                  </a:cubicBezTo>
                  <a:lnTo>
                    <a:pt x="5859" y="9007"/>
                  </a:lnTo>
                  <a:lnTo>
                    <a:pt x="5863" y="9014"/>
                  </a:lnTo>
                  <a:cubicBezTo>
                    <a:pt x="5863" y="9014"/>
                    <a:pt x="5863" y="9014"/>
                    <a:pt x="5864" y="9014"/>
                  </a:cubicBezTo>
                  <a:lnTo>
                    <a:pt x="5864" y="9014"/>
                  </a:lnTo>
                  <a:cubicBezTo>
                    <a:pt x="5863" y="9009"/>
                    <a:pt x="5863" y="9003"/>
                    <a:pt x="5863" y="8998"/>
                  </a:cubicBezTo>
                  <a:lnTo>
                    <a:pt x="5863" y="8998"/>
                  </a:lnTo>
                  <a:cubicBezTo>
                    <a:pt x="5861" y="9001"/>
                    <a:pt x="5860" y="9004"/>
                    <a:pt x="5859" y="9007"/>
                  </a:cubicBezTo>
                  <a:lnTo>
                    <a:pt x="5859" y="9007"/>
                  </a:lnTo>
                  <a:lnTo>
                    <a:pt x="5847" y="8982"/>
                  </a:lnTo>
                  <a:cubicBezTo>
                    <a:pt x="5863" y="8982"/>
                    <a:pt x="5879" y="8998"/>
                    <a:pt x="5894" y="9014"/>
                  </a:cubicBezTo>
                  <a:cubicBezTo>
                    <a:pt x="5894" y="9014"/>
                    <a:pt x="5910" y="8998"/>
                    <a:pt x="5910" y="8998"/>
                  </a:cubicBezTo>
                  <a:cubicBezTo>
                    <a:pt x="5894" y="8998"/>
                    <a:pt x="5894" y="8998"/>
                    <a:pt x="5894" y="8982"/>
                  </a:cubicBezTo>
                  <a:lnTo>
                    <a:pt x="5879" y="8998"/>
                  </a:lnTo>
                  <a:lnTo>
                    <a:pt x="5879" y="8982"/>
                  </a:lnTo>
                  <a:lnTo>
                    <a:pt x="5863" y="8966"/>
                  </a:lnTo>
                  <a:lnTo>
                    <a:pt x="5879" y="8966"/>
                  </a:lnTo>
                  <a:lnTo>
                    <a:pt x="5879" y="8982"/>
                  </a:lnTo>
                  <a:lnTo>
                    <a:pt x="5910" y="8982"/>
                  </a:lnTo>
                  <a:cubicBezTo>
                    <a:pt x="5910" y="8982"/>
                    <a:pt x="5910" y="8966"/>
                    <a:pt x="5894" y="8966"/>
                  </a:cubicBezTo>
                  <a:lnTo>
                    <a:pt x="5894" y="8951"/>
                  </a:lnTo>
                  <a:lnTo>
                    <a:pt x="5879" y="8951"/>
                  </a:lnTo>
                  <a:lnTo>
                    <a:pt x="5863" y="8919"/>
                  </a:lnTo>
                  <a:lnTo>
                    <a:pt x="5847" y="8904"/>
                  </a:lnTo>
                  <a:lnTo>
                    <a:pt x="5832" y="8904"/>
                  </a:lnTo>
                  <a:lnTo>
                    <a:pt x="5832" y="8888"/>
                  </a:lnTo>
                  <a:cubicBezTo>
                    <a:pt x="5832" y="8872"/>
                    <a:pt x="5832" y="8872"/>
                    <a:pt x="5816" y="8872"/>
                  </a:cubicBezTo>
                  <a:lnTo>
                    <a:pt x="5816" y="8857"/>
                  </a:lnTo>
                  <a:lnTo>
                    <a:pt x="5800" y="8857"/>
                  </a:lnTo>
                  <a:cubicBezTo>
                    <a:pt x="5800" y="8857"/>
                    <a:pt x="5800" y="8857"/>
                    <a:pt x="5816" y="8841"/>
                  </a:cubicBezTo>
                  <a:lnTo>
                    <a:pt x="5800" y="8825"/>
                  </a:lnTo>
                  <a:cubicBezTo>
                    <a:pt x="5784" y="8810"/>
                    <a:pt x="5784" y="8810"/>
                    <a:pt x="5784" y="8794"/>
                  </a:cubicBezTo>
                  <a:lnTo>
                    <a:pt x="5769" y="8794"/>
                  </a:lnTo>
                  <a:cubicBezTo>
                    <a:pt x="5753" y="8794"/>
                    <a:pt x="5753" y="8794"/>
                    <a:pt x="5737" y="8810"/>
                  </a:cubicBezTo>
                  <a:cubicBezTo>
                    <a:pt x="5737" y="8794"/>
                    <a:pt x="5737" y="8794"/>
                    <a:pt x="5737" y="8794"/>
                  </a:cubicBezTo>
                  <a:cubicBezTo>
                    <a:pt x="5737" y="8794"/>
                    <a:pt x="5737" y="8794"/>
                    <a:pt x="5753" y="8778"/>
                  </a:cubicBezTo>
                  <a:cubicBezTo>
                    <a:pt x="5753" y="8778"/>
                    <a:pt x="5737" y="8778"/>
                    <a:pt x="5737" y="8763"/>
                  </a:cubicBezTo>
                  <a:lnTo>
                    <a:pt x="5722" y="8747"/>
                  </a:lnTo>
                  <a:lnTo>
                    <a:pt x="5706" y="8747"/>
                  </a:lnTo>
                  <a:lnTo>
                    <a:pt x="5690" y="8731"/>
                  </a:lnTo>
                  <a:lnTo>
                    <a:pt x="5675" y="8716"/>
                  </a:lnTo>
                  <a:lnTo>
                    <a:pt x="5659" y="8684"/>
                  </a:lnTo>
                  <a:cubicBezTo>
                    <a:pt x="5643" y="8669"/>
                    <a:pt x="5628" y="8653"/>
                    <a:pt x="5612" y="8637"/>
                  </a:cubicBezTo>
                  <a:lnTo>
                    <a:pt x="5596" y="8637"/>
                  </a:lnTo>
                  <a:lnTo>
                    <a:pt x="5581" y="8622"/>
                  </a:lnTo>
                  <a:lnTo>
                    <a:pt x="5565" y="8622"/>
                  </a:lnTo>
                  <a:lnTo>
                    <a:pt x="5565" y="8606"/>
                  </a:lnTo>
                  <a:lnTo>
                    <a:pt x="5581" y="8606"/>
                  </a:lnTo>
                  <a:cubicBezTo>
                    <a:pt x="5565" y="8590"/>
                    <a:pt x="5565" y="8590"/>
                    <a:pt x="5549" y="8575"/>
                  </a:cubicBezTo>
                  <a:lnTo>
                    <a:pt x="5549" y="8575"/>
                  </a:lnTo>
                  <a:lnTo>
                    <a:pt x="5581" y="8590"/>
                  </a:lnTo>
                  <a:cubicBezTo>
                    <a:pt x="5581" y="8590"/>
                    <a:pt x="5581" y="8590"/>
                    <a:pt x="5581" y="8606"/>
                  </a:cubicBezTo>
                  <a:lnTo>
                    <a:pt x="5596" y="8606"/>
                  </a:lnTo>
                  <a:lnTo>
                    <a:pt x="5612" y="8622"/>
                  </a:lnTo>
                  <a:cubicBezTo>
                    <a:pt x="5612" y="8622"/>
                    <a:pt x="5628" y="8622"/>
                    <a:pt x="5628" y="8637"/>
                  </a:cubicBezTo>
                  <a:cubicBezTo>
                    <a:pt x="5628" y="8637"/>
                    <a:pt x="5628" y="8622"/>
                    <a:pt x="5628" y="8622"/>
                  </a:cubicBezTo>
                  <a:cubicBezTo>
                    <a:pt x="5612" y="8606"/>
                    <a:pt x="5596" y="8590"/>
                    <a:pt x="5581" y="8575"/>
                  </a:cubicBezTo>
                  <a:lnTo>
                    <a:pt x="5596" y="8575"/>
                  </a:lnTo>
                  <a:cubicBezTo>
                    <a:pt x="5596" y="8575"/>
                    <a:pt x="5612" y="8590"/>
                    <a:pt x="5612" y="8590"/>
                  </a:cubicBezTo>
                  <a:lnTo>
                    <a:pt x="5628" y="8606"/>
                  </a:lnTo>
                  <a:lnTo>
                    <a:pt x="5628" y="8590"/>
                  </a:lnTo>
                  <a:lnTo>
                    <a:pt x="5643" y="8622"/>
                  </a:lnTo>
                  <a:cubicBezTo>
                    <a:pt x="5643" y="8622"/>
                    <a:pt x="5643" y="8637"/>
                    <a:pt x="5643" y="8637"/>
                  </a:cubicBezTo>
                  <a:lnTo>
                    <a:pt x="5659" y="8637"/>
                  </a:lnTo>
                  <a:cubicBezTo>
                    <a:pt x="5659" y="8637"/>
                    <a:pt x="5675" y="8653"/>
                    <a:pt x="5675" y="8653"/>
                  </a:cubicBezTo>
                  <a:lnTo>
                    <a:pt x="5690" y="8669"/>
                  </a:lnTo>
                  <a:cubicBezTo>
                    <a:pt x="5690" y="8684"/>
                    <a:pt x="5706" y="8700"/>
                    <a:pt x="5722" y="8700"/>
                  </a:cubicBezTo>
                  <a:lnTo>
                    <a:pt x="5737" y="8700"/>
                  </a:lnTo>
                  <a:cubicBezTo>
                    <a:pt x="5737" y="8700"/>
                    <a:pt x="5737" y="8684"/>
                    <a:pt x="5737" y="8684"/>
                  </a:cubicBezTo>
                  <a:cubicBezTo>
                    <a:pt x="5753" y="8684"/>
                    <a:pt x="5753" y="8684"/>
                    <a:pt x="5753" y="8669"/>
                  </a:cubicBezTo>
                  <a:lnTo>
                    <a:pt x="5737" y="8653"/>
                  </a:lnTo>
                  <a:lnTo>
                    <a:pt x="5722" y="8637"/>
                  </a:lnTo>
                  <a:lnTo>
                    <a:pt x="5737" y="8637"/>
                  </a:lnTo>
                  <a:lnTo>
                    <a:pt x="5737" y="8622"/>
                  </a:lnTo>
                  <a:cubicBezTo>
                    <a:pt x="5737" y="8637"/>
                    <a:pt x="5737" y="8637"/>
                    <a:pt x="5753" y="8637"/>
                  </a:cubicBezTo>
                  <a:lnTo>
                    <a:pt x="5737" y="8637"/>
                  </a:lnTo>
                  <a:lnTo>
                    <a:pt x="5753" y="8653"/>
                  </a:lnTo>
                  <a:cubicBezTo>
                    <a:pt x="5753" y="8653"/>
                    <a:pt x="5753" y="8653"/>
                    <a:pt x="5753" y="8669"/>
                  </a:cubicBezTo>
                  <a:cubicBezTo>
                    <a:pt x="5753" y="8684"/>
                    <a:pt x="5753" y="8684"/>
                    <a:pt x="5753" y="8700"/>
                  </a:cubicBezTo>
                  <a:lnTo>
                    <a:pt x="5737" y="8700"/>
                  </a:lnTo>
                  <a:cubicBezTo>
                    <a:pt x="5737" y="8700"/>
                    <a:pt x="5737" y="8700"/>
                    <a:pt x="5753" y="8716"/>
                  </a:cubicBezTo>
                  <a:cubicBezTo>
                    <a:pt x="5737" y="8716"/>
                    <a:pt x="5737" y="8716"/>
                    <a:pt x="5737" y="8731"/>
                  </a:cubicBezTo>
                  <a:lnTo>
                    <a:pt x="5753" y="8747"/>
                  </a:lnTo>
                  <a:cubicBezTo>
                    <a:pt x="5753" y="8747"/>
                    <a:pt x="5769" y="8763"/>
                    <a:pt x="5769" y="8763"/>
                  </a:cubicBezTo>
                  <a:cubicBezTo>
                    <a:pt x="5784" y="8778"/>
                    <a:pt x="5800" y="8810"/>
                    <a:pt x="5816" y="8825"/>
                  </a:cubicBezTo>
                  <a:cubicBezTo>
                    <a:pt x="5832" y="8810"/>
                    <a:pt x="5832" y="8810"/>
                    <a:pt x="5832" y="8810"/>
                  </a:cubicBezTo>
                  <a:lnTo>
                    <a:pt x="5879" y="8810"/>
                  </a:lnTo>
                  <a:lnTo>
                    <a:pt x="5879" y="8825"/>
                  </a:lnTo>
                  <a:cubicBezTo>
                    <a:pt x="5863" y="8825"/>
                    <a:pt x="5847" y="8825"/>
                    <a:pt x="5847" y="8841"/>
                  </a:cubicBezTo>
                  <a:lnTo>
                    <a:pt x="5847" y="8857"/>
                  </a:lnTo>
                  <a:lnTo>
                    <a:pt x="5863" y="8872"/>
                  </a:lnTo>
                  <a:lnTo>
                    <a:pt x="5863" y="8888"/>
                  </a:lnTo>
                  <a:lnTo>
                    <a:pt x="5879" y="8888"/>
                  </a:lnTo>
                  <a:cubicBezTo>
                    <a:pt x="5879" y="8904"/>
                    <a:pt x="5894" y="8919"/>
                    <a:pt x="5910" y="8935"/>
                  </a:cubicBezTo>
                  <a:cubicBezTo>
                    <a:pt x="5910" y="8935"/>
                    <a:pt x="5926" y="8951"/>
                    <a:pt x="5926" y="8951"/>
                  </a:cubicBezTo>
                  <a:lnTo>
                    <a:pt x="5926" y="8966"/>
                  </a:lnTo>
                  <a:cubicBezTo>
                    <a:pt x="5926" y="8966"/>
                    <a:pt x="5941" y="8982"/>
                    <a:pt x="5941" y="8982"/>
                  </a:cubicBezTo>
                  <a:cubicBezTo>
                    <a:pt x="5941" y="8982"/>
                    <a:pt x="5941" y="8982"/>
                    <a:pt x="5941" y="8998"/>
                  </a:cubicBezTo>
                  <a:lnTo>
                    <a:pt x="5926" y="8998"/>
                  </a:lnTo>
                  <a:cubicBezTo>
                    <a:pt x="5926" y="9014"/>
                    <a:pt x="5926" y="9029"/>
                    <a:pt x="5910" y="9045"/>
                  </a:cubicBezTo>
                  <a:lnTo>
                    <a:pt x="5926" y="9045"/>
                  </a:lnTo>
                  <a:lnTo>
                    <a:pt x="5926" y="9061"/>
                  </a:lnTo>
                  <a:lnTo>
                    <a:pt x="5941" y="9076"/>
                  </a:lnTo>
                  <a:lnTo>
                    <a:pt x="5926" y="9076"/>
                  </a:lnTo>
                  <a:lnTo>
                    <a:pt x="5941" y="9092"/>
                  </a:lnTo>
                  <a:lnTo>
                    <a:pt x="5957" y="9108"/>
                  </a:lnTo>
                  <a:lnTo>
                    <a:pt x="5941" y="9108"/>
                  </a:lnTo>
                  <a:lnTo>
                    <a:pt x="5957" y="9123"/>
                  </a:lnTo>
                  <a:lnTo>
                    <a:pt x="5988" y="9155"/>
                  </a:lnTo>
                  <a:lnTo>
                    <a:pt x="5973" y="9155"/>
                  </a:lnTo>
                  <a:cubicBezTo>
                    <a:pt x="5988" y="9155"/>
                    <a:pt x="5988" y="9170"/>
                    <a:pt x="5988" y="9170"/>
                  </a:cubicBezTo>
                  <a:lnTo>
                    <a:pt x="6004" y="9170"/>
                  </a:lnTo>
                  <a:lnTo>
                    <a:pt x="5988" y="9139"/>
                  </a:lnTo>
                  <a:cubicBezTo>
                    <a:pt x="5988" y="9139"/>
                    <a:pt x="5988" y="9139"/>
                    <a:pt x="5973" y="9123"/>
                  </a:cubicBezTo>
                  <a:cubicBezTo>
                    <a:pt x="5973" y="9119"/>
                    <a:pt x="5973" y="9115"/>
                    <a:pt x="5973" y="9108"/>
                  </a:cubicBezTo>
                  <a:cubicBezTo>
                    <a:pt x="5988" y="9108"/>
                    <a:pt x="5973" y="9108"/>
                    <a:pt x="5988" y="9092"/>
                  </a:cubicBezTo>
                  <a:lnTo>
                    <a:pt x="5988" y="9108"/>
                  </a:lnTo>
                  <a:lnTo>
                    <a:pt x="6004" y="9108"/>
                  </a:lnTo>
                  <a:cubicBezTo>
                    <a:pt x="6004" y="9108"/>
                    <a:pt x="6004" y="9092"/>
                    <a:pt x="6004" y="9092"/>
                  </a:cubicBezTo>
                  <a:lnTo>
                    <a:pt x="5988" y="9076"/>
                  </a:lnTo>
                  <a:lnTo>
                    <a:pt x="5973" y="9076"/>
                  </a:lnTo>
                  <a:lnTo>
                    <a:pt x="5988" y="9061"/>
                  </a:lnTo>
                  <a:cubicBezTo>
                    <a:pt x="5988" y="9061"/>
                    <a:pt x="5988" y="9061"/>
                    <a:pt x="5988" y="9045"/>
                  </a:cubicBezTo>
                  <a:cubicBezTo>
                    <a:pt x="6004" y="9061"/>
                    <a:pt x="6020" y="9092"/>
                    <a:pt x="6035" y="9092"/>
                  </a:cubicBezTo>
                  <a:cubicBezTo>
                    <a:pt x="6035" y="9092"/>
                    <a:pt x="6035" y="9092"/>
                    <a:pt x="6035" y="9076"/>
                  </a:cubicBezTo>
                  <a:lnTo>
                    <a:pt x="6051" y="9076"/>
                  </a:lnTo>
                  <a:lnTo>
                    <a:pt x="6051" y="9061"/>
                  </a:lnTo>
                  <a:cubicBezTo>
                    <a:pt x="6035" y="9045"/>
                    <a:pt x="6035" y="9045"/>
                    <a:pt x="6035" y="9045"/>
                  </a:cubicBezTo>
                  <a:cubicBezTo>
                    <a:pt x="6035" y="9029"/>
                    <a:pt x="6035" y="9029"/>
                    <a:pt x="6020" y="9029"/>
                  </a:cubicBezTo>
                  <a:cubicBezTo>
                    <a:pt x="6020" y="9014"/>
                    <a:pt x="6020" y="9014"/>
                    <a:pt x="6020" y="9014"/>
                  </a:cubicBezTo>
                  <a:cubicBezTo>
                    <a:pt x="6035" y="9014"/>
                    <a:pt x="6035" y="9029"/>
                    <a:pt x="6051" y="9045"/>
                  </a:cubicBezTo>
                  <a:cubicBezTo>
                    <a:pt x="6051" y="9061"/>
                    <a:pt x="6051" y="9061"/>
                    <a:pt x="6067" y="9076"/>
                  </a:cubicBezTo>
                  <a:lnTo>
                    <a:pt x="6082" y="9061"/>
                  </a:lnTo>
                  <a:cubicBezTo>
                    <a:pt x="6082" y="9045"/>
                    <a:pt x="6082" y="9045"/>
                    <a:pt x="6082" y="9045"/>
                  </a:cubicBezTo>
                  <a:cubicBezTo>
                    <a:pt x="6082" y="9045"/>
                    <a:pt x="6082" y="9029"/>
                    <a:pt x="6082" y="9029"/>
                  </a:cubicBezTo>
                  <a:cubicBezTo>
                    <a:pt x="6082" y="8998"/>
                    <a:pt x="6067" y="8998"/>
                    <a:pt x="6051" y="8982"/>
                  </a:cubicBezTo>
                  <a:lnTo>
                    <a:pt x="6051" y="8966"/>
                  </a:lnTo>
                  <a:lnTo>
                    <a:pt x="6067" y="8982"/>
                  </a:lnTo>
                  <a:cubicBezTo>
                    <a:pt x="6067" y="8982"/>
                    <a:pt x="6082" y="8998"/>
                    <a:pt x="6082" y="9014"/>
                  </a:cubicBezTo>
                  <a:cubicBezTo>
                    <a:pt x="6098" y="8998"/>
                    <a:pt x="6098" y="8998"/>
                    <a:pt x="6098" y="8998"/>
                  </a:cubicBezTo>
                  <a:cubicBezTo>
                    <a:pt x="6098" y="8982"/>
                    <a:pt x="6082" y="8982"/>
                    <a:pt x="6082" y="8982"/>
                  </a:cubicBezTo>
                  <a:cubicBezTo>
                    <a:pt x="6082" y="8982"/>
                    <a:pt x="6067" y="8966"/>
                    <a:pt x="6067" y="8951"/>
                  </a:cubicBezTo>
                  <a:lnTo>
                    <a:pt x="6051" y="8951"/>
                  </a:lnTo>
                  <a:lnTo>
                    <a:pt x="6020" y="8919"/>
                  </a:lnTo>
                  <a:lnTo>
                    <a:pt x="6035" y="8919"/>
                  </a:lnTo>
                  <a:lnTo>
                    <a:pt x="6051" y="8935"/>
                  </a:lnTo>
                  <a:lnTo>
                    <a:pt x="6067" y="8951"/>
                  </a:lnTo>
                  <a:lnTo>
                    <a:pt x="6082" y="8951"/>
                  </a:lnTo>
                  <a:cubicBezTo>
                    <a:pt x="6082" y="8951"/>
                    <a:pt x="6082" y="8935"/>
                    <a:pt x="6082" y="8935"/>
                  </a:cubicBezTo>
                  <a:cubicBezTo>
                    <a:pt x="6098" y="8919"/>
                    <a:pt x="6098" y="8919"/>
                    <a:pt x="6098" y="8919"/>
                  </a:cubicBezTo>
                  <a:lnTo>
                    <a:pt x="6082" y="8904"/>
                  </a:lnTo>
                  <a:lnTo>
                    <a:pt x="6098" y="8904"/>
                  </a:lnTo>
                  <a:cubicBezTo>
                    <a:pt x="6098" y="8904"/>
                    <a:pt x="6098" y="8904"/>
                    <a:pt x="6098" y="8919"/>
                  </a:cubicBezTo>
                  <a:lnTo>
                    <a:pt x="6114" y="8904"/>
                  </a:lnTo>
                  <a:lnTo>
                    <a:pt x="6082" y="8872"/>
                  </a:lnTo>
                  <a:cubicBezTo>
                    <a:pt x="6082" y="8857"/>
                    <a:pt x="6067" y="8857"/>
                    <a:pt x="6067" y="8857"/>
                  </a:cubicBezTo>
                  <a:lnTo>
                    <a:pt x="6067" y="8872"/>
                  </a:lnTo>
                  <a:cubicBezTo>
                    <a:pt x="6051" y="8857"/>
                    <a:pt x="6051" y="8857"/>
                    <a:pt x="6067" y="8857"/>
                  </a:cubicBezTo>
                  <a:cubicBezTo>
                    <a:pt x="6051" y="8841"/>
                    <a:pt x="6051" y="8841"/>
                    <a:pt x="6051" y="8825"/>
                  </a:cubicBezTo>
                  <a:lnTo>
                    <a:pt x="6051" y="8841"/>
                  </a:lnTo>
                  <a:cubicBezTo>
                    <a:pt x="6035" y="8841"/>
                    <a:pt x="6035" y="8841"/>
                    <a:pt x="6035" y="8825"/>
                  </a:cubicBezTo>
                  <a:lnTo>
                    <a:pt x="6020" y="8825"/>
                  </a:lnTo>
                  <a:cubicBezTo>
                    <a:pt x="6004" y="8810"/>
                    <a:pt x="6004" y="8810"/>
                    <a:pt x="5988" y="8810"/>
                  </a:cubicBezTo>
                  <a:lnTo>
                    <a:pt x="5973" y="8810"/>
                  </a:lnTo>
                  <a:cubicBezTo>
                    <a:pt x="5962" y="8810"/>
                    <a:pt x="5966" y="8817"/>
                    <a:pt x="5964" y="8817"/>
                  </a:cubicBezTo>
                  <a:cubicBezTo>
                    <a:pt x="5964" y="8817"/>
                    <a:pt x="5962" y="8815"/>
                    <a:pt x="5957" y="8810"/>
                  </a:cubicBezTo>
                  <a:lnTo>
                    <a:pt x="5973" y="8810"/>
                  </a:lnTo>
                  <a:cubicBezTo>
                    <a:pt x="5973" y="8794"/>
                    <a:pt x="5957" y="8794"/>
                    <a:pt x="5957" y="8794"/>
                  </a:cubicBezTo>
                  <a:lnTo>
                    <a:pt x="5926" y="8794"/>
                  </a:lnTo>
                  <a:cubicBezTo>
                    <a:pt x="5926" y="8794"/>
                    <a:pt x="5926" y="8778"/>
                    <a:pt x="5926" y="8778"/>
                  </a:cubicBezTo>
                  <a:cubicBezTo>
                    <a:pt x="5910" y="8763"/>
                    <a:pt x="5910" y="8763"/>
                    <a:pt x="5910" y="8763"/>
                  </a:cubicBezTo>
                  <a:lnTo>
                    <a:pt x="5910" y="8747"/>
                  </a:lnTo>
                  <a:lnTo>
                    <a:pt x="5926" y="8763"/>
                  </a:lnTo>
                  <a:lnTo>
                    <a:pt x="5941" y="8763"/>
                  </a:lnTo>
                  <a:lnTo>
                    <a:pt x="5941" y="8778"/>
                  </a:lnTo>
                  <a:cubicBezTo>
                    <a:pt x="5957" y="8763"/>
                    <a:pt x="5957" y="8763"/>
                    <a:pt x="5957" y="8763"/>
                  </a:cubicBezTo>
                  <a:cubicBezTo>
                    <a:pt x="5957" y="8778"/>
                    <a:pt x="5957" y="8778"/>
                    <a:pt x="5973" y="8794"/>
                  </a:cubicBezTo>
                  <a:cubicBezTo>
                    <a:pt x="5973" y="8794"/>
                    <a:pt x="5973" y="8778"/>
                    <a:pt x="5988" y="8778"/>
                  </a:cubicBezTo>
                  <a:cubicBezTo>
                    <a:pt x="5988" y="8778"/>
                    <a:pt x="6004" y="8778"/>
                    <a:pt x="6004" y="8763"/>
                  </a:cubicBezTo>
                  <a:cubicBezTo>
                    <a:pt x="5988" y="8747"/>
                    <a:pt x="5988" y="8747"/>
                    <a:pt x="5973" y="8747"/>
                  </a:cubicBezTo>
                  <a:lnTo>
                    <a:pt x="5957" y="8731"/>
                  </a:lnTo>
                  <a:cubicBezTo>
                    <a:pt x="5957" y="8716"/>
                    <a:pt x="5941" y="8700"/>
                    <a:pt x="5941" y="8700"/>
                  </a:cubicBezTo>
                  <a:lnTo>
                    <a:pt x="5894" y="8700"/>
                  </a:lnTo>
                  <a:lnTo>
                    <a:pt x="5910" y="8684"/>
                  </a:lnTo>
                  <a:lnTo>
                    <a:pt x="5941" y="8684"/>
                  </a:lnTo>
                  <a:lnTo>
                    <a:pt x="5926" y="8669"/>
                  </a:lnTo>
                  <a:cubicBezTo>
                    <a:pt x="5941" y="8669"/>
                    <a:pt x="5941" y="8669"/>
                    <a:pt x="5941" y="8653"/>
                  </a:cubicBezTo>
                  <a:lnTo>
                    <a:pt x="5926" y="8653"/>
                  </a:lnTo>
                  <a:cubicBezTo>
                    <a:pt x="5926" y="8637"/>
                    <a:pt x="5926" y="8637"/>
                    <a:pt x="5926" y="8637"/>
                  </a:cubicBezTo>
                  <a:cubicBezTo>
                    <a:pt x="5926" y="8622"/>
                    <a:pt x="5926" y="8622"/>
                    <a:pt x="5910" y="8622"/>
                  </a:cubicBezTo>
                  <a:lnTo>
                    <a:pt x="5910" y="8606"/>
                  </a:lnTo>
                  <a:cubicBezTo>
                    <a:pt x="5910" y="8606"/>
                    <a:pt x="5917" y="8613"/>
                    <a:pt x="5921" y="8613"/>
                  </a:cubicBezTo>
                  <a:cubicBezTo>
                    <a:pt x="5924" y="8613"/>
                    <a:pt x="5926" y="8611"/>
                    <a:pt x="5926" y="8606"/>
                  </a:cubicBezTo>
                  <a:lnTo>
                    <a:pt x="5941" y="8606"/>
                  </a:lnTo>
                  <a:cubicBezTo>
                    <a:pt x="5941" y="8622"/>
                    <a:pt x="5941" y="8622"/>
                    <a:pt x="5941" y="8622"/>
                  </a:cubicBezTo>
                  <a:lnTo>
                    <a:pt x="5957" y="8637"/>
                  </a:lnTo>
                  <a:cubicBezTo>
                    <a:pt x="5973" y="8637"/>
                    <a:pt x="5957" y="8637"/>
                    <a:pt x="5973" y="8653"/>
                  </a:cubicBezTo>
                  <a:cubicBezTo>
                    <a:pt x="5973" y="8653"/>
                    <a:pt x="5973" y="8669"/>
                    <a:pt x="5957" y="8669"/>
                  </a:cubicBezTo>
                  <a:lnTo>
                    <a:pt x="5973" y="8684"/>
                  </a:lnTo>
                  <a:cubicBezTo>
                    <a:pt x="5973" y="8700"/>
                    <a:pt x="5973" y="8700"/>
                    <a:pt x="5973" y="8700"/>
                  </a:cubicBezTo>
                  <a:cubicBezTo>
                    <a:pt x="5973" y="8716"/>
                    <a:pt x="5973" y="8716"/>
                    <a:pt x="5988" y="8731"/>
                  </a:cubicBezTo>
                  <a:cubicBezTo>
                    <a:pt x="6004" y="8747"/>
                    <a:pt x="6020" y="8763"/>
                    <a:pt x="6020" y="8763"/>
                  </a:cubicBezTo>
                  <a:cubicBezTo>
                    <a:pt x="6035" y="8747"/>
                    <a:pt x="6035" y="8747"/>
                    <a:pt x="6020" y="8731"/>
                  </a:cubicBezTo>
                  <a:lnTo>
                    <a:pt x="6035" y="8716"/>
                  </a:lnTo>
                  <a:cubicBezTo>
                    <a:pt x="6035" y="8716"/>
                    <a:pt x="6051" y="8716"/>
                    <a:pt x="6051" y="8731"/>
                  </a:cubicBezTo>
                  <a:lnTo>
                    <a:pt x="6067" y="8747"/>
                  </a:lnTo>
                  <a:lnTo>
                    <a:pt x="6082" y="8747"/>
                  </a:lnTo>
                  <a:lnTo>
                    <a:pt x="6082" y="8763"/>
                  </a:lnTo>
                  <a:lnTo>
                    <a:pt x="6129" y="8763"/>
                  </a:lnTo>
                  <a:cubicBezTo>
                    <a:pt x="6129" y="8763"/>
                    <a:pt x="6129" y="8747"/>
                    <a:pt x="6129" y="8747"/>
                  </a:cubicBezTo>
                  <a:cubicBezTo>
                    <a:pt x="6145" y="8747"/>
                    <a:pt x="6145" y="8747"/>
                    <a:pt x="6145" y="8731"/>
                  </a:cubicBezTo>
                  <a:lnTo>
                    <a:pt x="6114" y="8731"/>
                  </a:lnTo>
                  <a:lnTo>
                    <a:pt x="6129" y="8716"/>
                  </a:lnTo>
                  <a:cubicBezTo>
                    <a:pt x="6114" y="8716"/>
                    <a:pt x="6114" y="8700"/>
                    <a:pt x="6114" y="8700"/>
                  </a:cubicBezTo>
                  <a:cubicBezTo>
                    <a:pt x="6106" y="8692"/>
                    <a:pt x="6102" y="8688"/>
                    <a:pt x="6100" y="8688"/>
                  </a:cubicBezTo>
                  <a:cubicBezTo>
                    <a:pt x="6098" y="8688"/>
                    <a:pt x="6098" y="8692"/>
                    <a:pt x="6098" y="8700"/>
                  </a:cubicBezTo>
                  <a:lnTo>
                    <a:pt x="6082" y="8700"/>
                  </a:lnTo>
                  <a:cubicBezTo>
                    <a:pt x="6082" y="8700"/>
                    <a:pt x="6082" y="8684"/>
                    <a:pt x="6082" y="8684"/>
                  </a:cubicBezTo>
                  <a:cubicBezTo>
                    <a:pt x="6082" y="8684"/>
                    <a:pt x="6082" y="8669"/>
                    <a:pt x="6082" y="8669"/>
                  </a:cubicBezTo>
                  <a:lnTo>
                    <a:pt x="6067" y="8669"/>
                  </a:lnTo>
                  <a:cubicBezTo>
                    <a:pt x="6067" y="8653"/>
                    <a:pt x="6067" y="8653"/>
                    <a:pt x="6067" y="8637"/>
                  </a:cubicBezTo>
                  <a:lnTo>
                    <a:pt x="6051" y="8637"/>
                  </a:lnTo>
                  <a:lnTo>
                    <a:pt x="6051" y="8606"/>
                  </a:lnTo>
                  <a:lnTo>
                    <a:pt x="6020" y="8606"/>
                  </a:lnTo>
                  <a:cubicBezTo>
                    <a:pt x="6020" y="8606"/>
                    <a:pt x="6020" y="8622"/>
                    <a:pt x="6020" y="8622"/>
                  </a:cubicBezTo>
                  <a:cubicBezTo>
                    <a:pt x="6004" y="8606"/>
                    <a:pt x="6020" y="8606"/>
                    <a:pt x="6004" y="8606"/>
                  </a:cubicBezTo>
                  <a:lnTo>
                    <a:pt x="5973" y="8606"/>
                  </a:lnTo>
                  <a:cubicBezTo>
                    <a:pt x="5988" y="8590"/>
                    <a:pt x="5988" y="8590"/>
                    <a:pt x="5988" y="8590"/>
                  </a:cubicBezTo>
                  <a:lnTo>
                    <a:pt x="6004" y="8590"/>
                  </a:lnTo>
                  <a:cubicBezTo>
                    <a:pt x="5988" y="8575"/>
                    <a:pt x="5988" y="8575"/>
                    <a:pt x="5973" y="8559"/>
                  </a:cubicBezTo>
                  <a:cubicBezTo>
                    <a:pt x="5973" y="8575"/>
                    <a:pt x="5973" y="8575"/>
                    <a:pt x="5973" y="8590"/>
                  </a:cubicBezTo>
                  <a:lnTo>
                    <a:pt x="5957" y="8590"/>
                  </a:lnTo>
                  <a:lnTo>
                    <a:pt x="5957" y="8575"/>
                  </a:lnTo>
                  <a:lnTo>
                    <a:pt x="5973" y="8559"/>
                  </a:lnTo>
                  <a:lnTo>
                    <a:pt x="5973" y="8543"/>
                  </a:lnTo>
                  <a:lnTo>
                    <a:pt x="5957" y="8528"/>
                  </a:lnTo>
                  <a:lnTo>
                    <a:pt x="5941" y="8528"/>
                  </a:lnTo>
                  <a:cubicBezTo>
                    <a:pt x="5941" y="8543"/>
                    <a:pt x="5926" y="8543"/>
                    <a:pt x="5941" y="8543"/>
                  </a:cubicBezTo>
                  <a:lnTo>
                    <a:pt x="5926" y="8543"/>
                  </a:lnTo>
                  <a:lnTo>
                    <a:pt x="5926" y="8528"/>
                  </a:lnTo>
                  <a:lnTo>
                    <a:pt x="5941" y="8528"/>
                  </a:lnTo>
                  <a:cubicBezTo>
                    <a:pt x="5941" y="8528"/>
                    <a:pt x="5941" y="8528"/>
                    <a:pt x="5941" y="8512"/>
                  </a:cubicBezTo>
                  <a:lnTo>
                    <a:pt x="5926" y="8512"/>
                  </a:lnTo>
                  <a:cubicBezTo>
                    <a:pt x="5926" y="8496"/>
                    <a:pt x="5926" y="8496"/>
                    <a:pt x="5926" y="8496"/>
                  </a:cubicBezTo>
                  <a:cubicBezTo>
                    <a:pt x="5941" y="8481"/>
                    <a:pt x="5941" y="8481"/>
                    <a:pt x="5941" y="8481"/>
                  </a:cubicBezTo>
                  <a:cubicBezTo>
                    <a:pt x="5941" y="8465"/>
                    <a:pt x="5941" y="8465"/>
                    <a:pt x="5926" y="8465"/>
                  </a:cubicBezTo>
                  <a:lnTo>
                    <a:pt x="5910" y="8465"/>
                  </a:lnTo>
                  <a:cubicBezTo>
                    <a:pt x="5910" y="8465"/>
                    <a:pt x="5910" y="8449"/>
                    <a:pt x="5910" y="8449"/>
                  </a:cubicBezTo>
                  <a:lnTo>
                    <a:pt x="5879" y="8449"/>
                  </a:lnTo>
                  <a:cubicBezTo>
                    <a:pt x="5879" y="8449"/>
                    <a:pt x="5879" y="8449"/>
                    <a:pt x="5879" y="8434"/>
                  </a:cubicBezTo>
                  <a:lnTo>
                    <a:pt x="5863" y="8434"/>
                  </a:lnTo>
                  <a:lnTo>
                    <a:pt x="5863" y="8418"/>
                  </a:lnTo>
                  <a:cubicBezTo>
                    <a:pt x="5847" y="8418"/>
                    <a:pt x="5847" y="8434"/>
                    <a:pt x="5847" y="8434"/>
                  </a:cubicBezTo>
                  <a:cubicBezTo>
                    <a:pt x="5847" y="8418"/>
                    <a:pt x="5847" y="8418"/>
                    <a:pt x="5832" y="8418"/>
                  </a:cubicBezTo>
                  <a:cubicBezTo>
                    <a:pt x="5832" y="8418"/>
                    <a:pt x="5832" y="8434"/>
                    <a:pt x="5832" y="8434"/>
                  </a:cubicBezTo>
                  <a:lnTo>
                    <a:pt x="5847" y="8449"/>
                  </a:lnTo>
                  <a:lnTo>
                    <a:pt x="5847" y="8465"/>
                  </a:lnTo>
                  <a:cubicBezTo>
                    <a:pt x="5847" y="8465"/>
                    <a:pt x="5832" y="8465"/>
                    <a:pt x="5832" y="8481"/>
                  </a:cubicBezTo>
                  <a:lnTo>
                    <a:pt x="5816" y="8481"/>
                  </a:lnTo>
                  <a:cubicBezTo>
                    <a:pt x="5816" y="8465"/>
                    <a:pt x="5800" y="8465"/>
                    <a:pt x="5800" y="8449"/>
                  </a:cubicBezTo>
                  <a:lnTo>
                    <a:pt x="5784" y="8465"/>
                  </a:lnTo>
                  <a:lnTo>
                    <a:pt x="5784" y="8481"/>
                  </a:lnTo>
                  <a:lnTo>
                    <a:pt x="5769" y="8465"/>
                  </a:lnTo>
                  <a:cubicBezTo>
                    <a:pt x="5769" y="8465"/>
                    <a:pt x="5753" y="8434"/>
                    <a:pt x="5737" y="8418"/>
                  </a:cubicBezTo>
                  <a:cubicBezTo>
                    <a:pt x="5727" y="8418"/>
                    <a:pt x="5724" y="8411"/>
                    <a:pt x="5718" y="8411"/>
                  </a:cubicBezTo>
                  <a:cubicBezTo>
                    <a:pt x="5715" y="8411"/>
                    <a:pt x="5711" y="8413"/>
                    <a:pt x="5706" y="8418"/>
                  </a:cubicBezTo>
                  <a:lnTo>
                    <a:pt x="5722" y="8418"/>
                  </a:lnTo>
                  <a:lnTo>
                    <a:pt x="5710" y="8429"/>
                  </a:lnTo>
                  <a:lnTo>
                    <a:pt x="5710" y="8429"/>
                  </a:lnTo>
                  <a:cubicBezTo>
                    <a:pt x="5704" y="8425"/>
                    <a:pt x="5701" y="8418"/>
                    <a:pt x="5690" y="8418"/>
                  </a:cubicBezTo>
                  <a:lnTo>
                    <a:pt x="5675" y="8418"/>
                  </a:lnTo>
                  <a:lnTo>
                    <a:pt x="5659" y="8402"/>
                  </a:lnTo>
                  <a:cubicBezTo>
                    <a:pt x="5643" y="8402"/>
                    <a:pt x="5643" y="8402"/>
                    <a:pt x="5643" y="8387"/>
                  </a:cubicBezTo>
                  <a:cubicBezTo>
                    <a:pt x="5643" y="8402"/>
                    <a:pt x="5643" y="8402"/>
                    <a:pt x="5628" y="8402"/>
                  </a:cubicBezTo>
                  <a:cubicBezTo>
                    <a:pt x="5643" y="8418"/>
                    <a:pt x="5643" y="8418"/>
                    <a:pt x="5659" y="8434"/>
                  </a:cubicBezTo>
                  <a:lnTo>
                    <a:pt x="5643" y="8434"/>
                  </a:lnTo>
                  <a:lnTo>
                    <a:pt x="5659" y="8449"/>
                  </a:lnTo>
                  <a:cubicBezTo>
                    <a:pt x="5659" y="8449"/>
                    <a:pt x="5659" y="8449"/>
                    <a:pt x="5659" y="8465"/>
                  </a:cubicBezTo>
                  <a:lnTo>
                    <a:pt x="5675" y="8465"/>
                  </a:lnTo>
                  <a:lnTo>
                    <a:pt x="5675" y="8481"/>
                  </a:lnTo>
                  <a:lnTo>
                    <a:pt x="5659" y="8481"/>
                  </a:lnTo>
                  <a:cubicBezTo>
                    <a:pt x="5659" y="8465"/>
                    <a:pt x="5659" y="8465"/>
                    <a:pt x="5643" y="8465"/>
                  </a:cubicBezTo>
                  <a:cubicBezTo>
                    <a:pt x="5659" y="8481"/>
                    <a:pt x="5659" y="8496"/>
                    <a:pt x="5659" y="8512"/>
                  </a:cubicBezTo>
                  <a:lnTo>
                    <a:pt x="5643" y="8512"/>
                  </a:lnTo>
                  <a:lnTo>
                    <a:pt x="5643" y="8528"/>
                  </a:lnTo>
                  <a:cubicBezTo>
                    <a:pt x="5643" y="8512"/>
                    <a:pt x="5643" y="8512"/>
                    <a:pt x="5628" y="8496"/>
                  </a:cubicBezTo>
                  <a:lnTo>
                    <a:pt x="5612" y="8496"/>
                  </a:lnTo>
                  <a:cubicBezTo>
                    <a:pt x="5628" y="8481"/>
                    <a:pt x="5628" y="8481"/>
                    <a:pt x="5612" y="8465"/>
                  </a:cubicBezTo>
                  <a:cubicBezTo>
                    <a:pt x="5596" y="8449"/>
                    <a:pt x="5596" y="8449"/>
                    <a:pt x="5596" y="8434"/>
                  </a:cubicBezTo>
                  <a:lnTo>
                    <a:pt x="5581" y="8434"/>
                  </a:lnTo>
                  <a:cubicBezTo>
                    <a:pt x="5581" y="8434"/>
                    <a:pt x="5581" y="8418"/>
                    <a:pt x="5581" y="8418"/>
                  </a:cubicBezTo>
                  <a:lnTo>
                    <a:pt x="5565" y="8402"/>
                  </a:lnTo>
                  <a:lnTo>
                    <a:pt x="5549" y="8402"/>
                  </a:lnTo>
                  <a:cubicBezTo>
                    <a:pt x="5549" y="8402"/>
                    <a:pt x="5549" y="8387"/>
                    <a:pt x="5549" y="8387"/>
                  </a:cubicBezTo>
                  <a:lnTo>
                    <a:pt x="5534" y="8387"/>
                  </a:lnTo>
                  <a:cubicBezTo>
                    <a:pt x="5534" y="8387"/>
                    <a:pt x="5534" y="8387"/>
                    <a:pt x="5534" y="8402"/>
                  </a:cubicBezTo>
                  <a:cubicBezTo>
                    <a:pt x="5518" y="8402"/>
                    <a:pt x="5518" y="8387"/>
                    <a:pt x="5518" y="8387"/>
                  </a:cubicBezTo>
                  <a:lnTo>
                    <a:pt x="5502" y="8387"/>
                  </a:lnTo>
                  <a:cubicBezTo>
                    <a:pt x="5502" y="8371"/>
                    <a:pt x="5487" y="8371"/>
                    <a:pt x="5487" y="8355"/>
                  </a:cubicBezTo>
                  <a:cubicBezTo>
                    <a:pt x="5487" y="8363"/>
                    <a:pt x="5487" y="8363"/>
                    <a:pt x="5487" y="8363"/>
                  </a:cubicBezTo>
                  <a:cubicBezTo>
                    <a:pt x="5487" y="8363"/>
                    <a:pt x="5487" y="8363"/>
                    <a:pt x="5487" y="8371"/>
                  </a:cubicBezTo>
                  <a:lnTo>
                    <a:pt x="5471" y="8371"/>
                  </a:lnTo>
                  <a:cubicBezTo>
                    <a:pt x="5487" y="8371"/>
                    <a:pt x="5487" y="8371"/>
                    <a:pt x="5487" y="8387"/>
                  </a:cubicBezTo>
                  <a:lnTo>
                    <a:pt x="5471" y="8387"/>
                  </a:lnTo>
                  <a:lnTo>
                    <a:pt x="5471" y="8371"/>
                  </a:lnTo>
                  <a:lnTo>
                    <a:pt x="5471" y="8355"/>
                  </a:lnTo>
                  <a:lnTo>
                    <a:pt x="5440" y="8355"/>
                  </a:lnTo>
                  <a:lnTo>
                    <a:pt x="5440" y="8340"/>
                  </a:lnTo>
                  <a:cubicBezTo>
                    <a:pt x="5424" y="8340"/>
                    <a:pt x="5424" y="8355"/>
                    <a:pt x="5424" y="8355"/>
                  </a:cubicBezTo>
                  <a:lnTo>
                    <a:pt x="5408" y="8355"/>
                  </a:lnTo>
                  <a:cubicBezTo>
                    <a:pt x="5408" y="8340"/>
                    <a:pt x="5408" y="8340"/>
                    <a:pt x="5408" y="8340"/>
                  </a:cubicBezTo>
                  <a:lnTo>
                    <a:pt x="5424" y="8340"/>
                  </a:lnTo>
                  <a:lnTo>
                    <a:pt x="5408" y="8324"/>
                  </a:lnTo>
                  <a:cubicBezTo>
                    <a:pt x="5393" y="8324"/>
                    <a:pt x="5393" y="8324"/>
                    <a:pt x="5377" y="8308"/>
                  </a:cubicBezTo>
                  <a:lnTo>
                    <a:pt x="5361" y="8308"/>
                  </a:lnTo>
                  <a:cubicBezTo>
                    <a:pt x="5361" y="8308"/>
                    <a:pt x="5346" y="8308"/>
                    <a:pt x="5346" y="8292"/>
                  </a:cubicBezTo>
                  <a:lnTo>
                    <a:pt x="5330" y="8292"/>
                  </a:lnTo>
                  <a:cubicBezTo>
                    <a:pt x="5330" y="8292"/>
                    <a:pt x="5314" y="8277"/>
                    <a:pt x="5299" y="8261"/>
                  </a:cubicBezTo>
                  <a:lnTo>
                    <a:pt x="5283" y="8245"/>
                  </a:lnTo>
                  <a:lnTo>
                    <a:pt x="5267" y="8230"/>
                  </a:lnTo>
                  <a:cubicBezTo>
                    <a:pt x="5252" y="8230"/>
                    <a:pt x="5236" y="8230"/>
                    <a:pt x="5220" y="8214"/>
                  </a:cubicBezTo>
                  <a:lnTo>
                    <a:pt x="5205" y="8214"/>
                  </a:lnTo>
                  <a:lnTo>
                    <a:pt x="5220" y="8230"/>
                  </a:lnTo>
                  <a:lnTo>
                    <a:pt x="5189" y="8230"/>
                  </a:lnTo>
                  <a:lnTo>
                    <a:pt x="5173" y="8214"/>
                  </a:lnTo>
                  <a:lnTo>
                    <a:pt x="5158" y="8214"/>
                  </a:lnTo>
                  <a:cubicBezTo>
                    <a:pt x="5158" y="8214"/>
                    <a:pt x="5158" y="8198"/>
                    <a:pt x="5158" y="8198"/>
                  </a:cubicBezTo>
                  <a:lnTo>
                    <a:pt x="5142" y="8198"/>
                  </a:lnTo>
                  <a:lnTo>
                    <a:pt x="5126" y="8183"/>
                  </a:lnTo>
                  <a:close/>
                  <a:moveTo>
                    <a:pt x="8198" y="9155"/>
                  </a:moveTo>
                  <a:lnTo>
                    <a:pt x="8198" y="9170"/>
                  </a:lnTo>
                  <a:lnTo>
                    <a:pt x="8214" y="9170"/>
                  </a:lnTo>
                  <a:cubicBezTo>
                    <a:pt x="8214" y="9170"/>
                    <a:pt x="8198" y="9155"/>
                    <a:pt x="8198" y="9155"/>
                  </a:cubicBezTo>
                  <a:close/>
                  <a:moveTo>
                    <a:pt x="6349" y="9139"/>
                  </a:moveTo>
                  <a:cubicBezTo>
                    <a:pt x="6349" y="9155"/>
                    <a:pt x="6333" y="9155"/>
                    <a:pt x="6333" y="9155"/>
                  </a:cubicBezTo>
                  <a:lnTo>
                    <a:pt x="6349" y="9170"/>
                  </a:lnTo>
                  <a:cubicBezTo>
                    <a:pt x="6349" y="9170"/>
                    <a:pt x="6349" y="9170"/>
                    <a:pt x="6349" y="9186"/>
                  </a:cubicBezTo>
                  <a:cubicBezTo>
                    <a:pt x="6349" y="9186"/>
                    <a:pt x="6364" y="9186"/>
                    <a:pt x="6364" y="9170"/>
                  </a:cubicBezTo>
                  <a:cubicBezTo>
                    <a:pt x="6364" y="9170"/>
                    <a:pt x="6364" y="9170"/>
                    <a:pt x="6364" y="9155"/>
                  </a:cubicBezTo>
                  <a:cubicBezTo>
                    <a:pt x="6349" y="9155"/>
                    <a:pt x="6349" y="9155"/>
                    <a:pt x="6349" y="9139"/>
                  </a:cubicBezTo>
                  <a:close/>
                  <a:moveTo>
                    <a:pt x="6458" y="9108"/>
                  </a:moveTo>
                  <a:cubicBezTo>
                    <a:pt x="6458" y="9108"/>
                    <a:pt x="6458" y="9108"/>
                    <a:pt x="6443" y="9123"/>
                  </a:cubicBezTo>
                  <a:lnTo>
                    <a:pt x="6458" y="9139"/>
                  </a:lnTo>
                  <a:lnTo>
                    <a:pt x="6458" y="9123"/>
                  </a:lnTo>
                  <a:lnTo>
                    <a:pt x="6474" y="9139"/>
                  </a:lnTo>
                  <a:lnTo>
                    <a:pt x="6458" y="9139"/>
                  </a:lnTo>
                  <a:cubicBezTo>
                    <a:pt x="6443" y="9139"/>
                    <a:pt x="6443" y="9139"/>
                    <a:pt x="6443" y="9155"/>
                  </a:cubicBezTo>
                  <a:cubicBezTo>
                    <a:pt x="6458" y="9155"/>
                    <a:pt x="6458" y="9170"/>
                    <a:pt x="6474" y="9170"/>
                  </a:cubicBezTo>
                  <a:lnTo>
                    <a:pt x="6474" y="9186"/>
                  </a:lnTo>
                  <a:lnTo>
                    <a:pt x="6458" y="9170"/>
                  </a:lnTo>
                  <a:cubicBezTo>
                    <a:pt x="6443" y="9186"/>
                    <a:pt x="6458" y="9186"/>
                    <a:pt x="6458" y="9186"/>
                  </a:cubicBezTo>
                  <a:lnTo>
                    <a:pt x="6458" y="9202"/>
                  </a:lnTo>
                  <a:lnTo>
                    <a:pt x="6490" y="9202"/>
                  </a:lnTo>
                  <a:lnTo>
                    <a:pt x="6474" y="9186"/>
                  </a:lnTo>
                  <a:lnTo>
                    <a:pt x="6506" y="9186"/>
                  </a:lnTo>
                  <a:cubicBezTo>
                    <a:pt x="6506" y="9186"/>
                    <a:pt x="6506" y="9186"/>
                    <a:pt x="6506" y="9170"/>
                  </a:cubicBezTo>
                  <a:cubicBezTo>
                    <a:pt x="6506" y="9170"/>
                    <a:pt x="6506" y="9170"/>
                    <a:pt x="6490" y="9155"/>
                  </a:cubicBezTo>
                  <a:cubicBezTo>
                    <a:pt x="6490" y="9155"/>
                    <a:pt x="6474" y="9155"/>
                    <a:pt x="6474" y="9139"/>
                  </a:cubicBezTo>
                  <a:lnTo>
                    <a:pt x="6474" y="9139"/>
                  </a:lnTo>
                  <a:cubicBezTo>
                    <a:pt x="6490" y="9155"/>
                    <a:pt x="6506" y="9155"/>
                    <a:pt x="6521" y="9155"/>
                  </a:cubicBezTo>
                  <a:cubicBezTo>
                    <a:pt x="6521" y="9155"/>
                    <a:pt x="6506" y="9155"/>
                    <a:pt x="6506" y="9139"/>
                  </a:cubicBezTo>
                  <a:lnTo>
                    <a:pt x="6537" y="9139"/>
                  </a:lnTo>
                  <a:cubicBezTo>
                    <a:pt x="6521" y="9123"/>
                    <a:pt x="6521" y="9123"/>
                    <a:pt x="6506" y="9108"/>
                  </a:cubicBezTo>
                  <a:close/>
                  <a:moveTo>
                    <a:pt x="6176" y="9170"/>
                  </a:moveTo>
                  <a:cubicBezTo>
                    <a:pt x="6161" y="9186"/>
                    <a:pt x="6176" y="9186"/>
                    <a:pt x="6161" y="9217"/>
                  </a:cubicBezTo>
                  <a:lnTo>
                    <a:pt x="6176" y="9217"/>
                  </a:lnTo>
                  <a:cubicBezTo>
                    <a:pt x="6176" y="9202"/>
                    <a:pt x="6192" y="9202"/>
                    <a:pt x="6192" y="9202"/>
                  </a:cubicBezTo>
                  <a:cubicBezTo>
                    <a:pt x="6192" y="9186"/>
                    <a:pt x="6176" y="9186"/>
                    <a:pt x="6176" y="9186"/>
                  </a:cubicBezTo>
                  <a:cubicBezTo>
                    <a:pt x="6176" y="9178"/>
                    <a:pt x="6180" y="9178"/>
                    <a:pt x="6182" y="9178"/>
                  </a:cubicBezTo>
                  <a:cubicBezTo>
                    <a:pt x="6184" y="9178"/>
                    <a:pt x="6184" y="9178"/>
                    <a:pt x="6176" y="9170"/>
                  </a:cubicBezTo>
                  <a:close/>
                  <a:moveTo>
                    <a:pt x="6443" y="9233"/>
                  </a:moveTo>
                  <a:cubicBezTo>
                    <a:pt x="6427" y="9249"/>
                    <a:pt x="6427" y="9264"/>
                    <a:pt x="6427" y="9264"/>
                  </a:cubicBezTo>
                  <a:lnTo>
                    <a:pt x="6427" y="9280"/>
                  </a:lnTo>
                  <a:cubicBezTo>
                    <a:pt x="6443" y="9280"/>
                    <a:pt x="6458" y="9264"/>
                    <a:pt x="6443" y="9249"/>
                  </a:cubicBezTo>
                  <a:lnTo>
                    <a:pt x="6458" y="9249"/>
                  </a:lnTo>
                  <a:lnTo>
                    <a:pt x="6458" y="9233"/>
                  </a:lnTo>
                  <a:close/>
                  <a:moveTo>
                    <a:pt x="6709" y="9264"/>
                  </a:moveTo>
                  <a:lnTo>
                    <a:pt x="6709" y="9280"/>
                  </a:lnTo>
                  <a:lnTo>
                    <a:pt x="6725" y="9280"/>
                  </a:lnTo>
                  <a:cubicBezTo>
                    <a:pt x="6709" y="9264"/>
                    <a:pt x="6709" y="9264"/>
                    <a:pt x="6709" y="9264"/>
                  </a:cubicBezTo>
                  <a:close/>
                  <a:moveTo>
                    <a:pt x="6396" y="9280"/>
                  </a:moveTo>
                  <a:cubicBezTo>
                    <a:pt x="6396" y="9296"/>
                    <a:pt x="6396" y="9296"/>
                    <a:pt x="6411" y="9296"/>
                  </a:cubicBezTo>
                  <a:cubicBezTo>
                    <a:pt x="6411" y="9280"/>
                    <a:pt x="6411" y="9280"/>
                    <a:pt x="6396" y="9280"/>
                  </a:cubicBezTo>
                  <a:close/>
                  <a:moveTo>
                    <a:pt x="6396" y="9296"/>
                  </a:moveTo>
                  <a:lnTo>
                    <a:pt x="6380" y="9311"/>
                  </a:lnTo>
                  <a:lnTo>
                    <a:pt x="6396" y="9311"/>
                  </a:lnTo>
                  <a:lnTo>
                    <a:pt x="6396" y="9296"/>
                  </a:lnTo>
                  <a:close/>
                  <a:moveTo>
                    <a:pt x="8198" y="9311"/>
                  </a:moveTo>
                  <a:cubicBezTo>
                    <a:pt x="8183" y="9327"/>
                    <a:pt x="8183" y="9327"/>
                    <a:pt x="8198" y="9343"/>
                  </a:cubicBezTo>
                  <a:lnTo>
                    <a:pt x="8214" y="9327"/>
                  </a:lnTo>
                  <a:cubicBezTo>
                    <a:pt x="8198" y="9327"/>
                    <a:pt x="8214" y="9327"/>
                    <a:pt x="8198" y="9311"/>
                  </a:cubicBezTo>
                  <a:close/>
                  <a:moveTo>
                    <a:pt x="6302" y="9092"/>
                  </a:moveTo>
                  <a:cubicBezTo>
                    <a:pt x="6302" y="9092"/>
                    <a:pt x="6286" y="9092"/>
                    <a:pt x="6270" y="9108"/>
                  </a:cubicBezTo>
                  <a:cubicBezTo>
                    <a:pt x="6270" y="9108"/>
                    <a:pt x="6270" y="9123"/>
                    <a:pt x="6270" y="9123"/>
                  </a:cubicBezTo>
                  <a:cubicBezTo>
                    <a:pt x="6270" y="9123"/>
                    <a:pt x="6270" y="9123"/>
                    <a:pt x="6270" y="9139"/>
                  </a:cubicBezTo>
                  <a:cubicBezTo>
                    <a:pt x="6270" y="9155"/>
                    <a:pt x="6286" y="9170"/>
                    <a:pt x="6286" y="9170"/>
                  </a:cubicBezTo>
                  <a:lnTo>
                    <a:pt x="6286" y="9186"/>
                  </a:lnTo>
                  <a:cubicBezTo>
                    <a:pt x="6286" y="9186"/>
                    <a:pt x="6286" y="9202"/>
                    <a:pt x="6286" y="9217"/>
                  </a:cubicBezTo>
                  <a:lnTo>
                    <a:pt x="6302" y="9217"/>
                  </a:lnTo>
                  <a:cubicBezTo>
                    <a:pt x="6302" y="9233"/>
                    <a:pt x="6302" y="9233"/>
                    <a:pt x="6302" y="9233"/>
                  </a:cubicBezTo>
                  <a:cubicBezTo>
                    <a:pt x="6302" y="9233"/>
                    <a:pt x="6302" y="9249"/>
                    <a:pt x="6317" y="9249"/>
                  </a:cubicBezTo>
                  <a:cubicBezTo>
                    <a:pt x="6317" y="9249"/>
                    <a:pt x="6317" y="9249"/>
                    <a:pt x="6333" y="9264"/>
                  </a:cubicBezTo>
                  <a:lnTo>
                    <a:pt x="6317" y="9264"/>
                  </a:lnTo>
                  <a:cubicBezTo>
                    <a:pt x="6317" y="9280"/>
                    <a:pt x="6317" y="9280"/>
                    <a:pt x="6333" y="9296"/>
                  </a:cubicBezTo>
                  <a:cubicBezTo>
                    <a:pt x="6333" y="9301"/>
                    <a:pt x="6333" y="9303"/>
                    <a:pt x="6334" y="9303"/>
                  </a:cubicBezTo>
                  <a:cubicBezTo>
                    <a:pt x="6335" y="9303"/>
                    <a:pt x="6338" y="9296"/>
                    <a:pt x="6349" y="9296"/>
                  </a:cubicBezTo>
                  <a:lnTo>
                    <a:pt x="6349" y="9311"/>
                  </a:lnTo>
                  <a:cubicBezTo>
                    <a:pt x="6349" y="9319"/>
                    <a:pt x="6349" y="9319"/>
                    <a:pt x="6349" y="9319"/>
                  </a:cubicBezTo>
                  <a:cubicBezTo>
                    <a:pt x="6349" y="9319"/>
                    <a:pt x="6349" y="9319"/>
                    <a:pt x="6349" y="9327"/>
                  </a:cubicBezTo>
                  <a:lnTo>
                    <a:pt x="6364" y="9343"/>
                  </a:lnTo>
                  <a:lnTo>
                    <a:pt x="6364" y="9358"/>
                  </a:lnTo>
                  <a:lnTo>
                    <a:pt x="6380" y="9358"/>
                  </a:lnTo>
                  <a:cubicBezTo>
                    <a:pt x="6396" y="9358"/>
                    <a:pt x="6396" y="9358"/>
                    <a:pt x="6396" y="9343"/>
                  </a:cubicBezTo>
                  <a:lnTo>
                    <a:pt x="6380" y="9343"/>
                  </a:lnTo>
                  <a:lnTo>
                    <a:pt x="6396" y="9327"/>
                  </a:lnTo>
                  <a:lnTo>
                    <a:pt x="6380" y="9327"/>
                  </a:lnTo>
                  <a:lnTo>
                    <a:pt x="6380" y="9311"/>
                  </a:lnTo>
                  <a:lnTo>
                    <a:pt x="6380" y="9296"/>
                  </a:lnTo>
                  <a:lnTo>
                    <a:pt x="6396" y="9296"/>
                  </a:lnTo>
                  <a:lnTo>
                    <a:pt x="6396" y="9280"/>
                  </a:lnTo>
                  <a:cubicBezTo>
                    <a:pt x="6380" y="9264"/>
                    <a:pt x="6364" y="9264"/>
                    <a:pt x="6364" y="9249"/>
                  </a:cubicBezTo>
                  <a:lnTo>
                    <a:pt x="6364" y="9233"/>
                  </a:lnTo>
                  <a:cubicBezTo>
                    <a:pt x="6349" y="9233"/>
                    <a:pt x="6349" y="9233"/>
                    <a:pt x="6349" y="9249"/>
                  </a:cubicBezTo>
                  <a:lnTo>
                    <a:pt x="6349" y="9233"/>
                  </a:lnTo>
                  <a:lnTo>
                    <a:pt x="6333" y="9217"/>
                  </a:lnTo>
                  <a:lnTo>
                    <a:pt x="6333" y="9202"/>
                  </a:lnTo>
                  <a:lnTo>
                    <a:pt x="6333" y="9186"/>
                  </a:lnTo>
                  <a:lnTo>
                    <a:pt x="6317" y="9170"/>
                  </a:lnTo>
                  <a:lnTo>
                    <a:pt x="6333" y="9155"/>
                  </a:lnTo>
                  <a:cubicBezTo>
                    <a:pt x="6333" y="9155"/>
                    <a:pt x="6317" y="9139"/>
                    <a:pt x="6317" y="9123"/>
                  </a:cubicBezTo>
                  <a:cubicBezTo>
                    <a:pt x="6317" y="9123"/>
                    <a:pt x="6317" y="9123"/>
                    <a:pt x="6317" y="9108"/>
                  </a:cubicBezTo>
                  <a:cubicBezTo>
                    <a:pt x="6317" y="9108"/>
                    <a:pt x="6317" y="9092"/>
                    <a:pt x="6317" y="9092"/>
                  </a:cubicBezTo>
                  <a:close/>
                  <a:moveTo>
                    <a:pt x="6835" y="9452"/>
                  </a:moveTo>
                  <a:lnTo>
                    <a:pt x="6835" y="9468"/>
                  </a:lnTo>
                  <a:lnTo>
                    <a:pt x="6850" y="9452"/>
                  </a:lnTo>
                  <a:close/>
                  <a:moveTo>
                    <a:pt x="6490" y="9421"/>
                  </a:moveTo>
                  <a:cubicBezTo>
                    <a:pt x="6490" y="9437"/>
                    <a:pt x="6474" y="9437"/>
                    <a:pt x="6474" y="9437"/>
                  </a:cubicBezTo>
                  <a:lnTo>
                    <a:pt x="6490" y="9452"/>
                  </a:lnTo>
                  <a:cubicBezTo>
                    <a:pt x="6490" y="9468"/>
                    <a:pt x="6490" y="9468"/>
                    <a:pt x="6490" y="9468"/>
                  </a:cubicBezTo>
                  <a:cubicBezTo>
                    <a:pt x="6506" y="9468"/>
                    <a:pt x="6506" y="9484"/>
                    <a:pt x="6521" y="9484"/>
                  </a:cubicBezTo>
                  <a:cubicBezTo>
                    <a:pt x="6521" y="9484"/>
                    <a:pt x="6537" y="9499"/>
                    <a:pt x="6537" y="9499"/>
                  </a:cubicBezTo>
                  <a:cubicBezTo>
                    <a:pt x="6553" y="9499"/>
                    <a:pt x="6537" y="9484"/>
                    <a:pt x="6553" y="9484"/>
                  </a:cubicBezTo>
                  <a:lnTo>
                    <a:pt x="6553" y="9468"/>
                  </a:lnTo>
                  <a:lnTo>
                    <a:pt x="6537" y="9468"/>
                  </a:lnTo>
                  <a:lnTo>
                    <a:pt x="6537" y="9452"/>
                  </a:lnTo>
                  <a:cubicBezTo>
                    <a:pt x="6537" y="9452"/>
                    <a:pt x="6537" y="9437"/>
                    <a:pt x="6521" y="9437"/>
                  </a:cubicBezTo>
                  <a:lnTo>
                    <a:pt x="6506" y="9421"/>
                  </a:lnTo>
                  <a:close/>
                  <a:moveTo>
                    <a:pt x="6584" y="9405"/>
                  </a:moveTo>
                  <a:cubicBezTo>
                    <a:pt x="6568" y="9421"/>
                    <a:pt x="6584" y="9421"/>
                    <a:pt x="6584" y="9437"/>
                  </a:cubicBezTo>
                  <a:lnTo>
                    <a:pt x="6568" y="9437"/>
                  </a:lnTo>
                  <a:cubicBezTo>
                    <a:pt x="6568" y="9437"/>
                    <a:pt x="6568" y="9421"/>
                    <a:pt x="6553" y="9421"/>
                  </a:cubicBezTo>
                  <a:lnTo>
                    <a:pt x="6537" y="9421"/>
                  </a:lnTo>
                  <a:lnTo>
                    <a:pt x="6537" y="9437"/>
                  </a:lnTo>
                  <a:cubicBezTo>
                    <a:pt x="6537" y="9437"/>
                    <a:pt x="6537" y="9452"/>
                    <a:pt x="6553" y="9452"/>
                  </a:cubicBezTo>
                  <a:cubicBezTo>
                    <a:pt x="6568" y="9468"/>
                    <a:pt x="6568" y="9468"/>
                    <a:pt x="6568" y="9468"/>
                  </a:cubicBezTo>
                  <a:lnTo>
                    <a:pt x="6568" y="9484"/>
                  </a:lnTo>
                  <a:lnTo>
                    <a:pt x="6584" y="9468"/>
                  </a:lnTo>
                  <a:cubicBezTo>
                    <a:pt x="6584" y="9484"/>
                    <a:pt x="6584" y="9484"/>
                    <a:pt x="6584" y="9484"/>
                  </a:cubicBezTo>
                  <a:lnTo>
                    <a:pt x="6600" y="9484"/>
                  </a:lnTo>
                  <a:lnTo>
                    <a:pt x="6600" y="9499"/>
                  </a:lnTo>
                  <a:cubicBezTo>
                    <a:pt x="6615" y="9499"/>
                    <a:pt x="6631" y="9499"/>
                    <a:pt x="6631" y="9515"/>
                  </a:cubicBezTo>
                  <a:cubicBezTo>
                    <a:pt x="6647" y="9515"/>
                    <a:pt x="6662" y="9499"/>
                    <a:pt x="6678" y="9484"/>
                  </a:cubicBezTo>
                  <a:cubicBezTo>
                    <a:pt x="6662" y="9484"/>
                    <a:pt x="6662" y="9484"/>
                    <a:pt x="6662" y="9468"/>
                  </a:cubicBezTo>
                  <a:cubicBezTo>
                    <a:pt x="6662" y="9468"/>
                    <a:pt x="6662" y="9452"/>
                    <a:pt x="6662" y="9452"/>
                  </a:cubicBezTo>
                  <a:cubicBezTo>
                    <a:pt x="6647" y="9437"/>
                    <a:pt x="6647" y="9437"/>
                    <a:pt x="6631" y="9421"/>
                  </a:cubicBezTo>
                  <a:cubicBezTo>
                    <a:pt x="6615" y="9421"/>
                    <a:pt x="6615" y="9421"/>
                    <a:pt x="6615" y="9405"/>
                  </a:cubicBezTo>
                  <a:close/>
                  <a:moveTo>
                    <a:pt x="6725" y="9515"/>
                  </a:moveTo>
                  <a:cubicBezTo>
                    <a:pt x="6709" y="9515"/>
                    <a:pt x="6725" y="9515"/>
                    <a:pt x="6709" y="9531"/>
                  </a:cubicBezTo>
                  <a:lnTo>
                    <a:pt x="6741" y="9531"/>
                  </a:lnTo>
                  <a:lnTo>
                    <a:pt x="6725" y="9515"/>
                  </a:lnTo>
                  <a:close/>
                  <a:moveTo>
                    <a:pt x="6772" y="9515"/>
                  </a:moveTo>
                  <a:cubicBezTo>
                    <a:pt x="6756" y="9531"/>
                    <a:pt x="6756" y="9531"/>
                    <a:pt x="6772" y="9531"/>
                  </a:cubicBezTo>
                  <a:cubicBezTo>
                    <a:pt x="6772" y="9531"/>
                    <a:pt x="6772" y="9531"/>
                    <a:pt x="6772" y="9515"/>
                  </a:cubicBezTo>
                  <a:close/>
                  <a:moveTo>
                    <a:pt x="6600" y="9186"/>
                  </a:moveTo>
                  <a:cubicBezTo>
                    <a:pt x="6584" y="9202"/>
                    <a:pt x="6568" y="9202"/>
                    <a:pt x="6553" y="9217"/>
                  </a:cubicBezTo>
                  <a:lnTo>
                    <a:pt x="6568" y="9217"/>
                  </a:lnTo>
                  <a:lnTo>
                    <a:pt x="6553" y="9233"/>
                  </a:lnTo>
                  <a:cubicBezTo>
                    <a:pt x="6553" y="9249"/>
                    <a:pt x="6553" y="9249"/>
                    <a:pt x="6553" y="9249"/>
                  </a:cubicBezTo>
                  <a:cubicBezTo>
                    <a:pt x="6553" y="9249"/>
                    <a:pt x="6553" y="9249"/>
                    <a:pt x="6553" y="9264"/>
                  </a:cubicBezTo>
                  <a:lnTo>
                    <a:pt x="6568" y="9264"/>
                  </a:lnTo>
                  <a:cubicBezTo>
                    <a:pt x="6568" y="9249"/>
                    <a:pt x="6568" y="9249"/>
                    <a:pt x="6568" y="9249"/>
                  </a:cubicBezTo>
                  <a:cubicBezTo>
                    <a:pt x="6584" y="9233"/>
                    <a:pt x="6584" y="9233"/>
                    <a:pt x="6584" y="9233"/>
                  </a:cubicBezTo>
                  <a:lnTo>
                    <a:pt x="6584" y="9249"/>
                  </a:lnTo>
                  <a:lnTo>
                    <a:pt x="6600" y="9233"/>
                  </a:lnTo>
                  <a:lnTo>
                    <a:pt x="6600" y="9233"/>
                  </a:lnTo>
                  <a:cubicBezTo>
                    <a:pt x="6600" y="9249"/>
                    <a:pt x="6600" y="9249"/>
                    <a:pt x="6584" y="9264"/>
                  </a:cubicBezTo>
                  <a:lnTo>
                    <a:pt x="6600" y="9264"/>
                  </a:lnTo>
                  <a:lnTo>
                    <a:pt x="6584" y="9280"/>
                  </a:lnTo>
                  <a:cubicBezTo>
                    <a:pt x="6584" y="9280"/>
                    <a:pt x="6584" y="9280"/>
                    <a:pt x="6584" y="9296"/>
                  </a:cubicBezTo>
                  <a:lnTo>
                    <a:pt x="6600" y="9296"/>
                  </a:lnTo>
                  <a:cubicBezTo>
                    <a:pt x="6600" y="9311"/>
                    <a:pt x="6600" y="9311"/>
                    <a:pt x="6600" y="9311"/>
                  </a:cubicBezTo>
                  <a:lnTo>
                    <a:pt x="6600" y="9327"/>
                  </a:lnTo>
                  <a:cubicBezTo>
                    <a:pt x="6600" y="9343"/>
                    <a:pt x="6600" y="9343"/>
                    <a:pt x="6600" y="9358"/>
                  </a:cubicBezTo>
                  <a:lnTo>
                    <a:pt x="6584" y="9358"/>
                  </a:lnTo>
                  <a:cubicBezTo>
                    <a:pt x="6584" y="9358"/>
                    <a:pt x="6584" y="9374"/>
                    <a:pt x="6584" y="9374"/>
                  </a:cubicBezTo>
                  <a:lnTo>
                    <a:pt x="6584" y="9390"/>
                  </a:lnTo>
                  <a:lnTo>
                    <a:pt x="6600" y="9374"/>
                  </a:lnTo>
                  <a:cubicBezTo>
                    <a:pt x="6600" y="9374"/>
                    <a:pt x="6600" y="9390"/>
                    <a:pt x="6600" y="9390"/>
                  </a:cubicBezTo>
                  <a:cubicBezTo>
                    <a:pt x="6600" y="9374"/>
                    <a:pt x="6600" y="9374"/>
                    <a:pt x="6615" y="9374"/>
                  </a:cubicBezTo>
                  <a:cubicBezTo>
                    <a:pt x="6631" y="9374"/>
                    <a:pt x="6631" y="9358"/>
                    <a:pt x="6631" y="9358"/>
                  </a:cubicBezTo>
                  <a:lnTo>
                    <a:pt x="6647" y="9358"/>
                  </a:lnTo>
                  <a:cubicBezTo>
                    <a:pt x="6647" y="9343"/>
                    <a:pt x="6647" y="9343"/>
                    <a:pt x="6631" y="9327"/>
                  </a:cubicBezTo>
                  <a:lnTo>
                    <a:pt x="6662" y="9327"/>
                  </a:lnTo>
                  <a:cubicBezTo>
                    <a:pt x="6647" y="9311"/>
                    <a:pt x="6647" y="9311"/>
                    <a:pt x="6647" y="9311"/>
                  </a:cubicBezTo>
                  <a:lnTo>
                    <a:pt x="6662" y="9296"/>
                  </a:lnTo>
                  <a:cubicBezTo>
                    <a:pt x="6678" y="9327"/>
                    <a:pt x="6694" y="9343"/>
                    <a:pt x="6709" y="9374"/>
                  </a:cubicBezTo>
                  <a:cubicBezTo>
                    <a:pt x="6709" y="9390"/>
                    <a:pt x="6709" y="9390"/>
                    <a:pt x="6709" y="9390"/>
                  </a:cubicBezTo>
                  <a:cubicBezTo>
                    <a:pt x="6709" y="9405"/>
                    <a:pt x="6709" y="9405"/>
                    <a:pt x="6709" y="9405"/>
                  </a:cubicBezTo>
                  <a:lnTo>
                    <a:pt x="6725" y="9437"/>
                  </a:lnTo>
                  <a:cubicBezTo>
                    <a:pt x="6725" y="9452"/>
                    <a:pt x="6725" y="9452"/>
                    <a:pt x="6725" y="9452"/>
                  </a:cubicBezTo>
                  <a:lnTo>
                    <a:pt x="6741" y="9468"/>
                  </a:lnTo>
                  <a:lnTo>
                    <a:pt x="6756" y="9484"/>
                  </a:lnTo>
                  <a:cubicBezTo>
                    <a:pt x="6756" y="9484"/>
                    <a:pt x="6756" y="9484"/>
                    <a:pt x="6756" y="9499"/>
                  </a:cubicBezTo>
                  <a:cubicBezTo>
                    <a:pt x="6756" y="9499"/>
                    <a:pt x="6756" y="9515"/>
                    <a:pt x="6772" y="9515"/>
                  </a:cubicBezTo>
                  <a:cubicBezTo>
                    <a:pt x="6788" y="9531"/>
                    <a:pt x="6788" y="9531"/>
                    <a:pt x="6788" y="9531"/>
                  </a:cubicBezTo>
                  <a:lnTo>
                    <a:pt x="6819" y="9515"/>
                  </a:lnTo>
                  <a:lnTo>
                    <a:pt x="6803" y="9499"/>
                  </a:lnTo>
                  <a:lnTo>
                    <a:pt x="6803" y="9499"/>
                  </a:lnTo>
                  <a:cubicBezTo>
                    <a:pt x="6803" y="9499"/>
                    <a:pt x="6819" y="9499"/>
                    <a:pt x="6819" y="9515"/>
                  </a:cubicBezTo>
                  <a:cubicBezTo>
                    <a:pt x="6835" y="9515"/>
                    <a:pt x="6819" y="9515"/>
                    <a:pt x="6835" y="9531"/>
                  </a:cubicBezTo>
                  <a:cubicBezTo>
                    <a:pt x="6835" y="9515"/>
                    <a:pt x="6835" y="9515"/>
                    <a:pt x="6850" y="9515"/>
                  </a:cubicBezTo>
                  <a:cubicBezTo>
                    <a:pt x="6835" y="9499"/>
                    <a:pt x="6835" y="9499"/>
                    <a:pt x="6819" y="9499"/>
                  </a:cubicBezTo>
                  <a:lnTo>
                    <a:pt x="6819" y="9484"/>
                  </a:lnTo>
                  <a:cubicBezTo>
                    <a:pt x="6835" y="9484"/>
                    <a:pt x="6850" y="9499"/>
                    <a:pt x="6850" y="9515"/>
                  </a:cubicBezTo>
                  <a:lnTo>
                    <a:pt x="6866" y="9515"/>
                  </a:lnTo>
                  <a:cubicBezTo>
                    <a:pt x="6866" y="9499"/>
                    <a:pt x="6866" y="9499"/>
                    <a:pt x="6866" y="9499"/>
                  </a:cubicBezTo>
                  <a:cubicBezTo>
                    <a:pt x="6866" y="9484"/>
                    <a:pt x="6866" y="9484"/>
                    <a:pt x="6866" y="9484"/>
                  </a:cubicBezTo>
                  <a:lnTo>
                    <a:pt x="6850" y="9484"/>
                  </a:lnTo>
                  <a:cubicBezTo>
                    <a:pt x="6835" y="9468"/>
                    <a:pt x="6835" y="9468"/>
                    <a:pt x="6835" y="9468"/>
                  </a:cubicBezTo>
                  <a:lnTo>
                    <a:pt x="6819" y="9452"/>
                  </a:lnTo>
                  <a:lnTo>
                    <a:pt x="6835" y="9452"/>
                  </a:lnTo>
                  <a:lnTo>
                    <a:pt x="6835" y="9437"/>
                  </a:lnTo>
                  <a:lnTo>
                    <a:pt x="6819" y="9437"/>
                  </a:lnTo>
                  <a:cubicBezTo>
                    <a:pt x="6803" y="9437"/>
                    <a:pt x="6803" y="9437"/>
                    <a:pt x="6803" y="9452"/>
                  </a:cubicBezTo>
                  <a:lnTo>
                    <a:pt x="6772" y="9452"/>
                  </a:lnTo>
                  <a:cubicBezTo>
                    <a:pt x="6788" y="9437"/>
                    <a:pt x="6788" y="9437"/>
                    <a:pt x="6803" y="9421"/>
                  </a:cubicBezTo>
                  <a:cubicBezTo>
                    <a:pt x="6803" y="9421"/>
                    <a:pt x="6788" y="9421"/>
                    <a:pt x="6788" y="9405"/>
                  </a:cubicBezTo>
                  <a:cubicBezTo>
                    <a:pt x="6788" y="9405"/>
                    <a:pt x="6772" y="9390"/>
                    <a:pt x="6772" y="9390"/>
                  </a:cubicBezTo>
                  <a:lnTo>
                    <a:pt x="6756" y="9390"/>
                  </a:lnTo>
                  <a:cubicBezTo>
                    <a:pt x="6756" y="9390"/>
                    <a:pt x="6756" y="9390"/>
                    <a:pt x="6756" y="9374"/>
                  </a:cubicBezTo>
                  <a:cubicBezTo>
                    <a:pt x="6746" y="9374"/>
                    <a:pt x="6742" y="9381"/>
                    <a:pt x="6741" y="9381"/>
                  </a:cubicBezTo>
                  <a:cubicBezTo>
                    <a:pt x="6741" y="9381"/>
                    <a:pt x="6741" y="9379"/>
                    <a:pt x="6741" y="9374"/>
                  </a:cubicBezTo>
                  <a:cubicBezTo>
                    <a:pt x="6741" y="9358"/>
                    <a:pt x="6741" y="9358"/>
                    <a:pt x="6725" y="9358"/>
                  </a:cubicBezTo>
                  <a:lnTo>
                    <a:pt x="6741" y="9358"/>
                  </a:lnTo>
                  <a:cubicBezTo>
                    <a:pt x="6725" y="9343"/>
                    <a:pt x="6725" y="9343"/>
                    <a:pt x="6725" y="9343"/>
                  </a:cubicBezTo>
                  <a:lnTo>
                    <a:pt x="6694" y="9343"/>
                  </a:lnTo>
                  <a:lnTo>
                    <a:pt x="6709" y="9327"/>
                  </a:lnTo>
                  <a:cubicBezTo>
                    <a:pt x="6725" y="9327"/>
                    <a:pt x="6741" y="9343"/>
                    <a:pt x="6756" y="9343"/>
                  </a:cubicBezTo>
                  <a:lnTo>
                    <a:pt x="6756" y="9358"/>
                  </a:lnTo>
                  <a:cubicBezTo>
                    <a:pt x="6756" y="9358"/>
                    <a:pt x="6772" y="9374"/>
                    <a:pt x="6772" y="9374"/>
                  </a:cubicBezTo>
                  <a:lnTo>
                    <a:pt x="6788" y="9374"/>
                  </a:lnTo>
                  <a:lnTo>
                    <a:pt x="6788" y="9390"/>
                  </a:lnTo>
                  <a:cubicBezTo>
                    <a:pt x="6803" y="9374"/>
                    <a:pt x="6803" y="9374"/>
                    <a:pt x="6803" y="9374"/>
                  </a:cubicBezTo>
                  <a:cubicBezTo>
                    <a:pt x="6803" y="9390"/>
                    <a:pt x="6819" y="9390"/>
                    <a:pt x="6819" y="9390"/>
                  </a:cubicBezTo>
                  <a:cubicBezTo>
                    <a:pt x="6819" y="9390"/>
                    <a:pt x="6835" y="9390"/>
                    <a:pt x="6835" y="9405"/>
                  </a:cubicBezTo>
                  <a:cubicBezTo>
                    <a:pt x="6835" y="9390"/>
                    <a:pt x="6835" y="9390"/>
                    <a:pt x="6835" y="9374"/>
                  </a:cubicBezTo>
                  <a:lnTo>
                    <a:pt x="6835" y="9358"/>
                  </a:lnTo>
                  <a:lnTo>
                    <a:pt x="6819" y="9358"/>
                  </a:lnTo>
                  <a:lnTo>
                    <a:pt x="6819" y="9343"/>
                  </a:lnTo>
                  <a:lnTo>
                    <a:pt x="6803" y="9327"/>
                  </a:lnTo>
                  <a:lnTo>
                    <a:pt x="6741" y="9327"/>
                  </a:lnTo>
                  <a:cubicBezTo>
                    <a:pt x="6741" y="9311"/>
                    <a:pt x="6741" y="9311"/>
                    <a:pt x="6725" y="9296"/>
                  </a:cubicBezTo>
                  <a:cubicBezTo>
                    <a:pt x="6694" y="9296"/>
                    <a:pt x="6709" y="9280"/>
                    <a:pt x="6678" y="9280"/>
                  </a:cubicBezTo>
                  <a:cubicBezTo>
                    <a:pt x="6678" y="9264"/>
                    <a:pt x="6678" y="9264"/>
                    <a:pt x="6678" y="9264"/>
                  </a:cubicBezTo>
                  <a:lnTo>
                    <a:pt x="6694" y="9249"/>
                  </a:lnTo>
                  <a:lnTo>
                    <a:pt x="6662" y="9233"/>
                  </a:lnTo>
                  <a:lnTo>
                    <a:pt x="6647" y="9233"/>
                  </a:lnTo>
                  <a:cubicBezTo>
                    <a:pt x="6647" y="9233"/>
                    <a:pt x="6647" y="9233"/>
                    <a:pt x="6647" y="9217"/>
                  </a:cubicBezTo>
                  <a:lnTo>
                    <a:pt x="6631" y="9202"/>
                  </a:lnTo>
                  <a:cubicBezTo>
                    <a:pt x="6615" y="9202"/>
                    <a:pt x="6615" y="9202"/>
                    <a:pt x="6615" y="9186"/>
                  </a:cubicBezTo>
                  <a:close/>
                  <a:moveTo>
                    <a:pt x="6584" y="9484"/>
                  </a:moveTo>
                  <a:cubicBezTo>
                    <a:pt x="6568" y="9499"/>
                    <a:pt x="6568" y="9499"/>
                    <a:pt x="6553" y="9499"/>
                  </a:cubicBezTo>
                  <a:lnTo>
                    <a:pt x="6553" y="9515"/>
                  </a:lnTo>
                  <a:cubicBezTo>
                    <a:pt x="6553" y="9531"/>
                    <a:pt x="6568" y="9531"/>
                    <a:pt x="6568" y="9531"/>
                  </a:cubicBezTo>
                  <a:cubicBezTo>
                    <a:pt x="6584" y="9562"/>
                    <a:pt x="6584" y="9546"/>
                    <a:pt x="6600" y="9562"/>
                  </a:cubicBezTo>
                  <a:lnTo>
                    <a:pt x="6615" y="9562"/>
                  </a:lnTo>
                  <a:cubicBezTo>
                    <a:pt x="6615" y="9546"/>
                    <a:pt x="6615" y="9546"/>
                    <a:pt x="6615" y="9546"/>
                  </a:cubicBezTo>
                  <a:lnTo>
                    <a:pt x="6600" y="9546"/>
                  </a:lnTo>
                  <a:cubicBezTo>
                    <a:pt x="6600" y="9546"/>
                    <a:pt x="6600" y="9531"/>
                    <a:pt x="6600" y="9531"/>
                  </a:cubicBezTo>
                  <a:lnTo>
                    <a:pt x="6584" y="9515"/>
                  </a:lnTo>
                  <a:cubicBezTo>
                    <a:pt x="6584" y="9499"/>
                    <a:pt x="6584" y="9499"/>
                    <a:pt x="6584" y="9484"/>
                  </a:cubicBezTo>
                  <a:close/>
                  <a:moveTo>
                    <a:pt x="6882" y="9546"/>
                  </a:moveTo>
                  <a:cubicBezTo>
                    <a:pt x="6882" y="9554"/>
                    <a:pt x="6878" y="9554"/>
                    <a:pt x="6874" y="9554"/>
                  </a:cubicBezTo>
                  <a:cubicBezTo>
                    <a:pt x="6870" y="9554"/>
                    <a:pt x="6866" y="9554"/>
                    <a:pt x="6866" y="9562"/>
                  </a:cubicBezTo>
                  <a:lnTo>
                    <a:pt x="6835" y="9562"/>
                  </a:lnTo>
                  <a:cubicBezTo>
                    <a:pt x="6835" y="9562"/>
                    <a:pt x="6835" y="9562"/>
                    <a:pt x="6835" y="9578"/>
                  </a:cubicBezTo>
                  <a:lnTo>
                    <a:pt x="6897" y="9578"/>
                  </a:lnTo>
                  <a:cubicBezTo>
                    <a:pt x="6897" y="9562"/>
                    <a:pt x="6897" y="9562"/>
                    <a:pt x="6882" y="9546"/>
                  </a:cubicBezTo>
                  <a:close/>
                  <a:moveTo>
                    <a:pt x="6647" y="9546"/>
                  </a:moveTo>
                  <a:cubicBezTo>
                    <a:pt x="6647" y="9562"/>
                    <a:pt x="6647" y="9578"/>
                    <a:pt x="6631" y="9578"/>
                  </a:cubicBezTo>
                  <a:lnTo>
                    <a:pt x="6647" y="9593"/>
                  </a:lnTo>
                  <a:lnTo>
                    <a:pt x="6662" y="9593"/>
                  </a:lnTo>
                  <a:cubicBezTo>
                    <a:pt x="6678" y="9593"/>
                    <a:pt x="6678" y="9578"/>
                    <a:pt x="6678" y="9578"/>
                  </a:cubicBezTo>
                  <a:lnTo>
                    <a:pt x="6678" y="9562"/>
                  </a:lnTo>
                  <a:cubicBezTo>
                    <a:pt x="6678" y="9562"/>
                    <a:pt x="6662" y="9546"/>
                    <a:pt x="6662" y="9546"/>
                  </a:cubicBezTo>
                  <a:close/>
                  <a:moveTo>
                    <a:pt x="6913" y="9390"/>
                  </a:moveTo>
                  <a:cubicBezTo>
                    <a:pt x="6913" y="9405"/>
                    <a:pt x="6913" y="9405"/>
                    <a:pt x="6913" y="9405"/>
                  </a:cubicBezTo>
                  <a:cubicBezTo>
                    <a:pt x="6913" y="9421"/>
                    <a:pt x="6913" y="9421"/>
                    <a:pt x="6913" y="9421"/>
                  </a:cubicBezTo>
                  <a:lnTo>
                    <a:pt x="6913" y="9437"/>
                  </a:lnTo>
                  <a:cubicBezTo>
                    <a:pt x="6913" y="9437"/>
                    <a:pt x="6913" y="9437"/>
                    <a:pt x="6913" y="9452"/>
                  </a:cubicBezTo>
                  <a:cubicBezTo>
                    <a:pt x="6929" y="9468"/>
                    <a:pt x="6944" y="9484"/>
                    <a:pt x="6944" y="9499"/>
                  </a:cubicBezTo>
                  <a:lnTo>
                    <a:pt x="6960" y="9499"/>
                  </a:lnTo>
                  <a:lnTo>
                    <a:pt x="6960" y="9515"/>
                  </a:lnTo>
                  <a:lnTo>
                    <a:pt x="6976" y="9515"/>
                  </a:lnTo>
                  <a:cubicBezTo>
                    <a:pt x="6976" y="9531"/>
                    <a:pt x="6976" y="9531"/>
                    <a:pt x="6976" y="9531"/>
                  </a:cubicBezTo>
                  <a:cubicBezTo>
                    <a:pt x="6976" y="9531"/>
                    <a:pt x="6991" y="9546"/>
                    <a:pt x="6991" y="9562"/>
                  </a:cubicBezTo>
                  <a:cubicBezTo>
                    <a:pt x="6991" y="9578"/>
                    <a:pt x="6991" y="9593"/>
                    <a:pt x="7007" y="9609"/>
                  </a:cubicBezTo>
                  <a:cubicBezTo>
                    <a:pt x="7007" y="9609"/>
                    <a:pt x="7023" y="9625"/>
                    <a:pt x="7023" y="9625"/>
                  </a:cubicBezTo>
                  <a:lnTo>
                    <a:pt x="7038" y="9625"/>
                  </a:lnTo>
                  <a:lnTo>
                    <a:pt x="7054" y="9656"/>
                  </a:lnTo>
                  <a:lnTo>
                    <a:pt x="7085" y="9656"/>
                  </a:lnTo>
                  <a:lnTo>
                    <a:pt x="7085" y="9672"/>
                  </a:lnTo>
                  <a:lnTo>
                    <a:pt x="7101" y="9672"/>
                  </a:lnTo>
                  <a:cubicBezTo>
                    <a:pt x="7117" y="9672"/>
                    <a:pt x="7117" y="9672"/>
                    <a:pt x="7117" y="9656"/>
                  </a:cubicBezTo>
                  <a:lnTo>
                    <a:pt x="7132" y="9640"/>
                  </a:lnTo>
                  <a:cubicBezTo>
                    <a:pt x="7148" y="9640"/>
                    <a:pt x="7148" y="9640"/>
                    <a:pt x="7164" y="9625"/>
                  </a:cubicBezTo>
                  <a:cubicBezTo>
                    <a:pt x="7179" y="9625"/>
                    <a:pt x="7179" y="9609"/>
                    <a:pt x="7195" y="9609"/>
                  </a:cubicBezTo>
                  <a:lnTo>
                    <a:pt x="7195" y="9593"/>
                  </a:lnTo>
                  <a:cubicBezTo>
                    <a:pt x="7211" y="9593"/>
                    <a:pt x="7211" y="9609"/>
                    <a:pt x="7211" y="9609"/>
                  </a:cubicBezTo>
                  <a:cubicBezTo>
                    <a:pt x="7227" y="9593"/>
                    <a:pt x="7227" y="9593"/>
                    <a:pt x="7242" y="9593"/>
                  </a:cubicBezTo>
                  <a:cubicBezTo>
                    <a:pt x="7227" y="9578"/>
                    <a:pt x="7242" y="9562"/>
                    <a:pt x="7227" y="9562"/>
                  </a:cubicBezTo>
                  <a:cubicBezTo>
                    <a:pt x="7242" y="9546"/>
                    <a:pt x="7242" y="9546"/>
                    <a:pt x="7242" y="9531"/>
                  </a:cubicBezTo>
                  <a:cubicBezTo>
                    <a:pt x="7242" y="9531"/>
                    <a:pt x="7242" y="9515"/>
                    <a:pt x="7242" y="9515"/>
                  </a:cubicBezTo>
                  <a:lnTo>
                    <a:pt x="7227" y="9499"/>
                  </a:lnTo>
                  <a:lnTo>
                    <a:pt x="7211" y="9499"/>
                  </a:lnTo>
                  <a:cubicBezTo>
                    <a:pt x="7211" y="9499"/>
                    <a:pt x="7195" y="9499"/>
                    <a:pt x="7179" y="9484"/>
                  </a:cubicBezTo>
                  <a:cubicBezTo>
                    <a:pt x="7179" y="9468"/>
                    <a:pt x="7148" y="9452"/>
                    <a:pt x="7148" y="9437"/>
                  </a:cubicBezTo>
                  <a:cubicBezTo>
                    <a:pt x="7132" y="9437"/>
                    <a:pt x="7132" y="9437"/>
                    <a:pt x="7132" y="9452"/>
                  </a:cubicBezTo>
                  <a:lnTo>
                    <a:pt x="7132" y="9437"/>
                  </a:lnTo>
                  <a:lnTo>
                    <a:pt x="7117" y="9452"/>
                  </a:lnTo>
                  <a:cubicBezTo>
                    <a:pt x="7101" y="9452"/>
                    <a:pt x="7101" y="9452"/>
                    <a:pt x="7101" y="9468"/>
                  </a:cubicBezTo>
                  <a:cubicBezTo>
                    <a:pt x="7085" y="9452"/>
                    <a:pt x="7085" y="9452"/>
                    <a:pt x="7070" y="9452"/>
                  </a:cubicBezTo>
                  <a:lnTo>
                    <a:pt x="7007" y="9452"/>
                  </a:lnTo>
                  <a:cubicBezTo>
                    <a:pt x="7007" y="9437"/>
                    <a:pt x="7007" y="9437"/>
                    <a:pt x="7007" y="9437"/>
                  </a:cubicBezTo>
                  <a:lnTo>
                    <a:pt x="6991" y="9437"/>
                  </a:lnTo>
                  <a:cubicBezTo>
                    <a:pt x="6991" y="9437"/>
                    <a:pt x="6976" y="9421"/>
                    <a:pt x="6976" y="9421"/>
                  </a:cubicBezTo>
                  <a:cubicBezTo>
                    <a:pt x="6960" y="9421"/>
                    <a:pt x="6960" y="9421"/>
                    <a:pt x="6960" y="9405"/>
                  </a:cubicBezTo>
                  <a:lnTo>
                    <a:pt x="6944" y="9405"/>
                  </a:lnTo>
                  <a:lnTo>
                    <a:pt x="6929" y="9390"/>
                  </a:lnTo>
                  <a:close/>
                  <a:moveTo>
                    <a:pt x="6741" y="9562"/>
                  </a:moveTo>
                  <a:cubicBezTo>
                    <a:pt x="6741" y="9578"/>
                    <a:pt x="6741" y="9578"/>
                    <a:pt x="6741" y="9578"/>
                  </a:cubicBezTo>
                  <a:lnTo>
                    <a:pt x="6709" y="9578"/>
                  </a:lnTo>
                  <a:cubicBezTo>
                    <a:pt x="6694" y="9593"/>
                    <a:pt x="6694" y="9609"/>
                    <a:pt x="6694" y="9609"/>
                  </a:cubicBezTo>
                  <a:cubicBezTo>
                    <a:pt x="6694" y="9625"/>
                    <a:pt x="6694" y="9625"/>
                    <a:pt x="6694" y="9625"/>
                  </a:cubicBezTo>
                  <a:cubicBezTo>
                    <a:pt x="6709" y="9640"/>
                    <a:pt x="6725" y="9640"/>
                    <a:pt x="6725" y="9656"/>
                  </a:cubicBezTo>
                  <a:lnTo>
                    <a:pt x="6741" y="9656"/>
                  </a:lnTo>
                  <a:lnTo>
                    <a:pt x="6725" y="9640"/>
                  </a:lnTo>
                  <a:lnTo>
                    <a:pt x="6756" y="9640"/>
                  </a:lnTo>
                  <a:cubicBezTo>
                    <a:pt x="6756" y="9640"/>
                    <a:pt x="6756" y="9656"/>
                    <a:pt x="6756" y="9656"/>
                  </a:cubicBezTo>
                  <a:cubicBezTo>
                    <a:pt x="6756" y="9672"/>
                    <a:pt x="6788" y="9703"/>
                    <a:pt x="6803" y="9703"/>
                  </a:cubicBezTo>
                  <a:cubicBezTo>
                    <a:pt x="6803" y="9703"/>
                    <a:pt x="6803" y="9703"/>
                    <a:pt x="6803" y="9719"/>
                  </a:cubicBezTo>
                  <a:lnTo>
                    <a:pt x="6866" y="9719"/>
                  </a:lnTo>
                  <a:lnTo>
                    <a:pt x="6866" y="9735"/>
                  </a:lnTo>
                  <a:lnTo>
                    <a:pt x="6897" y="9735"/>
                  </a:lnTo>
                  <a:lnTo>
                    <a:pt x="6897" y="9750"/>
                  </a:lnTo>
                  <a:lnTo>
                    <a:pt x="6913" y="9750"/>
                  </a:lnTo>
                  <a:cubicBezTo>
                    <a:pt x="6913" y="9750"/>
                    <a:pt x="6913" y="9750"/>
                    <a:pt x="6929" y="9735"/>
                  </a:cubicBezTo>
                  <a:lnTo>
                    <a:pt x="6944" y="9750"/>
                  </a:lnTo>
                  <a:lnTo>
                    <a:pt x="6960" y="9766"/>
                  </a:lnTo>
                  <a:lnTo>
                    <a:pt x="6976" y="9766"/>
                  </a:lnTo>
                  <a:lnTo>
                    <a:pt x="6976" y="9750"/>
                  </a:lnTo>
                  <a:cubicBezTo>
                    <a:pt x="6976" y="9750"/>
                    <a:pt x="6976" y="9750"/>
                    <a:pt x="6976" y="9735"/>
                  </a:cubicBezTo>
                  <a:cubicBezTo>
                    <a:pt x="6976" y="9719"/>
                    <a:pt x="6976" y="9719"/>
                    <a:pt x="6976" y="9719"/>
                  </a:cubicBezTo>
                  <a:cubicBezTo>
                    <a:pt x="6976" y="9703"/>
                    <a:pt x="6976" y="9703"/>
                    <a:pt x="6960" y="9703"/>
                  </a:cubicBezTo>
                  <a:lnTo>
                    <a:pt x="6944" y="9688"/>
                  </a:lnTo>
                  <a:lnTo>
                    <a:pt x="6960" y="9688"/>
                  </a:lnTo>
                  <a:lnTo>
                    <a:pt x="6944" y="9672"/>
                  </a:lnTo>
                  <a:lnTo>
                    <a:pt x="6929" y="9672"/>
                  </a:lnTo>
                  <a:cubicBezTo>
                    <a:pt x="6913" y="9672"/>
                    <a:pt x="6929" y="9672"/>
                    <a:pt x="6913" y="9688"/>
                  </a:cubicBezTo>
                  <a:lnTo>
                    <a:pt x="6913" y="9672"/>
                  </a:lnTo>
                  <a:cubicBezTo>
                    <a:pt x="6913" y="9672"/>
                    <a:pt x="6913" y="9672"/>
                    <a:pt x="6913" y="9656"/>
                  </a:cubicBezTo>
                  <a:lnTo>
                    <a:pt x="6929" y="9656"/>
                  </a:lnTo>
                  <a:lnTo>
                    <a:pt x="6929" y="9640"/>
                  </a:lnTo>
                  <a:lnTo>
                    <a:pt x="6882" y="9640"/>
                  </a:lnTo>
                  <a:cubicBezTo>
                    <a:pt x="6882" y="9640"/>
                    <a:pt x="6882" y="9656"/>
                    <a:pt x="6882" y="9656"/>
                  </a:cubicBezTo>
                  <a:lnTo>
                    <a:pt x="6866" y="9656"/>
                  </a:lnTo>
                  <a:cubicBezTo>
                    <a:pt x="6866" y="9640"/>
                    <a:pt x="6866" y="9640"/>
                    <a:pt x="6882" y="9640"/>
                  </a:cubicBezTo>
                  <a:cubicBezTo>
                    <a:pt x="6882" y="9633"/>
                    <a:pt x="6882" y="9633"/>
                    <a:pt x="6880" y="9633"/>
                  </a:cubicBezTo>
                  <a:cubicBezTo>
                    <a:pt x="6878" y="9633"/>
                    <a:pt x="6874" y="9633"/>
                    <a:pt x="6866" y="9625"/>
                  </a:cubicBezTo>
                  <a:cubicBezTo>
                    <a:pt x="6866" y="9625"/>
                    <a:pt x="6866" y="9625"/>
                    <a:pt x="6866" y="9640"/>
                  </a:cubicBezTo>
                  <a:cubicBezTo>
                    <a:pt x="6858" y="9633"/>
                    <a:pt x="6858" y="9633"/>
                    <a:pt x="6858" y="9633"/>
                  </a:cubicBezTo>
                  <a:cubicBezTo>
                    <a:pt x="6858" y="9633"/>
                    <a:pt x="6858" y="9633"/>
                    <a:pt x="6850" y="9625"/>
                  </a:cubicBezTo>
                  <a:cubicBezTo>
                    <a:pt x="6835" y="9640"/>
                    <a:pt x="6835" y="9640"/>
                    <a:pt x="6835" y="9640"/>
                  </a:cubicBezTo>
                  <a:cubicBezTo>
                    <a:pt x="6829" y="9635"/>
                    <a:pt x="6826" y="9634"/>
                    <a:pt x="6823" y="9634"/>
                  </a:cubicBezTo>
                  <a:cubicBezTo>
                    <a:pt x="6817" y="9634"/>
                    <a:pt x="6814" y="9640"/>
                    <a:pt x="6803" y="9640"/>
                  </a:cubicBezTo>
                  <a:cubicBezTo>
                    <a:pt x="6803" y="9640"/>
                    <a:pt x="6803" y="9625"/>
                    <a:pt x="6788" y="9625"/>
                  </a:cubicBezTo>
                  <a:lnTo>
                    <a:pt x="6819" y="9625"/>
                  </a:lnTo>
                  <a:cubicBezTo>
                    <a:pt x="6835" y="9625"/>
                    <a:pt x="6835" y="9609"/>
                    <a:pt x="6835" y="9609"/>
                  </a:cubicBezTo>
                  <a:lnTo>
                    <a:pt x="6819" y="9609"/>
                  </a:lnTo>
                  <a:cubicBezTo>
                    <a:pt x="6835" y="9609"/>
                    <a:pt x="6835" y="9609"/>
                    <a:pt x="6835" y="9593"/>
                  </a:cubicBezTo>
                  <a:lnTo>
                    <a:pt x="6803" y="9593"/>
                  </a:lnTo>
                  <a:cubicBezTo>
                    <a:pt x="6803" y="9578"/>
                    <a:pt x="6788" y="9578"/>
                    <a:pt x="6788" y="9578"/>
                  </a:cubicBezTo>
                  <a:lnTo>
                    <a:pt x="6772" y="9578"/>
                  </a:lnTo>
                  <a:cubicBezTo>
                    <a:pt x="6772" y="9593"/>
                    <a:pt x="6772" y="9593"/>
                    <a:pt x="6772" y="9593"/>
                  </a:cubicBezTo>
                  <a:lnTo>
                    <a:pt x="6756" y="9593"/>
                  </a:lnTo>
                  <a:cubicBezTo>
                    <a:pt x="6756" y="9593"/>
                    <a:pt x="6741" y="9578"/>
                    <a:pt x="6741" y="9562"/>
                  </a:cubicBezTo>
                  <a:close/>
                  <a:moveTo>
                    <a:pt x="8324" y="9829"/>
                  </a:moveTo>
                  <a:lnTo>
                    <a:pt x="8324" y="9844"/>
                  </a:lnTo>
                  <a:lnTo>
                    <a:pt x="8339" y="9844"/>
                  </a:lnTo>
                  <a:cubicBezTo>
                    <a:pt x="8339" y="9844"/>
                    <a:pt x="8324" y="9844"/>
                    <a:pt x="8324" y="9829"/>
                  </a:cubicBezTo>
                  <a:close/>
                  <a:moveTo>
                    <a:pt x="8982" y="10064"/>
                  </a:moveTo>
                  <a:cubicBezTo>
                    <a:pt x="8982" y="10079"/>
                    <a:pt x="8982" y="10079"/>
                    <a:pt x="8998" y="10079"/>
                  </a:cubicBezTo>
                  <a:cubicBezTo>
                    <a:pt x="8998" y="10064"/>
                    <a:pt x="8998" y="10064"/>
                    <a:pt x="8982" y="10064"/>
                  </a:cubicBezTo>
                  <a:close/>
                  <a:moveTo>
                    <a:pt x="8720" y="10072"/>
                  </a:moveTo>
                  <a:cubicBezTo>
                    <a:pt x="8717" y="10072"/>
                    <a:pt x="8716" y="10074"/>
                    <a:pt x="8716" y="10079"/>
                  </a:cubicBezTo>
                  <a:lnTo>
                    <a:pt x="8716" y="10095"/>
                  </a:lnTo>
                  <a:cubicBezTo>
                    <a:pt x="8731" y="10095"/>
                    <a:pt x="8731" y="10079"/>
                    <a:pt x="8731" y="10079"/>
                  </a:cubicBezTo>
                  <a:cubicBezTo>
                    <a:pt x="8731" y="10079"/>
                    <a:pt x="8724" y="10072"/>
                    <a:pt x="8720" y="10072"/>
                  </a:cubicBezTo>
                  <a:close/>
                  <a:moveTo>
                    <a:pt x="8010" y="10456"/>
                  </a:moveTo>
                  <a:lnTo>
                    <a:pt x="8026" y="10471"/>
                  </a:lnTo>
                  <a:lnTo>
                    <a:pt x="8026" y="10456"/>
                  </a:lnTo>
                  <a:close/>
                  <a:moveTo>
                    <a:pt x="10785" y="4013"/>
                  </a:moveTo>
                  <a:cubicBezTo>
                    <a:pt x="10769" y="4029"/>
                    <a:pt x="10785" y="4029"/>
                    <a:pt x="10769" y="4045"/>
                  </a:cubicBezTo>
                  <a:cubicBezTo>
                    <a:pt x="10769" y="4045"/>
                    <a:pt x="10769" y="4045"/>
                    <a:pt x="10769" y="4045"/>
                  </a:cubicBezTo>
                  <a:lnTo>
                    <a:pt x="10769" y="4045"/>
                  </a:lnTo>
                  <a:cubicBezTo>
                    <a:pt x="10785" y="4060"/>
                    <a:pt x="10785" y="4060"/>
                    <a:pt x="10785" y="4060"/>
                  </a:cubicBezTo>
                  <a:cubicBezTo>
                    <a:pt x="10769" y="4060"/>
                    <a:pt x="10769" y="4060"/>
                    <a:pt x="10769" y="4045"/>
                  </a:cubicBezTo>
                  <a:cubicBezTo>
                    <a:pt x="10769" y="4060"/>
                    <a:pt x="10753" y="4060"/>
                    <a:pt x="10753" y="4076"/>
                  </a:cubicBezTo>
                  <a:lnTo>
                    <a:pt x="10706" y="4076"/>
                  </a:lnTo>
                  <a:cubicBezTo>
                    <a:pt x="10691" y="4076"/>
                    <a:pt x="10706" y="4076"/>
                    <a:pt x="10706" y="4092"/>
                  </a:cubicBezTo>
                  <a:cubicBezTo>
                    <a:pt x="10691" y="4107"/>
                    <a:pt x="10691" y="4107"/>
                    <a:pt x="10691" y="4107"/>
                  </a:cubicBezTo>
                  <a:lnTo>
                    <a:pt x="10691" y="4092"/>
                  </a:lnTo>
                  <a:cubicBezTo>
                    <a:pt x="10691" y="4092"/>
                    <a:pt x="10691" y="4076"/>
                    <a:pt x="10691" y="4076"/>
                  </a:cubicBezTo>
                  <a:cubicBezTo>
                    <a:pt x="10691" y="4068"/>
                    <a:pt x="10687" y="4068"/>
                    <a:pt x="10681" y="4068"/>
                  </a:cubicBezTo>
                  <a:cubicBezTo>
                    <a:pt x="10675" y="4068"/>
                    <a:pt x="10667" y="4068"/>
                    <a:pt x="10659" y="4060"/>
                  </a:cubicBezTo>
                  <a:lnTo>
                    <a:pt x="10644" y="4076"/>
                  </a:lnTo>
                  <a:cubicBezTo>
                    <a:pt x="10644" y="4076"/>
                    <a:pt x="10644" y="4092"/>
                    <a:pt x="10659" y="4092"/>
                  </a:cubicBezTo>
                  <a:lnTo>
                    <a:pt x="10628" y="4092"/>
                  </a:lnTo>
                  <a:cubicBezTo>
                    <a:pt x="10617" y="4092"/>
                    <a:pt x="10614" y="4085"/>
                    <a:pt x="10608" y="4085"/>
                  </a:cubicBezTo>
                  <a:cubicBezTo>
                    <a:pt x="10605" y="4085"/>
                    <a:pt x="10602" y="4087"/>
                    <a:pt x="10596" y="4092"/>
                  </a:cubicBezTo>
                  <a:cubicBezTo>
                    <a:pt x="10596" y="4092"/>
                    <a:pt x="10581" y="4092"/>
                    <a:pt x="10581" y="4076"/>
                  </a:cubicBezTo>
                  <a:lnTo>
                    <a:pt x="10581" y="4092"/>
                  </a:lnTo>
                  <a:lnTo>
                    <a:pt x="10565" y="4076"/>
                  </a:lnTo>
                  <a:lnTo>
                    <a:pt x="10534" y="4076"/>
                  </a:lnTo>
                  <a:cubicBezTo>
                    <a:pt x="10534" y="4076"/>
                    <a:pt x="10534" y="4092"/>
                    <a:pt x="10534" y="4092"/>
                  </a:cubicBezTo>
                  <a:cubicBezTo>
                    <a:pt x="10518" y="4092"/>
                    <a:pt x="10518" y="4092"/>
                    <a:pt x="10502" y="4107"/>
                  </a:cubicBezTo>
                  <a:cubicBezTo>
                    <a:pt x="10518" y="4123"/>
                    <a:pt x="10518" y="4123"/>
                    <a:pt x="10518" y="4123"/>
                  </a:cubicBezTo>
                  <a:lnTo>
                    <a:pt x="10518" y="4139"/>
                  </a:lnTo>
                  <a:lnTo>
                    <a:pt x="10518" y="4154"/>
                  </a:lnTo>
                  <a:cubicBezTo>
                    <a:pt x="10518" y="4154"/>
                    <a:pt x="10518" y="4154"/>
                    <a:pt x="10518" y="4170"/>
                  </a:cubicBezTo>
                  <a:cubicBezTo>
                    <a:pt x="10518" y="4186"/>
                    <a:pt x="10518" y="4186"/>
                    <a:pt x="10518" y="4186"/>
                  </a:cubicBezTo>
                  <a:cubicBezTo>
                    <a:pt x="10502" y="4201"/>
                    <a:pt x="10502" y="4201"/>
                    <a:pt x="10487" y="4201"/>
                  </a:cubicBezTo>
                  <a:cubicBezTo>
                    <a:pt x="10487" y="4201"/>
                    <a:pt x="10487" y="4201"/>
                    <a:pt x="10487" y="4186"/>
                  </a:cubicBezTo>
                  <a:lnTo>
                    <a:pt x="10471" y="4201"/>
                  </a:lnTo>
                  <a:cubicBezTo>
                    <a:pt x="10471" y="4186"/>
                    <a:pt x="10455" y="4186"/>
                    <a:pt x="10440" y="4186"/>
                  </a:cubicBezTo>
                  <a:lnTo>
                    <a:pt x="10424" y="4186"/>
                  </a:lnTo>
                  <a:cubicBezTo>
                    <a:pt x="10424" y="4186"/>
                    <a:pt x="10424" y="4170"/>
                    <a:pt x="10408" y="4170"/>
                  </a:cubicBezTo>
                  <a:lnTo>
                    <a:pt x="10393" y="4170"/>
                  </a:lnTo>
                  <a:cubicBezTo>
                    <a:pt x="10393" y="4178"/>
                    <a:pt x="10393" y="4178"/>
                    <a:pt x="10393" y="4178"/>
                  </a:cubicBezTo>
                  <a:cubicBezTo>
                    <a:pt x="10393" y="4178"/>
                    <a:pt x="10393" y="4178"/>
                    <a:pt x="10393" y="4186"/>
                  </a:cubicBezTo>
                  <a:lnTo>
                    <a:pt x="10377" y="4186"/>
                  </a:lnTo>
                  <a:cubicBezTo>
                    <a:pt x="10361" y="4186"/>
                    <a:pt x="10346" y="4201"/>
                    <a:pt x="10346" y="4201"/>
                  </a:cubicBezTo>
                  <a:cubicBezTo>
                    <a:pt x="10330" y="4201"/>
                    <a:pt x="10330" y="4201"/>
                    <a:pt x="10314" y="4217"/>
                  </a:cubicBezTo>
                  <a:lnTo>
                    <a:pt x="10299" y="4217"/>
                  </a:lnTo>
                  <a:lnTo>
                    <a:pt x="10299" y="4233"/>
                  </a:lnTo>
                  <a:cubicBezTo>
                    <a:pt x="10299" y="4233"/>
                    <a:pt x="10299" y="4217"/>
                    <a:pt x="10283" y="4217"/>
                  </a:cubicBezTo>
                  <a:cubicBezTo>
                    <a:pt x="10283" y="4217"/>
                    <a:pt x="10283" y="4201"/>
                    <a:pt x="10283" y="4201"/>
                  </a:cubicBezTo>
                  <a:lnTo>
                    <a:pt x="10283" y="4186"/>
                  </a:lnTo>
                  <a:lnTo>
                    <a:pt x="10252" y="4186"/>
                  </a:lnTo>
                  <a:lnTo>
                    <a:pt x="10252" y="4201"/>
                  </a:lnTo>
                  <a:lnTo>
                    <a:pt x="10252" y="4217"/>
                  </a:lnTo>
                  <a:lnTo>
                    <a:pt x="10267" y="4201"/>
                  </a:lnTo>
                  <a:cubicBezTo>
                    <a:pt x="10267" y="4217"/>
                    <a:pt x="10267" y="4233"/>
                    <a:pt x="10267" y="4249"/>
                  </a:cubicBezTo>
                  <a:cubicBezTo>
                    <a:pt x="10267" y="4249"/>
                    <a:pt x="10252" y="4249"/>
                    <a:pt x="10252" y="4264"/>
                  </a:cubicBezTo>
                  <a:lnTo>
                    <a:pt x="10267" y="4280"/>
                  </a:lnTo>
                  <a:lnTo>
                    <a:pt x="10220" y="4280"/>
                  </a:lnTo>
                  <a:cubicBezTo>
                    <a:pt x="10220" y="4280"/>
                    <a:pt x="10220" y="4280"/>
                    <a:pt x="10220" y="4264"/>
                  </a:cubicBezTo>
                  <a:lnTo>
                    <a:pt x="10205" y="4264"/>
                  </a:lnTo>
                  <a:cubicBezTo>
                    <a:pt x="10220" y="4249"/>
                    <a:pt x="10220" y="4249"/>
                    <a:pt x="10220" y="4249"/>
                  </a:cubicBezTo>
                  <a:lnTo>
                    <a:pt x="10205" y="4233"/>
                  </a:lnTo>
                  <a:cubicBezTo>
                    <a:pt x="10205" y="4233"/>
                    <a:pt x="10205" y="4217"/>
                    <a:pt x="10205" y="4217"/>
                  </a:cubicBezTo>
                  <a:lnTo>
                    <a:pt x="10158" y="4217"/>
                  </a:lnTo>
                  <a:lnTo>
                    <a:pt x="10142" y="4233"/>
                  </a:lnTo>
                  <a:lnTo>
                    <a:pt x="10126" y="4233"/>
                  </a:lnTo>
                  <a:cubicBezTo>
                    <a:pt x="10126" y="4233"/>
                    <a:pt x="10126" y="4233"/>
                    <a:pt x="10111" y="4249"/>
                  </a:cubicBezTo>
                  <a:lnTo>
                    <a:pt x="10095" y="4249"/>
                  </a:lnTo>
                  <a:cubicBezTo>
                    <a:pt x="10095" y="4264"/>
                    <a:pt x="10095" y="4264"/>
                    <a:pt x="10095" y="4264"/>
                  </a:cubicBezTo>
                  <a:cubicBezTo>
                    <a:pt x="10095" y="4280"/>
                    <a:pt x="10095" y="4280"/>
                    <a:pt x="10079" y="4280"/>
                  </a:cubicBezTo>
                  <a:cubicBezTo>
                    <a:pt x="10079" y="4272"/>
                    <a:pt x="10079" y="4268"/>
                    <a:pt x="10079" y="4264"/>
                  </a:cubicBezTo>
                  <a:cubicBezTo>
                    <a:pt x="10064" y="4249"/>
                    <a:pt x="10064" y="4249"/>
                    <a:pt x="10048" y="4233"/>
                  </a:cubicBezTo>
                  <a:lnTo>
                    <a:pt x="10017" y="4201"/>
                  </a:lnTo>
                  <a:lnTo>
                    <a:pt x="10001" y="4186"/>
                  </a:lnTo>
                  <a:lnTo>
                    <a:pt x="9985" y="4186"/>
                  </a:lnTo>
                  <a:lnTo>
                    <a:pt x="9970" y="4170"/>
                  </a:lnTo>
                  <a:lnTo>
                    <a:pt x="9954" y="4170"/>
                  </a:lnTo>
                  <a:lnTo>
                    <a:pt x="9954" y="4154"/>
                  </a:lnTo>
                  <a:lnTo>
                    <a:pt x="9938" y="4154"/>
                  </a:lnTo>
                  <a:cubicBezTo>
                    <a:pt x="9938" y="4154"/>
                    <a:pt x="9938" y="4154"/>
                    <a:pt x="9923" y="4170"/>
                  </a:cubicBezTo>
                  <a:cubicBezTo>
                    <a:pt x="9923" y="4170"/>
                    <a:pt x="9923" y="4154"/>
                    <a:pt x="9923" y="4154"/>
                  </a:cubicBezTo>
                  <a:cubicBezTo>
                    <a:pt x="9907" y="4170"/>
                    <a:pt x="9907" y="4170"/>
                    <a:pt x="9907" y="4170"/>
                  </a:cubicBezTo>
                  <a:lnTo>
                    <a:pt x="9875" y="4170"/>
                  </a:lnTo>
                  <a:cubicBezTo>
                    <a:pt x="9860" y="4170"/>
                    <a:pt x="9860" y="4170"/>
                    <a:pt x="9844" y="4186"/>
                  </a:cubicBezTo>
                  <a:cubicBezTo>
                    <a:pt x="9860" y="4201"/>
                    <a:pt x="9844" y="4201"/>
                    <a:pt x="9860" y="4201"/>
                  </a:cubicBezTo>
                  <a:cubicBezTo>
                    <a:pt x="9844" y="4217"/>
                    <a:pt x="9844" y="4217"/>
                    <a:pt x="9860" y="4217"/>
                  </a:cubicBezTo>
                  <a:cubicBezTo>
                    <a:pt x="9844" y="4233"/>
                    <a:pt x="9844" y="4233"/>
                    <a:pt x="9828" y="4233"/>
                  </a:cubicBezTo>
                  <a:cubicBezTo>
                    <a:pt x="9828" y="4233"/>
                    <a:pt x="9828" y="4233"/>
                    <a:pt x="9828" y="4249"/>
                  </a:cubicBezTo>
                  <a:cubicBezTo>
                    <a:pt x="9828" y="4249"/>
                    <a:pt x="9828" y="4249"/>
                    <a:pt x="9828" y="4264"/>
                  </a:cubicBezTo>
                  <a:cubicBezTo>
                    <a:pt x="9828" y="4264"/>
                    <a:pt x="9828" y="4280"/>
                    <a:pt x="9828" y="4280"/>
                  </a:cubicBezTo>
                  <a:cubicBezTo>
                    <a:pt x="9813" y="4296"/>
                    <a:pt x="9813" y="4296"/>
                    <a:pt x="9813" y="4311"/>
                  </a:cubicBezTo>
                  <a:cubicBezTo>
                    <a:pt x="9813" y="4311"/>
                    <a:pt x="9797" y="4311"/>
                    <a:pt x="9797" y="4327"/>
                  </a:cubicBezTo>
                  <a:cubicBezTo>
                    <a:pt x="9797" y="4319"/>
                    <a:pt x="9797" y="4319"/>
                    <a:pt x="9797" y="4319"/>
                  </a:cubicBezTo>
                  <a:cubicBezTo>
                    <a:pt x="9797" y="4319"/>
                    <a:pt x="9797" y="4319"/>
                    <a:pt x="9797" y="4311"/>
                  </a:cubicBezTo>
                  <a:cubicBezTo>
                    <a:pt x="9781" y="4311"/>
                    <a:pt x="9766" y="4327"/>
                    <a:pt x="9750" y="4343"/>
                  </a:cubicBezTo>
                  <a:cubicBezTo>
                    <a:pt x="9750" y="4343"/>
                    <a:pt x="9766" y="4327"/>
                    <a:pt x="9766" y="4327"/>
                  </a:cubicBezTo>
                  <a:cubicBezTo>
                    <a:pt x="9781" y="4311"/>
                    <a:pt x="9797" y="4311"/>
                    <a:pt x="9797" y="4296"/>
                  </a:cubicBezTo>
                  <a:cubicBezTo>
                    <a:pt x="9797" y="4288"/>
                    <a:pt x="9797" y="4288"/>
                    <a:pt x="9797" y="4288"/>
                  </a:cubicBezTo>
                  <a:cubicBezTo>
                    <a:pt x="9797" y="4288"/>
                    <a:pt x="9797" y="4288"/>
                    <a:pt x="9797" y="4280"/>
                  </a:cubicBezTo>
                  <a:lnTo>
                    <a:pt x="9781" y="4264"/>
                  </a:lnTo>
                  <a:cubicBezTo>
                    <a:pt x="9781" y="4264"/>
                    <a:pt x="9797" y="4249"/>
                    <a:pt x="9797" y="4249"/>
                  </a:cubicBezTo>
                  <a:cubicBezTo>
                    <a:pt x="9781" y="4233"/>
                    <a:pt x="9781" y="4233"/>
                    <a:pt x="9781" y="4233"/>
                  </a:cubicBezTo>
                  <a:cubicBezTo>
                    <a:pt x="9781" y="4233"/>
                    <a:pt x="9781" y="4233"/>
                    <a:pt x="9781" y="4217"/>
                  </a:cubicBezTo>
                  <a:lnTo>
                    <a:pt x="9766" y="4217"/>
                  </a:lnTo>
                  <a:cubicBezTo>
                    <a:pt x="9750" y="4201"/>
                    <a:pt x="9766" y="4186"/>
                    <a:pt x="9750" y="4170"/>
                  </a:cubicBezTo>
                  <a:lnTo>
                    <a:pt x="9734" y="4170"/>
                  </a:lnTo>
                  <a:cubicBezTo>
                    <a:pt x="9734" y="4170"/>
                    <a:pt x="9719" y="4170"/>
                    <a:pt x="9719" y="4154"/>
                  </a:cubicBezTo>
                  <a:lnTo>
                    <a:pt x="9703" y="4154"/>
                  </a:lnTo>
                  <a:cubicBezTo>
                    <a:pt x="9703" y="4154"/>
                    <a:pt x="9687" y="4170"/>
                    <a:pt x="9687" y="4170"/>
                  </a:cubicBezTo>
                  <a:lnTo>
                    <a:pt x="9687" y="4154"/>
                  </a:lnTo>
                  <a:cubicBezTo>
                    <a:pt x="9687" y="4170"/>
                    <a:pt x="9672" y="4170"/>
                    <a:pt x="9672" y="4170"/>
                  </a:cubicBezTo>
                  <a:lnTo>
                    <a:pt x="9625" y="4170"/>
                  </a:lnTo>
                  <a:cubicBezTo>
                    <a:pt x="9609" y="4170"/>
                    <a:pt x="9609" y="4170"/>
                    <a:pt x="9609" y="4186"/>
                  </a:cubicBezTo>
                  <a:lnTo>
                    <a:pt x="9578" y="4186"/>
                  </a:lnTo>
                  <a:cubicBezTo>
                    <a:pt x="9562" y="4186"/>
                    <a:pt x="9562" y="4201"/>
                    <a:pt x="9546" y="4201"/>
                  </a:cubicBezTo>
                  <a:cubicBezTo>
                    <a:pt x="9546" y="4201"/>
                    <a:pt x="9546" y="4186"/>
                    <a:pt x="9546" y="4186"/>
                  </a:cubicBezTo>
                  <a:lnTo>
                    <a:pt x="9531" y="4186"/>
                  </a:lnTo>
                  <a:cubicBezTo>
                    <a:pt x="9523" y="4194"/>
                    <a:pt x="9519" y="4194"/>
                    <a:pt x="9515" y="4194"/>
                  </a:cubicBezTo>
                  <a:cubicBezTo>
                    <a:pt x="9511" y="4194"/>
                    <a:pt x="9507" y="4194"/>
                    <a:pt x="9499" y="4201"/>
                  </a:cubicBezTo>
                  <a:cubicBezTo>
                    <a:pt x="9499" y="4201"/>
                    <a:pt x="9499" y="4186"/>
                    <a:pt x="9499" y="4186"/>
                  </a:cubicBezTo>
                  <a:lnTo>
                    <a:pt x="9484" y="4186"/>
                  </a:lnTo>
                  <a:lnTo>
                    <a:pt x="9484" y="4170"/>
                  </a:lnTo>
                  <a:lnTo>
                    <a:pt x="9468" y="4170"/>
                  </a:lnTo>
                  <a:cubicBezTo>
                    <a:pt x="9452" y="4170"/>
                    <a:pt x="9452" y="4186"/>
                    <a:pt x="9437" y="4186"/>
                  </a:cubicBezTo>
                  <a:lnTo>
                    <a:pt x="9390" y="4186"/>
                  </a:lnTo>
                  <a:cubicBezTo>
                    <a:pt x="9390" y="4186"/>
                    <a:pt x="9390" y="4186"/>
                    <a:pt x="9390" y="4170"/>
                  </a:cubicBezTo>
                  <a:cubicBezTo>
                    <a:pt x="9374" y="4186"/>
                    <a:pt x="9374" y="4186"/>
                    <a:pt x="9374" y="4186"/>
                  </a:cubicBezTo>
                  <a:lnTo>
                    <a:pt x="9358" y="4186"/>
                  </a:lnTo>
                  <a:cubicBezTo>
                    <a:pt x="9358" y="4186"/>
                    <a:pt x="9358" y="4186"/>
                    <a:pt x="9343" y="4201"/>
                  </a:cubicBezTo>
                  <a:lnTo>
                    <a:pt x="9327" y="4217"/>
                  </a:lnTo>
                  <a:lnTo>
                    <a:pt x="9327" y="4233"/>
                  </a:lnTo>
                  <a:lnTo>
                    <a:pt x="9311" y="4233"/>
                  </a:lnTo>
                  <a:cubicBezTo>
                    <a:pt x="9296" y="4233"/>
                    <a:pt x="9296" y="4249"/>
                    <a:pt x="9296" y="4249"/>
                  </a:cubicBezTo>
                  <a:lnTo>
                    <a:pt x="9280" y="4249"/>
                  </a:lnTo>
                  <a:cubicBezTo>
                    <a:pt x="9280" y="4264"/>
                    <a:pt x="9296" y="4264"/>
                    <a:pt x="9280" y="4264"/>
                  </a:cubicBezTo>
                  <a:lnTo>
                    <a:pt x="9264" y="4264"/>
                  </a:lnTo>
                  <a:cubicBezTo>
                    <a:pt x="9264" y="4264"/>
                    <a:pt x="9264" y="4264"/>
                    <a:pt x="9249" y="4280"/>
                  </a:cubicBezTo>
                  <a:cubicBezTo>
                    <a:pt x="9249" y="4264"/>
                    <a:pt x="9249" y="4264"/>
                    <a:pt x="9233" y="4264"/>
                  </a:cubicBezTo>
                  <a:lnTo>
                    <a:pt x="9201" y="4264"/>
                  </a:lnTo>
                  <a:lnTo>
                    <a:pt x="9186" y="4249"/>
                  </a:lnTo>
                  <a:lnTo>
                    <a:pt x="9170" y="4249"/>
                  </a:lnTo>
                  <a:cubicBezTo>
                    <a:pt x="9170" y="4233"/>
                    <a:pt x="9154" y="4233"/>
                    <a:pt x="9154" y="4233"/>
                  </a:cubicBezTo>
                  <a:lnTo>
                    <a:pt x="9154" y="4249"/>
                  </a:lnTo>
                  <a:cubicBezTo>
                    <a:pt x="9139" y="4233"/>
                    <a:pt x="9139" y="4233"/>
                    <a:pt x="9139" y="4233"/>
                  </a:cubicBezTo>
                  <a:lnTo>
                    <a:pt x="9123" y="4233"/>
                  </a:lnTo>
                  <a:cubicBezTo>
                    <a:pt x="9123" y="4233"/>
                    <a:pt x="9139" y="4217"/>
                    <a:pt x="9123" y="4217"/>
                  </a:cubicBezTo>
                  <a:lnTo>
                    <a:pt x="9107" y="4217"/>
                  </a:lnTo>
                  <a:cubicBezTo>
                    <a:pt x="9107" y="4217"/>
                    <a:pt x="9107" y="4201"/>
                    <a:pt x="9092" y="4201"/>
                  </a:cubicBezTo>
                  <a:cubicBezTo>
                    <a:pt x="9092" y="4201"/>
                    <a:pt x="9092" y="4217"/>
                    <a:pt x="9092" y="4217"/>
                  </a:cubicBezTo>
                  <a:lnTo>
                    <a:pt x="9060" y="4217"/>
                  </a:lnTo>
                  <a:cubicBezTo>
                    <a:pt x="9060" y="4217"/>
                    <a:pt x="9060" y="4201"/>
                    <a:pt x="9060" y="4201"/>
                  </a:cubicBezTo>
                  <a:lnTo>
                    <a:pt x="9045" y="4201"/>
                  </a:lnTo>
                  <a:lnTo>
                    <a:pt x="9045" y="4186"/>
                  </a:lnTo>
                  <a:cubicBezTo>
                    <a:pt x="9045" y="4186"/>
                    <a:pt x="9029" y="4170"/>
                    <a:pt x="9029" y="4170"/>
                  </a:cubicBezTo>
                  <a:cubicBezTo>
                    <a:pt x="9029" y="4170"/>
                    <a:pt x="9029" y="4186"/>
                    <a:pt x="9013" y="4186"/>
                  </a:cubicBezTo>
                  <a:lnTo>
                    <a:pt x="9013" y="4170"/>
                  </a:lnTo>
                  <a:cubicBezTo>
                    <a:pt x="9013" y="4154"/>
                    <a:pt x="9013" y="4154"/>
                    <a:pt x="8998" y="4154"/>
                  </a:cubicBezTo>
                  <a:lnTo>
                    <a:pt x="8982" y="4154"/>
                  </a:lnTo>
                  <a:cubicBezTo>
                    <a:pt x="8972" y="4154"/>
                    <a:pt x="8968" y="4148"/>
                    <a:pt x="8962" y="4148"/>
                  </a:cubicBezTo>
                  <a:cubicBezTo>
                    <a:pt x="8959" y="4148"/>
                    <a:pt x="8956" y="4149"/>
                    <a:pt x="8951" y="4154"/>
                  </a:cubicBezTo>
                  <a:lnTo>
                    <a:pt x="8935" y="4154"/>
                  </a:lnTo>
                  <a:lnTo>
                    <a:pt x="8951" y="4170"/>
                  </a:lnTo>
                  <a:lnTo>
                    <a:pt x="8919" y="4170"/>
                  </a:lnTo>
                  <a:lnTo>
                    <a:pt x="8888" y="4186"/>
                  </a:lnTo>
                  <a:lnTo>
                    <a:pt x="8810" y="4186"/>
                  </a:lnTo>
                  <a:lnTo>
                    <a:pt x="8778" y="4217"/>
                  </a:lnTo>
                  <a:cubicBezTo>
                    <a:pt x="8763" y="4217"/>
                    <a:pt x="8747" y="4201"/>
                    <a:pt x="8747" y="4201"/>
                  </a:cubicBezTo>
                  <a:cubicBezTo>
                    <a:pt x="8731" y="4217"/>
                    <a:pt x="8731" y="4217"/>
                    <a:pt x="8731" y="4217"/>
                  </a:cubicBezTo>
                  <a:cubicBezTo>
                    <a:pt x="8716" y="4233"/>
                    <a:pt x="8716" y="4233"/>
                    <a:pt x="8716" y="4233"/>
                  </a:cubicBezTo>
                  <a:lnTo>
                    <a:pt x="8700" y="4233"/>
                  </a:lnTo>
                  <a:lnTo>
                    <a:pt x="8684" y="4249"/>
                  </a:lnTo>
                  <a:lnTo>
                    <a:pt x="8669" y="4249"/>
                  </a:lnTo>
                  <a:cubicBezTo>
                    <a:pt x="8653" y="4264"/>
                    <a:pt x="8653" y="4280"/>
                    <a:pt x="8653" y="4280"/>
                  </a:cubicBezTo>
                  <a:lnTo>
                    <a:pt x="8622" y="4296"/>
                  </a:lnTo>
                  <a:cubicBezTo>
                    <a:pt x="8622" y="4311"/>
                    <a:pt x="8606" y="4311"/>
                    <a:pt x="8606" y="4311"/>
                  </a:cubicBezTo>
                  <a:lnTo>
                    <a:pt x="8606" y="4327"/>
                  </a:lnTo>
                  <a:lnTo>
                    <a:pt x="8575" y="4327"/>
                  </a:lnTo>
                  <a:cubicBezTo>
                    <a:pt x="8567" y="4335"/>
                    <a:pt x="8567" y="4339"/>
                    <a:pt x="8567" y="4339"/>
                  </a:cubicBezTo>
                  <a:cubicBezTo>
                    <a:pt x="8567" y="4339"/>
                    <a:pt x="8567" y="4335"/>
                    <a:pt x="8559" y="4327"/>
                  </a:cubicBezTo>
                  <a:cubicBezTo>
                    <a:pt x="8559" y="4327"/>
                    <a:pt x="8543" y="4343"/>
                    <a:pt x="8543" y="4343"/>
                  </a:cubicBezTo>
                  <a:lnTo>
                    <a:pt x="8527" y="4343"/>
                  </a:lnTo>
                  <a:cubicBezTo>
                    <a:pt x="8527" y="4327"/>
                    <a:pt x="8527" y="4327"/>
                    <a:pt x="8527" y="4327"/>
                  </a:cubicBezTo>
                  <a:lnTo>
                    <a:pt x="8496" y="4327"/>
                  </a:lnTo>
                  <a:cubicBezTo>
                    <a:pt x="8480" y="4327"/>
                    <a:pt x="8480" y="4327"/>
                    <a:pt x="8480" y="4343"/>
                  </a:cubicBezTo>
                  <a:lnTo>
                    <a:pt x="8480" y="4327"/>
                  </a:lnTo>
                  <a:lnTo>
                    <a:pt x="8465" y="4343"/>
                  </a:lnTo>
                  <a:lnTo>
                    <a:pt x="8402" y="4343"/>
                  </a:lnTo>
                  <a:cubicBezTo>
                    <a:pt x="8386" y="4327"/>
                    <a:pt x="8386" y="4327"/>
                    <a:pt x="8386" y="4327"/>
                  </a:cubicBezTo>
                  <a:lnTo>
                    <a:pt x="8339" y="4327"/>
                  </a:lnTo>
                  <a:lnTo>
                    <a:pt x="8324" y="4343"/>
                  </a:lnTo>
                  <a:lnTo>
                    <a:pt x="8324" y="4327"/>
                  </a:lnTo>
                  <a:lnTo>
                    <a:pt x="8308" y="4343"/>
                  </a:lnTo>
                  <a:lnTo>
                    <a:pt x="8292" y="4343"/>
                  </a:lnTo>
                  <a:cubicBezTo>
                    <a:pt x="8277" y="4343"/>
                    <a:pt x="8277" y="4358"/>
                    <a:pt x="8277" y="4358"/>
                  </a:cubicBezTo>
                  <a:cubicBezTo>
                    <a:pt x="8261" y="4358"/>
                    <a:pt x="8245" y="4374"/>
                    <a:pt x="8245" y="4374"/>
                  </a:cubicBezTo>
                  <a:lnTo>
                    <a:pt x="8245" y="4390"/>
                  </a:lnTo>
                  <a:cubicBezTo>
                    <a:pt x="8230" y="4390"/>
                    <a:pt x="8230" y="4405"/>
                    <a:pt x="8230" y="4405"/>
                  </a:cubicBezTo>
                  <a:cubicBezTo>
                    <a:pt x="8230" y="4405"/>
                    <a:pt x="8230" y="4421"/>
                    <a:pt x="8230" y="4421"/>
                  </a:cubicBezTo>
                  <a:lnTo>
                    <a:pt x="8214" y="4421"/>
                  </a:lnTo>
                  <a:lnTo>
                    <a:pt x="8214" y="4437"/>
                  </a:lnTo>
                  <a:lnTo>
                    <a:pt x="8214" y="4452"/>
                  </a:lnTo>
                  <a:lnTo>
                    <a:pt x="8198" y="4452"/>
                  </a:lnTo>
                  <a:cubicBezTo>
                    <a:pt x="8198" y="4452"/>
                    <a:pt x="8198" y="4484"/>
                    <a:pt x="8214" y="4484"/>
                  </a:cubicBezTo>
                  <a:lnTo>
                    <a:pt x="8214" y="4499"/>
                  </a:lnTo>
                  <a:cubicBezTo>
                    <a:pt x="8214" y="4515"/>
                    <a:pt x="8230" y="4515"/>
                    <a:pt x="8230" y="4515"/>
                  </a:cubicBezTo>
                  <a:cubicBezTo>
                    <a:pt x="8230" y="4515"/>
                    <a:pt x="8230" y="4515"/>
                    <a:pt x="8230" y="4531"/>
                  </a:cubicBezTo>
                  <a:cubicBezTo>
                    <a:pt x="8230" y="4531"/>
                    <a:pt x="8214" y="4546"/>
                    <a:pt x="8214" y="4546"/>
                  </a:cubicBezTo>
                  <a:lnTo>
                    <a:pt x="8230" y="4546"/>
                  </a:lnTo>
                  <a:cubicBezTo>
                    <a:pt x="8214" y="4562"/>
                    <a:pt x="8230" y="4562"/>
                    <a:pt x="8230" y="4578"/>
                  </a:cubicBezTo>
                  <a:cubicBezTo>
                    <a:pt x="8230" y="4578"/>
                    <a:pt x="8214" y="4578"/>
                    <a:pt x="8214" y="4593"/>
                  </a:cubicBezTo>
                  <a:lnTo>
                    <a:pt x="8230" y="4593"/>
                  </a:lnTo>
                  <a:cubicBezTo>
                    <a:pt x="8230" y="4593"/>
                    <a:pt x="8230" y="4609"/>
                    <a:pt x="8214" y="4609"/>
                  </a:cubicBezTo>
                  <a:lnTo>
                    <a:pt x="8230" y="4609"/>
                  </a:lnTo>
                  <a:cubicBezTo>
                    <a:pt x="8230" y="4609"/>
                    <a:pt x="8230" y="4609"/>
                    <a:pt x="8230" y="4625"/>
                  </a:cubicBezTo>
                  <a:lnTo>
                    <a:pt x="8230" y="4640"/>
                  </a:lnTo>
                  <a:cubicBezTo>
                    <a:pt x="8230" y="4656"/>
                    <a:pt x="8230" y="4656"/>
                    <a:pt x="8230" y="4656"/>
                  </a:cubicBezTo>
                  <a:cubicBezTo>
                    <a:pt x="8230" y="4656"/>
                    <a:pt x="8245" y="4672"/>
                    <a:pt x="8245" y="4672"/>
                  </a:cubicBezTo>
                  <a:lnTo>
                    <a:pt x="8261" y="4687"/>
                  </a:lnTo>
                  <a:lnTo>
                    <a:pt x="8261" y="4703"/>
                  </a:lnTo>
                  <a:lnTo>
                    <a:pt x="8261" y="4719"/>
                  </a:lnTo>
                  <a:lnTo>
                    <a:pt x="8277" y="4719"/>
                  </a:lnTo>
                  <a:lnTo>
                    <a:pt x="8277" y="4734"/>
                  </a:lnTo>
                  <a:cubicBezTo>
                    <a:pt x="8277" y="4734"/>
                    <a:pt x="8277" y="4734"/>
                    <a:pt x="8277" y="4750"/>
                  </a:cubicBezTo>
                  <a:lnTo>
                    <a:pt x="8292" y="4766"/>
                  </a:lnTo>
                  <a:lnTo>
                    <a:pt x="8324" y="4766"/>
                  </a:lnTo>
                  <a:cubicBezTo>
                    <a:pt x="8335" y="4777"/>
                    <a:pt x="8330" y="4788"/>
                    <a:pt x="8327" y="4788"/>
                  </a:cubicBezTo>
                  <a:cubicBezTo>
                    <a:pt x="8325" y="4788"/>
                    <a:pt x="8324" y="4786"/>
                    <a:pt x="8324" y="4781"/>
                  </a:cubicBezTo>
                  <a:lnTo>
                    <a:pt x="8308" y="4797"/>
                  </a:lnTo>
                  <a:lnTo>
                    <a:pt x="8324" y="4797"/>
                  </a:lnTo>
                  <a:cubicBezTo>
                    <a:pt x="8316" y="4805"/>
                    <a:pt x="8312" y="4809"/>
                    <a:pt x="8310" y="4809"/>
                  </a:cubicBezTo>
                  <a:cubicBezTo>
                    <a:pt x="8308" y="4809"/>
                    <a:pt x="8308" y="4805"/>
                    <a:pt x="8308" y="4797"/>
                  </a:cubicBezTo>
                  <a:cubicBezTo>
                    <a:pt x="8308" y="4813"/>
                    <a:pt x="8308" y="4813"/>
                    <a:pt x="8308" y="4828"/>
                  </a:cubicBezTo>
                  <a:lnTo>
                    <a:pt x="8292" y="4828"/>
                  </a:lnTo>
                  <a:cubicBezTo>
                    <a:pt x="8292" y="4828"/>
                    <a:pt x="8292" y="4828"/>
                    <a:pt x="8292" y="4844"/>
                  </a:cubicBezTo>
                  <a:cubicBezTo>
                    <a:pt x="8298" y="4849"/>
                    <a:pt x="8301" y="4851"/>
                    <a:pt x="8303" y="4851"/>
                  </a:cubicBezTo>
                  <a:cubicBezTo>
                    <a:pt x="8308" y="4851"/>
                    <a:pt x="8308" y="4844"/>
                    <a:pt x="8308" y="4844"/>
                  </a:cubicBezTo>
                  <a:lnTo>
                    <a:pt x="8324" y="4844"/>
                  </a:lnTo>
                  <a:cubicBezTo>
                    <a:pt x="8308" y="4860"/>
                    <a:pt x="8308" y="4860"/>
                    <a:pt x="8308" y="4860"/>
                  </a:cubicBezTo>
                  <a:cubicBezTo>
                    <a:pt x="8308" y="4860"/>
                    <a:pt x="8308" y="4860"/>
                    <a:pt x="8308" y="4875"/>
                  </a:cubicBezTo>
                  <a:lnTo>
                    <a:pt x="8308" y="4891"/>
                  </a:lnTo>
                  <a:cubicBezTo>
                    <a:pt x="8308" y="4891"/>
                    <a:pt x="8308" y="4907"/>
                    <a:pt x="8308" y="4907"/>
                  </a:cubicBezTo>
                  <a:cubicBezTo>
                    <a:pt x="8308" y="4923"/>
                    <a:pt x="8308" y="4923"/>
                    <a:pt x="8308" y="4923"/>
                  </a:cubicBezTo>
                  <a:lnTo>
                    <a:pt x="8339" y="4954"/>
                  </a:lnTo>
                  <a:lnTo>
                    <a:pt x="8371" y="4954"/>
                  </a:lnTo>
                  <a:cubicBezTo>
                    <a:pt x="8371" y="4954"/>
                    <a:pt x="8371" y="4954"/>
                    <a:pt x="8371" y="4938"/>
                  </a:cubicBezTo>
                  <a:lnTo>
                    <a:pt x="8386" y="4954"/>
                  </a:lnTo>
                  <a:lnTo>
                    <a:pt x="8402" y="4954"/>
                  </a:lnTo>
                  <a:lnTo>
                    <a:pt x="8418" y="4970"/>
                  </a:lnTo>
                  <a:lnTo>
                    <a:pt x="8433" y="4985"/>
                  </a:lnTo>
                  <a:cubicBezTo>
                    <a:pt x="8433" y="5001"/>
                    <a:pt x="8433" y="5001"/>
                    <a:pt x="8433" y="5001"/>
                  </a:cubicBezTo>
                  <a:cubicBezTo>
                    <a:pt x="8433" y="5001"/>
                    <a:pt x="8433" y="5017"/>
                    <a:pt x="8433" y="5017"/>
                  </a:cubicBezTo>
                  <a:lnTo>
                    <a:pt x="8433" y="5032"/>
                  </a:lnTo>
                  <a:cubicBezTo>
                    <a:pt x="8433" y="5048"/>
                    <a:pt x="8449" y="5048"/>
                    <a:pt x="8449" y="5048"/>
                  </a:cubicBezTo>
                  <a:lnTo>
                    <a:pt x="8467" y="5039"/>
                  </a:lnTo>
                  <a:lnTo>
                    <a:pt x="8467" y="5039"/>
                  </a:lnTo>
                  <a:cubicBezTo>
                    <a:pt x="8462" y="5045"/>
                    <a:pt x="8458" y="5054"/>
                    <a:pt x="8449" y="5064"/>
                  </a:cubicBezTo>
                  <a:cubicBezTo>
                    <a:pt x="8465" y="5064"/>
                    <a:pt x="8465" y="5064"/>
                    <a:pt x="8480" y="5079"/>
                  </a:cubicBezTo>
                  <a:cubicBezTo>
                    <a:pt x="8496" y="5079"/>
                    <a:pt x="8496" y="5095"/>
                    <a:pt x="8496" y="5095"/>
                  </a:cubicBezTo>
                  <a:lnTo>
                    <a:pt x="8480" y="5079"/>
                  </a:lnTo>
                  <a:cubicBezTo>
                    <a:pt x="8465" y="5079"/>
                    <a:pt x="8465" y="5079"/>
                    <a:pt x="8449" y="5064"/>
                  </a:cubicBezTo>
                  <a:cubicBezTo>
                    <a:pt x="8449" y="5064"/>
                    <a:pt x="8433" y="5079"/>
                    <a:pt x="8433" y="5079"/>
                  </a:cubicBezTo>
                  <a:cubicBezTo>
                    <a:pt x="8433" y="5064"/>
                    <a:pt x="8418" y="5064"/>
                    <a:pt x="8418" y="5064"/>
                  </a:cubicBezTo>
                  <a:lnTo>
                    <a:pt x="8418" y="5079"/>
                  </a:lnTo>
                  <a:lnTo>
                    <a:pt x="8371" y="5079"/>
                  </a:lnTo>
                  <a:lnTo>
                    <a:pt x="8355" y="5064"/>
                  </a:lnTo>
                  <a:cubicBezTo>
                    <a:pt x="8339" y="5064"/>
                    <a:pt x="8355" y="5064"/>
                    <a:pt x="8339" y="5048"/>
                  </a:cubicBezTo>
                  <a:cubicBezTo>
                    <a:pt x="8339" y="5048"/>
                    <a:pt x="8324" y="5064"/>
                    <a:pt x="8324" y="5064"/>
                  </a:cubicBezTo>
                  <a:lnTo>
                    <a:pt x="8339" y="5064"/>
                  </a:lnTo>
                  <a:lnTo>
                    <a:pt x="8355" y="5079"/>
                  </a:lnTo>
                  <a:lnTo>
                    <a:pt x="8339" y="5079"/>
                  </a:lnTo>
                  <a:cubicBezTo>
                    <a:pt x="8324" y="5079"/>
                    <a:pt x="8324" y="5079"/>
                    <a:pt x="8324" y="5095"/>
                  </a:cubicBezTo>
                  <a:cubicBezTo>
                    <a:pt x="8324" y="5095"/>
                    <a:pt x="8324" y="5079"/>
                    <a:pt x="8308" y="5079"/>
                  </a:cubicBezTo>
                  <a:cubicBezTo>
                    <a:pt x="8292" y="5095"/>
                    <a:pt x="8292" y="5095"/>
                    <a:pt x="8292" y="5095"/>
                  </a:cubicBezTo>
                  <a:lnTo>
                    <a:pt x="8308" y="5111"/>
                  </a:lnTo>
                  <a:cubicBezTo>
                    <a:pt x="8308" y="5111"/>
                    <a:pt x="8292" y="5126"/>
                    <a:pt x="8292" y="5126"/>
                  </a:cubicBezTo>
                  <a:lnTo>
                    <a:pt x="8292" y="5142"/>
                  </a:lnTo>
                  <a:cubicBezTo>
                    <a:pt x="8277" y="5142"/>
                    <a:pt x="8277" y="5142"/>
                    <a:pt x="8277" y="5158"/>
                  </a:cubicBezTo>
                  <a:lnTo>
                    <a:pt x="8261" y="5158"/>
                  </a:lnTo>
                  <a:cubicBezTo>
                    <a:pt x="8261" y="5158"/>
                    <a:pt x="8261" y="5173"/>
                    <a:pt x="8261" y="5173"/>
                  </a:cubicBezTo>
                  <a:cubicBezTo>
                    <a:pt x="8261" y="5173"/>
                    <a:pt x="8261" y="5173"/>
                    <a:pt x="8245" y="5189"/>
                  </a:cubicBezTo>
                  <a:cubicBezTo>
                    <a:pt x="8245" y="5189"/>
                    <a:pt x="8245" y="5205"/>
                    <a:pt x="8245" y="5205"/>
                  </a:cubicBezTo>
                  <a:cubicBezTo>
                    <a:pt x="8245" y="5205"/>
                    <a:pt x="8245" y="5220"/>
                    <a:pt x="8245" y="5220"/>
                  </a:cubicBezTo>
                  <a:cubicBezTo>
                    <a:pt x="8245" y="5236"/>
                    <a:pt x="8245" y="5236"/>
                    <a:pt x="8245" y="5236"/>
                  </a:cubicBezTo>
                  <a:lnTo>
                    <a:pt x="8245" y="5252"/>
                  </a:lnTo>
                  <a:lnTo>
                    <a:pt x="8230" y="5267"/>
                  </a:lnTo>
                  <a:cubicBezTo>
                    <a:pt x="8230" y="5283"/>
                    <a:pt x="8245" y="5283"/>
                    <a:pt x="8245" y="5299"/>
                  </a:cubicBezTo>
                  <a:lnTo>
                    <a:pt x="8245" y="5314"/>
                  </a:lnTo>
                  <a:cubicBezTo>
                    <a:pt x="8245" y="5322"/>
                    <a:pt x="8249" y="5322"/>
                    <a:pt x="8251" y="5322"/>
                  </a:cubicBezTo>
                  <a:cubicBezTo>
                    <a:pt x="8253" y="5322"/>
                    <a:pt x="8253" y="5322"/>
                    <a:pt x="8245" y="5330"/>
                  </a:cubicBezTo>
                  <a:lnTo>
                    <a:pt x="8261" y="5330"/>
                  </a:lnTo>
                  <a:cubicBezTo>
                    <a:pt x="8261" y="5330"/>
                    <a:pt x="8245" y="5330"/>
                    <a:pt x="8245" y="5346"/>
                  </a:cubicBezTo>
                  <a:cubicBezTo>
                    <a:pt x="8261" y="5346"/>
                    <a:pt x="8261" y="5361"/>
                    <a:pt x="8261" y="5361"/>
                  </a:cubicBezTo>
                  <a:cubicBezTo>
                    <a:pt x="8261" y="5361"/>
                    <a:pt x="8261" y="5361"/>
                    <a:pt x="8261" y="5377"/>
                  </a:cubicBezTo>
                  <a:lnTo>
                    <a:pt x="8277" y="5361"/>
                  </a:lnTo>
                  <a:lnTo>
                    <a:pt x="8292" y="5393"/>
                  </a:lnTo>
                  <a:lnTo>
                    <a:pt x="8292" y="5408"/>
                  </a:lnTo>
                  <a:lnTo>
                    <a:pt x="8324" y="5408"/>
                  </a:lnTo>
                  <a:cubicBezTo>
                    <a:pt x="8324" y="5424"/>
                    <a:pt x="8308" y="5424"/>
                    <a:pt x="8308" y="5424"/>
                  </a:cubicBezTo>
                  <a:lnTo>
                    <a:pt x="8308" y="5440"/>
                  </a:lnTo>
                  <a:cubicBezTo>
                    <a:pt x="8308" y="5440"/>
                    <a:pt x="8308" y="5455"/>
                    <a:pt x="8308" y="5455"/>
                  </a:cubicBezTo>
                  <a:cubicBezTo>
                    <a:pt x="8308" y="5455"/>
                    <a:pt x="8308" y="5471"/>
                    <a:pt x="8308" y="5471"/>
                  </a:cubicBezTo>
                  <a:lnTo>
                    <a:pt x="8324" y="5471"/>
                  </a:lnTo>
                  <a:cubicBezTo>
                    <a:pt x="8324" y="5487"/>
                    <a:pt x="8324" y="5487"/>
                    <a:pt x="8324" y="5487"/>
                  </a:cubicBezTo>
                  <a:cubicBezTo>
                    <a:pt x="8339" y="5487"/>
                    <a:pt x="8339" y="5487"/>
                    <a:pt x="8355" y="5471"/>
                  </a:cubicBezTo>
                  <a:lnTo>
                    <a:pt x="8355" y="5487"/>
                  </a:lnTo>
                  <a:cubicBezTo>
                    <a:pt x="8355" y="5487"/>
                    <a:pt x="8355" y="5487"/>
                    <a:pt x="8355" y="5502"/>
                  </a:cubicBezTo>
                  <a:cubicBezTo>
                    <a:pt x="8339" y="5487"/>
                    <a:pt x="8339" y="5487"/>
                    <a:pt x="8339" y="5487"/>
                  </a:cubicBezTo>
                  <a:cubicBezTo>
                    <a:pt x="8329" y="5487"/>
                    <a:pt x="8325" y="5494"/>
                    <a:pt x="8324" y="5494"/>
                  </a:cubicBezTo>
                  <a:cubicBezTo>
                    <a:pt x="8324" y="5494"/>
                    <a:pt x="8324" y="5492"/>
                    <a:pt x="8324" y="5487"/>
                  </a:cubicBezTo>
                  <a:lnTo>
                    <a:pt x="8308" y="5502"/>
                  </a:lnTo>
                  <a:cubicBezTo>
                    <a:pt x="8308" y="5518"/>
                    <a:pt x="8308" y="5518"/>
                    <a:pt x="8308" y="5518"/>
                  </a:cubicBezTo>
                  <a:lnTo>
                    <a:pt x="8308" y="5534"/>
                  </a:lnTo>
                  <a:cubicBezTo>
                    <a:pt x="8308" y="5549"/>
                    <a:pt x="8308" y="5549"/>
                    <a:pt x="8308" y="5549"/>
                  </a:cubicBezTo>
                  <a:lnTo>
                    <a:pt x="8308" y="5565"/>
                  </a:lnTo>
                  <a:cubicBezTo>
                    <a:pt x="8308" y="5573"/>
                    <a:pt x="8308" y="5573"/>
                    <a:pt x="8308" y="5573"/>
                  </a:cubicBezTo>
                  <a:cubicBezTo>
                    <a:pt x="8308" y="5573"/>
                    <a:pt x="8308" y="5573"/>
                    <a:pt x="8308" y="5581"/>
                  </a:cubicBezTo>
                  <a:lnTo>
                    <a:pt x="8324" y="5597"/>
                  </a:lnTo>
                  <a:cubicBezTo>
                    <a:pt x="8324" y="5597"/>
                    <a:pt x="8339" y="5612"/>
                    <a:pt x="8339" y="5612"/>
                  </a:cubicBezTo>
                  <a:lnTo>
                    <a:pt x="8355" y="5628"/>
                  </a:lnTo>
                  <a:cubicBezTo>
                    <a:pt x="8355" y="5628"/>
                    <a:pt x="8371" y="5644"/>
                    <a:pt x="8371" y="5644"/>
                  </a:cubicBezTo>
                  <a:lnTo>
                    <a:pt x="8355" y="5644"/>
                  </a:lnTo>
                  <a:lnTo>
                    <a:pt x="8339" y="5612"/>
                  </a:lnTo>
                  <a:lnTo>
                    <a:pt x="8339" y="5628"/>
                  </a:lnTo>
                  <a:cubicBezTo>
                    <a:pt x="8324" y="5612"/>
                    <a:pt x="8339" y="5612"/>
                    <a:pt x="8324" y="5612"/>
                  </a:cubicBezTo>
                  <a:lnTo>
                    <a:pt x="8308" y="5628"/>
                  </a:lnTo>
                  <a:lnTo>
                    <a:pt x="8292" y="5628"/>
                  </a:lnTo>
                  <a:cubicBezTo>
                    <a:pt x="8292" y="5628"/>
                    <a:pt x="8292" y="5628"/>
                    <a:pt x="8292" y="5644"/>
                  </a:cubicBezTo>
                  <a:lnTo>
                    <a:pt x="8308" y="5659"/>
                  </a:lnTo>
                  <a:cubicBezTo>
                    <a:pt x="8308" y="5663"/>
                    <a:pt x="8308" y="5667"/>
                    <a:pt x="8308" y="5675"/>
                  </a:cubicBezTo>
                  <a:lnTo>
                    <a:pt x="8324" y="5675"/>
                  </a:lnTo>
                  <a:cubicBezTo>
                    <a:pt x="8324" y="5675"/>
                    <a:pt x="8324" y="5691"/>
                    <a:pt x="8308" y="5691"/>
                  </a:cubicBezTo>
                  <a:lnTo>
                    <a:pt x="8324" y="5691"/>
                  </a:lnTo>
                  <a:cubicBezTo>
                    <a:pt x="8308" y="5691"/>
                    <a:pt x="8324" y="5706"/>
                    <a:pt x="8308" y="5706"/>
                  </a:cubicBezTo>
                  <a:cubicBezTo>
                    <a:pt x="8308" y="5706"/>
                    <a:pt x="8308" y="5691"/>
                    <a:pt x="8292" y="5691"/>
                  </a:cubicBezTo>
                  <a:cubicBezTo>
                    <a:pt x="8292" y="5698"/>
                    <a:pt x="8292" y="5698"/>
                    <a:pt x="8292" y="5698"/>
                  </a:cubicBezTo>
                  <a:cubicBezTo>
                    <a:pt x="8292" y="5698"/>
                    <a:pt x="8292" y="5698"/>
                    <a:pt x="8292" y="5706"/>
                  </a:cubicBezTo>
                  <a:cubicBezTo>
                    <a:pt x="8292" y="5706"/>
                    <a:pt x="8308" y="5722"/>
                    <a:pt x="8308" y="5722"/>
                  </a:cubicBezTo>
                  <a:lnTo>
                    <a:pt x="8324" y="5738"/>
                  </a:lnTo>
                  <a:lnTo>
                    <a:pt x="8324" y="5722"/>
                  </a:lnTo>
                  <a:cubicBezTo>
                    <a:pt x="8339" y="5738"/>
                    <a:pt x="8339" y="5738"/>
                    <a:pt x="8339" y="5753"/>
                  </a:cubicBezTo>
                  <a:lnTo>
                    <a:pt x="8355" y="5753"/>
                  </a:lnTo>
                  <a:cubicBezTo>
                    <a:pt x="8371" y="5769"/>
                    <a:pt x="8386" y="5769"/>
                    <a:pt x="8386" y="5785"/>
                  </a:cubicBezTo>
                  <a:cubicBezTo>
                    <a:pt x="8386" y="5785"/>
                    <a:pt x="8386" y="5800"/>
                    <a:pt x="8402" y="5800"/>
                  </a:cubicBezTo>
                  <a:lnTo>
                    <a:pt x="8386" y="5816"/>
                  </a:lnTo>
                  <a:cubicBezTo>
                    <a:pt x="8402" y="5816"/>
                    <a:pt x="8402" y="5832"/>
                    <a:pt x="8418" y="5847"/>
                  </a:cubicBezTo>
                  <a:cubicBezTo>
                    <a:pt x="8418" y="5863"/>
                    <a:pt x="8433" y="5863"/>
                    <a:pt x="8433" y="5863"/>
                  </a:cubicBezTo>
                  <a:cubicBezTo>
                    <a:pt x="8433" y="5879"/>
                    <a:pt x="8433" y="5879"/>
                    <a:pt x="8433" y="5879"/>
                  </a:cubicBezTo>
                  <a:lnTo>
                    <a:pt x="8418" y="5879"/>
                  </a:lnTo>
                  <a:cubicBezTo>
                    <a:pt x="8418" y="5886"/>
                    <a:pt x="8418" y="5886"/>
                    <a:pt x="8418" y="5886"/>
                  </a:cubicBezTo>
                  <a:cubicBezTo>
                    <a:pt x="8418" y="5886"/>
                    <a:pt x="8418" y="5886"/>
                    <a:pt x="8418" y="5894"/>
                  </a:cubicBezTo>
                  <a:cubicBezTo>
                    <a:pt x="8418" y="5902"/>
                    <a:pt x="8418" y="5902"/>
                    <a:pt x="8418" y="5902"/>
                  </a:cubicBezTo>
                  <a:cubicBezTo>
                    <a:pt x="8418" y="5902"/>
                    <a:pt x="8418" y="5902"/>
                    <a:pt x="8418" y="5910"/>
                  </a:cubicBezTo>
                  <a:cubicBezTo>
                    <a:pt x="8418" y="5926"/>
                    <a:pt x="8433" y="5926"/>
                    <a:pt x="8433" y="5941"/>
                  </a:cubicBezTo>
                  <a:cubicBezTo>
                    <a:pt x="8433" y="5957"/>
                    <a:pt x="8433" y="5957"/>
                    <a:pt x="8433" y="5957"/>
                  </a:cubicBezTo>
                  <a:cubicBezTo>
                    <a:pt x="8433" y="5941"/>
                    <a:pt x="8449" y="5941"/>
                    <a:pt x="8449" y="5941"/>
                  </a:cubicBezTo>
                  <a:cubicBezTo>
                    <a:pt x="8465" y="5957"/>
                    <a:pt x="8480" y="5957"/>
                    <a:pt x="8496" y="5973"/>
                  </a:cubicBezTo>
                  <a:lnTo>
                    <a:pt x="8512" y="5957"/>
                  </a:lnTo>
                  <a:lnTo>
                    <a:pt x="8512" y="5973"/>
                  </a:lnTo>
                  <a:cubicBezTo>
                    <a:pt x="8527" y="5957"/>
                    <a:pt x="8512" y="5957"/>
                    <a:pt x="8512" y="5941"/>
                  </a:cubicBezTo>
                  <a:cubicBezTo>
                    <a:pt x="8527" y="5941"/>
                    <a:pt x="8527" y="5926"/>
                    <a:pt x="8527" y="5926"/>
                  </a:cubicBezTo>
                  <a:cubicBezTo>
                    <a:pt x="8527" y="5926"/>
                    <a:pt x="8543" y="5910"/>
                    <a:pt x="8543" y="5910"/>
                  </a:cubicBezTo>
                  <a:cubicBezTo>
                    <a:pt x="8559" y="5926"/>
                    <a:pt x="8559" y="5926"/>
                    <a:pt x="8559" y="5926"/>
                  </a:cubicBezTo>
                  <a:lnTo>
                    <a:pt x="8575" y="5926"/>
                  </a:lnTo>
                  <a:lnTo>
                    <a:pt x="8559" y="5941"/>
                  </a:lnTo>
                  <a:lnTo>
                    <a:pt x="8575" y="5941"/>
                  </a:lnTo>
                  <a:cubicBezTo>
                    <a:pt x="8559" y="5941"/>
                    <a:pt x="8575" y="5941"/>
                    <a:pt x="8559" y="5957"/>
                  </a:cubicBezTo>
                  <a:cubicBezTo>
                    <a:pt x="8543" y="5957"/>
                    <a:pt x="8559" y="5973"/>
                    <a:pt x="8559" y="5973"/>
                  </a:cubicBezTo>
                  <a:lnTo>
                    <a:pt x="8512" y="5973"/>
                  </a:lnTo>
                  <a:cubicBezTo>
                    <a:pt x="8512" y="5973"/>
                    <a:pt x="8512" y="5973"/>
                    <a:pt x="8512" y="5988"/>
                  </a:cubicBezTo>
                  <a:lnTo>
                    <a:pt x="8496" y="5988"/>
                  </a:lnTo>
                  <a:lnTo>
                    <a:pt x="8512" y="6004"/>
                  </a:lnTo>
                  <a:lnTo>
                    <a:pt x="8449" y="6004"/>
                  </a:lnTo>
                  <a:cubicBezTo>
                    <a:pt x="8465" y="6004"/>
                    <a:pt x="8465" y="6004"/>
                    <a:pt x="8465" y="6020"/>
                  </a:cubicBezTo>
                  <a:lnTo>
                    <a:pt x="8465" y="6035"/>
                  </a:lnTo>
                  <a:lnTo>
                    <a:pt x="8480" y="6035"/>
                  </a:lnTo>
                  <a:cubicBezTo>
                    <a:pt x="8486" y="6030"/>
                    <a:pt x="8489" y="6028"/>
                    <a:pt x="8491" y="6028"/>
                  </a:cubicBezTo>
                  <a:cubicBezTo>
                    <a:pt x="8496" y="6028"/>
                    <a:pt x="8496" y="6035"/>
                    <a:pt x="8496" y="6035"/>
                  </a:cubicBezTo>
                  <a:lnTo>
                    <a:pt x="8527" y="6035"/>
                  </a:lnTo>
                  <a:lnTo>
                    <a:pt x="8527" y="6051"/>
                  </a:lnTo>
                  <a:lnTo>
                    <a:pt x="8543" y="6051"/>
                  </a:lnTo>
                  <a:cubicBezTo>
                    <a:pt x="8543" y="6051"/>
                    <a:pt x="8559" y="6051"/>
                    <a:pt x="8575" y="6067"/>
                  </a:cubicBezTo>
                  <a:lnTo>
                    <a:pt x="8590" y="6067"/>
                  </a:lnTo>
                  <a:lnTo>
                    <a:pt x="8590" y="6082"/>
                  </a:lnTo>
                  <a:lnTo>
                    <a:pt x="8622" y="6082"/>
                  </a:lnTo>
                  <a:cubicBezTo>
                    <a:pt x="8622" y="6067"/>
                    <a:pt x="8637" y="6067"/>
                    <a:pt x="8637" y="6067"/>
                  </a:cubicBezTo>
                  <a:lnTo>
                    <a:pt x="8653" y="6067"/>
                  </a:lnTo>
                  <a:cubicBezTo>
                    <a:pt x="8653" y="6067"/>
                    <a:pt x="8669" y="6067"/>
                    <a:pt x="8669" y="6051"/>
                  </a:cubicBezTo>
                  <a:cubicBezTo>
                    <a:pt x="8669" y="6067"/>
                    <a:pt x="8669" y="6067"/>
                    <a:pt x="8669" y="6067"/>
                  </a:cubicBezTo>
                  <a:lnTo>
                    <a:pt x="8700" y="6067"/>
                  </a:lnTo>
                  <a:cubicBezTo>
                    <a:pt x="8716" y="6067"/>
                    <a:pt x="8716" y="6051"/>
                    <a:pt x="8716" y="6051"/>
                  </a:cubicBezTo>
                  <a:lnTo>
                    <a:pt x="8731" y="6051"/>
                  </a:lnTo>
                  <a:cubicBezTo>
                    <a:pt x="8731" y="6067"/>
                    <a:pt x="8731" y="6067"/>
                    <a:pt x="8731" y="6067"/>
                  </a:cubicBezTo>
                  <a:cubicBezTo>
                    <a:pt x="8731" y="6082"/>
                    <a:pt x="8731" y="6098"/>
                    <a:pt x="8731" y="6098"/>
                  </a:cubicBezTo>
                  <a:lnTo>
                    <a:pt x="8731" y="6114"/>
                  </a:lnTo>
                  <a:cubicBezTo>
                    <a:pt x="8731" y="6114"/>
                    <a:pt x="8731" y="6129"/>
                    <a:pt x="8731" y="6129"/>
                  </a:cubicBezTo>
                  <a:cubicBezTo>
                    <a:pt x="8731" y="6145"/>
                    <a:pt x="8716" y="6145"/>
                    <a:pt x="8716" y="6145"/>
                  </a:cubicBezTo>
                  <a:cubicBezTo>
                    <a:pt x="8731" y="6161"/>
                    <a:pt x="8731" y="6176"/>
                    <a:pt x="8731" y="6192"/>
                  </a:cubicBezTo>
                  <a:cubicBezTo>
                    <a:pt x="8747" y="6192"/>
                    <a:pt x="8747" y="6176"/>
                    <a:pt x="8747" y="6176"/>
                  </a:cubicBezTo>
                  <a:lnTo>
                    <a:pt x="8763" y="6192"/>
                  </a:lnTo>
                  <a:lnTo>
                    <a:pt x="8778" y="6192"/>
                  </a:lnTo>
                  <a:lnTo>
                    <a:pt x="8778" y="6208"/>
                  </a:lnTo>
                  <a:lnTo>
                    <a:pt x="8810" y="6208"/>
                  </a:lnTo>
                  <a:cubicBezTo>
                    <a:pt x="8810" y="6223"/>
                    <a:pt x="8810" y="6223"/>
                    <a:pt x="8810" y="6239"/>
                  </a:cubicBezTo>
                  <a:cubicBezTo>
                    <a:pt x="8825" y="6239"/>
                    <a:pt x="8825" y="6255"/>
                    <a:pt x="8825" y="6255"/>
                  </a:cubicBezTo>
                  <a:cubicBezTo>
                    <a:pt x="8825" y="6255"/>
                    <a:pt x="8810" y="6255"/>
                    <a:pt x="8810" y="6271"/>
                  </a:cubicBezTo>
                  <a:cubicBezTo>
                    <a:pt x="8810" y="6271"/>
                    <a:pt x="8810" y="6286"/>
                    <a:pt x="8810" y="6286"/>
                  </a:cubicBezTo>
                  <a:lnTo>
                    <a:pt x="8810" y="6302"/>
                  </a:lnTo>
                  <a:cubicBezTo>
                    <a:pt x="8794" y="6318"/>
                    <a:pt x="8810" y="6318"/>
                    <a:pt x="8794" y="6318"/>
                  </a:cubicBezTo>
                  <a:lnTo>
                    <a:pt x="8810" y="6318"/>
                  </a:lnTo>
                  <a:lnTo>
                    <a:pt x="8794" y="6333"/>
                  </a:lnTo>
                  <a:cubicBezTo>
                    <a:pt x="8794" y="6333"/>
                    <a:pt x="8794" y="6333"/>
                    <a:pt x="8794" y="6349"/>
                  </a:cubicBezTo>
                  <a:cubicBezTo>
                    <a:pt x="8778" y="6349"/>
                    <a:pt x="8778" y="6349"/>
                    <a:pt x="8778" y="6365"/>
                  </a:cubicBezTo>
                  <a:lnTo>
                    <a:pt x="8763" y="6380"/>
                  </a:lnTo>
                  <a:cubicBezTo>
                    <a:pt x="8747" y="6380"/>
                    <a:pt x="8747" y="6396"/>
                    <a:pt x="8731" y="6396"/>
                  </a:cubicBezTo>
                  <a:cubicBezTo>
                    <a:pt x="8716" y="6396"/>
                    <a:pt x="8716" y="6412"/>
                    <a:pt x="8700" y="6412"/>
                  </a:cubicBezTo>
                  <a:lnTo>
                    <a:pt x="8684" y="6427"/>
                  </a:lnTo>
                  <a:lnTo>
                    <a:pt x="8653" y="6427"/>
                  </a:lnTo>
                  <a:lnTo>
                    <a:pt x="8653" y="6443"/>
                  </a:lnTo>
                  <a:lnTo>
                    <a:pt x="8637" y="6443"/>
                  </a:lnTo>
                  <a:cubicBezTo>
                    <a:pt x="8637" y="6459"/>
                    <a:pt x="8637" y="6474"/>
                    <a:pt x="8653" y="6474"/>
                  </a:cubicBezTo>
                  <a:lnTo>
                    <a:pt x="8637" y="6490"/>
                  </a:lnTo>
                  <a:cubicBezTo>
                    <a:pt x="8637" y="6498"/>
                    <a:pt x="8637" y="6498"/>
                    <a:pt x="8637" y="6498"/>
                  </a:cubicBezTo>
                  <a:cubicBezTo>
                    <a:pt x="8637" y="6498"/>
                    <a:pt x="8637" y="6498"/>
                    <a:pt x="8637" y="6506"/>
                  </a:cubicBezTo>
                  <a:cubicBezTo>
                    <a:pt x="8653" y="6521"/>
                    <a:pt x="8653" y="6537"/>
                    <a:pt x="8669" y="6537"/>
                  </a:cubicBezTo>
                  <a:cubicBezTo>
                    <a:pt x="8669" y="6537"/>
                    <a:pt x="8653" y="6553"/>
                    <a:pt x="8669" y="6553"/>
                  </a:cubicBezTo>
                  <a:cubicBezTo>
                    <a:pt x="8684" y="6553"/>
                    <a:pt x="8684" y="6568"/>
                    <a:pt x="8700" y="6568"/>
                  </a:cubicBezTo>
                  <a:cubicBezTo>
                    <a:pt x="8700" y="6584"/>
                    <a:pt x="8700" y="6584"/>
                    <a:pt x="8700" y="6584"/>
                  </a:cubicBezTo>
                  <a:lnTo>
                    <a:pt x="8731" y="6615"/>
                  </a:lnTo>
                  <a:cubicBezTo>
                    <a:pt x="8731" y="6631"/>
                    <a:pt x="8747" y="6631"/>
                    <a:pt x="8747" y="6631"/>
                  </a:cubicBezTo>
                  <a:cubicBezTo>
                    <a:pt x="8747" y="6636"/>
                    <a:pt x="8745" y="6638"/>
                    <a:pt x="8743" y="6638"/>
                  </a:cubicBezTo>
                  <a:cubicBezTo>
                    <a:pt x="8738" y="6638"/>
                    <a:pt x="8731" y="6631"/>
                    <a:pt x="8731" y="6631"/>
                  </a:cubicBezTo>
                  <a:lnTo>
                    <a:pt x="8716" y="6647"/>
                  </a:lnTo>
                  <a:cubicBezTo>
                    <a:pt x="8716" y="6647"/>
                    <a:pt x="8716" y="6631"/>
                    <a:pt x="8716" y="6631"/>
                  </a:cubicBezTo>
                  <a:cubicBezTo>
                    <a:pt x="8716" y="6631"/>
                    <a:pt x="8700" y="6647"/>
                    <a:pt x="8700" y="6647"/>
                  </a:cubicBezTo>
                  <a:lnTo>
                    <a:pt x="8684" y="6647"/>
                  </a:lnTo>
                  <a:cubicBezTo>
                    <a:pt x="8684" y="6647"/>
                    <a:pt x="8684" y="6647"/>
                    <a:pt x="8684" y="6662"/>
                  </a:cubicBezTo>
                  <a:lnTo>
                    <a:pt x="8669" y="6662"/>
                  </a:lnTo>
                  <a:lnTo>
                    <a:pt x="8653" y="6678"/>
                  </a:lnTo>
                  <a:cubicBezTo>
                    <a:pt x="8637" y="6678"/>
                    <a:pt x="8637" y="6678"/>
                    <a:pt x="8653" y="6694"/>
                  </a:cubicBezTo>
                  <a:lnTo>
                    <a:pt x="8637" y="6694"/>
                  </a:lnTo>
                  <a:cubicBezTo>
                    <a:pt x="8637" y="6678"/>
                    <a:pt x="8637" y="6678"/>
                    <a:pt x="8637" y="6678"/>
                  </a:cubicBezTo>
                  <a:lnTo>
                    <a:pt x="8637" y="6662"/>
                  </a:lnTo>
                  <a:cubicBezTo>
                    <a:pt x="8622" y="6678"/>
                    <a:pt x="8622" y="6678"/>
                    <a:pt x="8622" y="6678"/>
                  </a:cubicBezTo>
                  <a:cubicBezTo>
                    <a:pt x="8606" y="6694"/>
                    <a:pt x="8590" y="6694"/>
                    <a:pt x="8575" y="6709"/>
                  </a:cubicBezTo>
                  <a:cubicBezTo>
                    <a:pt x="8570" y="6705"/>
                    <a:pt x="8568" y="6703"/>
                    <a:pt x="8567" y="6703"/>
                  </a:cubicBezTo>
                  <a:lnTo>
                    <a:pt x="8567" y="6703"/>
                  </a:lnTo>
                  <a:cubicBezTo>
                    <a:pt x="8565" y="6703"/>
                    <a:pt x="8570" y="6714"/>
                    <a:pt x="8559" y="6725"/>
                  </a:cubicBezTo>
                  <a:lnTo>
                    <a:pt x="8559" y="6709"/>
                  </a:lnTo>
                  <a:cubicBezTo>
                    <a:pt x="8543" y="6725"/>
                    <a:pt x="8543" y="6725"/>
                    <a:pt x="8543" y="6725"/>
                  </a:cubicBezTo>
                  <a:lnTo>
                    <a:pt x="8512" y="6725"/>
                  </a:lnTo>
                  <a:cubicBezTo>
                    <a:pt x="8512" y="6725"/>
                    <a:pt x="8496" y="6741"/>
                    <a:pt x="8496" y="6741"/>
                  </a:cubicBezTo>
                  <a:cubicBezTo>
                    <a:pt x="8496" y="6756"/>
                    <a:pt x="8496" y="6756"/>
                    <a:pt x="8496" y="6756"/>
                  </a:cubicBezTo>
                  <a:lnTo>
                    <a:pt x="8496" y="6772"/>
                  </a:lnTo>
                  <a:cubicBezTo>
                    <a:pt x="8496" y="6772"/>
                    <a:pt x="8527" y="6788"/>
                    <a:pt x="8527" y="6788"/>
                  </a:cubicBezTo>
                  <a:lnTo>
                    <a:pt x="8543" y="6788"/>
                  </a:lnTo>
                  <a:cubicBezTo>
                    <a:pt x="8543" y="6803"/>
                    <a:pt x="8543" y="6803"/>
                    <a:pt x="8543" y="6803"/>
                  </a:cubicBezTo>
                  <a:lnTo>
                    <a:pt x="8559" y="6803"/>
                  </a:lnTo>
                  <a:lnTo>
                    <a:pt x="8575" y="6819"/>
                  </a:lnTo>
                  <a:lnTo>
                    <a:pt x="8590" y="6819"/>
                  </a:lnTo>
                  <a:cubicBezTo>
                    <a:pt x="8590" y="6819"/>
                    <a:pt x="8606" y="6803"/>
                    <a:pt x="8622" y="6803"/>
                  </a:cubicBezTo>
                  <a:lnTo>
                    <a:pt x="8653" y="6803"/>
                  </a:lnTo>
                  <a:lnTo>
                    <a:pt x="8669" y="6788"/>
                  </a:lnTo>
                  <a:lnTo>
                    <a:pt x="8700" y="6788"/>
                  </a:lnTo>
                  <a:lnTo>
                    <a:pt x="8716" y="6803"/>
                  </a:lnTo>
                  <a:cubicBezTo>
                    <a:pt x="8716" y="6819"/>
                    <a:pt x="8731" y="6819"/>
                    <a:pt x="8731" y="6819"/>
                  </a:cubicBezTo>
                  <a:cubicBezTo>
                    <a:pt x="8731" y="6835"/>
                    <a:pt x="8747" y="6835"/>
                    <a:pt x="8747" y="6835"/>
                  </a:cubicBezTo>
                  <a:lnTo>
                    <a:pt x="8763" y="6835"/>
                  </a:lnTo>
                  <a:cubicBezTo>
                    <a:pt x="8763" y="6835"/>
                    <a:pt x="8763" y="6835"/>
                    <a:pt x="8778" y="6850"/>
                  </a:cubicBezTo>
                  <a:lnTo>
                    <a:pt x="8778" y="6835"/>
                  </a:lnTo>
                  <a:cubicBezTo>
                    <a:pt x="8778" y="6850"/>
                    <a:pt x="8794" y="6850"/>
                    <a:pt x="8794" y="6866"/>
                  </a:cubicBezTo>
                  <a:cubicBezTo>
                    <a:pt x="8794" y="6882"/>
                    <a:pt x="8794" y="6882"/>
                    <a:pt x="8794" y="6882"/>
                  </a:cubicBezTo>
                  <a:cubicBezTo>
                    <a:pt x="8794" y="6897"/>
                    <a:pt x="8794" y="6897"/>
                    <a:pt x="8794" y="6897"/>
                  </a:cubicBezTo>
                  <a:lnTo>
                    <a:pt x="8794" y="6913"/>
                  </a:lnTo>
                  <a:cubicBezTo>
                    <a:pt x="8794" y="6913"/>
                    <a:pt x="8810" y="6913"/>
                    <a:pt x="8810" y="6929"/>
                  </a:cubicBezTo>
                  <a:cubicBezTo>
                    <a:pt x="8794" y="6944"/>
                    <a:pt x="8794" y="6960"/>
                    <a:pt x="8778" y="6976"/>
                  </a:cubicBezTo>
                  <a:cubicBezTo>
                    <a:pt x="8778" y="6992"/>
                    <a:pt x="8778" y="6992"/>
                    <a:pt x="8778" y="6992"/>
                  </a:cubicBezTo>
                  <a:lnTo>
                    <a:pt x="8778" y="7007"/>
                  </a:lnTo>
                  <a:cubicBezTo>
                    <a:pt x="8778" y="7007"/>
                    <a:pt x="8778" y="7023"/>
                    <a:pt x="8778" y="7023"/>
                  </a:cubicBezTo>
                  <a:cubicBezTo>
                    <a:pt x="8778" y="7023"/>
                    <a:pt x="8763" y="7023"/>
                    <a:pt x="8763" y="7039"/>
                  </a:cubicBezTo>
                  <a:cubicBezTo>
                    <a:pt x="8763" y="7039"/>
                    <a:pt x="8763" y="7039"/>
                    <a:pt x="8763" y="7054"/>
                  </a:cubicBezTo>
                  <a:lnTo>
                    <a:pt x="8763" y="7070"/>
                  </a:lnTo>
                  <a:lnTo>
                    <a:pt x="8747" y="7070"/>
                  </a:lnTo>
                  <a:lnTo>
                    <a:pt x="8731" y="7086"/>
                  </a:lnTo>
                  <a:cubicBezTo>
                    <a:pt x="8716" y="7086"/>
                    <a:pt x="8716" y="7086"/>
                    <a:pt x="8700" y="7101"/>
                  </a:cubicBezTo>
                  <a:lnTo>
                    <a:pt x="8684" y="7117"/>
                  </a:lnTo>
                  <a:lnTo>
                    <a:pt x="8684" y="7133"/>
                  </a:lnTo>
                  <a:lnTo>
                    <a:pt x="8669" y="7133"/>
                  </a:lnTo>
                  <a:cubicBezTo>
                    <a:pt x="8669" y="7148"/>
                    <a:pt x="8653" y="7148"/>
                    <a:pt x="8653" y="7164"/>
                  </a:cubicBezTo>
                  <a:lnTo>
                    <a:pt x="8622" y="7164"/>
                  </a:lnTo>
                  <a:cubicBezTo>
                    <a:pt x="8622" y="7164"/>
                    <a:pt x="8622" y="7164"/>
                    <a:pt x="8606" y="7180"/>
                  </a:cubicBezTo>
                  <a:lnTo>
                    <a:pt x="8606" y="7164"/>
                  </a:lnTo>
                  <a:cubicBezTo>
                    <a:pt x="8590" y="7164"/>
                    <a:pt x="8590" y="7164"/>
                    <a:pt x="8575" y="7180"/>
                  </a:cubicBezTo>
                  <a:cubicBezTo>
                    <a:pt x="8575" y="7195"/>
                    <a:pt x="8559" y="7195"/>
                    <a:pt x="8559" y="7195"/>
                  </a:cubicBezTo>
                  <a:lnTo>
                    <a:pt x="8575" y="7195"/>
                  </a:lnTo>
                  <a:cubicBezTo>
                    <a:pt x="8559" y="7195"/>
                    <a:pt x="8559" y="7195"/>
                    <a:pt x="8559" y="7211"/>
                  </a:cubicBezTo>
                  <a:lnTo>
                    <a:pt x="8543" y="7227"/>
                  </a:lnTo>
                  <a:lnTo>
                    <a:pt x="8559" y="7227"/>
                  </a:lnTo>
                  <a:cubicBezTo>
                    <a:pt x="8543" y="7227"/>
                    <a:pt x="8543" y="7227"/>
                    <a:pt x="8527" y="7242"/>
                  </a:cubicBezTo>
                  <a:lnTo>
                    <a:pt x="8465" y="7242"/>
                  </a:lnTo>
                  <a:lnTo>
                    <a:pt x="8465" y="7227"/>
                  </a:lnTo>
                  <a:cubicBezTo>
                    <a:pt x="8465" y="7227"/>
                    <a:pt x="8465" y="7242"/>
                    <a:pt x="8449" y="7242"/>
                  </a:cubicBezTo>
                  <a:cubicBezTo>
                    <a:pt x="8433" y="7227"/>
                    <a:pt x="8433" y="7227"/>
                    <a:pt x="8433" y="7227"/>
                  </a:cubicBezTo>
                  <a:cubicBezTo>
                    <a:pt x="8418" y="7227"/>
                    <a:pt x="8418" y="7211"/>
                    <a:pt x="8418" y="7211"/>
                  </a:cubicBezTo>
                  <a:cubicBezTo>
                    <a:pt x="8418" y="7211"/>
                    <a:pt x="8402" y="7227"/>
                    <a:pt x="8402" y="7227"/>
                  </a:cubicBezTo>
                  <a:cubicBezTo>
                    <a:pt x="8402" y="7227"/>
                    <a:pt x="8402" y="7211"/>
                    <a:pt x="8386" y="7211"/>
                  </a:cubicBezTo>
                  <a:lnTo>
                    <a:pt x="8386" y="7227"/>
                  </a:lnTo>
                  <a:cubicBezTo>
                    <a:pt x="8386" y="7227"/>
                    <a:pt x="8371" y="7227"/>
                    <a:pt x="8371" y="7211"/>
                  </a:cubicBezTo>
                  <a:cubicBezTo>
                    <a:pt x="8355" y="7195"/>
                    <a:pt x="8355" y="7195"/>
                    <a:pt x="8355" y="7195"/>
                  </a:cubicBezTo>
                  <a:lnTo>
                    <a:pt x="8339" y="7195"/>
                  </a:lnTo>
                  <a:cubicBezTo>
                    <a:pt x="8339" y="7180"/>
                    <a:pt x="8339" y="7180"/>
                    <a:pt x="8324" y="7180"/>
                  </a:cubicBezTo>
                  <a:cubicBezTo>
                    <a:pt x="8324" y="7164"/>
                    <a:pt x="8324" y="7164"/>
                    <a:pt x="8324" y="7164"/>
                  </a:cubicBezTo>
                  <a:cubicBezTo>
                    <a:pt x="8308" y="7148"/>
                    <a:pt x="8308" y="7148"/>
                    <a:pt x="8308" y="7148"/>
                  </a:cubicBezTo>
                  <a:lnTo>
                    <a:pt x="8308" y="7133"/>
                  </a:lnTo>
                  <a:cubicBezTo>
                    <a:pt x="8308" y="7133"/>
                    <a:pt x="8308" y="7133"/>
                    <a:pt x="8308" y="7117"/>
                  </a:cubicBezTo>
                  <a:lnTo>
                    <a:pt x="8308" y="7101"/>
                  </a:lnTo>
                  <a:cubicBezTo>
                    <a:pt x="8308" y="7101"/>
                    <a:pt x="8308" y="7086"/>
                    <a:pt x="8308" y="7086"/>
                  </a:cubicBezTo>
                  <a:lnTo>
                    <a:pt x="8261" y="7086"/>
                  </a:lnTo>
                  <a:cubicBezTo>
                    <a:pt x="8261" y="7086"/>
                    <a:pt x="8261" y="7070"/>
                    <a:pt x="8261" y="7054"/>
                  </a:cubicBezTo>
                  <a:lnTo>
                    <a:pt x="8261" y="7039"/>
                  </a:lnTo>
                  <a:lnTo>
                    <a:pt x="8261" y="7023"/>
                  </a:lnTo>
                  <a:cubicBezTo>
                    <a:pt x="8245" y="7023"/>
                    <a:pt x="8245" y="7039"/>
                    <a:pt x="8245" y="7039"/>
                  </a:cubicBezTo>
                  <a:cubicBezTo>
                    <a:pt x="8245" y="7039"/>
                    <a:pt x="8245" y="7054"/>
                    <a:pt x="8245" y="7054"/>
                  </a:cubicBezTo>
                  <a:lnTo>
                    <a:pt x="8230" y="7054"/>
                  </a:lnTo>
                  <a:cubicBezTo>
                    <a:pt x="8230" y="7054"/>
                    <a:pt x="8230" y="7070"/>
                    <a:pt x="8230" y="7070"/>
                  </a:cubicBezTo>
                  <a:cubicBezTo>
                    <a:pt x="8230" y="7086"/>
                    <a:pt x="8245" y="7086"/>
                    <a:pt x="8245" y="7086"/>
                  </a:cubicBezTo>
                  <a:cubicBezTo>
                    <a:pt x="8245" y="7093"/>
                    <a:pt x="8245" y="7093"/>
                    <a:pt x="8245" y="7093"/>
                  </a:cubicBezTo>
                  <a:cubicBezTo>
                    <a:pt x="8245" y="7093"/>
                    <a:pt x="8245" y="7093"/>
                    <a:pt x="8245" y="7101"/>
                  </a:cubicBezTo>
                  <a:cubicBezTo>
                    <a:pt x="8230" y="7101"/>
                    <a:pt x="8230" y="7086"/>
                    <a:pt x="8214" y="7070"/>
                  </a:cubicBezTo>
                  <a:cubicBezTo>
                    <a:pt x="8214" y="7070"/>
                    <a:pt x="8214" y="7070"/>
                    <a:pt x="8214" y="7086"/>
                  </a:cubicBezTo>
                  <a:cubicBezTo>
                    <a:pt x="8214" y="7070"/>
                    <a:pt x="8198" y="7070"/>
                    <a:pt x="8198" y="7070"/>
                  </a:cubicBezTo>
                  <a:lnTo>
                    <a:pt x="8198" y="7054"/>
                  </a:lnTo>
                  <a:lnTo>
                    <a:pt x="8198" y="7039"/>
                  </a:lnTo>
                  <a:lnTo>
                    <a:pt x="8167" y="7039"/>
                  </a:lnTo>
                  <a:cubicBezTo>
                    <a:pt x="8183" y="7039"/>
                    <a:pt x="8183" y="7039"/>
                    <a:pt x="8183" y="7023"/>
                  </a:cubicBezTo>
                  <a:lnTo>
                    <a:pt x="8167" y="7023"/>
                  </a:lnTo>
                  <a:cubicBezTo>
                    <a:pt x="8167" y="7023"/>
                    <a:pt x="8167" y="7023"/>
                    <a:pt x="8167" y="7007"/>
                  </a:cubicBezTo>
                  <a:lnTo>
                    <a:pt x="8151" y="7023"/>
                  </a:lnTo>
                  <a:cubicBezTo>
                    <a:pt x="8151" y="7007"/>
                    <a:pt x="8151" y="7007"/>
                    <a:pt x="8151" y="7007"/>
                  </a:cubicBezTo>
                  <a:cubicBezTo>
                    <a:pt x="8136" y="6992"/>
                    <a:pt x="8136" y="6992"/>
                    <a:pt x="8136" y="6992"/>
                  </a:cubicBezTo>
                  <a:cubicBezTo>
                    <a:pt x="8151" y="6976"/>
                    <a:pt x="8151" y="6976"/>
                    <a:pt x="8136" y="6960"/>
                  </a:cubicBezTo>
                  <a:cubicBezTo>
                    <a:pt x="8136" y="6944"/>
                    <a:pt x="8136" y="6944"/>
                    <a:pt x="8136" y="6944"/>
                  </a:cubicBezTo>
                  <a:lnTo>
                    <a:pt x="8136" y="6929"/>
                  </a:lnTo>
                  <a:cubicBezTo>
                    <a:pt x="8136" y="6929"/>
                    <a:pt x="8136" y="6913"/>
                    <a:pt x="8136" y="6913"/>
                  </a:cubicBezTo>
                  <a:lnTo>
                    <a:pt x="8104" y="6913"/>
                  </a:lnTo>
                  <a:cubicBezTo>
                    <a:pt x="8089" y="6882"/>
                    <a:pt x="8104" y="6882"/>
                    <a:pt x="8104" y="6866"/>
                  </a:cubicBezTo>
                  <a:cubicBezTo>
                    <a:pt x="8104" y="6866"/>
                    <a:pt x="8104" y="6850"/>
                    <a:pt x="8104" y="6850"/>
                  </a:cubicBezTo>
                  <a:cubicBezTo>
                    <a:pt x="8120" y="6835"/>
                    <a:pt x="8120" y="6835"/>
                    <a:pt x="8136" y="6819"/>
                  </a:cubicBezTo>
                  <a:cubicBezTo>
                    <a:pt x="8136" y="6819"/>
                    <a:pt x="8151" y="6819"/>
                    <a:pt x="8167" y="6803"/>
                  </a:cubicBezTo>
                  <a:lnTo>
                    <a:pt x="8136" y="6803"/>
                  </a:lnTo>
                  <a:lnTo>
                    <a:pt x="8136" y="6788"/>
                  </a:lnTo>
                  <a:lnTo>
                    <a:pt x="8167" y="6788"/>
                  </a:lnTo>
                  <a:cubicBezTo>
                    <a:pt x="8183" y="6772"/>
                    <a:pt x="8183" y="6772"/>
                    <a:pt x="8183" y="6772"/>
                  </a:cubicBezTo>
                  <a:lnTo>
                    <a:pt x="8183" y="6756"/>
                  </a:lnTo>
                  <a:lnTo>
                    <a:pt x="8167" y="6741"/>
                  </a:lnTo>
                  <a:lnTo>
                    <a:pt x="8183" y="6741"/>
                  </a:lnTo>
                  <a:lnTo>
                    <a:pt x="8183" y="6725"/>
                  </a:lnTo>
                  <a:lnTo>
                    <a:pt x="8198" y="6725"/>
                  </a:lnTo>
                  <a:cubicBezTo>
                    <a:pt x="8198" y="6709"/>
                    <a:pt x="8198" y="6709"/>
                    <a:pt x="8198" y="6709"/>
                  </a:cubicBezTo>
                  <a:cubicBezTo>
                    <a:pt x="8198" y="6709"/>
                    <a:pt x="8198" y="6694"/>
                    <a:pt x="8198" y="6694"/>
                  </a:cubicBezTo>
                  <a:cubicBezTo>
                    <a:pt x="8198" y="6678"/>
                    <a:pt x="8198" y="6678"/>
                    <a:pt x="8198" y="6678"/>
                  </a:cubicBezTo>
                  <a:cubicBezTo>
                    <a:pt x="8198" y="6662"/>
                    <a:pt x="8198" y="6662"/>
                    <a:pt x="8198" y="6662"/>
                  </a:cubicBezTo>
                  <a:lnTo>
                    <a:pt x="8183" y="6662"/>
                  </a:lnTo>
                  <a:cubicBezTo>
                    <a:pt x="8183" y="6662"/>
                    <a:pt x="8183" y="6678"/>
                    <a:pt x="8183" y="6678"/>
                  </a:cubicBezTo>
                  <a:lnTo>
                    <a:pt x="8167" y="6678"/>
                  </a:lnTo>
                  <a:lnTo>
                    <a:pt x="8151" y="6694"/>
                  </a:lnTo>
                  <a:lnTo>
                    <a:pt x="8136" y="6694"/>
                  </a:lnTo>
                  <a:lnTo>
                    <a:pt x="8120" y="6709"/>
                  </a:lnTo>
                  <a:cubicBezTo>
                    <a:pt x="8120" y="6725"/>
                    <a:pt x="8104" y="6725"/>
                    <a:pt x="8104" y="6741"/>
                  </a:cubicBezTo>
                  <a:cubicBezTo>
                    <a:pt x="8104" y="6741"/>
                    <a:pt x="8104" y="6756"/>
                    <a:pt x="8104" y="6756"/>
                  </a:cubicBezTo>
                  <a:lnTo>
                    <a:pt x="8089" y="6756"/>
                  </a:lnTo>
                  <a:lnTo>
                    <a:pt x="8089" y="6772"/>
                  </a:lnTo>
                  <a:cubicBezTo>
                    <a:pt x="8073" y="6772"/>
                    <a:pt x="8073" y="6772"/>
                    <a:pt x="8073" y="6788"/>
                  </a:cubicBezTo>
                  <a:lnTo>
                    <a:pt x="8057" y="6788"/>
                  </a:lnTo>
                  <a:lnTo>
                    <a:pt x="8073" y="6803"/>
                  </a:lnTo>
                  <a:lnTo>
                    <a:pt x="8057" y="6803"/>
                  </a:lnTo>
                  <a:lnTo>
                    <a:pt x="8057" y="6819"/>
                  </a:lnTo>
                  <a:lnTo>
                    <a:pt x="8042" y="6835"/>
                  </a:lnTo>
                  <a:cubicBezTo>
                    <a:pt x="8026" y="6850"/>
                    <a:pt x="8042" y="6850"/>
                    <a:pt x="8026" y="6850"/>
                  </a:cubicBezTo>
                  <a:lnTo>
                    <a:pt x="8010" y="6850"/>
                  </a:lnTo>
                  <a:lnTo>
                    <a:pt x="7995" y="6866"/>
                  </a:lnTo>
                  <a:lnTo>
                    <a:pt x="7979" y="6866"/>
                  </a:lnTo>
                  <a:cubicBezTo>
                    <a:pt x="7963" y="6866"/>
                    <a:pt x="7963" y="6882"/>
                    <a:pt x="7963" y="6882"/>
                  </a:cubicBezTo>
                  <a:cubicBezTo>
                    <a:pt x="7963" y="6866"/>
                    <a:pt x="7963" y="6866"/>
                    <a:pt x="7948" y="6866"/>
                  </a:cubicBezTo>
                  <a:cubicBezTo>
                    <a:pt x="7948" y="6882"/>
                    <a:pt x="7948" y="6882"/>
                    <a:pt x="7948" y="6882"/>
                  </a:cubicBezTo>
                  <a:cubicBezTo>
                    <a:pt x="7940" y="6874"/>
                    <a:pt x="7936" y="6870"/>
                    <a:pt x="7932" y="6870"/>
                  </a:cubicBezTo>
                  <a:cubicBezTo>
                    <a:pt x="7928" y="6870"/>
                    <a:pt x="7924" y="6874"/>
                    <a:pt x="7916" y="6882"/>
                  </a:cubicBezTo>
                  <a:cubicBezTo>
                    <a:pt x="7916" y="6866"/>
                    <a:pt x="7916" y="6866"/>
                    <a:pt x="7916" y="6866"/>
                  </a:cubicBezTo>
                  <a:lnTo>
                    <a:pt x="7853" y="6866"/>
                  </a:lnTo>
                  <a:cubicBezTo>
                    <a:pt x="7853" y="6866"/>
                    <a:pt x="7853" y="6866"/>
                    <a:pt x="7853" y="6850"/>
                  </a:cubicBezTo>
                  <a:lnTo>
                    <a:pt x="7822" y="6850"/>
                  </a:lnTo>
                  <a:cubicBezTo>
                    <a:pt x="7806" y="6850"/>
                    <a:pt x="7806" y="6850"/>
                    <a:pt x="7806" y="6835"/>
                  </a:cubicBezTo>
                  <a:cubicBezTo>
                    <a:pt x="7799" y="6843"/>
                    <a:pt x="7795" y="6843"/>
                    <a:pt x="7793" y="6843"/>
                  </a:cubicBezTo>
                  <a:cubicBezTo>
                    <a:pt x="7791" y="6843"/>
                    <a:pt x="7791" y="6843"/>
                    <a:pt x="7791" y="6850"/>
                  </a:cubicBezTo>
                  <a:cubicBezTo>
                    <a:pt x="7775" y="6835"/>
                    <a:pt x="7775" y="6835"/>
                    <a:pt x="7775" y="6835"/>
                  </a:cubicBezTo>
                  <a:lnTo>
                    <a:pt x="7759" y="6835"/>
                  </a:lnTo>
                  <a:cubicBezTo>
                    <a:pt x="7759" y="6835"/>
                    <a:pt x="7759" y="6850"/>
                    <a:pt x="7759" y="6850"/>
                  </a:cubicBezTo>
                  <a:lnTo>
                    <a:pt x="7744" y="6850"/>
                  </a:lnTo>
                  <a:cubicBezTo>
                    <a:pt x="7728" y="6850"/>
                    <a:pt x="7728" y="6866"/>
                    <a:pt x="7728" y="6866"/>
                  </a:cubicBezTo>
                  <a:cubicBezTo>
                    <a:pt x="7728" y="6866"/>
                    <a:pt x="7728" y="6866"/>
                    <a:pt x="7712" y="6850"/>
                  </a:cubicBezTo>
                  <a:lnTo>
                    <a:pt x="7728" y="6850"/>
                  </a:lnTo>
                  <a:lnTo>
                    <a:pt x="7712" y="6835"/>
                  </a:lnTo>
                  <a:lnTo>
                    <a:pt x="7697" y="6850"/>
                  </a:lnTo>
                  <a:cubicBezTo>
                    <a:pt x="7697" y="6850"/>
                    <a:pt x="7697" y="6866"/>
                    <a:pt x="7712" y="6866"/>
                  </a:cubicBezTo>
                  <a:lnTo>
                    <a:pt x="7681" y="6866"/>
                  </a:lnTo>
                  <a:cubicBezTo>
                    <a:pt x="7681" y="6866"/>
                    <a:pt x="7665" y="6866"/>
                    <a:pt x="7665" y="6882"/>
                  </a:cubicBezTo>
                  <a:cubicBezTo>
                    <a:pt x="7665" y="6882"/>
                    <a:pt x="7681" y="6897"/>
                    <a:pt x="7681" y="6897"/>
                  </a:cubicBezTo>
                  <a:lnTo>
                    <a:pt x="7665" y="6913"/>
                  </a:lnTo>
                  <a:cubicBezTo>
                    <a:pt x="7665" y="6913"/>
                    <a:pt x="7650" y="6913"/>
                    <a:pt x="7650" y="6897"/>
                  </a:cubicBezTo>
                  <a:cubicBezTo>
                    <a:pt x="7650" y="6913"/>
                    <a:pt x="7650" y="6913"/>
                    <a:pt x="7650" y="6929"/>
                  </a:cubicBezTo>
                  <a:lnTo>
                    <a:pt x="7634" y="6929"/>
                  </a:lnTo>
                  <a:cubicBezTo>
                    <a:pt x="7634" y="6929"/>
                    <a:pt x="7634" y="6944"/>
                    <a:pt x="7634" y="6944"/>
                  </a:cubicBezTo>
                  <a:cubicBezTo>
                    <a:pt x="7618" y="6960"/>
                    <a:pt x="7618" y="6960"/>
                    <a:pt x="7618" y="6960"/>
                  </a:cubicBezTo>
                  <a:lnTo>
                    <a:pt x="7603" y="6960"/>
                  </a:lnTo>
                  <a:cubicBezTo>
                    <a:pt x="7603" y="6960"/>
                    <a:pt x="7587" y="6960"/>
                    <a:pt x="7587" y="6976"/>
                  </a:cubicBezTo>
                  <a:lnTo>
                    <a:pt x="7556" y="6976"/>
                  </a:lnTo>
                  <a:cubicBezTo>
                    <a:pt x="7556" y="6976"/>
                    <a:pt x="7556" y="6960"/>
                    <a:pt x="7540" y="6960"/>
                  </a:cubicBezTo>
                  <a:lnTo>
                    <a:pt x="7571" y="6960"/>
                  </a:lnTo>
                  <a:lnTo>
                    <a:pt x="7571" y="6944"/>
                  </a:lnTo>
                  <a:cubicBezTo>
                    <a:pt x="7587" y="6944"/>
                    <a:pt x="7587" y="6944"/>
                    <a:pt x="7587" y="6960"/>
                  </a:cubicBezTo>
                  <a:cubicBezTo>
                    <a:pt x="7603" y="6944"/>
                    <a:pt x="7603" y="6944"/>
                    <a:pt x="7603" y="6944"/>
                  </a:cubicBezTo>
                  <a:cubicBezTo>
                    <a:pt x="7603" y="6944"/>
                    <a:pt x="7603" y="6944"/>
                    <a:pt x="7618" y="6929"/>
                  </a:cubicBezTo>
                  <a:lnTo>
                    <a:pt x="7618" y="6913"/>
                  </a:lnTo>
                  <a:lnTo>
                    <a:pt x="7603" y="6913"/>
                  </a:lnTo>
                  <a:lnTo>
                    <a:pt x="7618" y="6897"/>
                  </a:lnTo>
                  <a:cubicBezTo>
                    <a:pt x="7603" y="6897"/>
                    <a:pt x="7603" y="6897"/>
                    <a:pt x="7587" y="6882"/>
                  </a:cubicBezTo>
                  <a:cubicBezTo>
                    <a:pt x="7587" y="6897"/>
                    <a:pt x="7587" y="6897"/>
                    <a:pt x="7587" y="6897"/>
                  </a:cubicBezTo>
                  <a:lnTo>
                    <a:pt x="7571" y="6897"/>
                  </a:lnTo>
                  <a:lnTo>
                    <a:pt x="7571" y="6913"/>
                  </a:lnTo>
                  <a:lnTo>
                    <a:pt x="7556" y="6913"/>
                  </a:lnTo>
                  <a:cubicBezTo>
                    <a:pt x="7556" y="6929"/>
                    <a:pt x="7556" y="6929"/>
                    <a:pt x="7540" y="6944"/>
                  </a:cubicBezTo>
                  <a:cubicBezTo>
                    <a:pt x="7540" y="6929"/>
                    <a:pt x="7540" y="6929"/>
                    <a:pt x="7540" y="6913"/>
                  </a:cubicBezTo>
                  <a:lnTo>
                    <a:pt x="7524" y="6913"/>
                  </a:lnTo>
                  <a:cubicBezTo>
                    <a:pt x="7524" y="6908"/>
                    <a:pt x="7521" y="6906"/>
                    <a:pt x="7516" y="6906"/>
                  </a:cubicBezTo>
                  <a:cubicBezTo>
                    <a:pt x="7507" y="6906"/>
                    <a:pt x="7493" y="6913"/>
                    <a:pt x="7493" y="6913"/>
                  </a:cubicBezTo>
                  <a:cubicBezTo>
                    <a:pt x="7493" y="6913"/>
                    <a:pt x="7493" y="6913"/>
                    <a:pt x="7493" y="6897"/>
                  </a:cubicBezTo>
                  <a:cubicBezTo>
                    <a:pt x="7477" y="6913"/>
                    <a:pt x="7477" y="6913"/>
                    <a:pt x="7462" y="6913"/>
                  </a:cubicBezTo>
                  <a:cubicBezTo>
                    <a:pt x="7462" y="6913"/>
                    <a:pt x="7462" y="6929"/>
                    <a:pt x="7446" y="6929"/>
                  </a:cubicBezTo>
                  <a:lnTo>
                    <a:pt x="7462" y="6929"/>
                  </a:lnTo>
                  <a:lnTo>
                    <a:pt x="7446" y="6944"/>
                  </a:lnTo>
                  <a:cubicBezTo>
                    <a:pt x="7430" y="6944"/>
                    <a:pt x="7430" y="6929"/>
                    <a:pt x="7430" y="6929"/>
                  </a:cubicBezTo>
                  <a:lnTo>
                    <a:pt x="7415" y="6944"/>
                  </a:lnTo>
                  <a:cubicBezTo>
                    <a:pt x="7415" y="6944"/>
                    <a:pt x="7415" y="6929"/>
                    <a:pt x="7415" y="6929"/>
                  </a:cubicBezTo>
                  <a:lnTo>
                    <a:pt x="7383" y="6929"/>
                  </a:lnTo>
                  <a:cubicBezTo>
                    <a:pt x="7383" y="6913"/>
                    <a:pt x="7383" y="6913"/>
                    <a:pt x="7383" y="6913"/>
                  </a:cubicBezTo>
                  <a:lnTo>
                    <a:pt x="7368" y="6913"/>
                  </a:lnTo>
                  <a:cubicBezTo>
                    <a:pt x="7368" y="6913"/>
                    <a:pt x="7368" y="6913"/>
                    <a:pt x="7352" y="6897"/>
                  </a:cubicBezTo>
                  <a:lnTo>
                    <a:pt x="7336" y="6897"/>
                  </a:lnTo>
                  <a:cubicBezTo>
                    <a:pt x="7336" y="6897"/>
                    <a:pt x="7321" y="6897"/>
                    <a:pt x="7321" y="6882"/>
                  </a:cubicBezTo>
                  <a:cubicBezTo>
                    <a:pt x="7305" y="6897"/>
                    <a:pt x="7305" y="6897"/>
                    <a:pt x="7321" y="6897"/>
                  </a:cubicBezTo>
                  <a:lnTo>
                    <a:pt x="7289" y="6897"/>
                  </a:lnTo>
                  <a:cubicBezTo>
                    <a:pt x="7289" y="6897"/>
                    <a:pt x="7289" y="6897"/>
                    <a:pt x="7289" y="6913"/>
                  </a:cubicBezTo>
                  <a:lnTo>
                    <a:pt x="7227" y="6913"/>
                  </a:lnTo>
                  <a:cubicBezTo>
                    <a:pt x="7219" y="6905"/>
                    <a:pt x="7219" y="6905"/>
                    <a:pt x="7219" y="6905"/>
                  </a:cubicBezTo>
                  <a:cubicBezTo>
                    <a:pt x="7219" y="6905"/>
                    <a:pt x="7219" y="6905"/>
                    <a:pt x="7211" y="6897"/>
                  </a:cubicBezTo>
                  <a:cubicBezTo>
                    <a:pt x="7211" y="6897"/>
                    <a:pt x="7211" y="6897"/>
                    <a:pt x="7195" y="6882"/>
                  </a:cubicBezTo>
                  <a:cubicBezTo>
                    <a:pt x="7195" y="6897"/>
                    <a:pt x="7179" y="6897"/>
                    <a:pt x="7179" y="6897"/>
                  </a:cubicBezTo>
                  <a:lnTo>
                    <a:pt x="7164" y="6897"/>
                  </a:lnTo>
                  <a:cubicBezTo>
                    <a:pt x="7179" y="6897"/>
                    <a:pt x="7179" y="6882"/>
                    <a:pt x="7179" y="6882"/>
                  </a:cubicBezTo>
                  <a:lnTo>
                    <a:pt x="7164" y="6882"/>
                  </a:lnTo>
                  <a:cubicBezTo>
                    <a:pt x="7164" y="6882"/>
                    <a:pt x="7164" y="6866"/>
                    <a:pt x="7164" y="6866"/>
                  </a:cubicBezTo>
                  <a:lnTo>
                    <a:pt x="7132" y="6866"/>
                  </a:lnTo>
                  <a:lnTo>
                    <a:pt x="7132" y="6850"/>
                  </a:lnTo>
                  <a:cubicBezTo>
                    <a:pt x="7117" y="6866"/>
                    <a:pt x="7117" y="6866"/>
                    <a:pt x="7117" y="6882"/>
                  </a:cubicBezTo>
                  <a:lnTo>
                    <a:pt x="7101" y="6882"/>
                  </a:lnTo>
                  <a:cubicBezTo>
                    <a:pt x="7101" y="6866"/>
                    <a:pt x="7101" y="6866"/>
                    <a:pt x="7101" y="6850"/>
                  </a:cubicBezTo>
                  <a:lnTo>
                    <a:pt x="7085" y="6850"/>
                  </a:lnTo>
                  <a:lnTo>
                    <a:pt x="7085" y="6866"/>
                  </a:lnTo>
                  <a:cubicBezTo>
                    <a:pt x="7078" y="6858"/>
                    <a:pt x="7074" y="6858"/>
                    <a:pt x="7070" y="6858"/>
                  </a:cubicBezTo>
                  <a:cubicBezTo>
                    <a:pt x="7066" y="6858"/>
                    <a:pt x="7062" y="6858"/>
                    <a:pt x="7054" y="6850"/>
                  </a:cubicBezTo>
                  <a:lnTo>
                    <a:pt x="7070" y="6850"/>
                  </a:lnTo>
                  <a:lnTo>
                    <a:pt x="7070" y="6835"/>
                  </a:lnTo>
                  <a:lnTo>
                    <a:pt x="7054" y="6835"/>
                  </a:lnTo>
                  <a:cubicBezTo>
                    <a:pt x="7038" y="6835"/>
                    <a:pt x="7038" y="6835"/>
                    <a:pt x="7023" y="6850"/>
                  </a:cubicBezTo>
                  <a:cubicBezTo>
                    <a:pt x="7007" y="6835"/>
                    <a:pt x="7023" y="6835"/>
                    <a:pt x="7007" y="6835"/>
                  </a:cubicBezTo>
                  <a:lnTo>
                    <a:pt x="7023" y="6819"/>
                  </a:lnTo>
                  <a:lnTo>
                    <a:pt x="7054" y="6819"/>
                  </a:lnTo>
                  <a:cubicBezTo>
                    <a:pt x="7041" y="6819"/>
                    <a:pt x="7028" y="6808"/>
                    <a:pt x="7015" y="6786"/>
                  </a:cubicBezTo>
                  <a:lnTo>
                    <a:pt x="7015" y="6786"/>
                  </a:lnTo>
                  <a:cubicBezTo>
                    <a:pt x="7017" y="6787"/>
                    <a:pt x="7019" y="6788"/>
                    <a:pt x="7023" y="6788"/>
                  </a:cubicBezTo>
                  <a:cubicBezTo>
                    <a:pt x="7033" y="6788"/>
                    <a:pt x="7030" y="6781"/>
                    <a:pt x="7031" y="6781"/>
                  </a:cubicBezTo>
                  <a:lnTo>
                    <a:pt x="7031" y="6781"/>
                  </a:lnTo>
                  <a:cubicBezTo>
                    <a:pt x="7031" y="6781"/>
                    <a:pt x="7033" y="6783"/>
                    <a:pt x="7038" y="6788"/>
                  </a:cubicBezTo>
                  <a:lnTo>
                    <a:pt x="7054" y="6788"/>
                  </a:lnTo>
                  <a:lnTo>
                    <a:pt x="7038" y="6803"/>
                  </a:lnTo>
                  <a:cubicBezTo>
                    <a:pt x="7054" y="6803"/>
                    <a:pt x="7054" y="6819"/>
                    <a:pt x="7070" y="6819"/>
                  </a:cubicBezTo>
                  <a:lnTo>
                    <a:pt x="7132" y="6819"/>
                  </a:lnTo>
                  <a:lnTo>
                    <a:pt x="7132" y="6803"/>
                  </a:lnTo>
                  <a:lnTo>
                    <a:pt x="7148" y="6803"/>
                  </a:lnTo>
                  <a:cubicBezTo>
                    <a:pt x="7132" y="6788"/>
                    <a:pt x="7132" y="6788"/>
                    <a:pt x="7132" y="6772"/>
                  </a:cubicBezTo>
                  <a:lnTo>
                    <a:pt x="7132" y="6756"/>
                  </a:lnTo>
                  <a:lnTo>
                    <a:pt x="7101" y="6756"/>
                  </a:lnTo>
                  <a:cubicBezTo>
                    <a:pt x="7101" y="6756"/>
                    <a:pt x="7101" y="6756"/>
                    <a:pt x="7101" y="6741"/>
                  </a:cubicBezTo>
                  <a:cubicBezTo>
                    <a:pt x="7085" y="6756"/>
                    <a:pt x="7085" y="6756"/>
                    <a:pt x="7085" y="6756"/>
                  </a:cubicBezTo>
                  <a:lnTo>
                    <a:pt x="7070" y="6772"/>
                  </a:lnTo>
                  <a:cubicBezTo>
                    <a:pt x="7070" y="6756"/>
                    <a:pt x="7070" y="6756"/>
                    <a:pt x="7070" y="6756"/>
                  </a:cubicBezTo>
                  <a:lnTo>
                    <a:pt x="7054" y="6756"/>
                  </a:lnTo>
                  <a:cubicBezTo>
                    <a:pt x="7054" y="6756"/>
                    <a:pt x="7054" y="6756"/>
                    <a:pt x="7054" y="6741"/>
                  </a:cubicBezTo>
                  <a:lnTo>
                    <a:pt x="7038" y="6741"/>
                  </a:lnTo>
                  <a:cubicBezTo>
                    <a:pt x="7038" y="6741"/>
                    <a:pt x="7023" y="6725"/>
                    <a:pt x="7007" y="6725"/>
                  </a:cubicBezTo>
                  <a:lnTo>
                    <a:pt x="6991" y="6725"/>
                  </a:lnTo>
                  <a:cubicBezTo>
                    <a:pt x="6991" y="6725"/>
                    <a:pt x="6991" y="6709"/>
                    <a:pt x="6976" y="6709"/>
                  </a:cubicBezTo>
                  <a:cubicBezTo>
                    <a:pt x="6976" y="6725"/>
                    <a:pt x="6976" y="6725"/>
                    <a:pt x="6976" y="6725"/>
                  </a:cubicBezTo>
                  <a:lnTo>
                    <a:pt x="6960" y="6725"/>
                  </a:lnTo>
                  <a:cubicBezTo>
                    <a:pt x="6960" y="6741"/>
                    <a:pt x="6944" y="6741"/>
                    <a:pt x="6944" y="6741"/>
                  </a:cubicBezTo>
                  <a:cubicBezTo>
                    <a:pt x="6960" y="6756"/>
                    <a:pt x="6976" y="6756"/>
                    <a:pt x="6991" y="6756"/>
                  </a:cubicBezTo>
                  <a:cubicBezTo>
                    <a:pt x="6991" y="6756"/>
                    <a:pt x="6991" y="6756"/>
                    <a:pt x="6976" y="6772"/>
                  </a:cubicBezTo>
                  <a:lnTo>
                    <a:pt x="6991" y="6772"/>
                  </a:lnTo>
                  <a:cubicBezTo>
                    <a:pt x="6991" y="6772"/>
                    <a:pt x="6991" y="6772"/>
                    <a:pt x="6991" y="6788"/>
                  </a:cubicBezTo>
                  <a:lnTo>
                    <a:pt x="6991" y="6803"/>
                  </a:lnTo>
                  <a:lnTo>
                    <a:pt x="6976" y="6803"/>
                  </a:lnTo>
                  <a:cubicBezTo>
                    <a:pt x="6991" y="6819"/>
                    <a:pt x="6991" y="6819"/>
                    <a:pt x="6991" y="6819"/>
                  </a:cubicBezTo>
                  <a:lnTo>
                    <a:pt x="6991" y="6835"/>
                  </a:lnTo>
                  <a:lnTo>
                    <a:pt x="6991" y="6850"/>
                  </a:lnTo>
                  <a:lnTo>
                    <a:pt x="6976" y="6850"/>
                  </a:lnTo>
                  <a:lnTo>
                    <a:pt x="6960" y="6866"/>
                  </a:lnTo>
                  <a:cubicBezTo>
                    <a:pt x="6960" y="6866"/>
                    <a:pt x="6976" y="6866"/>
                    <a:pt x="6976" y="6882"/>
                  </a:cubicBezTo>
                  <a:lnTo>
                    <a:pt x="6960" y="6882"/>
                  </a:lnTo>
                  <a:cubicBezTo>
                    <a:pt x="6944" y="6882"/>
                    <a:pt x="6944" y="6882"/>
                    <a:pt x="6944" y="6897"/>
                  </a:cubicBezTo>
                  <a:lnTo>
                    <a:pt x="6929" y="6897"/>
                  </a:lnTo>
                  <a:cubicBezTo>
                    <a:pt x="6944" y="6913"/>
                    <a:pt x="6944" y="6913"/>
                    <a:pt x="6960" y="6913"/>
                  </a:cubicBezTo>
                  <a:lnTo>
                    <a:pt x="6976" y="6929"/>
                  </a:lnTo>
                  <a:lnTo>
                    <a:pt x="6960" y="6929"/>
                  </a:lnTo>
                  <a:cubicBezTo>
                    <a:pt x="6960" y="6929"/>
                    <a:pt x="6960" y="6944"/>
                    <a:pt x="6960" y="6944"/>
                  </a:cubicBezTo>
                  <a:lnTo>
                    <a:pt x="6944" y="6944"/>
                  </a:lnTo>
                  <a:cubicBezTo>
                    <a:pt x="6944" y="6944"/>
                    <a:pt x="6944" y="6929"/>
                    <a:pt x="6944" y="6929"/>
                  </a:cubicBezTo>
                  <a:lnTo>
                    <a:pt x="6929" y="6913"/>
                  </a:lnTo>
                  <a:cubicBezTo>
                    <a:pt x="6929" y="6913"/>
                    <a:pt x="6913" y="6913"/>
                    <a:pt x="6913" y="6929"/>
                  </a:cubicBezTo>
                  <a:cubicBezTo>
                    <a:pt x="6913" y="6921"/>
                    <a:pt x="6913" y="6921"/>
                    <a:pt x="6913" y="6921"/>
                  </a:cubicBezTo>
                  <a:cubicBezTo>
                    <a:pt x="6913" y="6921"/>
                    <a:pt x="6913" y="6921"/>
                    <a:pt x="6913" y="6913"/>
                  </a:cubicBezTo>
                  <a:lnTo>
                    <a:pt x="6882" y="6913"/>
                  </a:lnTo>
                  <a:cubicBezTo>
                    <a:pt x="6882" y="6913"/>
                    <a:pt x="6882" y="6913"/>
                    <a:pt x="6882" y="6929"/>
                  </a:cubicBezTo>
                  <a:cubicBezTo>
                    <a:pt x="6866" y="6929"/>
                    <a:pt x="6882" y="6929"/>
                    <a:pt x="6866" y="6913"/>
                  </a:cubicBezTo>
                  <a:cubicBezTo>
                    <a:pt x="6866" y="6929"/>
                    <a:pt x="6866" y="6929"/>
                    <a:pt x="6866" y="6944"/>
                  </a:cubicBezTo>
                  <a:lnTo>
                    <a:pt x="6882" y="6976"/>
                  </a:lnTo>
                  <a:cubicBezTo>
                    <a:pt x="6882" y="6976"/>
                    <a:pt x="6882" y="6976"/>
                    <a:pt x="6882" y="6992"/>
                  </a:cubicBezTo>
                  <a:lnTo>
                    <a:pt x="6897" y="6992"/>
                  </a:lnTo>
                  <a:cubicBezTo>
                    <a:pt x="6897" y="6992"/>
                    <a:pt x="6897" y="6992"/>
                    <a:pt x="6913" y="7007"/>
                  </a:cubicBezTo>
                  <a:lnTo>
                    <a:pt x="6944" y="7007"/>
                  </a:lnTo>
                  <a:cubicBezTo>
                    <a:pt x="6944" y="7023"/>
                    <a:pt x="6944" y="7023"/>
                    <a:pt x="6960" y="7023"/>
                  </a:cubicBezTo>
                  <a:lnTo>
                    <a:pt x="6976" y="7023"/>
                  </a:lnTo>
                  <a:cubicBezTo>
                    <a:pt x="6991" y="7023"/>
                    <a:pt x="7007" y="7039"/>
                    <a:pt x="7007" y="7039"/>
                  </a:cubicBezTo>
                  <a:lnTo>
                    <a:pt x="7038" y="7039"/>
                  </a:lnTo>
                  <a:lnTo>
                    <a:pt x="7038" y="7054"/>
                  </a:lnTo>
                  <a:cubicBezTo>
                    <a:pt x="7049" y="7044"/>
                    <a:pt x="7059" y="7040"/>
                    <a:pt x="7069" y="7039"/>
                  </a:cubicBezTo>
                  <a:lnTo>
                    <a:pt x="7069" y="7039"/>
                  </a:lnTo>
                  <a:lnTo>
                    <a:pt x="7054" y="7054"/>
                  </a:lnTo>
                  <a:lnTo>
                    <a:pt x="7038" y="7054"/>
                  </a:lnTo>
                  <a:cubicBezTo>
                    <a:pt x="7038" y="7054"/>
                    <a:pt x="7038" y="7054"/>
                    <a:pt x="7038" y="7070"/>
                  </a:cubicBezTo>
                  <a:lnTo>
                    <a:pt x="7023" y="7054"/>
                  </a:lnTo>
                  <a:lnTo>
                    <a:pt x="6991" y="7054"/>
                  </a:lnTo>
                  <a:lnTo>
                    <a:pt x="6976" y="7039"/>
                  </a:lnTo>
                  <a:cubicBezTo>
                    <a:pt x="6976" y="7054"/>
                    <a:pt x="6960" y="7054"/>
                    <a:pt x="6960" y="7054"/>
                  </a:cubicBezTo>
                  <a:cubicBezTo>
                    <a:pt x="6960" y="7054"/>
                    <a:pt x="6944" y="7039"/>
                    <a:pt x="6944" y="7039"/>
                  </a:cubicBezTo>
                  <a:lnTo>
                    <a:pt x="6944" y="7054"/>
                  </a:lnTo>
                  <a:cubicBezTo>
                    <a:pt x="6929" y="7039"/>
                    <a:pt x="6929" y="7039"/>
                    <a:pt x="6929" y="7039"/>
                  </a:cubicBezTo>
                  <a:lnTo>
                    <a:pt x="6866" y="7039"/>
                  </a:lnTo>
                  <a:cubicBezTo>
                    <a:pt x="6866" y="7039"/>
                    <a:pt x="6866" y="7039"/>
                    <a:pt x="6866" y="7023"/>
                  </a:cubicBezTo>
                  <a:cubicBezTo>
                    <a:pt x="6850" y="7023"/>
                    <a:pt x="6850" y="7007"/>
                    <a:pt x="6850" y="7007"/>
                  </a:cubicBezTo>
                  <a:cubicBezTo>
                    <a:pt x="6835" y="7007"/>
                    <a:pt x="6835" y="6992"/>
                    <a:pt x="6835" y="6992"/>
                  </a:cubicBezTo>
                  <a:lnTo>
                    <a:pt x="6835" y="6976"/>
                  </a:lnTo>
                  <a:cubicBezTo>
                    <a:pt x="6824" y="6976"/>
                    <a:pt x="6821" y="6983"/>
                    <a:pt x="6820" y="6983"/>
                  </a:cubicBezTo>
                  <a:cubicBezTo>
                    <a:pt x="6819" y="6983"/>
                    <a:pt x="6819" y="6981"/>
                    <a:pt x="6819" y="6976"/>
                  </a:cubicBezTo>
                  <a:cubicBezTo>
                    <a:pt x="6819" y="6976"/>
                    <a:pt x="6819" y="6976"/>
                    <a:pt x="6819" y="6960"/>
                  </a:cubicBezTo>
                  <a:lnTo>
                    <a:pt x="6803" y="6960"/>
                  </a:lnTo>
                  <a:cubicBezTo>
                    <a:pt x="6803" y="6960"/>
                    <a:pt x="6788" y="6944"/>
                    <a:pt x="6788" y="6944"/>
                  </a:cubicBezTo>
                  <a:cubicBezTo>
                    <a:pt x="6788" y="6944"/>
                    <a:pt x="6772" y="6944"/>
                    <a:pt x="6772" y="6929"/>
                  </a:cubicBezTo>
                  <a:cubicBezTo>
                    <a:pt x="6772" y="6929"/>
                    <a:pt x="6772" y="6913"/>
                    <a:pt x="6772" y="6913"/>
                  </a:cubicBezTo>
                  <a:lnTo>
                    <a:pt x="6756" y="6913"/>
                  </a:lnTo>
                  <a:cubicBezTo>
                    <a:pt x="6756" y="6913"/>
                    <a:pt x="6756" y="6913"/>
                    <a:pt x="6756" y="6897"/>
                  </a:cubicBezTo>
                  <a:cubicBezTo>
                    <a:pt x="6756" y="6897"/>
                    <a:pt x="6756" y="6897"/>
                    <a:pt x="6756" y="6882"/>
                  </a:cubicBezTo>
                  <a:lnTo>
                    <a:pt x="6741" y="6882"/>
                  </a:lnTo>
                  <a:cubicBezTo>
                    <a:pt x="6725" y="6866"/>
                    <a:pt x="6725" y="6866"/>
                    <a:pt x="6725" y="6866"/>
                  </a:cubicBezTo>
                  <a:cubicBezTo>
                    <a:pt x="6725" y="6850"/>
                    <a:pt x="6725" y="6850"/>
                    <a:pt x="6709" y="6850"/>
                  </a:cubicBezTo>
                  <a:lnTo>
                    <a:pt x="6694" y="6835"/>
                  </a:lnTo>
                  <a:lnTo>
                    <a:pt x="6678" y="6850"/>
                  </a:lnTo>
                  <a:lnTo>
                    <a:pt x="6678" y="6835"/>
                  </a:lnTo>
                  <a:lnTo>
                    <a:pt x="6662" y="6835"/>
                  </a:lnTo>
                  <a:cubicBezTo>
                    <a:pt x="6662" y="6835"/>
                    <a:pt x="6647" y="6835"/>
                    <a:pt x="6647" y="6850"/>
                  </a:cubicBezTo>
                  <a:lnTo>
                    <a:pt x="6647" y="6835"/>
                  </a:lnTo>
                  <a:cubicBezTo>
                    <a:pt x="6631" y="6835"/>
                    <a:pt x="6631" y="6835"/>
                    <a:pt x="6631" y="6850"/>
                  </a:cubicBezTo>
                  <a:cubicBezTo>
                    <a:pt x="6615" y="6850"/>
                    <a:pt x="6615" y="6835"/>
                    <a:pt x="6615" y="6835"/>
                  </a:cubicBezTo>
                  <a:cubicBezTo>
                    <a:pt x="6600" y="6835"/>
                    <a:pt x="6600" y="6835"/>
                    <a:pt x="6600" y="6819"/>
                  </a:cubicBezTo>
                  <a:cubicBezTo>
                    <a:pt x="6600" y="6819"/>
                    <a:pt x="6600" y="6819"/>
                    <a:pt x="6584" y="6835"/>
                  </a:cubicBezTo>
                  <a:cubicBezTo>
                    <a:pt x="6584" y="6819"/>
                    <a:pt x="6584" y="6819"/>
                    <a:pt x="6568" y="6803"/>
                  </a:cubicBezTo>
                  <a:cubicBezTo>
                    <a:pt x="6568" y="6803"/>
                    <a:pt x="6553" y="6803"/>
                    <a:pt x="6553" y="6788"/>
                  </a:cubicBezTo>
                  <a:lnTo>
                    <a:pt x="6537" y="6803"/>
                  </a:lnTo>
                  <a:lnTo>
                    <a:pt x="6537" y="6788"/>
                  </a:lnTo>
                  <a:cubicBezTo>
                    <a:pt x="6521" y="6788"/>
                    <a:pt x="6521" y="6788"/>
                    <a:pt x="6521" y="6803"/>
                  </a:cubicBezTo>
                  <a:lnTo>
                    <a:pt x="6521" y="6788"/>
                  </a:lnTo>
                  <a:cubicBezTo>
                    <a:pt x="6506" y="6803"/>
                    <a:pt x="6506" y="6803"/>
                    <a:pt x="6506" y="6819"/>
                  </a:cubicBezTo>
                  <a:lnTo>
                    <a:pt x="6490" y="6803"/>
                  </a:lnTo>
                  <a:cubicBezTo>
                    <a:pt x="6490" y="6819"/>
                    <a:pt x="6490" y="6819"/>
                    <a:pt x="6474" y="6819"/>
                  </a:cubicBezTo>
                  <a:cubicBezTo>
                    <a:pt x="6474" y="6819"/>
                    <a:pt x="6474" y="6835"/>
                    <a:pt x="6474" y="6835"/>
                  </a:cubicBezTo>
                  <a:lnTo>
                    <a:pt x="6506" y="6835"/>
                  </a:lnTo>
                  <a:cubicBezTo>
                    <a:pt x="6490" y="6850"/>
                    <a:pt x="6490" y="6850"/>
                    <a:pt x="6490" y="6850"/>
                  </a:cubicBezTo>
                  <a:lnTo>
                    <a:pt x="6490" y="6866"/>
                  </a:lnTo>
                  <a:cubicBezTo>
                    <a:pt x="6490" y="6882"/>
                    <a:pt x="6490" y="6882"/>
                    <a:pt x="6490" y="6882"/>
                  </a:cubicBezTo>
                  <a:lnTo>
                    <a:pt x="6490" y="6897"/>
                  </a:lnTo>
                  <a:lnTo>
                    <a:pt x="6490" y="6913"/>
                  </a:lnTo>
                  <a:lnTo>
                    <a:pt x="6474" y="6929"/>
                  </a:lnTo>
                  <a:lnTo>
                    <a:pt x="6490" y="6929"/>
                  </a:lnTo>
                  <a:cubicBezTo>
                    <a:pt x="6490" y="6944"/>
                    <a:pt x="6490" y="6944"/>
                    <a:pt x="6506" y="6944"/>
                  </a:cubicBezTo>
                  <a:cubicBezTo>
                    <a:pt x="6490" y="6960"/>
                    <a:pt x="6490" y="6960"/>
                    <a:pt x="6490" y="6976"/>
                  </a:cubicBezTo>
                  <a:cubicBezTo>
                    <a:pt x="6498" y="6984"/>
                    <a:pt x="6502" y="6984"/>
                    <a:pt x="6504" y="6984"/>
                  </a:cubicBezTo>
                  <a:cubicBezTo>
                    <a:pt x="6506" y="6984"/>
                    <a:pt x="6506" y="6984"/>
                    <a:pt x="6506" y="6992"/>
                  </a:cubicBezTo>
                  <a:cubicBezTo>
                    <a:pt x="6506" y="6992"/>
                    <a:pt x="6506" y="6992"/>
                    <a:pt x="6506" y="7007"/>
                  </a:cubicBezTo>
                  <a:cubicBezTo>
                    <a:pt x="6506" y="7007"/>
                    <a:pt x="6521" y="7007"/>
                    <a:pt x="6521" y="7023"/>
                  </a:cubicBezTo>
                  <a:lnTo>
                    <a:pt x="6506" y="7023"/>
                  </a:lnTo>
                  <a:lnTo>
                    <a:pt x="6490" y="7039"/>
                  </a:lnTo>
                  <a:cubicBezTo>
                    <a:pt x="6506" y="7054"/>
                    <a:pt x="6506" y="7054"/>
                    <a:pt x="6506" y="7054"/>
                  </a:cubicBezTo>
                  <a:cubicBezTo>
                    <a:pt x="6506" y="7070"/>
                    <a:pt x="6506" y="7070"/>
                    <a:pt x="6521" y="7086"/>
                  </a:cubicBezTo>
                  <a:lnTo>
                    <a:pt x="6506" y="7086"/>
                  </a:lnTo>
                  <a:lnTo>
                    <a:pt x="6506" y="7101"/>
                  </a:lnTo>
                  <a:lnTo>
                    <a:pt x="6490" y="7101"/>
                  </a:lnTo>
                  <a:cubicBezTo>
                    <a:pt x="6506" y="7117"/>
                    <a:pt x="6506" y="7117"/>
                    <a:pt x="6506" y="7117"/>
                  </a:cubicBezTo>
                  <a:lnTo>
                    <a:pt x="6490" y="7117"/>
                  </a:lnTo>
                  <a:lnTo>
                    <a:pt x="6506" y="7133"/>
                  </a:lnTo>
                  <a:lnTo>
                    <a:pt x="6490" y="7133"/>
                  </a:lnTo>
                  <a:cubicBezTo>
                    <a:pt x="6490" y="7133"/>
                    <a:pt x="6474" y="7117"/>
                    <a:pt x="6474" y="7117"/>
                  </a:cubicBezTo>
                  <a:cubicBezTo>
                    <a:pt x="6474" y="7117"/>
                    <a:pt x="6474" y="7101"/>
                    <a:pt x="6474" y="7101"/>
                  </a:cubicBezTo>
                  <a:cubicBezTo>
                    <a:pt x="6458" y="7101"/>
                    <a:pt x="6458" y="7101"/>
                    <a:pt x="6458" y="7117"/>
                  </a:cubicBezTo>
                  <a:cubicBezTo>
                    <a:pt x="6458" y="7133"/>
                    <a:pt x="6458" y="7133"/>
                    <a:pt x="6458" y="7133"/>
                  </a:cubicBezTo>
                  <a:cubicBezTo>
                    <a:pt x="6458" y="7140"/>
                    <a:pt x="6458" y="7140"/>
                    <a:pt x="6458" y="7140"/>
                  </a:cubicBezTo>
                  <a:cubicBezTo>
                    <a:pt x="6458" y="7140"/>
                    <a:pt x="6458" y="7140"/>
                    <a:pt x="6458" y="7148"/>
                  </a:cubicBezTo>
                  <a:lnTo>
                    <a:pt x="6474" y="7148"/>
                  </a:lnTo>
                  <a:lnTo>
                    <a:pt x="6458" y="7164"/>
                  </a:lnTo>
                  <a:cubicBezTo>
                    <a:pt x="6458" y="7148"/>
                    <a:pt x="6458" y="7148"/>
                    <a:pt x="6458" y="7148"/>
                  </a:cubicBezTo>
                  <a:cubicBezTo>
                    <a:pt x="6443" y="7148"/>
                    <a:pt x="6443" y="7148"/>
                    <a:pt x="6443" y="7164"/>
                  </a:cubicBezTo>
                  <a:cubicBezTo>
                    <a:pt x="6443" y="7164"/>
                    <a:pt x="6443" y="7164"/>
                    <a:pt x="6443" y="7180"/>
                  </a:cubicBezTo>
                  <a:lnTo>
                    <a:pt x="6443" y="7195"/>
                  </a:lnTo>
                  <a:cubicBezTo>
                    <a:pt x="6427" y="7195"/>
                    <a:pt x="6427" y="7195"/>
                    <a:pt x="6427" y="7211"/>
                  </a:cubicBezTo>
                  <a:cubicBezTo>
                    <a:pt x="6427" y="7211"/>
                    <a:pt x="6427" y="7227"/>
                    <a:pt x="6443" y="7227"/>
                  </a:cubicBezTo>
                  <a:cubicBezTo>
                    <a:pt x="6443" y="7227"/>
                    <a:pt x="6443" y="7227"/>
                    <a:pt x="6443" y="7242"/>
                  </a:cubicBezTo>
                  <a:cubicBezTo>
                    <a:pt x="6427" y="7242"/>
                    <a:pt x="6427" y="7227"/>
                    <a:pt x="6427" y="7227"/>
                  </a:cubicBezTo>
                  <a:lnTo>
                    <a:pt x="6411" y="7227"/>
                  </a:lnTo>
                  <a:cubicBezTo>
                    <a:pt x="6411" y="7227"/>
                    <a:pt x="6411" y="7227"/>
                    <a:pt x="6411" y="7242"/>
                  </a:cubicBezTo>
                  <a:lnTo>
                    <a:pt x="6396" y="7242"/>
                  </a:lnTo>
                  <a:lnTo>
                    <a:pt x="6411" y="7258"/>
                  </a:lnTo>
                  <a:lnTo>
                    <a:pt x="6396" y="7258"/>
                  </a:lnTo>
                  <a:cubicBezTo>
                    <a:pt x="6396" y="7274"/>
                    <a:pt x="6411" y="7274"/>
                    <a:pt x="6411" y="7274"/>
                  </a:cubicBezTo>
                  <a:lnTo>
                    <a:pt x="6411" y="7289"/>
                  </a:lnTo>
                  <a:lnTo>
                    <a:pt x="6396" y="7289"/>
                  </a:lnTo>
                  <a:cubicBezTo>
                    <a:pt x="6396" y="7300"/>
                    <a:pt x="6396" y="7311"/>
                    <a:pt x="6390" y="7311"/>
                  </a:cubicBezTo>
                  <a:cubicBezTo>
                    <a:pt x="6388" y="7311"/>
                    <a:pt x="6385" y="7310"/>
                    <a:pt x="6380" y="7305"/>
                  </a:cubicBezTo>
                  <a:cubicBezTo>
                    <a:pt x="6380" y="7321"/>
                    <a:pt x="6380" y="7321"/>
                    <a:pt x="6380" y="7321"/>
                  </a:cubicBezTo>
                  <a:lnTo>
                    <a:pt x="6364" y="7336"/>
                  </a:lnTo>
                  <a:cubicBezTo>
                    <a:pt x="6364" y="7352"/>
                    <a:pt x="6364" y="7352"/>
                    <a:pt x="6364" y="7352"/>
                  </a:cubicBezTo>
                  <a:cubicBezTo>
                    <a:pt x="6380" y="7352"/>
                    <a:pt x="6380" y="7352"/>
                    <a:pt x="6380" y="7336"/>
                  </a:cubicBezTo>
                  <a:cubicBezTo>
                    <a:pt x="6396" y="7352"/>
                    <a:pt x="6396" y="7352"/>
                    <a:pt x="6396" y="7352"/>
                  </a:cubicBezTo>
                  <a:lnTo>
                    <a:pt x="6411" y="7336"/>
                  </a:lnTo>
                  <a:cubicBezTo>
                    <a:pt x="6411" y="7336"/>
                    <a:pt x="6411" y="7336"/>
                    <a:pt x="6411" y="7352"/>
                  </a:cubicBezTo>
                  <a:cubicBezTo>
                    <a:pt x="6427" y="7336"/>
                    <a:pt x="6427" y="7336"/>
                    <a:pt x="6427" y="7336"/>
                  </a:cubicBezTo>
                  <a:lnTo>
                    <a:pt x="6443" y="7321"/>
                  </a:lnTo>
                  <a:cubicBezTo>
                    <a:pt x="6443" y="7336"/>
                    <a:pt x="6458" y="7336"/>
                    <a:pt x="6458" y="7336"/>
                  </a:cubicBezTo>
                  <a:cubicBezTo>
                    <a:pt x="6474" y="7336"/>
                    <a:pt x="6474" y="7321"/>
                    <a:pt x="6474" y="7321"/>
                  </a:cubicBezTo>
                  <a:cubicBezTo>
                    <a:pt x="6474" y="7336"/>
                    <a:pt x="6474" y="7336"/>
                    <a:pt x="6474" y="7336"/>
                  </a:cubicBezTo>
                  <a:lnTo>
                    <a:pt x="6537" y="7336"/>
                  </a:lnTo>
                  <a:cubicBezTo>
                    <a:pt x="6521" y="7352"/>
                    <a:pt x="6521" y="7352"/>
                    <a:pt x="6521" y="7368"/>
                  </a:cubicBezTo>
                  <a:cubicBezTo>
                    <a:pt x="6521" y="7368"/>
                    <a:pt x="6521" y="7383"/>
                    <a:pt x="6521" y="7383"/>
                  </a:cubicBezTo>
                  <a:lnTo>
                    <a:pt x="6537" y="7383"/>
                  </a:lnTo>
                  <a:lnTo>
                    <a:pt x="6521" y="7399"/>
                  </a:lnTo>
                  <a:lnTo>
                    <a:pt x="6537" y="7415"/>
                  </a:lnTo>
                  <a:lnTo>
                    <a:pt x="6537" y="7430"/>
                  </a:lnTo>
                  <a:cubicBezTo>
                    <a:pt x="6537" y="7446"/>
                    <a:pt x="6537" y="7446"/>
                    <a:pt x="6537" y="7462"/>
                  </a:cubicBezTo>
                  <a:cubicBezTo>
                    <a:pt x="6537" y="7462"/>
                    <a:pt x="6521" y="7462"/>
                    <a:pt x="6506" y="7477"/>
                  </a:cubicBezTo>
                  <a:cubicBezTo>
                    <a:pt x="6506" y="7493"/>
                    <a:pt x="6506" y="7493"/>
                    <a:pt x="6506" y="7493"/>
                  </a:cubicBezTo>
                  <a:lnTo>
                    <a:pt x="6490" y="7493"/>
                  </a:lnTo>
                  <a:cubicBezTo>
                    <a:pt x="6482" y="7501"/>
                    <a:pt x="6478" y="7501"/>
                    <a:pt x="6476" y="7501"/>
                  </a:cubicBezTo>
                  <a:cubicBezTo>
                    <a:pt x="6474" y="7501"/>
                    <a:pt x="6474" y="7501"/>
                    <a:pt x="6474" y="7509"/>
                  </a:cubicBezTo>
                  <a:lnTo>
                    <a:pt x="6474" y="7493"/>
                  </a:lnTo>
                  <a:lnTo>
                    <a:pt x="6458" y="7509"/>
                  </a:lnTo>
                  <a:lnTo>
                    <a:pt x="6458" y="7524"/>
                  </a:lnTo>
                  <a:lnTo>
                    <a:pt x="6474" y="7540"/>
                  </a:lnTo>
                  <a:lnTo>
                    <a:pt x="6458" y="7540"/>
                  </a:lnTo>
                  <a:lnTo>
                    <a:pt x="6458" y="7556"/>
                  </a:lnTo>
                  <a:lnTo>
                    <a:pt x="6474" y="7571"/>
                  </a:lnTo>
                  <a:cubicBezTo>
                    <a:pt x="6474" y="7571"/>
                    <a:pt x="6490" y="7571"/>
                    <a:pt x="6490" y="7587"/>
                  </a:cubicBezTo>
                  <a:cubicBezTo>
                    <a:pt x="6490" y="7587"/>
                    <a:pt x="6490" y="7587"/>
                    <a:pt x="6474" y="7603"/>
                  </a:cubicBezTo>
                  <a:lnTo>
                    <a:pt x="6490" y="7603"/>
                  </a:lnTo>
                  <a:cubicBezTo>
                    <a:pt x="6474" y="7603"/>
                    <a:pt x="6474" y="7618"/>
                    <a:pt x="6474" y="7618"/>
                  </a:cubicBezTo>
                  <a:cubicBezTo>
                    <a:pt x="6474" y="7618"/>
                    <a:pt x="6474" y="7618"/>
                    <a:pt x="6474" y="7634"/>
                  </a:cubicBezTo>
                  <a:cubicBezTo>
                    <a:pt x="6474" y="7650"/>
                    <a:pt x="6474" y="7650"/>
                    <a:pt x="6474" y="7650"/>
                  </a:cubicBezTo>
                  <a:cubicBezTo>
                    <a:pt x="6474" y="7650"/>
                    <a:pt x="6474" y="7666"/>
                    <a:pt x="6474" y="7666"/>
                  </a:cubicBezTo>
                  <a:lnTo>
                    <a:pt x="6474" y="7681"/>
                  </a:lnTo>
                  <a:lnTo>
                    <a:pt x="6490" y="7681"/>
                  </a:lnTo>
                  <a:cubicBezTo>
                    <a:pt x="6490" y="7681"/>
                    <a:pt x="6474" y="7697"/>
                    <a:pt x="6490" y="7697"/>
                  </a:cubicBezTo>
                  <a:cubicBezTo>
                    <a:pt x="6490" y="7697"/>
                    <a:pt x="6497" y="7704"/>
                    <a:pt x="6506" y="7704"/>
                  </a:cubicBezTo>
                  <a:cubicBezTo>
                    <a:pt x="6511" y="7704"/>
                    <a:pt x="6516" y="7702"/>
                    <a:pt x="6521" y="7697"/>
                  </a:cubicBezTo>
                  <a:cubicBezTo>
                    <a:pt x="6537" y="7713"/>
                    <a:pt x="6537" y="7728"/>
                    <a:pt x="6537" y="7728"/>
                  </a:cubicBezTo>
                  <a:cubicBezTo>
                    <a:pt x="6553" y="7744"/>
                    <a:pt x="6553" y="7744"/>
                    <a:pt x="6568" y="7760"/>
                  </a:cubicBezTo>
                  <a:lnTo>
                    <a:pt x="6553" y="7760"/>
                  </a:lnTo>
                  <a:cubicBezTo>
                    <a:pt x="6568" y="7775"/>
                    <a:pt x="6568" y="7775"/>
                    <a:pt x="6568" y="7775"/>
                  </a:cubicBezTo>
                  <a:cubicBezTo>
                    <a:pt x="6568" y="7775"/>
                    <a:pt x="6568" y="7791"/>
                    <a:pt x="6584" y="7791"/>
                  </a:cubicBezTo>
                  <a:lnTo>
                    <a:pt x="6584" y="7807"/>
                  </a:lnTo>
                  <a:lnTo>
                    <a:pt x="6600" y="7807"/>
                  </a:lnTo>
                  <a:cubicBezTo>
                    <a:pt x="6615" y="7807"/>
                    <a:pt x="6615" y="7807"/>
                    <a:pt x="6615" y="7791"/>
                  </a:cubicBezTo>
                  <a:cubicBezTo>
                    <a:pt x="6615" y="7791"/>
                    <a:pt x="6615" y="7791"/>
                    <a:pt x="6600" y="7775"/>
                  </a:cubicBezTo>
                  <a:lnTo>
                    <a:pt x="6662" y="7775"/>
                  </a:lnTo>
                  <a:cubicBezTo>
                    <a:pt x="6662" y="7775"/>
                    <a:pt x="6662" y="7760"/>
                    <a:pt x="6662" y="7760"/>
                  </a:cubicBezTo>
                  <a:cubicBezTo>
                    <a:pt x="6662" y="7760"/>
                    <a:pt x="6662" y="7760"/>
                    <a:pt x="6662" y="7744"/>
                  </a:cubicBezTo>
                  <a:cubicBezTo>
                    <a:pt x="6662" y="7744"/>
                    <a:pt x="6662" y="7744"/>
                    <a:pt x="6678" y="7760"/>
                  </a:cubicBezTo>
                  <a:lnTo>
                    <a:pt x="6694" y="7728"/>
                  </a:lnTo>
                  <a:lnTo>
                    <a:pt x="6694" y="7713"/>
                  </a:lnTo>
                  <a:lnTo>
                    <a:pt x="6725" y="7713"/>
                  </a:lnTo>
                  <a:lnTo>
                    <a:pt x="6741" y="7697"/>
                  </a:lnTo>
                  <a:lnTo>
                    <a:pt x="6741" y="7713"/>
                  </a:lnTo>
                  <a:lnTo>
                    <a:pt x="6788" y="7713"/>
                  </a:lnTo>
                  <a:lnTo>
                    <a:pt x="6772" y="7697"/>
                  </a:lnTo>
                  <a:lnTo>
                    <a:pt x="6788" y="7697"/>
                  </a:lnTo>
                  <a:lnTo>
                    <a:pt x="6788" y="7681"/>
                  </a:lnTo>
                  <a:cubicBezTo>
                    <a:pt x="6788" y="7681"/>
                    <a:pt x="6788" y="7666"/>
                    <a:pt x="6772" y="7666"/>
                  </a:cubicBezTo>
                  <a:cubicBezTo>
                    <a:pt x="6788" y="7650"/>
                    <a:pt x="6788" y="7650"/>
                    <a:pt x="6788" y="7650"/>
                  </a:cubicBezTo>
                  <a:cubicBezTo>
                    <a:pt x="6788" y="7634"/>
                    <a:pt x="6788" y="7634"/>
                    <a:pt x="6803" y="7634"/>
                  </a:cubicBezTo>
                  <a:cubicBezTo>
                    <a:pt x="6803" y="7618"/>
                    <a:pt x="6803" y="7618"/>
                    <a:pt x="6803" y="7618"/>
                  </a:cubicBezTo>
                  <a:cubicBezTo>
                    <a:pt x="6803" y="7603"/>
                    <a:pt x="6803" y="7603"/>
                    <a:pt x="6819" y="7587"/>
                  </a:cubicBezTo>
                  <a:lnTo>
                    <a:pt x="6803" y="7587"/>
                  </a:lnTo>
                  <a:lnTo>
                    <a:pt x="6819" y="7571"/>
                  </a:lnTo>
                  <a:lnTo>
                    <a:pt x="6835" y="7571"/>
                  </a:lnTo>
                  <a:cubicBezTo>
                    <a:pt x="6835" y="7571"/>
                    <a:pt x="6850" y="7556"/>
                    <a:pt x="6850" y="7556"/>
                  </a:cubicBezTo>
                  <a:lnTo>
                    <a:pt x="6850" y="7540"/>
                  </a:lnTo>
                  <a:lnTo>
                    <a:pt x="6944" y="7540"/>
                  </a:lnTo>
                  <a:cubicBezTo>
                    <a:pt x="6960" y="7556"/>
                    <a:pt x="6976" y="7556"/>
                    <a:pt x="6991" y="7571"/>
                  </a:cubicBezTo>
                  <a:lnTo>
                    <a:pt x="7023" y="7540"/>
                  </a:lnTo>
                  <a:cubicBezTo>
                    <a:pt x="7023" y="7540"/>
                    <a:pt x="7023" y="7540"/>
                    <a:pt x="7023" y="7524"/>
                  </a:cubicBezTo>
                  <a:cubicBezTo>
                    <a:pt x="7038" y="7509"/>
                    <a:pt x="7038" y="7509"/>
                    <a:pt x="7054" y="7493"/>
                  </a:cubicBezTo>
                  <a:lnTo>
                    <a:pt x="7054" y="7509"/>
                  </a:lnTo>
                  <a:lnTo>
                    <a:pt x="7070" y="7493"/>
                  </a:lnTo>
                  <a:cubicBezTo>
                    <a:pt x="7070" y="7493"/>
                    <a:pt x="7070" y="7493"/>
                    <a:pt x="7070" y="7477"/>
                  </a:cubicBezTo>
                  <a:cubicBezTo>
                    <a:pt x="7085" y="7477"/>
                    <a:pt x="7070" y="7462"/>
                    <a:pt x="7070" y="7462"/>
                  </a:cubicBezTo>
                  <a:lnTo>
                    <a:pt x="7101" y="7462"/>
                  </a:lnTo>
                  <a:cubicBezTo>
                    <a:pt x="7117" y="7462"/>
                    <a:pt x="7117" y="7446"/>
                    <a:pt x="7117" y="7446"/>
                  </a:cubicBezTo>
                  <a:cubicBezTo>
                    <a:pt x="7117" y="7446"/>
                    <a:pt x="7132" y="7462"/>
                    <a:pt x="7132" y="7462"/>
                  </a:cubicBezTo>
                  <a:lnTo>
                    <a:pt x="7148" y="7462"/>
                  </a:lnTo>
                  <a:lnTo>
                    <a:pt x="7164" y="7493"/>
                  </a:lnTo>
                  <a:cubicBezTo>
                    <a:pt x="7148" y="7509"/>
                    <a:pt x="7148" y="7509"/>
                    <a:pt x="7164" y="7524"/>
                  </a:cubicBezTo>
                  <a:cubicBezTo>
                    <a:pt x="7164" y="7540"/>
                    <a:pt x="7148" y="7540"/>
                    <a:pt x="7164" y="7540"/>
                  </a:cubicBezTo>
                  <a:cubicBezTo>
                    <a:pt x="7156" y="7548"/>
                    <a:pt x="7152" y="7548"/>
                    <a:pt x="7150" y="7548"/>
                  </a:cubicBezTo>
                  <a:cubicBezTo>
                    <a:pt x="7148" y="7548"/>
                    <a:pt x="7148" y="7548"/>
                    <a:pt x="7148" y="7556"/>
                  </a:cubicBezTo>
                  <a:cubicBezTo>
                    <a:pt x="7148" y="7571"/>
                    <a:pt x="7132" y="7571"/>
                    <a:pt x="7148" y="7587"/>
                  </a:cubicBezTo>
                  <a:cubicBezTo>
                    <a:pt x="7132" y="7587"/>
                    <a:pt x="7132" y="7603"/>
                    <a:pt x="7117" y="7603"/>
                  </a:cubicBezTo>
                  <a:lnTo>
                    <a:pt x="7101" y="7618"/>
                  </a:lnTo>
                  <a:lnTo>
                    <a:pt x="7085" y="7618"/>
                  </a:lnTo>
                  <a:lnTo>
                    <a:pt x="7085" y="7634"/>
                  </a:lnTo>
                  <a:cubicBezTo>
                    <a:pt x="7085" y="7634"/>
                    <a:pt x="7085" y="7634"/>
                    <a:pt x="7070" y="7650"/>
                  </a:cubicBezTo>
                  <a:lnTo>
                    <a:pt x="7070" y="7634"/>
                  </a:lnTo>
                  <a:cubicBezTo>
                    <a:pt x="7070" y="7650"/>
                    <a:pt x="7054" y="7650"/>
                    <a:pt x="7038" y="7666"/>
                  </a:cubicBezTo>
                  <a:cubicBezTo>
                    <a:pt x="7054" y="7666"/>
                    <a:pt x="7054" y="7681"/>
                    <a:pt x="7054" y="7681"/>
                  </a:cubicBezTo>
                  <a:lnTo>
                    <a:pt x="7054" y="7697"/>
                  </a:lnTo>
                  <a:lnTo>
                    <a:pt x="7070" y="7697"/>
                  </a:lnTo>
                  <a:cubicBezTo>
                    <a:pt x="7070" y="7713"/>
                    <a:pt x="7070" y="7713"/>
                    <a:pt x="7070" y="7713"/>
                  </a:cubicBezTo>
                  <a:lnTo>
                    <a:pt x="7085" y="7728"/>
                  </a:lnTo>
                  <a:cubicBezTo>
                    <a:pt x="7085" y="7728"/>
                    <a:pt x="7085" y="7744"/>
                    <a:pt x="7085" y="7744"/>
                  </a:cubicBezTo>
                  <a:lnTo>
                    <a:pt x="7101" y="7744"/>
                  </a:lnTo>
                  <a:cubicBezTo>
                    <a:pt x="7101" y="7744"/>
                    <a:pt x="7101" y="7760"/>
                    <a:pt x="7101" y="7760"/>
                  </a:cubicBezTo>
                  <a:lnTo>
                    <a:pt x="7101" y="7775"/>
                  </a:lnTo>
                  <a:cubicBezTo>
                    <a:pt x="7101" y="7775"/>
                    <a:pt x="7101" y="7775"/>
                    <a:pt x="7101" y="7791"/>
                  </a:cubicBezTo>
                  <a:cubicBezTo>
                    <a:pt x="7101" y="7807"/>
                    <a:pt x="7117" y="7807"/>
                    <a:pt x="7117" y="7822"/>
                  </a:cubicBezTo>
                  <a:cubicBezTo>
                    <a:pt x="7117" y="7830"/>
                    <a:pt x="7117" y="7830"/>
                    <a:pt x="7117" y="7830"/>
                  </a:cubicBezTo>
                  <a:cubicBezTo>
                    <a:pt x="7117" y="7830"/>
                    <a:pt x="7117" y="7830"/>
                    <a:pt x="7117" y="7838"/>
                  </a:cubicBezTo>
                  <a:cubicBezTo>
                    <a:pt x="7117" y="7854"/>
                    <a:pt x="7132" y="7854"/>
                    <a:pt x="7132" y="7869"/>
                  </a:cubicBezTo>
                  <a:cubicBezTo>
                    <a:pt x="7117" y="7869"/>
                    <a:pt x="7117" y="7869"/>
                    <a:pt x="7117" y="7885"/>
                  </a:cubicBezTo>
                  <a:lnTo>
                    <a:pt x="7117" y="7901"/>
                  </a:lnTo>
                  <a:lnTo>
                    <a:pt x="7117" y="7916"/>
                  </a:lnTo>
                  <a:cubicBezTo>
                    <a:pt x="7117" y="7916"/>
                    <a:pt x="7117" y="7932"/>
                    <a:pt x="7117" y="7932"/>
                  </a:cubicBezTo>
                  <a:lnTo>
                    <a:pt x="7132" y="7948"/>
                  </a:lnTo>
                  <a:cubicBezTo>
                    <a:pt x="7132" y="7948"/>
                    <a:pt x="7132" y="7948"/>
                    <a:pt x="7132" y="7963"/>
                  </a:cubicBezTo>
                  <a:lnTo>
                    <a:pt x="7132" y="7979"/>
                  </a:lnTo>
                  <a:cubicBezTo>
                    <a:pt x="7132" y="7995"/>
                    <a:pt x="7148" y="7995"/>
                    <a:pt x="7132" y="8010"/>
                  </a:cubicBezTo>
                  <a:lnTo>
                    <a:pt x="7164" y="8026"/>
                  </a:lnTo>
                  <a:lnTo>
                    <a:pt x="7179" y="8042"/>
                  </a:lnTo>
                  <a:cubicBezTo>
                    <a:pt x="7179" y="8042"/>
                    <a:pt x="7179" y="8042"/>
                    <a:pt x="7179" y="8057"/>
                  </a:cubicBezTo>
                  <a:lnTo>
                    <a:pt x="7164" y="8057"/>
                  </a:lnTo>
                  <a:lnTo>
                    <a:pt x="7164" y="8073"/>
                  </a:lnTo>
                  <a:lnTo>
                    <a:pt x="7164" y="8089"/>
                  </a:lnTo>
                  <a:lnTo>
                    <a:pt x="7148" y="8089"/>
                  </a:lnTo>
                  <a:cubicBezTo>
                    <a:pt x="7148" y="8104"/>
                    <a:pt x="7148" y="8104"/>
                    <a:pt x="7148" y="8104"/>
                  </a:cubicBezTo>
                  <a:lnTo>
                    <a:pt x="7148" y="8120"/>
                  </a:lnTo>
                  <a:lnTo>
                    <a:pt x="7132" y="8120"/>
                  </a:lnTo>
                  <a:cubicBezTo>
                    <a:pt x="7132" y="8120"/>
                    <a:pt x="7132" y="8120"/>
                    <a:pt x="7132" y="8136"/>
                  </a:cubicBezTo>
                  <a:cubicBezTo>
                    <a:pt x="7132" y="8151"/>
                    <a:pt x="7148" y="8151"/>
                    <a:pt x="7148" y="8167"/>
                  </a:cubicBezTo>
                  <a:lnTo>
                    <a:pt x="7164" y="8167"/>
                  </a:lnTo>
                  <a:cubicBezTo>
                    <a:pt x="7164" y="8183"/>
                    <a:pt x="7164" y="8198"/>
                    <a:pt x="7148" y="8214"/>
                  </a:cubicBezTo>
                  <a:cubicBezTo>
                    <a:pt x="7148" y="8219"/>
                    <a:pt x="7146" y="8221"/>
                    <a:pt x="7144" y="8221"/>
                  </a:cubicBezTo>
                  <a:cubicBezTo>
                    <a:pt x="7139" y="8221"/>
                    <a:pt x="7132" y="8214"/>
                    <a:pt x="7132" y="8214"/>
                  </a:cubicBezTo>
                  <a:lnTo>
                    <a:pt x="7117" y="8230"/>
                  </a:lnTo>
                  <a:lnTo>
                    <a:pt x="7085" y="8230"/>
                  </a:lnTo>
                  <a:lnTo>
                    <a:pt x="7085" y="8245"/>
                  </a:lnTo>
                  <a:cubicBezTo>
                    <a:pt x="7070" y="8245"/>
                    <a:pt x="7070" y="8245"/>
                    <a:pt x="7054" y="8230"/>
                  </a:cubicBezTo>
                  <a:lnTo>
                    <a:pt x="7054" y="8245"/>
                  </a:lnTo>
                  <a:lnTo>
                    <a:pt x="7007" y="8245"/>
                  </a:lnTo>
                  <a:cubicBezTo>
                    <a:pt x="7007" y="8230"/>
                    <a:pt x="6991" y="8230"/>
                    <a:pt x="6991" y="8230"/>
                  </a:cubicBezTo>
                  <a:cubicBezTo>
                    <a:pt x="6991" y="8230"/>
                    <a:pt x="6976" y="8230"/>
                    <a:pt x="6976" y="8245"/>
                  </a:cubicBezTo>
                  <a:lnTo>
                    <a:pt x="6960" y="8230"/>
                  </a:lnTo>
                  <a:lnTo>
                    <a:pt x="6960" y="8245"/>
                  </a:lnTo>
                  <a:cubicBezTo>
                    <a:pt x="6952" y="8238"/>
                    <a:pt x="6952" y="8238"/>
                    <a:pt x="6954" y="8238"/>
                  </a:cubicBezTo>
                  <a:cubicBezTo>
                    <a:pt x="6956" y="8238"/>
                    <a:pt x="6960" y="8238"/>
                    <a:pt x="6960" y="8230"/>
                  </a:cubicBezTo>
                  <a:lnTo>
                    <a:pt x="6944" y="8230"/>
                  </a:lnTo>
                  <a:lnTo>
                    <a:pt x="6944" y="8245"/>
                  </a:lnTo>
                  <a:lnTo>
                    <a:pt x="6929" y="8230"/>
                  </a:lnTo>
                  <a:cubicBezTo>
                    <a:pt x="6929" y="8238"/>
                    <a:pt x="6929" y="8238"/>
                    <a:pt x="6929" y="8238"/>
                  </a:cubicBezTo>
                  <a:cubicBezTo>
                    <a:pt x="6929" y="8238"/>
                    <a:pt x="6929" y="8238"/>
                    <a:pt x="6929" y="8245"/>
                  </a:cubicBezTo>
                  <a:cubicBezTo>
                    <a:pt x="6913" y="8245"/>
                    <a:pt x="6913" y="8245"/>
                    <a:pt x="6913" y="8230"/>
                  </a:cubicBezTo>
                  <a:cubicBezTo>
                    <a:pt x="6913" y="8230"/>
                    <a:pt x="6913" y="8214"/>
                    <a:pt x="6897" y="8214"/>
                  </a:cubicBezTo>
                  <a:cubicBezTo>
                    <a:pt x="6882" y="8198"/>
                    <a:pt x="6882" y="8198"/>
                    <a:pt x="6882" y="8198"/>
                  </a:cubicBezTo>
                  <a:cubicBezTo>
                    <a:pt x="6866" y="8198"/>
                    <a:pt x="6866" y="8214"/>
                    <a:pt x="6866" y="8214"/>
                  </a:cubicBezTo>
                  <a:lnTo>
                    <a:pt x="6866" y="8230"/>
                  </a:lnTo>
                  <a:lnTo>
                    <a:pt x="6850" y="8230"/>
                  </a:lnTo>
                  <a:cubicBezTo>
                    <a:pt x="6850" y="8230"/>
                    <a:pt x="6850" y="8230"/>
                    <a:pt x="6850" y="8214"/>
                  </a:cubicBezTo>
                  <a:cubicBezTo>
                    <a:pt x="6842" y="8222"/>
                    <a:pt x="6839" y="8226"/>
                    <a:pt x="6837" y="8226"/>
                  </a:cubicBezTo>
                  <a:cubicBezTo>
                    <a:pt x="6835" y="8226"/>
                    <a:pt x="6835" y="8222"/>
                    <a:pt x="6835" y="8214"/>
                  </a:cubicBezTo>
                  <a:cubicBezTo>
                    <a:pt x="6835" y="8214"/>
                    <a:pt x="6835" y="8214"/>
                    <a:pt x="6819" y="8230"/>
                  </a:cubicBezTo>
                  <a:cubicBezTo>
                    <a:pt x="6819" y="8230"/>
                    <a:pt x="6819" y="8230"/>
                    <a:pt x="6803" y="8245"/>
                  </a:cubicBezTo>
                  <a:cubicBezTo>
                    <a:pt x="6803" y="8230"/>
                    <a:pt x="6803" y="8230"/>
                    <a:pt x="6788" y="8230"/>
                  </a:cubicBezTo>
                  <a:lnTo>
                    <a:pt x="6788" y="8214"/>
                  </a:lnTo>
                  <a:lnTo>
                    <a:pt x="6772" y="8214"/>
                  </a:lnTo>
                  <a:cubicBezTo>
                    <a:pt x="6772" y="8214"/>
                    <a:pt x="6772" y="8198"/>
                    <a:pt x="6772" y="8198"/>
                  </a:cubicBezTo>
                  <a:cubicBezTo>
                    <a:pt x="6772" y="8191"/>
                    <a:pt x="6772" y="8191"/>
                    <a:pt x="6772" y="8191"/>
                  </a:cubicBezTo>
                  <a:cubicBezTo>
                    <a:pt x="6772" y="8191"/>
                    <a:pt x="6772" y="8191"/>
                    <a:pt x="6772" y="8183"/>
                  </a:cubicBezTo>
                  <a:lnTo>
                    <a:pt x="6756" y="8183"/>
                  </a:lnTo>
                  <a:cubicBezTo>
                    <a:pt x="6756" y="8183"/>
                    <a:pt x="6741" y="8167"/>
                    <a:pt x="6725" y="8167"/>
                  </a:cubicBezTo>
                  <a:cubicBezTo>
                    <a:pt x="6725" y="8167"/>
                    <a:pt x="6725" y="8183"/>
                    <a:pt x="6709" y="8183"/>
                  </a:cubicBezTo>
                  <a:lnTo>
                    <a:pt x="6694" y="8183"/>
                  </a:lnTo>
                  <a:cubicBezTo>
                    <a:pt x="6694" y="8183"/>
                    <a:pt x="6694" y="8198"/>
                    <a:pt x="6694" y="8198"/>
                  </a:cubicBezTo>
                  <a:cubicBezTo>
                    <a:pt x="6694" y="8214"/>
                    <a:pt x="6694" y="8214"/>
                    <a:pt x="6694" y="8214"/>
                  </a:cubicBezTo>
                  <a:cubicBezTo>
                    <a:pt x="6709" y="8230"/>
                    <a:pt x="6709" y="8230"/>
                    <a:pt x="6725" y="8245"/>
                  </a:cubicBezTo>
                  <a:cubicBezTo>
                    <a:pt x="6741" y="8261"/>
                    <a:pt x="6756" y="8277"/>
                    <a:pt x="6756" y="8292"/>
                  </a:cubicBezTo>
                  <a:cubicBezTo>
                    <a:pt x="6756" y="8292"/>
                    <a:pt x="6756" y="8292"/>
                    <a:pt x="6741" y="8277"/>
                  </a:cubicBezTo>
                  <a:cubicBezTo>
                    <a:pt x="6741" y="8277"/>
                    <a:pt x="6741" y="8277"/>
                    <a:pt x="6725" y="8261"/>
                  </a:cubicBezTo>
                  <a:lnTo>
                    <a:pt x="6725" y="8277"/>
                  </a:lnTo>
                  <a:lnTo>
                    <a:pt x="6709" y="8277"/>
                  </a:lnTo>
                  <a:lnTo>
                    <a:pt x="6709" y="8261"/>
                  </a:lnTo>
                  <a:cubicBezTo>
                    <a:pt x="6709" y="8256"/>
                    <a:pt x="6708" y="8254"/>
                    <a:pt x="6705" y="8254"/>
                  </a:cubicBezTo>
                  <a:cubicBezTo>
                    <a:pt x="6701" y="8254"/>
                    <a:pt x="6694" y="8261"/>
                    <a:pt x="6694" y="8261"/>
                  </a:cubicBezTo>
                  <a:cubicBezTo>
                    <a:pt x="6694" y="8245"/>
                    <a:pt x="6694" y="8245"/>
                    <a:pt x="6694" y="8245"/>
                  </a:cubicBezTo>
                  <a:lnTo>
                    <a:pt x="6694" y="8230"/>
                  </a:lnTo>
                  <a:cubicBezTo>
                    <a:pt x="6694" y="8230"/>
                    <a:pt x="6678" y="8230"/>
                    <a:pt x="6678" y="8214"/>
                  </a:cubicBezTo>
                  <a:cubicBezTo>
                    <a:pt x="6678" y="8214"/>
                    <a:pt x="6678" y="8198"/>
                    <a:pt x="6678" y="8198"/>
                  </a:cubicBezTo>
                  <a:lnTo>
                    <a:pt x="6678" y="8183"/>
                  </a:lnTo>
                  <a:lnTo>
                    <a:pt x="6647" y="8183"/>
                  </a:lnTo>
                  <a:cubicBezTo>
                    <a:pt x="6631" y="8183"/>
                    <a:pt x="6631" y="8198"/>
                    <a:pt x="6631" y="8198"/>
                  </a:cubicBezTo>
                  <a:cubicBezTo>
                    <a:pt x="6631" y="8214"/>
                    <a:pt x="6631" y="8214"/>
                    <a:pt x="6631" y="8214"/>
                  </a:cubicBezTo>
                  <a:cubicBezTo>
                    <a:pt x="6615" y="8214"/>
                    <a:pt x="6615" y="8198"/>
                    <a:pt x="6615" y="8198"/>
                  </a:cubicBezTo>
                  <a:lnTo>
                    <a:pt x="6600" y="8198"/>
                  </a:lnTo>
                  <a:cubicBezTo>
                    <a:pt x="6600" y="8183"/>
                    <a:pt x="6600" y="8167"/>
                    <a:pt x="6600" y="8151"/>
                  </a:cubicBezTo>
                  <a:lnTo>
                    <a:pt x="6584" y="8136"/>
                  </a:lnTo>
                  <a:lnTo>
                    <a:pt x="6584" y="8151"/>
                  </a:lnTo>
                  <a:cubicBezTo>
                    <a:pt x="6584" y="8136"/>
                    <a:pt x="6584" y="8136"/>
                    <a:pt x="6568" y="8136"/>
                  </a:cubicBezTo>
                  <a:cubicBezTo>
                    <a:pt x="6568" y="8151"/>
                    <a:pt x="6568" y="8151"/>
                    <a:pt x="6568" y="8151"/>
                  </a:cubicBezTo>
                  <a:cubicBezTo>
                    <a:pt x="6568" y="8167"/>
                    <a:pt x="6568" y="8167"/>
                    <a:pt x="6568" y="8183"/>
                  </a:cubicBezTo>
                  <a:lnTo>
                    <a:pt x="6553" y="8183"/>
                  </a:lnTo>
                  <a:cubicBezTo>
                    <a:pt x="6553" y="8183"/>
                    <a:pt x="6553" y="8167"/>
                    <a:pt x="6553" y="8167"/>
                  </a:cubicBezTo>
                  <a:cubicBezTo>
                    <a:pt x="6553" y="8151"/>
                    <a:pt x="6553" y="8151"/>
                    <a:pt x="6553" y="8151"/>
                  </a:cubicBezTo>
                  <a:cubicBezTo>
                    <a:pt x="6553" y="8136"/>
                    <a:pt x="6553" y="8136"/>
                    <a:pt x="6553" y="8136"/>
                  </a:cubicBezTo>
                  <a:cubicBezTo>
                    <a:pt x="6553" y="8128"/>
                    <a:pt x="6553" y="8128"/>
                    <a:pt x="6553" y="8128"/>
                  </a:cubicBezTo>
                  <a:cubicBezTo>
                    <a:pt x="6553" y="8128"/>
                    <a:pt x="6553" y="8128"/>
                    <a:pt x="6553" y="8120"/>
                  </a:cubicBezTo>
                  <a:lnTo>
                    <a:pt x="6506" y="8120"/>
                  </a:lnTo>
                  <a:lnTo>
                    <a:pt x="6506" y="8104"/>
                  </a:lnTo>
                  <a:lnTo>
                    <a:pt x="6474" y="8104"/>
                  </a:lnTo>
                  <a:cubicBezTo>
                    <a:pt x="6474" y="8089"/>
                    <a:pt x="6458" y="8089"/>
                    <a:pt x="6458" y="8073"/>
                  </a:cubicBezTo>
                  <a:cubicBezTo>
                    <a:pt x="6443" y="8089"/>
                    <a:pt x="6443" y="8089"/>
                    <a:pt x="6443" y="8089"/>
                  </a:cubicBezTo>
                  <a:lnTo>
                    <a:pt x="6427" y="8089"/>
                  </a:lnTo>
                  <a:cubicBezTo>
                    <a:pt x="6427" y="8089"/>
                    <a:pt x="6427" y="8104"/>
                    <a:pt x="6411" y="8104"/>
                  </a:cubicBezTo>
                  <a:cubicBezTo>
                    <a:pt x="6411" y="8104"/>
                    <a:pt x="6411" y="8104"/>
                    <a:pt x="6411" y="8120"/>
                  </a:cubicBezTo>
                  <a:lnTo>
                    <a:pt x="6427" y="8104"/>
                  </a:lnTo>
                  <a:cubicBezTo>
                    <a:pt x="6427" y="8120"/>
                    <a:pt x="6427" y="8120"/>
                    <a:pt x="6427" y="8120"/>
                  </a:cubicBezTo>
                  <a:cubicBezTo>
                    <a:pt x="6427" y="8128"/>
                    <a:pt x="6427" y="8128"/>
                    <a:pt x="6427" y="8128"/>
                  </a:cubicBezTo>
                  <a:cubicBezTo>
                    <a:pt x="6427" y="8128"/>
                    <a:pt x="6427" y="8128"/>
                    <a:pt x="6427" y="8136"/>
                  </a:cubicBezTo>
                  <a:lnTo>
                    <a:pt x="6411" y="8151"/>
                  </a:lnTo>
                  <a:cubicBezTo>
                    <a:pt x="6411" y="8167"/>
                    <a:pt x="6411" y="8167"/>
                    <a:pt x="6396" y="8167"/>
                  </a:cubicBezTo>
                  <a:cubicBezTo>
                    <a:pt x="6396" y="8167"/>
                    <a:pt x="6380" y="8167"/>
                    <a:pt x="6380" y="8151"/>
                  </a:cubicBezTo>
                  <a:lnTo>
                    <a:pt x="6364" y="8167"/>
                  </a:lnTo>
                  <a:lnTo>
                    <a:pt x="6380" y="8183"/>
                  </a:lnTo>
                  <a:lnTo>
                    <a:pt x="6333" y="8183"/>
                  </a:lnTo>
                  <a:cubicBezTo>
                    <a:pt x="6333" y="8183"/>
                    <a:pt x="6333" y="8183"/>
                    <a:pt x="6333" y="8198"/>
                  </a:cubicBezTo>
                  <a:cubicBezTo>
                    <a:pt x="6349" y="8198"/>
                    <a:pt x="6349" y="8198"/>
                    <a:pt x="6364" y="8214"/>
                  </a:cubicBezTo>
                  <a:cubicBezTo>
                    <a:pt x="6349" y="8214"/>
                    <a:pt x="6349" y="8230"/>
                    <a:pt x="6349" y="8230"/>
                  </a:cubicBezTo>
                  <a:cubicBezTo>
                    <a:pt x="6349" y="8230"/>
                    <a:pt x="6349" y="8245"/>
                    <a:pt x="6349" y="8245"/>
                  </a:cubicBezTo>
                  <a:lnTo>
                    <a:pt x="6333" y="8245"/>
                  </a:lnTo>
                  <a:cubicBezTo>
                    <a:pt x="6349" y="8261"/>
                    <a:pt x="6349" y="8261"/>
                    <a:pt x="6349" y="8277"/>
                  </a:cubicBezTo>
                  <a:lnTo>
                    <a:pt x="6364" y="8277"/>
                  </a:lnTo>
                  <a:cubicBezTo>
                    <a:pt x="6364" y="8277"/>
                    <a:pt x="6364" y="8277"/>
                    <a:pt x="6364" y="8292"/>
                  </a:cubicBezTo>
                  <a:cubicBezTo>
                    <a:pt x="6364" y="8292"/>
                    <a:pt x="6380" y="8308"/>
                    <a:pt x="6380" y="8308"/>
                  </a:cubicBezTo>
                  <a:lnTo>
                    <a:pt x="6396" y="8340"/>
                  </a:lnTo>
                  <a:cubicBezTo>
                    <a:pt x="6396" y="8324"/>
                    <a:pt x="6396" y="8324"/>
                    <a:pt x="6396" y="8324"/>
                  </a:cubicBezTo>
                  <a:cubicBezTo>
                    <a:pt x="6411" y="8308"/>
                    <a:pt x="6411" y="8308"/>
                    <a:pt x="6427" y="8292"/>
                  </a:cubicBezTo>
                  <a:lnTo>
                    <a:pt x="6411" y="8292"/>
                  </a:lnTo>
                  <a:lnTo>
                    <a:pt x="6427" y="8277"/>
                  </a:lnTo>
                  <a:cubicBezTo>
                    <a:pt x="6427" y="8277"/>
                    <a:pt x="6427" y="8277"/>
                    <a:pt x="6427" y="8261"/>
                  </a:cubicBezTo>
                  <a:lnTo>
                    <a:pt x="6443" y="8277"/>
                  </a:lnTo>
                  <a:cubicBezTo>
                    <a:pt x="6443" y="8261"/>
                    <a:pt x="6443" y="8261"/>
                    <a:pt x="6443" y="8261"/>
                  </a:cubicBezTo>
                  <a:cubicBezTo>
                    <a:pt x="6443" y="8261"/>
                    <a:pt x="6458" y="8277"/>
                    <a:pt x="6458" y="8277"/>
                  </a:cubicBezTo>
                  <a:cubicBezTo>
                    <a:pt x="6474" y="8277"/>
                    <a:pt x="6474" y="8277"/>
                    <a:pt x="6490" y="8261"/>
                  </a:cubicBezTo>
                  <a:cubicBezTo>
                    <a:pt x="6490" y="8261"/>
                    <a:pt x="6490" y="8277"/>
                    <a:pt x="6490" y="8277"/>
                  </a:cubicBezTo>
                  <a:cubicBezTo>
                    <a:pt x="6490" y="8261"/>
                    <a:pt x="6490" y="8261"/>
                    <a:pt x="6506" y="8261"/>
                  </a:cubicBezTo>
                  <a:lnTo>
                    <a:pt x="6553" y="8261"/>
                  </a:lnTo>
                  <a:cubicBezTo>
                    <a:pt x="6553" y="8261"/>
                    <a:pt x="6553" y="8261"/>
                    <a:pt x="6553" y="8245"/>
                  </a:cubicBezTo>
                  <a:lnTo>
                    <a:pt x="6568" y="8245"/>
                  </a:lnTo>
                  <a:lnTo>
                    <a:pt x="6568" y="8261"/>
                  </a:lnTo>
                  <a:lnTo>
                    <a:pt x="6584" y="8261"/>
                  </a:lnTo>
                  <a:cubicBezTo>
                    <a:pt x="6600" y="8261"/>
                    <a:pt x="6600" y="8277"/>
                    <a:pt x="6600" y="8277"/>
                  </a:cubicBezTo>
                  <a:cubicBezTo>
                    <a:pt x="6600" y="8277"/>
                    <a:pt x="6600" y="8292"/>
                    <a:pt x="6584" y="8308"/>
                  </a:cubicBezTo>
                  <a:cubicBezTo>
                    <a:pt x="6584" y="8308"/>
                    <a:pt x="6584" y="8308"/>
                    <a:pt x="6600" y="8324"/>
                  </a:cubicBezTo>
                  <a:lnTo>
                    <a:pt x="6584" y="8324"/>
                  </a:lnTo>
                  <a:cubicBezTo>
                    <a:pt x="6584" y="8340"/>
                    <a:pt x="6584" y="8340"/>
                    <a:pt x="6584" y="8340"/>
                  </a:cubicBezTo>
                  <a:cubicBezTo>
                    <a:pt x="6584" y="8355"/>
                    <a:pt x="6584" y="8355"/>
                    <a:pt x="6584" y="8355"/>
                  </a:cubicBezTo>
                  <a:lnTo>
                    <a:pt x="6521" y="8355"/>
                  </a:lnTo>
                  <a:cubicBezTo>
                    <a:pt x="6506" y="8371"/>
                    <a:pt x="6490" y="8387"/>
                    <a:pt x="6490" y="8402"/>
                  </a:cubicBezTo>
                  <a:cubicBezTo>
                    <a:pt x="6506" y="8402"/>
                    <a:pt x="6521" y="8418"/>
                    <a:pt x="6521" y="8418"/>
                  </a:cubicBezTo>
                  <a:lnTo>
                    <a:pt x="6537" y="8418"/>
                  </a:lnTo>
                  <a:lnTo>
                    <a:pt x="6537" y="8402"/>
                  </a:lnTo>
                  <a:lnTo>
                    <a:pt x="6553" y="8418"/>
                  </a:lnTo>
                  <a:cubicBezTo>
                    <a:pt x="6553" y="8402"/>
                    <a:pt x="6568" y="8402"/>
                    <a:pt x="6568" y="8387"/>
                  </a:cubicBezTo>
                  <a:lnTo>
                    <a:pt x="6568" y="8402"/>
                  </a:lnTo>
                  <a:lnTo>
                    <a:pt x="6584" y="8402"/>
                  </a:lnTo>
                  <a:lnTo>
                    <a:pt x="6600" y="8387"/>
                  </a:lnTo>
                  <a:cubicBezTo>
                    <a:pt x="6600" y="8387"/>
                    <a:pt x="6600" y="8402"/>
                    <a:pt x="6615" y="8402"/>
                  </a:cubicBezTo>
                  <a:lnTo>
                    <a:pt x="6600" y="8402"/>
                  </a:lnTo>
                  <a:cubicBezTo>
                    <a:pt x="6600" y="8402"/>
                    <a:pt x="6600" y="8418"/>
                    <a:pt x="6584" y="8418"/>
                  </a:cubicBezTo>
                  <a:lnTo>
                    <a:pt x="6600" y="8418"/>
                  </a:lnTo>
                  <a:lnTo>
                    <a:pt x="6584" y="8434"/>
                  </a:lnTo>
                  <a:cubicBezTo>
                    <a:pt x="6584" y="8434"/>
                    <a:pt x="6584" y="8434"/>
                    <a:pt x="6584" y="8449"/>
                  </a:cubicBezTo>
                  <a:lnTo>
                    <a:pt x="6568" y="8449"/>
                  </a:lnTo>
                  <a:cubicBezTo>
                    <a:pt x="6568" y="8465"/>
                    <a:pt x="6568" y="8465"/>
                    <a:pt x="6568" y="8465"/>
                  </a:cubicBezTo>
                  <a:lnTo>
                    <a:pt x="6553" y="8481"/>
                  </a:lnTo>
                  <a:lnTo>
                    <a:pt x="6568" y="8496"/>
                  </a:lnTo>
                  <a:lnTo>
                    <a:pt x="6584" y="8512"/>
                  </a:lnTo>
                  <a:lnTo>
                    <a:pt x="6568" y="8512"/>
                  </a:lnTo>
                  <a:cubicBezTo>
                    <a:pt x="6568" y="8512"/>
                    <a:pt x="6568" y="8528"/>
                    <a:pt x="6584" y="8528"/>
                  </a:cubicBezTo>
                  <a:cubicBezTo>
                    <a:pt x="6568" y="8543"/>
                    <a:pt x="6584" y="8543"/>
                    <a:pt x="6568" y="8543"/>
                  </a:cubicBezTo>
                  <a:cubicBezTo>
                    <a:pt x="6568" y="8543"/>
                    <a:pt x="6553" y="8543"/>
                    <a:pt x="6553" y="8528"/>
                  </a:cubicBezTo>
                  <a:cubicBezTo>
                    <a:pt x="6542" y="8528"/>
                    <a:pt x="6546" y="8535"/>
                    <a:pt x="6544" y="8535"/>
                  </a:cubicBezTo>
                  <a:cubicBezTo>
                    <a:pt x="6544" y="8535"/>
                    <a:pt x="6542" y="8533"/>
                    <a:pt x="6537" y="8528"/>
                  </a:cubicBezTo>
                  <a:lnTo>
                    <a:pt x="6521" y="8543"/>
                  </a:lnTo>
                  <a:lnTo>
                    <a:pt x="6553" y="8543"/>
                  </a:lnTo>
                  <a:cubicBezTo>
                    <a:pt x="6537" y="8559"/>
                    <a:pt x="6537" y="8559"/>
                    <a:pt x="6521" y="8559"/>
                  </a:cubicBezTo>
                  <a:cubicBezTo>
                    <a:pt x="6521" y="8559"/>
                    <a:pt x="6521" y="8559"/>
                    <a:pt x="6521" y="8543"/>
                  </a:cubicBezTo>
                  <a:cubicBezTo>
                    <a:pt x="6506" y="8543"/>
                    <a:pt x="6506" y="8528"/>
                    <a:pt x="6506" y="8528"/>
                  </a:cubicBezTo>
                  <a:lnTo>
                    <a:pt x="6490" y="8543"/>
                  </a:lnTo>
                  <a:lnTo>
                    <a:pt x="6506" y="8543"/>
                  </a:lnTo>
                  <a:cubicBezTo>
                    <a:pt x="6506" y="8559"/>
                    <a:pt x="6506" y="8559"/>
                    <a:pt x="6490" y="8559"/>
                  </a:cubicBezTo>
                  <a:cubicBezTo>
                    <a:pt x="6506" y="8590"/>
                    <a:pt x="6506" y="8575"/>
                    <a:pt x="6506" y="8590"/>
                  </a:cubicBezTo>
                  <a:lnTo>
                    <a:pt x="6506" y="8606"/>
                  </a:lnTo>
                  <a:lnTo>
                    <a:pt x="6506" y="8622"/>
                  </a:lnTo>
                  <a:lnTo>
                    <a:pt x="6521" y="8622"/>
                  </a:lnTo>
                  <a:lnTo>
                    <a:pt x="6506" y="8637"/>
                  </a:lnTo>
                  <a:cubicBezTo>
                    <a:pt x="6506" y="8637"/>
                    <a:pt x="6506" y="8637"/>
                    <a:pt x="6521" y="8653"/>
                  </a:cubicBezTo>
                  <a:lnTo>
                    <a:pt x="6506" y="8653"/>
                  </a:lnTo>
                  <a:lnTo>
                    <a:pt x="6521" y="8669"/>
                  </a:lnTo>
                  <a:lnTo>
                    <a:pt x="6506" y="8669"/>
                  </a:lnTo>
                  <a:cubicBezTo>
                    <a:pt x="6521" y="8669"/>
                    <a:pt x="6521" y="8684"/>
                    <a:pt x="6521" y="8684"/>
                  </a:cubicBezTo>
                  <a:lnTo>
                    <a:pt x="6506" y="8684"/>
                  </a:lnTo>
                  <a:cubicBezTo>
                    <a:pt x="6521" y="8684"/>
                    <a:pt x="6521" y="8700"/>
                    <a:pt x="6521" y="8700"/>
                  </a:cubicBezTo>
                  <a:lnTo>
                    <a:pt x="6458" y="8700"/>
                  </a:lnTo>
                  <a:cubicBezTo>
                    <a:pt x="6474" y="8700"/>
                    <a:pt x="6474" y="8700"/>
                    <a:pt x="6474" y="8716"/>
                  </a:cubicBezTo>
                  <a:lnTo>
                    <a:pt x="6443" y="8716"/>
                  </a:lnTo>
                  <a:cubicBezTo>
                    <a:pt x="6427" y="8700"/>
                    <a:pt x="6411" y="8684"/>
                    <a:pt x="6396" y="8669"/>
                  </a:cubicBezTo>
                  <a:lnTo>
                    <a:pt x="6380" y="8653"/>
                  </a:lnTo>
                  <a:lnTo>
                    <a:pt x="6302" y="8653"/>
                  </a:lnTo>
                  <a:lnTo>
                    <a:pt x="6317" y="8684"/>
                  </a:lnTo>
                  <a:cubicBezTo>
                    <a:pt x="6317" y="8700"/>
                    <a:pt x="6317" y="8700"/>
                    <a:pt x="6333" y="8716"/>
                  </a:cubicBezTo>
                  <a:cubicBezTo>
                    <a:pt x="6333" y="8716"/>
                    <a:pt x="6333" y="8716"/>
                    <a:pt x="6333" y="8731"/>
                  </a:cubicBezTo>
                  <a:lnTo>
                    <a:pt x="6349" y="8747"/>
                  </a:lnTo>
                  <a:lnTo>
                    <a:pt x="6349" y="8763"/>
                  </a:lnTo>
                  <a:lnTo>
                    <a:pt x="6364" y="8778"/>
                  </a:lnTo>
                  <a:lnTo>
                    <a:pt x="6396" y="8778"/>
                  </a:lnTo>
                  <a:cubicBezTo>
                    <a:pt x="6396" y="8778"/>
                    <a:pt x="6396" y="8794"/>
                    <a:pt x="6396" y="8794"/>
                  </a:cubicBezTo>
                  <a:cubicBezTo>
                    <a:pt x="6396" y="8810"/>
                    <a:pt x="6411" y="8810"/>
                    <a:pt x="6411" y="8825"/>
                  </a:cubicBezTo>
                  <a:cubicBezTo>
                    <a:pt x="6427" y="8810"/>
                    <a:pt x="6427" y="8810"/>
                    <a:pt x="6427" y="8810"/>
                  </a:cubicBezTo>
                  <a:lnTo>
                    <a:pt x="6443" y="8810"/>
                  </a:lnTo>
                  <a:cubicBezTo>
                    <a:pt x="6443" y="8810"/>
                    <a:pt x="6443" y="8810"/>
                    <a:pt x="6443" y="8794"/>
                  </a:cubicBezTo>
                  <a:lnTo>
                    <a:pt x="6458" y="8794"/>
                  </a:lnTo>
                  <a:lnTo>
                    <a:pt x="6458" y="8778"/>
                  </a:lnTo>
                  <a:lnTo>
                    <a:pt x="6474" y="8778"/>
                  </a:lnTo>
                  <a:cubicBezTo>
                    <a:pt x="6474" y="8778"/>
                    <a:pt x="6474" y="8778"/>
                    <a:pt x="6474" y="8763"/>
                  </a:cubicBezTo>
                  <a:lnTo>
                    <a:pt x="6490" y="8747"/>
                  </a:lnTo>
                  <a:cubicBezTo>
                    <a:pt x="6490" y="8743"/>
                    <a:pt x="6490" y="8739"/>
                    <a:pt x="6490" y="8731"/>
                  </a:cubicBezTo>
                  <a:lnTo>
                    <a:pt x="6506" y="8731"/>
                  </a:lnTo>
                  <a:cubicBezTo>
                    <a:pt x="6521" y="8716"/>
                    <a:pt x="6521" y="8716"/>
                    <a:pt x="6521" y="8716"/>
                  </a:cubicBezTo>
                  <a:lnTo>
                    <a:pt x="6553" y="8716"/>
                  </a:lnTo>
                  <a:cubicBezTo>
                    <a:pt x="6553" y="8716"/>
                    <a:pt x="6553" y="8700"/>
                    <a:pt x="6553" y="8700"/>
                  </a:cubicBezTo>
                  <a:lnTo>
                    <a:pt x="6553" y="8684"/>
                  </a:lnTo>
                  <a:cubicBezTo>
                    <a:pt x="6568" y="8700"/>
                    <a:pt x="6568" y="8716"/>
                    <a:pt x="6568" y="8716"/>
                  </a:cubicBezTo>
                  <a:lnTo>
                    <a:pt x="6600" y="8716"/>
                  </a:lnTo>
                  <a:cubicBezTo>
                    <a:pt x="6615" y="8700"/>
                    <a:pt x="6615" y="8700"/>
                    <a:pt x="6615" y="8684"/>
                  </a:cubicBezTo>
                  <a:cubicBezTo>
                    <a:pt x="6631" y="8684"/>
                    <a:pt x="6631" y="8700"/>
                    <a:pt x="6631" y="8700"/>
                  </a:cubicBezTo>
                  <a:lnTo>
                    <a:pt x="6647" y="8684"/>
                  </a:lnTo>
                  <a:cubicBezTo>
                    <a:pt x="6647" y="8669"/>
                    <a:pt x="6647" y="8669"/>
                    <a:pt x="6647" y="8669"/>
                  </a:cubicBezTo>
                  <a:lnTo>
                    <a:pt x="6647" y="8653"/>
                  </a:lnTo>
                  <a:cubicBezTo>
                    <a:pt x="6647" y="8653"/>
                    <a:pt x="6662" y="8653"/>
                    <a:pt x="6662" y="8637"/>
                  </a:cubicBezTo>
                  <a:lnTo>
                    <a:pt x="6662" y="8622"/>
                  </a:lnTo>
                  <a:lnTo>
                    <a:pt x="6647" y="8637"/>
                  </a:lnTo>
                  <a:lnTo>
                    <a:pt x="6631" y="8637"/>
                  </a:lnTo>
                  <a:lnTo>
                    <a:pt x="6631" y="8622"/>
                  </a:lnTo>
                  <a:cubicBezTo>
                    <a:pt x="6631" y="8622"/>
                    <a:pt x="6631" y="8606"/>
                    <a:pt x="6631" y="8606"/>
                  </a:cubicBezTo>
                  <a:lnTo>
                    <a:pt x="6631" y="8590"/>
                  </a:lnTo>
                  <a:lnTo>
                    <a:pt x="6631" y="8575"/>
                  </a:lnTo>
                  <a:lnTo>
                    <a:pt x="6600" y="8575"/>
                  </a:lnTo>
                  <a:cubicBezTo>
                    <a:pt x="6600" y="8559"/>
                    <a:pt x="6600" y="8559"/>
                    <a:pt x="6584" y="8559"/>
                  </a:cubicBezTo>
                  <a:cubicBezTo>
                    <a:pt x="6584" y="8559"/>
                    <a:pt x="6584" y="8559"/>
                    <a:pt x="6584" y="8543"/>
                  </a:cubicBezTo>
                  <a:lnTo>
                    <a:pt x="6600" y="8559"/>
                  </a:lnTo>
                  <a:lnTo>
                    <a:pt x="6615" y="8559"/>
                  </a:lnTo>
                  <a:lnTo>
                    <a:pt x="6631" y="8543"/>
                  </a:lnTo>
                  <a:cubicBezTo>
                    <a:pt x="6631" y="8543"/>
                    <a:pt x="6631" y="8559"/>
                    <a:pt x="6631" y="8559"/>
                  </a:cubicBezTo>
                  <a:lnTo>
                    <a:pt x="6647" y="8559"/>
                  </a:lnTo>
                  <a:cubicBezTo>
                    <a:pt x="6647" y="8559"/>
                    <a:pt x="6647" y="8575"/>
                    <a:pt x="6647" y="8575"/>
                  </a:cubicBezTo>
                  <a:lnTo>
                    <a:pt x="6662" y="8575"/>
                  </a:lnTo>
                  <a:cubicBezTo>
                    <a:pt x="6662" y="8575"/>
                    <a:pt x="6662" y="8575"/>
                    <a:pt x="6662" y="8559"/>
                  </a:cubicBezTo>
                  <a:lnTo>
                    <a:pt x="6694" y="8559"/>
                  </a:lnTo>
                  <a:cubicBezTo>
                    <a:pt x="6678" y="8543"/>
                    <a:pt x="6678" y="8543"/>
                    <a:pt x="6662" y="8543"/>
                  </a:cubicBezTo>
                  <a:lnTo>
                    <a:pt x="6662" y="8528"/>
                  </a:lnTo>
                  <a:cubicBezTo>
                    <a:pt x="6667" y="8522"/>
                    <a:pt x="6671" y="8521"/>
                    <a:pt x="6673" y="8521"/>
                  </a:cubicBezTo>
                  <a:cubicBezTo>
                    <a:pt x="6678" y="8521"/>
                    <a:pt x="6678" y="8528"/>
                    <a:pt x="6678" y="8528"/>
                  </a:cubicBezTo>
                  <a:lnTo>
                    <a:pt x="6694" y="8528"/>
                  </a:lnTo>
                  <a:lnTo>
                    <a:pt x="6709" y="8543"/>
                  </a:lnTo>
                  <a:lnTo>
                    <a:pt x="6741" y="8543"/>
                  </a:lnTo>
                  <a:cubicBezTo>
                    <a:pt x="6741" y="8543"/>
                    <a:pt x="6756" y="8543"/>
                    <a:pt x="6756" y="8559"/>
                  </a:cubicBezTo>
                  <a:lnTo>
                    <a:pt x="6772" y="8543"/>
                  </a:lnTo>
                  <a:cubicBezTo>
                    <a:pt x="6780" y="8551"/>
                    <a:pt x="6784" y="8555"/>
                    <a:pt x="6786" y="8555"/>
                  </a:cubicBezTo>
                  <a:cubicBezTo>
                    <a:pt x="6788" y="8555"/>
                    <a:pt x="6788" y="8551"/>
                    <a:pt x="6788" y="8543"/>
                  </a:cubicBezTo>
                  <a:cubicBezTo>
                    <a:pt x="6788" y="8535"/>
                    <a:pt x="6788" y="8535"/>
                    <a:pt x="6790" y="8535"/>
                  </a:cubicBezTo>
                  <a:cubicBezTo>
                    <a:pt x="6792" y="8535"/>
                    <a:pt x="6795" y="8535"/>
                    <a:pt x="6803" y="8528"/>
                  </a:cubicBezTo>
                  <a:cubicBezTo>
                    <a:pt x="6803" y="8512"/>
                    <a:pt x="6803" y="8512"/>
                    <a:pt x="6788" y="8512"/>
                  </a:cubicBezTo>
                  <a:lnTo>
                    <a:pt x="6819" y="8512"/>
                  </a:lnTo>
                  <a:lnTo>
                    <a:pt x="6803" y="8528"/>
                  </a:lnTo>
                  <a:cubicBezTo>
                    <a:pt x="6819" y="8528"/>
                    <a:pt x="6819" y="8528"/>
                    <a:pt x="6819" y="8543"/>
                  </a:cubicBezTo>
                  <a:lnTo>
                    <a:pt x="6803" y="8543"/>
                  </a:lnTo>
                  <a:cubicBezTo>
                    <a:pt x="6819" y="8559"/>
                    <a:pt x="6819" y="8559"/>
                    <a:pt x="6819" y="8575"/>
                  </a:cubicBezTo>
                  <a:lnTo>
                    <a:pt x="6803" y="8575"/>
                  </a:lnTo>
                  <a:lnTo>
                    <a:pt x="6788" y="8590"/>
                  </a:lnTo>
                  <a:lnTo>
                    <a:pt x="6788" y="8606"/>
                  </a:lnTo>
                  <a:lnTo>
                    <a:pt x="6788" y="8622"/>
                  </a:lnTo>
                  <a:cubicBezTo>
                    <a:pt x="6788" y="8622"/>
                    <a:pt x="6788" y="8622"/>
                    <a:pt x="6788" y="8637"/>
                  </a:cubicBezTo>
                  <a:cubicBezTo>
                    <a:pt x="6788" y="8653"/>
                    <a:pt x="6788" y="8653"/>
                    <a:pt x="6788" y="8669"/>
                  </a:cubicBezTo>
                  <a:cubicBezTo>
                    <a:pt x="6803" y="8669"/>
                    <a:pt x="6788" y="8669"/>
                    <a:pt x="6803" y="8653"/>
                  </a:cubicBezTo>
                  <a:cubicBezTo>
                    <a:pt x="6803" y="8669"/>
                    <a:pt x="6803" y="8669"/>
                    <a:pt x="6803" y="8669"/>
                  </a:cubicBezTo>
                  <a:cubicBezTo>
                    <a:pt x="6819" y="8653"/>
                    <a:pt x="6819" y="8653"/>
                    <a:pt x="6835" y="8637"/>
                  </a:cubicBezTo>
                  <a:cubicBezTo>
                    <a:pt x="6835" y="8645"/>
                    <a:pt x="6835" y="8645"/>
                    <a:pt x="6837" y="8645"/>
                  </a:cubicBezTo>
                  <a:cubicBezTo>
                    <a:pt x="6839" y="8645"/>
                    <a:pt x="6842" y="8645"/>
                    <a:pt x="6850" y="8653"/>
                  </a:cubicBezTo>
                  <a:lnTo>
                    <a:pt x="6866" y="8669"/>
                  </a:lnTo>
                  <a:lnTo>
                    <a:pt x="6882" y="8684"/>
                  </a:lnTo>
                  <a:cubicBezTo>
                    <a:pt x="6882" y="8684"/>
                    <a:pt x="6866" y="8700"/>
                    <a:pt x="6882" y="8716"/>
                  </a:cubicBezTo>
                  <a:lnTo>
                    <a:pt x="6882" y="8700"/>
                  </a:lnTo>
                  <a:lnTo>
                    <a:pt x="6897" y="8716"/>
                  </a:lnTo>
                  <a:lnTo>
                    <a:pt x="6913" y="8716"/>
                  </a:lnTo>
                  <a:cubicBezTo>
                    <a:pt x="6913" y="8716"/>
                    <a:pt x="6913" y="8716"/>
                    <a:pt x="6929" y="8731"/>
                  </a:cubicBezTo>
                  <a:cubicBezTo>
                    <a:pt x="6913" y="8731"/>
                    <a:pt x="6913" y="8731"/>
                    <a:pt x="6929" y="8747"/>
                  </a:cubicBezTo>
                  <a:cubicBezTo>
                    <a:pt x="6929" y="8747"/>
                    <a:pt x="6929" y="8747"/>
                    <a:pt x="6929" y="8763"/>
                  </a:cubicBezTo>
                  <a:cubicBezTo>
                    <a:pt x="6944" y="8763"/>
                    <a:pt x="6944" y="8778"/>
                    <a:pt x="6929" y="8778"/>
                  </a:cubicBezTo>
                  <a:lnTo>
                    <a:pt x="6944" y="8794"/>
                  </a:lnTo>
                  <a:lnTo>
                    <a:pt x="6929" y="8794"/>
                  </a:lnTo>
                  <a:cubicBezTo>
                    <a:pt x="6944" y="8794"/>
                    <a:pt x="6944" y="8794"/>
                    <a:pt x="6944" y="8810"/>
                  </a:cubicBezTo>
                  <a:lnTo>
                    <a:pt x="6960" y="8825"/>
                  </a:lnTo>
                  <a:cubicBezTo>
                    <a:pt x="6944" y="8841"/>
                    <a:pt x="6944" y="8841"/>
                    <a:pt x="6960" y="8841"/>
                  </a:cubicBezTo>
                  <a:cubicBezTo>
                    <a:pt x="6960" y="8849"/>
                    <a:pt x="6960" y="8853"/>
                    <a:pt x="6962" y="8853"/>
                  </a:cubicBezTo>
                  <a:cubicBezTo>
                    <a:pt x="6964" y="8853"/>
                    <a:pt x="6968" y="8849"/>
                    <a:pt x="6976" y="8841"/>
                  </a:cubicBezTo>
                  <a:cubicBezTo>
                    <a:pt x="6976" y="8857"/>
                    <a:pt x="6976" y="8857"/>
                    <a:pt x="6976" y="8857"/>
                  </a:cubicBezTo>
                  <a:lnTo>
                    <a:pt x="6976" y="8872"/>
                  </a:lnTo>
                  <a:lnTo>
                    <a:pt x="6960" y="8872"/>
                  </a:lnTo>
                  <a:cubicBezTo>
                    <a:pt x="6960" y="8888"/>
                    <a:pt x="6960" y="8888"/>
                    <a:pt x="6944" y="8888"/>
                  </a:cubicBezTo>
                  <a:cubicBezTo>
                    <a:pt x="6960" y="8904"/>
                    <a:pt x="6960" y="8919"/>
                    <a:pt x="6960" y="8919"/>
                  </a:cubicBezTo>
                  <a:lnTo>
                    <a:pt x="6976" y="8935"/>
                  </a:lnTo>
                  <a:cubicBezTo>
                    <a:pt x="6976" y="8935"/>
                    <a:pt x="6991" y="8951"/>
                    <a:pt x="6991" y="8951"/>
                  </a:cubicBezTo>
                  <a:lnTo>
                    <a:pt x="7007" y="8951"/>
                  </a:lnTo>
                  <a:cubicBezTo>
                    <a:pt x="7007" y="8951"/>
                    <a:pt x="7007" y="8966"/>
                    <a:pt x="7007" y="8966"/>
                  </a:cubicBezTo>
                  <a:cubicBezTo>
                    <a:pt x="7007" y="8966"/>
                    <a:pt x="7023" y="8982"/>
                    <a:pt x="7023" y="8982"/>
                  </a:cubicBezTo>
                  <a:cubicBezTo>
                    <a:pt x="7023" y="8982"/>
                    <a:pt x="7023" y="8982"/>
                    <a:pt x="7023" y="8966"/>
                  </a:cubicBezTo>
                  <a:lnTo>
                    <a:pt x="7038" y="8982"/>
                  </a:lnTo>
                  <a:cubicBezTo>
                    <a:pt x="7038" y="8966"/>
                    <a:pt x="7038" y="8966"/>
                    <a:pt x="7038" y="8966"/>
                  </a:cubicBezTo>
                  <a:lnTo>
                    <a:pt x="7070" y="8966"/>
                  </a:lnTo>
                  <a:cubicBezTo>
                    <a:pt x="7070" y="8966"/>
                    <a:pt x="7054" y="8951"/>
                    <a:pt x="7054" y="8951"/>
                  </a:cubicBezTo>
                  <a:lnTo>
                    <a:pt x="7038" y="8951"/>
                  </a:lnTo>
                  <a:cubicBezTo>
                    <a:pt x="7038" y="8935"/>
                    <a:pt x="7038" y="8935"/>
                    <a:pt x="7038" y="8935"/>
                  </a:cubicBezTo>
                  <a:lnTo>
                    <a:pt x="7023" y="8935"/>
                  </a:lnTo>
                  <a:cubicBezTo>
                    <a:pt x="7007" y="8935"/>
                    <a:pt x="7007" y="8919"/>
                    <a:pt x="7007" y="8919"/>
                  </a:cubicBezTo>
                  <a:lnTo>
                    <a:pt x="6998" y="8910"/>
                  </a:lnTo>
                  <a:lnTo>
                    <a:pt x="6998" y="8910"/>
                  </a:lnTo>
                  <a:cubicBezTo>
                    <a:pt x="7000" y="8910"/>
                    <a:pt x="7003" y="8908"/>
                    <a:pt x="7007" y="8904"/>
                  </a:cubicBezTo>
                  <a:cubicBezTo>
                    <a:pt x="7007" y="8919"/>
                    <a:pt x="7007" y="8919"/>
                    <a:pt x="7023" y="8919"/>
                  </a:cubicBezTo>
                  <a:lnTo>
                    <a:pt x="7038" y="8919"/>
                  </a:lnTo>
                  <a:lnTo>
                    <a:pt x="7038" y="8935"/>
                  </a:lnTo>
                  <a:lnTo>
                    <a:pt x="7054" y="8919"/>
                  </a:lnTo>
                  <a:cubicBezTo>
                    <a:pt x="7054" y="8935"/>
                    <a:pt x="7054" y="8935"/>
                    <a:pt x="7054" y="8935"/>
                  </a:cubicBezTo>
                  <a:lnTo>
                    <a:pt x="7085" y="8935"/>
                  </a:lnTo>
                  <a:cubicBezTo>
                    <a:pt x="7085" y="8935"/>
                    <a:pt x="7085" y="8935"/>
                    <a:pt x="7101" y="8919"/>
                  </a:cubicBezTo>
                  <a:cubicBezTo>
                    <a:pt x="7101" y="8919"/>
                    <a:pt x="7101" y="8919"/>
                    <a:pt x="7101" y="8904"/>
                  </a:cubicBezTo>
                  <a:lnTo>
                    <a:pt x="7117" y="8904"/>
                  </a:lnTo>
                  <a:cubicBezTo>
                    <a:pt x="7117" y="8904"/>
                    <a:pt x="7101" y="8904"/>
                    <a:pt x="7117" y="8888"/>
                  </a:cubicBezTo>
                  <a:cubicBezTo>
                    <a:pt x="7125" y="8896"/>
                    <a:pt x="7129" y="8900"/>
                    <a:pt x="7131" y="8900"/>
                  </a:cubicBezTo>
                  <a:cubicBezTo>
                    <a:pt x="7132" y="8900"/>
                    <a:pt x="7132" y="8896"/>
                    <a:pt x="7132" y="8888"/>
                  </a:cubicBezTo>
                  <a:cubicBezTo>
                    <a:pt x="7132" y="8904"/>
                    <a:pt x="7132" y="8904"/>
                    <a:pt x="7132" y="8919"/>
                  </a:cubicBezTo>
                  <a:cubicBezTo>
                    <a:pt x="7117" y="8935"/>
                    <a:pt x="7117" y="8935"/>
                    <a:pt x="7101" y="8951"/>
                  </a:cubicBezTo>
                  <a:cubicBezTo>
                    <a:pt x="7117" y="8951"/>
                    <a:pt x="7117" y="8951"/>
                    <a:pt x="7132" y="8935"/>
                  </a:cubicBezTo>
                  <a:lnTo>
                    <a:pt x="7132" y="8935"/>
                  </a:lnTo>
                  <a:cubicBezTo>
                    <a:pt x="7132" y="8951"/>
                    <a:pt x="7132" y="8951"/>
                    <a:pt x="7117" y="8951"/>
                  </a:cubicBezTo>
                  <a:lnTo>
                    <a:pt x="7117" y="8966"/>
                  </a:lnTo>
                  <a:lnTo>
                    <a:pt x="7101" y="8966"/>
                  </a:lnTo>
                  <a:lnTo>
                    <a:pt x="7117" y="8982"/>
                  </a:lnTo>
                  <a:cubicBezTo>
                    <a:pt x="7132" y="8998"/>
                    <a:pt x="7117" y="8998"/>
                    <a:pt x="7117" y="9014"/>
                  </a:cubicBezTo>
                  <a:cubicBezTo>
                    <a:pt x="7125" y="9021"/>
                    <a:pt x="7129" y="9021"/>
                    <a:pt x="7132" y="9021"/>
                  </a:cubicBezTo>
                  <a:cubicBezTo>
                    <a:pt x="7136" y="9021"/>
                    <a:pt x="7140" y="9021"/>
                    <a:pt x="7148" y="9029"/>
                  </a:cubicBezTo>
                  <a:lnTo>
                    <a:pt x="7164" y="9045"/>
                  </a:lnTo>
                  <a:lnTo>
                    <a:pt x="7179" y="9045"/>
                  </a:lnTo>
                  <a:lnTo>
                    <a:pt x="7179" y="9061"/>
                  </a:lnTo>
                  <a:lnTo>
                    <a:pt x="7195" y="9061"/>
                  </a:lnTo>
                  <a:lnTo>
                    <a:pt x="7211" y="9076"/>
                  </a:lnTo>
                  <a:cubicBezTo>
                    <a:pt x="7211" y="9076"/>
                    <a:pt x="7211" y="9076"/>
                    <a:pt x="7211" y="9092"/>
                  </a:cubicBezTo>
                  <a:cubicBezTo>
                    <a:pt x="7211" y="9092"/>
                    <a:pt x="7227" y="9108"/>
                    <a:pt x="7227" y="9108"/>
                  </a:cubicBezTo>
                  <a:cubicBezTo>
                    <a:pt x="7227" y="9123"/>
                    <a:pt x="7242" y="9123"/>
                    <a:pt x="7242" y="9123"/>
                  </a:cubicBezTo>
                  <a:lnTo>
                    <a:pt x="7227" y="9139"/>
                  </a:lnTo>
                  <a:lnTo>
                    <a:pt x="7195" y="9139"/>
                  </a:lnTo>
                  <a:cubicBezTo>
                    <a:pt x="7195" y="9139"/>
                    <a:pt x="7195" y="9123"/>
                    <a:pt x="7179" y="9123"/>
                  </a:cubicBezTo>
                  <a:cubicBezTo>
                    <a:pt x="7179" y="9139"/>
                    <a:pt x="7179" y="9139"/>
                    <a:pt x="7179" y="9139"/>
                  </a:cubicBezTo>
                  <a:lnTo>
                    <a:pt x="7179" y="9155"/>
                  </a:lnTo>
                  <a:cubicBezTo>
                    <a:pt x="7179" y="9155"/>
                    <a:pt x="7179" y="9155"/>
                    <a:pt x="7179" y="9170"/>
                  </a:cubicBezTo>
                  <a:cubicBezTo>
                    <a:pt x="7179" y="9170"/>
                    <a:pt x="7179" y="9186"/>
                    <a:pt x="7179" y="9186"/>
                  </a:cubicBezTo>
                  <a:cubicBezTo>
                    <a:pt x="7179" y="9186"/>
                    <a:pt x="7195" y="9202"/>
                    <a:pt x="7195" y="9202"/>
                  </a:cubicBezTo>
                  <a:cubicBezTo>
                    <a:pt x="7211" y="9202"/>
                    <a:pt x="7195" y="9202"/>
                    <a:pt x="7195" y="9186"/>
                  </a:cubicBezTo>
                  <a:lnTo>
                    <a:pt x="7211" y="9186"/>
                  </a:lnTo>
                  <a:lnTo>
                    <a:pt x="7211" y="9202"/>
                  </a:lnTo>
                  <a:cubicBezTo>
                    <a:pt x="7211" y="9202"/>
                    <a:pt x="7211" y="9217"/>
                    <a:pt x="7211" y="9217"/>
                  </a:cubicBezTo>
                  <a:lnTo>
                    <a:pt x="7227" y="9217"/>
                  </a:lnTo>
                  <a:lnTo>
                    <a:pt x="7227" y="9233"/>
                  </a:lnTo>
                  <a:cubicBezTo>
                    <a:pt x="7227" y="9249"/>
                    <a:pt x="7227" y="9249"/>
                    <a:pt x="7227" y="9249"/>
                  </a:cubicBezTo>
                  <a:lnTo>
                    <a:pt x="7242" y="9264"/>
                  </a:lnTo>
                  <a:lnTo>
                    <a:pt x="7242" y="9280"/>
                  </a:lnTo>
                  <a:cubicBezTo>
                    <a:pt x="7242" y="9296"/>
                    <a:pt x="7242" y="9296"/>
                    <a:pt x="7242" y="9296"/>
                  </a:cubicBezTo>
                  <a:cubicBezTo>
                    <a:pt x="7242" y="9311"/>
                    <a:pt x="7258" y="9311"/>
                    <a:pt x="7258" y="9327"/>
                  </a:cubicBezTo>
                  <a:lnTo>
                    <a:pt x="7258" y="9343"/>
                  </a:lnTo>
                  <a:cubicBezTo>
                    <a:pt x="7258" y="9358"/>
                    <a:pt x="7258" y="9358"/>
                    <a:pt x="7258" y="9358"/>
                  </a:cubicBezTo>
                  <a:cubicBezTo>
                    <a:pt x="7274" y="9374"/>
                    <a:pt x="7274" y="9390"/>
                    <a:pt x="7274" y="9390"/>
                  </a:cubicBezTo>
                  <a:lnTo>
                    <a:pt x="7274" y="9405"/>
                  </a:lnTo>
                  <a:lnTo>
                    <a:pt x="7289" y="9421"/>
                  </a:lnTo>
                  <a:cubicBezTo>
                    <a:pt x="7305" y="9437"/>
                    <a:pt x="7305" y="9437"/>
                    <a:pt x="7305" y="9437"/>
                  </a:cubicBezTo>
                  <a:lnTo>
                    <a:pt x="7336" y="9437"/>
                  </a:lnTo>
                  <a:lnTo>
                    <a:pt x="7352" y="9452"/>
                  </a:lnTo>
                  <a:lnTo>
                    <a:pt x="7336" y="9452"/>
                  </a:lnTo>
                  <a:cubicBezTo>
                    <a:pt x="7336" y="9468"/>
                    <a:pt x="7336" y="9468"/>
                    <a:pt x="7336" y="9468"/>
                  </a:cubicBezTo>
                  <a:cubicBezTo>
                    <a:pt x="7321" y="9484"/>
                    <a:pt x="7321" y="9484"/>
                    <a:pt x="7321" y="9484"/>
                  </a:cubicBezTo>
                  <a:lnTo>
                    <a:pt x="7305" y="9484"/>
                  </a:lnTo>
                  <a:cubicBezTo>
                    <a:pt x="7305" y="9484"/>
                    <a:pt x="7305" y="9484"/>
                    <a:pt x="7321" y="9499"/>
                  </a:cubicBezTo>
                  <a:cubicBezTo>
                    <a:pt x="7336" y="9484"/>
                    <a:pt x="7336" y="9484"/>
                    <a:pt x="7336" y="9484"/>
                  </a:cubicBezTo>
                  <a:cubicBezTo>
                    <a:pt x="7352" y="9468"/>
                    <a:pt x="7352" y="9468"/>
                    <a:pt x="7368" y="9468"/>
                  </a:cubicBezTo>
                  <a:lnTo>
                    <a:pt x="7383" y="9468"/>
                  </a:lnTo>
                  <a:lnTo>
                    <a:pt x="7368" y="9484"/>
                  </a:lnTo>
                  <a:lnTo>
                    <a:pt x="7368" y="9499"/>
                  </a:lnTo>
                  <a:lnTo>
                    <a:pt x="7383" y="9499"/>
                  </a:lnTo>
                  <a:cubicBezTo>
                    <a:pt x="7368" y="9515"/>
                    <a:pt x="7368" y="9515"/>
                    <a:pt x="7368" y="9531"/>
                  </a:cubicBezTo>
                  <a:lnTo>
                    <a:pt x="7383" y="9531"/>
                  </a:lnTo>
                  <a:lnTo>
                    <a:pt x="7368" y="9546"/>
                  </a:lnTo>
                  <a:lnTo>
                    <a:pt x="7383" y="9546"/>
                  </a:lnTo>
                  <a:lnTo>
                    <a:pt x="7368" y="9562"/>
                  </a:lnTo>
                  <a:lnTo>
                    <a:pt x="7383" y="9593"/>
                  </a:lnTo>
                  <a:lnTo>
                    <a:pt x="7368" y="9609"/>
                  </a:lnTo>
                  <a:lnTo>
                    <a:pt x="7383" y="9625"/>
                  </a:lnTo>
                  <a:cubicBezTo>
                    <a:pt x="7383" y="9625"/>
                    <a:pt x="7368" y="9625"/>
                    <a:pt x="7368" y="9640"/>
                  </a:cubicBezTo>
                  <a:cubicBezTo>
                    <a:pt x="7368" y="9640"/>
                    <a:pt x="7368" y="9656"/>
                    <a:pt x="7368" y="9672"/>
                  </a:cubicBezTo>
                  <a:lnTo>
                    <a:pt x="7383" y="9672"/>
                  </a:lnTo>
                  <a:cubicBezTo>
                    <a:pt x="7383" y="9672"/>
                    <a:pt x="7399" y="9656"/>
                    <a:pt x="7399" y="9656"/>
                  </a:cubicBezTo>
                  <a:cubicBezTo>
                    <a:pt x="7415" y="9640"/>
                    <a:pt x="7430" y="9640"/>
                    <a:pt x="7446" y="9640"/>
                  </a:cubicBezTo>
                  <a:cubicBezTo>
                    <a:pt x="7462" y="9640"/>
                    <a:pt x="7462" y="9656"/>
                    <a:pt x="7462" y="9656"/>
                  </a:cubicBezTo>
                  <a:lnTo>
                    <a:pt x="7477" y="9656"/>
                  </a:lnTo>
                  <a:cubicBezTo>
                    <a:pt x="7477" y="9672"/>
                    <a:pt x="7477" y="9672"/>
                    <a:pt x="7493" y="9672"/>
                  </a:cubicBezTo>
                  <a:lnTo>
                    <a:pt x="7509" y="9672"/>
                  </a:lnTo>
                  <a:cubicBezTo>
                    <a:pt x="7524" y="9672"/>
                    <a:pt x="7524" y="9672"/>
                    <a:pt x="7524" y="9688"/>
                  </a:cubicBezTo>
                  <a:lnTo>
                    <a:pt x="7540" y="9672"/>
                  </a:lnTo>
                  <a:lnTo>
                    <a:pt x="7540" y="9688"/>
                  </a:lnTo>
                  <a:cubicBezTo>
                    <a:pt x="7540" y="9688"/>
                    <a:pt x="7540" y="9703"/>
                    <a:pt x="7540" y="9703"/>
                  </a:cubicBezTo>
                  <a:cubicBezTo>
                    <a:pt x="7540" y="9703"/>
                    <a:pt x="7556" y="9688"/>
                    <a:pt x="7556" y="9688"/>
                  </a:cubicBezTo>
                  <a:cubicBezTo>
                    <a:pt x="7556" y="9688"/>
                    <a:pt x="7556" y="9703"/>
                    <a:pt x="7556" y="9703"/>
                  </a:cubicBezTo>
                  <a:lnTo>
                    <a:pt x="7587" y="9703"/>
                  </a:lnTo>
                  <a:cubicBezTo>
                    <a:pt x="7603" y="9703"/>
                    <a:pt x="7603" y="9703"/>
                    <a:pt x="7603" y="9688"/>
                  </a:cubicBezTo>
                  <a:lnTo>
                    <a:pt x="7618" y="9703"/>
                  </a:lnTo>
                  <a:cubicBezTo>
                    <a:pt x="7618" y="9719"/>
                    <a:pt x="7618" y="9719"/>
                    <a:pt x="7603" y="9719"/>
                  </a:cubicBezTo>
                  <a:cubicBezTo>
                    <a:pt x="7603" y="9719"/>
                    <a:pt x="7603" y="9719"/>
                    <a:pt x="7587" y="9703"/>
                  </a:cubicBezTo>
                  <a:cubicBezTo>
                    <a:pt x="7587" y="9719"/>
                    <a:pt x="7587" y="9719"/>
                    <a:pt x="7587" y="9719"/>
                  </a:cubicBezTo>
                  <a:lnTo>
                    <a:pt x="7540" y="9719"/>
                  </a:lnTo>
                  <a:cubicBezTo>
                    <a:pt x="7524" y="9703"/>
                    <a:pt x="7509" y="9688"/>
                    <a:pt x="7493" y="9672"/>
                  </a:cubicBezTo>
                  <a:cubicBezTo>
                    <a:pt x="7488" y="9677"/>
                    <a:pt x="7484" y="9679"/>
                    <a:pt x="7482" y="9679"/>
                  </a:cubicBezTo>
                  <a:cubicBezTo>
                    <a:pt x="7477" y="9679"/>
                    <a:pt x="7477" y="9672"/>
                    <a:pt x="7477" y="9672"/>
                  </a:cubicBezTo>
                  <a:lnTo>
                    <a:pt x="7477" y="9688"/>
                  </a:lnTo>
                  <a:cubicBezTo>
                    <a:pt x="7462" y="9672"/>
                    <a:pt x="7462" y="9672"/>
                    <a:pt x="7462" y="9672"/>
                  </a:cubicBezTo>
                  <a:lnTo>
                    <a:pt x="7446" y="9688"/>
                  </a:lnTo>
                  <a:cubicBezTo>
                    <a:pt x="7462" y="9703"/>
                    <a:pt x="7462" y="9719"/>
                    <a:pt x="7477" y="9719"/>
                  </a:cubicBezTo>
                  <a:cubicBezTo>
                    <a:pt x="7477" y="9719"/>
                    <a:pt x="7493" y="9719"/>
                    <a:pt x="7509" y="9703"/>
                  </a:cubicBezTo>
                  <a:cubicBezTo>
                    <a:pt x="7509" y="9719"/>
                    <a:pt x="7509" y="9719"/>
                    <a:pt x="7509" y="9719"/>
                  </a:cubicBezTo>
                  <a:lnTo>
                    <a:pt x="7509" y="9735"/>
                  </a:lnTo>
                  <a:lnTo>
                    <a:pt x="7524" y="9735"/>
                  </a:lnTo>
                  <a:lnTo>
                    <a:pt x="7540" y="9750"/>
                  </a:lnTo>
                  <a:lnTo>
                    <a:pt x="7571" y="9750"/>
                  </a:lnTo>
                  <a:cubicBezTo>
                    <a:pt x="7571" y="9750"/>
                    <a:pt x="7587" y="9766"/>
                    <a:pt x="7587" y="9766"/>
                  </a:cubicBezTo>
                  <a:cubicBezTo>
                    <a:pt x="7571" y="9782"/>
                    <a:pt x="7587" y="9782"/>
                    <a:pt x="7587" y="9797"/>
                  </a:cubicBezTo>
                  <a:lnTo>
                    <a:pt x="7603" y="9797"/>
                  </a:lnTo>
                  <a:cubicBezTo>
                    <a:pt x="7618" y="9797"/>
                    <a:pt x="7618" y="9797"/>
                    <a:pt x="7618" y="9782"/>
                  </a:cubicBezTo>
                  <a:lnTo>
                    <a:pt x="7618" y="9797"/>
                  </a:lnTo>
                  <a:lnTo>
                    <a:pt x="7634" y="9797"/>
                  </a:lnTo>
                  <a:lnTo>
                    <a:pt x="7650" y="9813"/>
                  </a:lnTo>
                  <a:cubicBezTo>
                    <a:pt x="7650" y="9813"/>
                    <a:pt x="7650" y="9813"/>
                    <a:pt x="7650" y="9829"/>
                  </a:cubicBezTo>
                  <a:cubicBezTo>
                    <a:pt x="7665" y="9813"/>
                    <a:pt x="7665" y="9813"/>
                    <a:pt x="7665" y="9813"/>
                  </a:cubicBezTo>
                  <a:cubicBezTo>
                    <a:pt x="7665" y="9797"/>
                    <a:pt x="7665" y="9797"/>
                    <a:pt x="7650" y="9797"/>
                  </a:cubicBezTo>
                  <a:cubicBezTo>
                    <a:pt x="7665" y="9797"/>
                    <a:pt x="7665" y="9782"/>
                    <a:pt x="7665" y="9782"/>
                  </a:cubicBezTo>
                  <a:cubicBezTo>
                    <a:pt x="7665" y="9782"/>
                    <a:pt x="7681" y="9782"/>
                    <a:pt x="7681" y="9766"/>
                  </a:cubicBezTo>
                  <a:lnTo>
                    <a:pt x="7681" y="9782"/>
                  </a:lnTo>
                  <a:cubicBezTo>
                    <a:pt x="7681" y="9782"/>
                    <a:pt x="7681" y="9797"/>
                    <a:pt x="7681" y="9797"/>
                  </a:cubicBezTo>
                  <a:lnTo>
                    <a:pt x="7665" y="9797"/>
                  </a:lnTo>
                  <a:lnTo>
                    <a:pt x="7665" y="9813"/>
                  </a:lnTo>
                  <a:cubicBezTo>
                    <a:pt x="7681" y="9829"/>
                    <a:pt x="7681" y="9829"/>
                    <a:pt x="7681" y="9829"/>
                  </a:cubicBezTo>
                  <a:lnTo>
                    <a:pt x="7681" y="9844"/>
                  </a:lnTo>
                  <a:lnTo>
                    <a:pt x="7681" y="9860"/>
                  </a:lnTo>
                  <a:lnTo>
                    <a:pt x="7697" y="9860"/>
                  </a:lnTo>
                  <a:cubicBezTo>
                    <a:pt x="7697" y="9860"/>
                    <a:pt x="7681" y="9876"/>
                    <a:pt x="7681" y="9876"/>
                  </a:cubicBezTo>
                  <a:cubicBezTo>
                    <a:pt x="7681" y="9876"/>
                    <a:pt x="7697" y="9891"/>
                    <a:pt x="7697" y="9891"/>
                  </a:cubicBezTo>
                  <a:cubicBezTo>
                    <a:pt x="7697" y="9891"/>
                    <a:pt x="7697" y="9907"/>
                    <a:pt x="7697" y="9907"/>
                  </a:cubicBezTo>
                  <a:lnTo>
                    <a:pt x="7697" y="9923"/>
                  </a:lnTo>
                  <a:cubicBezTo>
                    <a:pt x="7697" y="9923"/>
                    <a:pt x="7697" y="9938"/>
                    <a:pt x="7697" y="9938"/>
                  </a:cubicBezTo>
                  <a:cubicBezTo>
                    <a:pt x="7697" y="9938"/>
                    <a:pt x="7728" y="9970"/>
                    <a:pt x="7728" y="9970"/>
                  </a:cubicBezTo>
                  <a:cubicBezTo>
                    <a:pt x="7728" y="9970"/>
                    <a:pt x="7728" y="9970"/>
                    <a:pt x="7744" y="9985"/>
                  </a:cubicBezTo>
                  <a:lnTo>
                    <a:pt x="7728" y="9985"/>
                  </a:lnTo>
                  <a:lnTo>
                    <a:pt x="7744" y="10001"/>
                  </a:lnTo>
                  <a:lnTo>
                    <a:pt x="7744" y="10017"/>
                  </a:lnTo>
                  <a:lnTo>
                    <a:pt x="7759" y="10032"/>
                  </a:lnTo>
                  <a:lnTo>
                    <a:pt x="7759" y="10048"/>
                  </a:lnTo>
                  <a:cubicBezTo>
                    <a:pt x="7759" y="10056"/>
                    <a:pt x="7759" y="10056"/>
                    <a:pt x="7759" y="10056"/>
                  </a:cubicBezTo>
                  <a:cubicBezTo>
                    <a:pt x="7759" y="10056"/>
                    <a:pt x="7759" y="10056"/>
                    <a:pt x="7759" y="10064"/>
                  </a:cubicBezTo>
                  <a:lnTo>
                    <a:pt x="7775" y="10064"/>
                  </a:lnTo>
                  <a:cubicBezTo>
                    <a:pt x="7775" y="10072"/>
                    <a:pt x="7775" y="10072"/>
                    <a:pt x="7775" y="10072"/>
                  </a:cubicBezTo>
                  <a:cubicBezTo>
                    <a:pt x="7775" y="10072"/>
                    <a:pt x="7775" y="10072"/>
                    <a:pt x="7775" y="10079"/>
                  </a:cubicBezTo>
                  <a:cubicBezTo>
                    <a:pt x="7783" y="10087"/>
                    <a:pt x="7787" y="10091"/>
                    <a:pt x="7791" y="10091"/>
                  </a:cubicBezTo>
                  <a:cubicBezTo>
                    <a:pt x="7795" y="10091"/>
                    <a:pt x="7799" y="10087"/>
                    <a:pt x="7806" y="10079"/>
                  </a:cubicBezTo>
                  <a:lnTo>
                    <a:pt x="7806" y="10095"/>
                  </a:lnTo>
                  <a:lnTo>
                    <a:pt x="7806" y="10111"/>
                  </a:lnTo>
                  <a:cubicBezTo>
                    <a:pt x="7822" y="10126"/>
                    <a:pt x="7822" y="10142"/>
                    <a:pt x="7838" y="10158"/>
                  </a:cubicBezTo>
                  <a:lnTo>
                    <a:pt x="7853" y="10173"/>
                  </a:lnTo>
                  <a:cubicBezTo>
                    <a:pt x="7853" y="10173"/>
                    <a:pt x="7853" y="10173"/>
                    <a:pt x="7853" y="10189"/>
                  </a:cubicBezTo>
                  <a:lnTo>
                    <a:pt x="7869" y="10205"/>
                  </a:lnTo>
                  <a:cubicBezTo>
                    <a:pt x="7869" y="10220"/>
                    <a:pt x="7885" y="10220"/>
                    <a:pt x="7885" y="10220"/>
                  </a:cubicBezTo>
                  <a:cubicBezTo>
                    <a:pt x="7885" y="10236"/>
                    <a:pt x="7885" y="10236"/>
                    <a:pt x="7885" y="10236"/>
                  </a:cubicBezTo>
                  <a:cubicBezTo>
                    <a:pt x="7885" y="10236"/>
                    <a:pt x="7901" y="10236"/>
                    <a:pt x="7901" y="10252"/>
                  </a:cubicBezTo>
                  <a:cubicBezTo>
                    <a:pt x="7901" y="10267"/>
                    <a:pt x="7901" y="10267"/>
                    <a:pt x="7901" y="10267"/>
                  </a:cubicBezTo>
                  <a:cubicBezTo>
                    <a:pt x="7901" y="10283"/>
                    <a:pt x="7901" y="10283"/>
                    <a:pt x="7901" y="10283"/>
                  </a:cubicBezTo>
                  <a:cubicBezTo>
                    <a:pt x="7908" y="10291"/>
                    <a:pt x="7912" y="10291"/>
                    <a:pt x="7916" y="10291"/>
                  </a:cubicBezTo>
                  <a:cubicBezTo>
                    <a:pt x="7920" y="10291"/>
                    <a:pt x="7924" y="10291"/>
                    <a:pt x="7932" y="10299"/>
                  </a:cubicBezTo>
                  <a:lnTo>
                    <a:pt x="7932" y="10314"/>
                  </a:lnTo>
                  <a:lnTo>
                    <a:pt x="7948" y="10299"/>
                  </a:lnTo>
                  <a:cubicBezTo>
                    <a:pt x="7948" y="10314"/>
                    <a:pt x="7948" y="10314"/>
                    <a:pt x="7948" y="10314"/>
                  </a:cubicBezTo>
                  <a:lnTo>
                    <a:pt x="7963" y="10330"/>
                  </a:lnTo>
                  <a:lnTo>
                    <a:pt x="7963" y="10346"/>
                  </a:lnTo>
                  <a:lnTo>
                    <a:pt x="7963" y="10361"/>
                  </a:lnTo>
                  <a:lnTo>
                    <a:pt x="7979" y="10377"/>
                  </a:lnTo>
                  <a:cubicBezTo>
                    <a:pt x="7979" y="10393"/>
                    <a:pt x="7979" y="10409"/>
                    <a:pt x="7995" y="10409"/>
                  </a:cubicBezTo>
                  <a:lnTo>
                    <a:pt x="8010" y="10440"/>
                  </a:lnTo>
                  <a:lnTo>
                    <a:pt x="8010" y="10424"/>
                  </a:lnTo>
                  <a:cubicBezTo>
                    <a:pt x="8026" y="10440"/>
                    <a:pt x="8026" y="10440"/>
                    <a:pt x="8026" y="10440"/>
                  </a:cubicBezTo>
                  <a:lnTo>
                    <a:pt x="8026" y="10456"/>
                  </a:lnTo>
                  <a:lnTo>
                    <a:pt x="8042" y="10471"/>
                  </a:lnTo>
                  <a:lnTo>
                    <a:pt x="8057" y="10471"/>
                  </a:lnTo>
                  <a:lnTo>
                    <a:pt x="8042" y="10487"/>
                  </a:lnTo>
                  <a:lnTo>
                    <a:pt x="8042" y="10503"/>
                  </a:lnTo>
                  <a:cubicBezTo>
                    <a:pt x="8042" y="10503"/>
                    <a:pt x="8042" y="10503"/>
                    <a:pt x="8042" y="10518"/>
                  </a:cubicBezTo>
                  <a:lnTo>
                    <a:pt x="8057" y="10534"/>
                  </a:lnTo>
                  <a:lnTo>
                    <a:pt x="8089" y="10534"/>
                  </a:lnTo>
                  <a:cubicBezTo>
                    <a:pt x="8104" y="10550"/>
                    <a:pt x="8104" y="10550"/>
                    <a:pt x="8104" y="10550"/>
                  </a:cubicBezTo>
                  <a:lnTo>
                    <a:pt x="8136" y="10565"/>
                  </a:lnTo>
                  <a:cubicBezTo>
                    <a:pt x="8136" y="10565"/>
                    <a:pt x="8136" y="10581"/>
                    <a:pt x="8136" y="10581"/>
                  </a:cubicBezTo>
                  <a:lnTo>
                    <a:pt x="8151" y="10581"/>
                  </a:lnTo>
                  <a:cubicBezTo>
                    <a:pt x="8151" y="10581"/>
                    <a:pt x="8151" y="10597"/>
                    <a:pt x="8167" y="10597"/>
                  </a:cubicBezTo>
                  <a:lnTo>
                    <a:pt x="8183" y="10597"/>
                  </a:lnTo>
                  <a:lnTo>
                    <a:pt x="8198" y="10628"/>
                  </a:lnTo>
                  <a:lnTo>
                    <a:pt x="8245" y="10628"/>
                  </a:lnTo>
                  <a:cubicBezTo>
                    <a:pt x="8261" y="10628"/>
                    <a:pt x="8261" y="10628"/>
                    <a:pt x="8261" y="10644"/>
                  </a:cubicBezTo>
                  <a:cubicBezTo>
                    <a:pt x="8277" y="10628"/>
                    <a:pt x="8292" y="10628"/>
                    <a:pt x="8292" y="10628"/>
                  </a:cubicBezTo>
                  <a:lnTo>
                    <a:pt x="8308" y="10628"/>
                  </a:lnTo>
                  <a:lnTo>
                    <a:pt x="8324" y="10612"/>
                  </a:lnTo>
                  <a:lnTo>
                    <a:pt x="8339" y="10612"/>
                  </a:lnTo>
                  <a:lnTo>
                    <a:pt x="8355" y="10628"/>
                  </a:lnTo>
                  <a:lnTo>
                    <a:pt x="8371" y="10644"/>
                  </a:lnTo>
                  <a:cubicBezTo>
                    <a:pt x="8371" y="10644"/>
                    <a:pt x="8371" y="10659"/>
                    <a:pt x="8386" y="10659"/>
                  </a:cubicBezTo>
                  <a:lnTo>
                    <a:pt x="8402" y="10675"/>
                  </a:lnTo>
                  <a:lnTo>
                    <a:pt x="8386" y="10675"/>
                  </a:lnTo>
                  <a:lnTo>
                    <a:pt x="8402" y="10691"/>
                  </a:lnTo>
                  <a:lnTo>
                    <a:pt x="8418" y="10691"/>
                  </a:lnTo>
                  <a:cubicBezTo>
                    <a:pt x="8418" y="10691"/>
                    <a:pt x="8433" y="10675"/>
                    <a:pt x="8433" y="10675"/>
                  </a:cubicBezTo>
                  <a:lnTo>
                    <a:pt x="8449" y="10675"/>
                  </a:lnTo>
                  <a:cubicBezTo>
                    <a:pt x="8449" y="10659"/>
                    <a:pt x="8449" y="10659"/>
                    <a:pt x="8449" y="10659"/>
                  </a:cubicBezTo>
                  <a:cubicBezTo>
                    <a:pt x="8449" y="10659"/>
                    <a:pt x="8449" y="10644"/>
                    <a:pt x="8449" y="10644"/>
                  </a:cubicBezTo>
                  <a:cubicBezTo>
                    <a:pt x="8433" y="10628"/>
                    <a:pt x="8433" y="10628"/>
                    <a:pt x="8433" y="10628"/>
                  </a:cubicBezTo>
                  <a:cubicBezTo>
                    <a:pt x="8433" y="10612"/>
                    <a:pt x="8433" y="10612"/>
                    <a:pt x="8433" y="10612"/>
                  </a:cubicBezTo>
                  <a:cubicBezTo>
                    <a:pt x="8433" y="10597"/>
                    <a:pt x="8433" y="10597"/>
                    <a:pt x="8433" y="10597"/>
                  </a:cubicBezTo>
                  <a:cubicBezTo>
                    <a:pt x="8433" y="10597"/>
                    <a:pt x="8433" y="10581"/>
                    <a:pt x="8433" y="10581"/>
                  </a:cubicBezTo>
                  <a:lnTo>
                    <a:pt x="8418" y="10565"/>
                  </a:lnTo>
                  <a:cubicBezTo>
                    <a:pt x="8433" y="10565"/>
                    <a:pt x="8433" y="10565"/>
                    <a:pt x="8449" y="10550"/>
                  </a:cubicBezTo>
                  <a:cubicBezTo>
                    <a:pt x="8433" y="10550"/>
                    <a:pt x="8433" y="10534"/>
                    <a:pt x="8433" y="10534"/>
                  </a:cubicBezTo>
                  <a:lnTo>
                    <a:pt x="8418" y="10518"/>
                  </a:lnTo>
                  <a:cubicBezTo>
                    <a:pt x="8402" y="10503"/>
                    <a:pt x="8402" y="10503"/>
                    <a:pt x="8402" y="10503"/>
                  </a:cubicBezTo>
                  <a:lnTo>
                    <a:pt x="8386" y="10487"/>
                  </a:lnTo>
                  <a:lnTo>
                    <a:pt x="8418" y="10487"/>
                  </a:lnTo>
                  <a:cubicBezTo>
                    <a:pt x="8418" y="10487"/>
                    <a:pt x="8402" y="10487"/>
                    <a:pt x="8402" y="10471"/>
                  </a:cubicBezTo>
                  <a:lnTo>
                    <a:pt x="8418" y="10471"/>
                  </a:lnTo>
                  <a:lnTo>
                    <a:pt x="8386" y="10440"/>
                  </a:lnTo>
                  <a:lnTo>
                    <a:pt x="8402" y="10440"/>
                  </a:lnTo>
                  <a:lnTo>
                    <a:pt x="8418" y="10456"/>
                  </a:lnTo>
                  <a:cubicBezTo>
                    <a:pt x="8418" y="10471"/>
                    <a:pt x="8433" y="10471"/>
                    <a:pt x="8433" y="10471"/>
                  </a:cubicBezTo>
                  <a:cubicBezTo>
                    <a:pt x="8433" y="10471"/>
                    <a:pt x="8433" y="10471"/>
                    <a:pt x="8433" y="10456"/>
                  </a:cubicBezTo>
                  <a:lnTo>
                    <a:pt x="8418" y="10440"/>
                  </a:lnTo>
                  <a:lnTo>
                    <a:pt x="8433" y="10440"/>
                  </a:lnTo>
                  <a:cubicBezTo>
                    <a:pt x="8449" y="10456"/>
                    <a:pt x="8449" y="10456"/>
                    <a:pt x="8449" y="10456"/>
                  </a:cubicBezTo>
                  <a:cubicBezTo>
                    <a:pt x="8465" y="10471"/>
                    <a:pt x="8480" y="10487"/>
                    <a:pt x="8496" y="10503"/>
                  </a:cubicBezTo>
                  <a:cubicBezTo>
                    <a:pt x="8496" y="10518"/>
                    <a:pt x="8496" y="10518"/>
                    <a:pt x="8496" y="10534"/>
                  </a:cubicBezTo>
                  <a:cubicBezTo>
                    <a:pt x="8496" y="10534"/>
                    <a:pt x="8496" y="10518"/>
                    <a:pt x="8480" y="10518"/>
                  </a:cubicBezTo>
                  <a:lnTo>
                    <a:pt x="8480" y="10534"/>
                  </a:lnTo>
                  <a:cubicBezTo>
                    <a:pt x="8473" y="10542"/>
                    <a:pt x="8469" y="10542"/>
                    <a:pt x="8467" y="10542"/>
                  </a:cubicBezTo>
                  <a:cubicBezTo>
                    <a:pt x="8465" y="10542"/>
                    <a:pt x="8465" y="10542"/>
                    <a:pt x="8465" y="10550"/>
                  </a:cubicBezTo>
                  <a:cubicBezTo>
                    <a:pt x="8465" y="10550"/>
                    <a:pt x="8480" y="10565"/>
                    <a:pt x="8480" y="10565"/>
                  </a:cubicBezTo>
                  <a:lnTo>
                    <a:pt x="8496" y="10565"/>
                  </a:lnTo>
                  <a:lnTo>
                    <a:pt x="8512" y="10581"/>
                  </a:lnTo>
                  <a:lnTo>
                    <a:pt x="8543" y="10581"/>
                  </a:lnTo>
                  <a:cubicBezTo>
                    <a:pt x="8543" y="10581"/>
                    <a:pt x="8559" y="10581"/>
                    <a:pt x="8559" y="10597"/>
                  </a:cubicBezTo>
                  <a:cubicBezTo>
                    <a:pt x="8559" y="10597"/>
                    <a:pt x="8575" y="10612"/>
                    <a:pt x="8575" y="10612"/>
                  </a:cubicBezTo>
                  <a:lnTo>
                    <a:pt x="8590" y="10612"/>
                  </a:lnTo>
                  <a:lnTo>
                    <a:pt x="8590" y="10628"/>
                  </a:lnTo>
                  <a:cubicBezTo>
                    <a:pt x="8601" y="10628"/>
                    <a:pt x="8604" y="10621"/>
                    <a:pt x="8605" y="10621"/>
                  </a:cubicBezTo>
                  <a:cubicBezTo>
                    <a:pt x="8606" y="10621"/>
                    <a:pt x="8606" y="10623"/>
                    <a:pt x="8606" y="10628"/>
                  </a:cubicBezTo>
                  <a:cubicBezTo>
                    <a:pt x="8606" y="10612"/>
                    <a:pt x="8606" y="10612"/>
                    <a:pt x="8606" y="10612"/>
                  </a:cubicBezTo>
                  <a:lnTo>
                    <a:pt x="8622" y="10612"/>
                  </a:lnTo>
                  <a:cubicBezTo>
                    <a:pt x="8606" y="10597"/>
                    <a:pt x="8606" y="10597"/>
                    <a:pt x="8590" y="10597"/>
                  </a:cubicBezTo>
                  <a:lnTo>
                    <a:pt x="8606" y="10597"/>
                  </a:lnTo>
                  <a:cubicBezTo>
                    <a:pt x="8590" y="10581"/>
                    <a:pt x="8590" y="10581"/>
                    <a:pt x="8590" y="10565"/>
                  </a:cubicBezTo>
                  <a:cubicBezTo>
                    <a:pt x="8606" y="10565"/>
                    <a:pt x="8606" y="10565"/>
                    <a:pt x="8606" y="10581"/>
                  </a:cubicBezTo>
                  <a:cubicBezTo>
                    <a:pt x="8606" y="10581"/>
                    <a:pt x="8606" y="10565"/>
                    <a:pt x="8622" y="10565"/>
                  </a:cubicBezTo>
                  <a:lnTo>
                    <a:pt x="8606" y="10565"/>
                  </a:lnTo>
                  <a:cubicBezTo>
                    <a:pt x="8606" y="10565"/>
                    <a:pt x="8606" y="10550"/>
                    <a:pt x="8606" y="10550"/>
                  </a:cubicBezTo>
                  <a:cubicBezTo>
                    <a:pt x="8622" y="10550"/>
                    <a:pt x="8622" y="10550"/>
                    <a:pt x="8622" y="10534"/>
                  </a:cubicBezTo>
                  <a:cubicBezTo>
                    <a:pt x="8622" y="10534"/>
                    <a:pt x="8606" y="10503"/>
                    <a:pt x="8590" y="10487"/>
                  </a:cubicBezTo>
                  <a:lnTo>
                    <a:pt x="8575" y="10471"/>
                  </a:lnTo>
                  <a:lnTo>
                    <a:pt x="8559" y="10471"/>
                  </a:lnTo>
                  <a:cubicBezTo>
                    <a:pt x="8559" y="10471"/>
                    <a:pt x="8559" y="10456"/>
                    <a:pt x="8543" y="10456"/>
                  </a:cubicBezTo>
                  <a:lnTo>
                    <a:pt x="8543" y="10424"/>
                  </a:lnTo>
                  <a:cubicBezTo>
                    <a:pt x="8543" y="10424"/>
                    <a:pt x="8527" y="10409"/>
                    <a:pt x="8527" y="10409"/>
                  </a:cubicBezTo>
                  <a:lnTo>
                    <a:pt x="8496" y="10393"/>
                  </a:lnTo>
                  <a:cubicBezTo>
                    <a:pt x="8496" y="10393"/>
                    <a:pt x="8480" y="10377"/>
                    <a:pt x="8480" y="10377"/>
                  </a:cubicBezTo>
                  <a:cubicBezTo>
                    <a:pt x="8496" y="10361"/>
                    <a:pt x="8496" y="10361"/>
                    <a:pt x="8512" y="10361"/>
                  </a:cubicBezTo>
                  <a:cubicBezTo>
                    <a:pt x="8512" y="10361"/>
                    <a:pt x="8512" y="10346"/>
                    <a:pt x="8527" y="10346"/>
                  </a:cubicBezTo>
                  <a:lnTo>
                    <a:pt x="8543" y="10330"/>
                  </a:lnTo>
                  <a:lnTo>
                    <a:pt x="8559" y="10330"/>
                  </a:lnTo>
                  <a:cubicBezTo>
                    <a:pt x="8559" y="10346"/>
                    <a:pt x="8575" y="10346"/>
                    <a:pt x="8575" y="10361"/>
                  </a:cubicBezTo>
                  <a:lnTo>
                    <a:pt x="8606" y="10361"/>
                  </a:lnTo>
                  <a:lnTo>
                    <a:pt x="8622" y="10393"/>
                  </a:lnTo>
                  <a:cubicBezTo>
                    <a:pt x="8622" y="10393"/>
                    <a:pt x="8637" y="10393"/>
                    <a:pt x="8622" y="10409"/>
                  </a:cubicBezTo>
                  <a:cubicBezTo>
                    <a:pt x="8622" y="10409"/>
                    <a:pt x="8622" y="10409"/>
                    <a:pt x="8637" y="10424"/>
                  </a:cubicBezTo>
                  <a:lnTo>
                    <a:pt x="8653" y="10424"/>
                  </a:lnTo>
                  <a:cubicBezTo>
                    <a:pt x="8653" y="10424"/>
                    <a:pt x="8653" y="10409"/>
                    <a:pt x="8653" y="10409"/>
                  </a:cubicBezTo>
                  <a:cubicBezTo>
                    <a:pt x="8653" y="10393"/>
                    <a:pt x="8669" y="10393"/>
                    <a:pt x="8669" y="10393"/>
                  </a:cubicBezTo>
                  <a:cubicBezTo>
                    <a:pt x="8669" y="10409"/>
                    <a:pt x="8669" y="10409"/>
                    <a:pt x="8669" y="10409"/>
                  </a:cubicBezTo>
                  <a:lnTo>
                    <a:pt x="8763" y="10409"/>
                  </a:lnTo>
                  <a:lnTo>
                    <a:pt x="8763" y="10393"/>
                  </a:lnTo>
                  <a:cubicBezTo>
                    <a:pt x="8763" y="10393"/>
                    <a:pt x="8763" y="10377"/>
                    <a:pt x="8763" y="10377"/>
                  </a:cubicBezTo>
                  <a:cubicBezTo>
                    <a:pt x="8763" y="10377"/>
                    <a:pt x="8763" y="10377"/>
                    <a:pt x="8763" y="10361"/>
                  </a:cubicBezTo>
                  <a:lnTo>
                    <a:pt x="8747" y="10346"/>
                  </a:lnTo>
                  <a:cubicBezTo>
                    <a:pt x="8747" y="10346"/>
                    <a:pt x="8747" y="10330"/>
                    <a:pt x="8747" y="10330"/>
                  </a:cubicBezTo>
                  <a:lnTo>
                    <a:pt x="8731" y="10330"/>
                  </a:lnTo>
                  <a:cubicBezTo>
                    <a:pt x="8731" y="10314"/>
                    <a:pt x="8731" y="10314"/>
                    <a:pt x="8731" y="10314"/>
                  </a:cubicBezTo>
                  <a:lnTo>
                    <a:pt x="8778" y="10314"/>
                  </a:lnTo>
                  <a:cubicBezTo>
                    <a:pt x="8778" y="10314"/>
                    <a:pt x="8778" y="10314"/>
                    <a:pt x="8778" y="10299"/>
                  </a:cubicBezTo>
                  <a:cubicBezTo>
                    <a:pt x="8778" y="10283"/>
                    <a:pt x="8778" y="10283"/>
                    <a:pt x="8778" y="10283"/>
                  </a:cubicBezTo>
                  <a:cubicBezTo>
                    <a:pt x="8778" y="10267"/>
                    <a:pt x="8778" y="10267"/>
                    <a:pt x="8763" y="10252"/>
                  </a:cubicBezTo>
                  <a:lnTo>
                    <a:pt x="8731" y="10252"/>
                  </a:lnTo>
                  <a:cubicBezTo>
                    <a:pt x="8731" y="10252"/>
                    <a:pt x="8731" y="10267"/>
                    <a:pt x="8731" y="10267"/>
                  </a:cubicBezTo>
                  <a:lnTo>
                    <a:pt x="8716" y="10267"/>
                  </a:lnTo>
                  <a:lnTo>
                    <a:pt x="8716" y="10252"/>
                  </a:lnTo>
                  <a:lnTo>
                    <a:pt x="8731" y="10252"/>
                  </a:lnTo>
                  <a:lnTo>
                    <a:pt x="8747" y="10236"/>
                  </a:lnTo>
                  <a:cubicBezTo>
                    <a:pt x="8747" y="10236"/>
                    <a:pt x="8747" y="10236"/>
                    <a:pt x="8747" y="10220"/>
                  </a:cubicBezTo>
                  <a:lnTo>
                    <a:pt x="8747" y="10205"/>
                  </a:lnTo>
                  <a:lnTo>
                    <a:pt x="8778" y="10205"/>
                  </a:lnTo>
                  <a:lnTo>
                    <a:pt x="8763" y="10189"/>
                  </a:lnTo>
                  <a:lnTo>
                    <a:pt x="8778" y="10189"/>
                  </a:lnTo>
                  <a:cubicBezTo>
                    <a:pt x="8778" y="10189"/>
                    <a:pt x="8794" y="10189"/>
                    <a:pt x="8778" y="10173"/>
                  </a:cubicBezTo>
                  <a:lnTo>
                    <a:pt x="8794" y="10173"/>
                  </a:lnTo>
                  <a:cubicBezTo>
                    <a:pt x="8786" y="10166"/>
                    <a:pt x="8782" y="10166"/>
                    <a:pt x="8780" y="10166"/>
                  </a:cubicBezTo>
                  <a:cubicBezTo>
                    <a:pt x="8778" y="10166"/>
                    <a:pt x="8778" y="10166"/>
                    <a:pt x="8778" y="10158"/>
                  </a:cubicBezTo>
                  <a:cubicBezTo>
                    <a:pt x="8774" y="10162"/>
                    <a:pt x="8768" y="10164"/>
                    <a:pt x="8762" y="10164"/>
                  </a:cubicBezTo>
                  <a:cubicBezTo>
                    <a:pt x="8747" y="10164"/>
                    <a:pt x="8731" y="10153"/>
                    <a:pt x="8731" y="10142"/>
                  </a:cubicBezTo>
                  <a:cubicBezTo>
                    <a:pt x="8731" y="10126"/>
                    <a:pt x="8731" y="10126"/>
                    <a:pt x="8716" y="10126"/>
                  </a:cubicBezTo>
                  <a:cubicBezTo>
                    <a:pt x="8716" y="10111"/>
                    <a:pt x="8716" y="10111"/>
                    <a:pt x="8716" y="10111"/>
                  </a:cubicBezTo>
                  <a:cubicBezTo>
                    <a:pt x="8716" y="10111"/>
                    <a:pt x="8716" y="10095"/>
                    <a:pt x="8716" y="10095"/>
                  </a:cubicBezTo>
                  <a:lnTo>
                    <a:pt x="8700" y="10079"/>
                  </a:lnTo>
                  <a:lnTo>
                    <a:pt x="8684" y="10079"/>
                  </a:lnTo>
                  <a:lnTo>
                    <a:pt x="8700" y="10064"/>
                  </a:lnTo>
                  <a:cubicBezTo>
                    <a:pt x="8684" y="10048"/>
                    <a:pt x="8684" y="10048"/>
                    <a:pt x="8669" y="10048"/>
                  </a:cubicBezTo>
                  <a:lnTo>
                    <a:pt x="8653" y="10048"/>
                  </a:lnTo>
                  <a:cubicBezTo>
                    <a:pt x="8653" y="10048"/>
                    <a:pt x="8653" y="10048"/>
                    <a:pt x="8653" y="10032"/>
                  </a:cubicBezTo>
                  <a:lnTo>
                    <a:pt x="8716" y="10032"/>
                  </a:lnTo>
                  <a:cubicBezTo>
                    <a:pt x="8731" y="10032"/>
                    <a:pt x="8731" y="10017"/>
                    <a:pt x="8747" y="10017"/>
                  </a:cubicBezTo>
                  <a:lnTo>
                    <a:pt x="8778" y="10017"/>
                  </a:lnTo>
                  <a:cubicBezTo>
                    <a:pt x="8778" y="10017"/>
                    <a:pt x="8794" y="10017"/>
                    <a:pt x="8794" y="10001"/>
                  </a:cubicBezTo>
                  <a:cubicBezTo>
                    <a:pt x="8810" y="10017"/>
                    <a:pt x="8810" y="10017"/>
                    <a:pt x="8825" y="10017"/>
                  </a:cubicBezTo>
                  <a:cubicBezTo>
                    <a:pt x="8825" y="10017"/>
                    <a:pt x="8841" y="10032"/>
                    <a:pt x="8841" y="10032"/>
                  </a:cubicBezTo>
                  <a:lnTo>
                    <a:pt x="8904" y="10032"/>
                  </a:lnTo>
                  <a:cubicBezTo>
                    <a:pt x="8904" y="10048"/>
                    <a:pt x="8904" y="10048"/>
                    <a:pt x="8888" y="10048"/>
                  </a:cubicBezTo>
                  <a:cubicBezTo>
                    <a:pt x="8904" y="10064"/>
                    <a:pt x="8919" y="10064"/>
                    <a:pt x="8935" y="10079"/>
                  </a:cubicBezTo>
                  <a:cubicBezTo>
                    <a:pt x="8935" y="10079"/>
                    <a:pt x="8935" y="10064"/>
                    <a:pt x="8951" y="10064"/>
                  </a:cubicBezTo>
                  <a:cubicBezTo>
                    <a:pt x="8951" y="10064"/>
                    <a:pt x="8951" y="10064"/>
                    <a:pt x="8951" y="10079"/>
                  </a:cubicBezTo>
                  <a:cubicBezTo>
                    <a:pt x="8966" y="10064"/>
                    <a:pt x="8966" y="10064"/>
                    <a:pt x="8966" y="10064"/>
                  </a:cubicBezTo>
                  <a:lnTo>
                    <a:pt x="8982" y="10064"/>
                  </a:lnTo>
                  <a:cubicBezTo>
                    <a:pt x="8982" y="10048"/>
                    <a:pt x="8982" y="10048"/>
                    <a:pt x="8982" y="10048"/>
                  </a:cubicBezTo>
                  <a:lnTo>
                    <a:pt x="8951" y="10048"/>
                  </a:lnTo>
                  <a:lnTo>
                    <a:pt x="8935" y="10064"/>
                  </a:lnTo>
                  <a:lnTo>
                    <a:pt x="8919" y="10048"/>
                  </a:lnTo>
                  <a:lnTo>
                    <a:pt x="8935" y="10048"/>
                  </a:lnTo>
                  <a:lnTo>
                    <a:pt x="8919" y="10032"/>
                  </a:lnTo>
                  <a:cubicBezTo>
                    <a:pt x="8904" y="10032"/>
                    <a:pt x="8904" y="10017"/>
                    <a:pt x="8904" y="10017"/>
                  </a:cubicBezTo>
                  <a:cubicBezTo>
                    <a:pt x="8888" y="10017"/>
                    <a:pt x="8888" y="10017"/>
                    <a:pt x="8872" y="10001"/>
                  </a:cubicBezTo>
                  <a:cubicBezTo>
                    <a:pt x="8864" y="9993"/>
                    <a:pt x="8861" y="9989"/>
                    <a:pt x="8857" y="9989"/>
                  </a:cubicBezTo>
                  <a:cubicBezTo>
                    <a:pt x="8853" y="9989"/>
                    <a:pt x="8849" y="9993"/>
                    <a:pt x="8841" y="10001"/>
                  </a:cubicBezTo>
                  <a:cubicBezTo>
                    <a:pt x="8841" y="9985"/>
                    <a:pt x="8841" y="9985"/>
                    <a:pt x="8841" y="9985"/>
                  </a:cubicBezTo>
                  <a:lnTo>
                    <a:pt x="8825" y="9985"/>
                  </a:lnTo>
                  <a:lnTo>
                    <a:pt x="8825" y="10001"/>
                  </a:lnTo>
                  <a:cubicBezTo>
                    <a:pt x="8825" y="9985"/>
                    <a:pt x="8810" y="9985"/>
                    <a:pt x="8810" y="9985"/>
                  </a:cubicBezTo>
                  <a:lnTo>
                    <a:pt x="8794" y="9985"/>
                  </a:lnTo>
                  <a:cubicBezTo>
                    <a:pt x="8794" y="9985"/>
                    <a:pt x="8794" y="9985"/>
                    <a:pt x="8794" y="9970"/>
                  </a:cubicBezTo>
                  <a:lnTo>
                    <a:pt x="8778" y="9985"/>
                  </a:lnTo>
                  <a:cubicBezTo>
                    <a:pt x="8778" y="9970"/>
                    <a:pt x="8763" y="9970"/>
                    <a:pt x="8763" y="9970"/>
                  </a:cubicBezTo>
                  <a:lnTo>
                    <a:pt x="8747" y="9970"/>
                  </a:lnTo>
                  <a:cubicBezTo>
                    <a:pt x="8747" y="9970"/>
                    <a:pt x="8747" y="9970"/>
                    <a:pt x="8731" y="9985"/>
                  </a:cubicBezTo>
                  <a:cubicBezTo>
                    <a:pt x="8731" y="9970"/>
                    <a:pt x="8731" y="9970"/>
                    <a:pt x="8716" y="9970"/>
                  </a:cubicBezTo>
                  <a:lnTo>
                    <a:pt x="8684" y="9970"/>
                  </a:lnTo>
                  <a:cubicBezTo>
                    <a:pt x="8669" y="9970"/>
                    <a:pt x="8669" y="9954"/>
                    <a:pt x="8669" y="9954"/>
                  </a:cubicBezTo>
                  <a:cubicBezTo>
                    <a:pt x="8669" y="9954"/>
                    <a:pt x="8669" y="9970"/>
                    <a:pt x="8653" y="9970"/>
                  </a:cubicBezTo>
                  <a:lnTo>
                    <a:pt x="8653" y="9954"/>
                  </a:lnTo>
                  <a:lnTo>
                    <a:pt x="8637" y="9954"/>
                  </a:lnTo>
                  <a:cubicBezTo>
                    <a:pt x="8637" y="9954"/>
                    <a:pt x="8637" y="9938"/>
                    <a:pt x="8622" y="9938"/>
                  </a:cubicBezTo>
                  <a:cubicBezTo>
                    <a:pt x="8622" y="9938"/>
                    <a:pt x="8622" y="9938"/>
                    <a:pt x="8606" y="9954"/>
                  </a:cubicBezTo>
                  <a:cubicBezTo>
                    <a:pt x="8606" y="9954"/>
                    <a:pt x="8606" y="9954"/>
                    <a:pt x="8590" y="9938"/>
                  </a:cubicBezTo>
                  <a:lnTo>
                    <a:pt x="8590" y="9954"/>
                  </a:lnTo>
                  <a:cubicBezTo>
                    <a:pt x="8590" y="9954"/>
                    <a:pt x="8590" y="9938"/>
                    <a:pt x="8575" y="9938"/>
                  </a:cubicBezTo>
                  <a:lnTo>
                    <a:pt x="8575" y="9954"/>
                  </a:lnTo>
                  <a:cubicBezTo>
                    <a:pt x="8575" y="9954"/>
                    <a:pt x="8590" y="9970"/>
                    <a:pt x="8590" y="9970"/>
                  </a:cubicBezTo>
                  <a:cubicBezTo>
                    <a:pt x="8575" y="9970"/>
                    <a:pt x="8575" y="9985"/>
                    <a:pt x="8575" y="9985"/>
                  </a:cubicBezTo>
                  <a:lnTo>
                    <a:pt x="8543" y="9985"/>
                  </a:lnTo>
                  <a:cubicBezTo>
                    <a:pt x="8543" y="9985"/>
                    <a:pt x="8543" y="9985"/>
                    <a:pt x="8527" y="9970"/>
                  </a:cubicBezTo>
                  <a:lnTo>
                    <a:pt x="8512" y="9970"/>
                  </a:lnTo>
                  <a:cubicBezTo>
                    <a:pt x="8512" y="9970"/>
                    <a:pt x="8512" y="9970"/>
                    <a:pt x="8496" y="9985"/>
                  </a:cubicBezTo>
                  <a:cubicBezTo>
                    <a:pt x="8496" y="9970"/>
                    <a:pt x="8496" y="9970"/>
                    <a:pt x="8496" y="9970"/>
                  </a:cubicBezTo>
                  <a:lnTo>
                    <a:pt x="8465" y="9970"/>
                  </a:lnTo>
                  <a:cubicBezTo>
                    <a:pt x="8465" y="9970"/>
                    <a:pt x="8449" y="9970"/>
                    <a:pt x="8449" y="9954"/>
                  </a:cubicBezTo>
                  <a:lnTo>
                    <a:pt x="8433" y="9970"/>
                  </a:lnTo>
                  <a:lnTo>
                    <a:pt x="8433" y="9954"/>
                  </a:lnTo>
                  <a:cubicBezTo>
                    <a:pt x="8428" y="9959"/>
                    <a:pt x="8425" y="9961"/>
                    <a:pt x="8422" y="9961"/>
                  </a:cubicBezTo>
                  <a:cubicBezTo>
                    <a:pt x="8418" y="9961"/>
                    <a:pt x="8418" y="9954"/>
                    <a:pt x="8418" y="9954"/>
                  </a:cubicBezTo>
                  <a:lnTo>
                    <a:pt x="8386" y="9954"/>
                  </a:lnTo>
                  <a:lnTo>
                    <a:pt x="8386" y="9938"/>
                  </a:lnTo>
                  <a:cubicBezTo>
                    <a:pt x="8386" y="9938"/>
                    <a:pt x="8371" y="9938"/>
                    <a:pt x="8371" y="9923"/>
                  </a:cubicBezTo>
                  <a:cubicBezTo>
                    <a:pt x="8386" y="9907"/>
                    <a:pt x="8386" y="9907"/>
                    <a:pt x="8386" y="9891"/>
                  </a:cubicBezTo>
                  <a:lnTo>
                    <a:pt x="8402" y="9923"/>
                  </a:lnTo>
                  <a:lnTo>
                    <a:pt x="8402" y="9938"/>
                  </a:lnTo>
                  <a:lnTo>
                    <a:pt x="8433" y="9938"/>
                  </a:lnTo>
                  <a:cubicBezTo>
                    <a:pt x="8449" y="9938"/>
                    <a:pt x="8465" y="9938"/>
                    <a:pt x="8465" y="9923"/>
                  </a:cubicBezTo>
                  <a:lnTo>
                    <a:pt x="8480" y="9923"/>
                  </a:lnTo>
                  <a:cubicBezTo>
                    <a:pt x="8496" y="9923"/>
                    <a:pt x="8496" y="9923"/>
                    <a:pt x="8496" y="9907"/>
                  </a:cubicBezTo>
                  <a:lnTo>
                    <a:pt x="8480" y="9907"/>
                  </a:lnTo>
                  <a:lnTo>
                    <a:pt x="8496" y="9892"/>
                  </a:lnTo>
                  <a:lnTo>
                    <a:pt x="8496" y="9892"/>
                  </a:lnTo>
                  <a:cubicBezTo>
                    <a:pt x="8505" y="9893"/>
                    <a:pt x="8512" y="9896"/>
                    <a:pt x="8512" y="9907"/>
                  </a:cubicBezTo>
                  <a:lnTo>
                    <a:pt x="8527" y="9907"/>
                  </a:lnTo>
                  <a:cubicBezTo>
                    <a:pt x="8527" y="9891"/>
                    <a:pt x="8512" y="9891"/>
                    <a:pt x="8512" y="9891"/>
                  </a:cubicBezTo>
                  <a:cubicBezTo>
                    <a:pt x="8512" y="9891"/>
                    <a:pt x="8512" y="9876"/>
                    <a:pt x="8496" y="9876"/>
                  </a:cubicBezTo>
                  <a:lnTo>
                    <a:pt x="8480" y="9876"/>
                  </a:lnTo>
                  <a:lnTo>
                    <a:pt x="8480" y="9860"/>
                  </a:lnTo>
                  <a:lnTo>
                    <a:pt x="8465" y="9876"/>
                  </a:lnTo>
                  <a:cubicBezTo>
                    <a:pt x="8465" y="9860"/>
                    <a:pt x="8449" y="9860"/>
                    <a:pt x="8449" y="9860"/>
                  </a:cubicBezTo>
                  <a:lnTo>
                    <a:pt x="8418" y="9860"/>
                  </a:lnTo>
                  <a:lnTo>
                    <a:pt x="8418" y="9844"/>
                  </a:lnTo>
                  <a:lnTo>
                    <a:pt x="8402" y="9844"/>
                  </a:lnTo>
                  <a:cubicBezTo>
                    <a:pt x="8402" y="9844"/>
                    <a:pt x="8402" y="9829"/>
                    <a:pt x="8386" y="9829"/>
                  </a:cubicBezTo>
                  <a:lnTo>
                    <a:pt x="8371" y="9813"/>
                  </a:lnTo>
                  <a:cubicBezTo>
                    <a:pt x="8371" y="9829"/>
                    <a:pt x="8371" y="9829"/>
                    <a:pt x="8355" y="9829"/>
                  </a:cubicBezTo>
                  <a:cubicBezTo>
                    <a:pt x="8355" y="9844"/>
                    <a:pt x="8355" y="9844"/>
                    <a:pt x="8371" y="9844"/>
                  </a:cubicBezTo>
                  <a:lnTo>
                    <a:pt x="8371" y="9860"/>
                  </a:lnTo>
                  <a:lnTo>
                    <a:pt x="8355" y="9876"/>
                  </a:lnTo>
                  <a:cubicBezTo>
                    <a:pt x="8339" y="9860"/>
                    <a:pt x="8339" y="9860"/>
                    <a:pt x="8324" y="9844"/>
                  </a:cubicBezTo>
                  <a:cubicBezTo>
                    <a:pt x="8324" y="9833"/>
                    <a:pt x="8316" y="9822"/>
                    <a:pt x="8311" y="9822"/>
                  </a:cubicBezTo>
                  <a:cubicBezTo>
                    <a:pt x="8309" y="9822"/>
                    <a:pt x="8308" y="9824"/>
                    <a:pt x="8308" y="9829"/>
                  </a:cubicBezTo>
                  <a:lnTo>
                    <a:pt x="8292" y="9813"/>
                  </a:lnTo>
                  <a:lnTo>
                    <a:pt x="8308" y="9813"/>
                  </a:lnTo>
                  <a:cubicBezTo>
                    <a:pt x="8308" y="9813"/>
                    <a:pt x="8308" y="9797"/>
                    <a:pt x="8308" y="9797"/>
                  </a:cubicBezTo>
                  <a:lnTo>
                    <a:pt x="8324" y="9813"/>
                  </a:lnTo>
                  <a:lnTo>
                    <a:pt x="8308" y="9782"/>
                  </a:lnTo>
                  <a:cubicBezTo>
                    <a:pt x="8308" y="9766"/>
                    <a:pt x="8308" y="9766"/>
                    <a:pt x="8324" y="9766"/>
                  </a:cubicBezTo>
                  <a:cubicBezTo>
                    <a:pt x="8308" y="9750"/>
                    <a:pt x="8308" y="9750"/>
                    <a:pt x="8292" y="9750"/>
                  </a:cubicBezTo>
                  <a:lnTo>
                    <a:pt x="8308" y="9735"/>
                  </a:lnTo>
                  <a:lnTo>
                    <a:pt x="8292" y="9719"/>
                  </a:lnTo>
                  <a:lnTo>
                    <a:pt x="8308" y="9719"/>
                  </a:lnTo>
                  <a:lnTo>
                    <a:pt x="8292" y="9703"/>
                  </a:lnTo>
                  <a:lnTo>
                    <a:pt x="8292" y="9688"/>
                  </a:lnTo>
                  <a:cubicBezTo>
                    <a:pt x="8292" y="9688"/>
                    <a:pt x="8292" y="9672"/>
                    <a:pt x="8277" y="9672"/>
                  </a:cubicBezTo>
                  <a:lnTo>
                    <a:pt x="8261" y="9656"/>
                  </a:lnTo>
                  <a:lnTo>
                    <a:pt x="8245" y="9640"/>
                  </a:lnTo>
                  <a:lnTo>
                    <a:pt x="8245" y="9625"/>
                  </a:lnTo>
                  <a:cubicBezTo>
                    <a:pt x="8245" y="9609"/>
                    <a:pt x="8245" y="9609"/>
                    <a:pt x="8245" y="9609"/>
                  </a:cubicBezTo>
                  <a:lnTo>
                    <a:pt x="8230" y="9593"/>
                  </a:lnTo>
                  <a:lnTo>
                    <a:pt x="8230" y="9578"/>
                  </a:lnTo>
                  <a:cubicBezTo>
                    <a:pt x="8214" y="9562"/>
                    <a:pt x="8214" y="9562"/>
                    <a:pt x="8198" y="9562"/>
                  </a:cubicBezTo>
                  <a:lnTo>
                    <a:pt x="8198" y="9546"/>
                  </a:lnTo>
                  <a:lnTo>
                    <a:pt x="8214" y="9546"/>
                  </a:lnTo>
                  <a:cubicBezTo>
                    <a:pt x="8230" y="9531"/>
                    <a:pt x="8214" y="9531"/>
                    <a:pt x="8214" y="9531"/>
                  </a:cubicBezTo>
                  <a:cubicBezTo>
                    <a:pt x="8214" y="9515"/>
                    <a:pt x="8214" y="9515"/>
                    <a:pt x="8214" y="9515"/>
                  </a:cubicBezTo>
                  <a:cubicBezTo>
                    <a:pt x="8214" y="9515"/>
                    <a:pt x="8214" y="9499"/>
                    <a:pt x="8198" y="9499"/>
                  </a:cubicBezTo>
                  <a:cubicBezTo>
                    <a:pt x="8198" y="9499"/>
                    <a:pt x="8198" y="9499"/>
                    <a:pt x="8198" y="9515"/>
                  </a:cubicBezTo>
                  <a:lnTo>
                    <a:pt x="8183" y="9499"/>
                  </a:lnTo>
                  <a:cubicBezTo>
                    <a:pt x="8198" y="9484"/>
                    <a:pt x="8198" y="9484"/>
                    <a:pt x="8214" y="9484"/>
                  </a:cubicBezTo>
                  <a:cubicBezTo>
                    <a:pt x="8214" y="9484"/>
                    <a:pt x="8214" y="9468"/>
                    <a:pt x="8214" y="9468"/>
                  </a:cubicBezTo>
                  <a:lnTo>
                    <a:pt x="8214" y="9452"/>
                  </a:lnTo>
                  <a:cubicBezTo>
                    <a:pt x="8214" y="9452"/>
                    <a:pt x="8214" y="9437"/>
                    <a:pt x="8214" y="9437"/>
                  </a:cubicBezTo>
                  <a:cubicBezTo>
                    <a:pt x="8214" y="9437"/>
                    <a:pt x="8214" y="9421"/>
                    <a:pt x="8198" y="9421"/>
                  </a:cubicBezTo>
                  <a:cubicBezTo>
                    <a:pt x="8198" y="9421"/>
                    <a:pt x="8214" y="9421"/>
                    <a:pt x="8214" y="9405"/>
                  </a:cubicBezTo>
                  <a:cubicBezTo>
                    <a:pt x="8214" y="9398"/>
                    <a:pt x="8214" y="9398"/>
                    <a:pt x="8214" y="9398"/>
                  </a:cubicBezTo>
                  <a:cubicBezTo>
                    <a:pt x="8214" y="9398"/>
                    <a:pt x="8214" y="9398"/>
                    <a:pt x="8214" y="9390"/>
                  </a:cubicBezTo>
                  <a:cubicBezTo>
                    <a:pt x="8214" y="9390"/>
                    <a:pt x="8214" y="9390"/>
                    <a:pt x="8214" y="9374"/>
                  </a:cubicBezTo>
                  <a:cubicBezTo>
                    <a:pt x="8230" y="9374"/>
                    <a:pt x="8214" y="9374"/>
                    <a:pt x="8230" y="9358"/>
                  </a:cubicBezTo>
                  <a:lnTo>
                    <a:pt x="8214" y="9358"/>
                  </a:lnTo>
                  <a:cubicBezTo>
                    <a:pt x="8214" y="9358"/>
                    <a:pt x="8230" y="9343"/>
                    <a:pt x="8230" y="9343"/>
                  </a:cubicBezTo>
                  <a:lnTo>
                    <a:pt x="8183" y="9343"/>
                  </a:lnTo>
                  <a:cubicBezTo>
                    <a:pt x="8183" y="9343"/>
                    <a:pt x="8183" y="9343"/>
                    <a:pt x="8183" y="9358"/>
                  </a:cubicBezTo>
                  <a:cubicBezTo>
                    <a:pt x="8183" y="9374"/>
                    <a:pt x="8198" y="9374"/>
                    <a:pt x="8198" y="9390"/>
                  </a:cubicBezTo>
                  <a:cubicBezTo>
                    <a:pt x="8190" y="9382"/>
                    <a:pt x="8187" y="9382"/>
                    <a:pt x="8185" y="9382"/>
                  </a:cubicBezTo>
                  <a:cubicBezTo>
                    <a:pt x="8183" y="9382"/>
                    <a:pt x="8183" y="9382"/>
                    <a:pt x="8183" y="9374"/>
                  </a:cubicBezTo>
                  <a:lnTo>
                    <a:pt x="8183" y="9390"/>
                  </a:lnTo>
                  <a:cubicBezTo>
                    <a:pt x="8167" y="9374"/>
                    <a:pt x="8183" y="9374"/>
                    <a:pt x="8167" y="9374"/>
                  </a:cubicBezTo>
                  <a:cubicBezTo>
                    <a:pt x="8167" y="9374"/>
                    <a:pt x="8167" y="9358"/>
                    <a:pt x="8167" y="9358"/>
                  </a:cubicBezTo>
                  <a:cubicBezTo>
                    <a:pt x="8167" y="9358"/>
                    <a:pt x="8151" y="9374"/>
                    <a:pt x="8151" y="9374"/>
                  </a:cubicBezTo>
                  <a:lnTo>
                    <a:pt x="8136" y="9390"/>
                  </a:lnTo>
                  <a:lnTo>
                    <a:pt x="8136" y="9374"/>
                  </a:lnTo>
                  <a:cubicBezTo>
                    <a:pt x="8136" y="9374"/>
                    <a:pt x="8151" y="9358"/>
                    <a:pt x="8151" y="9358"/>
                  </a:cubicBezTo>
                  <a:cubicBezTo>
                    <a:pt x="8151" y="9343"/>
                    <a:pt x="8151" y="9343"/>
                    <a:pt x="8136" y="9327"/>
                  </a:cubicBezTo>
                  <a:lnTo>
                    <a:pt x="8151" y="9327"/>
                  </a:lnTo>
                  <a:lnTo>
                    <a:pt x="8151" y="9311"/>
                  </a:lnTo>
                  <a:lnTo>
                    <a:pt x="8136" y="9311"/>
                  </a:lnTo>
                  <a:cubicBezTo>
                    <a:pt x="8151" y="9311"/>
                    <a:pt x="8151" y="9311"/>
                    <a:pt x="8151" y="9296"/>
                  </a:cubicBezTo>
                  <a:cubicBezTo>
                    <a:pt x="8151" y="9296"/>
                    <a:pt x="8151" y="9296"/>
                    <a:pt x="8151" y="9280"/>
                  </a:cubicBezTo>
                  <a:lnTo>
                    <a:pt x="8167" y="9280"/>
                  </a:lnTo>
                  <a:cubicBezTo>
                    <a:pt x="8167" y="9280"/>
                    <a:pt x="8167" y="9280"/>
                    <a:pt x="8167" y="9264"/>
                  </a:cubicBezTo>
                  <a:lnTo>
                    <a:pt x="8183" y="9264"/>
                  </a:lnTo>
                  <a:cubicBezTo>
                    <a:pt x="8183" y="9264"/>
                    <a:pt x="8183" y="9249"/>
                    <a:pt x="8183" y="9249"/>
                  </a:cubicBezTo>
                  <a:lnTo>
                    <a:pt x="8167" y="9249"/>
                  </a:lnTo>
                  <a:lnTo>
                    <a:pt x="8183" y="9233"/>
                  </a:lnTo>
                  <a:lnTo>
                    <a:pt x="8183" y="9217"/>
                  </a:lnTo>
                  <a:cubicBezTo>
                    <a:pt x="8183" y="9202"/>
                    <a:pt x="8183" y="9202"/>
                    <a:pt x="8183" y="9186"/>
                  </a:cubicBezTo>
                  <a:lnTo>
                    <a:pt x="8198" y="9170"/>
                  </a:lnTo>
                  <a:lnTo>
                    <a:pt x="8183" y="9170"/>
                  </a:lnTo>
                  <a:cubicBezTo>
                    <a:pt x="8183" y="9155"/>
                    <a:pt x="8183" y="9155"/>
                    <a:pt x="8183" y="9155"/>
                  </a:cubicBezTo>
                  <a:lnTo>
                    <a:pt x="8198" y="9155"/>
                  </a:lnTo>
                  <a:cubicBezTo>
                    <a:pt x="8198" y="9155"/>
                    <a:pt x="8198" y="9139"/>
                    <a:pt x="8214" y="9139"/>
                  </a:cubicBezTo>
                  <a:cubicBezTo>
                    <a:pt x="8214" y="9123"/>
                    <a:pt x="8198" y="9123"/>
                    <a:pt x="8198" y="9123"/>
                  </a:cubicBezTo>
                  <a:cubicBezTo>
                    <a:pt x="8198" y="9123"/>
                    <a:pt x="8198" y="9123"/>
                    <a:pt x="8183" y="9139"/>
                  </a:cubicBezTo>
                  <a:cubicBezTo>
                    <a:pt x="8183" y="9123"/>
                    <a:pt x="8183" y="9123"/>
                    <a:pt x="8198" y="9123"/>
                  </a:cubicBezTo>
                  <a:lnTo>
                    <a:pt x="8198" y="9108"/>
                  </a:lnTo>
                  <a:lnTo>
                    <a:pt x="8214" y="9123"/>
                  </a:lnTo>
                  <a:cubicBezTo>
                    <a:pt x="8214" y="9123"/>
                    <a:pt x="8214" y="9108"/>
                    <a:pt x="8214" y="9108"/>
                  </a:cubicBezTo>
                  <a:lnTo>
                    <a:pt x="8230" y="9108"/>
                  </a:lnTo>
                  <a:cubicBezTo>
                    <a:pt x="8230" y="9100"/>
                    <a:pt x="8230" y="9100"/>
                    <a:pt x="8230" y="9100"/>
                  </a:cubicBezTo>
                  <a:cubicBezTo>
                    <a:pt x="8230" y="9100"/>
                    <a:pt x="8230" y="9100"/>
                    <a:pt x="8230" y="9092"/>
                  </a:cubicBezTo>
                  <a:cubicBezTo>
                    <a:pt x="8230" y="9092"/>
                    <a:pt x="8230" y="9092"/>
                    <a:pt x="8214" y="9076"/>
                  </a:cubicBezTo>
                  <a:cubicBezTo>
                    <a:pt x="8214" y="9076"/>
                    <a:pt x="8214" y="9076"/>
                    <a:pt x="8214" y="9092"/>
                  </a:cubicBezTo>
                  <a:cubicBezTo>
                    <a:pt x="8206" y="9084"/>
                    <a:pt x="8202" y="9080"/>
                    <a:pt x="8198" y="9080"/>
                  </a:cubicBezTo>
                  <a:cubicBezTo>
                    <a:pt x="8194" y="9080"/>
                    <a:pt x="8190" y="9084"/>
                    <a:pt x="8183" y="9092"/>
                  </a:cubicBezTo>
                  <a:cubicBezTo>
                    <a:pt x="8183" y="9076"/>
                    <a:pt x="8183" y="9076"/>
                    <a:pt x="8183" y="9076"/>
                  </a:cubicBezTo>
                  <a:cubicBezTo>
                    <a:pt x="8183" y="9076"/>
                    <a:pt x="8183" y="9076"/>
                    <a:pt x="8198" y="9061"/>
                  </a:cubicBezTo>
                  <a:cubicBezTo>
                    <a:pt x="8198" y="9076"/>
                    <a:pt x="8198" y="9076"/>
                    <a:pt x="8198" y="9076"/>
                  </a:cubicBezTo>
                  <a:lnTo>
                    <a:pt x="8245" y="9076"/>
                  </a:lnTo>
                  <a:lnTo>
                    <a:pt x="8245" y="9061"/>
                  </a:lnTo>
                  <a:lnTo>
                    <a:pt x="8261" y="9045"/>
                  </a:lnTo>
                  <a:lnTo>
                    <a:pt x="8245" y="9045"/>
                  </a:lnTo>
                  <a:lnTo>
                    <a:pt x="8261" y="9029"/>
                  </a:lnTo>
                  <a:lnTo>
                    <a:pt x="8261" y="9045"/>
                  </a:lnTo>
                  <a:cubicBezTo>
                    <a:pt x="8261" y="9029"/>
                    <a:pt x="8277" y="9029"/>
                    <a:pt x="8277" y="9014"/>
                  </a:cubicBezTo>
                  <a:cubicBezTo>
                    <a:pt x="8277" y="9014"/>
                    <a:pt x="8277" y="9014"/>
                    <a:pt x="8277" y="8998"/>
                  </a:cubicBezTo>
                  <a:lnTo>
                    <a:pt x="8245" y="8998"/>
                  </a:lnTo>
                  <a:cubicBezTo>
                    <a:pt x="8261" y="8982"/>
                    <a:pt x="8261" y="8982"/>
                    <a:pt x="8261" y="8966"/>
                  </a:cubicBezTo>
                  <a:cubicBezTo>
                    <a:pt x="8261" y="8982"/>
                    <a:pt x="8261" y="8982"/>
                    <a:pt x="8261" y="8982"/>
                  </a:cubicBezTo>
                  <a:lnTo>
                    <a:pt x="8277" y="8982"/>
                  </a:lnTo>
                  <a:cubicBezTo>
                    <a:pt x="8277" y="8982"/>
                    <a:pt x="8277" y="8966"/>
                    <a:pt x="8277" y="8966"/>
                  </a:cubicBezTo>
                  <a:lnTo>
                    <a:pt x="8277" y="8951"/>
                  </a:lnTo>
                  <a:lnTo>
                    <a:pt x="8277" y="8935"/>
                  </a:lnTo>
                  <a:cubicBezTo>
                    <a:pt x="8277" y="8919"/>
                    <a:pt x="8277" y="8919"/>
                    <a:pt x="8277" y="8919"/>
                  </a:cubicBezTo>
                  <a:lnTo>
                    <a:pt x="8277" y="8904"/>
                  </a:lnTo>
                  <a:lnTo>
                    <a:pt x="8292" y="8904"/>
                  </a:lnTo>
                  <a:cubicBezTo>
                    <a:pt x="8292" y="8888"/>
                    <a:pt x="8292" y="8888"/>
                    <a:pt x="8292" y="8888"/>
                  </a:cubicBezTo>
                  <a:lnTo>
                    <a:pt x="8308" y="8888"/>
                  </a:lnTo>
                  <a:cubicBezTo>
                    <a:pt x="8324" y="8888"/>
                    <a:pt x="8324" y="8888"/>
                    <a:pt x="8324" y="8872"/>
                  </a:cubicBezTo>
                  <a:lnTo>
                    <a:pt x="8324" y="8857"/>
                  </a:lnTo>
                  <a:lnTo>
                    <a:pt x="8308" y="8857"/>
                  </a:lnTo>
                  <a:cubicBezTo>
                    <a:pt x="8292" y="8841"/>
                    <a:pt x="8292" y="8841"/>
                    <a:pt x="8292" y="8841"/>
                  </a:cubicBezTo>
                  <a:lnTo>
                    <a:pt x="8308" y="8841"/>
                  </a:lnTo>
                  <a:cubicBezTo>
                    <a:pt x="8308" y="8841"/>
                    <a:pt x="8308" y="8841"/>
                    <a:pt x="8308" y="8825"/>
                  </a:cubicBezTo>
                  <a:lnTo>
                    <a:pt x="8292" y="8810"/>
                  </a:lnTo>
                  <a:cubicBezTo>
                    <a:pt x="8292" y="8810"/>
                    <a:pt x="8292" y="8810"/>
                    <a:pt x="8277" y="8794"/>
                  </a:cubicBezTo>
                  <a:lnTo>
                    <a:pt x="8277" y="8778"/>
                  </a:lnTo>
                  <a:cubicBezTo>
                    <a:pt x="8277" y="8763"/>
                    <a:pt x="8277" y="8763"/>
                    <a:pt x="8277" y="8763"/>
                  </a:cubicBezTo>
                  <a:lnTo>
                    <a:pt x="8277" y="8747"/>
                  </a:lnTo>
                  <a:lnTo>
                    <a:pt x="8261" y="8747"/>
                  </a:lnTo>
                  <a:lnTo>
                    <a:pt x="8261" y="8731"/>
                  </a:lnTo>
                  <a:lnTo>
                    <a:pt x="8277" y="8731"/>
                  </a:lnTo>
                  <a:cubicBezTo>
                    <a:pt x="8277" y="8716"/>
                    <a:pt x="8277" y="8716"/>
                    <a:pt x="8277" y="8716"/>
                  </a:cubicBezTo>
                  <a:lnTo>
                    <a:pt x="8261" y="8716"/>
                  </a:lnTo>
                  <a:cubicBezTo>
                    <a:pt x="8277" y="8700"/>
                    <a:pt x="8277" y="8700"/>
                    <a:pt x="8261" y="8684"/>
                  </a:cubicBezTo>
                  <a:lnTo>
                    <a:pt x="8277" y="8669"/>
                  </a:lnTo>
                  <a:cubicBezTo>
                    <a:pt x="8277" y="8669"/>
                    <a:pt x="8277" y="8653"/>
                    <a:pt x="8277" y="8653"/>
                  </a:cubicBezTo>
                  <a:lnTo>
                    <a:pt x="8292" y="8653"/>
                  </a:lnTo>
                  <a:cubicBezTo>
                    <a:pt x="8292" y="8653"/>
                    <a:pt x="8292" y="8637"/>
                    <a:pt x="8308" y="8637"/>
                  </a:cubicBezTo>
                  <a:cubicBezTo>
                    <a:pt x="8292" y="8622"/>
                    <a:pt x="8292" y="8622"/>
                    <a:pt x="8292" y="8622"/>
                  </a:cubicBezTo>
                  <a:cubicBezTo>
                    <a:pt x="8308" y="8622"/>
                    <a:pt x="8324" y="8622"/>
                    <a:pt x="8324" y="8606"/>
                  </a:cubicBezTo>
                  <a:cubicBezTo>
                    <a:pt x="8324" y="8606"/>
                    <a:pt x="8324" y="8622"/>
                    <a:pt x="8324" y="8622"/>
                  </a:cubicBezTo>
                  <a:lnTo>
                    <a:pt x="8308" y="8637"/>
                  </a:lnTo>
                  <a:lnTo>
                    <a:pt x="8324" y="8637"/>
                  </a:lnTo>
                  <a:cubicBezTo>
                    <a:pt x="8324" y="8653"/>
                    <a:pt x="8324" y="8653"/>
                    <a:pt x="8324" y="8653"/>
                  </a:cubicBezTo>
                  <a:cubicBezTo>
                    <a:pt x="8339" y="8653"/>
                    <a:pt x="8339" y="8669"/>
                    <a:pt x="8339" y="8669"/>
                  </a:cubicBezTo>
                  <a:lnTo>
                    <a:pt x="8355" y="8684"/>
                  </a:lnTo>
                  <a:lnTo>
                    <a:pt x="8355" y="8700"/>
                  </a:lnTo>
                  <a:cubicBezTo>
                    <a:pt x="8355" y="8700"/>
                    <a:pt x="8371" y="8700"/>
                    <a:pt x="8371" y="8684"/>
                  </a:cubicBezTo>
                  <a:cubicBezTo>
                    <a:pt x="8371" y="8669"/>
                    <a:pt x="8386" y="8653"/>
                    <a:pt x="8386" y="8637"/>
                  </a:cubicBezTo>
                  <a:lnTo>
                    <a:pt x="8402" y="8637"/>
                  </a:lnTo>
                  <a:lnTo>
                    <a:pt x="8402" y="8622"/>
                  </a:lnTo>
                  <a:lnTo>
                    <a:pt x="8418" y="8606"/>
                  </a:lnTo>
                  <a:cubicBezTo>
                    <a:pt x="8418" y="8614"/>
                    <a:pt x="8418" y="8614"/>
                    <a:pt x="8418" y="8614"/>
                  </a:cubicBezTo>
                  <a:cubicBezTo>
                    <a:pt x="8418" y="8614"/>
                    <a:pt x="8418" y="8614"/>
                    <a:pt x="8418" y="8622"/>
                  </a:cubicBezTo>
                  <a:lnTo>
                    <a:pt x="8433" y="8606"/>
                  </a:lnTo>
                  <a:cubicBezTo>
                    <a:pt x="8449" y="8590"/>
                    <a:pt x="8449" y="8590"/>
                    <a:pt x="8465" y="8590"/>
                  </a:cubicBezTo>
                  <a:lnTo>
                    <a:pt x="8449" y="8575"/>
                  </a:lnTo>
                  <a:lnTo>
                    <a:pt x="8465" y="8575"/>
                  </a:lnTo>
                  <a:lnTo>
                    <a:pt x="8480" y="8559"/>
                  </a:lnTo>
                  <a:lnTo>
                    <a:pt x="8496" y="8559"/>
                  </a:lnTo>
                  <a:cubicBezTo>
                    <a:pt x="8512" y="8559"/>
                    <a:pt x="8512" y="8543"/>
                    <a:pt x="8512" y="8543"/>
                  </a:cubicBezTo>
                  <a:cubicBezTo>
                    <a:pt x="8512" y="8543"/>
                    <a:pt x="8543" y="8528"/>
                    <a:pt x="8543" y="8528"/>
                  </a:cubicBezTo>
                  <a:cubicBezTo>
                    <a:pt x="8548" y="8522"/>
                    <a:pt x="8552" y="8521"/>
                    <a:pt x="8554" y="8521"/>
                  </a:cubicBezTo>
                  <a:cubicBezTo>
                    <a:pt x="8559" y="8521"/>
                    <a:pt x="8559" y="8528"/>
                    <a:pt x="8559" y="8528"/>
                  </a:cubicBezTo>
                  <a:cubicBezTo>
                    <a:pt x="8559" y="8512"/>
                    <a:pt x="8575" y="8512"/>
                    <a:pt x="8575" y="8496"/>
                  </a:cubicBezTo>
                  <a:cubicBezTo>
                    <a:pt x="8590" y="8481"/>
                    <a:pt x="8606" y="8481"/>
                    <a:pt x="8606" y="8465"/>
                  </a:cubicBezTo>
                  <a:lnTo>
                    <a:pt x="8622" y="8465"/>
                  </a:lnTo>
                  <a:lnTo>
                    <a:pt x="8622" y="8449"/>
                  </a:lnTo>
                  <a:lnTo>
                    <a:pt x="8637" y="8449"/>
                  </a:lnTo>
                  <a:cubicBezTo>
                    <a:pt x="8653" y="8434"/>
                    <a:pt x="8653" y="8434"/>
                    <a:pt x="8669" y="8418"/>
                  </a:cubicBezTo>
                  <a:lnTo>
                    <a:pt x="8684" y="8418"/>
                  </a:lnTo>
                  <a:cubicBezTo>
                    <a:pt x="8684" y="8402"/>
                    <a:pt x="8684" y="8402"/>
                    <a:pt x="8684" y="8402"/>
                  </a:cubicBezTo>
                  <a:lnTo>
                    <a:pt x="8684" y="8387"/>
                  </a:lnTo>
                  <a:lnTo>
                    <a:pt x="8700" y="8387"/>
                  </a:lnTo>
                  <a:lnTo>
                    <a:pt x="8700" y="8371"/>
                  </a:lnTo>
                  <a:cubicBezTo>
                    <a:pt x="8700" y="8371"/>
                    <a:pt x="8716" y="8355"/>
                    <a:pt x="8716" y="8355"/>
                  </a:cubicBezTo>
                  <a:cubicBezTo>
                    <a:pt x="8716" y="8355"/>
                    <a:pt x="8716" y="8340"/>
                    <a:pt x="8716" y="8340"/>
                  </a:cubicBezTo>
                  <a:cubicBezTo>
                    <a:pt x="8716" y="8332"/>
                    <a:pt x="8716" y="8332"/>
                    <a:pt x="8716" y="8332"/>
                  </a:cubicBezTo>
                  <a:cubicBezTo>
                    <a:pt x="8716" y="8332"/>
                    <a:pt x="8716" y="8332"/>
                    <a:pt x="8716" y="8324"/>
                  </a:cubicBezTo>
                  <a:lnTo>
                    <a:pt x="8731" y="8308"/>
                  </a:lnTo>
                  <a:cubicBezTo>
                    <a:pt x="8731" y="8308"/>
                    <a:pt x="8731" y="8308"/>
                    <a:pt x="8731" y="8292"/>
                  </a:cubicBezTo>
                  <a:lnTo>
                    <a:pt x="8716" y="8308"/>
                  </a:lnTo>
                  <a:lnTo>
                    <a:pt x="8716" y="8292"/>
                  </a:lnTo>
                  <a:cubicBezTo>
                    <a:pt x="8716" y="8292"/>
                    <a:pt x="8731" y="8292"/>
                    <a:pt x="8731" y="8277"/>
                  </a:cubicBezTo>
                  <a:cubicBezTo>
                    <a:pt x="8731" y="8277"/>
                    <a:pt x="8731" y="8277"/>
                    <a:pt x="8731" y="8292"/>
                  </a:cubicBezTo>
                  <a:cubicBezTo>
                    <a:pt x="8747" y="8277"/>
                    <a:pt x="8747" y="8277"/>
                    <a:pt x="8747" y="8277"/>
                  </a:cubicBezTo>
                  <a:cubicBezTo>
                    <a:pt x="8747" y="8261"/>
                    <a:pt x="8747" y="8261"/>
                    <a:pt x="8747" y="8261"/>
                  </a:cubicBezTo>
                  <a:cubicBezTo>
                    <a:pt x="8747" y="8261"/>
                    <a:pt x="8747" y="8245"/>
                    <a:pt x="8747" y="8245"/>
                  </a:cubicBezTo>
                  <a:lnTo>
                    <a:pt x="8763" y="8245"/>
                  </a:lnTo>
                  <a:cubicBezTo>
                    <a:pt x="8763" y="8230"/>
                    <a:pt x="8763" y="8230"/>
                    <a:pt x="8778" y="8214"/>
                  </a:cubicBezTo>
                  <a:lnTo>
                    <a:pt x="8778" y="8198"/>
                  </a:lnTo>
                  <a:cubicBezTo>
                    <a:pt x="8778" y="8183"/>
                    <a:pt x="8778" y="8183"/>
                    <a:pt x="8778" y="8183"/>
                  </a:cubicBezTo>
                  <a:lnTo>
                    <a:pt x="8794" y="8167"/>
                  </a:lnTo>
                  <a:cubicBezTo>
                    <a:pt x="8794" y="8151"/>
                    <a:pt x="8794" y="8151"/>
                    <a:pt x="8794" y="8151"/>
                  </a:cubicBezTo>
                  <a:cubicBezTo>
                    <a:pt x="8794" y="8136"/>
                    <a:pt x="8794" y="8136"/>
                    <a:pt x="8810" y="8136"/>
                  </a:cubicBezTo>
                  <a:cubicBezTo>
                    <a:pt x="8810" y="8120"/>
                    <a:pt x="8794" y="8120"/>
                    <a:pt x="8794" y="8104"/>
                  </a:cubicBezTo>
                  <a:cubicBezTo>
                    <a:pt x="8794" y="8089"/>
                    <a:pt x="8794" y="8073"/>
                    <a:pt x="8778" y="8073"/>
                  </a:cubicBezTo>
                  <a:lnTo>
                    <a:pt x="8794" y="8057"/>
                  </a:lnTo>
                  <a:cubicBezTo>
                    <a:pt x="8794" y="8042"/>
                    <a:pt x="8794" y="8042"/>
                    <a:pt x="8778" y="8042"/>
                  </a:cubicBezTo>
                  <a:cubicBezTo>
                    <a:pt x="8778" y="8042"/>
                    <a:pt x="8778" y="8042"/>
                    <a:pt x="8778" y="8026"/>
                  </a:cubicBezTo>
                  <a:cubicBezTo>
                    <a:pt x="8794" y="8010"/>
                    <a:pt x="8794" y="8010"/>
                    <a:pt x="8794" y="8010"/>
                  </a:cubicBezTo>
                  <a:lnTo>
                    <a:pt x="8778" y="8010"/>
                  </a:lnTo>
                  <a:cubicBezTo>
                    <a:pt x="8794" y="8010"/>
                    <a:pt x="8794" y="7995"/>
                    <a:pt x="8794" y="7995"/>
                  </a:cubicBezTo>
                  <a:lnTo>
                    <a:pt x="8794" y="7979"/>
                  </a:lnTo>
                  <a:cubicBezTo>
                    <a:pt x="8799" y="7974"/>
                    <a:pt x="8803" y="7972"/>
                    <a:pt x="8805" y="7972"/>
                  </a:cubicBezTo>
                  <a:cubicBezTo>
                    <a:pt x="8810" y="7972"/>
                    <a:pt x="8810" y="7979"/>
                    <a:pt x="8810" y="7979"/>
                  </a:cubicBezTo>
                  <a:cubicBezTo>
                    <a:pt x="8810" y="7963"/>
                    <a:pt x="8810" y="7963"/>
                    <a:pt x="8810" y="7963"/>
                  </a:cubicBezTo>
                  <a:lnTo>
                    <a:pt x="8825" y="7948"/>
                  </a:lnTo>
                  <a:cubicBezTo>
                    <a:pt x="8825" y="7948"/>
                    <a:pt x="8825" y="7948"/>
                    <a:pt x="8825" y="7932"/>
                  </a:cubicBezTo>
                  <a:cubicBezTo>
                    <a:pt x="8825" y="7932"/>
                    <a:pt x="8825" y="7916"/>
                    <a:pt x="8825" y="7916"/>
                  </a:cubicBezTo>
                  <a:cubicBezTo>
                    <a:pt x="8825" y="7908"/>
                    <a:pt x="8829" y="7908"/>
                    <a:pt x="8833" y="7908"/>
                  </a:cubicBezTo>
                  <a:cubicBezTo>
                    <a:pt x="8837" y="7908"/>
                    <a:pt x="8841" y="7908"/>
                    <a:pt x="8841" y="7901"/>
                  </a:cubicBezTo>
                  <a:cubicBezTo>
                    <a:pt x="8841" y="7901"/>
                    <a:pt x="8857" y="7885"/>
                    <a:pt x="8857" y="7885"/>
                  </a:cubicBezTo>
                  <a:cubicBezTo>
                    <a:pt x="8849" y="7877"/>
                    <a:pt x="8849" y="7877"/>
                    <a:pt x="8851" y="7877"/>
                  </a:cubicBezTo>
                  <a:cubicBezTo>
                    <a:pt x="8853" y="7877"/>
                    <a:pt x="8857" y="7877"/>
                    <a:pt x="8857" y="7869"/>
                  </a:cubicBezTo>
                  <a:cubicBezTo>
                    <a:pt x="8857" y="7869"/>
                    <a:pt x="8857" y="7854"/>
                    <a:pt x="8857" y="7854"/>
                  </a:cubicBezTo>
                  <a:lnTo>
                    <a:pt x="8841" y="7838"/>
                  </a:lnTo>
                  <a:lnTo>
                    <a:pt x="8857" y="7822"/>
                  </a:lnTo>
                  <a:cubicBezTo>
                    <a:pt x="8857" y="7807"/>
                    <a:pt x="8857" y="7807"/>
                    <a:pt x="8857" y="7791"/>
                  </a:cubicBezTo>
                  <a:lnTo>
                    <a:pt x="8872" y="7791"/>
                  </a:lnTo>
                  <a:lnTo>
                    <a:pt x="8872" y="7775"/>
                  </a:lnTo>
                  <a:lnTo>
                    <a:pt x="8888" y="7775"/>
                  </a:lnTo>
                  <a:cubicBezTo>
                    <a:pt x="8888" y="7760"/>
                    <a:pt x="8888" y="7760"/>
                    <a:pt x="8904" y="7760"/>
                  </a:cubicBezTo>
                  <a:lnTo>
                    <a:pt x="8919" y="7744"/>
                  </a:lnTo>
                  <a:lnTo>
                    <a:pt x="8919" y="7744"/>
                  </a:lnTo>
                  <a:cubicBezTo>
                    <a:pt x="8904" y="7760"/>
                    <a:pt x="8919" y="7760"/>
                    <a:pt x="8935" y="7775"/>
                  </a:cubicBezTo>
                  <a:cubicBezTo>
                    <a:pt x="8935" y="7760"/>
                    <a:pt x="8935" y="7760"/>
                    <a:pt x="8935" y="7760"/>
                  </a:cubicBezTo>
                  <a:lnTo>
                    <a:pt x="8935" y="7728"/>
                  </a:lnTo>
                  <a:lnTo>
                    <a:pt x="8935" y="7713"/>
                  </a:lnTo>
                  <a:lnTo>
                    <a:pt x="8935" y="7697"/>
                  </a:lnTo>
                  <a:cubicBezTo>
                    <a:pt x="8935" y="7681"/>
                    <a:pt x="8935" y="7681"/>
                    <a:pt x="8919" y="7681"/>
                  </a:cubicBezTo>
                  <a:cubicBezTo>
                    <a:pt x="8919" y="7681"/>
                    <a:pt x="8935" y="7681"/>
                    <a:pt x="8935" y="7666"/>
                  </a:cubicBezTo>
                  <a:lnTo>
                    <a:pt x="8919" y="7666"/>
                  </a:lnTo>
                  <a:lnTo>
                    <a:pt x="8919" y="7650"/>
                  </a:lnTo>
                  <a:lnTo>
                    <a:pt x="8935" y="7650"/>
                  </a:lnTo>
                  <a:cubicBezTo>
                    <a:pt x="8935" y="7650"/>
                    <a:pt x="8935" y="7650"/>
                    <a:pt x="8935" y="7634"/>
                  </a:cubicBezTo>
                  <a:lnTo>
                    <a:pt x="8951" y="7618"/>
                  </a:lnTo>
                  <a:lnTo>
                    <a:pt x="8966" y="7603"/>
                  </a:lnTo>
                  <a:cubicBezTo>
                    <a:pt x="8966" y="7603"/>
                    <a:pt x="8966" y="7587"/>
                    <a:pt x="8966" y="7587"/>
                  </a:cubicBezTo>
                  <a:lnTo>
                    <a:pt x="8966" y="7571"/>
                  </a:lnTo>
                  <a:lnTo>
                    <a:pt x="8982" y="7571"/>
                  </a:lnTo>
                  <a:cubicBezTo>
                    <a:pt x="8966" y="7556"/>
                    <a:pt x="8982" y="7556"/>
                    <a:pt x="8982" y="7540"/>
                  </a:cubicBezTo>
                  <a:cubicBezTo>
                    <a:pt x="8982" y="7524"/>
                    <a:pt x="8982" y="7524"/>
                    <a:pt x="8982" y="7509"/>
                  </a:cubicBezTo>
                  <a:lnTo>
                    <a:pt x="8982" y="7493"/>
                  </a:lnTo>
                  <a:lnTo>
                    <a:pt x="8998" y="7493"/>
                  </a:lnTo>
                  <a:lnTo>
                    <a:pt x="8998" y="7477"/>
                  </a:lnTo>
                  <a:lnTo>
                    <a:pt x="8982" y="7477"/>
                  </a:lnTo>
                  <a:cubicBezTo>
                    <a:pt x="8966" y="7477"/>
                    <a:pt x="8966" y="7477"/>
                    <a:pt x="8966" y="7493"/>
                  </a:cubicBezTo>
                  <a:cubicBezTo>
                    <a:pt x="8966" y="7493"/>
                    <a:pt x="8966" y="7493"/>
                    <a:pt x="8951" y="7509"/>
                  </a:cubicBezTo>
                  <a:cubicBezTo>
                    <a:pt x="8959" y="7517"/>
                    <a:pt x="8959" y="7517"/>
                    <a:pt x="8957" y="7517"/>
                  </a:cubicBezTo>
                  <a:cubicBezTo>
                    <a:pt x="8955" y="7517"/>
                    <a:pt x="8951" y="7517"/>
                    <a:pt x="8951" y="7524"/>
                  </a:cubicBezTo>
                  <a:cubicBezTo>
                    <a:pt x="8951" y="7524"/>
                    <a:pt x="8951" y="7540"/>
                    <a:pt x="8966" y="7540"/>
                  </a:cubicBezTo>
                  <a:cubicBezTo>
                    <a:pt x="8951" y="7540"/>
                    <a:pt x="8951" y="7556"/>
                    <a:pt x="8951" y="7556"/>
                  </a:cubicBezTo>
                  <a:lnTo>
                    <a:pt x="8935" y="7556"/>
                  </a:lnTo>
                  <a:cubicBezTo>
                    <a:pt x="8935" y="7556"/>
                    <a:pt x="8935" y="7571"/>
                    <a:pt x="8935" y="7571"/>
                  </a:cubicBezTo>
                  <a:cubicBezTo>
                    <a:pt x="8935" y="7571"/>
                    <a:pt x="8935" y="7571"/>
                    <a:pt x="8919" y="7587"/>
                  </a:cubicBezTo>
                  <a:lnTo>
                    <a:pt x="8919" y="7603"/>
                  </a:lnTo>
                  <a:lnTo>
                    <a:pt x="8904" y="7618"/>
                  </a:lnTo>
                  <a:lnTo>
                    <a:pt x="8904" y="7634"/>
                  </a:lnTo>
                  <a:cubicBezTo>
                    <a:pt x="8904" y="7634"/>
                    <a:pt x="8888" y="7634"/>
                    <a:pt x="8888" y="7650"/>
                  </a:cubicBezTo>
                  <a:lnTo>
                    <a:pt x="8904" y="7666"/>
                  </a:lnTo>
                  <a:lnTo>
                    <a:pt x="8888" y="7666"/>
                  </a:lnTo>
                  <a:cubicBezTo>
                    <a:pt x="8872" y="7681"/>
                    <a:pt x="8872" y="7681"/>
                    <a:pt x="8888" y="7681"/>
                  </a:cubicBezTo>
                  <a:cubicBezTo>
                    <a:pt x="8872" y="7697"/>
                    <a:pt x="8872" y="7697"/>
                    <a:pt x="8872" y="7713"/>
                  </a:cubicBezTo>
                  <a:cubicBezTo>
                    <a:pt x="8872" y="7713"/>
                    <a:pt x="8857" y="7728"/>
                    <a:pt x="8857" y="7728"/>
                  </a:cubicBezTo>
                  <a:cubicBezTo>
                    <a:pt x="8857" y="7744"/>
                    <a:pt x="8857" y="7744"/>
                    <a:pt x="8841" y="7744"/>
                  </a:cubicBezTo>
                  <a:cubicBezTo>
                    <a:pt x="8841" y="7744"/>
                    <a:pt x="8857" y="7760"/>
                    <a:pt x="8857" y="7760"/>
                  </a:cubicBezTo>
                  <a:cubicBezTo>
                    <a:pt x="8857" y="7767"/>
                    <a:pt x="8853" y="7767"/>
                    <a:pt x="8849" y="7767"/>
                  </a:cubicBezTo>
                  <a:cubicBezTo>
                    <a:pt x="8845" y="7767"/>
                    <a:pt x="8841" y="7767"/>
                    <a:pt x="8841" y="7775"/>
                  </a:cubicBezTo>
                  <a:cubicBezTo>
                    <a:pt x="8841" y="7775"/>
                    <a:pt x="8825" y="7791"/>
                    <a:pt x="8825" y="7791"/>
                  </a:cubicBezTo>
                  <a:cubicBezTo>
                    <a:pt x="8825" y="7791"/>
                    <a:pt x="8825" y="7807"/>
                    <a:pt x="8841" y="7807"/>
                  </a:cubicBezTo>
                  <a:cubicBezTo>
                    <a:pt x="8825" y="7807"/>
                    <a:pt x="8825" y="7807"/>
                    <a:pt x="8825" y="7822"/>
                  </a:cubicBezTo>
                  <a:lnTo>
                    <a:pt x="8810" y="7838"/>
                  </a:lnTo>
                  <a:cubicBezTo>
                    <a:pt x="8810" y="7854"/>
                    <a:pt x="8810" y="7854"/>
                    <a:pt x="8810" y="7854"/>
                  </a:cubicBezTo>
                  <a:lnTo>
                    <a:pt x="8810" y="7869"/>
                  </a:lnTo>
                  <a:cubicBezTo>
                    <a:pt x="8794" y="7885"/>
                    <a:pt x="8778" y="7885"/>
                    <a:pt x="8778" y="7885"/>
                  </a:cubicBezTo>
                  <a:cubicBezTo>
                    <a:pt x="8763" y="7869"/>
                    <a:pt x="8778" y="7869"/>
                    <a:pt x="8763" y="7854"/>
                  </a:cubicBezTo>
                  <a:cubicBezTo>
                    <a:pt x="8763" y="7854"/>
                    <a:pt x="8747" y="7838"/>
                    <a:pt x="8747" y="7838"/>
                  </a:cubicBezTo>
                  <a:cubicBezTo>
                    <a:pt x="8755" y="7830"/>
                    <a:pt x="8759" y="7830"/>
                    <a:pt x="8761" y="7830"/>
                  </a:cubicBezTo>
                  <a:cubicBezTo>
                    <a:pt x="8763" y="7830"/>
                    <a:pt x="8763" y="7830"/>
                    <a:pt x="8763" y="7822"/>
                  </a:cubicBezTo>
                  <a:lnTo>
                    <a:pt x="8778" y="7807"/>
                  </a:lnTo>
                  <a:lnTo>
                    <a:pt x="8778" y="7791"/>
                  </a:lnTo>
                  <a:cubicBezTo>
                    <a:pt x="8778" y="7791"/>
                    <a:pt x="8778" y="7791"/>
                    <a:pt x="8778" y="7775"/>
                  </a:cubicBezTo>
                  <a:cubicBezTo>
                    <a:pt x="8794" y="7760"/>
                    <a:pt x="8794" y="7744"/>
                    <a:pt x="8810" y="7744"/>
                  </a:cubicBezTo>
                  <a:cubicBezTo>
                    <a:pt x="8810" y="7744"/>
                    <a:pt x="8810" y="7728"/>
                    <a:pt x="8794" y="7728"/>
                  </a:cubicBezTo>
                  <a:cubicBezTo>
                    <a:pt x="8810" y="7728"/>
                    <a:pt x="8810" y="7728"/>
                    <a:pt x="8810" y="7713"/>
                  </a:cubicBezTo>
                  <a:cubicBezTo>
                    <a:pt x="8810" y="7697"/>
                    <a:pt x="8825" y="7697"/>
                    <a:pt x="8825" y="7697"/>
                  </a:cubicBezTo>
                  <a:lnTo>
                    <a:pt x="8810" y="7681"/>
                  </a:lnTo>
                  <a:cubicBezTo>
                    <a:pt x="8810" y="7666"/>
                    <a:pt x="8825" y="7666"/>
                    <a:pt x="8825" y="7666"/>
                  </a:cubicBezTo>
                  <a:lnTo>
                    <a:pt x="8825" y="7650"/>
                  </a:lnTo>
                  <a:lnTo>
                    <a:pt x="8810" y="7634"/>
                  </a:lnTo>
                  <a:cubicBezTo>
                    <a:pt x="8825" y="7634"/>
                    <a:pt x="8825" y="7634"/>
                    <a:pt x="8825" y="7618"/>
                  </a:cubicBezTo>
                  <a:cubicBezTo>
                    <a:pt x="8841" y="7618"/>
                    <a:pt x="8841" y="7603"/>
                    <a:pt x="8825" y="7603"/>
                  </a:cubicBezTo>
                  <a:lnTo>
                    <a:pt x="8841" y="7587"/>
                  </a:lnTo>
                  <a:cubicBezTo>
                    <a:pt x="8841" y="7571"/>
                    <a:pt x="8825" y="7571"/>
                    <a:pt x="8825" y="7556"/>
                  </a:cubicBezTo>
                  <a:lnTo>
                    <a:pt x="8857" y="7556"/>
                  </a:lnTo>
                  <a:cubicBezTo>
                    <a:pt x="8857" y="7556"/>
                    <a:pt x="8872" y="7540"/>
                    <a:pt x="8872" y="7540"/>
                  </a:cubicBezTo>
                  <a:lnTo>
                    <a:pt x="8857" y="7540"/>
                  </a:lnTo>
                  <a:cubicBezTo>
                    <a:pt x="8857" y="7524"/>
                    <a:pt x="8857" y="7524"/>
                    <a:pt x="8872" y="7524"/>
                  </a:cubicBezTo>
                  <a:cubicBezTo>
                    <a:pt x="8857" y="7524"/>
                    <a:pt x="8857" y="7509"/>
                    <a:pt x="8857" y="7509"/>
                  </a:cubicBezTo>
                  <a:lnTo>
                    <a:pt x="8872" y="7509"/>
                  </a:lnTo>
                  <a:cubicBezTo>
                    <a:pt x="8872" y="7509"/>
                    <a:pt x="8857" y="7509"/>
                    <a:pt x="8857" y="7493"/>
                  </a:cubicBezTo>
                  <a:cubicBezTo>
                    <a:pt x="8872" y="7477"/>
                    <a:pt x="8872" y="7446"/>
                    <a:pt x="8872" y="7446"/>
                  </a:cubicBezTo>
                  <a:cubicBezTo>
                    <a:pt x="8872" y="7430"/>
                    <a:pt x="8872" y="7430"/>
                    <a:pt x="8872" y="7430"/>
                  </a:cubicBezTo>
                  <a:lnTo>
                    <a:pt x="8888" y="7415"/>
                  </a:lnTo>
                  <a:lnTo>
                    <a:pt x="8888" y="7399"/>
                  </a:lnTo>
                  <a:lnTo>
                    <a:pt x="8888" y="7383"/>
                  </a:lnTo>
                  <a:lnTo>
                    <a:pt x="8904" y="7368"/>
                  </a:lnTo>
                  <a:lnTo>
                    <a:pt x="8904" y="7352"/>
                  </a:lnTo>
                  <a:cubicBezTo>
                    <a:pt x="8904" y="7352"/>
                    <a:pt x="8904" y="7352"/>
                    <a:pt x="8904" y="7336"/>
                  </a:cubicBezTo>
                  <a:cubicBezTo>
                    <a:pt x="8904" y="7336"/>
                    <a:pt x="8919" y="7321"/>
                    <a:pt x="8919" y="7321"/>
                  </a:cubicBezTo>
                  <a:lnTo>
                    <a:pt x="8935" y="7305"/>
                  </a:lnTo>
                  <a:cubicBezTo>
                    <a:pt x="8935" y="7289"/>
                    <a:pt x="8935" y="7289"/>
                    <a:pt x="8951" y="7274"/>
                  </a:cubicBezTo>
                  <a:lnTo>
                    <a:pt x="8966" y="7274"/>
                  </a:lnTo>
                  <a:cubicBezTo>
                    <a:pt x="8972" y="7268"/>
                    <a:pt x="8975" y="7267"/>
                    <a:pt x="8977" y="7267"/>
                  </a:cubicBezTo>
                  <a:cubicBezTo>
                    <a:pt x="8982" y="7267"/>
                    <a:pt x="8982" y="7274"/>
                    <a:pt x="8982" y="7274"/>
                  </a:cubicBezTo>
                  <a:cubicBezTo>
                    <a:pt x="8982" y="7258"/>
                    <a:pt x="8998" y="7258"/>
                    <a:pt x="8998" y="7242"/>
                  </a:cubicBezTo>
                  <a:cubicBezTo>
                    <a:pt x="8998" y="7227"/>
                    <a:pt x="8998" y="7227"/>
                    <a:pt x="8998" y="7211"/>
                  </a:cubicBezTo>
                  <a:cubicBezTo>
                    <a:pt x="8998" y="7195"/>
                    <a:pt x="8998" y="7195"/>
                    <a:pt x="8998" y="7195"/>
                  </a:cubicBezTo>
                  <a:lnTo>
                    <a:pt x="8998" y="7180"/>
                  </a:lnTo>
                  <a:cubicBezTo>
                    <a:pt x="8998" y="7164"/>
                    <a:pt x="8998" y="7164"/>
                    <a:pt x="8998" y="7164"/>
                  </a:cubicBezTo>
                  <a:lnTo>
                    <a:pt x="8998" y="7148"/>
                  </a:lnTo>
                  <a:lnTo>
                    <a:pt x="9013" y="7133"/>
                  </a:lnTo>
                  <a:cubicBezTo>
                    <a:pt x="8998" y="7133"/>
                    <a:pt x="9013" y="7133"/>
                    <a:pt x="9013" y="7117"/>
                  </a:cubicBezTo>
                  <a:lnTo>
                    <a:pt x="8998" y="7101"/>
                  </a:lnTo>
                  <a:lnTo>
                    <a:pt x="8998" y="7086"/>
                  </a:lnTo>
                  <a:lnTo>
                    <a:pt x="8982" y="7086"/>
                  </a:lnTo>
                  <a:cubicBezTo>
                    <a:pt x="8998" y="7070"/>
                    <a:pt x="8998" y="7070"/>
                    <a:pt x="8998" y="7054"/>
                  </a:cubicBezTo>
                  <a:lnTo>
                    <a:pt x="8982" y="7054"/>
                  </a:lnTo>
                  <a:cubicBezTo>
                    <a:pt x="8982" y="7039"/>
                    <a:pt x="8982" y="7039"/>
                    <a:pt x="8982" y="7039"/>
                  </a:cubicBezTo>
                  <a:lnTo>
                    <a:pt x="8982" y="7023"/>
                  </a:lnTo>
                  <a:cubicBezTo>
                    <a:pt x="8982" y="7023"/>
                    <a:pt x="8982" y="7007"/>
                    <a:pt x="8982" y="7007"/>
                  </a:cubicBezTo>
                  <a:lnTo>
                    <a:pt x="8982" y="6992"/>
                  </a:lnTo>
                  <a:lnTo>
                    <a:pt x="8966" y="6976"/>
                  </a:lnTo>
                  <a:lnTo>
                    <a:pt x="8966" y="6960"/>
                  </a:lnTo>
                  <a:lnTo>
                    <a:pt x="8951" y="6960"/>
                  </a:lnTo>
                  <a:cubicBezTo>
                    <a:pt x="8951" y="6960"/>
                    <a:pt x="8951" y="6944"/>
                    <a:pt x="8966" y="6944"/>
                  </a:cubicBezTo>
                  <a:cubicBezTo>
                    <a:pt x="8951" y="6944"/>
                    <a:pt x="8951" y="6944"/>
                    <a:pt x="8951" y="6929"/>
                  </a:cubicBezTo>
                  <a:lnTo>
                    <a:pt x="8951" y="6913"/>
                  </a:lnTo>
                  <a:lnTo>
                    <a:pt x="8935" y="6913"/>
                  </a:lnTo>
                  <a:cubicBezTo>
                    <a:pt x="8935" y="6897"/>
                    <a:pt x="8951" y="6897"/>
                    <a:pt x="8951" y="6897"/>
                  </a:cubicBezTo>
                  <a:cubicBezTo>
                    <a:pt x="8935" y="6897"/>
                    <a:pt x="8935" y="6882"/>
                    <a:pt x="8935" y="6882"/>
                  </a:cubicBezTo>
                  <a:cubicBezTo>
                    <a:pt x="8935" y="6866"/>
                    <a:pt x="8919" y="6866"/>
                    <a:pt x="8919" y="6850"/>
                  </a:cubicBezTo>
                  <a:lnTo>
                    <a:pt x="8904" y="6850"/>
                  </a:lnTo>
                  <a:lnTo>
                    <a:pt x="8888" y="6835"/>
                  </a:lnTo>
                  <a:lnTo>
                    <a:pt x="8872" y="6819"/>
                  </a:lnTo>
                  <a:lnTo>
                    <a:pt x="8857" y="6788"/>
                  </a:lnTo>
                  <a:cubicBezTo>
                    <a:pt x="8857" y="6788"/>
                    <a:pt x="8857" y="6772"/>
                    <a:pt x="8857" y="6772"/>
                  </a:cubicBezTo>
                  <a:lnTo>
                    <a:pt x="8841" y="6756"/>
                  </a:lnTo>
                  <a:cubicBezTo>
                    <a:pt x="8841" y="6756"/>
                    <a:pt x="8841" y="6741"/>
                    <a:pt x="8857" y="6741"/>
                  </a:cubicBezTo>
                  <a:lnTo>
                    <a:pt x="8841" y="6741"/>
                  </a:lnTo>
                  <a:lnTo>
                    <a:pt x="8857" y="6725"/>
                  </a:lnTo>
                  <a:lnTo>
                    <a:pt x="8857" y="6709"/>
                  </a:lnTo>
                  <a:cubicBezTo>
                    <a:pt x="8857" y="6709"/>
                    <a:pt x="8857" y="6709"/>
                    <a:pt x="8857" y="6694"/>
                  </a:cubicBezTo>
                  <a:cubicBezTo>
                    <a:pt x="8857" y="6678"/>
                    <a:pt x="8857" y="6678"/>
                    <a:pt x="8857" y="6662"/>
                  </a:cubicBezTo>
                  <a:cubicBezTo>
                    <a:pt x="8857" y="6647"/>
                    <a:pt x="8857" y="6647"/>
                    <a:pt x="8857" y="6647"/>
                  </a:cubicBezTo>
                  <a:cubicBezTo>
                    <a:pt x="8857" y="6647"/>
                    <a:pt x="8857" y="6647"/>
                    <a:pt x="8857" y="6631"/>
                  </a:cubicBezTo>
                  <a:lnTo>
                    <a:pt x="8841" y="6631"/>
                  </a:lnTo>
                  <a:cubicBezTo>
                    <a:pt x="8841" y="6615"/>
                    <a:pt x="8841" y="6615"/>
                    <a:pt x="8841" y="6615"/>
                  </a:cubicBezTo>
                  <a:cubicBezTo>
                    <a:pt x="8841" y="6615"/>
                    <a:pt x="8841" y="6600"/>
                    <a:pt x="8841" y="6600"/>
                  </a:cubicBezTo>
                  <a:cubicBezTo>
                    <a:pt x="8841" y="6584"/>
                    <a:pt x="8841" y="6584"/>
                    <a:pt x="8841" y="6568"/>
                  </a:cubicBezTo>
                  <a:lnTo>
                    <a:pt x="8825" y="6568"/>
                  </a:lnTo>
                  <a:cubicBezTo>
                    <a:pt x="8825" y="6568"/>
                    <a:pt x="8825" y="6553"/>
                    <a:pt x="8810" y="6537"/>
                  </a:cubicBezTo>
                  <a:cubicBezTo>
                    <a:pt x="8810" y="6529"/>
                    <a:pt x="8810" y="6525"/>
                    <a:pt x="8808" y="6525"/>
                  </a:cubicBezTo>
                  <a:cubicBezTo>
                    <a:pt x="8806" y="6525"/>
                    <a:pt x="8802" y="6529"/>
                    <a:pt x="8794" y="6537"/>
                  </a:cubicBezTo>
                  <a:lnTo>
                    <a:pt x="8794" y="6521"/>
                  </a:lnTo>
                  <a:lnTo>
                    <a:pt x="8810" y="6506"/>
                  </a:lnTo>
                  <a:cubicBezTo>
                    <a:pt x="8810" y="6490"/>
                    <a:pt x="8810" y="6490"/>
                    <a:pt x="8810" y="6490"/>
                  </a:cubicBezTo>
                  <a:cubicBezTo>
                    <a:pt x="8810" y="6490"/>
                    <a:pt x="8810" y="6490"/>
                    <a:pt x="8810" y="6474"/>
                  </a:cubicBezTo>
                  <a:lnTo>
                    <a:pt x="8825" y="6459"/>
                  </a:lnTo>
                  <a:cubicBezTo>
                    <a:pt x="8825" y="6443"/>
                    <a:pt x="8825" y="6443"/>
                    <a:pt x="8825" y="6443"/>
                  </a:cubicBezTo>
                  <a:cubicBezTo>
                    <a:pt x="8825" y="6443"/>
                    <a:pt x="8825" y="6427"/>
                    <a:pt x="8825" y="6427"/>
                  </a:cubicBezTo>
                  <a:lnTo>
                    <a:pt x="8841" y="6427"/>
                  </a:lnTo>
                  <a:lnTo>
                    <a:pt x="8825" y="6412"/>
                  </a:lnTo>
                  <a:lnTo>
                    <a:pt x="8841" y="6412"/>
                  </a:lnTo>
                  <a:lnTo>
                    <a:pt x="8841" y="6396"/>
                  </a:lnTo>
                  <a:lnTo>
                    <a:pt x="8872" y="6396"/>
                  </a:lnTo>
                  <a:cubicBezTo>
                    <a:pt x="8888" y="6380"/>
                    <a:pt x="8872" y="6380"/>
                    <a:pt x="8872" y="6365"/>
                  </a:cubicBezTo>
                  <a:lnTo>
                    <a:pt x="8872" y="6349"/>
                  </a:lnTo>
                  <a:cubicBezTo>
                    <a:pt x="8857" y="6349"/>
                    <a:pt x="8857" y="6349"/>
                    <a:pt x="8857" y="6365"/>
                  </a:cubicBezTo>
                  <a:cubicBezTo>
                    <a:pt x="8857" y="6357"/>
                    <a:pt x="8857" y="6357"/>
                    <a:pt x="8857" y="6357"/>
                  </a:cubicBezTo>
                  <a:cubicBezTo>
                    <a:pt x="8857" y="6357"/>
                    <a:pt x="8857" y="6357"/>
                    <a:pt x="8857" y="6349"/>
                  </a:cubicBezTo>
                  <a:cubicBezTo>
                    <a:pt x="8857" y="6349"/>
                    <a:pt x="8857" y="6333"/>
                    <a:pt x="8857" y="6333"/>
                  </a:cubicBezTo>
                  <a:cubicBezTo>
                    <a:pt x="8857" y="6318"/>
                    <a:pt x="8857" y="6318"/>
                    <a:pt x="8857" y="6318"/>
                  </a:cubicBezTo>
                  <a:cubicBezTo>
                    <a:pt x="8857" y="6302"/>
                    <a:pt x="8857" y="6302"/>
                    <a:pt x="8857" y="6286"/>
                  </a:cubicBezTo>
                  <a:lnTo>
                    <a:pt x="8872" y="6286"/>
                  </a:lnTo>
                  <a:cubicBezTo>
                    <a:pt x="8872" y="6286"/>
                    <a:pt x="8872" y="6286"/>
                    <a:pt x="8872" y="6271"/>
                  </a:cubicBezTo>
                  <a:lnTo>
                    <a:pt x="8857" y="6271"/>
                  </a:lnTo>
                  <a:cubicBezTo>
                    <a:pt x="8857" y="6263"/>
                    <a:pt x="8857" y="6263"/>
                    <a:pt x="8859" y="6263"/>
                  </a:cubicBezTo>
                  <a:cubicBezTo>
                    <a:pt x="8861" y="6263"/>
                    <a:pt x="8864" y="6263"/>
                    <a:pt x="8872" y="6255"/>
                  </a:cubicBezTo>
                  <a:cubicBezTo>
                    <a:pt x="8857" y="6239"/>
                    <a:pt x="8857" y="6239"/>
                    <a:pt x="8857" y="6239"/>
                  </a:cubicBezTo>
                  <a:cubicBezTo>
                    <a:pt x="8857" y="6239"/>
                    <a:pt x="8857" y="6239"/>
                    <a:pt x="8857" y="6223"/>
                  </a:cubicBezTo>
                  <a:cubicBezTo>
                    <a:pt x="8857" y="6223"/>
                    <a:pt x="8841" y="6208"/>
                    <a:pt x="8841" y="6208"/>
                  </a:cubicBezTo>
                  <a:cubicBezTo>
                    <a:pt x="8841" y="6208"/>
                    <a:pt x="8841" y="6192"/>
                    <a:pt x="8857" y="6192"/>
                  </a:cubicBezTo>
                  <a:cubicBezTo>
                    <a:pt x="8841" y="6192"/>
                    <a:pt x="8841" y="6176"/>
                    <a:pt x="8841" y="6176"/>
                  </a:cubicBezTo>
                  <a:cubicBezTo>
                    <a:pt x="8841" y="6176"/>
                    <a:pt x="8841" y="6161"/>
                    <a:pt x="8841" y="6161"/>
                  </a:cubicBezTo>
                  <a:cubicBezTo>
                    <a:pt x="8841" y="6161"/>
                    <a:pt x="8841" y="6145"/>
                    <a:pt x="8841" y="6145"/>
                  </a:cubicBezTo>
                  <a:cubicBezTo>
                    <a:pt x="8831" y="6145"/>
                    <a:pt x="8827" y="6152"/>
                    <a:pt x="8826" y="6152"/>
                  </a:cubicBezTo>
                  <a:cubicBezTo>
                    <a:pt x="8825" y="6152"/>
                    <a:pt x="8825" y="6150"/>
                    <a:pt x="8825" y="6145"/>
                  </a:cubicBezTo>
                  <a:cubicBezTo>
                    <a:pt x="8810" y="6145"/>
                    <a:pt x="8810" y="6161"/>
                    <a:pt x="8810" y="6161"/>
                  </a:cubicBezTo>
                  <a:lnTo>
                    <a:pt x="8810" y="6176"/>
                  </a:lnTo>
                  <a:lnTo>
                    <a:pt x="8794" y="6176"/>
                  </a:lnTo>
                  <a:lnTo>
                    <a:pt x="8794" y="6161"/>
                  </a:lnTo>
                  <a:lnTo>
                    <a:pt x="8778" y="6161"/>
                  </a:lnTo>
                  <a:lnTo>
                    <a:pt x="8778" y="6176"/>
                  </a:lnTo>
                  <a:cubicBezTo>
                    <a:pt x="8763" y="6161"/>
                    <a:pt x="8763" y="6161"/>
                    <a:pt x="8763" y="6161"/>
                  </a:cubicBezTo>
                  <a:cubicBezTo>
                    <a:pt x="8747" y="6161"/>
                    <a:pt x="8763" y="6161"/>
                    <a:pt x="8747" y="6145"/>
                  </a:cubicBezTo>
                  <a:cubicBezTo>
                    <a:pt x="8763" y="6145"/>
                    <a:pt x="8763" y="6145"/>
                    <a:pt x="8763" y="6129"/>
                  </a:cubicBezTo>
                  <a:cubicBezTo>
                    <a:pt x="8763" y="6129"/>
                    <a:pt x="8763" y="6114"/>
                    <a:pt x="8763" y="6114"/>
                  </a:cubicBezTo>
                  <a:cubicBezTo>
                    <a:pt x="8763" y="6114"/>
                    <a:pt x="8763" y="6114"/>
                    <a:pt x="8747" y="6098"/>
                  </a:cubicBezTo>
                  <a:lnTo>
                    <a:pt x="8778" y="6098"/>
                  </a:lnTo>
                  <a:lnTo>
                    <a:pt x="8794" y="6082"/>
                  </a:lnTo>
                  <a:cubicBezTo>
                    <a:pt x="8794" y="6082"/>
                    <a:pt x="8794" y="6067"/>
                    <a:pt x="8794" y="6067"/>
                  </a:cubicBezTo>
                  <a:lnTo>
                    <a:pt x="8778" y="6051"/>
                  </a:lnTo>
                  <a:lnTo>
                    <a:pt x="8794" y="6035"/>
                  </a:lnTo>
                  <a:cubicBezTo>
                    <a:pt x="8794" y="6035"/>
                    <a:pt x="8794" y="6035"/>
                    <a:pt x="8810" y="6020"/>
                  </a:cubicBezTo>
                  <a:lnTo>
                    <a:pt x="8825" y="6020"/>
                  </a:lnTo>
                  <a:cubicBezTo>
                    <a:pt x="8825" y="6012"/>
                    <a:pt x="8825" y="6008"/>
                    <a:pt x="8827" y="6008"/>
                  </a:cubicBezTo>
                  <a:cubicBezTo>
                    <a:pt x="8829" y="6008"/>
                    <a:pt x="8833" y="6012"/>
                    <a:pt x="8841" y="6020"/>
                  </a:cubicBezTo>
                  <a:cubicBezTo>
                    <a:pt x="8841" y="6004"/>
                    <a:pt x="8841" y="6004"/>
                    <a:pt x="8841" y="6004"/>
                  </a:cubicBezTo>
                  <a:cubicBezTo>
                    <a:pt x="8841" y="6004"/>
                    <a:pt x="8857" y="5988"/>
                    <a:pt x="8857" y="5988"/>
                  </a:cubicBezTo>
                  <a:cubicBezTo>
                    <a:pt x="8872" y="5988"/>
                    <a:pt x="8888" y="5973"/>
                    <a:pt x="8888" y="5973"/>
                  </a:cubicBezTo>
                  <a:lnTo>
                    <a:pt x="8904" y="5973"/>
                  </a:lnTo>
                  <a:cubicBezTo>
                    <a:pt x="8904" y="5973"/>
                    <a:pt x="8904" y="5957"/>
                    <a:pt x="8888" y="5957"/>
                  </a:cubicBezTo>
                  <a:cubicBezTo>
                    <a:pt x="8893" y="5952"/>
                    <a:pt x="8897" y="5950"/>
                    <a:pt x="8900" y="5950"/>
                  </a:cubicBezTo>
                  <a:cubicBezTo>
                    <a:pt x="8905" y="5950"/>
                    <a:pt x="8909" y="5957"/>
                    <a:pt x="8919" y="5957"/>
                  </a:cubicBezTo>
                  <a:lnTo>
                    <a:pt x="8935" y="5941"/>
                  </a:lnTo>
                  <a:cubicBezTo>
                    <a:pt x="8951" y="5957"/>
                    <a:pt x="8951" y="5957"/>
                    <a:pt x="8951" y="5957"/>
                  </a:cubicBezTo>
                  <a:lnTo>
                    <a:pt x="8998" y="5957"/>
                  </a:lnTo>
                  <a:cubicBezTo>
                    <a:pt x="8998" y="5957"/>
                    <a:pt x="8998" y="5941"/>
                    <a:pt x="8998" y="5941"/>
                  </a:cubicBezTo>
                  <a:lnTo>
                    <a:pt x="9013" y="5957"/>
                  </a:lnTo>
                  <a:lnTo>
                    <a:pt x="9013" y="5941"/>
                  </a:lnTo>
                  <a:lnTo>
                    <a:pt x="9045" y="5941"/>
                  </a:lnTo>
                  <a:lnTo>
                    <a:pt x="9045" y="5957"/>
                  </a:lnTo>
                  <a:lnTo>
                    <a:pt x="9076" y="5957"/>
                  </a:lnTo>
                  <a:lnTo>
                    <a:pt x="9076" y="5941"/>
                  </a:lnTo>
                  <a:cubicBezTo>
                    <a:pt x="9076" y="5926"/>
                    <a:pt x="9076" y="5926"/>
                    <a:pt x="9092" y="5926"/>
                  </a:cubicBezTo>
                  <a:lnTo>
                    <a:pt x="9107" y="5941"/>
                  </a:lnTo>
                  <a:cubicBezTo>
                    <a:pt x="9107" y="5926"/>
                    <a:pt x="9123" y="5926"/>
                    <a:pt x="9123" y="5926"/>
                  </a:cubicBezTo>
                  <a:cubicBezTo>
                    <a:pt x="9123" y="5926"/>
                    <a:pt x="9123" y="5926"/>
                    <a:pt x="9123" y="5910"/>
                  </a:cubicBezTo>
                  <a:lnTo>
                    <a:pt x="9154" y="5910"/>
                  </a:lnTo>
                  <a:cubicBezTo>
                    <a:pt x="9170" y="5910"/>
                    <a:pt x="9154" y="5910"/>
                    <a:pt x="9170" y="5894"/>
                  </a:cubicBezTo>
                  <a:lnTo>
                    <a:pt x="9186" y="5894"/>
                  </a:lnTo>
                  <a:cubicBezTo>
                    <a:pt x="9186" y="5894"/>
                    <a:pt x="9186" y="5894"/>
                    <a:pt x="9186" y="5879"/>
                  </a:cubicBezTo>
                  <a:lnTo>
                    <a:pt x="9217" y="5879"/>
                  </a:lnTo>
                  <a:cubicBezTo>
                    <a:pt x="9201" y="5863"/>
                    <a:pt x="9217" y="5863"/>
                    <a:pt x="9201" y="5847"/>
                  </a:cubicBezTo>
                  <a:lnTo>
                    <a:pt x="9186" y="5847"/>
                  </a:lnTo>
                  <a:lnTo>
                    <a:pt x="9201" y="5832"/>
                  </a:lnTo>
                  <a:lnTo>
                    <a:pt x="9201" y="5847"/>
                  </a:lnTo>
                  <a:lnTo>
                    <a:pt x="9217" y="5847"/>
                  </a:lnTo>
                  <a:cubicBezTo>
                    <a:pt x="9217" y="5832"/>
                    <a:pt x="9217" y="5832"/>
                    <a:pt x="9217" y="5832"/>
                  </a:cubicBezTo>
                  <a:cubicBezTo>
                    <a:pt x="9217" y="5832"/>
                    <a:pt x="9264" y="5847"/>
                    <a:pt x="9280" y="5847"/>
                  </a:cubicBezTo>
                  <a:cubicBezTo>
                    <a:pt x="9280" y="5832"/>
                    <a:pt x="9296" y="5832"/>
                    <a:pt x="9296" y="5832"/>
                  </a:cubicBezTo>
                  <a:cubicBezTo>
                    <a:pt x="9296" y="5816"/>
                    <a:pt x="9296" y="5816"/>
                    <a:pt x="9296" y="5816"/>
                  </a:cubicBezTo>
                  <a:lnTo>
                    <a:pt x="9311" y="5816"/>
                  </a:lnTo>
                  <a:cubicBezTo>
                    <a:pt x="9311" y="5800"/>
                    <a:pt x="9311" y="5800"/>
                    <a:pt x="9327" y="5785"/>
                  </a:cubicBezTo>
                  <a:lnTo>
                    <a:pt x="9343" y="5785"/>
                  </a:lnTo>
                  <a:cubicBezTo>
                    <a:pt x="9343" y="5769"/>
                    <a:pt x="9327" y="5769"/>
                    <a:pt x="9327" y="5753"/>
                  </a:cubicBezTo>
                  <a:lnTo>
                    <a:pt x="9343" y="5753"/>
                  </a:lnTo>
                  <a:lnTo>
                    <a:pt x="9327" y="5738"/>
                  </a:lnTo>
                  <a:lnTo>
                    <a:pt x="9343" y="5722"/>
                  </a:lnTo>
                  <a:lnTo>
                    <a:pt x="9343" y="5706"/>
                  </a:lnTo>
                  <a:cubicBezTo>
                    <a:pt x="9343" y="5706"/>
                    <a:pt x="9343" y="5691"/>
                    <a:pt x="9343" y="5691"/>
                  </a:cubicBezTo>
                  <a:cubicBezTo>
                    <a:pt x="9343" y="5691"/>
                    <a:pt x="9343" y="5675"/>
                    <a:pt x="9343" y="5675"/>
                  </a:cubicBezTo>
                  <a:cubicBezTo>
                    <a:pt x="9343" y="5675"/>
                    <a:pt x="9343" y="5659"/>
                    <a:pt x="9343" y="5644"/>
                  </a:cubicBezTo>
                  <a:lnTo>
                    <a:pt x="9358" y="5644"/>
                  </a:lnTo>
                  <a:lnTo>
                    <a:pt x="9358" y="5628"/>
                  </a:lnTo>
                  <a:cubicBezTo>
                    <a:pt x="9358" y="5612"/>
                    <a:pt x="9358" y="5612"/>
                    <a:pt x="9358" y="5612"/>
                  </a:cubicBezTo>
                  <a:cubicBezTo>
                    <a:pt x="9358" y="5612"/>
                    <a:pt x="9358" y="5612"/>
                    <a:pt x="9374" y="5597"/>
                  </a:cubicBezTo>
                  <a:lnTo>
                    <a:pt x="9390" y="5581"/>
                  </a:lnTo>
                  <a:lnTo>
                    <a:pt x="9374" y="5581"/>
                  </a:lnTo>
                  <a:cubicBezTo>
                    <a:pt x="9390" y="5581"/>
                    <a:pt x="9390" y="5565"/>
                    <a:pt x="9390" y="5565"/>
                  </a:cubicBezTo>
                  <a:lnTo>
                    <a:pt x="9405" y="5549"/>
                  </a:lnTo>
                  <a:lnTo>
                    <a:pt x="9405" y="5534"/>
                  </a:lnTo>
                  <a:lnTo>
                    <a:pt x="9421" y="5534"/>
                  </a:lnTo>
                  <a:cubicBezTo>
                    <a:pt x="9421" y="5518"/>
                    <a:pt x="9421" y="5518"/>
                    <a:pt x="9421" y="5518"/>
                  </a:cubicBezTo>
                  <a:cubicBezTo>
                    <a:pt x="9421" y="5518"/>
                    <a:pt x="9421" y="5502"/>
                    <a:pt x="9421" y="5502"/>
                  </a:cubicBezTo>
                  <a:cubicBezTo>
                    <a:pt x="9421" y="5502"/>
                    <a:pt x="9437" y="5487"/>
                    <a:pt x="9452" y="5487"/>
                  </a:cubicBezTo>
                  <a:cubicBezTo>
                    <a:pt x="9437" y="5487"/>
                    <a:pt x="9437" y="5487"/>
                    <a:pt x="9437" y="5471"/>
                  </a:cubicBezTo>
                  <a:cubicBezTo>
                    <a:pt x="9437" y="5471"/>
                    <a:pt x="9452" y="5471"/>
                    <a:pt x="9452" y="5455"/>
                  </a:cubicBezTo>
                  <a:cubicBezTo>
                    <a:pt x="9452" y="5455"/>
                    <a:pt x="9452" y="5455"/>
                    <a:pt x="9452" y="5440"/>
                  </a:cubicBezTo>
                  <a:cubicBezTo>
                    <a:pt x="9468" y="5424"/>
                    <a:pt x="9468" y="5424"/>
                    <a:pt x="9484" y="5408"/>
                  </a:cubicBezTo>
                  <a:lnTo>
                    <a:pt x="9499" y="5408"/>
                  </a:lnTo>
                  <a:lnTo>
                    <a:pt x="9499" y="5393"/>
                  </a:lnTo>
                  <a:cubicBezTo>
                    <a:pt x="9499" y="5393"/>
                    <a:pt x="9499" y="5393"/>
                    <a:pt x="9499" y="5377"/>
                  </a:cubicBezTo>
                  <a:lnTo>
                    <a:pt x="9515" y="5361"/>
                  </a:lnTo>
                  <a:lnTo>
                    <a:pt x="9499" y="5361"/>
                  </a:lnTo>
                  <a:cubicBezTo>
                    <a:pt x="9515" y="5361"/>
                    <a:pt x="9515" y="5361"/>
                    <a:pt x="9515" y="5346"/>
                  </a:cubicBezTo>
                  <a:lnTo>
                    <a:pt x="9515" y="5330"/>
                  </a:lnTo>
                  <a:cubicBezTo>
                    <a:pt x="9515" y="5330"/>
                    <a:pt x="9515" y="5330"/>
                    <a:pt x="9515" y="5314"/>
                  </a:cubicBezTo>
                  <a:cubicBezTo>
                    <a:pt x="9515" y="5299"/>
                    <a:pt x="9515" y="5299"/>
                    <a:pt x="9515" y="5283"/>
                  </a:cubicBezTo>
                  <a:cubicBezTo>
                    <a:pt x="9515" y="5283"/>
                    <a:pt x="9515" y="5267"/>
                    <a:pt x="9499" y="5267"/>
                  </a:cubicBezTo>
                  <a:lnTo>
                    <a:pt x="9515" y="5267"/>
                  </a:lnTo>
                  <a:lnTo>
                    <a:pt x="9499" y="5252"/>
                  </a:lnTo>
                  <a:cubicBezTo>
                    <a:pt x="9499" y="5252"/>
                    <a:pt x="9499" y="5236"/>
                    <a:pt x="9499" y="5236"/>
                  </a:cubicBezTo>
                  <a:cubicBezTo>
                    <a:pt x="9499" y="5220"/>
                    <a:pt x="9499" y="5220"/>
                    <a:pt x="9499" y="5220"/>
                  </a:cubicBezTo>
                  <a:cubicBezTo>
                    <a:pt x="9499" y="5220"/>
                    <a:pt x="9499" y="5220"/>
                    <a:pt x="9499" y="5205"/>
                  </a:cubicBezTo>
                  <a:lnTo>
                    <a:pt x="9484" y="5205"/>
                  </a:lnTo>
                  <a:cubicBezTo>
                    <a:pt x="9484" y="5205"/>
                    <a:pt x="9499" y="5189"/>
                    <a:pt x="9499" y="5189"/>
                  </a:cubicBezTo>
                  <a:lnTo>
                    <a:pt x="9484" y="5189"/>
                  </a:lnTo>
                  <a:lnTo>
                    <a:pt x="9484" y="5173"/>
                  </a:lnTo>
                  <a:cubicBezTo>
                    <a:pt x="9484" y="5165"/>
                    <a:pt x="9484" y="5165"/>
                    <a:pt x="9484" y="5165"/>
                  </a:cubicBezTo>
                  <a:cubicBezTo>
                    <a:pt x="9484" y="5165"/>
                    <a:pt x="9484" y="5165"/>
                    <a:pt x="9484" y="5158"/>
                  </a:cubicBezTo>
                  <a:lnTo>
                    <a:pt x="9499" y="5142"/>
                  </a:lnTo>
                  <a:cubicBezTo>
                    <a:pt x="9499" y="5142"/>
                    <a:pt x="9499" y="5142"/>
                    <a:pt x="9499" y="5126"/>
                  </a:cubicBezTo>
                  <a:lnTo>
                    <a:pt x="9499" y="5111"/>
                  </a:lnTo>
                  <a:cubicBezTo>
                    <a:pt x="9499" y="5111"/>
                    <a:pt x="9515" y="5095"/>
                    <a:pt x="9515" y="5095"/>
                  </a:cubicBezTo>
                  <a:cubicBezTo>
                    <a:pt x="9531" y="5079"/>
                    <a:pt x="9562" y="5048"/>
                    <a:pt x="9593" y="5048"/>
                  </a:cubicBezTo>
                  <a:cubicBezTo>
                    <a:pt x="9593" y="5032"/>
                    <a:pt x="9593" y="5032"/>
                    <a:pt x="9609" y="5017"/>
                  </a:cubicBezTo>
                  <a:lnTo>
                    <a:pt x="9625" y="5017"/>
                  </a:lnTo>
                  <a:cubicBezTo>
                    <a:pt x="9640" y="5001"/>
                    <a:pt x="9656" y="5001"/>
                    <a:pt x="9672" y="4985"/>
                  </a:cubicBezTo>
                  <a:lnTo>
                    <a:pt x="9687" y="4985"/>
                  </a:lnTo>
                  <a:cubicBezTo>
                    <a:pt x="9687" y="4985"/>
                    <a:pt x="9703" y="4985"/>
                    <a:pt x="9703" y="4970"/>
                  </a:cubicBezTo>
                  <a:cubicBezTo>
                    <a:pt x="9703" y="4954"/>
                    <a:pt x="9719" y="4954"/>
                    <a:pt x="9734" y="4954"/>
                  </a:cubicBezTo>
                  <a:lnTo>
                    <a:pt x="9766" y="4923"/>
                  </a:lnTo>
                  <a:cubicBezTo>
                    <a:pt x="9766" y="4923"/>
                    <a:pt x="9766" y="4923"/>
                    <a:pt x="9766" y="4907"/>
                  </a:cubicBezTo>
                  <a:lnTo>
                    <a:pt x="9797" y="4907"/>
                  </a:lnTo>
                  <a:cubicBezTo>
                    <a:pt x="9797" y="4907"/>
                    <a:pt x="9797" y="4891"/>
                    <a:pt x="9813" y="4891"/>
                  </a:cubicBezTo>
                  <a:cubicBezTo>
                    <a:pt x="9828" y="4875"/>
                    <a:pt x="9828" y="4875"/>
                    <a:pt x="9844" y="4875"/>
                  </a:cubicBezTo>
                  <a:lnTo>
                    <a:pt x="9875" y="4860"/>
                  </a:lnTo>
                  <a:lnTo>
                    <a:pt x="9891" y="4844"/>
                  </a:lnTo>
                  <a:lnTo>
                    <a:pt x="9923" y="4844"/>
                  </a:lnTo>
                  <a:cubicBezTo>
                    <a:pt x="9938" y="4828"/>
                    <a:pt x="9923" y="4813"/>
                    <a:pt x="9954" y="4797"/>
                  </a:cubicBezTo>
                  <a:lnTo>
                    <a:pt x="9970" y="4781"/>
                  </a:lnTo>
                  <a:cubicBezTo>
                    <a:pt x="9970" y="4781"/>
                    <a:pt x="9970" y="4797"/>
                    <a:pt x="9970" y="4797"/>
                  </a:cubicBezTo>
                  <a:cubicBezTo>
                    <a:pt x="9985" y="4781"/>
                    <a:pt x="9985" y="4781"/>
                    <a:pt x="9985" y="4781"/>
                  </a:cubicBezTo>
                  <a:lnTo>
                    <a:pt x="10001" y="4781"/>
                  </a:lnTo>
                  <a:cubicBezTo>
                    <a:pt x="10001" y="4781"/>
                    <a:pt x="10001" y="4766"/>
                    <a:pt x="10017" y="4750"/>
                  </a:cubicBezTo>
                  <a:lnTo>
                    <a:pt x="10064" y="4719"/>
                  </a:lnTo>
                  <a:lnTo>
                    <a:pt x="10095" y="4719"/>
                  </a:lnTo>
                  <a:cubicBezTo>
                    <a:pt x="10095" y="4719"/>
                    <a:pt x="10095" y="4703"/>
                    <a:pt x="10095" y="4703"/>
                  </a:cubicBezTo>
                  <a:lnTo>
                    <a:pt x="10126" y="4703"/>
                  </a:lnTo>
                  <a:lnTo>
                    <a:pt x="10142" y="4687"/>
                  </a:lnTo>
                  <a:lnTo>
                    <a:pt x="10173" y="4687"/>
                  </a:lnTo>
                  <a:lnTo>
                    <a:pt x="10173" y="4672"/>
                  </a:lnTo>
                  <a:lnTo>
                    <a:pt x="10189" y="4687"/>
                  </a:lnTo>
                  <a:cubicBezTo>
                    <a:pt x="10189" y="4672"/>
                    <a:pt x="10189" y="4672"/>
                    <a:pt x="10189" y="4672"/>
                  </a:cubicBezTo>
                  <a:cubicBezTo>
                    <a:pt x="10205" y="4656"/>
                    <a:pt x="10205" y="4656"/>
                    <a:pt x="10220" y="4656"/>
                  </a:cubicBezTo>
                  <a:lnTo>
                    <a:pt x="10236" y="4656"/>
                  </a:lnTo>
                  <a:cubicBezTo>
                    <a:pt x="10236" y="4656"/>
                    <a:pt x="10252" y="4640"/>
                    <a:pt x="10252" y="4640"/>
                  </a:cubicBezTo>
                  <a:lnTo>
                    <a:pt x="10267" y="4640"/>
                  </a:lnTo>
                  <a:cubicBezTo>
                    <a:pt x="10267" y="4640"/>
                    <a:pt x="10267" y="4640"/>
                    <a:pt x="10283" y="4625"/>
                  </a:cubicBezTo>
                  <a:cubicBezTo>
                    <a:pt x="10283" y="4640"/>
                    <a:pt x="10283" y="4640"/>
                    <a:pt x="10299" y="4640"/>
                  </a:cubicBezTo>
                  <a:lnTo>
                    <a:pt x="10299" y="4625"/>
                  </a:lnTo>
                  <a:lnTo>
                    <a:pt x="10314" y="4625"/>
                  </a:lnTo>
                  <a:cubicBezTo>
                    <a:pt x="10314" y="4625"/>
                    <a:pt x="10314" y="4609"/>
                    <a:pt x="10314" y="4609"/>
                  </a:cubicBezTo>
                  <a:cubicBezTo>
                    <a:pt x="10314" y="4601"/>
                    <a:pt x="10318" y="4601"/>
                    <a:pt x="10322" y="4601"/>
                  </a:cubicBezTo>
                  <a:cubicBezTo>
                    <a:pt x="10326" y="4601"/>
                    <a:pt x="10330" y="4601"/>
                    <a:pt x="10330" y="4593"/>
                  </a:cubicBezTo>
                  <a:lnTo>
                    <a:pt x="10346" y="4593"/>
                  </a:lnTo>
                  <a:lnTo>
                    <a:pt x="10361" y="4578"/>
                  </a:lnTo>
                  <a:cubicBezTo>
                    <a:pt x="10361" y="4562"/>
                    <a:pt x="10377" y="4562"/>
                    <a:pt x="10377" y="4546"/>
                  </a:cubicBezTo>
                  <a:lnTo>
                    <a:pt x="10393" y="4562"/>
                  </a:lnTo>
                  <a:lnTo>
                    <a:pt x="10408" y="4546"/>
                  </a:lnTo>
                  <a:lnTo>
                    <a:pt x="10440" y="4531"/>
                  </a:lnTo>
                  <a:lnTo>
                    <a:pt x="10455" y="4515"/>
                  </a:lnTo>
                  <a:cubicBezTo>
                    <a:pt x="10455" y="4515"/>
                    <a:pt x="10455" y="4515"/>
                    <a:pt x="10471" y="4499"/>
                  </a:cubicBezTo>
                  <a:lnTo>
                    <a:pt x="10440" y="4499"/>
                  </a:lnTo>
                  <a:cubicBezTo>
                    <a:pt x="10440" y="4484"/>
                    <a:pt x="10440" y="4484"/>
                    <a:pt x="10440" y="4484"/>
                  </a:cubicBezTo>
                  <a:cubicBezTo>
                    <a:pt x="10445" y="4478"/>
                    <a:pt x="10447" y="4477"/>
                    <a:pt x="10447" y="4477"/>
                  </a:cubicBezTo>
                  <a:lnTo>
                    <a:pt x="10447" y="4477"/>
                  </a:lnTo>
                  <a:cubicBezTo>
                    <a:pt x="10448" y="4477"/>
                    <a:pt x="10445" y="4484"/>
                    <a:pt x="10455" y="4484"/>
                  </a:cubicBezTo>
                  <a:cubicBezTo>
                    <a:pt x="10455" y="4468"/>
                    <a:pt x="10455" y="4468"/>
                    <a:pt x="10471" y="4468"/>
                  </a:cubicBezTo>
                  <a:cubicBezTo>
                    <a:pt x="10471" y="4452"/>
                    <a:pt x="10487" y="4452"/>
                    <a:pt x="10487" y="4452"/>
                  </a:cubicBezTo>
                  <a:cubicBezTo>
                    <a:pt x="10487" y="4437"/>
                    <a:pt x="10502" y="4437"/>
                    <a:pt x="10502" y="4437"/>
                  </a:cubicBezTo>
                  <a:lnTo>
                    <a:pt x="10502" y="4437"/>
                  </a:lnTo>
                  <a:cubicBezTo>
                    <a:pt x="10502" y="4437"/>
                    <a:pt x="10487" y="4452"/>
                    <a:pt x="10502" y="4452"/>
                  </a:cubicBezTo>
                  <a:cubicBezTo>
                    <a:pt x="10502" y="4452"/>
                    <a:pt x="10518" y="4437"/>
                    <a:pt x="10518" y="4437"/>
                  </a:cubicBezTo>
                  <a:cubicBezTo>
                    <a:pt x="10534" y="4421"/>
                    <a:pt x="10518" y="4421"/>
                    <a:pt x="10534" y="4421"/>
                  </a:cubicBezTo>
                  <a:lnTo>
                    <a:pt x="10549" y="4421"/>
                  </a:lnTo>
                  <a:cubicBezTo>
                    <a:pt x="10565" y="4421"/>
                    <a:pt x="10565" y="4421"/>
                    <a:pt x="10549" y="4405"/>
                  </a:cubicBezTo>
                  <a:lnTo>
                    <a:pt x="10565" y="4405"/>
                  </a:lnTo>
                  <a:cubicBezTo>
                    <a:pt x="10565" y="4405"/>
                    <a:pt x="10565" y="4421"/>
                    <a:pt x="10565" y="4421"/>
                  </a:cubicBezTo>
                  <a:cubicBezTo>
                    <a:pt x="10581" y="4421"/>
                    <a:pt x="10581" y="4421"/>
                    <a:pt x="10565" y="4405"/>
                  </a:cubicBezTo>
                  <a:lnTo>
                    <a:pt x="10581" y="4405"/>
                  </a:lnTo>
                  <a:cubicBezTo>
                    <a:pt x="10581" y="4405"/>
                    <a:pt x="10596" y="4405"/>
                    <a:pt x="10596" y="4390"/>
                  </a:cubicBezTo>
                  <a:lnTo>
                    <a:pt x="10612" y="4390"/>
                  </a:lnTo>
                  <a:lnTo>
                    <a:pt x="10612" y="4374"/>
                  </a:lnTo>
                  <a:lnTo>
                    <a:pt x="10628" y="4374"/>
                  </a:lnTo>
                  <a:lnTo>
                    <a:pt x="10659" y="4358"/>
                  </a:lnTo>
                  <a:lnTo>
                    <a:pt x="10659" y="4374"/>
                  </a:lnTo>
                  <a:lnTo>
                    <a:pt x="10675" y="4374"/>
                  </a:lnTo>
                  <a:lnTo>
                    <a:pt x="10659" y="4390"/>
                  </a:lnTo>
                  <a:lnTo>
                    <a:pt x="10675" y="4390"/>
                  </a:lnTo>
                  <a:lnTo>
                    <a:pt x="10675" y="4405"/>
                  </a:lnTo>
                  <a:cubicBezTo>
                    <a:pt x="10675" y="4405"/>
                    <a:pt x="10691" y="4405"/>
                    <a:pt x="10691" y="4421"/>
                  </a:cubicBezTo>
                  <a:cubicBezTo>
                    <a:pt x="10691" y="4405"/>
                    <a:pt x="10691" y="4405"/>
                    <a:pt x="10691" y="4405"/>
                  </a:cubicBezTo>
                  <a:cubicBezTo>
                    <a:pt x="10698" y="4397"/>
                    <a:pt x="10702" y="4397"/>
                    <a:pt x="10706" y="4397"/>
                  </a:cubicBezTo>
                  <a:cubicBezTo>
                    <a:pt x="10710" y="4397"/>
                    <a:pt x="10714" y="4397"/>
                    <a:pt x="10722" y="4390"/>
                  </a:cubicBezTo>
                  <a:lnTo>
                    <a:pt x="10706" y="4390"/>
                  </a:lnTo>
                  <a:cubicBezTo>
                    <a:pt x="10722" y="4374"/>
                    <a:pt x="10722" y="4374"/>
                    <a:pt x="10722" y="4374"/>
                  </a:cubicBezTo>
                  <a:lnTo>
                    <a:pt x="10706" y="4358"/>
                  </a:lnTo>
                  <a:lnTo>
                    <a:pt x="10706" y="4374"/>
                  </a:lnTo>
                  <a:cubicBezTo>
                    <a:pt x="10691" y="4358"/>
                    <a:pt x="10691" y="4358"/>
                    <a:pt x="10691" y="4358"/>
                  </a:cubicBezTo>
                  <a:lnTo>
                    <a:pt x="10691" y="4343"/>
                  </a:lnTo>
                  <a:lnTo>
                    <a:pt x="10706" y="4343"/>
                  </a:lnTo>
                  <a:lnTo>
                    <a:pt x="10706" y="4327"/>
                  </a:lnTo>
                  <a:cubicBezTo>
                    <a:pt x="10706" y="4327"/>
                    <a:pt x="10706" y="4334"/>
                    <a:pt x="10711" y="4334"/>
                  </a:cubicBezTo>
                  <a:cubicBezTo>
                    <a:pt x="10713" y="4334"/>
                    <a:pt x="10717" y="4332"/>
                    <a:pt x="10722" y="4327"/>
                  </a:cubicBezTo>
                  <a:cubicBezTo>
                    <a:pt x="10722" y="4327"/>
                    <a:pt x="10722" y="4311"/>
                    <a:pt x="10722" y="4311"/>
                  </a:cubicBezTo>
                  <a:cubicBezTo>
                    <a:pt x="10738" y="4327"/>
                    <a:pt x="10722" y="4327"/>
                    <a:pt x="10738" y="4327"/>
                  </a:cubicBezTo>
                  <a:lnTo>
                    <a:pt x="10769" y="4296"/>
                  </a:lnTo>
                  <a:cubicBezTo>
                    <a:pt x="10785" y="4296"/>
                    <a:pt x="10785" y="4280"/>
                    <a:pt x="10800" y="4280"/>
                  </a:cubicBezTo>
                  <a:lnTo>
                    <a:pt x="10800" y="4264"/>
                  </a:lnTo>
                  <a:lnTo>
                    <a:pt x="10832" y="4264"/>
                  </a:lnTo>
                  <a:cubicBezTo>
                    <a:pt x="10832" y="4264"/>
                    <a:pt x="10832" y="4264"/>
                    <a:pt x="10847" y="4249"/>
                  </a:cubicBezTo>
                  <a:cubicBezTo>
                    <a:pt x="10847" y="4249"/>
                    <a:pt x="10832" y="4233"/>
                    <a:pt x="10832" y="4233"/>
                  </a:cubicBezTo>
                  <a:lnTo>
                    <a:pt x="10847" y="4233"/>
                  </a:lnTo>
                  <a:cubicBezTo>
                    <a:pt x="10847" y="4217"/>
                    <a:pt x="10847" y="4217"/>
                    <a:pt x="10847" y="4201"/>
                  </a:cubicBezTo>
                  <a:cubicBezTo>
                    <a:pt x="10847" y="4217"/>
                    <a:pt x="10863" y="4217"/>
                    <a:pt x="10863" y="4217"/>
                  </a:cubicBezTo>
                  <a:cubicBezTo>
                    <a:pt x="10879" y="4201"/>
                    <a:pt x="10863" y="4201"/>
                    <a:pt x="10879" y="4201"/>
                  </a:cubicBezTo>
                  <a:lnTo>
                    <a:pt x="10879" y="4186"/>
                  </a:lnTo>
                  <a:lnTo>
                    <a:pt x="10894" y="4186"/>
                  </a:lnTo>
                  <a:lnTo>
                    <a:pt x="10894" y="4170"/>
                  </a:lnTo>
                  <a:cubicBezTo>
                    <a:pt x="10894" y="4154"/>
                    <a:pt x="10894" y="4154"/>
                    <a:pt x="10879" y="4154"/>
                  </a:cubicBezTo>
                  <a:cubicBezTo>
                    <a:pt x="10863" y="4154"/>
                    <a:pt x="10863" y="4154"/>
                    <a:pt x="10863" y="4170"/>
                  </a:cubicBezTo>
                  <a:lnTo>
                    <a:pt x="10863" y="4154"/>
                  </a:lnTo>
                  <a:cubicBezTo>
                    <a:pt x="10863" y="4154"/>
                    <a:pt x="10863" y="4154"/>
                    <a:pt x="10847" y="4139"/>
                  </a:cubicBezTo>
                  <a:lnTo>
                    <a:pt x="10879" y="4139"/>
                  </a:lnTo>
                  <a:cubicBezTo>
                    <a:pt x="10879" y="4139"/>
                    <a:pt x="10879" y="4154"/>
                    <a:pt x="10879" y="4154"/>
                  </a:cubicBezTo>
                  <a:cubicBezTo>
                    <a:pt x="10879" y="4139"/>
                    <a:pt x="10894" y="4139"/>
                    <a:pt x="10894" y="4139"/>
                  </a:cubicBezTo>
                  <a:lnTo>
                    <a:pt x="10894" y="4154"/>
                  </a:lnTo>
                  <a:cubicBezTo>
                    <a:pt x="10894" y="4154"/>
                    <a:pt x="10894" y="4154"/>
                    <a:pt x="10910" y="4170"/>
                  </a:cubicBezTo>
                  <a:cubicBezTo>
                    <a:pt x="10910" y="4170"/>
                    <a:pt x="10910" y="4154"/>
                    <a:pt x="10910" y="4154"/>
                  </a:cubicBezTo>
                  <a:lnTo>
                    <a:pt x="10926" y="4154"/>
                  </a:lnTo>
                  <a:cubicBezTo>
                    <a:pt x="10926" y="4139"/>
                    <a:pt x="10926" y="4139"/>
                    <a:pt x="10926" y="4139"/>
                  </a:cubicBezTo>
                  <a:lnTo>
                    <a:pt x="10941" y="4139"/>
                  </a:lnTo>
                  <a:cubicBezTo>
                    <a:pt x="10926" y="4139"/>
                    <a:pt x="10941" y="4123"/>
                    <a:pt x="10926" y="4123"/>
                  </a:cubicBezTo>
                  <a:cubicBezTo>
                    <a:pt x="10926" y="4107"/>
                    <a:pt x="10926" y="4107"/>
                    <a:pt x="10941" y="4107"/>
                  </a:cubicBezTo>
                  <a:lnTo>
                    <a:pt x="10926" y="4092"/>
                  </a:lnTo>
                  <a:lnTo>
                    <a:pt x="10910" y="4092"/>
                  </a:lnTo>
                  <a:cubicBezTo>
                    <a:pt x="10910" y="4092"/>
                    <a:pt x="10926" y="4076"/>
                    <a:pt x="10926" y="4076"/>
                  </a:cubicBezTo>
                  <a:cubicBezTo>
                    <a:pt x="10926" y="4060"/>
                    <a:pt x="10926" y="4060"/>
                    <a:pt x="10926" y="4045"/>
                  </a:cubicBezTo>
                  <a:lnTo>
                    <a:pt x="10910" y="4045"/>
                  </a:lnTo>
                  <a:lnTo>
                    <a:pt x="10879" y="4060"/>
                  </a:lnTo>
                  <a:lnTo>
                    <a:pt x="10863" y="4060"/>
                  </a:lnTo>
                  <a:lnTo>
                    <a:pt x="10863" y="4076"/>
                  </a:lnTo>
                  <a:cubicBezTo>
                    <a:pt x="10847" y="4060"/>
                    <a:pt x="10832" y="4060"/>
                    <a:pt x="10832" y="4045"/>
                  </a:cubicBezTo>
                  <a:lnTo>
                    <a:pt x="10800" y="4045"/>
                  </a:lnTo>
                  <a:cubicBezTo>
                    <a:pt x="10800" y="4029"/>
                    <a:pt x="10785" y="4029"/>
                    <a:pt x="10785" y="40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2"/>
            <p:cNvSpPr/>
            <p:nvPr/>
          </p:nvSpPr>
          <p:spPr>
            <a:xfrm rot="-6603543">
              <a:off x="1626870" y="1127140"/>
              <a:ext cx="477320" cy="582450"/>
            </a:xfrm>
            <a:custGeom>
              <a:avLst/>
              <a:gdLst/>
              <a:ahLst/>
              <a:cxnLst/>
              <a:rect l="l" t="t" r="r" b="b"/>
              <a:pathLst>
                <a:path w="11177" h="13638" extrusionOk="0">
                  <a:moveTo>
                    <a:pt x="5079" y="48"/>
                  </a:moveTo>
                  <a:cubicBezTo>
                    <a:pt x="5079" y="63"/>
                    <a:pt x="5079" y="63"/>
                    <a:pt x="5079" y="63"/>
                  </a:cubicBezTo>
                  <a:cubicBezTo>
                    <a:pt x="5079" y="63"/>
                    <a:pt x="5079" y="79"/>
                    <a:pt x="5079" y="95"/>
                  </a:cubicBezTo>
                  <a:cubicBezTo>
                    <a:pt x="5079" y="79"/>
                    <a:pt x="5095" y="79"/>
                    <a:pt x="5095" y="79"/>
                  </a:cubicBezTo>
                  <a:cubicBezTo>
                    <a:pt x="5111" y="79"/>
                    <a:pt x="5111" y="79"/>
                    <a:pt x="5111" y="63"/>
                  </a:cubicBezTo>
                  <a:cubicBezTo>
                    <a:pt x="5095" y="63"/>
                    <a:pt x="5095" y="48"/>
                    <a:pt x="5079" y="48"/>
                  </a:cubicBezTo>
                  <a:close/>
                  <a:moveTo>
                    <a:pt x="4829" y="16"/>
                  </a:moveTo>
                  <a:lnTo>
                    <a:pt x="4844" y="32"/>
                  </a:lnTo>
                  <a:cubicBezTo>
                    <a:pt x="4844" y="32"/>
                    <a:pt x="4829" y="32"/>
                    <a:pt x="4829" y="48"/>
                  </a:cubicBezTo>
                  <a:cubicBezTo>
                    <a:pt x="4829" y="32"/>
                    <a:pt x="4813" y="32"/>
                    <a:pt x="4813" y="32"/>
                  </a:cubicBezTo>
                  <a:lnTo>
                    <a:pt x="4782" y="32"/>
                  </a:lnTo>
                  <a:lnTo>
                    <a:pt x="4782" y="48"/>
                  </a:lnTo>
                  <a:cubicBezTo>
                    <a:pt x="4766" y="48"/>
                    <a:pt x="4766" y="32"/>
                    <a:pt x="4766" y="32"/>
                  </a:cubicBezTo>
                  <a:cubicBezTo>
                    <a:pt x="4766" y="32"/>
                    <a:pt x="4750" y="48"/>
                    <a:pt x="4750" y="48"/>
                  </a:cubicBezTo>
                  <a:lnTo>
                    <a:pt x="4735" y="48"/>
                  </a:lnTo>
                  <a:lnTo>
                    <a:pt x="4735" y="32"/>
                  </a:lnTo>
                  <a:cubicBezTo>
                    <a:pt x="4735" y="48"/>
                    <a:pt x="4719" y="63"/>
                    <a:pt x="4719" y="63"/>
                  </a:cubicBezTo>
                  <a:lnTo>
                    <a:pt x="4703" y="48"/>
                  </a:lnTo>
                  <a:cubicBezTo>
                    <a:pt x="4703" y="48"/>
                    <a:pt x="4703" y="63"/>
                    <a:pt x="4688" y="63"/>
                  </a:cubicBezTo>
                  <a:cubicBezTo>
                    <a:pt x="4695" y="71"/>
                    <a:pt x="4699" y="71"/>
                    <a:pt x="4701" y="71"/>
                  </a:cubicBezTo>
                  <a:cubicBezTo>
                    <a:pt x="4703" y="71"/>
                    <a:pt x="4703" y="71"/>
                    <a:pt x="4703" y="79"/>
                  </a:cubicBezTo>
                  <a:cubicBezTo>
                    <a:pt x="4719" y="95"/>
                    <a:pt x="4719" y="95"/>
                    <a:pt x="4719" y="95"/>
                  </a:cubicBezTo>
                  <a:lnTo>
                    <a:pt x="4719" y="110"/>
                  </a:lnTo>
                  <a:cubicBezTo>
                    <a:pt x="4719" y="110"/>
                    <a:pt x="4719" y="126"/>
                    <a:pt x="4719" y="126"/>
                  </a:cubicBezTo>
                  <a:lnTo>
                    <a:pt x="4703" y="126"/>
                  </a:lnTo>
                  <a:lnTo>
                    <a:pt x="4719" y="142"/>
                  </a:lnTo>
                  <a:lnTo>
                    <a:pt x="4750" y="142"/>
                  </a:lnTo>
                  <a:lnTo>
                    <a:pt x="4766" y="126"/>
                  </a:lnTo>
                  <a:lnTo>
                    <a:pt x="4782" y="126"/>
                  </a:lnTo>
                  <a:cubicBezTo>
                    <a:pt x="4792" y="126"/>
                    <a:pt x="4795" y="119"/>
                    <a:pt x="4801" y="119"/>
                  </a:cubicBezTo>
                  <a:cubicBezTo>
                    <a:pt x="4804" y="119"/>
                    <a:pt x="4808" y="121"/>
                    <a:pt x="4813" y="126"/>
                  </a:cubicBezTo>
                  <a:cubicBezTo>
                    <a:pt x="4813" y="110"/>
                    <a:pt x="4844" y="110"/>
                    <a:pt x="4860" y="110"/>
                  </a:cubicBezTo>
                  <a:lnTo>
                    <a:pt x="4891" y="110"/>
                  </a:lnTo>
                  <a:lnTo>
                    <a:pt x="4907" y="126"/>
                  </a:lnTo>
                  <a:lnTo>
                    <a:pt x="4938" y="126"/>
                  </a:lnTo>
                  <a:lnTo>
                    <a:pt x="4938" y="142"/>
                  </a:lnTo>
                  <a:lnTo>
                    <a:pt x="4985" y="142"/>
                  </a:lnTo>
                  <a:lnTo>
                    <a:pt x="5001" y="157"/>
                  </a:lnTo>
                  <a:lnTo>
                    <a:pt x="5048" y="157"/>
                  </a:lnTo>
                  <a:cubicBezTo>
                    <a:pt x="5048" y="150"/>
                    <a:pt x="5052" y="150"/>
                    <a:pt x="5056" y="150"/>
                  </a:cubicBezTo>
                  <a:cubicBezTo>
                    <a:pt x="5060" y="150"/>
                    <a:pt x="5064" y="150"/>
                    <a:pt x="5064" y="142"/>
                  </a:cubicBezTo>
                  <a:lnTo>
                    <a:pt x="5079" y="157"/>
                  </a:lnTo>
                  <a:cubicBezTo>
                    <a:pt x="5079" y="142"/>
                    <a:pt x="5079" y="142"/>
                    <a:pt x="5079" y="126"/>
                  </a:cubicBezTo>
                  <a:lnTo>
                    <a:pt x="5079" y="110"/>
                  </a:lnTo>
                  <a:cubicBezTo>
                    <a:pt x="5079" y="110"/>
                    <a:pt x="5064" y="110"/>
                    <a:pt x="5064" y="95"/>
                  </a:cubicBezTo>
                  <a:lnTo>
                    <a:pt x="5064" y="79"/>
                  </a:lnTo>
                  <a:cubicBezTo>
                    <a:pt x="5064" y="79"/>
                    <a:pt x="5064" y="79"/>
                    <a:pt x="5064" y="63"/>
                  </a:cubicBezTo>
                  <a:cubicBezTo>
                    <a:pt x="5048" y="48"/>
                    <a:pt x="5048" y="48"/>
                    <a:pt x="5048" y="32"/>
                  </a:cubicBezTo>
                  <a:lnTo>
                    <a:pt x="4954" y="32"/>
                  </a:lnTo>
                  <a:lnTo>
                    <a:pt x="4938" y="48"/>
                  </a:lnTo>
                  <a:cubicBezTo>
                    <a:pt x="4938" y="48"/>
                    <a:pt x="4938" y="32"/>
                    <a:pt x="4938" y="32"/>
                  </a:cubicBezTo>
                  <a:lnTo>
                    <a:pt x="4923" y="48"/>
                  </a:lnTo>
                  <a:lnTo>
                    <a:pt x="4907" y="63"/>
                  </a:lnTo>
                  <a:lnTo>
                    <a:pt x="4907" y="48"/>
                  </a:lnTo>
                  <a:lnTo>
                    <a:pt x="4891" y="48"/>
                  </a:lnTo>
                  <a:cubicBezTo>
                    <a:pt x="4876" y="32"/>
                    <a:pt x="4876" y="32"/>
                    <a:pt x="4860" y="32"/>
                  </a:cubicBezTo>
                  <a:cubicBezTo>
                    <a:pt x="4860" y="32"/>
                    <a:pt x="4844" y="16"/>
                    <a:pt x="4844" y="16"/>
                  </a:cubicBezTo>
                  <a:close/>
                  <a:moveTo>
                    <a:pt x="4531" y="1"/>
                  </a:moveTo>
                  <a:cubicBezTo>
                    <a:pt x="4531" y="16"/>
                    <a:pt x="4531" y="16"/>
                    <a:pt x="4515" y="16"/>
                  </a:cubicBezTo>
                  <a:lnTo>
                    <a:pt x="4499" y="16"/>
                  </a:lnTo>
                  <a:lnTo>
                    <a:pt x="4499" y="32"/>
                  </a:lnTo>
                  <a:lnTo>
                    <a:pt x="4468" y="32"/>
                  </a:lnTo>
                  <a:cubicBezTo>
                    <a:pt x="4468" y="32"/>
                    <a:pt x="4468" y="32"/>
                    <a:pt x="4468" y="48"/>
                  </a:cubicBezTo>
                  <a:cubicBezTo>
                    <a:pt x="4484" y="63"/>
                    <a:pt x="4484" y="63"/>
                    <a:pt x="4499" y="63"/>
                  </a:cubicBezTo>
                  <a:lnTo>
                    <a:pt x="4515" y="63"/>
                  </a:lnTo>
                  <a:lnTo>
                    <a:pt x="4515" y="79"/>
                  </a:lnTo>
                  <a:cubicBezTo>
                    <a:pt x="4515" y="95"/>
                    <a:pt x="4515" y="95"/>
                    <a:pt x="4515" y="95"/>
                  </a:cubicBezTo>
                  <a:cubicBezTo>
                    <a:pt x="4515" y="110"/>
                    <a:pt x="4515" y="110"/>
                    <a:pt x="4515" y="110"/>
                  </a:cubicBezTo>
                  <a:lnTo>
                    <a:pt x="4499" y="126"/>
                  </a:lnTo>
                  <a:cubicBezTo>
                    <a:pt x="4499" y="126"/>
                    <a:pt x="4499" y="142"/>
                    <a:pt x="4484" y="142"/>
                  </a:cubicBezTo>
                  <a:lnTo>
                    <a:pt x="4499" y="142"/>
                  </a:lnTo>
                  <a:cubicBezTo>
                    <a:pt x="4499" y="157"/>
                    <a:pt x="4484" y="157"/>
                    <a:pt x="4484" y="157"/>
                  </a:cubicBezTo>
                  <a:lnTo>
                    <a:pt x="4468" y="173"/>
                  </a:lnTo>
                  <a:lnTo>
                    <a:pt x="4484" y="173"/>
                  </a:lnTo>
                  <a:lnTo>
                    <a:pt x="4499" y="157"/>
                  </a:lnTo>
                  <a:lnTo>
                    <a:pt x="4515" y="142"/>
                  </a:lnTo>
                  <a:lnTo>
                    <a:pt x="4515" y="157"/>
                  </a:lnTo>
                  <a:lnTo>
                    <a:pt x="4515" y="173"/>
                  </a:lnTo>
                  <a:cubicBezTo>
                    <a:pt x="4515" y="173"/>
                    <a:pt x="4499" y="189"/>
                    <a:pt x="4499" y="189"/>
                  </a:cubicBezTo>
                  <a:lnTo>
                    <a:pt x="4484" y="204"/>
                  </a:lnTo>
                  <a:lnTo>
                    <a:pt x="4515" y="204"/>
                  </a:lnTo>
                  <a:cubicBezTo>
                    <a:pt x="4531" y="189"/>
                    <a:pt x="4531" y="189"/>
                    <a:pt x="4531" y="189"/>
                  </a:cubicBezTo>
                  <a:lnTo>
                    <a:pt x="4531" y="173"/>
                  </a:lnTo>
                  <a:cubicBezTo>
                    <a:pt x="4546" y="173"/>
                    <a:pt x="4546" y="157"/>
                    <a:pt x="4562" y="142"/>
                  </a:cubicBezTo>
                  <a:lnTo>
                    <a:pt x="4593" y="142"/>
                  </a:lnTo>
                  <a:lnTo>
                    <a:pt x="4609" y="126"/>
                  </a:lnTo>
                  <a:cubicBezTo>
                    <a:pt x="4625" y="142"/>
                    <a:pt x="4625" y="142"/>
                    <a:pt x="4625" y="142"/>
                  </a:cubicBezTo>
                  <a:lnTo>
                    <a:pt x="4640" y="142"/>
                  </a:lnTo>
                  <a:cubicBezTo>
                    <a:pt x="4656" y="126"/>
                    <a:pt x="4640" y="110"/>
                    <a:pt x="4640" y="95"/>
                  </a:cubicBezTo>
                  <a:cubicBezTo>
                    <a:pt x="4640" y="95"/>
                    <a:pt x="4640" y="95"/>
                    <a:pt x="4640" y="79"/>
                  </a:cubicBezTo>
                  <a:cubicBezTo>
                    <a:pt x="4640" y="79"/>
                    <a:pt x="4640" y="63"/>
                    <a:pt x="4656" y="48"/>
                  </a:cubicBezTo>
                  <a:lnTo>
                    <a:pt x="4688" y="48"/>
                  </a:lnTo>
                  <a:cubicBezTo>
                    <a:pt x="4688" y="32"/>
                    <a:pt x="4688" y="32"/>
                    <a:pt x="4688" y="32"/>
                  </a:cubicBezTo>
                  <a:cubicBezTo>
                    <a:pt x="4672" y="16"/>
                    <a:pt x="4688" y="16"/>
                    <a:pt x="4688" y="16"/>
                  </a:cubicBezTo>
                  <a:lnTo>
                    <a:pt x="4672" y="1"/>
                  </a:lnTo>
                  <a:lnTo>
                    <a:pt x="4640" y="1"/>
                  </a:lnTo>
                  <a:cubicBezTo>
                    <a:pt x="4640" y="1"/>
                    <a:pt x="4640" y="16"/>
                    <a:pt x="4640" y="16"/>
                  </a:cubicBezTo>
                  <a:lnTo>
                    <a:pt x="4625" y="16"/>
                  </a:lnTo>
                  <a:cubicBezTo>
                    <a:pt x="4609" y="16"/>
                    <a:pt x="4609" y="16"/>
                    <a:pt x="4593" y="1"/>
                  </a:cubicBezTo>
                  <a:lnTo>
                    <a:pt x="4578" y="16"/>
                  </a:lnTo>
                  <a:cubicBezTo>
                    <a:pt x="4578" y="16"/>
                    <a:pt x="4578" y="16"/>
                    <a:pt x="4578" y="32"/>
                  </a:cubicBezTo>
                  <a:cubicBezTo>
                    <a:pt x="4567" y="32"/>
                    <a:pt x="4557" y="25"/>
                    <a:pt x="4551" y="25"/>
                  </a:cubicBezTo>
                  <a:cubicBezTo>
                    <a:pt x="4548" y="25"/>
                    <a:pt x="4546" y="27"/>
                    <a:pt x="4546" y="32"/>
                  </a:cubicBezTo>
                  <a:cubicBezTo>
                    <a:pt x="4531" y="16"/>
                    <a:pt x="4531" y="16"/>
                    <a:pt x="4531" y="16"/>
                  </a:cubicBezTo>
                  <a:lnTo>
                    <a:pt x="4531" y="1"/>
                  </a:lnTo>
                  <a:close/>
                  <a:moveTo>
                    <a:pt x="4499" y="204"/>
                  </a:moveTo>
                  <a:cubicBezTo>
                    <a:pt x="4484" y="204"/>
                    <a:pt x="4484" y="220"/>
                    <a:pt x="4484" y="220"/>
                  </a:cubicBezTo>
                  <a:lnTo>
                    <a:pt x="4468" y="220"/>
                  </a:lnTo>
                  <a:cubicBezTo>
                    <a:pt x="4468" y="220"/>
                    <a:pt x="4468" y="220"/>
                    <a:pt x="4468" y="236"/>
                  </a:cubicBezTo>
                  <a:lnTo>
                    <a:pt x="4468" y="251"/>
                  </a:lnTo>
                  <a:cubicBezTo>
                    <a:pt x="4468" y="251"/>
                    <a:pt x="4468" y="267"/>
                    <a:pt x="4468" y="267"/>
                  </a:cubicBezTo>
                  <a:cubicBezTo>
                    <a:pt x="4468" y="283"/>
                    <a:pt x="4468" y="283"/>
                    <a:pt x="4468" y="283"/>
                  </a:cubicBezTo>
                  <a:lnTo>
                    <a:pt x="4484" y="299"/>
                  </a:lnTo>
                  <a:lnTo>
                    <a:pt x="4484" y="283"/>
                  </a:lnTo>
                  <a:cubicBezTo>
                    <a:pt x="4484" y="283"/>
                    <a:pt x="4499" y="267"/>
                    <a:pt x="4499" y="267"/>
                  </a:cubicBezTo>
                  <a:cubicBezTo>
                    <a:pt x="4499" y="267"/>
                    <a:pt x="4499" y="267"/>
                    <a:pt x="4499" y="251"/>
                  </a:cubicBezTo>
                  <a:lnTo>
                    <a:pt x="4499" y="236"/>
                  </a:lnTo>
                  <a:cubicBezTo>
                    <a:pt x="4515" y="220"/>
                    <a:pt x="4515" y="220"/>
                    <a:pt x="4499" y="204"/>
                  </a:cubicBezTo>
                  <a:close/>
                  <a:moveTo>
                    <a:pt x="4468" y="299"/>
                  </a:moveTo>
                  <a:cubicBezTo>
                    <a:pt x="4468" y="299"/>
                    <a:pt x="4468" y="314"/>
                    <a:pt x="4468" y="314"/>
                  </a:cubicBezTo>
                  <a:cubicBezTo>
                    <a:pt x="4468" y="314"/>
                    <a:pt x="4468" y="330"/>
                    <a:pt x="4468" y="330"/>
                  </a:cubicBezTo>
                  <a:lnTo>
                    <a:pt x="4484" y="314"/>
                  </a:lnTo>
                  <a:cubicBezTo>
                    <a:pt x="4484" y="314"/>
                    <a:pt x="4484" y="314"/>
                    <a:pt x="4484" y="299"/>
                  </a:cubicBezTo>
                  <a:close/>
                  <a:moveTo>
                    <a:pt x="3622" y="628"/>
                  </a:moveTo>
                  <a:cubicBezTo>
                    <a:pt x="3637" y="659"/>
                    <a:pt x="3669" y="659"/>
                    <a:pt x="3684" y="659"/>
                  </a:cubicBezTo>
                  <a:cubicBezTo>
                    <a:pt x="3684" y="659"/>
                    <a:pt x="3684" y="659"/>
                    <a:pt x="3684" y="643"/>
                  </a:cubicBezTo>
                  <a:cubicBezTo>
                    <a:pt x="3669" y="643"/>
                    <a:pt x="3669" y="643"/>
                    <a:pt x="3653" y="628"/>
                  </a:cubicBezTo>
                  <a:lnTo>
                    <a:pt x="3637" y="643"/>
                  </a:lnTo>
                  <a:cubicBezTo>
                    <a:pt x="3637" y="628"/>
                    <a:pt x="3637" y="628"/>
                    <a:pt x="3622" y="628"/>
                  </a:cubicBezTo>
                  <a:close/>
                  <a:moveTo>
                    <a:pt x="3731" y="612"/>
                  </a:moveTo>
                  <a:cubicBezTo>
                    <a:pt x="3716" y="628"/>
                    <a:pt x="3716" y="628"/>
                    <a:pt x="3716" y="643"/>
                  </a:cubicBezTo>
                  <a:cubicBezTo>
                    <a:pt x="3716" y="643"/>
                    <a:pt x="3731" y="659"/>
                    <a:pt x="3731" y="659"/>
                  </a:cubicBezTo>
                  <a:lnTo>
                    <a:pt x="3763" y="659"/>
                  </a:lnTo>
                  <a:cubicBezTo>
                    <a:pt x="3747" y="643"/>
                    <a:pt x="3747" y="643"/>
                    <a:pt x="3747" y="643"/>
                  </a:cubicBezTo>
                  <a:lnTo>
                    <a:pt x="3747" y="628"/>
                  </a:lnTo>
                  <a:cubicBezTo>
                    <a:pt x="3747" y="628"/>
                    <a:pt x="3731" y="628"/>
                    <a:pt x="3731" y="612"/>
                  </a:cubicBezTo>
                  <a:close/>
                  <a:moveTo>
                    <a:pt x="5409" y="800"/>
                  </a:moveTo>
                  <a:cubicBezTo>
                    <a:pt x="5409" y="800"/>
                    <a:pt x="5409" y="816"/>
                    <a:pt x="5409" y="816"/>
                  </a:cubicBezTo>
                  <a:cubicBezTo>
                    <a:pt x="5424" y="816"/>
                    <a:pt x="5424" y="816"/>
                    <a:pt x="5424" y="800"/>
                  </a:cubicBezTo>
                  <a:close/>
                  <a:moveTo>
                    <a:pt x="4108" y="831"/>
                  </a:moveTo>
                  <a:lnTo>
                    <a:pt x="4108" y="847"/>
                  </a:lnTo>
                  <a:cubicBezTo>
                    <a:pt x="4123" y="847"/>
                    <a:pt x="4123" y="847"/>
                    <a:pt x="4108" y="831"/>
                  </a:cubicBezTo>
                  <a:close/>
                  <a:moveTo>
                    <a:pt x="4108" y="878"/>
                  </a:moveTo>
                  <a:cubicBezTo>
                    <a:pt x="4108" y="878"/>
                    <a:pt x="4108" y="894"/>
                    <a:pt x="4092" y="894"/>
                  </a:cubicBezTo>
                  <a:lnTo>
                    <a:pt x="4123" y="894"/>
                  </a:lnTo>
                  <a:cubicBezTo>
                    <a:pt x="4108" y="878"/>
                    <a:pt x="4108" y="878"/>
                    <a:pt x="4108" y="878"/>
                  </a:cubicBezTo>
                  <a:close/>
                  <a:moveTo>
                    <a:pt x="5283" y="878"/>
                  </a:moveTo>
                  <a:cubicBezTo>
                    <a:pt x="5283" y="878"/>
                    <a:pt x="5283" y="878"/>
                    <a:pt x="5283" y="894"/>
                  </a:cubicBezTo>
                  <a:cubicBezTo>
                    <a:pt x="5283" y="894"/>
                    <a:pt x="5283" y="894"/>
                    <a:pt x="5283" y="910"/>
                  </a:cubicBezTo>
                  <a:lnTo>
                    <a:pt x="5299" y="910"/>
                  </a:lnTo>
                  <a:lnTo>
                    <a:pt x="5299" y="894"/>
                  </a:lnTo>
                  <a:cubicBezTo>
                    <a:pt x="5299" y="878"/>
                    <a:pt x="5299" y="878"/>
                    <a:pt x="5299" y="878"/>
                  </a:cubicBezTo>
                  <a:close/>
                  <a:moveTo>
                    <a:pt x="3935" y="941"/>
                  </a:moveTo>
                  <a:cubicBezTo>
                    <a:pt x="3935" y="949"/>
                    <a:pt x="3935" y="949"/>
                    <a:pt x="3935" y="949"/>
                  </a:cubicBezTo>
                  <a:cubicBezTo>
                    <a:pt x="3935" y="949"/>
                    <a:pt x="3935" y="949"/>
                    <a:pt x="3935" y="957"/>
                  </a:cubicBezTo>
                  <a:lnTo>
                    <a:pt x="3935" y="973"/>
                  </a:lnTo>
                  <a:cubicBezTo>
                    <a:pt x="3951" y="957"/>
                    <a:pt x="3951" y="957"/>
                    <a:pt x="3951" y="941"/>
                  </a:cubicBezTo>
                  <a:close/>
                  <a:moveTo>
                    <a:pt x="5393" y="816"/>
                  </a:moveTo>
                  <a:lnTo>
                    <a:pt x="5377" y="831"/>
                  </a:lnTo>
                  <a:lnTo>
                    <a:pt x="5362" y="831"/>
                  </a:lnTo>
                  <a:cubicBezTo>
                    <a:pt x="5346" y="831"/>
                    <a:pt x="5314" y="863"/>
                    <a:pt x="5314" y="878"/>
                  </a:cubicBezTo>
                  <a:lnTo>
                    <a:pt x="5330" y="878"/>
                  </a:lnTo>
                  <a:cubicBezTo>
                    <a:pt x="5346" y="878"/>
                    <a:pt x="5346" y="878"/>
                    <a:pt x="5346" y="894"/>
                  </a:cubicBezTo>
                  <a:cubicBezTo>
                    <a:pt x="5362" y="894"/>
                    <a:pt x="5362" y="894"/>
                    <a:pt x="5377" y="910"/>
                  </a:cubicBezTo>
                  <a:lnTo>
                    <a:pt x="5377" y="925"/>
                  </a:lnTo>
                  <a:cubicBezTo>
                    <a:pt x="5377" y="941"/>
                    <a:pt x="5377" y="941"/>
                    <a:pt x="5377" y="941"/>
                  </a:cubicBezTo>
                  <a:lnTo>
                    <a:pt x="5377" y="957"/>
                  </a:lnTo>
                  <a:cubicBezTo>
                    <a:pt x="5393" y="957"/>
                    <a:pt x="5393" y="957"/>
                    <a:pt x="5393" y="973"/>
                  </a:cubicBezTo>
                  <a:cubicBezTo>
                    <a:pt x="5409" y="973"/>
                    <a:pt x="5409" y="957"/>
                    <a:pt x="5424" y="957"/>
                  </a:cubicBezTo>
                  <a:cubicBezTo>
                    <a:pt x="5424" y="957"/>
                    <a:pt x="5424" y="941"/>
                    <a:pt x="5424" y="941"/>
                  </a:cubicBezTo>
                  <a:lnTo>
                    <a:pt x="5424" y="925"/>
                  </a:lnTo>
                  <a:lnTo>
                    <a:pt x="5440" y="910"/>
                  </a:lnTo>
                  <a:cubicBezTo>
                    <a:pt x="5440" y="910"/>
                    <a:pt x="5440" y="910"/>
                    <a:pt x="5424" y="894"/>
                  </a:cubicBezTo>
                  <a:lnTo>
                    <a:pt x="5440" y="894"/>
                  </a:lnTo>
                  <a:lnTo>
                    <a:pt x="5440" y="910"/>
                  </a:lnTo>
                  <a:lnTo>
                    <a:pt x="5456" y="894"/>
                  </a:lnTo>
                  <a:cubicBezTo>
                    <a:pt x="5456" y="894"/>
                    <a:pt x="5456" y="894"/>
                    <a:pt x="5456" y="878"/>
                  </a:cubicBezTo>
                  <a:cubicBezTo>
                    <a:pt x="5456" y="871"/>
                    <a:pt x="5456" y="871"/>
                    <a:pt x="5458" y="871"/>
                  </a:cubicBezTo>
                  <a:cubicBezTo>
                    <a:pt x="5459" y="871"/>
                    <a:pt x="5463" y="871"/>
                    <a:pt x="5471" y="863"/>
                  </a:cubicBezTo>
                  <a:cubicBezTo>
                    <a:pt x="5471" y="847"/>
                    <a:pt x="5456" y="847"/>
                    <a:pt x="5456" y="847"/>
                  </a:cubicBezTo>
                  <a:lnTo>
                    <a:pt x="5471" y="847"/>
                  </a:lnTo>
                  <a:cubicBezTo>
                    <a:pt x="5471" y="847"/>
                    <a:pt x="5471" y="831"/>
                    <a:pt x="5471" y="831"/>
                  </a:cubicBezTo>
                  <a:lnTo>
                    <a:pt x="5456" y="831"/>
                  </a:lnTo>
                  <a:cubicBezTo>
                    <a:pt x="5456" y="831"/>
                    <a:pt x="5456" y="816"/>
                    <a:pt x="5456" y="816"/>
                  </a:cubicBezTo>
                  <a:lnTo>
                    <a:pt x="5440" y="816"/>
                  </a:lnTo>
                  <a:cubicBezTo>
                    <a:pt x="5440" y="816"/>
                    <a:pt x="5440" y="816"/>
                    <a:pt x="5440" y="831"/>
                  </a:cubicBezTo>
                  <a:cubicBezTo>
                    <a:pt x="5432" y="824"/>
                    <a:pt x="5428" y="824"/>
                    <a:pt x="5426" y="824"/>
                  </a:cubicBezTo>
                  <a:cubicBezTo>
                    <a:pt x="5424" y="824"/>
                    <a:pt x="5424" y="824"/>
                    <a:pt x="5424" y="816"/>
                  </a:cubicBezTo>
                  <a:lnTo>
                    <a:pt x="5424" y="831"/>
                  </a:lnTo>
                  <a:lnTo>
                    <a:pt x="5409" y="816"/>
                  </a:lnTo>
                  <a:close/>
                  <a:moveTo>
                    <a:pt x="3888" y="988"/>
                  </a:moveTo>
                  <a:cubicBezTo>
                    <a:pt x="3896" y="996"/>
                    <a:pt x="3900" y="1000"/>
                    <a:pt x="3902" y="1000"/>
                  </a:cubicBezTo>
                  <a:cubicBezTo>
                    <a:pt x="3904" y="1000"/>
                    <a:pt x="3904" y="996"/>
                    <a:pt x="3904" y="988"/>
                  </a:cubicBezTo>
                  <a:close/>
                  <a:moveTo>
                    <a:pt x="4155" y="847"/>
                  </a:moveTo>
                  <a:cubicBezTo>
                    <a:pt x="4155" y="847"/>
                    <a:pt x="4155" y="863"/>
                    <a:pt x="4155" y="863"/>
                  </a:cubicBezTo>
                  <a:lnTo>
                    <a:pt x="4139" y="878"/>
                  </a:lnTo>
                  <a:lnTo>
                    <a:pt x="4155" y="878"/>
                  </a:lnTo>
                  <a:lnTo>
                    <a:pt x="4139" y="894"/>
                  </a:lnTo>
                  <a:cubicBezTo>
                    <a:pt x="4139" y="894"/>
                    <a:pt x="4155" y="894"/>
                    <a:pt x="4155" y="910"/>
                  </a:cubicBezTo>
                  <a:lnTo>
                    <a:pt x="4155" y="925"/>
                  </a:lnTo>
                  <a:lnTo>
                    <a:pt x="4155" y="941"/>
                  </a:lnTo>
                  <a:lnTo>
                    <a:pt x="4139" y="941"/>
                  </a:lnTo>
                  <a:cubicBezTo>
                    <a:pt x="4139" y="957"/>
                    <a:pt x="4139" y="957"/>
                    <a:pt x="4155" y="957"/>
                  </a:cubicBezTo>
                  <a:cubicBezTo>
                    <a:pt x="4155" y="957"/>
                    <a:pt x="4139" y="973"/>
                    <a:pt x="4139" y="973"/>
                  </a:cubicBezTo>
                  <a:cubicBezTo>
                    <a:pt x="4139" y="988"/>
                    <a:pt x="4139" y="988"/>
                    <a:pt x="4139" y="1004"/>
                  </a:cubicBezTo>
                  <a:cubicBezTo>
                    <a:pt x="4139" y="988"/>
                    <a:pt x="4155" y="988"/>
                    <a:pt x="4155" y="988"/>
                  </a:cubicBezTo>
                  <a:cubicBezTo>
                    <a:pt x="4155" y="988"/>
                    <a:pt x="4155" y="988"/>
                    <a:pt x="4155" y="973"/>
                  </a:cubicBezTo>
                  <a:lnTo>
                    <a:pt x="4170" y="973"/>
                  </a:lnTo>
                  <a:cubicBezTo>
                    <a:pt x="4170" y="957"/>
                    <a:pt x="4170" y="957"/>
                    <a:pt x="4170" y="957"/>
                  </a:cubicBezTo>
                  <a:lnTo>
                    <a:pt x="4170" y="941"/>
                  </a:lnTo>
                  <a:lnTo>
                    <a:pt x="4170" y="925"/>
                  </a:lnTo>
                  <a:lnTo>
                    <a:pt x="4170" y="910"/>
                  </a:lnTo>
                  <a:lnTo>
                    <a:pt x="4170" y="894"/>
                  </a:lnTo>
                  <a:lnTo>
                    <a:pt x="4170" y="878"/>
                  </a:lnTo>
                  <a:lnTo>
                    <a:pt x="4170" y="863"/>
                  </a:lnTo>
                  <a:lnTo>
                    <a:pt x="4170" y="847"/>
                  </a:lnTo>
                  <a:close/>
                  <a:moveTo>
                    <a:pt x="3904" y="973"/>
                  </a:moveTo>
                  <a:lnTo>
                    <a:pt x="3904" y="988"/>
                  </a:lnTo>
                  <a:lnTo>
                    <a:pt x="3904" y="1004"/>
                  </a:lnTo>
                  <a:cubicBezTo>
                    <a:pt x="3904" y="1004"/>
                    <a:pt x="3904" y="1004"/>
                    <a:pt x="3904" y="1020"/>
                  </a:cubicBezTo>
                  <a:cubicBezTo>
                    <a:pt x="3904" y="1020"/>
                    <a:pt x="3919" y="1004"/>
                    <a:pt x="3919" y="1004"/>
                  </a:cubicBezTo>
                  <a:cubicBezTo>
                    <a:pt x="3935" y="988"/>
                    <a:pt x="3935" y="988"/>
                    <a:pt x="3935" y="988"/>
                  </a:cubicBezTo>
                  <a:cubicBezTo>
                    <a:pt x="3935" y="988"/>
                    <a:pt x="3935" y="988"/>
                    <a:pt x="3919" y="973"/>
                  </a:cubicBezTo>
                  <a:cubicBezTo>
                    <a:pt x="3919" y="978"/>
                    <a:pt x="3918" y="979"/>
                    <a:pt x="3915" y="979"/>
                  </a:cubicBezTo>
                  <a:cubicBezTo>
                    <a:pt x="3911" y="979"/>
                    <a:pt x="3904" y="973"/>
                    <a:pt x="3904" y="973"/>
                  </a:cubicBezTo>
                  <a:close/>
                  <a:moveTo>
                    <a:pt x="5393" y="1020"/>
                  </a:moveTo>
                  <a:cubicBezTo>
                    <a:pt x="5377" y="1020"/>
                    <a:pt x="5377" y="1020"/>
                    <a:pt x="5377" y="1035"/>
                  </a:cubicBezTo>
                  <a:cubicBezTo>
                    <a:pt x="5377" y="1035"/>
                    <a:pt x="5393" y="1035"/>
                    <a:pt x="5393" y="1020"/>
                  </a:cubicBezTo>
                  <a:close/>
                  <a:moveTo>
                    <a:pt x="5362" y="1317"/>
                  </a:moveTo>
                  <a:lnTo>
                    <a:pt x="5362" y="1333"/>
                  </a:lnTo>
                  <a:cubicBezTo>
                    <a:pt x="5362" y="1349"/>
                    <a:pt x="5362" y="1349"/>
                    <a:pt x="5377" y="1349"/>
                  </a:cubicBezTo>
                  <a:cubicBezTo>
                    <a:pt x="5377" y="1333"/>
                    <a:pt x="5377" y="1333"/>
                    <a:pt x="5362" y="1317"/>
                  </a:cubicBezTo>
                  <a:close/>
                  <a:moveTo>
                    <a:pt x="3872" y="1333"/>
                  </a:moveTo>
                  <a:cubicBezTo>
                    <a:pt x="3872" y="1333"/>
                    <a:pt x="3872" y="1333"/>
                    <a:pt x="3857" y="1349"/>
                  </a:cubicBezTo>
                  <a:cubicBezTo>
                    <a:pt x="3872" y="1364"/>
                    <a:pt x="3872" y="1364"/>
                    <a:pt x="3872" y="1364"/>
                  </a:cubicBezTo>
                  <a:lnTo>
                    <a:pt x="3872" y="1349"/>
                  </a:lnTo>
                  <a:cubicBezTo>
                    <a:pt x="3872" y="1349"/>
                    <a:pt x="3872" y="1333"/>
                    <a:pt x="3872" y="1333"/>
                  </a:cubicBezTo>
                  <a:close/>
                  <a:moveTo>
                    <a:pt x="5330" y="1364"/>
                  </a:moveTo>
                  <a:cubicBezTo>
                    <a:pt x="5330" y="1364"/>
                    <a:pt x="5314" y="1364"/>
                    <a:pt x="5314" y="1380"/>
                  </a:cubicBezTo>
                  <a:lnTo>
                    <a:pt x="5330" y="1380"/>
                  </a:lnTo>
                  <a:cubicBezTo>
                    <a:pt x="5346" y="1380"/>
                    <a:pt x="5346" y="1380"/>
                    <a:pt x="5346" y="1396"/>
                  </a:cubicBezTo>
                  <a:lnTo>
                    <a:pt x="5362" y="1380"/>
                  </a:lnTo>
                  <a:lnTo>
                    <a:pt x="5346" y="1380"/>
                  </a:lnTo>
                  <a:cubicBezTo>
                    <a:pt x="5330" y="1364"/>
                    <a:pt x="5330" y="1364"/>
                    <a:pt x="5330" y="1364"/>
                  </a:cubicBezTo>
                  <a:close/>
                  <a:moveTo>
                    <a:pt x="3841" y="1396"/>
                  </a:moveTo>
                  <a:lnTo>
                    <a:pt x="3825" y="1411"/>
                  </a:lnTo>
                  <a:lnTo>
                    <a:pt x="3841" y="1411"/>
                  </a:lnTo>
                  <a:lnTo>
                    <a:pt x="3841" y="1396"/>
                  </a:lnTo>
                  <a:close/>
                  <a:moveTo>
                    <a:pt x="3841" y="1411"/>
                  </a:moveTo>
                  <a:cubicBezTo>
                    <a:pt x="3825" y="1411"/>
                    <a:pt x="3825" y="1411"/>
                    <a:pt x="3841" y="1427"/>
                  </a:cubicBezTo>
                  <a:lnTo>
                    <a:pt x="3841" y="1411"/>
                  </a:lnTo>
                  <a:close/>
                  <a:moveTo>
                    <a:pt x="3825" y="1427"/>
                  </a:moveTo>
                  <a:lnTo>
                    <a:pt x="3830" y="1431"/>
                  </a:lnTo>
                  <a:lnTo>
                    <a:pt x="3830" y="1431"/>
                  </a:lnTo>
                  <a:cubicBezTo>
                    <a:pt x="3832" y="1429"/>
                    <a:pt x="3836" y="1427"/>
                    <a:pt x="3841" y="1427"/>
                  </a:cubicBezTo>
                  <a:close/>
                  <a:moveTo>
                    <a:pt x="3830" y="1431"/>
                  </a:moveTo>
                  <a:cubicBezTo>
                    <a:pt x="3825" y="1436"/>
                    <a:pt x="3825" y="1443"/>
                    <a:pt x="3825" y="1443"/>
                  </a:cubicBezTo>
                  <a:lnTo>
                    <a:pt x="3841" y="1443"/>
                  </a:lnTo>
                  <a:lnTo>
                    <a:pt x="3830" y="1431"/>
                  </a:lnTo>
                  <a:close/>
                  <a:moveTo>
                    <a:pt x="3872" y="1396"/>
                  </a:moveTo>
                  <a:lnTo>
                    <a:pt x="3857" y="1411"/>
                  </a:lnTo>
                  <a:lnTo>
                    <a:pt x="3872" y="1411"/>
                  </a:lnTo>
                  <a:lnTo>
                    <a:pt x="3872" y="1427"/>
                  </a:lnTo>
                  <a:lnTo>
                    <a:pt x="3872" y="1443"/>
                  </a:lnTo>
                  <a:cubicBezTo>
                    <a:pt x="3872" y="1443"/>
                    <a:pt x="3872" y="1443"/>
                    <a:pt x="3888" y="1458"/>
                  </a:cubicBezTo>
                  <a:cubicBezTo>
                    <a:pt x="3888" y="1443"/>
                    <a:pt x="3888" y="1443"/>
                    <a:pt x="3888" y="1427"/>
                  </a:cubicBezTo>
                  <a:cubicBezTo>
                    <a:pt x="3888" y="1411"/>
                    <a:pt x="3888" y="1411"/>
                    <a:pt x="3872" y="1396"/>
                  </a:cubicBezTo>
                  <a:close/>
                  <a:moveTo>
                    <a:pt x="3841" y="1474"/>
                  </a:moveTo>
                  <a:lnTo>
                    <a:pt x="3841" y="1490"/>
                  </a:lnTo>
                  <a:cubicBezTo>
                    <a:pt x="3841" y="1490"/>
                    <a:pt x="3841" y="1490"/>
                    <a:pt x="3841" y="1505"/>
                  </a:cubicBezTo>
                  <a:cubicBezTo>
                    <a:pt x="3841" y="1505"/>
                    <a:pt x="3841" y="1505"/>
                    <a:pt x="3857" y="1490"/>
                  </a:cubicBezTo>
                  <a:cubicBezTo>
                    <a:pt x="3841" y="1490"/>
                    <a:pt x="3841" y="1490"/>
                    <a:pt x="3841" y="1474"/>
                  </a:cubicBezTo>
                  <a:close/>
                  <a:moveTo>
                    <a:pt x="5189" y="1458"/>
                  </a:moveTo>
                  <a:cubicBezTo>
                    <a:pt x="5189" y="1474"/>
                    <a:pt x="5173" y="1490"/>
                    <a:pt x="5173" y="1505"/>
                  </a:cubicBezTo>
                  <a:lnTo>
                    <a:pt x="5173" y="1490"/>
                  </a:lnTo>
                  <a:cubicBezTo>
                    <a:pt x="5173" y="1490"/>
                    <a:pt x="5173" y="1490"/>
                    <a:pt x="5173" y="1474"/>
                  </a:cubicBezTo>
                  <a:lnTo>
                    <a:pt x="5189" y="1458"/>
                  </a:lnTo>
                  <a:close/>
                  <a:moveTo>
                    <a:pt x="3841" y="1505"/>
                  </a:moveTo>
                  <a:cubicBezTo>
                    <a:pt x="3841" y="1505"/>
                    <a:pt x="3825" y="1505"/>
                    <a:pt x="3825" y="1521"/>
                  </a:cubicBezTo>
                  <a:lnTo>
                    <a:pt x="3857" y="1521"/>
                  </a:lnTo>
                  <a:lnTo>
                    <a:pt x="3857" y="1505"/>
                  </a:lnTo>
                  <a:close/>
                  <a:moveTo>
                    <a:pt x="3841" y="1521"/>
                  </a:moveTo>
                  <a:cubicBezTo>
                    <a:pt x="3841" y="1521"/>
                    <a:pt x="3841" y="1521"/>
                    <a:pt x="3841" y="1537"/>
                  </a:cubicBezTo>
                  <a:lnTo>
                    <a:pt x="3857" y="1537"/>
                  </a:lnTo>
                  <a:lnTo>
                    <a:pt x="3841" y="1521"/>
                  </a:lnTo>
                  <a:close/>
                  <a:moveTo>
                    <a:pt x="5252" y="1490"/>
                  </a:moveTo>
                  <a:cubicBezTo>
                    <a:pt x="5252" y="1505"/>
                    <a:pt x="5252" y="1505"/>
                    <a:pt x="5252" y="1505"/>
                  </a:cubicBezTo>
                  <a:cubicBezTo>
                    <a:pt x="5236" y="1521"/>
                    <a:pt x="5236" y="1521"/>
                    <a:pt x="5236" y="1537"/>
                  </a:cubicBezTo>
                  <a:cubicBezTo>
                    <a:pt x="5220" y="1521"/>
                    <a:pt x="5236" y="1521"/>
                    <a:pt x="5236" y="1505"/>
                  </a:cubicBezTo>
                  <a:lnTo>
                    <a:pt x="5236" y="1490"/>
                  </a:lnTo>
                  <a:close/>
                  <a:moveTo>
                    <a:pt x="3888" y="1521"/>
                  </a:moveTo>
                  <a:cubicBezTo>
                    <a:pt x="3888" y="1537"/>
                    <a:pt x="3888" y="1537"/>
                    <a:pt x="3888" y="1552"/>
                  </a:cubicBezTo>
                  <a:lnTo>
                    <a:pt x="3904" y="1552"/>
                  </a:lnTo>
                  <a:cubicBezTo>
                    <a:pt x="3888" y="1537"/>
                    <a:pt x="3904" y="1552"/>
                    <a:pt x="3888" y="1521"/>
                  </a:cubicBezTo>
                  <a:close/>
                  <a:moveTo>
                    <a:pt x="3857" y="1568"/>
                  </a:moveTo>
                  <a:cubicBezTo>
                    <a:pt x="3857" y="1584"/>
                    <a:pt x="3872" y="1584"/>
                    <a:pt x="3857" y="1599"/>
                  </a:cubicBezTo>
                  <a:cubicBezTo>
                    <a:pt x="3857" y="1599"/>
                    <a:pt x="3857" y="1615"/>
                    <a:pt x="3857" y="1615"/>
                  </a:cubicBezTo>
                  <a:cubicBezTo>
                    <a:pt x="3872" y="1615"/>
                    <a:pt x="3872" y="1599"/>
                    <a:pt x="3872" y="1599"/>
                  </a:cubicBezTo>
                  <a:cubicBezTo>
                    <a:pt x="3872" y="1584"/>
                    <a:pt x="3872" y="1584"/>
                    <a:pt x="3872" y="1584"/>
                  </a:cubicBezTo>
                  <a:lnTo>
                    <a:pt x="3857" y="1568"/>
                  </a:lnTo>
                  <a:close/>
                  <a:moveTo>
                    <a:pt x="3872" y="1631"/>
                  </a:moveTo>
                  <a:cubicBezTo>
                    <a:pt x="3872" y="1647"/>
                    <a:pt x="3857" y="1647"/>
                    <a:pt x="3857" y="1662"/>
                  </a:cubicBezTo>
                  <a:cubicBezTo>
                    <a:pt x="3857" y="1678"/>
                    <a:pt x="3857" y="1678"/>
                    <a:pt x="3857" y="1694"/>
                  </a:cubicBezTo>
                  <a:cubicBezTo>
                    <a:pt x="3857" y="1709"/>
                    <a:pt x="3857" y="1709"/>
                    <a:pt x="3857" y="1709"/>
                  </a:cubicBezTo>
                  <a:cubicBezTo>
                    <a:pt x="3857" y="1725"/>
                    <a:pt x="3841" y="1725"/>
                    <a:pt x="3841" y="1725"/>
                  </a:cubicBezTo>
                  <a:lnTo>
                    <a:pt x="3857" y="1725"/>
                  </a:lnTo>
                  <a:cubicBezTo>
                    <a:pt x="3857" y="1725"/>
                    <a:pt x="3872" y="1709"/>
                    <a:pt x="3872" y="1709"/>
                  </a:cubicBezTo>
                  <a:lnTo>
                    <a:pt x="3872" y="1694"/>
                  </a:lnTo>
                  <a:cubicBezTo>
                    <a:pt x="3888" y="1694"/>
                    <a:pt x="3888" y="1694"/>
                    <a:pt x="3888" y="1678"/>
                  </a:cubicBezTo>
                  <a:cubicBezTo>
                    <a:pt x="3888" y="1678"/>
                    <a:pt x="3888" y="1678"/>
                    <a:pt x="3888" y="1662"/>
                  </a:cubicBezTo>
                  <a:lnTo>
                    <a:pt x="3888" y="1647"/>
                  </a:lnTo>
                  <a:cubicBezTo>
                    <a:pt x="3888" y="1647"/>
                    <a:pt x="3888" y="1631"/>
                    <a:pt x="3888" y="1631"/>
                  </a:cubicBezTo>
                  <a:close/>
                  <a:moveTo>
                    <a:pt x="4092" y="1709"/>
                  </a:moveTo>
                  <a:cubicBezTo>
                    <a:pt x="4092" y="1709"/>
                    <a:pt x="4092" y="1709"/>
                    <a:pt x="4092" y="1725"/>
                  </a:cubicBezTo>
                  <a:lnTo>
                    <a:pt x="4108" y="1725"/>
                  </a:lnTo>
                  <a:cubicBezTo>
                    <a:pt x="4108" y="1709"/>
                    <a:pt x="4108" y="1709"/>
                    <a:pt x="4092" y="1709"/>
                  </a:cubicBezTo>
                  <a:close/>
                  <a:moveTo>
                    <a:pt x="3857" y="1788"/>
                  </a:moveTo>
                  <a:cubicBezTo>
                    <a:pt x="3841" y="1803"/>
                    <a:pt x="3841" y="1803"/>
                    <a:pt x="3857" y="1803"/>
                  </a:cubicBezTo>
                  <a:lnTo>
                    <a:pt x="3857" y="1788"/>
                  </a:lnTo>
                  <a:close/>
                  <a:moveTo>
                    <a:pt x="3872" y="1788"/>
                  </a:moveTo>
                  <a:cubicBezTo>
                    <a:pt x="3872" y="1788"/>
                    <a:pt x="3857" y="1788"/>
                    <a:pt x="3857" y="1803"/>
                  </a:cubicBezTo>
                  <a:cubicBezTo>
                    <a:pt x="3841" y="1819"/>
                    <a:pt x="3841" y="1835"/>
                    <a:pt x="3857" y="1835"/>
                  </a:cubicBezTo>
                  <a:cubicBezTo>
                    <a:pt x="3872" y="1819"/>
                    <a:pt x="3857" y="1819"/>
                    <a:pt x="3872" y="1803"/>
                  </a:cubicBezTo>
                  <a:cubicBezTo>
                    <a:pt x="3872" y="1788"/>
                    <a:pt x="3872" y="1788"/>
                    <a:pt x="3872" y="1788"/>
                  </a:cubicBezTo>
                  <a:close/>
                  <a:moveTo>
                    <a:pt x="4609" y="1835"/>
                  </a:moveTo>
                  <a:lnTo>
                    <a:pt x="4609" y="1850"/>
                  </a:lnTo>
                  <a:cubicBezTo>
                    <a:pt x="4609" y="1842"/>
                    <a:pt x="4609" y="1839"/>
                    <a:pt x="4611" y="1839"/>
                  </a:cubicBezTo>
                  <a:cubicBezTo>
                    <a:pt x="4613" y="1839"/>
                    <a:pt x="4617" y="1842"/>
                    <a:pt x="4625" y="1850"/>
                  </a:cubicBezTo>
                  <a:lnTo>
                    <a:pt x="4625" y="1835"/>
                  </a:lnTo>
                  <a:close/>
                  <a:moveTo>
                    <a:pt x="3888" y="1788"/>
                  </a:moveTo>
                  <a:lnTo>
                    <a:pt x="3888" y="1803"/>
                  </a:lnTo>
                  <a:lnTo>
                    <a:pt x="3872" y="1803"/>
                  </a:lnTo>
                  <a:lnTo>
                    <a:pt x="3888" y="1819"/>
                  </a:lnTo>
                  <a:lnTo>
                    <a:pt x="3872" y="1819"/>
                  </a:lnTo>
                  <a:cubicBezTo>
                    <a:pt x="3888" y="1819"/>
                    <a:pt x="3888" y="1819"/>
                    <a:pt x="3888" y="1835"/>
                  </a:cubicBezTo>
                  <a:lnTo>
                    <a:pt x="3904" y="1819"/>
                  </a:lnTo>
                  <a:lnTo>
                    <a:pt x="3951" y="1819"/>
                  </a:lnTo>
                  <a:cubicBezTo>
                    <a:pt x="3951" y="1835"/>
                    <a:pt x="3951" y="1835"/>
                    <a:pt x="3951" y="1850"/>
                  </a:cubicBezTo>
                  <a:lnTo>
                    <a:pt x="3982" y="1850"/>
                  </a:lnTo>
                  <a:cubicBezTo>
                    <a:pt x="3998" y="1866"/>
                    <a:pt x="3982" y="1882"/>
                    <a:pt x="3998" y="1882"/>
                  </a:cubicBezTo>
                  <a:lnTo>
                    <a:pt x="4014" y="1882"/>
                  </a:lnTo>
                  <a:cubicBezTo>
                    <a:pt x="4014" y="1882"/>
                    <a:pt x="4014" y="1866"/>
                    <a:pt x="4014" y="1866"/>
                  </a:cubicBezTo>
                  <a:lnTo>
                    <a:pt x="4014" y="1850"/>
                  </a:lnTo>
                  <a:cubicBezTo>
                    <a:pt x="4014" y="1850"/>
                    <a:pt x="3998" y="1835"/>
                    <a:pt x="3982" y="1819"/>
                  </a:cubicBezTo>
                  <a:cubicBezTo>
                    <a:pt x="3966" y="1819"/>
                    <a:pt x="3966" y="1803"/>
                    <a:pt x="3966" y="1803"/>
                  </a:cubicBezTo>
                  <a:lnTo>
                    <a:pt x="3919" y="1803"/>
                  </a:lnTo>
                  <a:cubicBezTo>
                    <a:pt x="3919" y="1803"/>
                    <a:pt x="3919" y="1788"/>
                    <a:pt x="3919" y="1788"/>
                  </a:cubicBezTo>
                  <a:lnTo>
                    <a:pt x="3904" y="1788"/>
                  </a:lnTo>
                  <a:cubicBezTo>
                    <a:pt x="3904" y="1788"/>
                    <a:pt x="3904" y="1803"/>
                    <a:pt x="3904" y="1803"/>
                  </a:cubicBezTo>
                  <a:cubicBezTo>
                    <a:pt x="3904" y="1803"/>
                    <a:pt x="3888" y="1803"/>
                    <a:pt x="3888" y="1788"/>
                  </a:cubicBezTo>
                  <a:close/>
                  <a:moveTo>
                    <a:pt x="3841" y="1850"/>
                  </a:moveTo>
                  <a:cubicBezTo>
                    <a:pt x="3857" y="1866"/>
                    <a:pt x="3841" y="1882"/>
                    <a:pt x="3857" y="1897"/>
                  </a:cubicBezTo>
                  <a:cubicBezTo>
                    <a:pt x="3857" y="1882"/>
                    <a:pt x="3857" y="1866"/>
                    <a:pt x="3857" y="1850"/>
                  </a:cubicBezTo>
                  <a:close/>
                  <a:moveTo>
                    <a:pt x="3857" y="1913"/>
                  </a:moveTo>
                  <a:lnTo>
                    <a:pt x="3872" y="1929"/>
                  </a:lnTo>
                  <a:cubicBezTo>
                    <a:pt x="3872" y="1921"/>
                    <a:pt x="3872" y="1917"/>
                    <a:pt x="3872" y="1913"/>
                  </a:cubicBezTo>
                  <a:close/>
                  <a:moveTo>
                    <a:pt x="4593" y="1976"/>
                  </a:moveTo>
                  <a:cubicBezTo>
                    <a:pt x="4593" y="1991"/>
                    <a:pt x="4593" y="1991"/>
                    <a:pt x="4578" y="1991"/>
                  </a:cubicBezTo>
                  <a:cubicBezTo>
                    <a:pt x="4578" y="1999"/>
                    <a:pt x="4578" y="1999"/>
                    <a:pt x="4580" y="1999"/>
                  </a:cubicBezTo>
                  <a:cubicBezTo>
                    <a:pt x="4582" y="1999"/>
                    <a:pt x="4586" y="1999"/>
                    <a:pt x="4593" y="2007"/>
                  </a:cubicBezTo>
                  <a:cubicBezTo>
                    <a:pt x="4593" y="2007"/>
                    <a:pt x="4593" y="2007"/>
                    <a:pt x="4609" y="1991"/>
                  </a:cubicBezTo>
                  <a:lnTo>
                    <a:pt x="4593" y="1991"/>
                  </a:lnTo>
                  <a:lnTo>
                    <a:pt x="4593" y="1976"/>
                  </a:lnTo>
                  <a:close/>
                  <a:moveTo>
                    <a:pt x="3919" y="2023"/>
                  </a:moveTo>
                  <a:cubicBezTo>
                    <a:pt x="3919" y="2023"/>
                    <a:pt x="3935" y="2038"/>
                    <a:pt x="3935" y="2038"/>
                  </a:cubicBezTo>
                  <a:lnTo>
                    <a:pt x="3951" y="2038"/>
                  </a:lnTo>
                  <a:cubicBezTo>
                    <a:pt x="3935" y="2038"/>
                    <a:pt x="3935" y="2023"/>
                    <a:pt x="3935" y="2023"/>
                  </a:cubicBezTo>
                  <a:close/>
                  <a:moveTo>
                    <a:pt x="4343" y="2101"/>
                  </a:moveTo>
                  <a:cubicBezTo>
                    <a:pt x="4327" y="2101"/>
                    <a:pt x="4327" y="2117"/>
                    <a:pt x="4327" y="2117"/>
                  </a:cubicBezTo>
                  <a:cubicBezTo>
                    <a:pt x="4327" y="2101"/>
                    <a:pt x="4327" y="2101"/>
                    <a:pt x="4327" y="2101"/>
                  </a:cubicBezTo>
                  <a:cubicBezTo>
                    <a:pt x="4327" y="2117"/>
                    <a:pt x="4311" y="2117"/>
                    <a:pt x="4311" y="2117"/>
                  </a:cubicBezTo>
                  <a:cubicBezTo>
                    <a:pt x="4311" y="2117"/>
                    <a:pt x="4327" y="2132"/>
                    <a:pt x="4327" y="2132"/>
                  </a:cubicBezTo>
                  <a:lnTo>
                    <a:pt x="4374" y="2132"/>
                  </a:lnTo>
                  <a:cubicBezTo>
                    <a:pt x="4358" y="2132"/>
                    <a:pt x="4343" y="2117"/>
                    <a:pt x="4343" y="2101"/>
                  </a:cubicBezTo>
                  <a:close/>
                  <a:moveTo>
                    <a:pt x="4311" y="2132"/>
                  </a:moveTo>
                  <a:lnTo>
                    <a:pt x="4296" y="2148"/>
                  </a:lnTo>
                  <a:lnTo>
                    <a:pt x="4311" y="2148"/>
                  </a:lnTo>
                  <a:lnTo>
                    <a:pt x="4311" y="2132"/>
                  </a:lnTo>
                  <a:close/>
                  <a:moveTo>
                    <a:pt x="502" y="2179"/>
                  </a:moveTo>
                  <a:lnTo>
                    <a:pt x="471" y="2195"/>
                  </a:lnTo>
                  <a:lnTo>
                    <a:pt x="502" y="2195"/>
                  </a:lnTo>
                  <a:lnTo>
                    <a:pt x="502" y="2179"/>
                  </a:lnTo>
                  <a:close/>
                  <a:moveTo>
                    <a:pt x="4593" y="2179"/>
                  </a:moveTo>
                  <a:lnTo>
                    <a:pt x="4593" y="2195"/>
                  </a:lnTo>
                  <a:lnTo>
                    <a:pt x="4609" y="2195"/>
                  </a:lnTo>
                  <a:cubicBezTo>
                    <a:pt x="4609" y="2211"/>
                    <a:pt x="4609" y="2211"/>
                    <a:pt x="4609" y="2211"/>
                  </a:cubicBezTo>
                  <a:cubicBezTo>
                    <a:pt x="4625" y="2195"/>
                    <a:pt x="4625" y="2179"/>
                    <a:pt x="4609" y="2179"/>
                  </a:cubicBezTo>
                  <a:close/>
                  <a:moveTo>
                    <a:pt x="487" y="2211"/>
                  </a:moveTo>
                  <a:lnTo>
                    <a:pt x="487" y="2226"/>
                  </a:lnTo>
                  <a:cubicBezTo>
                    <a:pt x="502" y="2226"/>
                    <a:pt x="502" y="2211"/>
                    <a:pt x="502" y="2211"/>
                  </a:cubicBezTo>
                  <a:close/>
                  <a:moveTo>
                    <a:pt x="4625" y="2211"/>
                  </a:moveTo>
                  <a:lnTo>
                    <a:pt x="4640" y="2226"/>
                  </a:lnTo>
                  <a:lnTo>
                    <a:pt x="4640" y="2211"/>
                  </a:lnTo>
                  <a:close/>
                  <a:moveTo>
                    <a:pt x="4688" y="2211"/>
                  </a:moveTo>
                  <a:cubicBezTo>
                    <a:pt x="4672" y="2211"/>
                    <a:pt x="4672" y="2211"/>
                    <a:pt x="4688" y="2226"/>
                  </a:cubicBezTo>
                  <a:lnTo>
                    <a:pt x="4688" y="2211"/>
                  </a:lnTo>
                  <a:close/>
                  <a:moveTo>
                    <a:pt x="440" y="2211"/>
                  </a:moveTo>
                  <a:lnTo>
                    <a:pt x="408" y="2242"/>
                  </a:lnTo>
                  <a:lnTo>
                    <a:pt x="440" y="2242"/>
                  </a:lnTo>
                  <a:cubicBezTo>
                    <a:pt x="440" y="2242"/>
                    <a:pt x="455" y="2242"/>
                    <a:pt x="455" y="2226"/>
                  </a:cubicBezTo>
                  <a:lnTo>
                    <a:pt x="440" y="2226"/>
                  </a:lnTo>
                  <a:lnTo>
                    <a:pt x="440" y="2211"/>
                  </a:lnTo>
                  <a:close/>
                  <a:moveTo>
                    <a:pt x="455" y="2226"/>
                  </a:moveTo>
                  <a:cubicBezTo>
                    <a:pt x="455" y="2242"/>
                    <a:pt x="455" y="2242"/>
                    <a:pt x="471" y="2242"/>
                  </a:cubicBezTo>
                  <a:cubicBezTo>
                    <a:pt x="471" y="2242"/>
                    <a:pt x="471" y="2242"/>
                    <a:pt x="471" y="2226"/>
                  </a:cubicBezTo>
                  <a:close/>
                  <a:moveTo>
                    <a:pt x="4640" y="2226"/>
                  </a:moveTo>
                  <a:cubicBezTo>
                    <a:pt x="4640" y="2226"/>
                    <a:pt x="4640" y="2226"/>
                    <a:pt x="4640" y="2242"/>
                  </a:cubicBezTo>
                  <a:cubicBezTo>
                    <a:pt x="4656" y="2226"/>
                    <a:pt x="4656" y="2226"/>
                    <a:pt x="4656" y="2226"/>
                  </a:cubicBezTo>
                  <a:close/>
                  <a:moveTo>
                    <a:pt x="4672" y="2226"/>
                  </a:moveTo>
                  <a:cubicBezTo>
                    <a:pt x="4656" y="2242"/>
                    <a:pt x="4656" y="2242"/>
                    <a:pt x="4656" y="2242"/>
                  </a:cubicBezTo>
                  <a:lnTo>
                    <a:pt x="4656" y="2258"/>
                  </a:lnTo>
                  <a:cubicBezTo>
                    <a:pt x="4672" y="2258"/>
                    <a:pt x="4656" y="2242"/>
                    <a:pt x="4672" y="2242"/>
                  </a:cubicBezTo>
                  <a:lnTo>
                    <a:pt x="4672" y="2226"/>
                  </a:lnTo>
                  <a:close/>
                  <a:moveTo>
                    <a:pt x="471" y="2242"/>
                  </a:moveTo>
                  <a:lnTo>
                    <a:pt x="455" y="2258"/>
                  </a:lnTo>
                  <a:lnTo>
                    <a:pt x="471" y="2258"/>
                  </a:lnTo>
                  <a:cubicBezTo>
                    <a:pt x="487" y="2273"/>
                    <a:pt x="471" y="2273"/>
                    <a:pt x="487" y="2273"/>
                  </a:cubicBezTo>
                  <a:lnTo>
                    <a:pt x="502" y="2273"/>
                  </a:lnTo>
                  <a:cubicBezTo>
                    <a:pt x="487" y="2258"/>
                    <a:pt x="487" y="2258"/>
                    <a:pt x="502" y="2258"/>
                  </a:cubicBezTo>
                  <a:cubicBezTo>
                    <a:pt x="487" y="2242"/>
                    <a:pt x="487" y="2242"/>
                    <a:pt x="471" y="2242"/>
                  </a:cubicBezTo>
                  <a:close/>
                  <a:moveTo>
                    <a:pt x="502" y="2258"/>
                  </a:moveTo>
                  <a:lnTo>
                    <a:pt x="502" y="2273"/>
                  </a:lnTo>
                  <a:lnTo>
                    <a:pt x="518" y="2273"/>
                  </a:lnTo>
                  <a:lnTo>
                    <a:pt x="518" y="2289"/>
                  </a:lnTo>
                  <a:lnTo>
                    <a:pt x="534" y="2273"/>
                  </a:lnTo>
                  <a:lnTo>
                    <a:pt x="549" y="2273"/>
                  </a:lnTo>
                  <a:lnTo>
                    <a:pt x="534" y="2258"/>
                  </a:lnTo>
                  <a:close/>
                  <a:moveTo>
                    <a:pt x="549" y="2273"/>
                  </a:moveTo>
                  <a:cubicBezTo>
                    <a:pt x="549" y="2273"/>
                    <a:pt x="549" y="2289"/>
                    <a:pt x="549" y="2289"/>
                  </a:cubicBezTo>
                  <a:lnTo>
                    <a:pt x="565" y="2273"/>
                  </a:lnTo>
                  <a:close/>
                  <a:moveTo>
                    <a:pt x="4405" y="2258"/>
                  </a:moveTo>
                  <a:lnTo>
                    <a:pt x="4390" y="2273"/>
                  </a:lnTo>
                  <a:lnTo>
                    <a:pt x="4374" y="2273"/>
                  </a:lnTo>
                  <a:cubicBezTo>
                    <a:pt x="4390" y="2289"/>
                    <a:pt x="4390" y="2289"/>
                    <a:pt x="4390" y="2289"/>
                  </a:cubicBezTo>
                  <a:cubicBezTo>
                    <a:pt x="4405" y="2273"/>
                    <a:pt x="4390" y="2273"/>
                    <a:pt x="4405" y="2273"/>
                  </a:cubicBezTo>
                  <a:lnTo>
                    <a:pt x="4405" y="2258"/>
                  </a:lnTo>
                  <a:close/>
                  <a:moveTo>
                    <a:pt x="4358" y="2273"/>
                  </a:moveTo>
                  <a:cubicBezTo>
                    <a:pt x="4358" y="2273"/>
                    <a:pt x="4343" y="2273"/>
                    <a:pt x="4343" y="2289"/>
                  </a:cubicBezTo>
                  <a:cubicBezTo>
                    <a:pt x="4343" y="2289"/>
                    <a:pt x="4343" y="2289"/>
                    <a:pt x="4343" y="2305"/>
                  </a:cubicBezTo>
                  <a:lnTo>
                    <a:pt x="4358" y="2305"/>
                  </a:lnTo>
                  <a:lnTo>
                    <a:pt x="4358" y="2289"/>
                  </a:lnTo>
                  <a:cubicBezTo>
                    <a:pt x="4374" y="2289"/>
                    <a:pt x="4374" y="2289"/>
                    <a:pt x="4374" y="2273"/>
                  </a:cubicBezTo>
                  <a:close/>
                  <a:moveTo>
                    <a:pt x="4844" y="2300"/>
                  </a:moveTo>
                  <a:cubicBezTo>
                    <a:pt x="4839" y="2303"/>
                    <a:pt x="4834" y="2305"/>
                    <a:pt x="4829" y="2305"/>
                  </a:cubicBezTo>
                  <a:lnTo>
                    <a:pt x="4844" y="2305"/>
                  </a:lnTo>
                  <a:lnTo>
                    <a:pt x="4844" y="2300"/>
                  </a:lnTo>
                  <a:close/>
                  <a:moveTo>
                    <a:pt x="581" y="2273"/>
                  </a:moveTo>
                  <a:cubicBezTo>
                    <a:pt x="581" y="2289"/>
                    <a:pt x="581" y="2289"/>
                    <a:pt x="581" y="2289"/>
                  </a:cubicBezTo>
                  <a:lnTo>
                    <a:pt x="581" y="2305"/>
                  </a:lnTo>
                  <a:cubicBezTo>
                    <a:pt x="581" y="2305"/>
                    <a:pt x="597" y="2305"/>
                    <a:pt x="597" y="2320"/>
                  </a:cubicBezTo>
                  <a:lnTo>
                    <a:pt x="628" y="2320"/>
                  </a:lnTo>
                  <a:cubicBezTo>
                    <a:pt x="628" y="2305"/>
                    <a:pt x="628" y="2305"/>
                    <a:pt x="612" y="2305"/>
                  </a:cubicBezTo>
                  <a:lnTo>
                    <a:pt x="597" y="2289"/>
                  </a:lnTo>
                  <a:cubicBezTo>
                    <a:pt x="581" y="2289"/>
                    <a:pt x="581" y="2289"/>
                    <a:pt x="581" y="2273"/>
                  </a:cubicBezTo>
                  <a:close/>
                  <a:moveTo>
                    <a:pt x="4484" y="2336"/>
                  </a:moveTo>
                  <a:cubicBezTo>
                    <a:pt x="4492" y="2344"/>
                    <a:pt x="4496" y="2348"/>
                    <a:pt x="4497" y="2348"/>
                  </a:cubicBezTo>
                  <a:cubicBezTo>
                    <a:pt x="4499" y="2348"/>
                    <a:pt x="4499" y="2344"/>
                    <a:pt x="4499" y="2336"/>
                  </a:cubicBezTo>
                  <a:close/>
                  <a:moveTo>
                    <a:pt x="706" y="2336"/>
                  </a:moveTo>
                  <a:cubicBezTo>
                    <a:pt x="706" y="2344"/>
                    <a:pt x="706" y="2344"/>
                    <a:pt x="706" y="2344"/>
                  </a:cubicBezTo>
                  <a:cubicBezTo>
                    <a:pt x="706" y="2344"/>
                    <a:pt x="706" y="2344"/>
                    <a:pt x="706" y="2352"/>
                  </a:cubicBezTo>
                  <a:cubicBezTo>
                    <a:pt x="714" y="2344"/>
                    <a:pt x="718" y="2344"/>
                    <a:pt x="720" y="2344"/>
                  </a:cubicBezTo>
                  <a:cubicBezTo>
                    <a:pt x="722" y="2344"/>
                    <a:pt x="722" y="2344"/>
                    <a:pt x="722" y="2336"/>
                  </a:cubicBezTo>
                  <a:close/>
                  <a:moveTo>
                    <a:pt x="722" y="2336"/>
                  </a:moveTo>
                  <a:cubicBezTo>
                    <a:pt x="722" y="2336"/>
                    <a:pt x="738" y="2336"/>
                    <a:pt x="738" y="2352"/>
                  </a:cubicBezTo>
                  <a:cubicBezTo>
                    <a:pt x="738" y="2336"/>
                    <a:pt x="738" y="2336"/>
                    <a:pt x="722" y="2336"/>
                  </a:cubicBezTo>
                  <a:close/>
                  <a:moveTo>
                    <a:pt x="4499" y="2336"/>
                  </a:moveTo>
                  <a:lnTo>
                    <a:pt x="4515" y="2352"/>
                  </a:lnTo>
                  <a:lnTo>
                    <a:pt x="4515" y="2336"/>
                  </a:lnTo>
                  <a:close/>
                  <a:moveTo>
                    <a:pt x="5581" y="2320"/>
                  </a:moveTo>
                  <a:lnTo>
                    <a:pt x="5581" y="2336"/>
                  </a:lnTo>
                  <a:cubicBezTo>
                    <a:pt x="5581" y="2336"/>
                    <a:pt x="5565" y="2352"/>
                    <a:pt x="5565" y="2352"/>
                  </a:cubicBezTo>
                  <a:cubicBezTo>
                    <a:pt x="5581" y="2352"/>
                    <a:pt x="5581" y="2336"/>
                    <a:pt x="5597" y="2336"/>
                  </a:cubicBezTo>
                  <a:cubicBezTo>
                    <a:pt x="5597" y="2320"/>
                    <a:pt x="5597" y="2320"/>
                    <a:pt x="5597" y="2320"/>
                  </a:cubicBezTo>
                  <a:close/>
                  <a:moveTo>
                    <a:pt x="738" y="2368"/>
                  </a:moveTo>
                  <a:cubicBezTo>
                    <a:pt x="738" y="2375"/>
                    <a:pt x="738" y="2375"/>
                    <a:pt x="740" y="2375"/>
                  </a:cubicBezTo>
                  <a:cubicBezTo>
                    <a:pt x="742" y="2375"/>
                    <a:pt x="745" y="2375"/>
                    <a:pt x="753" y="2383"/>
                  </a:cubicBezTo>
                  <a:lnTo>
                    <a:pt x="753" y="2368"/>
                  </a:lnTo>
                  <a:close/>
                  <a:moveTo>
                    <a:pt x="753" y="2368"/>
                  </a:moveTo>
                  <a:cubicBezTo>
                    <a:pt x="769" y="2383"/>
                    <a:pt x="769" y="2383"/>
                    <a:pt x="769" y="2383"/>
                  </a:cubicBezTo>
                  <a:cubicBezTo>
                    <a:pt x="785" y="2383"/>
                    <a:pt x="785" y="2368"/>
                    <a:pt x="800" y="2368"/>
                  </a:cubicBezTo>
                  <a:close/>
                  <a:moveTo>
                    <a:pt x="847" y="2415"/>
                  </a:moveTo>
                  <a:lnTo>
                    <a:pt x="847" y="2430"/>
                  </a:lnTo>
                  <a:lnTo>
                    <a:pt x="863" y="2415"/>
                  </a:lnTo>
                  <a:close/>
                  <a:moveTo>
                    <a:pt x="5142" y="910"/>
                  </a:moveTo>
                  <a:cubicBezTo>
                    <a:pt x="5142" y="925"/>
                    <a:pt x="5142" y="925"/>
                    <a:pt x="5126" y="925"/>
                  </a:cubicBezTo>
                  <a:cubicBezTo>
                    <a:pt x="5126" y="925"/>
                    <a:pt x="5126" y="925"/>
                    <a:pt x="5126" y="941"/>
                  </a:cubicBezTo>
                  <a:cubicBezTo>
                    <a:pt x="5111" y="957"/>
                    <a:pt x="5111" y="957"/>
                    <a:pt x="5095" y="957"/>
                  </a:cubicBezTo>
                  <a:cubicBezTo>
                    <a:pt x="5095" y="957"/>
                    <a:pt x="5095" y="957"/>
                    <a:pt x="5095" y="941"/>
                  </a:cubicBezTo>
                  <a:cubicBezTo>
                    <a:pt x="5079" y="957"/>
                    <a:pt x="5079" y="957"/>
                    <a:pt x="5064" y="973"/>
                  </a:cubicBezTo>
                  <a:lnTo>
                    <a:pt x="5017" y="973"/>
                  </a:lnTo>
                  <a:cubicBezTo>
                    <a:pt x="5017" y="973"/>
                    <a:pt x="5017" y="988"/>
                    <a:pt x="5017" y="988"/>
                  </a:cubicBezTo>
                  <a:lnTo>
                    <a:pt x="4985" y="988"/>
                  </a:lnTo>
                  <a:cubicBezTo>
                    <a:pt x="4970" y="1004"/>
                    <a:pt x="4970" y="1004"/>
                    <a:pt x="4954" y="1020"/>
                  </a:cubicBezTo>
                  <a:lnTo>
                    <a:pt x="4938" y="1004"/>
                  </a:lnTo>
                  <a:cubicBezTo>
                    <a:pt x="4938" y="1012"/>
                    <a:pt x="4938" y="1016"/>
                    <a:pt x="4936" y="1016"/>
                  </a:cubicBezTo>
                  <a:cubicBezTo>
                    <a:pt x="4934" y="1016"/>
                    <a:pt x="4930" y="1012"/>
                    <a:pt x="4923" y="1004"/>
                  </a:cubicBezTo>
                  <a:lnTo>
                    <a:pt x="4923" y="1020"/>
                  </a:lnTo>
                  <a:lnTo>
                    <a:pt x="4907" y="1004"/>
                  </a:lnTo>
                  <a:lnTo>
                    <a:pt x="4876" y="1004"/>
                  </a:lnTo>
                  <a:lnTo>
                    <a:pt x="4876" y="1020"/>
                  </a:lnTo>
                  <a:cubicBezTo>
                    <a:pt x="4876" y="1020"/>
                    <a:pt x="4860" y="1004"/>
                    <a:pt x="4860" y="1004"/>
                  </a:cubicBezTo>
                  <a:cubicBezTo>
                    <a:pt x="4844" y="1004"/>
                    <a:pt x="4829" y="1020"/>
                    <a:pt x="4829" y="1020"/>
                  </a:cubicBezTo>
                  <a:cubicBezTo>
                    <a:pt x="4813" y="1020"/>
                    <a:pt x="4813" y="1035"/>
                    <a:pt x="4813" y="1035"/>
                  </a:cubicBezTo>
                  <a:lnTo>
                    <a:pt x="4797" y="1035"/>
                  </a:lnTo>
                  <a:cubicBezTo>
                    <a:pt x="4786" y="1046"/>
                    <a:pt x="4783" y="1057"/>
                    <a:pt x="4776" y="1057"/>
                  </a:cubicBezTo>
                  <a:cubicBezTo>
                    <a:pt x="4774" y="1057"/>
                    <a:pt x="4770" y="1055"/>
                    <a:pt x="4766" y="1051"/>
                  </a:cubicBezTo>
                  <a:cubicBezTo>
                    <a:pt x="4766" y="1067"/>
                    <a:pt x="4766" y="1067"/>
                    <a:pt x="4766" y="1067"/>
                  </a:cubicBezTo>
                  <a:lnTo>
                    <a:pt x="4735" y="1067"/>
                  </a:lnTo>
                  <a:cubicBezTo>
                    <a:pt x="4735" y="1082"/>
                    <a:pt x="4735" y="1082"/>
                    <a:pt x="4735" y="1082"/>
                  </a:cubicBezTo>
                  <a:lnTo>
                    <a:pt x="4719" y="1082"/>
                  </a:lnTo>
                  <a:lnTo>
                    <a:pt x="4703" y="1098"/>
                  </a:lnTo>
                  <a:cubicBezTo>
                    <a:pt x="4703" y="1114"/>
                    <a:pt x="4703" y="1114"/>
                    <a:pt x="4703" y="1114"/>
                  </a:cubicBezTo>
                  <a:lnTo>
                    <a:pt x="4688" y="1114"/>
                  </a:lnTo>
                  <a:lnTo>
                    <a:pt x="4703" y="1129"/>
                  </a:lnTo>
                  <a:lnTo>
                    <a:pt x="4688" y="1129"/>
                  </a:lnTo>
                  <a:cubicBezTo>
                    <a:pt x="4688" y="1129"/>
                    <a:pt x="4688" y="1145"/>
                    <a:pt x="4672" y="1145"/>
                  </a:cubicBezTo>
                  <a:lnTo>
                    <a:pt x="4656" y="1161"/>
                  </a:lnTo>
                  <a:lnTo>
                    <a:pt x="4640" y="1176"/>
                  </a:lnTo>
                  <a:lnTo>
                    <a:pt x="4625" y="1192"/>
                  </a:lnTo>
                  <a:lnTo>
                    <a:pt x="4609" y="1192"/>
                  </a:lnTo>
                  <a:cubicBezTo>
                    <a:pt x="4609" y="1208"/>
                    <a:pt x="4625" y="1208"/>
                    <a:pt x="4625" y="1208"/>
                  </a:cubicBezTo>
                  <a:lnTo>
                    <a:pt x="4609" y="1208"/>
                  </a:lnTo>
                  <a:lnTo>
                    <a:pt x="4625" y="1223"/>
                  </a:lnTo>
                  <a:cubicBezTo>
                    <a:pt x="4609" y="1223"/>
                    <a:pt x="4609" y="1223"/>
                    <a:pt x="4609" y="1239"/>
                  </a:cubicBezTo>
                  <a:lnTo>
                    <a:pt x="4609" y="1255"/>
                  </a:lnTo>
                  <a:cubicBezTo>
                    <a:pt x="4609" y="1255"/>
                    <a:pt x="4593" y="1270"/>
                    <a:pt x="4593" y="1270"/>
                  </a:cubicBezTo>
                  <a:cubicBezTo>
                    <a:pt x="4593" y="1270"/>
                    <a:pt x="4593" y="1286"/>
                    <a:pt x="4593" y="1286"/>
                  </a:cubicBezTo>
                  <a:lnTo>
                    <a:pt x="4609" y="1286"/>
                  </a:lnTo>
                  <a:lnTo>
                    <a:pt x="4593" y="1302"/>
                  </a:lnTo>
                  <a:lnTo>
                    <a:pt x="4578" y="1333"/>
                  </a:lnTo>
                  <a:lnTo>
                    <a:pt x="4562" y="1333"/>
                  </a:lnTo>
                  <a:cubicBezTo>
                    <a:pt x="4562" y="1349"/>
                    <a:pt x="4562" y="1349"/>
                    <a:pt x="4578" y="1349"/>
                  </a:cubicBezTo>
                  <a:lnTo>
                    <a:pt x="4562" y="1364"/>
                  </a:lnTo>
                  <a:lnTo>
                    <a:pt x="4578" y="1364"/>
                  </a:lnTo>
                  <a:cubicBezTo>
                    <a:pt x="4578" y="1364"/>
                    <a:pt x="4578" y="1380"/>
                    <a:pt x="4578" y="1380"/>
                  </a:cubicBezTo>
                  <a:cubicBezTo>
                    <a:pt x="4578" y="1380"/>
                    <a:pt x="4578" y="1396"/>
                    <a:pt x="4562" y="1396"/>
                  </a:cubicBezTo>
                  <a:lnTo>
                    <a:pt x="4546" y="1396"/>
                  </a:lnTo>
                  <a:cubicBezTo>
                    <a:pt x="4546" y="1396"/>
                    <a:pt x="4546" y="1411"/>
                    <a:pt x="4546" y="1411"/>
                  </a:cubicBezTo>
                  <a:lnTo>
                    <a:pt x="4546" y="1427"/>
                  </a:lnTo>
                  <a:lnTo>
                    <a:pt x="4531" y="1427"/>
                  </a:lnTo>
                  <a:lnTo>
                    <a:pt x="4546" y="1443"/>
                  </a:lnTo>
                  <a:cubicBezTo>
                    <a:pt x="4531" y="1458"/>
                    <a:pt x="4531" y="1458"/>
                    <a:pt x="4531" y="1458"/>
                  </a:cubicBezTo>
                  <a:cubicBezTo>
                    <a:pt x="4515" y="1458"/>
                    <a:pt x="4515" y="1458"/>
                    <a:pt x="4515" y="1474"/>
                  </a:cubicBezTo>
                  <a:lnTo>
                    <a:pt x="4531" y="1474"/>
                  </a:lnTo>
                  <a:cubicBezTo>
                    <a:pt x="4515" y="1490"/>
                    <a:pt x="4515" y="1490"/>
                    <a:pt x="4515" y="1490"/>
                  </a:cubicBezTo>
                  <a:lnTo>
                    <a:pt x="4515" y="1505"/>
                  </a:lnTo>
                  <a:lnTo>
                    <a:pt x="4531" y="1505"/>
                  </a:lnTo>
                  <a:cubicBezTo>
                    <a:pt x="4531" y="1521"/>
                    <a:pt x="4531" y="1521"/>
                    <a:pt x="4531" y="1521"/>
                  </a:cubicBezTo>
                  <a:lnTo>
                    <a:pt x="4515" y="1537"/>
                  </a:lnTo>
                  <a:cubicBezTo>
                    <a:pt x="4531" y="1537"/>
                    <a:pt x="4531" y="1552"/>
                    <a:pt x="4531" y="1552"/>
                  </a:cubicBezTo>
                  <a:cubicBezTo>
                    <a:pt x="4531" y="1568"/>
                    <a:pt x="4531" y="1568"/>
                    <a:pt x="4531" y="1568"/>
                  </a:cubicBezTo>
                  <a:cubicBezTo>
                    <a:pt x="4531" y="1568"/>
                    <a:pt x="4531" y="1584"/>
                    <a:pt x="4515" y="1584"/>
                  </a:cubicBezTo>
                  <a:lnTo>
                    <a:pt x="4515" y="1599"/>
                  </a:lnTo>
                  <a:lnTo>
                    <a:pt x="4484" y="1615"/>
                  </a:lnTo>
                  <a:lnTo>
                    <a:pt x="4484" y="1631"/>
                  </a:lnTo>
                  <a:lnTo>
                    <a:pt x="4468" y="1647"/>
                  </a:lnTo>
                  <a:cubicBezTo>
                    <a:pt x="4468" y="1662"/>
                    <a:pt x="4468" y="1662"/>
                    <a:pt x="4468" y="1662"/>
                  </a:cubicBezTo>
                  <a:cubicBezTo>
                    <a:pt x="4468" y="1678"/>
                    <a:pt x="4452" y="1678"/>
                    <a:pt x="4452" y="1678"/>
                  </a:cubicBezTo>
                  <a:lnTo>
                    <a:pt x="4452" y="1694"/>
                  </a:lnTo>
                  <a:lnTo>
                    <a:pt x="4437" y="1694"/>
                  </a:lnTo>
                  <a:lnTo>
                    <a:pt x="4437" y="1709"/>
                  </a:lnTo>
                  <a:lnTo>
                    <a:pt x="4421" y="1709"/>
                  </a:lnTo>
                  <a:cubicBezTo>
                    <a:pt x="4421" y="1709"/>
                    <a:pt x="4421" y="1709"/>
                    <a:pt x="4405" y="1725"/>
                  </a:cubicBezTo>
                  <a:lnTo>
                    <a:pt x="4421" y="1725"/>
                  </a:lnTo>
                  <a:cubicBezTo>
                    <a:pt x="4421" y="1725"/>
                    <a:pt x="4421" y="1725"/>
                    <a:pt x="4421" y="1741"/>
                  </a:cubicBezTo>
                  <a:cubicBezTo>
                    <a:pt x="4421" y="1741"/>
                    <a:pt x="4405" y="1756"/>
                    <a:pt x="4405" y="1756"/>
                  </a:cubicBezTo>
                  <a:lnTo>
                    <a:pt x="4421" y="1756"/>
                  </a:lnTo>
                  <a:cubicBezTo>
                    <a:pt x="4421" y="1761"/>
                    <a:pt x="4421" y="1763"/>
                    <a:pt x="4422" y="1763"/>
                  </a:cubicBezTo>
                  <a:cubicBezTo>
                    <a:pt x="4423" y="1763"/>
                    <a:pt x="4426" y="1756"/>
                    <a:pt x="4437" y="1756"/>
                  </a:cubicBezTo>
                  <a:cubicBezTo>
                    <a:pt x="4437" y="1772"/>
                    <a:pt x="4437" y="1772"/>
                    <a:pt x="4437" y="1772"/>
                  </a:cubicBezTo>
                  <a:lnTo>
                    <a:pt x="4421" y="1803"/>
                  </a:lnTo>
                  <a:lnTo>
                    <a:pt x="4421" y="1788"/>
                  </a:lnTo>
                  <a:cubicBezTo>
                    <a:pt x="4405" y="1788"/>
                    <a:pt x="4390" y="1803"/>
                    <a:pt x="4390" y="1819"/>
                  </a:cubicBezTo>
                  <a:lnTo>
                    <a:pt x="4390" y="1835"/>
                  </a:lnTo>
                  <a:cubicBezTo>
                    <a:pt x="4390" y="1835"/>
                    <a:pt x="4374" y="1850"/>
                    <a:pt x="4374" y="1850"/>
                  </a:cubicBezTo>
                  <a:cubicBezTo>
                    <a:pt x="4374" y="1866"/>
                    <a:pt x="4374" y="1866"/>
                    <a:pt x="4374" y="1866"/>
                  </a:cubicBezTo>
                  <a:lnTo>
                    <a:pt x="4358" y="1882"/>
                  </a:lnTo>
                  <a:lnTo>
                    <a:pt x="4358" y="1897"/>
                  </a:lnTo>
                  <a:cubicBezTo>
                    <a:pt x="4358" y="1897"/>
                    <a:pt x="4358" y="1897"/>
                    <a:pt x="4343" y="1913"/>
                  </a:cubicBezTo>
                  <a:lnTo>
                    <a:pt x="4358" y="1913"/>
                  </a:lnTo>
                  <a:cubicBezTo>
                    <a:pt x="4374" y="1913"/>
                    <a:pt x="4390" y="1897"/>
                    <a:pt x="4390" y="1897"/>
                  </a:cubicBezTo>
                  <a:lnTo>
                    <a:pt x="4421" y="1897"/>
                  </a:lnTo>
                  <a:cubicBezTo>
                    <a:pt x="4421" y="1897"/>
                    <a:pt x="4421" y="1882"/>
                    <a:pt x="4421" y="1882"/>
                  </a:cubicBezTo>
                  <a:cubicBezTo>
                    <a:pt x="4421" y="1882"/>
                    <a:pt x="4437" y="1882"/>
                    <a:pt x="4437" y="1866"/>
                  </a:cubicBezTo>
                  <a:lnTo>
                    <a:pt x="4468" y="1866"/>
                  </a:lnTo>
                  <a:cubicBezTo>
                    <a:pt x="4484" y="1850"/>
                    <a:pt x="4499" y="1835"/>
                    <a:pt x="4499" y="1819"/>
                  </a:cubicBezTo>
                  <a:lnTo>
                    <a:pt x="4515" y="1819"/>
                  </a:lnTo>
                  <a:lnTo>
                    <a:pt x="4515" y="1803"/>
                  </a:lnTo>
                  <a:cubicBezTo>
                    <a:pt x="4515" y="1803"/>
                    <a:pt x="4515" y="1803"/>
                    <a:pt x="4531" y="1819"/>
                  </a:cubicBezTo>
                  <a:lnTo>
                    <a:pt x="4546" y="1803"/>
                  </a:lnTo>
                  <a:lnTo>
                    <a:pt x="4562" y="1788"/>
                  </a:lnTo>
                  <a:lnTo>
                    <a:pt x="4593" y="1788"/>
                  </a:lnTo>
                  <a:cubicBezTo>
                    <a:pt x="4593" y="1788"/>
                    <a:pt x="4609" y="1772"/>
                    <a:pt x="4625" y="1772"/>
                  </a:cubicBezTo>
                  <a:cubicBezTo>
                    <a:pt x="4625" y="1772"/>
                    <a:pt x="4640" y="1788"/>
                    <a:pt x="4656" y="1803"/>
                  </a:cubicBezTo>
                  <a:cubicBezTo>
                    <a:pt x="4640" y="1803"/>
                    <a:pt x="4640" y="1803"/>
                    <a:pt x="4640" y="1819"/>
                  </a:cubicBezTo>
                  <a:cubicBezTo>
                    <a:pt x="4640" y="1835"/>
                    <a:pt x="4640" y="1835"/>
                    <a:pt x="4640" y="1835"/>
                  </a:cubicBezTo>
                  <a:cubicBezTo>
                    <a:pt x="4640" y="1850"/>
                    <a:pt x="4640" y="1866"/>
                    <a:pt x="4640" y="1882"/>
                  </a:cubicBezTo>
                  <a:lnTo>
                    <a:pt x="4640" y="1897"/>
                  </a:lnTo>
                  <a:cubicBezTo>
                    <a:pt x="4640" y="1897"/>
                    <a:pt x="4640" y="1913"/>
                    <a:pt x="4640" y="1913"/>
                  </a:cubicBezTo>
                  <a:cubicBezTo>
                    <a:pt x="4640" y="1913"/>
                    <a:pt x="4640" y="1913"/>
                    <a:pt x="4640" y="1929"/>
                  </a:cubicBezTo>
                  <a:lnTo>
                    <a:pt x="4656" y="1944"/>
                  </a:lnTo>
                  <a:cubicBezTo>
                    <a:pt x="4656" y="1944"/>
                    <a:pt x="4656" y="1960"/>
                    <a:pt x="4656" y="1960"/>
                  </a:cubicBezTo>
                  <a:cubicBezTo>
                    <a:pt x="4656" y="1960"/>
                    <a:pt x="4656" y="1960"/>
                    <a:pt x="4656" y="1976"/>
                  </a:cubicBezTo>
                  <a:cubicBezTo>
                    <a:pt x="4656" y="1976"/>
                    <a:pt x="4656" y="1976"/>
                    <a:pt x="4656" y="1991"/>
                  </a:cubicBezTo>
                  <a:cubicBezTo>
                    <a:pt x="4640" y="2007"/>
                    <a:pt x="4640" y="2007"/>
                    <a:pt x="4625" y="2023"/>
                  </a:cubicBezTo>
                  <a:lnTo>
                    <a:pt x="4609" y="2007"/>
                  </a:lnTo>
                  <a:cubicBezTo>
                    <a:pt x="4609" y="2023"/>
                    <a:pt x="4593" y="2023"/>
                    <a:pt x="4593" y="2023"/>
                  </a:cubicBezTo>
                  <a:lnTo>
                    <a:pt x="4593" y="2038"/>
                  </a:lnTo>
                  <a:cubicBezTo>
                    <a:pt x="4578" y="2023"/>
                    <a:pt x="4578" y="2023"/>
                    <a:pt x="4578" y="2007"/>
                  </a:cubicBezTo>
                  <a:cubicBezTo>
                    <a:pt x="4562" y="2023"/>
                    <a:pt x="4562" y="2023"/>
                    <a:pt x="4562" y="2023"/>
                  </a:cubicBezTo>
                  <a:cubicBezTo>
                    <a:pt x="4562" y="2038"/>
                    <a:pt x="4562" y="2038"/>
                    <a:pt x="4546" y="2038"/>
                  </a:cubicBezTo>
                  <a:lnTo>
                    <a:pt x="4546" y="2023"/>
                  </a:lnTo>
                  <a:lnTo>
                    <a:pt x="4531" y="2023"/>
                  </a:lnTo>
                  <a:lnTo>
                    <a:pt x="4531" y="2038"/>
                  </a:lnTo>
                  <a:cubicBezTo>
                    <a:pt x="4531" y="2038"/>
                    <a:pt x="4531" y="2038"/>
                    <a:pt x="4515" y="2054"/>
                  </a:cubicBezTo>
                  <a:lnTo>
                    <a:pt x="4546" y="2054"/>
                  </a:lnTo>
                  <a:cubicBezTo>
                    <a:pt x="4546" y="2070"/>
                    <a:pt x="4546" y="2070"/>
                    <a:pt x="4546" y="2085"/>
                  </a:cubicBezTo>
                  <a:cubicBezTo>
                    <a:pt x="4562" y="2085"/>
                    <a:pt x="4562" y="2085"/>
                    <a:pt x="4562" y="2101"/>
                  </a:cubicBezTo>
                  <a:cubicBezTo>
                    <a:pt x="4562" y="2117"/>
                    <a:pt x="4578" y="2117"/>
                    <a:pt x="4578" y="2117"/>
                  </a:cubicBezTo>
                  <a:cubicBezTo>
                    <a:pt x="4578" y="2117"/>
                    <a:pt x="4578" y="2132"/>
                    <a:pt x="4578" y="2132"/>
                  </a:cubicBezTo>
                  <a:lnTo>
                    <a:pt x="4593" y="2132"/>
                  </a:lnTo>
                  <a:lnTo>
                    <a:pt x="4593" y="2148"/>
                  </a:lnTo>
                  <a:lnTo>
                    <a:pt x="4578" y="2148"/>
                  </a:lnTo>
                  <a:lnTo>
                    <a:pt x="4593" y="2164"/>
                  </a:lnTo>
                  <a:lnTo>
                    <a:pt x="4609" y="2164"/>
                  </a:lnTo>
                  <a:cubicBezTo>
                    <a:pt x="4609" y="2164"/>
                    <a:pt x="4609" y="2179"/>
                    <a:pt x="4609" y="2179"/>
                  </a:cubicBezTo>
                  <a:cubicBezTo>
                    <a:pt x="4609" y="2164"/>
                    <a:pt x="4609" y="2164"/>
                    <a:pt x="4625" y="2148"/>
                  </a:cubicBezTo>
                  <a:cubicBezTo>
                    <a:pt x="4625" y="2156"/>
                    <a:pt x="4625" y="2156"/>
                    <a:pt x="4627" y="2156"/>
                  </a:cubicBezTo>
                  <a:cubicBezTo>
                    <a:pt x="4629" y="2156"/>
                    <a:pt x="4633" y="2156"/>
                    <a:pt x="4640" y="2164"/>
                  </a:cubicBezTo>
                  <a:cubicBezTo>
                    <a:pt x="4640" y="2179"/>
                    <a:pt x="4640" y="2195"/>
                    <a:pt x="4656" y="2195"/>
                  </a:cubicBezTo>
                  <a:cubicBezTo>
                    <a:pt x="4656" y="2211"/>
                    <a:pt x="4656" y="2211"/>
                    <a:pt x="4672" y="2211"/>
                  </a:cubicBezTo>
                  <a:lnTo>
                    <a:pt x="4688" y="2211"/>
                  </a:lnTo>
                  <a:cubicBezTo>
                    <a:pt x="4688" y="2211"/>
                    <a:pt x="4703" y="2211"/>
                    <a:pt x="4703" y="2226"/>
                  </a:cubicBezTo>
                  <a:cubicBezTo>
                    <a:pt x="4719" y="2211"/>
                    <a:pt x="4719" y="2211"/>
                    <a:pt x="4719" y="2195"/>
                  </a:cubicBezTo>
                  <a:lnTo>
                    <a:pt x="4735" y="2195"/>
                  </a:lnTo>
                  <a:cubicBezTo>
                    <a:pt x="4735" y="2195"/>
                    <a:pt x="4719" y="2211"/>
                    <a:pt x="4735" y="2211"/>
                  </a:cubicBezTo>
                  <a:cubicBezTo>
                    <a:pt x="4750" y="2211"/>
                    <a:pt x="4750" y="2195"/>
                    <a:pt x="4766" y="2195"/>
                  </a:cubicBezTo>
                  <a:cubicBezTo>
                    <a:pt x="4766" y="2195"/>
                    <a:pt x="4766" y="2195"/>
                    <a:pt x="4766" y="2211"/>
                  </a:cubicBezTo>
                  <a:cubicBezTo>
                    <a:pt x="4782" y="2195"/>
                    <a:pt x="4797" y="2179"/>
                    <a:pt x="4782" y="2179"/>
                  </a:cubicBezTo>
                  <a:lnTo>
                    <a:pt x="4797" y="2164"/>
                  </a:lnTo>
                  <a:cubicBezTo>
                    <a:pt x="4797" y="2164"/>
                    <a:pt x="4797" y="2164"/>
                    <a:pt x="4797" y="2179"/>
                  </a:cubicBezTo>
                  <a:lnTo>
                    <a:pt x="4813" y="2179"/>
                  </a:lnTo>
                  <a:cubicBezTo>
                    <a:pt x="4813" y="2179"/>
                    <a:pt x="4797" y="2195"/>
                    <a:pt x="4797" y="2195"/>
                  </a:cubicBezTo>
                  <a:cubicBezTo>
                    <a:pt x="4813" y="2195"/>
                    <a:pt x="4813" y="2195"/>
                    <a:pt x="4813" y="2211"/>
                  </a:cubicBezTo>
                  <a:lnTo>
                    <a:pt x="4844" y="2211"/>
                  </a:lnTo>
                  <a:cubicBezTo>
                    <a:pt x="4829" y="2226"/>
                    <a:pt x="4829" y="2226"/>
                    <a:pt x="4813" y="2226"/>
                  </a:cubicBezTo>
                  <a:lnTo>
                    <a:pt x="4813" y="2242"/>
                  </a:lnTo>
                  <a:cubicBezTo>
                    <a:pt x="4813" y="2242"/>
                    <a:pt x="4813" y="2242"/>
                    <a:pt x="4813" y="2258"/>
                  </a:cubicBezTo>
                  <a:cubicBezTo>
                    <a:pt x="4813" y="2258"/>
                    <a:pt x="4813" y="2273"/>
                    <a:pt x="4813" y="2273"/>
                  </a:cubicBezTo>
                  <a:lnTo>
                    <a:pt x="4813" y="2289"/>
                  </a:lnTo>
                  <a:lnTo>
                    <a:pt x="4844" y="2289"/>
                  </a:lnTo>
                  <a:lnTo>
                    <a:pt x="4844" y="2300"/>
                  </a:lnTo>
                  <a:lnTo>
                    <a:pt x="4844" y="2300"/>
                  </a:lnTo>
                  <a:cubicBezTo>
                    <a:pt x="4853" y="2296"/>
                    <a:pt x="4860" y="2289"/>
                    <a:pt x="4860" y="2289"/>
                  </a:cubicBezTo>
                  <a:lnTo>
                    <a:pt x="4860" y="2305"/>
                  </a:lnTo>
                  <a:lnTo>
                    <a:pt x="4891" y="2305"/>
                  </a:lnTo>
                  <a:cubicBezTo>
                    <a:pt x="4891" y="2305"/>
                    <a:pt x="4891" y="2305"/>
                    <a:pt x="4876" y="2289"/>
                  </a:cubicBezTo>
                  <a:lnTo>
                    <a:pt x="4891" y="2289"/>
                  </a:lnTo>
                  <a:lnTo>
                    <a:pt x="4891" y="2305"/>
                  </a:lnTo>
                  <a:cubicBezTo>
                    <a:pt x="4907" y="2289"/>
                    <a:pt x="4907" y="2289"/>
                    <a:pt x="4907" y="2289"/>
                  </a:cubicBezTo>
                  <a:lnTo>
                    <a:pt x="4907" y="2305"/>
                  </a:lnTo>
                  <a:lnTo>
                    <a:pt x="4923" y="2305"/>
                  </a:lnTo>
                  <a:cubicBezTo>
                    <a:pt x="4938" y="2305"/>
                    <a:pt x="4938" y="2305"/>
                    <a:pt x="4938" y="2289"/>
                  </a:cubicBezTo>
                  <a:lnTo>
                    <a:pt x="4954" y="2289"/>
                  </a:lnTo>
                  <a:cubicBezTo>
                    <a:pt x="4970" y="2289"/>
                    <a:pt x="4954" y="2305"/>
                    <a:pt x="4970" y="2305"/>
                  </a:cubicBezTo>
                  <a:lnTo>
                    <a:pt x="4954" y="2305"/>
                  </a:lnTo>
                  <a:cubicBezTo>
                    <a:pt x="4970" y="2320"/>
                    <a:pt x="4970" y="2320"/>
                    <a:pt x="4970" y="2320"/>
                  </a:cubicBezTo>
                  <a:cubicBezTo>
                    <a:pt x="4985" y="2305"/>
                    <a:pt x="5001" y="2305"/>
                    <a:pt x="5001" y="2289"/>
                  </a:cubicBezTo>
                  <a:lnTo>
                    <a:pt x="5017" y="2289"/>
                  </a:lnTo>
                  <a:lnTo>
                    <a:pt x="5017" y="2305"/>
                  </a:lnTo>
                  <a:cubicBezTo>
                    <a:pt x="5017" y="2320"/>
                    <a:pt x="5001" y="2320"/>
                    <a:pt x="5001" y="2320"/>
                  </a:cubicBezTo>
                  <a:cubicBezTo>
                    <a:pt x="5001" y="2320"/>
                    <a:pt x="5001" y="2336"/>
                    <a:pt x="5001" y="2336"/>
                  </a:cubicBezTo>
                  <a:lnTo>
                    <a:pt x="5017" y="2320"/>
                  </a:lnTo>
                  <a:cubicBezTo>
                    <a:pt x="5017" y="2336"/>
                    <a:pt x="5017" y="2336"/>
                    <a:pt x="5032" y="2336"/>
                  </a:cubicBezTo>
                  <a:lnTo>
                    <a:pt x="5048" y="2320"/>
                  </a:lnTo>
                  <a:lnTo>
                    <a:pt x="5048" y="2336"/>
                  </a:lnTo>
                  <a:cubicBezTo>
                    <a:pt x="5048" y="2320"/>
                    <a:pt x="5064" y="2320"/>
                    <a:pt x="5064" y="2305"/>
                  </a:cubicBezTo>
                  <a:lnTo>
                    <a:pt x="5064" y="2320"/>
                  </a:lnTo>
                  <a:cubicBezTo>
                    <a:pt x="5064" y="2320"/>
                    <a:pt x="5079" y="2305"/>
                    <a:pt x="5079" y="2305"/>
                  </a:cubicBezTo>
                  <a:lnTo>
                    <a:pt x="5158" y="2305"/>
                  </a:lnTo>
                  <a:lnTo>
                    <a:pt x="5173" y="2320"/>
                  </a:lnTo>
                  <a:lnTo>
                    <a:pt x="5189" y="2336"/>
                  </a:lnTo>
                  <a:lnTo>
                    <a:pt x="5189" y="2320"/>
                  </a:lnTo>
                  <a:cubicBezTo>
                    <a:pt x="5189" y="2336"/>
                    <a:pt x="5189" y="2336"/>
                    <a:pt x="5205" y="2336"/>
                  </a:cubicBezTo>
                  <a:cubicBezTo>
                    <a:pt x="5205" y="2336"/>
                    <a:pt x="5220" y="2352"/>
                    <a:pt x="5220" y="2352"/>
                  </a:cubicBezTo>
                  <a:lnTo>
                    <a:pt x="5252" y="2352"/>
                  </a:lnTo>
                  <a:cubicBezTo>
                    <a:pt x="5252" y="2352"/>
                    <a:pt x="5252" y="2352"/>
                    <a:pt x="5267" y="2368"/>
                  </a:cubicBezTo>
                  <a:cubicBezTo>
                    <a:pt x="5283" y="2368"/>
                    <a:pt x="5283" y="2383"/>
                    <a:pt x="5299" y="2383"/>
                  </a:cubicBezTo>
                  <a:lnTo>
                    <a:pt x="5283" y="2383"/>
                  </a:lnTo>
                  <a:lnTo>
                    <a:pt x="5299" y="2399"/>
                  </a:lnTo>
                  <a:cubicBezTo>
                    <a:pt x="5299" y="2399"/>
                    <a:pt x="5299" y="2399"/>
                    <a:pt x="5314" y="2383"/>
                  </a:cubicBezTo>
                  <a:cubicBezTo>
                    <a:pt x="5314" y="2399"/>
                    <a:pt x="5314" y="2399"/>
                    <a:pt x="5314" y="2399"/>
                  </a:cubicBezTo>
                  <a:lnTo>
                    <a:pt x="5346" y="2399"/>
                  </a:lnTo>
                  <a:lnTo>
                    <a:pt x="5362" y="2415"/>
                  </a:lnTo>
                  <a:cubicBezTo>
                    <a:pt x="5362" y="2415"/>
                    <a:pt x="5362" y="2415"/>
                    <a:pt x="5362" y="2399"/>
                  </a:cubicBezTo>
                  <a:lnTo>
                    <a:pt x="5377" y="2415"/>
                  </a:lnTo>
                  <a:lnTo>
                    <a:pt x="5424" y="2415"/>
                  </a:lnTo>
                  <a:lnTo>
                    <a:pt x="5424" y="2430"/>
                  </a:lnTo>
                  <a:lnTo>
                    <a:pt x="5456" y="2430"/>
                  </a:lnTo>
                  <a:cubicBezTo>
                    <a:pt x="5456" y="2422"/>
                    <a:pt x="5452" y="2422"/>
                    <a:pt x="5450" y="2422"/>
                  </a:cubicBezTo>
                  <a:cubicBezTo>
                    <a:pt x="5448" y="2422"/>
                    <a:pt x="5448" y="2422"/>
                    <a:pt x="5456" y="2415"/>
                  </a:cubicBezTo>
                  <a:cubicBezTo>
                    <a:pt x="5456" y="2415"/>
                    <a:pt x="5471" y="2415"/>
                    <a:pt x="5471" y="2399"/>
                  </a:cubicBezTo>
                  <a:lnTo>
                    <a:pt x="5518" y="2399"/>
                  </a:lnTo>
                  <a:cubicBezTo>
                    <a:pt x="5518" y="2383"/>
                    <a:pt x="5518" y="2383"/>
                    <a:pt x="5518" y="2368"/>
                  </a:cubicBezTo>
                  <a:cubicBezTo>
                    <a:pt x="5518" y="2368"/>
                    <a:pt x="5518" y="2368"/>
                    <a:pt x="5534" y="2352"/>
                  </a:cubicBezTo>
                  <a:cubicBezTo>
                    <a:pt x="5550" y="2336"/>
                    <a:pt x="5550" y="2320"/>
                    <a:pt x="5565" y="2320"/>
                  </a:cubicBezTo>
                  <a:cubicBezTo>
                    <a:pt x="5565" y="2320"/>
                    <a:pt x="5565" y="2320"/>
                    <a:pt x="5565" y="2336"/>
                  </a:cubicBezTo>
                  <a:lnTo>
                    <a:pt x="5565" y="2352"/>
                  </a:lnTo>
                  <a:cubicBezTo>
                    <a:pt x="5565" y="2336"/>
                    <a:pt x="5565" y="2336"/>
                    <a:pt x="5581" y="2320"/>
                  </a:cubicBezTo>
                  <a:lnTo>
                    <a:pt x="5581" y="2305"/>
                  </a:lnTo>
                  <a:cubicBezTo>
                    <a:pt x="5597" y="2320"/>
                    <a:pt x="5597" y="2320"/>
                    <a:pt x="5597" y="2320"/>
                  </a:cubicBezTo>
                  <a:cubicBezTo>
                    <a:pt x="5597" y="2305"/>
                    <a:pt x="5597" y="2305"/>
                    <a:pt x="5597" y="2289"/>
                  </a:cubicBezTo>
                  <a:cubicBezTo>
                    <a:pt x="5612" y="2273"/>
                    <a:pt x="5612" y="2273"/>
                    <a:pt x="5612" y="2273"/>
                  </a:cubicBezTo>
                  <a:lnTo>
                    <a:pt x="5612" y="2258"/>
                  </a:lnTo>
                  <a:lnTo>
                    <a:pt x="5628" y="2258"/>
                  </a:lnTo>
                  <a:cubicBezTo>
                    <a:pt x="5628" y="2242"/>
                    <a:pt x="5628" y="2242"/>
                    <a:pt x="5628" y="2226"/>
                  </a:cubicBezTo>
                  <a:lnTo>
                    <a:pt x="5644" y="2226"/>
                  </a:lnTo>
                  <a:cubicBezTo>
                    <a:pt x="5644" y="2211"/>
                    <a:pt x="5644" y="2211"/>
                    <a:pt x="5644" y="2211"/>
                  </a:cubicBezTo>
                  <a:cubicBezTo>
                    <a:pt x="5644" y="2211"/>
                    <a:pt x="5644" y="2195"/>
                    <a:pt x="5644" y="2195"/>
                  </a:cubicBezTo>
                  <a:cubicBezTo>
                    <a:pt x="5659" y="2179"/>
                    <a:pt x="5675" y="2179"/>
                    <a:pt x="5675" y="2164"/>
                  </a:cubicBezTo>
                  <a:lnTo>
                    <a:pt x="5691" y="2164"/>
                  </a:lnTo>
                  <a:lnTo>
                    <a:pt x="5691" y="2148"/>
                  </a:lnTo>
                  <a:cubicBezTo>
                    <a:pt x="5706" y="2132"/>
                    <a:pt x="5706" y="2132"/>
                    <a:pt x="5706" y="2132"/>
                  </a:cubicBezTo>
                  <a:lnTo>
                    <a:pt x="5706" y="2117"/>
                  </a:lnTo>
                  <a:lnTo>
                    <a:pt x="5722" y="2117"/>
                  </a:lnTo>
                  <a:cubicBezTo>
                    <a:pt x="5722" y="2117"/>
                    <a:pt x="5722" y="2101"/>
                    <a:pt x="5738" y="2101"/>
                  </a:cubicBezTo>
                  <a:cubicBezTo>
                    <a:pt x="5753" y="2085"/>
                    <a:pt x="5738" y="2085"/>
                    <a:pt x="5753" y="2085"/>
                  </a:cubicBezTo>
                  <a:lnTo>
                    <a:pt x="5753" y="2070"/>
                  </a:lnTo>
                  <a:cubicBezTo>
                    <a:pt x="5769" y="2070"/>
                    <a:pt x="5769" y="2085"/>
                    <a:pt x="5769" y="2085"/>
                  </a:cubicBezTo>
                  <a:lnTo>
                    <a:pt x="5785" y="2070"/>
                  </a:lnTo>
                  <a:cubicBezTo>
                    <a:pt x="5785" y="2054"/>
                    <a:pt x="5800" y="2054"/>
                    <a:pt x="5800" y="2054"/>
                  </a:cubicBezTo>
                  <a:lnTo>
                    <a:pt x="5816" y="2054"/>
                  </a:lnTo>
                  <a:cubicBezTo>
                    <a:pt x="5816" y="2054"/>
                    <a:pt x="5816" y="2070"/>
                    <a:pt x="5816" y="2070"/>
                  </a:cubicBezTo>
                  <a:cubicBezTo>
                    <a:pt x="5816" y="2070"/>
                    <a:pt x="5832" y="2054"/>
                    <a:pt x="5832" y="2054"/>
                  </a:cubicBezTo>
                  <a:cubicBezTo>
                    <a:pt x="5832" y="2038"/>
                    <a:pt x="5832" y="2038"/>
                    <a:pt x="5816" y="2023"/>
                  </a:cubicBezTo>
                  <a:lnTo>
                    <a:pt x="5832" y="2007"/>
                  </a:lnTo>
                  <a:cubicBezTo>
                    <a:pt x="5832" y="2007"/>
                    <a:pt x="5832" y="2007"/>
                    <a:pt x="5832" y="1991"/>
                  </a:cubicBezTo>
                  <a:lnTo>
                    <a:pt x="5816" y="1991"/>
                  </a:lnTo>
                  <a:cubicBezTo>
                    <a:pt x="5816" y="1976"/>
                    <a:pt x="5832" y="1976"/>
                    <a:pt x="5816" y="1976"/>
                  </a:cubicBezTo>
                  <a:lnTo>
                    <a:pt x="5800" y="1960"/>
                  </a:lnTo>
                  <a:lnTo>
                    <a:pt x="5800" y="1944"/>
                  </a:lnTo>
                  <a:lnTo>
                    <a:pt x="5785" y="1944"/>
                  </a:lnTo>
                  <a:cubicBezTo>
                    <a:pt x="5785" y="1944"/>
                    <a:pt x="5778" y="1937"/>
                    <a:pt x="5768" y="1937"/>
                  </a:cubicBezTo>
                  <a:cubicBezTo>
                    <a:pt x="5764" y="1937"/>
                    <a:pt x="5759" y="1939"/>
                    <a:pt x="5753" y="1944"/>
                  </a:cubicBezTo>
                  <a:cubicBezTo>
                    <a:pt x="5753" y="1941"/>
                    <a:pt x="5753" y="1938"/>
                    <a:pt x="5753" y="1936"/>
                  </a:cubicBezTo>
                  <a:cubicBezTo>
                    <a:pt x="5753" y="1936"/>
                    <a:pt x="5753" y="1936"/>
                    <a:pt x="5753" y="1929"/>
                  </a:cubicBezTo>
                  <a:lnTo>
                    <a:pt x="5753" y="1913"/>
                  </a:lnTo>
                  <a:cubicBezTo>
                    <a:pt x="5738" y="1913"/>
                    <a:pt x="5738" y="1913"/>
                    <a:pt x="5722" y="1929"/>
                  </a:cubicBezTo>
                  <a:cubicBezTo>
                    <a:pt x="5722" y="1913"/>
                    <a:pt x="5722" y="1913"/>
                    <a:pt x="5706" y="1913"/>
                  </a:cubicBezTo>
                  <a:cubicBezTo>
                    <a:pt x="5706" y="1897"/>
                    <a:pt x="5691" y="1897"/>
                    <a:pt x="5691" y="1897"/>
                  </a:cubicBezTo>
                  <a:cubicBezTo>
                    <a:pt x="5691" y="1897"/>
                    <a:pt x="5691" y="1897"/>
                    <a:pt x="5675" y="1882"/>
                  </a:cubicBezTo>
                  <a:cubicBezTo>
                    <a:pt x="5675" y="1882"/>
                    <a:pt x="5675" y="1882"/>
                    <a:pt x="5659" y="1866"/>
                  </a:cubicBezTo>
                  <a:cubicBezTo>
                    <a:pt x="5659" y="1866"/>
                    <a:pt x="5659" y="1866"/>
                    <a:pt x="5659" y="1850"/>
                  </a:cubicBezTo>
                  <a:lnTo>
                    <a:pt x="5644" y="1850"/>
                  </a:lnTo>
                  <a:cubicBezTo>
                    <a:pt x="5644" y="1835"/>
                    <a:pt x="5644" y="1835"/>
                    <a:pt x="5628" y="1835"/>
                  </a:cubicBezTo>
                  <a:cubicBezTo>
                    <a:pt x="5628" y="1835"/>
                    <a:pt x="5628" y="1835"/>
                    <a:pt x="5628" y="1819"/>
                  </a:cubicBezTo>
                  <a:cubicBezTo>
                    <a:pt x="5628" y="1819"/>
                    <a:pt x="5612" y="1819"/>
                    <a:pt x="5612" y="1803"/>
                  </a:cubicBezTo>
                  <a:lnTo>
                    <a:pt x="5612" y="1819"/>
                  </a:lnTo>
                  <a:lnTo>
                    <a:pt x="5597" y="1803"/>
                  </a:lnTo>
                  <a:cubicBezTo>
                    <a:pt x="5586" y="1803"/>
                    <a:pt x="5583" y="1810"/>
                    <a:pt x="5577" y="1810"/>
                  </a:cubicBezTo>
                  <a:cubicBezTo>
                    <a:pt x="5574" y="1810"/>
                    <a:pt x="5571" y="1808"/>
                    <a:pt x="5565" y="1803"/>
                  </a:cubicBezTo>
                  <a:lnTo>
                    <a:pt x="5550" y="1788"/>
                  </a:lnTo>
                  <a:cubicBezTo>
                    <a:pt x="5550" y="1795"/>
                    <a:pt x="5550" y="1795"/>
                    <a:pt x="5548" y="1795"/>
                  </a:cubicBezTo>
                  <a:cubicBezTo>
                    <a:pt x="5546" y="1795"/>
                    <a:pt x="5542" y="1795"/>
                    <a:pt x="5534" y="1803"/>
                  </a:cubicBezTo>
                  <a:cubicBezTo>
                    <a:pt x="5534" y="1788"/>
                    <a:pt x="5534" y="1788"/>
                    <a:pt x="5534" y="1788"/>
                  </a:cubicBezTo>
                  <a:lnTo>
                    <a:pt x="5503" y="1788"/>
                  </a:lnTo>
                  <a:cubicBezTo>
                    <a:pt x="5503" y="1788"/>
                    <a:pt x="5487" y="1772"/>
                    <a:pt x="5487" y="1756"/>
                  </a:cubicBezTo>
                  <a:lnTo>
                    <a:pt x="5487" y="1772"/>
                  </a:lnTo>
                  <a:cubicBezTo>
                    <a:pt x="5471" y="1756"/>
                    <a:pt x="5471" y="1756"/>
                    <a:pt x="5456" y="1741"/>
                  </a:cubicBezTo>
                  <a:cubicBezTo>
                    <a:pt x="5456" y="1741"/>
                    <a:pt x="5456" y="1725"/>
                    <a:pt x="5440" y="1725"/>
                  </a:cubicBezTo>
                  <a:lnTo>
                    <a:pt x="5424" y="1725"/>
                  </a:lnTo>
                  <a:cubicBezTo>
                    <a:pt x="5424" y="1709"/>
                    <a:pt x="5424" y="1709"/>
                    <a:pt x="5424" y="1709"/>
                  </a:cubicBezTo>
                  <a:lnTo>
                    <a:pt x="5409" y="1709"/>
                  </a:lnTo>
                  <a:cubicBezTo>
                    <a:pt x="5409" y="1694"/>
                    <a:pt x="5393" y="1694"/>
                    <a:pt x="5393" y="1678"/>
                  </a:cubicBezTo>
                  <a:lnTo>
                    <a:pt x="5393" y="1694"/>
                  </a:lnTo>
                  <a:lnTo>
                    <a:pt x="5377" y="1678"/>
                  </a:lnTo>
                  <a:cubicBezTo>
                    <a:pt x="5362" y="1662"/>
                    <a:pt x="5362" y="1662"/>
                    <a:pt x="5346" y="1662"/>
                  </a:cubicBezTo>
                  <a:cubicBezTo>
                    <a:pt x="5346" y="1647"/>
                    <a:pt x="5346" y="1631"/>
                    <a:pt x="5346" y="1631"/>
                  </a:cubicBezTo>
                  <a:cubicBezTo>
                    <a:pt x="5346" y="1615"/>
                    <a:pt x="5346" y="1615"/>
                    <a:pt x="5346" y="1615"/>
                  </a:cubicBezTo>
                  <a:lnTo>
                    <a:pt x="5346" y="1599"/>
                  </a:lnTo>
                  <a:lnTo>
                    <a:pt x="5330" y="1599"/>
                  </a:lnTo>
                  <a:cubicBezTo>
                    <a:pt x="5330" y="1599"/>
                    <a:pt x="5330" y="1584"/>
                    <a:pt x="5330" y="1584"/>
                  </a:cubicBezTo>
                  <a:cubicBezTo>
                    <a:pt x="5330" y="1576"/>
                    <a:pt x="5326" y="1572"/>
                    <a:pt x="5322" y="1572"/>
                  </a:cubicBezTo>
                  <a:cubicBezTo>
                    <a:pt x="5318" y="1572"/>
                    <a:pt x="5314" y="1576"/>
                    <a:pt x="5314" y="1584"/>
                  </a:cubicBezTo>
                  <a:cubicBezTo>
                    <a:pt x="5314" y="1568"/>
                    <a:pt x="5314" y="1568"/>
                    <a:pt x="5314" y="1552"/>
                  </a:cubicBezTo>
                  <a:lnTo>
                    <a:pt x="5330" y="1552"/>
                  </a:lnTo>
                  <a:lnTo>
                    <a:pt x="5314" y="1537"/>
                  </a:lnTo>
                  <a:cubicBezTo>
                    <a:pt x="5322" y="1529"/>
                    <a:pt x="5322" y="1525"/>
                    <a:pt x="5322" y="1525"/>
                  </a:cubicBezTo>
                  <a:cubicBezTo>
                    <a:pt x="5322" y="1525"/>
                    <a:pt x="5322" y="1529"/>
                    <a:pt x="5330" y="1537"/>
                  </a:cubicBezTo>
                  <a:cubicBezTo>
                    <a:pt x="5346" y="1521"/>
                    <a:pt x="5330" y="1505"/>
                    <a:pt x="5330" y="1505"/>
                  </a:cubicBezTo>
                  <a:cubicBezTo>
                    <a:pt x="5330" y="1490"/>
                    <a:pt x="5362" y="1474"/>
                    <a:pt x="5346" y="1458"/>
                  </a:cubicBezTo>
                  <a:lnTo>
                    <a:pt x="5362" y="1458"/>
                  </a:lnTo>
                  <a:lnTo>
                    <a:pt x="5362" y="1443"/>
                  </a:lnTo>
                  <a:cubicBezTo>
                    <a:pt x="5346" y="1427"/>
                    <a:pt x="5346" y="1427"/>
                    <a:pt x="5346" y="1427"/>
                  </a:cubicBezTo>
                  <a:lnTo>
                    <a:pt x="5330" y="1427"/>
                  </a:lnTo>
                  <a:lnTo>
                    <a:pt x="5330" y="1443"/>
                  </a:lnTo>
                  <a:cubicBezTo>
                    <a:pt x="5330" y="1443"/>
                    <a:pt x="5330" y="1427"/>
                    <a:pt x="5314" y="1427"/>
                  </a:cubicBezTo>
                  <a:lnTo>
                    <a:pt x="5283" y="1427"/>
                  </a:lnTo>
                  <a:lnTo>
                    <a:pt x="5283" y="1411"/>
                  </a:lnTo>
                  <a:cubicBezTo>
                    <a:pt x="5267" y="1427"/>
                    <a:pt x="5267" y="1427"/>
                    <a:pt x="5252" y="1427"/>
                  </a:cubicBezTo>
                  <a:lnTo>
                    <a:pt x="5252" y="1411"/>
                  </a:lnTo>
                  <a:cubicBezTo>
                    <a:pt x="5252" y="1411"/>
                    <a:pt x="5267" y="1411"/>
                    <a:pt x="5283" y="1396"/>
                  </a:cubicBezTo>
                  <a:lnTo>
                    <a:pt x="5299" y="1396"/>
                  </a:lnTo>
                  <a:lnTo>
                    <a:pt x="5314" y="1380"/>
                  </a:lnTo>
                  <a:lnTo>
                    <a:pt x="5314" y="1364"/>
                  </a:lnTo>
                  <a:cubicBezTo>
                    <a:pt x="5314" y="1380"/>
                    <a:pt x="5299" y="1380"/>
                    <a:pt x="5299" y="1380"/>
                  </a:cubicBezTo>
                  <a:cubicBezTo>
                    <a:pt x="5299" y="1380"/>
                    <a:pt x="5299" y="1380"/>
                    <a:pt x="5283" y="1364"/>
                  </a:cubicBezTo>
                  <a:cubicBezTo>
                    <a:pt x="5299" y="1364"/>
                    <a:pt x="5299" y="1364"/>
                    <a:pt x="5299" y="1349"/>
                  </a:cubicBezTo>
                  <a:lnTo>
                    <a:pt x="5314" y="1333"/>
                  </a:lnTo>
                  <a:cubicBezTo>
                    <a:pt x="5314" y="1333"/>
                    <a:pt x="5330" y="1317"/>
                    <a:pt x="5346" y="1317"/>
                  </a:cubicBezTo>
                  <a:cubicBezTo>
                    <a:pt x="5330" y="1302"/>
                    <a:pt x="5314" y="1302"/>
                    <a:pt x="5314" y="1302"/>
                  </a:cubicBezTo>
                  <a:lnTo>
                    <a:pt x="5330" y="1286"/>
                  </a:lnTo>
                  <a:lnTo>
                    <a:pt x="5330" y="1270"/>
                  </a:lnTo>
                  <a:lnTo>
                    <a:pt x="5330" y="1255"/>
                  </a:lnTo>
                  <a:lnTo>
                    <a:pt x="5346" y="1255"/>
                  </a:lnTo>
                  <a:cubicBezTo>
                    <a:pt x="5346" y="1255"/>
                    <a:pt x="5346" y="1239"/>
                    <a:pt x="5362" y="1239"/>
                  </a:cubicBezTo>
                  <a:lnTo>
                    <a:pt x="5377" y="1223"/>
                  </a:lnTo>
                  <a:cubicBezTo>
                    <a:pt x="5377" y="1208"/>
                    <a:pt x="5377" y="1208"/>
                    <a:pt x="5377" y="1208"/>
                  </a:cubicBezTo>
                  <a:cubicBezTo>
                    <a:pt x="5377" y="1208"/>
                    <a:pt x="5377" y="1208"/>
                    <a:pt x="5377" y="1192"/>
                  </a:cubicBezTo>
                  <a:cubicBezTo>
                    <a:pt x="5377" y="1192"/>
                    <a:pt x="5377" y="1176"/>
                    <a:pt x="5377" y="1176"/>
                  </a:cubicBezTo>
                  <a:lnTo>
                    <a:pt x="5377" y="1161"/>
                  </a:lnTo>
                  <a:cubicBezTo>
                    <a:pt x="5377" y="1161"/>
                    <a:pt x="5362" y="1145"/>
                    <a:pt x="5377" y="1145"/>
                  </a:cubicBezTo>
                  <a:cubicBezTo>
                    <a:pt x="5362" y="1129"/>
                    <a:pt x="5362" y="1129"/>
                    <a:pt x="5362" y="1129"/>
                  </a:cubicBezTo>
                  <a:cubicBezTo>
                    <a:pt x="5362" y="1129"/>
                    <a:pt x="5362" y="1129"/>
                    <a:pt x="5346" y="1114"/>
                  </a:cubicBezTo>
                  <a:cubicBezTo>
                    <a:pt x="5362" y="1098"/>
                    <a:pt x="5362" y="1098"/>
                    <a:pt x="5362" y="1098"/>
                  </a:cubicBezTo>
                  <a:cubicBezTo>
                    <a:pt x="5362" y="1098"/>
                    <a:pt x="5362" y="1082"/>
                    <a:pt x="5346" y="1082"/>
                  </a:cubicBezTo>
                  <a:cubicBezTo>
                    <a:pt x="5346" y="1082"/>
                    <a:pt x="5346" y="1067"/>
                    <a:pt x="5362" y="1067"/>
                  </a:cubicBezTo>
                  <a:lnTo>
                    <a:pt x="5346" y="1067"/>
                  </a:lnTo>
                  <a:lnTo>
                    <a:pt x="5330" y="1051"/>
                  </a:lnTo>
                  <a:lnTo>
                    <a:pt x="5330" y="1067"/>
                  </a:lnTo>
                  <a:lnTo>
                    <a:pt x="5314" y="1051"/>
                  </a:lnTo>
                  <a:cubicBezTo>
                    <a:pt x="5314" y="1051"/>
                    <a:pt x="5314" y="1067"/>
                    <a:pt x="5314" y="1067"/>
                  </a:cubicBezTo>
                  <a:cubicBezTo>
                    <a:pt x="5299" y="1067"/>
                    <a:pt x="5299" y="1051"/>
                    <a:pt x="5283" y="1051"/>
                  </a:cubicBezTo>
                  <a:cubicBezTo>
                    <a:pt x="5283" y="1051"/>
                    <a:pt x="5299" y="1067"/>
                    <a:pt x="5299" y="1067"/>
                  </a:cubicBezTo>
                  <a:lnTo>
                    <a:pt x="5283" y="1067"/>
                  </a:lnTo>
                  <a:cubicBezTo>
                    <a:pt x="5283" y="1067"/>
                    <a:pt x="5283" y="1067"/>
                    <a:pt x="5267" y="1051"/>
                  </a:cubicBezTo>
                  <a:cubicBezTo>
                    <a:pt x="5267" y="1051"/>
                    <a:pt x="5267" y="1051"/>
                    <a:pt x="5267" y="1035"/>
                  </a:cubicBezTo>
                  <a:lnTo>
                    <a:pt x="5283" y="1035"/>
                  </a:lnTo>
                  <a:lnTo>
                    <a:pt x="5283" y="1051"/>
                  </a:lnTo>
                  <a:lnTo>
                    <a:pt x="5299" y="1035"/>
                  </a:lnTo>
                  <a:cubicBezTo>
                    <a:pt x="5283" y="1035"/>
                    <a:pt x="5283" y="1035"/>
                    <a:pt x="5267" y="1020"/>
                  </a:cubicBezTo>
                  <a:lnTo>
                    <a:pt x="5299" y="1020"/>
                  </a:lnTo>
                  <a:cubicBezTo>
                    <a:pt x="5283" y="1020"/>
                    <a:pt x="5299" y="1020"/>
                    <a:pt x="5283" y="1004"/>
                  </a:cubicBezTo>
                  <a:cubicBezTo>
                    <a:pt x="5283" y="1004"/>
                    <a:pt x="5283" y="1004"/>
                    <a:pt x="5283" y="988"/>
                  </a:cubicBezTo>
                  <a:cubicBezTo>
                    <a:pt x="5283" y="973"/>
                    <a:pt x="5283" y="973"/>
                    <a:pt x="5299" y="973"/>
                  </a:cubicBezTo>
                  <a:cubicBezTo>
                    <a:pt x="5299" y="973"/>
                    <a:pt x="5283" y="973"/>
                    <a:pt x="5283" y="957"/>
                  </a:cubicBezTo>
                  <a:lnTo>
                    <a:pt x="5283" y="973"/>
                  </a:lnTo>
                  <a:cubicBezTo>
                    <a:pt x="5267" y="973"/>
                    <a:pt x="5267" y="973"/>
                    <a:pt x="5267" y="957"/>
                  </a:cubicBezTo>
                  <a:cubicBezTo>
                    <a:pt x="5252" y="957"/>
                    <a:pt x="5252" y="973"/>
                    <a:pt x="5236" y="973"/>
                  </a:cubicBezTo>
                  <a:cubicBezTo>
                    <a:pt x="5236" y="973"/>
                    <a:pt x="5236" y="957"/>
                    <a:pt x="5236" y="957"/>
                  </a:cubicBezTo>
                  <a:lnTo>
                    <a:pt x="5220" y="973"/>
                  </a:lnTo>
                  <a:lnTo>
                    <a:pt x="5205" y="973"/>
                  </a:lnTo>
                  <a:lnTo>
                    <a:pt x="5173" y="957"/>
                  </a:lnTo>
                  <a:lnTo>
                    <a:pt x="5189" y="941"/>
                  </a:lnTo>
                  <a:cubicBezTo>
                    <a:pt x="5173" y="941"/>
                    <a:pt x="5173" y="941"/>
                    <a:pt x="5173" y="925"/>
                  </a:cubicBezTo>
                  <a:lnTo>
                    <a:pt x="5158" y="925"/>
                  </a:lnTo>
                  <a:lnTo>
                    <a:pt x="5142" y="910"/>
                  </a:lnTo>
                  <a:close/>
                  <a:moveTo>
                    <a:pt x="5409" y="2430"/>
                  </a:moveTo>
                  <a:lnTo>
                    <a:pt x="5409" y="2446"/>
                  </a:lnTo>
                  <a:cubicBezTo>
                    <a:pt x="5424" y="2446"/>
                    <a:pt x="5424" y="2446"/>
                    <a:pt x="5424" y="2430"/>
                  </a:cubicBezTo>
                  <a:close/>
                  <a:moveTo>
                    <a:pt x="4139" y="1694"/>
                  </a:moveTo>
                  <a:cubicBezTo>
                    <a:pt x="4139" y="1694"/>
                    <a:pt x="4139" y="1694"/>
                    <a:pt x="4123" y="1709"/>
                  </a:cubicBezTo>
                  <a:cubicBezTo>
                    <a:pt x="4139" y="1709"/>
                    <a:pt x="4139" y="1709"/>
                    <a:pt x="4139" y="1725"/>
                  </a:cubicBezTo>
                  <a:lnTo>
                    <a:pt x="4123" y="1725"/>
                  </a:lnTo>
                  <a:cubicBezTo>
                    <a:pt x="4123" y="1741"/>
                    <a:pt x="4123" y="1741"/>
                    <a:pt x="4139" y="1756"/>
                  </a:cubicBezTo>
                  <a:cubicBezTo>
                    <a:pt x="4139" y="1756"/>
                    <a:pt x="4139" y="1772"/>
                    <a:pt x="4123" y="1772"/>
                  </a:cubicBezTo>
                  <a:cubicBezTo>
                    <a:pt x="4123" y="1772"/>
                    <a:pt x="4123" y="1788"/>
                    <a:pt x="4139" y="1788"/>
                  </a:cubicBezTo>
                  <a:cubicBezTo>
                    <a:pt x="4123" y="1803"/>
                    <a:pt x="4123" y="1803"/>
                    <a:pt x="4123" y="1803"/>
                  </a:cubicBezTo>
                  <a:cubicBezTo>
                    <a:pt x="4123" y="1819"/>
                    <a:pt x="4123" y="1819"/>
                    <a:pt x="4123" y="1819"/>
                  </a:cubicBezTo>
                  <a:lnTo>
                    <a:pt x="4108" y="1819"/>
                  </a:lnTo>
                  <a:cubicBezTo>
                    <a:pt x="4108" y="1835"/>
                    <a:pt x="4108" y="1835"/>
                    <a:pt x="4108" y="1835"/>
                  </a:cubicBezTo>
                  <a:lnTo>
                    <a:pt x="4123" y="1850"/>
                  </a:lnTo>
                  <a:lnTo>
                    <a:pt x="4108" y="1850"/>
                  </a:lnTo>
                  <a:lnTo>
                    <a:pt x="4108" y="1866"/>
                  </a:lnTo>
                  <a:lnTo>
                    <a:pt x="4108" y="1882"/>
                  </a:lnTo>
                  <a:lnTo>
                    <a:pt x="4092" y="1882"/>
                  </a:lnTo>
                  <a:cubicBezTo>
                    <a:pt x="4092" y="1882"/>
                    <a:pt x="4092" y="1897"/>
                    <a:pt x="4092" y="1897"/>
                  </a:cubicBezTo>
                  <a:lnTo>
                    <a:pt x="4076" y="1897"/>
                  </a:lnTo>
                  <a:cubicBezTo>
                    <a:pt x="4092" y="1882"/>
                    <a:pt x="4076" y="1882"/>
                    <a:pt x="4076" y="1882"/>
                  </a:cubicBezTo>
                  <a:lnTo>
                    <a:pt x="4045" y="1882"/>
                  </a:lnTo>
                  <a:lnTo>
                    <a:pt x="4045" y="1897"/>
                  </a:lnTo>
                  <a:cubicBezTo>
                    <a:pt x="4045" y="1913"/>
                    <a:pt x="4045" y="1913"/>
                    <a:pt x="4061" y="1913"/>
                  </a:cubicBezTo>
                  <a:cubicBezTo>
                    <a:pt x="4061" y="1929"/>
                    <a:pt x="4061" y="1929"/>
                    <a:pt x="4061" y="1944"/>
                  </a:cubicBezTo>
                  <a:lnTo>
                    <a:pt x="4045" y="1944"/>
                  </a:lnTo>
                  <a:cubicBezTo>
                    <a:pt x="4061" y="1960"/>
                    <a:pt x="4061" y="1976"/>
                    <a:pt x="4061" y="1976"/>
                  </a:cubicBezTo>
                  <a:cubicBezTo>
                    <a:pt x="4061" y="1976"/>
                    <a:pt x="4061" y="1991"/>
                    <a:pt x="4061" y="1991"/>
                  </a:cubicBezTo>
                  <a:cubicBezTo>
                    <a:pt x="4061" y="1991"/>
                    <a:pt x="4045" y="2007"/>
                    <a:pt x="4045" y="2007"/>
                  </a:cubicBezTo>
                  <a:lnTo>
                    <a:pt x="4045" y="2023"/>
                  </a:lnTo>
                  <a:lnTo>
                    <a:pt x="4061" y="2038"/>
                  </a:lnTo>
                  <a:lnTo>
                    <a:pt x="4045" y="2054"/>
                  </a:lnTo>
                  <a:lnTo>
                    <a:pt x="4045" y="2070"/>
                  </a:lnTo>
                  <a:lnTo>
                    <a:pt x="4061" y="2085"/>
                  </a:lnTo>
                  <a:lnTo>
                    <a:pt x="4061" y="2101"/>
                  </a:lnTo>
                  <a:lnTo>
                    <a:pt x="4076" y="2117"/>
                  </a:lnTo>
                  <a:lnTo>
                    <a:pt x="4061" y="2132"/>
                  </a:lnTo>
                  <a:lnTo>
                    <a:pt x="4076" y="2132"/>
                  </a:lnTo>
                  <a:lnTo>
                    <a:pt x="4076" y="2148"/>
                  </a:lnTo>
                  <a:cubicBezTo>
                    <a:pt x="4076" y="2148"/>
                    <a:pt x="4076" y="2148"/>
                    <a:pt x="4076" y="2164"/>
                  </a:cubicBezTo>
                  <a:cubicBezTo>
                    <a:pt x="4076" y="2164"/>
                    <a:pt x="4076" y="2179"/>
                    <a:pt x="4092" y="2179"/>
                  </a:cubicBezTo>
                  <a:lnTo>
                    <a:pt x="4076" y="2195"/>
                  </a:lnTo>
                  <a:cubicBezTo>
                    <a:pt x="4092" y="2195"/>
                    <a:pt x="4092" y="2195"/>
                    <a:pt x="4092" y="2211"/>
                  </a:cubicBezTo>
                  <a:cubicBezTo>
                    <a:pt x="4092" y="2226"/>
                    <a:pt x="4092" y="2226"/>
                    <a:pt x="4092" y="2226"/>
                  </a:cubicBezTo>
                  <a:lnTo>
                    <a:pt x="4108" y="2226"/>
                  </a:lnTo>
                  <a:lnTo>
                    <a:pt x="4092" y="2242"/>
                  </a:lnTo>
                  <a:lnTo>
                    <a:pt x="4108" y="2258"/>
                  </a:lnTo>
                  <a:lnTo>
                    <a:pt x="4123" y="2273"/>
                  </a:lnTo>
                  <a:cubicBezTo>
                    <a:pt x="4123" y="2273"/>
                    <a:pt x="4123" y="2289"/>
                    <a:pt x="4123" y="2289"/>
                  </a:cubicBezTo>
                  <a:cubicBezTo>
                    <a:pt x="4123" y="2289"/>
                    <a:pt x="4123" y="2305"/>
                    <a:pt x="4123" y="2305"/>
                  </a:cubicBezTo>
                  <a:cubicBezTo>
                    <a:pt x="4123" y="2305"/>
                    <a:pt x="4123" y="2305"/>
                    <a:pt x="4123" y="2320"/>
                  </a:cubicBezTo>
                  <a:lnTo>
                    <a:pt x="4139" y="2320"/>
                  </a:lnTo>
                  <a:cubicBezTo>
                    <a:pt x="4139" y="2336"/>
                    <a:pt x="4155" y="2336"/>
                    <a:pt x="4155" y="2336"/>
                  </a:cubicBezTo>
                  <a:lnTo>
                    <a:pt x="4233" y="2336"/>
                  </a:lnTo>
                  <a:lnTo>
                    <a:pt x="4233" y="2352"/>
                  </a:lnTo>
                  <a:lnTo>
                    <a:pt x="4249" y="2336"/>
                  </a:lnTo>
                  <a:cubicBezTo>
                    <a:pt x="4249" y="2352"/>
                    <a:pt x="4249" y="2352"/>
                    <a:pt x="4249" y="2352"/>
                  </a:cubicBezTo>
                  <a:lnTo>
                    <a:pt x="4233" y="2368"/>
                  </a:lnTo>
                  <a:lnTo>
                    <a:pt x="4249" y="2368"/>
                  </a:lnTo>
                  <a:lnTo>
                    <a:pt x="4233" y="2383"/>
                  </a:lnTo>
                  <a:lnTo>
                    <a:pt x="4249" y="2383"/>
                  </a:lnTo>
                  <a:cubicBezTo>
                    <a:pt x="4233" y="2399"/>
                    <a:pt x="4233" y="2399"/>
                    <a:pt x="4233" y="2415"/>
                  </a:cubicBezTo>
                  <a:lnTo>
                    <a:pt x="4249" y="2415"/>
                  </a:lnTo>
                  <a:cubicBezTo>
                    <a:pt x="4249" y="2415"/>
                    <a:pt x="4249" y="2415"/>
                    <a:pt x="4264" y="2430"/>
                  </a:cubicBezTo>
                  <a:lnTo>
                    <a:pt x="4280" y="2430"/>
                  </a:lnTo>
                  <a:lnTo>
                    <a:pt x="4280" y="2446"/>
                  </a:lnTo>
                  <a:cubicBezTo>
                    <a:pt x="4296" y="2446"/>
                    <a:pt x="4296" y="2462"/>
                    <a:pt x="4296" y="2462"/>
                  </a:cubicBezTo>
                  <a:lnTo>
                    <a:pt x="4311" y="2462"/>
                  </a:lnTo>
                  <a:cubicBezTo>
                    <a:pt x="4296" y="2462"/>
                    <a:pt x="4296" y="2446"/>
                    <a:pt x="4296" y="2446"/>
                  </a:cubicBezTo>
                  <a:cubicBezTo>
                    <a:pt x="4296" y="2446"/>
                    <a:pt x="4296" y="2430"/>
                    <a:pt x="4311" y="2430"/>
                  </a:cubicBezTo>
                  <a:cubicBezTo>
                    <a:pt x="4311" y="2430"/>
                    <a:pt x="4296" y="2430"/>
                    <a:pt x="4296" y="2415"/>
                  </a:cubicBezTo>
                  <a:lnTo>
                    <a:pt x="4311" y="2415"/>
                  </a:lnTo>
                  <a:cubicBezTo>
                    <a:pt x="4311" y="2415"/>
                    <a:pt x="4311" y="2399"/>
                    <a:pt x="4311" y="2399"/>
                  </a:cubicBezTo>
                  <a:cubicBezTo>
                    <a:pt x="4306" y="2394"/>
                    <a:pt x="4303" y="2392"/>
                    <a:pt x="4300" y="2392"/>
                  </a:cubicBezTo>
                  <a:cubicBezTo>
                    <a:pt x="4294" y="2392"/>
                    <a:pt x="4290" y="2399"/>
                    <a:pt x="4280" y="2399"/>
                  </a:cubicBezTo>
                  <a:cubicBezTo>
                    <a:pt x="4280" y="2399"/>
                    <a:pt x="4280" y="2383"/>
                    <a:pt x="4280" y="2383"/>
                  </a:cubicBezTo>
                  <a:cubicBezTo>
                    <a:pt x="4280" y="2383"/>
                    <a:pt x="4280" y="2383"/>
                    <a:pt x="4280" y="2368"/>
                  </a:cubicBezTo>
                  <a:cubicBezTo>
                    <a:pt x="4280" y="2352"/>
                    <a:pt x="4280" y="2352"/>
                    <a:pt x="4280" y="2352"/>
                  </a:cubicBezTo>
                  <a:lnTo>
                    <a:pt x="4296" y="2352"/>
                  </a:lnTo>
                  <a:cubicBezTo>
                    <a:pt x="4296" y="2336"/>
                    <a:pt x="4296" y="2336"/>
                    <a:pt x="4280" y="2336"/>
                  </a:cubicBezTo>
                  <a:lnTo>
                    <a:pt x="4296" y="2336"/>
                  </a:lnTo>
                  <a:cubicBezTo>
                    <a:pt x="4280" y="2320"/>
                    <a:pt x="4280" y="2320"/>
                    <a:pt x="4280" y="2320"/>
                  </a:cubicBezTo>
                  <a:lnTo>
                    <a:pt x="4280" y="2305"/>
                  </a:lnTo>
                  <a:cubicBezTo>
                    <a:pt x="4264" y="2305"/>
                    <a:pt x="4264" y="2305"/>
                    <a:pt x="4264" y="2289"/>
                  </a:cubicBezTo>
                  <a:cubicBezTo>
                    <a:pt x="4264" y="2289"/>
                    <a:pt x="4264" y="2273"/>
                    <a:pt x="4264" y="2273"/>
                  </a:cubicBezTo>
                  <a:lnTo>
                    <a:pt x="4264" y="2258"/>
                  </a:lnTo>
                  <a:cubicBezTo>
                    <a:pt x="4264" y="2242"/>
                    <a:pt x="4249" y="2242"/>
                    <a:pt x="4249" y="2242"/>
                  </a:cubicBezTo>
                  <a:cubicBezTo>
                    <a:pt x="4249" y="2226"/>
                    <a:pt x="4249" y="2226"/>
                    <a:pt x="4249" y="2226"/>
                  </a:cubicBezTo>
                  <a:cubicBezTo>
                    <a:pt x="4249" y="2226"/>
                    <a:pt x="4249" y="2211"/>
                    <a:pt x="4249" y="2211"/>
                  </a:cubicBezTo>
                  <a:cubicBezTo>
                    <a:pt x="4249" y="2211"/>
                    <a:pt x="4249" y="2211"/>
                    <a:pt x="4249" y="2195"/>
                  </a:cubicBezTo>
                  <a:cubicBezTo>
                    <a:pt x="4249" y="2179"/>
                    <a:pt x="4264" y="2179"/>
                    <a:pt x="4280" y="2179"/>
                  </a:cubicBezTo>
                  <a:lnTo>
                    <a:pt x="4264" y="2179"/>
                  </a:lnTo>
                  <a:lnTo>
                    <a:pt x="4280" y="2164"/>
                  </a:lnTo>
                  <a:cubicBezTo>
                    <a:pt x="4280" y="2148"/>
                    <a:pt x="4296" y="2148"/>
                    <a:pt x="4296" y="2148"/>
                  </a:cubicBezTo>
                  <a:lnTo>
                    <a:pt x="4296" y="2132"/>
                  </a:lnTo>
                  <a:cubicBezTo>
                    <a:pt x="4296" y="2125"/>
                    <a:pt x="4300" y="2125"/>
                    <a:pt x="4303" y="2125"/>
                  </a:cubicBezTo>
                  <a:cubicBezTo>
                    <a:pt x="4307" y="2125"/>
                    <a:pt x="4311" y="2125"/>
                    <a:pt x="4311" y="2117"/>
                  </a:cubicBezTo>
                  <a:lnTo>
                    <a:pt x="4327" y="2101"/>
                  </a:lnTo>
                  <a:lnTo>
                    <a:pt x="4327" y="2101"/>
                  </a:lnTo>
                  <a:cubicBezTo>
                    <a:pt x="4327" y="2101"/>
                    <a:pt x="4327" y="2101"/>
                    <a:pt x="4327" y="2101"/>
                  </a:cubicBezTo>
                  <a:cubicBezTo>
                    <a:pt x="4327" y="2085"/>
                    <a:pt x="4311" y="2085"/>
                    <a:pt x="4311" y="2070"/>
                  </a:cubicBezTo>
                  <a:cubicBezTo>
                    <a:pt x="4311" y="2070"/>
                    <a:pt x="4311" y="2054"/>
                    <a:pt x="4311" y="2054"/>
                  </a:cubicBezTo>
                  <a:cubicBezTo>
                    <a:pt x="4311" y="2054"/>
                    <a:pt x="4311" y="2054"/>
                    <a:pt x="4311" y="2038"/>
                  </a:cubicBezTo>
                  <a:cubicBezTo>
                    <a:pt x="4311" y="2038"/>
                    <a:pt x="4311" y="2038"/>
                    <a:pt x="4311" y="2023"/>
                  </a:cubicBezTo>
                  <a:lnTo>
                    <a:pt x="4296" y="1991"/>
                  </a:lnTo>
                  <a:lnTo>
                    <a:pt x="4280" y="1991"/>
                  </a:lnTo>
                  <a:cubicBezTo>
                    <a:pt x="4280" y="1991"/>
                    <a:pt x="4280" y="1991"/>
                    <a:pt x="4280" y="1976"/>
                  </a:cubicBezTo>
                  <a:lnTo>
                    <a:pt x="4264" y="1960"/>
                  </a:lnTo>
                  <a:lnTo>
                    <a:pt x="4249" y="1960"/>
                  </a:lnTo>
                  <a:cubicBezTo>
                    <a:pt x="4233" y="1960"/>
                    <a:pt x="4233" y="1960"/>
                    <a:pt x="4233" y="1944"/>
                  </a:cubicBezTo>
                  <a:cubicBezTo>
                    <a:pt x="4233" y="1960"/>
                    <a:pt x="4233" y="1960"/>
                    <a:pt x="4233" y="1960"/>
                  </a:cubicBezTo>
                  <a:lnTo>
                    <a:pt x="4202" y="1960"/>
                  </a:lnTo>
                  <a:cubicBezTo>
                    <a:pt x="4186" y="1944"/>
                    <a:pt x="4186" y="1944"/>
                    <a:pt x="4186" y="1929"/>
                  </a:cubicBezTo>
                  <a:lnTo>
                    <a:pt x="4170" y="1929"/>
                  </a:lnTo>
                  <a:lnTo>
                    <a:pt x="4170" y="1913"/>
                  </a:lnTo>
                  <a:lnTo>
                    <a:pt x="4170" y="1897"/>
                  </a:lnTo>
                  <a:cubicBezTo>
                    <a:pt x="4170" y="1897"/>
                    <a:pt x="4170" y="1897"/>
                    <a:pt x="4155" y="1882"/>
                  </a:cubicBezTo>
                  <a:cubicBezTo>
                    <a:pt x="4170" y="1866"/>
                    <a:pt x="4170" y="1866"/>
                    <a:pt x="4186" y="1850"/>
                  </a:cubicBezTo>
                  <a:lnTo>
                    <a:pt x="4170" y="1850"/>
                  </a:lnTo>
                  <a:cubicBezTo>
                    <a:pt x="4186" y="1850"/>
                    <a:pt x="4186" y="1850"/>
                    <a:pt x="4186" y="1835"/>
                  </a:cubicBezTo>
                  <a:cubicBezTo>
                    <a:pt x="4186" y="1835"/>
                    <a:pt x="4186" y="1835"/>
                    <a:pt x="4170" y="1819"/>
                  </a:cubicBezTo>
                  <a:lnTo>
                    <a:pt x="4186" y="1819"/>
                  </a:lnTo>
                  <a:lnTo>
                    <a:pt x="4186" y="1788"/>
                  </a:lnTo>
                  <a:cubicBezTo>
                    <a:pt x="4186" y="1788"/>
                    <a:pt x="4186" y="1772"/>
                    <a:pt x="4186" y="1772"/>
                  </a:cubicBezTo>
                  <a:lnTo>
                    <a:pt x="4170" y="1772"/>
                  </a:lnTo>
                  <a:lnTo>
                    <a:pt x="4186" y="1756"/>
                  </a:lnTo>
                  <a:lnTo>
                    <a:pt x="4170" y="1756"/>
                  </a:lnTo>
                  <a:lnTo>
                    <a:pt x="4170" y="1741"/>
                  </a:lnTo>
                  <a:cubicBezTo>
                    <a:pt x="4170" y="1741"/>
                    <a:pt x="4155" y="1725"/>
                    <a:pt x="4155" y="1725"/>
                  </a:cubicBezTo>
                  <a:cubicBezTo>
                    <a:pt x="4155" y="1725"/>
                    <a:pt x="4155" y="1725"/>
                    <a:pt x="4155" y="1709"/>
                  </a:cubicBezTo>
                  <a:lnTo>
                    <a:pt x="4139" y="1694"/>
                  </a:lnTo>
                  <a:close/>
                  <a:moveTo>
                    <a:pt x="4609" y="2462"/>
                  </a:moveTo>
                  <a:lnTo>
                    <a:pt x="4625" y="2477"/>
                  </a:lnTo>
                  <a:lnTo>
                    <a:pt x="4640" y="2493"/>
                  </a:lnTo>
                  <a:lnTo>
                    <a:pt x="4640" y="2477"/>
                  </a:lnTo>
                  <a:lnTo>
                    <a:pt x="4625" y="2462"/>
                  </a:lnTo>
                  <a:close/>
                  <a:moveTo>
                    <a:pt x="4625" y="2430"/>
                  </a:moveTo>
                  <a:cubicBezTo>
                    <a:pt x="4625" y="2446"/>
                    <a:pt x="4640" y="2446"/>
                    <a:pt x="4640" y="2446"/>
                  </a:cubicBezTo>
                  <a:lnTo>
                    <a:pt x="4656" y="2462"/>
                  </a:lnTo>
                  <a:lnTo>
                    <a:pt x="4672" y="2462"/>
                  </a:lnTo>
                  <a:cubicBezTo>
                    <a:pt x="4672" y="2462"/>
                    <a:pt x="4672" y="2477"/>
                    <a:pt x="4672" y="2477"/>
                  </a:cubicBezTo>
                  <a:cubicBezTo>
                    <a:pt x="4688" y="2477"/>
                    <a:pt x="4688" y="2493"/>
                    <a:pt x="4688" y="2493"/>
                  </a:cubicBezTo>
                  <a:lnTo>
                    <a:pt x="4750" y="2493"/>
                  </a:lnTo>
                  <a:cubicBezTo>
                    <a:pt x="4750" y="2493"/>
                    <a:pt x="4750" y="2500"/>
                    <a:pt x="4755" y="2500"/>
                  </a:cubicBezTo>
                  <a:cubicBezTo>
                    <a:pt x="4757" y="2500"/>
                    <a:pt x="4761" y="2498"/>
                    <a:pt x="4766" y="2493"/>
                  </a:cubicBezTo>
                  <a:lnTo>
                    <a:pt x="4782" y="2493"/>
                  </a:lnTo>
                  <a:cubicBezTo>
                    <a:pt x="4782" y="2493"/>
                    <a:pt x="4782" y="2477"/>
                    <a:pt x="4782" y="2477"/>
                  </a:cubicBezTo>
                  <a:lnTo>
                    <a:pt x="4750" y="2477"/>
                  </a:lnTo>
                  <a:lnTo>
                    <a:pt x="4735" y="2462"/>
                  </a:lnTo>
                  <a:lnTo>
                    <a:pt x="4719" y="2462"/>
                  </a:lnTo>
                  <a:cubicBezTo>
                    <a:pt x="4703" y="2462"/>
                    <a:pt x="4703" y="2446"/>
                    <a:pt x="4703" y="2446"/>
                  </a:cubicBezTo>
                  <a:lnTo>
                    <a:pt x="4703" y="2462"/>
                  </a:lnTo>
                  <a:cubicBezTo>
                    <a:pt x="4703" y="2446"/>
                    <a:pt x="4688" y="2446"/>
                    <a:pt x="4688" y="2446"/>
                  </a:cubicBezTo>
                  <a:lnTo>
                    <a:pt x="4656" y="2446"/>
                  </a:lnTo>
                  <a:lnTo>
                    <a:pt x="4656" y="2430"/>
                  </a:lnTo>
                  <a:close/>
                  <a:moveTo>
                    <a:pt x="4688" y="2493"/>
                  </a:moveTo>
                  <a:lnTo>
                    <a:pt x="4672" y="2509"/>
                  </a:lnTo>
                  <a:lnTo>
                    <a:pt x="4688" y="2509"/>
                  </a:lnTo>
                  <a:lnTo>
                    <a:pt x="4688" y="2493"/>
                  </a:lnTo>
                  <a:close/>
                  <a:moveTo>
                    <a:pt x="4797" y="2477"/>
                  </a:moveTo>
                  <a:lnTo>
                    <a:pt x="4797" y="2493"/>
                  </a:lnTo>
                  <a:cubicBezTo>
                    <a:pt x="4797" y="2493"/>
                    <a:pt x="4797" y="2509"/>
                    <a:pt x="4797" y="2509"/>
                  </a:cubicBezTo>
                  <a:lnTo>
                    <a:pt x="4813" y="2509"/>
                  </a:lnTo>
                  <a:cubicBezTo>
                    <a:pt x="4813" y="2509"/>
                    <a:pt x="4813" y="2509"/>
                    <a:pt x="4813" y="2493"/>
                  </a:cubicBezTo>
                  <a:cubicBezTo>
                    <a:pt x="4813" y="2493"/>
                    <a:pt x="4813" y="2493"/>
                    <a:pt x="4797" y="2477"/>
                  </a:cubicBezTo>
                  <a:close/>
                  <a:moveTo>
                    <a:pt x="957" y="2509"/>
                  </a:moveTo>
                  <a:cubicBezTo>
                    <a:pt x="957" y="2509"/>
                    <a:pt x="941" y="2524"/>
                    <a:pt x="941" y="2524"/>
                  </a:cubicBezTo>
                  <a:cubicBezTo>
                    <a:pt x="941" y="2524"/>
                    <a:pt x="957" y="2524"/>
                    <a:pt x="957" y="2540"/>
                  </a:cubicBezTo>
                  <a:lnTo>
                    <a:pt x="973" y="2524"/>
                  </a:lnTo>
                  <a:lnTo>
                    <a:pt x="957" y="2509"/>
                  </a:lnTo>
                  <a:close/>
                  <a:moveTo>
                    <a:pt x="4233" y="2415"/>
                  </a:moveTo>
                  <a:lnTo>
                    <a:pt x="4202" y="2430"/>
                  </a:lnTo>
                  <a:cubicBezTo>
                    <a:pt x="4186" y="2430"/>
                    <a:pt x="4186" y="2446"/>
                    <a:pt x="4186" y="2446"/>
                  </a:cubicBezTo>
                  <a:cubicBezTo>
                    <a:pt x="4186" y="2446"/>
                    <a:pt x="4186" y="2446"/>
                    <a:pt x="4186" y="2462"/>
                  </a:cubicBezTo>
                  <a:lnTo>
                    <a:pt x="4202" y="2462"/>
                  </a:lnTo>
                  <a:lnTo>
                    <a:pt x="4186" y="2477"/>
                  </a:lnTo>
                  <a:lnTo>
                    <a:pt x="4202" y="2477"/>
                  </a:lnTo>
                  <a:cubicBezTo>
                    <a:pt x="4202" y="2477"/>
                    <a:pt x="4202" y="2493"/>
                    <a:pt x="4217" y="2493"/>
                  </a:cubicBezTo>
                  <a:cubicBezTo>
                    <a:pt x="4217" y="2493"/>
                    <a:pt x="4217" y="2509"/>
                    <a:pt x="4217" y="2509"/>
                  </a:cubicBezTo>
                  <a:cubicBezTo>
                    <a:pt x="4217" y="2509"/>
                    <a:pt x="4217" y="2509"/>
                    <a:pt x="4233" y="2524"/>
                  </a:cubicBezTo>
                  <a:lnTo>
                    <a:pt x="4233" y="2509"/>
                  </a:lnTo>
                  <a:cubicBezTo>
                    <a:pt x="4249" y="2524"/>
                    <a:pt x="4249" y="2524"/>
                    <a:pt x="4249" y="2540"/>
                  </a:cubicBezTo>
                  <a:cubicBezTo>
                    <a:pt x="4264" y="2524"/>
                    <a:pt x="4264" y="2524"/>
                    <a:pt x="4264" y="2524"/>
                  </a:cubicBezTo>
                  <a:lnTo>
                    <a:pt x="4280" y="2524"/>
                  </a:lnTo>
                  <a:cubicBezTo>
                    <a:pt x="4280" y="2516"/>
                    <a:pt x="4280" y="2516"/>
                    <a:pt x="4280" y="2516"/>
                  </a:cubicBezTo>
                  <a:cubicBezTo>
                    <a:pt x="4280" y="2516"/>
                    <a:pt x="4280" y="2516"/>
                    <a:pt x="4280" y="2509"/>
                  </a:cubicBezTo>
                  <a:cubicBezTo>
                    <a:pt x="4280" y="2509"/>
                    <a:pt x="4264" y="2509"/>
                    <a:pt x="4264" y="2493"/>
                  </a:cubicBezTo>
                  <a:cubicBezTo>
                    <a:pt x="4264" y="2493"/>
                    <a:pt x="4264" y="2493"/>
                    <a:pt x="4264" y="2477"/>
                  </a:cubicBezTo>
                  <a:lnTo>
                    <a:pt x="4280" y="2477"/>
                  </a:lnTo>
                  <a:cubicBezTo>
                    <a:pt x="4280" y="2462"/>
                    <a:pt x="4264" y="2462"/>
                    <a:pt x="4264" y="2446"/>
                  </a:cubicBezTo>
                  <a:lnTo>
                    <a:pt x="4249" y="2446"/>
                  </a:lnTo>
                  <a:cubicBezTo>
                    <a:pt x="4249" y="2430"/>
                    <a:pt x="4249" y="2430"/>
                    <a:pt x="4233" y="2415"/>
                  </a:cubicBezTo>
                  <a:close/>
                  <a:moveTo>
                    <a:pt x="4280" y="2524"/>
                  </a:moveTo>
                  <a:lnTo>
                    <a:pt x="4264" y="2540"/>
                  </a:lnTo>
                  <a:lnTo>
                    <a:pt x="4280" y="2540"/>
                  </a:lnTo>
                  <a:cubicBezTo>
                    <a:pt x="4280" y="2524"/>
                    <a:pt x="4280" y="2524"/>
                    <a:pt x="4280" y="2524"/>
                  </a:cubicBezTo>
                  <a:close/>
                  <a:moveTo>
                    <a:pt x="4296" y="2540"/>
                  </a:moveTo>
                  <a:cubicBezTo>
                    <a:pt x="4303" y="2548"/>
                    <a:pt x="4307" y="2552"/>
                    <a:pt x="4309" y="2552"/>
                  </a:cubicBezTo>
                  <a:cubicBezTo>
                    <a:pt x="4311" y="2552"/>
                    <a:pt x="4311" y="2548"/>
                    <a:pt x="4311" y="2540"/>
                  </a:cubicBezTo>
                  <a:close/>
                  <a:moveTo>
                    <a:pt x="4358" y="2477"/>
                  </a:moveTo>
                  <a:cubicBezTo>
                    <a:pt x="4343" y="2477"/>
                    <a:pt x="4358" y="2477"/>
                    <a:pt x="4343" y="2493"/>
                  </a:cubicBezTo>
                  <a:cubicBezTo>
                    <a:pt x="4358" y="2493"/>
                    <a:pt x="4358" y="2509"/>
                    <a:pt x="4358" y="2509"/>
                  </a:cubicBezTo>
                  <a:cubicBezTo>
                    <a:pt x="4358" y="2524"/>
                    <a:pt x="4374" y="2524"/>
                    <a:pt x="4374" y="2524"/>
                  </a:cubicBezTo>
                  <a:cubicBezTo>
                    <a:pt x="4374" y="2540"/>
                    <a:pt x="4374" y="2540"/>
                    <a:pt x="4374" y="2540"/>
                  </a:cubicBezTo>
                  <a:cubicBezTo>
                    <a:pt x="4390" y="2540"/>
                    <a:pt x="4390" y="2556"/>
                    <a:pt x="4390" y="2556"/>
                  </a:cubicBezTo>
                  <a:cubicBezTo>
                    <a:pt x="4405" y="2556"/>
                    <a:pt x="4405" y="2556"/>
                    <a:pt x="4405" y="2571"/>
                  </a:cubicBezTo>
                  <a:lnTo>
                    <a:pt x="4421" y="2571"/>
                  </a:lnTo>
                  <a:lnTo>
                    <a:pt x="4405" y="2556"/>
                  </a:lnTo>
                  <a:cubicBezTo>
                    <a:pt x="4405" y="2540"/>
                    <a:pt x="4405" y="2540"/>
                    <a:pt x="4405" y="2540"/>
                  </a:cubicBezTo>
                  <a:lnTo>
                    <a:pt x="4390" y="2540"/>
                  </a:lnTo>
                  <a:lnTo>
                    <a:pt x="4390" y="2524"/>
                  </a:lnTo>
                  <a:lnTo>
                    <a:pt x="4374" y="2509"/>
                  </a:lnTo>
                  <a:cubicBezTo>
                    <a:pt x="4374" y="2509"/>
                    <a:pt x="4374" y="2493"/>
                    <a:pt x="4358" y="2493"/>
                  </a:cubicBezTo>
                  <a:lnTo>
                    <a:pt x="4374" y="2477"/>
                  </a:lnTo>
                  <a:close/>
                  <a:moveTo>
                    <a:pt x="377" y="2540"/>
                  </a:moveTo>
                  <a:cubicBezTo>
                    <a:pt x="377" y="2540"/>
                    <a:pt x="361" y="2556"/>
                    <a:pt x="361" y="2556"/>
                  </a:cubicBezTo>
                  <a:lnTo>
                    <a:pt x="377" y="2571"/>
                  </a:lnTo>
                  <a:lnTo>
                    <a:pt x="393" y="2571"/>
                  </a:lnTo>
                  <a:cubicBezTo>
                    <a:pt x="408" y="2587"/>
                    <a:pt x="393" y="2587"/>
                    <a:pt x="408" y="2587"/>
                  </a:cubicBezTo>
                  <a:cubicBezTo>
                    <a:pt x="408" y="2571"/>
                    <a:pt x="408" y="2571"/>
                    <a:pt x="408" y="2556"/>
                  </a:cubicBezTo>
                  <a:cubicBezTo>
                    <a:pt x="393" y="2556"/>
                    <a:pt x="393" y="2556"/>
                    <a:pt x="377" y="2540"/>
                  </a:cubicBezTo>
                  <a:close/>
                  <a:moveTo>
                    <a:pt x="4233" y="2540"/>
                  </a:moveTo>
                  <a:lnTo>
                    <a:pt x="4233" y="2556"/>
                  </a:lnTo>
                  <a:lnTo>
                    <a:pt x="4233" y="2571"/>
                  </a:lnTo>
                  <a:cubicBezTo>
                    <a:pt x="4233" y="2571"/>
                    <a:pt x="4249" y="2571"/>
                    <a:pt x="4249" y="2587"/>
                  </a:cubicBezTo>
                  <a:lnTo>
                    <a:pt x="4264" y="2587"/>
                  </a:lnTo>
                  <a:cubicBezTo>
                    <a:pt x="4264" y="2579"/>
                    <a:pt x="4260" y="2579"/>
                    <a:pt x="4256" y="2579"/>
                  </a:cubicBezTo>
                  <a:cubicBezTo>
                    <a:pt x="4253" y="2579"/>
                    <a:pt x="4249" y="2579"/>
                    <a:pt x="4249" y="2571"/>
                  </a:cubicBezTo>
                  <a:cubicBezTo>
                    <a:pt x="4249" y="2571"/>
                    <a:pt x="4233" y="2540"/>
                    <a:pt x="4233" y="2540"/>
                  </a:cubicBezTo>
                  <a:close/>
                  <a:moveTo>
                    <a:pt x="1035" y="2603"/>
                  </a:moveTo>
                  <a:cubicBezTo>
                    <a:pt x="1035" y="2603"/>
                    <a:pt x="1051" y="2618"/>
                    <a:pt x="1051" y="2618"/>
                  </a:cubicBezTo>
                  <a:cubicBezTo>
                    <a:pt x="1051" y="2618"/>
                    <a:pt x="1051" y="2618"/>
                    <a:pt x="1051" y="2603"/>
                  </a:cubicBezTo>
                  <a:close/>
                  <a:moveTo>
                    <a:pt x="4440" y="2580"/>
                  </a:moveTo>
                  <a:cubicBezTo>
                    <a:pt x="4437" y="2580"/>
                    <a:pt x="4432" y="2582"/>
                    <a:pt x="4421" y="2587"/>
                  </a:cubicBezTo>
                  <a:cubicBezTo>
                    <a:pt x="4437" y="2603"/>
                    <a:pt x="4452" y="2618"/>
                    <a:pt x="4452" y="2634"/>
                  </a:cubicBezTo>
                  <a:lnTo>
                    <a:pt x="4468" y="2618"/>
                  </a:lnTo>
                  <a:cubicBezTo>
                    <a:pt x="4468" y="2618"/>
                    <a:pt x="4468" y="2618"/>
                    <a:pt x="4452" y="2603"/>
                  </a:cubicBezTo>
                  <a:lnTo>
                    <a:pt x="4468" y="2603"/>
                  </a:lnTo>
                  <a:lnTo>
                    <a:pt x="4452" y="2587"/>
                  </a:lnTo>
                  <a:cubicBezTo>
                    <a:pt x="4442" y="2587"/>
                    <a:pt x="4445" y="2580"/>
                    <a:pt x="4440" y="2580"/>
                  </a:cubicBezTo>
                  <a:close/>
                  <a:moveTo>
                    <a:pt x="4829" y="2571"/>
                  </a:moveTo>
                  <a:cubicBezTo>
                    <a:pt x="4829" y="2571"/>
                    <a:pt x="4829" y="2587"/>
                    <a:pt x="4829" y="2587"/>
                  </a:cubicBezTo>
                  <a:cubicBezTo>
                    <a:pt x="4829" y="2587"/>
                    <a:pt x="4829" y="2603"/>
                    <a:pt x="4844" y="2603"/>
                  </a:cubicBezTo>
                  <a:cubicBezTo>
                    <a:pt x="4844" y="2618"/>
                    <a:pt x="4844" y="2618"/>
                    <a:pt x="4860" y="2634"/>
                  </a:cubicBezTo>
                  <a:cubicBezTo>
                    <a:pt x="4860" y="2618"/>
                    <a:pt x="4860" y="2603"/>
                    <a:pt x="4860" y="2603"/>
                  </a:cubicBezTo>
                  <a:cubicBezTo>
                    <a:pt x="4860" y="2587"/>
                    <a:pt x="4860" y="2587"/>
                    <a:pt x="4860" y="2587"/>
                  </a:cubicBezTo>
                  <a:lnTo>
                    <a:pt x="4844" y="2571"/>
                  </a:lnTo>
                  <a:close/>
                  <a:moveTo>
                    <a:pt x="4719" y="2556"/>
                  </a:moveTo>
                  <a:cubicBezTo>
                    <a:pt x="4735" y="2571"/>
                    <a:pt x="4750" y="2571"/>
                    <a:pt x="4750" y="2587"/>
                  </a:cubicBezTo>
                  <a:cubicBezTo>
                    <a:pt x="4750" y="2587"/>
                    <a:pt x="4750" y="2603"/>
                    <a:pt x="4766" y="2603"/>
                  </a:cubicBezTo>
                  <a:lnTo>
                    <a:pt x="4766" y="2618"/>
                  </a:lnTo>
                  <a:cubicBezTo>
                    <a:pt x="4766" y="2618"/>
                    <a:pt x="4782" y="2634"/>
                    <a:pt x="4782" y="2650"/>
                  </a:cubicBezTo>
                  <a:lnTo>
                    <a:pt x="4813" y="2650"/>
                  </a:lnTo>
                  <a:cubicBezTo>
                    <a:pt x="4797" y="2634"/>
                    <a:pt x="4797" y="2618"/>
                    <a:pt x="4797" y="2618"/>
                  </a:cubicBezTo>
                  <a:cubicBezTo>
                    <a:pt x="4782" y="2603"/>
                    <a:pt x="4782" y="2603"/>
                    <a:pt x="4782" y="2587"/>
                  </a:cubicBezTo>
                  <a:lnTo>
                    <a:pt x="4766" y="2587"/>
                  </a:lnTo>
                  <a:lnTo>
                    <a:pt x="4750" y="2571"/>
                  </a:lnTo>
                  <a:cubicBezTo>
                    <a:pt x="4750" y="2571"/>
                    <a:pt x="4750" y="2571"/>
                    <a:pt x="4735" y="2556"/>
                  </a:cubicBezTo>
                  <a:close/>
                  <a:moveTo>
                    <a:pt x="4327" y="2634"/>
                  </a:moveTo>
                  <a:lnTo>
                    <a:pt x="4327" y="2650"/>
                  </a:lnTo>
                  <a:cubicBezTo>
                    <a:pt x="4327" y="2650"/>
                    <a:pt x="4327" y="2650"/>
                    <a:pt x="4327" y="2665"/>
                  </a:cubicBezTo>
                  <a:lnTo>
                    <a:pt x="4343" y="2650"/>
                  </a:lnTo>
                  <a:cubicBezTo>
                    <a:pt x="4343" y="2650"/>
                    <a:pt x="4343" y="2650"/>
                    <a:pt x="4327" y="2634"/>
                  </a:cubicBezTo>
                  <a:close/>
                  <a:moveTo>
                    <a:pt x="4311" y="2650"/>
                  </a:moveTo>
                  <a:cubicBezTo>
                    <a:pt x="4296" y="2665"/>
                    <a:pt x="4311" y="2665"/>
                    <a:pt x="4296" y="2681"/>
                  </a:cubicBezTo>
                  <a:lnTo>
                    <a:pt x="4311" y="2681"/>
                  </a:lnTo>
                  <a:cubicBezTo>
                    <a:pt x="4311" y="2665"/>
                    <a:pt x="4311" y="2665"/>
                    <a:pt x="4311" y="2665"/>
                  </a:cubicBezTo>
                  <a:cubicBezTo>
                    <a:pt x="4311" y="2657"/>
                    <a:pt x="4311" y="2654"/>
                    <a:pt x="4311" y="2650"/>
                  </a:cubicBezTo>
                  <a:close/>
                  <a:moveTo>
                    <a:pt x="4405" y="2665"/>
                  </a:moveTo>
                  <a:cubicBezTo>
                    <a:pt x="4405" y="2665"/>
                    <a:pt x="4405" y="2681"/>
                    <a:pt x="4421" y="2681"/>
                  </a:cubicBezTo>
                  <a:lnTo>
                    <a:pt x="4405" y="2665"/>
                  </a:lnTo>
                  <a:close/>
                  <a:moveTo>
                    <a:pt x="4593" y="2634"/>
                  </a:moveTo>
                  <a:lnTo>
                    <a:pt x="4593" y="2650"/>
                  </a:lnTo>
                  <a:lnTo>
                    <a:pt x="4562" y="2650"/>
                  </a:lnTo>
                  <a:lnTo>
                    <a:pt x="4562" y="2665"/>
                  </a:lnTo>
                  <a:lnTo>
                    <a:pt x="4593" y="2665"/>
                  </a:lnTo>
                  <a:lnTo>
                    <a:pt x="4593" y="2681"/>
                  </a:lnTo>
                  <a:lnTo>
                    <a:pt x="4609" y="2665"/>
                  </a:lnTo>
                  <a:cubicBezTo>
                    <a:pt x="4609" y="2665"/>
                    <a:pt x="4609" y="2665"/>
                    <a:pt x="4609" y="2650"/>
                  </a:cubicBezTo>
                  <a:cubicBezTo>
                    <a:pt x="4609" y="2634"/>
                    <a:pt x="4609" y="2634"/>
                    <a:pt x="4593" y="2634"/>
                  </a:cubicBezTo>
                  <a:close/>
                  <a:moveTo>
                    <a:pt x="1129" y="2681"/>
                  </a:moveTo>
                  <a:cubicBezTo>
                    <a:pt x="1129" y="2689"/>
                    <a:pt x="1129" y="2689"/>
                    <a:pt x="1129" y="2689"/>
                  </a:cubicBezTo>
                  <a:cubicBezTo>
                    <a:pt x="1129" y="2689"/>
                    <a:pt x="1129" y="2689"/>
                    <a:pt x="1129" y="2697"/>
                  </a:cubicBezTo>
                  <a:lnTo>
                    <a:pt x="1145" y="2697"/>
                  </a:lnTo>
                  <a:lnTo>
                    <a:pt x="1129" y="2681"/>
                  </a:lnTo>
                  <a:close/>
                  <a:moveTo>
                    <a:pt x="4437" y="2681"/>
                  </a:moveTo>
                  <a:cubicBezTo>
                    <a:pt x="4437" y="2697"/>
                    <a:pt x="4452" y="2712"/>
                    <a:pt x="4452" y="2712"/>
                  </a:cubicBezTo>
                  <a:cubicBezTo>
                    <a:pt x="4452" y="2697"/>
                    <a:pt x="4452" y="2697"/>
                    <a:pt x="4437" y="2681"/>
                  </a:cubicBezTo>
                  <a:close/>
                  <a:moveTo>
                    <a:pt x="4186" y="2697"/>
                  </a:moveTo>
                  <a:lnTo>
                    <a:pt x="4186" y="2712"/>
                  </a:lnTo>
                  <a:cubicBezTo>
                    <a:pt x="4186" y="2712"/>
                    <a:pt x="4186" y="2712"/>
                    <a:pt x="4186" y="2728"/>
                  </a:cubicBezTo>
                  <a:lnTo>
                    <a:pt x="4202" y="2712"/>
                  </a:lnTo>
                  <a:cubicBezTo>
                    <a:pt x="4202" y="2697"/>
                    <a:pt x="4202" y="2697"/>
                    <a:pt x="4217" y="2697"/>
                  </a:cubicBezTo>
                  <a:close/>
                  <a:moveTo>
                    <a:pt x="4264" y="2650"/>
                  </a:moveTo>
                  <a:cubicBezTo>
                    <a:pt x="4264" y="2650"/>
                    <a:pt x="4264" y="2650"/>
                    <a:pt x="4249" y="2665"/>
                  </a:cubicBezTo>
                  <a:lnTo>
                    <a:pt x="4233" y="2665"/>
                  </a:lnTo>
                  <a:cubicBezTo>
                    <a:pt x="4233" y="2665"/>
                    <a:pt x="4233" y="2665"/>
                    <a:pt x="4233" y="2681"/>
                  </a:cubicBezTo>
                  <a:lnTo>
                    <a:pt x="4264" y="2681"/>
                  </a:lnTo>
                  <a:cubicBezTo>
                    <a:pt x="4249" y="2697"/>
                    <a:pt x="4249" y="2697"/>
                    <a:pt x="4233" y="2697"/>
                  </a:cubicBezTo>
                  <a:cubicBezTo>
                    <a:pt x="4233" y="2697"/>
                    <a:pt x="4233" y="2697"/>
                    <a:pt x="4233" y="2712"/>
                  </a:cubicBezTo>
                  <a:lnTo>
                    <a:pt x="4217" y="2712"/>
                  </a:lnTo>
                  <a:cubicBezTo>
                    <a:pt x="4217" y="2728"/>
                    <a:pt x="4217" y="2728"/>
                    <a:pt x="4217" y="2728"/>
                  </a:cubicBezTo>
                  <a:lnTo>
                    <a:pt x="4249" y="2728"/>
                  </a:lnTo>
                  <a:cubicBezTo>
                    <a:pt x="4249" y="2712"/>
                    <a:pt x="4264" y="2712"/>
                    <a:pt x="4264" y="2712"/>
                  </a:cubicBezTo>
                  <a:cubicBezTo>
                    <a:pt x="4280" y="2712"/>
                    <a:pt x="4280" y="2697"/>
                    <a:pt x="4280" y="2697"/>
                  </a:cubicBezTo>
                  <a:cubicBezTo>
                    <a:pt x="4280" y="2681"/>
                    <a:pt x="4296" y="2681"/>
                    <a:pt x="4296" y="2681"/>
                  </a:cubicBezTo>
                  <a:cubicBezTo>
                    <a:pt x="4288" y="2673"/>
                    <a:pt x="4284" y="2673"/>
                    <a:pt x="4282" y="2673"/>
                  </a:cubicBezTo>
                  <a:cubicBezTo>
                    <a:pt x="4280" y="2673"/>
                    <a:pt x="4280" y="2673"/>
                    <a:pt x="4280" y="2665"/>
                  </a:cubicBezTo>
                  <a:cubicBezTo>
                    <a:pt x="4280" y="2665"/>
                    <a:pt x="4280" y="2650"/>
                    <a:pt x="4280" y="2650"/>
                  </a:cubicBezTo>
                  <a:close/>
                  <a:moveTo>
                    <a:pt x="4829" y="2665"/>
                  </a:moveTo>
                  <a:cubicBezTo>
                    <a:pt x="4829" y="2665"/>
                    <a:pt x="4829" y="2665"/>
                    <a:pt x="4829" y="2681"/>
                  </a:cubicBezTo>
                  <a:cubicBezTo>
                    <a:pt x="4829" y="2681"/>
                    <a:pt x="4829" y="2697"/>
                    <a:pt x="4829" y="2697"/>
                  </a:cubicBezTo>
                  <a:cubicBezTo>
                    <a:pt x="4829" y="2697"/>
                    <a:pt x="4829" y="2697"/>
                    <a:pt x="4829" y="2712"/>
                  </a:cubicBezTo>
                  <a:lnTo>
                    <a:pt x="4844" y="2712"/>
                  </a:lnTo>
                  <a:lnTo>
                    <a:pt x="4844" y="2697"/>
                  </a:lnTo>
                  <a:cubicBezTo>
                    <a:pt x="4860" y="2712"/>
                    <a:pt x="4860" y="2712"/>
                    <a:pt x="4860" y="2712"/>
                  </a:cubicBezTo>
                  <a:cubicBezTo>
                    <a:pt x="4860" y="2728"/>
                    <a:pt x="4860" y="2728"/>
                    <a:pt x="4860" y="2728"/>
                  </a:cubicBezTo>
                  <a:lnTo>
                    <a:pt x="4891" y="2728"/>
                  </a:lnTo>
                  <a:lnTo>
                    <a:pt x="4876" y="2712"/>
                  </a:lnTo>
                  <a:cubicBezTo>
                    <a:pt x="4876" y="2712"/>
                    <a:pt x="4876" y="2697"/>
                    <a:pt x="4876" y="2697"/>
                  </a:cubicBezTo>
                  <a:lnTo>
                    <a:pt x="4860" y="2681"/>
                  </a:lnTo>
                  <a:lnTo>
                    <a:pt x="4844" y="2681"/>
                  </a:lnTo>
                  <a:cubicBezTo>
                    <a:pt x="4844" y="2681"/>
                    <a:pt x="4844" y="2665"/>
                    <a:pt x="4829" y="2665"/>
                  </a:cubicBezTo>
                  <a:close/>
                  <a:moveTo>
                    <a:pt x="1153" y="2748"/>
                  </a:moveTo>
                  <a:cubicBezTo>
                    <a:pt x="1149" y="2748"/>
                    <a:pt x="1145" y="2752"/>
                    <a:pt x="1145" y="2759"/>
                  </a:cubicBezTo>
                  <a:lnTo>
                    <a:pt x="1161" y="2759"/>
                  </a:lnTo>
                  <a:cubicBezTo>
                    <a:pt x="1161" y="2752"/>
                    <a:pt x="1157" y="2748"/>
                    <a:pt x="1153" y="2748"/>
                  </a:cubicBezTo>
                  <a:close/>
                  <a:moveTo>
                    <a:pt x="4468" y="2744"/>
                  </a:moveTo>
                  <a:lnTo>
                    <a:pt x="4468" y="2759"/>
                  </a:lnTo>
                  <a:lnTo>
                    <a:pt x="4484" y="2759"/>
                  </a:lnTo>
                  <a:cubicBezTo>
                    <a:pt x="4484" y="2759"/>
                    <a:pt x="4484" y="2744"/>
                    <a:pt x="4468" y="2744"/>
                  </a:cubicBezTo>
                  <a:close/>
                  <a:moveTo>
                    <a:pt x="4860" y="2744"/>
                  </a:moveTo>
                  <a:lnTo>
                    <a:pt x="4860" y="2759"/>
                  </a:lnTo>
                  <a:lnTo>
                    <a:pt x="4891" y="2759"/>
                  </a:lnTo>
                  <a:lnTo>
                    <a:pt x="4891" y="2744"/>
                  </a:lnTo>
                  <a:close/>
                  <a:moveTo>
                    <a:pt x="502" y="2728"/>
                  </a:moveTo>
                  <a:cubicBezTo>
                    <a:pt x="502" y="2728"/>
                    <a:pt x="502" y="2728"/>
                    <a:pt x="502" y="2744"/>
                  </a:cubicBezTo>
                  <a:cubicBezTo>
                    <a:pt x="518" y="2759"/>
                    <a:pt x="518" y="2759"/>
                    <a:pt x="518" y="2775"/>
                  </a:cubicBezTo>
                  <a:cubicBezTo>
                    <a:pt x="534" y="2759"/>
                    <a:pt x="534" y="2759"/>
                    <a:pt x="534" y="2759"/>
                  </a:cubicBezTo>
                  <a:cubicBezTo>
                    <a:pt x="549" y="2759"/>
                    <a:pt x="549" y="2759"/>
                    <a:pt x="549" y="2744"/>
                  </a:cubicBezTo>
                  <a:cubicBezTo>
                    <a:pt x="534" y="2728"/>
                    <a:pt x="518" y="2728"/>
                    <a:pt x="518" y="2728"/>
                  </a:cubicBezTo>
                  <a:close/>
                  <a:moveTo>
                    <a:pt x="4876" y="2791"/>
                  </a:moveTo>
                  <a:cubicBezTo>
                    <a:pt x="4868" y="2799"/>
                    <a:pt x="4872" y="2799"/>
                    <a:pt x="4878" y="2799"/>
                  </a:cubicBezTo>
                  <a:cubicBezTo>
                    <a:pt x="4883" y="2799"/>
                    <a:pt x="4891" y="2799"/>
                    <a:pt x="4891" y="2806"/>
                  </a:cubicBezTo>
                  <a:cubicBezTo>
                    <a:pt x="4891" y="2791"/>
                    <a:pt x="4907" y="2791"/>
                    <a:pt x="4907" y="2791"/>
                  </a:cubicBezTo>
                  <a:close/>
                  <a:moveTo>
                    <a:pt x="4891" y="2806"/>
                  </a:moveTo>
                  <a:cubicBezTo>
                    <a:pt x="4891" y="2806"/>
                    <a:pt x="4891" y="2806"/>
                    <a:pt x="4891" y="2822"/>
                  </a:cubicBezTo>
                  <a:cubicBezTo>
                    <a:pt x="4891" y="2822"/>
                    <a:pt x="4907" y="2806"/>
                    <a:pt x="4907" y="2806"/>
                  </a:cubicBezTo>
                  <a:close/>
                  <a:moveTo>
                    <a:pt x="4907" y="2806"/>
                  </a:moveTo>
                  <a:lnTo>
                    <a:pt x="4907" y="2822"/>
                  </a:lnTo>
                  <a:cubicBezTo>
                    <a:pt x="4907" y="2806"/>
                    <a:pt x="4923" y="2806"/>
                    <a:pt x="4923" y="2806"/>
                  </a:cubicBezTo>
                  <a:close/>
                  <a:moveTo>
                    <a:pt x="299" y="2744"/>
                  </a:moveTo>
                  <a:cubicBezTo>
                    <a:pt x="314" y="2744"/>
                    <a:pt x="314" y="2759"/>
                    <a:pt x="314" y="2759"/>
                  </a:cubicBezTo>
                  <a:lnTo>
                    <a:pt x="314" y="2775"/>
                  </a:lnTo>
                  <a:lnTo>
                    <a:pt x="314" y="2791"/>
                  </a:lnTo>
                  <a:lnTo>
                    <a:pt x="314" y="2806"/>
                  </a:lnTo>
                  <a:lnTo>
                    <a:pt x="314" y="2822"/>
                  </a:lnTo>
                  <a:lnTo>
                    <a:pt x="330" y="2806"/>
                  </a:lnTo>
                  <a:cubicBezTo>
                    <a:pt x="330" y="2822"/>
                    <a:pt x="346" y="2822"/>
                    <a:pt x="346" y="2822"/>
                  </a:cubicBezTo>
                  <a:cubicBezTo>
                    <a:pt x="346" y="2838"/>
                    <a:pt x="346" y="2838"/>
                    <a:pt x="346" y="2838"/>
                  </a:cubicBezTo>
                  <a:cubicBezTo>
                    <a:pt x="346" y="2853"/>
                    <a:pt x="346" y="2853"/>
                    <a:pt x="346" y="2853"/>
                  </a:cubicBezTo>
                  <a:cubicBezTo>
                    <a:pt x="361" y="2853"/>
                    <a:pt x="361" y="2838"/>
                    <a:pt x="361" y="2838"/>
                  </a:cubicBezTo>
                  <a:cubicBezTo>
                    <a:pt x="377" y="2838"/>
                    <a:pt x="377" y="2838"/>
                    <a:pt x="377" y="2822"/>
                  </a:cubicBezTo>
                  <a:cubicBezTo>
                    <a:pt x="361" y="2822"/>
                    <a:pt x="346" y="2822"/>
                    <a:pt x="330" y="2791"/>
                  </a:cubicBezTo>
                  <a:cubicBezTo>
                    <a:pt x="330" y="2791"/>
                    <a:pt x="330" y="2791"/>
                    <a:pt x="330" y="2775"/>
                  </a:cubicBezTo>
                  <a:lnTo>
                    <a:pt x="330" y="2759"/>
                  </a:lnTo>
                  <a:lnTo>
                    <a:pt x="346" y="2744"/>
                  </a:lnTo>
                  <a:close/>
                  <a:moveTo>
                    <a:pt x="1" y="2885"/>
                  </a:moveTo>
                  <a:lnTo>
                    <a:pt x="17" y="2900"/>
                  </a:lnTo>
                  <a:cubicBezTo>
                    <a:pt x="17" y="2885"/>
                    <a:pt x="17" y="2885"/>
                    <a:pt x="17" y="2885"/>
                  </a:cubicBezTo>
                  <a:close/>
                  <a:moveTo>
                    <a:pt x="4860" y="2885"/>
                  </a:moveTo>
                  <a:lnTo>
                    <a:pt x="4876" y="2900"/>
                  </a:lnTo>
                  <a:cubicBezTo>
                    <a:pt x="4876" y="2885"/>
                    <a:pt x="4876" y="2885"/>
                    <a:pt x="4860" y="2885"/>
                  </a:cubicBezTo>
                  <a:close/>
                  <a:moveTo>
                    <a:pt x="4123" y="2900"/>
                  </a:moveTo>
                  <a:cubicBezTo>
                    <a:pt x="4108" y="2900"/>
                    <a:pt x="4108" y="2916"/>
                    <a:pt x="4108" y="2916"/>
                  </a:cubicBezTo>
                  <a:lnTo>
                    <a:pt x="4123" y="2900"/>
                  </a:lnTo>
                  <a:close/>
                  <a:moveTo>
                    <a:pt x="4578" y="2665"/>
                  </a:moveTo>
                  <a:lnTo>
                    <a:pt x="4562" y="2681"/>
                  </a:lnTo>
                  <a:lnTo>
                    <a:pt x="4562" y="2697"/>
                  </a:lnTo>
                  <a:cubicBezTo>
                    <a:pt x="4562" y="2697"/>
                    <a:pt x="4562" y="2712"/>
                    <a:pt x="4562" y="2712"/>
                  </a:cubicBezTo>
                  <a:lnTo>
                    <a:pt x="4546" y="2712"/>
                  </a:lnTo>
                  <a:lnTo>
                    <a:pt x="4546" y="2728"/>
                  </a:lnTo>
                  <a:cubicBezTo>
                    <a:pt x="4546" y="2728"/>
                    <a:pt x="4546" y="2744"/>
                    <a:pt x="4546" y="2744"/>
                  </a:cubicBezTo>
                  <a:cubicBezTo>
                    <a:pt x="4546" y="2744"/>
                    <a:pt x="4531" y="2759"/>
                    <a:pt x="4531" y="2759"/>
                  </a:cubicBezTo>
                  <a:cubicBezTo>
                    <a:pt x="4546" y="2775"/>
                    <a:pt x="4531" y="2791"/>
                    <a:pt x="4546" y="2791"/>
                  </a:cubicBezTo>
                  <a:lnTo>
                    <a:pt x="4515" y="2791"/>
                  </a:lnTo>
                  <a:lnTo>
                    <a:pt x="4515" y="2775"/>
                  </a:lnTo>
                  <a:lnTo>
                    <a:pt x="4468" y="2775"/>
                  </a:lnTo>
                  <a:cubicBezTo>
                    <a:pt x="4468" y="2775"/>
                    <a:pt x="4468" y="2775"/>
                    <a:pt x="4452" y="2759"/>
                  </a:cubicBezTo>
                  <a:lnTo>
                    <a:pt x="4437" y="2759"/>
                  </a:lnTo>
                  <a:cubicBezTo>
                    <a:pt x="4452" y="2775"/>
                    <a:pt x="4468" y="2791"/>
                    <a:pt x="4468" y="2806"/>
                  </a:cubicBezTo>
                  <a:cubicBezTo>
                    <a:pt x="4468" y="2806"/>
                    <a:pt x="4484" y="2806"/>
                    <a:pt x="4484" y="2822"/>
                  </a:cubicBezTo>
                  <a:lnTo>
                    <a:pt x="4515" y="2822"/>
                  </a:lnTo>
                  <a:cubicBezTo>
                    <a:pt x="4499" y="2822"/>
                    <a:pt x="4499" y="2838"/>
                    <a:pt x="4499" y="2838"/>
                  </a:cubicBezTo>
                  <a:lnTo>
                    <a:pt x="4499" y="2853"/>
                  </a:lnTo>
                  <a:cubicBezTo>
                    <a:pt x="4499" y="2869"/>
                    <a:pt x="4484" y="2869"/>
                    <a:pt x="4468" y="2885"/>
                  </a:cubicBezTo>
                  <a:cubicBezTo>
                    <a:pt x="4452" y="2885"/>
                    <a:pt x="4452" y="2869"/>
                    <a:pt x="4452" y="2869"/>
                  </a:cubicBezTo>
                  <a:lnTo>
                    <a:pt x="4452" y="2885"/>
                  </a:lnTo>
                  <a:lnTo>
                    <a:pt x="4437" y="2869"/>
                  </a:lnTo>
                  <a:lnTo>
                    <a:pt x="4437" y="2853"/>
                  </a:lnTo>
                  <a:lnTo>
                    <a:pt x="4405" y="2822"/>
                  </a:lnTo>
                  <a:lnTo>
                    <a:pt x="4405" y="2806"/>
                  </a:lnTo>
                  <a:cubicBezTo>
                    <a:pt x="4405" y="2791"/>
                    <a:pt x="4390" y="2791"/>
                    <a:pt x="4390" y="2791"/>
                  </a:cubicBezTo>
                  <a:cubicBezTo>
                    <a:pt x="4390" y="2791"/>
                    <a:pt x="4390" y="2791"/>
                    <a:pt x="4390" y="2775"/>
                  </a:cubicBezTo>
                  <a:lnTo>
                    <a:pt x="4311" y="2775"/>
                  </a:lnTo>
                  <a:cubicBezTo>
                    <a:pt x="4311" y="2791"/>
                    <a:pt x="4311" y="2791"/>
                    <a:pt x="4311" y="2791"/>
                  </a:cubicBezTo>
                  <a:lnTo>
                    <a:pt x="4327" y="2791"/>
                  </a:lnTo>
                  <a:cubicBezTo>
                    <a:pt x="4327" y="2791"/>
                    <a:pt x="4327" y="2791"/>
                    <a:pt x="4343" y="2806"/>
                  </a:cubicBezTo>
                  <a:lnTo>
                    <a:pt x="4343" y="2791"/>
                  </a:lnTo>
                  <a:cubicBezTo>
                    <a:pt x="4343" y="2791"/>
                    <a:pt x="4343" y="2791"/>
                    <a:pt x="4358" y="2806"/>
                  </a:cubicBezTo>
                  <a:lnTo>
                    <a:pt x="4374" y="2806"/>
                  </a:lnTo>
                  <a:lnTo>
                    <a:pt x="4390" y="2838"/>
                  </a:lnTo>
                  <a:lnTo>
                    <a:pt x="4421" y="2869"/>
                  </a:lnTo>
                  <a:cubicBezTo>
                    <a:pt x="4421" y="2885"/>
                    <a:pt x="4421" y="2885"/>
                    <a:pt x="4405" y="2885"/>
                  </a:cubicBezTo>
                  <a:cubicBezTo>
                    <a:pt x="4421" y="2900"/>
                    <a:pt x="4437" y="2900"/>
                    <a:pt x="4437" y="2916"/>
                  </a:cubicBezTo>
                  <a:lnTo>
                    <a:pt x="4452" y="2900"/>
                  </a:lnTo>
                  <a:cubicBezTo>
                    <a:pt x="4452" y="2916"/>
                    <a:pt x="4452" y="2916"/>
                    <a:pt x="4452" y="2916"/>
                  </a:cubicBezTo>
                  <a:lnTo>
                    <a:pt x="4484" y="2916"/>
                  </a:lnTo>
                  <a:lnTo>
                    <a:pt x="4484" y="2900"/>
                  </a:lnTo>
                  <a:lnTo>
                    <a:pt x="4499" y="2900"/>
                  </a:lnTo>
                  <a:cubicBezTo>
                    <a:pt x="4499" y="2900"/>
                    <a:pt x="4515" y="2885"/>
                    <a:pt x="4531" y="2885"/>
                  </a:cubicBezTo>
                  <a:cubicBezTo>
                    <a:pt x="4546" y="2885"/>
                    <a:pt x="4546" y="2869"/>
                    <a:pt x="4546" y="2869"/>
                  </a:cubicBezTo>
                  <a:lnTo>
                    <a:pt x="4578" y="2853"/>
                  </a:lnTo>
                  <a:lnTo>
                    <a:pt x="4609" y="2853"/>
                  </a:lnTo>
                  <a:lnTo>
                    <a:pt x="4625" y="2838"/>
                  </a:lnTo>
                  <a:cubicBezTo>
                    <a:pt x="4625" y="2838"/>
                    <a:pt x="4640" y="2822"/>
                    <a:pt x="4640" y="2822"/>
                  </a:cubicBezTo>
                  <a:cubicBezTo>
                    <a:pt x="4625" y="2806"/>
                    <a:pt x="4625" y="2806"/>
                    <a:pt x="4625" y="2806"/>
                  </a:cubicBezTo>
                  <a:cubicBezTo>
                    <a:pt x="4625" y="2806"/>
                    <a:pt x="4640" y="2806"/>
                    <a:pt x="4640" y="2791"/>
                  </a:cubicBezTo>
                  <a:lnTo>
                    <a:pt x="4656" y="2791"/>
                  </a:lnTo>
                  <a:cubicBezTo>
                    <a:pt x="4667" y="2791"/>
                    <a:pt x="4663" y="2784"/>
                    <a:pt x="4664" y="2784"/>
                  </a:cubicBezTo>
                  <a:lnTo>
                    <a:pt x="4664" y="2784"/>
                  </a:lnTo>
                  <a:cubicBezTo>
                    <a:pt x="4665" y="2784"/>
                    <a:pt x="4667" y="2786"/>
                    <a:pt x="4672" y="2791"/>
                  </a:cubicBezTo>
                  <a:cubicBezTo>
                    <a:pt x="4688" y="2775"/>
                    <a:pt x="4688" y="2759"/>
                    <a:pt x="4703" y="2759"/>
                  </a:cubicBezTo>
                  <a:lnTo>
                    <a:pt x="4688" y="2744"/>
                  </a:lnTo>
                  <a:cubicBezTo>
                    <a:pt x="4688" y="2744"/>
                    <a:pt x="4672" y="2728"/>
                    <a:pt x="4672" y="2728"/>
                  </a:cubicBezTo>
                  <a:lnTo>
                    <a:pt x="4656" y="2728"/>
                  </a:lnTo>
                  <a:cubicBezTo>
                    <a:pt x="4656" y="2728"/>
                    <a:pt x="4656" y="2744"/>
                    <a:pt x="4656" y="2744"/>
                  </a:cubicBezTo>
                  <a:lnTo>
                    <a:pt x="4640" y="2744"/>
                  </a:lnTo>
                  <a:cubicBezTo>
                    <a:pt x="4640" y="2744"/>
                    <a:pt x="4625" y="2759"/>
                    <a:pt x="4625" y="2759"/>
                  </a:cubicBezTo>
                  <a:lnTo>
                    <a:pt x="4609" y="2759"/>
                  </a:lnTo>
                  <a:cubicBezTo>
                    <a:pt x="4609" y="2775"/>
                    <a:pt x="4593" y="2775"/>
                    <a:pt x="4593" y="2775"/>
                  </a:cubicBezTo>
                  <a:lnTo>
                    <a:pt x="4578" y="2775"/>
                  </a:lnTo>
                  <a:lnTo>
                    <a:pt x="4578" y="2759"/>
                  </a:lnTo>
                  <a:cubicBezTo>
                    <a:pt x="4578" y="2759"/>
                    <a:pt x="4593" y="2759"/>
                    <a:pt x="4593" y="2744"/>
                  </a:cubicBezTo>
                  <a:lnTo>
                    <a:pt x="4593" y="2728"/>
                  </a:lnTo>
                  <a:lnTo>
                    <a:pt x="4609" y="2728"/>
                  </a:lnTo>
                  <a:cubicBezTo>
                    <a:pt x="4609" y="2712"/>
                    <a:pt x="4625" y="2712"/>
                    <a:pt x="4625" y="2697"/>
                  </a:cubicBezTo>
                  <a:cubicBezTo>
                    <a:pt x="4609" y="2681"/>
                    <a:pt x="4609" y="2681"/>
                    <a:pt x="4609" y="2681"/>
                  </a:cubicBezTo>
                  <a:cubicBezTo>
                    <a:pt x="4609" y="2681"/>
                    <a:pt x="4593" y="2697"/>
                    <a:pt x="4593" y="2697"/>
                  </a:cubicBezTo>
                  <a:cubicBezTo>
                    <a:pt x="4593" y="2697"/>
                    <a:pt x="4578" y="2681"/>
                    <a:pt x="4578" y="2665"/>
                  </a:cubicBezTo>
                  <a:close/>
                  <a:moveTo>
                    <a:pt x="4860" y="2900"/>
                  </a:moveTo>
                  <a:lnTo>
                    <a:pt x="4876" y="2916"/>
                  </a:lnTo>
                  <a:lnTo>
                    <a:pt x="4891" y="2900"/>
                  </a:lnTo>
                  <a:close/>
                  <a:moveTo>
                    <a:pt x="1239" y="2947"/>
                  </a:moveTo>
                  <a:cubicBezTo>
                    <a:pt x="1255" y="2947"/>
                    <a:pt x="1255" y="2963"/>
                    <a:pt x="1255" y="2963"/>
                  </a:cubicBezTo>
                  <a:lnTo>
                    <a:pt x="1255" y="2947"/>
                  </a:lnTo>
                  <a:close/>
                  <a:moveTo>
                    <a:pt x="4186" y="3026"/>
                  </a:moveTo>
                  <a:cubicBezTo>
                    <a:pt x="4186" y="3026"/>
                    <a:pt x="4170" y="3026"/>
                    <a:pt x="4170" y="3042"/>
                  </a:cubicBezTo>
                  <a:lnTo>
                    <a:pt x="4202" y="3042"/>
                  </a:lnTo>
                  <a:lnTo>
                    <a:pt x="4186" y="3026"/>
                  </a:lnTo>
                  <a:close/>
                  <a:moveTo>
                    <a:pt x="4029" y="3026"/>
                  </a:moveTo>
                  <a:cubicBezTo>
                    <a:pt x="4029" y="3042"/>
                    <a:pt x="4014" y="3042"/>
                    <a:pt x="4014" y="3042"/>
                  </a:cubicBezTo>
                  <a:cubicBezTo>
                    <a:pt x="4029" y="3057"/>
                    <a:pt x="4029" y="3057"/>
                    <a:pt x="4029" y="3057"/>
                  </a:cubicBezTo>
                  <a:lnTo>
                    <a:pt x="4045" y="3057"/>
                  </a:lnTo>
                  <a:cubicBezTo>
                    <a:pt x="4045" y="3042"/>
                    <a:pt x="4045" y="3042"/>
                    <a:pt x="4029" y="3026"/>
                  </a:cubicBezTo>
                  <a:close/>
                  <a:moveTo>
                    <a:pt x="4155" y="2885"/>
                  </a:moveTo>
                  <a:cubicBezTo>
                    <a:pt x="4155" y="2900"/>
                    <a:pt x="4139" y="2900"/>
                    <a:pt x="4139" y="2900"/>
                  </a:cubicBezTo>
                  <a:lnTo>
                    <a:pt x="4139" y="2916"/>
                  </a:lnTo>
                  <a:lnTo>
                    <a:pt x="4108" y="2916"/>
                  </a:lnTo>
                  <a:cubicBezTo>
                    <a:pt x="4102" y="2921"/>
                    <a:pt x="4099" y="2923"/>
                    <a:pt x="4097" y="2923"/>
                  </a:cubicBezTo>
                  <a:cubicBezTo>
                    <a:pt x="4092" y="2923"/>
                    <a:pt x="4092" y="2916"/>
                    <a:pt x="4092" y="2916"/>
                  </a:cubicBezTo>
                  <a:lnTo>
                    <a:pt x="4076" y="2916"/>
                  </a:lnTo>
                  <a:lnTo>
                    <a:pt x="4076" y="2932"/>
                  </a:lnTo>
                  <a:cubicBezTo>
                    <a:pt x="4076" y="2932"/>
                    <a:pt x="4061" y="2916"/>
                    <a:pt x="4061" y="2916"/>
                  </a:cubicBezTo>
                  <a:cubicBezTo>
                    <a:pt x="4029" y="2932"/>
                    <a:pt x="4029" y="2963"/>
                    <a:pt x="4014" y="2979"/>
                  </a:cubicBezTo>
                  <a:cubicBezTo>
                    <a:pt x="4014" y="2994"/>
                    <a:pt x="4014" y="2994"/>
                    <a:pt x="4029" y="2994"/>
                  </a:cubicBezTo>
                  <a:lnTo>
                    <a:pt x="4045" y="2979"/>
                  </a:lnTo>
                  <a:lnTo>
                    <a:pt x="4061" y="2994"/>
                  </a:lnTo>
                  <a:lnTo>
                    <a:pt x="4076" y="2994"/>
                  </a:lnTo>
                  <a:cubicBezTo>
                    <a:pt x="4076" y="2994"/>
                    <a:pt x="4076" y="2994"/>
                    <a:pt x="4092" y="3010"/>
                  </a:cubicBezTo>
                  <a:cubicBezTo>
                    <a:pt x="4108" y="3010"/>
                    <a:pt x="4108" y="3010"/>
                    <a:pt x="4123" y="3026"/>
                  </a:cubicBezTo>
                  <a:lnTo>
                    <a:pt x="4108" y="3026"/>
                  </a:lnTo>
                  <a:cubicBezTo>
                    <a:pt x="4108" y="3042"/>
                    <a:pt x="4108" y="3042"/>
                    <a:pt x="4108" y="3042"/>
                  </a:cubicBezTo>
                  <a:lnTo>
                    <a:pt x="4139" y="3042"/>
                  </a:lnTo>
                  <a:cubicBezTo>
                    <a:pt x="4139" y="3042"/>
                    <a:pt x="4139" y="3057"/>
                    <a:pt x="4155" y="3057"/>
                  </a:cubicBezTo>
                  <a:cubicBezTo>
                    <a:pt x="4170" y="3057"/>
                    <a:pt x="4155" y="3057"/>
                    <a:pt x="4170" y="3042"/>
                  </a:cubicBezTo>
                  <a:cubicBezTo>
                    <a:pt x="4170" y="3026"/>
                    <a:pt x="4170" y="3026"/>
                    <a:pt x="4155" y="3026"/>
                  </a:cubicBezTo>
                  <a:lnTo>
                    <a:pt x="4170" y="3026"/>
                  </a:lnTo>
                  <a:lnTo>
                    <a:pt x="4155" y="3010"/>
                  </a:lnTo>
                  <a:cubicBezTo>
                    <a:pt x="4155" y="3010"/>
                    <a:pt x="4155" y="2994"/>
                    <a:pt x="4139" y="2994"/>
                  </a:cubicBezTo>
                  <a:lnTo>
                    <a:pt x="4139" y="2979"/>
                  </a:lnTo>
                  <a:lnTo>
                    <a:pt x="4155" y="2979"/>
                  </a:lnTo>
                  <a:cubicBezTo>
                    <a:pt x="4170" y="2979"/>
                    <a:pt x="4170" y="2963"/>
                    <a:pt x="4170" y="2947"/>
                  </a:cubicBezTo>
                  <a:cubicBezTo>
                    <a:pt x="4170" y="2947"/>
                    <a:pt x="4170" y="2932"/>
                    <a:pt x="4170" y="2932"/>
                  </a:cubicBezTo>
                  <a:cubicBezTo>
                    <a:pt x="4170" y="2916"/>
                    <a:pt x="4155" y="2916"/>
                    <a:pt x="4155" y="2900"/>
                  </a:cubicBezTo>
                  <a:lnTo>
                    <a:pt x="4170" y="2900"/>
                  </a:lnTo>
                  <a:cubicBezTo>
                    <a:pt x="4162" y="2893"/>
                    <a:pt x="4159" y="2893"/>
                    <a:pt x="4157" y="2893"/>
                  </a:cubicBezTo>
                  <a:cubicBezTo>
                    <a:pt x="4155" y="2893"/>
                    <a:pt x="4155" y="2893"/>
                    <a:pt x="4155" y="2885"/>
                  </a:cubicBezTo>
                  <a:close/>
                  <a:moveTo>
                    <a:pt x="3962" y="3050"/>
                  </a:moveTo>
                  <a:cubicBezTo>
                    <a:pt x="3958" y="3050"/>
                    <a:pt x="3951" y="3057"/>
                    <a:pt x="3951" y="3057"/>
                  </a:cubicBezTo>
                  <a:cubicBezTo>
                    <a:pt x="3951" y="3057"/>
                    <a:pt x="3951" y="3073"/>
                    <a:pt x="3951" y="3073"/>
                  </a:cubicBezTo>
                  <a:lnTo>
                    <a:pt x="3966" y="3073"/>
                  </a:lnTo>
                  <a:lnTo>
                    <a:pt x="3966" y="3057"/>
                  </a:lnTo>
                  <a:cubicBezTo>
                    <a:pt x="3966" y="3052"/>
                    <a:pt x="3965" y="3050"/>
                    <a:pt x="3962" y="3050"/>
                  </a:cubicBezTo>
                  <a:close/>
                  <a:moveTo>
                    <a:pt x="3982" y="3026"/>
                  </a:moveTo>
                  <a:lnTo>
                    <a:pt x="3982" y="3042"/>
                  </a:lnTo>
                  <a:lnTo>
                    <a:pt x="3966" y="3042"/>
                  </a:lnTo>
                  <a:cubicBezTo>
                    <a:pt x="3966" y="3057"/>
                    <a:pt x="3966" y="3057"/>
                    <a:pt x="3966" y="3057"/>
                  </a:cubicBezTo>
                  <a:cubicBezTo>
                    <a:pt x="3966" y="3057"/>
                    <a:pt x="3966" y="3073"/>
                    <a:pt x="3982" y="3073"/>
                  </a:cubicBezTo>
                  <a:lnTo>
                    <a:pt x="3982" y="3057"/>
                  </a:lnTo>
                  <a:cubicBezTo>
                    <a:pt x="3998" y="3057"/>
                    <a:pt x="3998" y="3026"/>
                    <a:pt x="3998" y="3026"/>
                  </a:cubicBezTo>
                  <a:close/>
                  <a:moveTo>
                    <a:pt x="4029" y="3057"/>
                  </a:moveTo>
                  <a:cubicBezTo>
                    <a:pt x="4014" y="3073"/>
                    <a:pt x="4014" y="3073"/>
                    <a:pt x="4014" y="3073"/>
                  </a:cubicBezTo>
                  <a:lnTo>
                    <a:pt x="3998" y="3089"/>
                  </a:lnTo>
                  <a:lnTo>
                    <a:pt x="4014" y="3089"/>
                  </a:lnTo>
                  <a:lnTo>
                    <a:pt x="4029" y="3073"/>
                  </a:lnTo>
                  <a:cubicBezTo>
                    <a:pt x="4029" y="3073"/>
                    <a:pt x="4045" y="3073"/>
                    <a:pt x="4045" y="3089"/>
                  </a:cubicBezTo>
                  <a:cubicBezTo>
                    <a:pt x="4045" y="3089"/>
                    <a:pt x="4061" y="3073"/>
                    <a:pt x="4061" y="3073"/>
                  </a:cubicBezTo>
                  <a:cubicBezTo>
                    <a:pt x="4061" y="3073"/>
                    <a:pt x="4061" y="3057"/>
                    <a:pt x="4061" y="3057"/>
                  </a:cubicBezTo>
                  <a:cubicBezTo>
                    <a:pt x="4045" y="3073"/>
                    <a:pt x="4045" y="3073"/>
                    <a:pt x="4045" y="3073"/>
                  </a:cubicBezTo>
                  <a:cubicBezTo>
                    <a:pt x="4037" y="3065"/>
                    <a:pt x="4033" y="3065"/>
                    <a:pt x="4031" y="3065"/>
                  </a:cubicBezTo>
                  <a:cubicBezTo>
                    <a:pt x="4029" y="3065"/>
                    <a:pt x="4029" y="3065"/>
                    <a:pt x="4029" y="3057"/>
                  </a:cubicBezTo>
                  <a:close/>
                  <a:moveTo>
                    <a:pt x="3951" y="3073"/>
                  </a:moveTo>
                  <a:cubicBezTo>
                    <a:pt x="3951" y="3073"/>
                    <a:pt x="3919" y="3089"/>
                    <a:pt x="3919" y="3089"/>
                  </a:cubicBezTo>
                  <a:cubicBezTo>
                    <a:pt x="3919" y="3096"/>
                    <a:pt x="3919" y="3096"/>
                    <a:pt x="3919" y="3096"/>
                  </a:cubicBezTo>
                  <a:cubicBezTo>
                    <a:pt x="3919" y="3096"/>
                    <a:pt x="3919" y="3096"/>
                    <a:pt x="3919" y="3104"/>
                  </a:cubicBezTo>
                  <a:cubicBezTo>
                    <a:pt x="3919" y="3104"/>
                    <a:pt x="3935" y="3120"/>
                    <a:pt x="3935" y="3120"/>
                  </a:cubicBezTo>
                  <a:cubicBezTo>
                    <a:pt x="3951" y="3104"/>
                    <a:pt x="3951" y="3104"/>
                    <a:pt x="3951" y="3104"/>
                  </a:cubicBezTo>
                  <a:lnTo>
                    <a:pt x="3951" y="3089"/>
                  </a:lnTo>
                  <a:cubicBezTo>
                    <a:pt x="3951" y="3089"/>
                    <a:pt x="3951" y="3089"/>
                    <a:pt x="3951" y="3073"/>
                  </a:cubicBezTo>
                  <a:close/>
                  <a:moveTo>
                    <a:pt x="4061" y="3104"/>
                  </a:moveTo>
                  <a:cubicBezTo>
                    <a:pt x="4053" y="3112"/>
                    <a:pt x="4049" y="3112"/>
                    <a:pt x="4047" y="3112"/>
                  </a:cubicBezTo>
                  <a:cubicBezTo>
                    <a:pt x="4045" y="3112"/>
                    <a:pt x="4045" y="3112"/>
                    <a:pt x="4045" y="3120"/>
                  </a:cubicBezTo>
                  <a:lnTo>
                    <a:pt x="4061" y="3120"/>
                  </a:lnTo>
                  <a:lnTo>
                    <a:pt x="4061" y="3104"/>
                  </a:lnTo>
                  <a:close/>
                  <a:moveTo>
                    <a:pt x="4092" y="3057"/>
                  </a:moveTo>
                  <a:cubicBezTo>
                    <a:pt x="4076" y="3057"/>
                    <a:pt x="4076" y="3057"/>
                    <a:pt x="4076" y="3073"/>
                  </a:cubicBezTo>
                  <a:lnTo>
                    <a:pt x="4061" y="3089"/>
                  </a:lnTo>
                  <a:lnTo>
                    <a:pt x="4029" y="3089"/>
                  </a:lnTo>
                  <a:cubicBezTo>
                    <a:pt x="4029" y="3089"/>
                    <a:pt x="4029" y="3104"/>
                    <a:pt x="4014" y="3104"/>
                  </a:cubicBezTo>
                  <a:lnTo>
                    <a:pt x="4061" y="3104"/>
                  </a:lnTo>
                  <a:cubicBezTo>
                    <a:pt x="4061" y="3104"/>
                    <a:pt x="4076" y="3104"/>
                    <a:pt x="4076" y="3120"/>
                  </a:cubicBezTo>
                  <a:lnTo>
                    <a:pt x="4092" y="3104"/>
                  </a:lnTo>
                  <a:cubicBezTo>
                    <a:pt x="4092" y="3104"/>
                    <a:pt x="4092" y="3089"/>
                    <a:pt x="4092" y="3089"/>
                  </a:cubicBezTo>
                  <a:lnTo>
                    <a:pt x="4092" y="3073"/>
                  </a:lnTo>
                  <a:lnTo>
                    <a:pt x="4092" y="3057"/>
                  </a:lnTo>
                  <a:close/>
                  <a:moveTo>
                    <a:pt x="3966" y="3104"/>
                  </a:moveTo>
                  <a:cubicBezTo>
                    <a:pt x="3982" y="3120"/>
                    <a:pt x="3966" y="3136"/>
                    <a:pt x="3982" y="3136"/>
                  </a:cubicBezTo>
                  <a:lnTo>
                    <a:pt x="3998" y="3136"/>
                  </a:lnTo>
                  <a:cubicBezTo>
                    <a:pt x="3982" y="3120"/>
                    <a:pt x="3982" y="3120"/>
                    <a:pt x="3982" y="3104"/>
                  </a:cubicBezTo>
                  <a:close/>
                  <a:moveTo>
                    <a:pt x="4907" y="2822"/>
                  </a:moveTo>
                  <a:cubicBezTo>
                    <a:pt x="4891" y="2838"/>
                    <a:pt x="4891" y="2838"/>
                    <a:pt x="4891" y="2838"/>
                  </a:cubicBezTo>
                  <a:lnTo>
                    <a:pt x="4876" y="2838"/>
                  </a:lnTo>
                  <a:cubicBezTo>
                    <a:pt x="4876" y="2853"/>
                    <a:pt x="4876" y="2853"/>
                    <a:pt x="4876" y="2853"/>
                  </a:cubicBezTo>
                  <a:lnTo>
                    <a:pt x="4891" y="2869"/>
                  </a:lnTo>
                  <a:lnTo>
                    <a:pt x="4891" y="2885"/>
                  </a:lnTo>
                  <a:lnTo>
                    <a:pt x="4907" y="2885"/>
                  </a:lnTo>
                  <a:cubicBezTo>
                    <a:pt x="4907" y="2885"/>
                    <a:pt x="4907" y="2885"/>
                    <a:pt x="4907" y="2900"/>
                  </a:cubicBezTo>
                  <a:lnTo>
                    <a:pt x="4891" y="2900"/>
                  </a:lnTo>
                  <a:cubicBezTo>
                    <a:pt x="4891" y="2900"/>
                    <a:pt x="4891" y="2900"/>
                    <a:pt x="4891" y="2916"/>
                  </a:cubicBezTo>
                  <a:lnTo>
                    <a:pt x="4876" y="2932"/>
                  </a:lnTo>
                  <a:cubicBezTo>
                    <a:pt x="4891" y="2932"/>
                    <a:pt x="4891" y="2932"/>
                    <a:pt x="4891" y="2947"/>
                  </a:cubicBezTo>
                  <a:cubicBezTo>
                    <a:pt x="4891" y="2947"/>
                    <a:pt x="4891" y="2963"/>
                    <a:pt x="4907" y="2963"/>
                  </a:cubicBezTo>
                  <a:cubicBezTo>
                    <a:pt x="4907" y="2979"/>
                    <a:pt x="4923" y="2963"/>
                    <a:pt x="4907" y="2994"/>
                  </a:cubicBezTo>
                  <a:lnTo>
                    <a:pt x="4923" y="2994"/>
                  </a:lnTo>
                  <a:lnTo>
                    <a:pt x="4954" y="3026"/>
                  </a:lnTo>
                  <a:cubicBezTo>
                    <a:pt x="4954" y="3042"/>
                    <a:pt x="4970" y="3042"/>
                    <a:pt x="4970" y="3057"/>
                  </a:cubicBezTo>
                  <a:cubicBezTo>
                    <a:pt x="4970" y="3065"/>
                    <a:pt x="4970" y="3065"/>
                    <a:pt x="4968" y="3065"/>
                  </a:cubicBezTo>
                  <a:cubicBezTo>
                    <a:pt x="4966" y="3065"/>
                    <a:pt x="4962" y="3065"/>
                    <a:pt x="4954" y="3073"/>
                  </a:cubicBezTo>
                  <a:lnTo>
                    <a:pt x="4970" y="3073"/>
                  </a:lnTo>
                  <a:cubicBezTo>
                    <a:pt x="4970" y="3073"/>
                    <a:pt x="4970" y="3089"/>
                    <a:pt x="4970" y="3089"/>
                  </a:cubicBezTo>
                  <a:lnTo>
                    <a:pt x="4985" y="3089"/>
                  </a:lnTo>
                  <a:cubicBezTo>
                    <a:pt x="4985" y="3089"/>
                    <a:pt x="4985" y="3104"/>
                    <a:pt x="4985" y="3104"/>
                  </a:cubicBezTo>
                  <a:cubicBezTo>
                    <a:pt x="4985" y="3104"/>
                    <a:pt x="4985" y="3104"/>
                    <a:pt x="4985" y="3120"/>
                  </a:cubicBezTo>
                  <a:lnTo>
                    <a:pt x="5001" y="3120"/>
                  </a:lnTo>
                  <a:cubicBezTo>
                    <a:pt x="5001" y="3136"/>
                    <a:pt x="5017" y="3136"/>
                    <a:pt x="5017" y="3151"/>
                  </a:cubicBezTo>
                  <a:cubicBezTo>
                    <a:pt x="5032" y="3151"/>
                    <a:pt x="5048" y="3136"/>
                    <a:pt x="5064" y="3136"/>
                  </a:cubicBezTo>
                  <a:cubicBezTo>
                    <a:pt x="5064" y="3120"/>
                    <a:pt x="5048" y="3120"/>
                    <a:pt x="5048" y="3104"/>
                  </a:cubicBezTo>
                  <a:lnTo>
                    <a:pt x="5064" y="3104"/>
                  </a:lnTo>
                  <a:cubicBezTo>
                    <a:pt x="5064" y="3089"/>
                    <a:pt x="5048" y="3089"/>
                    <a:pt x="5048" y="3089"/>
                  </a:cubicBezTo>
                  <a:lnTo>
                    <a:pt x="5048" y="3073"/>
                  </a:lnTo>
                  <a:lnTo>
                    <a:pt x="5032" y="3057"/>
                  </a:lnTo>
                  <a:lnTo>
                    <a:pt x="5032" y="3042"/>
                  </a:lnTo>
                  <a:lnTo>
                    <a:pt x="5048" y="3042"/>
                  </a:lnTo>
                  <a:lnTo>
                    <a:pt x="5032" y="3026"/>
                  </a:lnTo>
                  <a:cubicBezTo>
                    <a:pt x="5017" y="3010"/>
                    <a:pt x="5017" y="3010"/>
                    <a:pt x="5001" y="2994"/>
                  </a:cubicBezTo>
                  <a:lnTo>
                    <a:pt x="5001" y="2979"/>
                  </a:lnTo>
                  <a:cubicBezTo>
                    <a:pt x="4985" y="2979"/>
                    <a:pt x="4985" y="2963"/>
                    <a:pt x="4985" y="2963"/>
                  </a:cubicBezTo>
                  <a:lnTo>
                    <a:pt x="4985" y="2947"/>
                  </a:lnTo>
                  <a:lnTo>
                    <a:pt x="4970" y="2932"/>
                  </a:lnTo>
                  <a:lnTo>
                    <a:pt x="4970" y="2916"/>
                  </a:lnTo>
                  <a:cubicBezTo>
                    <a:pt x="4970" y="2916"/>
                    <a:pt x="4954" y="2916"/>
                    <a:pt x="4954" y="2900"/>
                  </a:cubicBezTo>
                  <a:lnTo>
                    <a:pt x="4954" y="2885"/>
                  </a:lnTo>
                  <a:cubicBezTo>
                    <a:pt x="4938" y="2869"/>
                    <a:pt x="4923" y="2869"/>
                    <a:pt x="4923" y="2853"/>
                  </a:cubicBezTo>
                  <a:cubicBezTo>
                    <a:pt x="4923" y="2853"/>
                    <a:pt x="4923" y="2853"/>
                    <a:pt x="4923" y="2838"/>
                  </a:cubicBezTo>
                  <a:lnTo>
                    <a:pt x="4923" y="2822"/>
                  </a:lnTo>
                  <a:close/>
                  <a:moveTo>
                    <a:pt x="3888" y="3151"/>
                  </a:moveTo>
                  <a:lnTo>
                    <a:pt x="3888" y="3167"/>
                  </a:lnTo>
                  <a:lnTo>
                    <a:pt x="3904" y="3151"/>
                  </a:lnTo>
                  <a:close/>
                  <a:moveTo>
                    <a:pt x="4045" y="3120"/>
                  </a:moveTo>
                  <a:cubicBezTo>
                    <a:pt x="4029" y="3120"/>
                    <a:pt x="4029" y="3120"/>
                    <a:pt x="4014" y="3136"/>
                  </a:cubicBezTo>
                  <a:cubicBezTo>
                    <a:pt x="4029" y="3136"/>
                    <a:pt x="4029" y="3151"/>
                    <a:pt x="4029" y="3167"/>
                  </a:cubicBezTo>
                  <a:cubicBezTo>
                    <a:pt x="4045" y="3151"/>
                    <a:pt x="4045" y="3151"/>
                    <a:pt x="4061" y="3136"/>
                  </a:cubicBezTo>
                  <a:cubicBezTo>
                    <a:pt x="4061" y="3151"/>
                    <a:pt x="4061" y="3151"/>
                    <a:pt x="4061" y="3151"/>
                  </a:cubicBezTo>
                  <a:lnTo>
                    <a:pt x="4076" y="3136"/>
                  </a:lnTo>
                  <a:cubicBezTo>
                    <a:pt x="4068" y="3128"/>
                    <a:pt x="4064" y="3128"/>
                    <a:pt x="4061" y="3128"/>
                  </a:cubicBezTo>
                  <a:cubicBezTo>
                    <a:pt x="4057" y="3128"/>
                    <a:pt x="4053" y="3128"/>
                    <a:pt x="4045" y="3120"/>
                  </a:cubicBezTo>
                  <a:close/>
                  <a:moveTo>
                    <a:pt x="4880" y="3144"/>
                  </a:moveTo>
                  <a:cubicBezTo>
                    <a:pt x="4874" y="3144"/>
                    <a:pt x="4870" y="3151"/>
                    <a:pt x="4860" y="3151"/>
                  </a:cubicBezTo>
                  <a:cubicBezTo>
                    <a:pt x="4876" y="3167"/>
                    <a:pt x="4876" y="3167"/>
                    <a:pt x="4876" y="3167"/>
                  </a:cubicBezTo>
                  <a:lnTo>
                    <a:pt x="4876" y="3183"/>
                  </a:lnTo>
                  <a:cubicBezTo>
                    <a:pt x="4891" y="3167"/>
                    <a:pt x="4891" y="3167"/>
                    <a:pt x="4891" y="3167"/>
                  </a:cubicBezTo>
                  <a:lnTo>
                    <a:pt x="4891" y="3151"/>
                  </a:lnTo>
                  <a:cubicBezTo>
                    <a:pt x="4886" y="3146"/>
                    <a:pt x="4883" y="3144"/>
                    <a:pt x="4880" y="3144"/>
                  </a:cubicBezTo>
                  <a:close/>
                  <a:moveTo>
                    <a:pt x="3998" y="3183"/>
                  </a:moveTo>
                  <a:cubicBezTo>
                    <a:pt x="3998" y="3183"/>
                    <a:pt x="3998" y="3183"/>
                    <a:pt x="3998" y="3198"/>
                  </a:cubicBezTo>
                  <a:cubicBezTo>
                    <a:pt x="4014" y="3183"/>
                    <a:pt x="4014" y="3183"/>
                    <a:pt x="3998" y="3183"/>
                  </a:cubicBezTo>
                  <a:close/>
                  <a:moveTo>
                    <a:pt x="3904" y="3198"/>
                  </a:moveTo>
                  <a:lnTo>
                    <a:pt x="3904" y="3214"/>
                  </a:lnTo>
                  <a:lnTo>
                    <a:pt x="3919" y="3214"/>
                  </a:lnTo>
                  <a:lnTo>
                    <a:pt x="3904" y="3198"/>
                  </a:lnTo>
                  <a:close/>
                  <a:moveTo>
                    <a:pt x="4108" y="3214"/>
                  </a:moveTo>
                  <a:lnTo>
                    <a:pt x="4108" y="3230"/>
                  </a:lnTo>
                  <a:lnTo>
                    <a:pt x="4123" y="3214"/>
                  </a:lnTo>
                  <a:close/>
                  <a:moveTo>
                    <a:pt x="4123" y="3198"/>
                  </a:moveTo>
                  <a:lnTo>
                    <a:pt x="4123" y="3214"/>
                  </a:lnTo>
                  <a:lnTo>
                    <a:pt x="4123" y="3230"/>
                  </a:lnTo>
                  <a:cubicBezTo>
                    <a:pt x="4128" y="3224"/>
                    <a:pt x="4132" y="3223"/>
                    <a:pt x="4134" y="3223"/>
                  </a:cubicBezTo>
                  <a:cubicBezTo>
                    <a:pt x="4139" y="3223"/>
                    <a:pt x="4139" y="3230"/>
                    <a:pt x="4139" y="3230"/>
                  </a:cubicBezTo>
                  <a:cubicBezTo>
                    <a:pt x="4155" y="3230"/>
                    <a:pt x="4155" y="3214"/>
                    <a:pt x="4155" y="3214"/>
                  </a:cubicBezTo>
                  <a:lnTo>
                    <a:pt x="4217" y="3214"/>
                  </a:lnTo>
                  <a:cubicBezTo>
                    <a:pt x="4233" y="3214"/>
                    <a:pt x="4217" y="3214"/>
                    <a:pt x="4233" y="3230"/>
                  </a:cubicBezTo>
                  <a:cubicBezTo>
                    <a:pt x="4249" y="3230"/>
                    <a:pt x="4249" y="3214"/>
                    <a:pt x="4249" y="3214"/>
                  </a:cubicBezTo>
                  <a:lnTo>
                    <a:pt x="4233" y="3214"/>
                  </a:lnTo>
                  <a:lnTo>
                    <a:pt x="4233" y="3198"/>
                  </a:lnTo>
                  <a:close/>
                  <a:moveTo>
                    <a:pt x="4061" y="3230"/>
                  </a:moveTo>
                  <a:cubicBezTo>
                    <a:pt x="4061" y="3230"/>
                    <a:pt x="4061" y="3245"/>
                    <a:pt x="4061" y="3245"/>
                  </a:cubicBezTo>
                  <a:lnTo>
                    <a:pt x="4076" y="3245"/>
                  </a:lnTo>
                  <a:cubicBezTo>
                    <a:pt x="4076" y="3230"/>
                    <a:pt x="4061" y="3230"/>
                    <a:pt x="4061" y="3230"/>
                  </a:cubicBezTo>
                  <a:close/>
                  <a:moveTo>
                    <a:pt x="4907" y="3198"/>
                  </a:moveTo>
                  <a:cubicBezTo>
                    <a:pt x="4907" y="3198"/>
                    <a:pt x="4891" y="3214"/>
                    <a:pt x="4891" y="3214"/>
                  </a:cubicBezTo>
                  <a:lnTo>
                    <a:pt x="4891" y="3230"/>
                  </a:lnTo>
                  <a:lnTo>
                    <a:pt x="4876" y="3230"/>
                  </a:lnTo>
                  <a:cubicBezTo>
                    <a:pt x="4876" y="3230"/>
                    <a:pt x="4891" y="3230"/>
                    <a:pt x="4891" y="3245"/>
                  </a:cubicBezTo>
                  <a:cubicBezTo>
                    <a:pt x="4907" y="3230"/>
                    <a:pt x="4907" y="3230"/>
                    <a:pt x="4907" y="3230"/>
                  </a:cubicBezTo>
                  <a:lnTo>
                    <a:pt x="4923" y="3214"/>
                  </a:lnTo>
                  <a:cubicBezTo>
                    <a:pt x="4923" y="3214"/>
                    <a:pt x="4907" y="3198"/>
                    <a:pt x="4907" y="3198"/>
                  </a:cubicBezTo>
                  <a:close/>
                  <a:moveTo>
                    <a:pt x="4014" y="3198"/>
                  </a:moveTo>
                  <a:cubicBezTo>
                    <a:pt x="3998" y="3214"/>
                    <a:pt x="3998" y="3230"/>
                    <a:pt x="3982" y="3245"/>
                  </a:cubicBezTo>
                  <a:cubicBezTo>
                    <a:pt x="3998" y="3261"/>
                    <a:pt x="3998" y="3261"/>
                    <a:pt x="4014" y="3261"/>
                  </a:cubicBezTo>
                  <a:cubicBezTo>
                    <a:pt x="4014" y="3261"/>
                    <a:pt x="3998" y="3261"/>
                    <a:pt x="3998" y="3245"/>
                  </a:cubicBezTo>
                  <a:lnTo>
                    <a:pt x="4014" y="3245"/>
                  </a:lnTo>
                  <a:cubicBezTo>
                    <a:pt x="4014" y="3245"/>
                    <a:pt x="4014" y="3230"/>
                    <a:pt x="4014" y="3230"/>
                  </a:cubicBezTo>
                  <a:lnTo>
                    <a:pt x="4014" y="3214"/>
                  </a:lnTo>
                  <a:lnTo>
                    <a:pt x="4029" y="3214"/>
                  </a:lnTo>
                  <a:cubicBezTo>
                    <a:pt x="4029" y="3214"/>
                    <a:pt x="4029" y="3198"/>
                    <a:pt x="4029" y="3198"/>
                  </a:cubicBezTo>
                  <a:close/>
                  <a:moveTo>
                    <a:pt x="4688" y="2900"/>
                  </a:moveTo>
                  <a:cubicBezTo>
                    <a:pt x="4688" y="2916"/>
                    <a:pt x="4672" y="2916"/>
                    <a:pt x="4672" y="2916"/>
                  </a:cubicBezTo>
                  <a:lnTo>
                    <a:pt x="4625" y="2916"/>
                  </a:lnTo>
                  <a:cubicBezTo>
                    <a:pt x="4625" y="2925"/>
                    <a:pt x="4625" y="2932"/>
                    <a:pt x="4625" y="2932"/>
                  </a:cubicBezTo>
                  <a:lnTo>
                    <a:pt x="4578" y="2932"/>
                  </a:lnTo>
                  <a:cubicBezTo>
                    <a:pt x="4578" y="2932"/>
                    <a:pt x="4578" y="2932"/>
                    <a:pt x="4578" y="2947"/>
                  </a:cubicBezTo>
                  <a:lnTo>
                    <a:pt x="4546" y="2947"/>
                  </a:lnTo>
                  <a:lnTo>
                    <a:pt x="4546" y="2963"/>
                  </a:lnTo>
                  <a:lnTo>
                    <a:pt x="4531" y="2963"/>
                  </a:lnTo>
                  <a:lnTo>
                    <a:pt x="4515" y="2979"/>
                  </a:lnTo>
                  <a:cubicBezTo>
                    <a:pt x="4515" y="2979"/>
                    <a:pt x="4484" y="2963"/>
                    <a:pt x="4484" y="2947"/>
                  </a:cubicBezTo>
                  <a:cubicBezTo>
                    <a:pt x="4484" y="2947"/>
                    <a:pt x="4484" y="2963"/>
                    <a:pt x="4468" y="2963"/>
                  </a:cubicBezTo>
                  <a:lnTo>
                    <a:pt x="4484" y="2979"/>
                  </a:lnTo>
                  <a:lnTo>
                    <a:pt x="4484" y="2994"/>
                  </a:lnTo>
                  <a:lnTo>
                    <a:pt x="4468" y="2994"/>
                  </a:lnTo>
                  <a:lnTo>
                    <a:pt x="4484" y="3010"/>
                  </a:lnTo>
                  <a:lnTo>
                    <a:pt x="4452" y="3010"/>
                  </a:lnTo>
                  <a:cubicBezTo>
                    <a:pt x="4452" y="3026"/>
                    <a:pt x="4452" y="3026"/>
                    <a:pt x="4452" y="3026"/>
                  </a:cubicBezTo>
                  <a:lnTo>
                    <a:pt x="4437" y="3042"/>
                  </a:lnTo>
                  <a:cubicBezTo>
                    <a:pt x="4437" y="3042"/>
                    <a:pt x="4437" y="3042"/>
                    <a:pt x="4437" y="3057"/>
                  </a:cubicBezTo>
                  <a:lnTo>
                    <a:pt x="4405" y="3057"/>
                  </a:lnTo>
                  <a:cubicBezTo>
                    <a:pt x="4405" y="3073"/>
                    <a:pt x="4405" y="3073"/>
                    <a:pt x="4405" y="3073"/>
                  </a:cubicBezTo>
                  <a:lnTo>
                    <a:pt x="4390" y="3073"/>
                  </a:lnTo>
                  <a:cubicBezTo>
                    <a:pt x="4390" y="3073"/>
                    <a:pt x="4390" y="3073"/>
                    <a:pt x="4390" y="3057"/>
                  </a:cubicBezTo>
                  <a:lnTo>
                    <a:pt x="4358" y="3057"/>
                  </a:lnTo>
                  <a:cubicBezTo>
                    <a:pt x="4358" y="3073"/>
                    <a:pt x="4358" y="3073"/>
                    <a:pt x="4358" y="3073"/>
                  </a:cubicBezTo>
                  <a:lnTo>
                    <a:pt x="4343" y="3073"/>
                  </a:lnTo>
                  <a:lnTo>
                    <a:pt x="4343" y="3057"/>
                  </a:lnTo>
                  <a:lnTo>
                    <a:pt x="4311" y="3057"/>
                  </a:lnTo>
                  <a:lnTo>
                    <a:pt x="4327" y="3073"/>
                  </a:lnTo>
                  <a:lnTo>
                    <a:pt x="4311" y="3089"/>
                  </a:lnTo>
                  <a:cubicBezTo>
                    <a:pt x="4311" y="3089"/>
                    <a:pt x="4327" y="3089"/>
                    <a:pt x="4327" y="3104"/>
                  </a:cubicBezTo>
                  <a:lnTo>
                    <a:pt x="4311" y="3104"/>
                  </a:lnTo>
                  <a:lnTo>
                    <a:pt x="4327" y="3120"/>
                  </a:lnTo>
                  <a:cubicBezTo>
                    <a:pt x="4311" y="3120"/>
                    <a:pt x="4311" y="3120"/>
                    <a:pt x="4311" y="3136"/>
                  </a:cubicBezTo>
                  <a:lnTo>
                    <a:pt x="4296" y="3136"/>
                  </a:lnTo>
                  <a:lnTo>
                    <a:pt x="4311" y="3151"/>
                  </a:lnTo>
                  <a:lnTo>
                    <a:pt x="4311" y="3167"/>
                  </a:lnTo>
                  <a:lnTo>
                    <a:pt x="4311" y="3183"/>
                  </a:lnTo>
                  <a:lnTo>
                    <a:pt x="4327" y="3183"/>
                  </a:lnTo>
                  <a:lnTo>
                    <a:pt x="4327" y="3167"/>
                  </a:lnTo>
                  <a:lnTo>
                    <a:pt x="4374" y="3167"/>
                  </a:lnTo>
                  <a:cubicBezTo>
                    <a:pt x="4384" y="3167"/>
                    <a:pt x="4388" y="3174"/>
                    <a:pt x="4394" y="3174"/>
                  </a:cubicBezTo>
                  <a:cubicBezTo>
                    <a:pt x="4397" y="3174"/>
                    <a:pt x="4400" y="3172"/>
                    <a:pt x="4405" y="3167"/>
                  </a:cubicBezTo>
                  <a:lnTo>
                    <a:pt x="4390" y="3167"/>
                  </a:lnTo>
                  <a:lnTo>
                    <a:pt x="4405" y="3151"/>
                  </a:lnTo>
                  <a:lnTo>
                    <a:pt x="4421" y="3151"/>
                  </a:lnTo>
                  <a:lnTo>
                    <a:pt x="4437" y="3167"/>
                  </a:lnTo>
                  <a:lnTo>
                    <a:pt x="4452" y="3167"/>
                  </a:lnTo>
                  <a:cubicBezTo>
                    <a:pt x="4452" y="3167"/>
                    <a:pt x="4468" y="3183"/>
                    <a:pt x="4468" y="3183"/>
                  </a:cubicBezTo>
                  <a:lnTo>
                    <a:pt x="4484" y="3183"/>
                  </a:lnTo>
                  <a:lnTo>
                    <a:pt x="4499" y="3167"/>
                  </a:lnTo>
                  <a:lnTo>
                    <a:pt x="4499" y="3183"/>
                  </a:lnTo>
                  <a:lnTo>
                    <a:pt x="4515" y="3167"/>
                  </a:lnTo>
                  <a:lnTo>
                    <a:pt x="4531" y="3167"/>
                  </a:lnTo>
                  <a:lnTo>
                    <a:pt x="4546" y="3183"/>
                  </a:lnTo>
                  <a:lnTo>
                    <a:pt x="4562" y="3183"/>
                  </a:lnTo>
                  <a:lnTo>
                    <a:pt x="4562" y="3198"/>
                  </a:lnTo>
                  <a:lnTo>
                    <a:pt x="4578" y="3198"/>
                  </a:lnTo>
                  <a:cubicBezTo>
                    <a:pt x="4578" y="3214"/>
                    <a:pt x="4593" y="3214"/>
                    <a:pt x="4593" y="3214"/>
                  </a:cubicBezTo>
                  <a:cubicBezTo>
                    <a:pt x="4609" y="3214"/>
                    <a:pt x="4609" y="3198"/>
                    <a:pt x="4609" y="3198"/>
                  </a:cubicBezTo>
                  <a:lnTo>
                    <a:pt x="4640" y="3198"/>
                  </a:lnTo>
                  <a:cubicBezTo>
                    <a:pt x="4640" y="3198"/>
                    <a:pt x="4640" y="3198"/>
                    <a:pt x="4656" y="3214"/>
                  </a:cubicBezTo>
                  <a:lnTo>
                    <a:pt x="4640" y="3214"/>
                  </a:lnTo>
                  <a:lnTo>
                    <a:pt x="4640" y="3230"/>
                  </a:lnTo>
                  <a:lnTo>
                    <a:pt x="4656" y="3230"/>
                  </a:lnTo>
                  <a:cubicBezTo>
                    <a:pt x="4656" y="3245"/>
                    <a:pt x="4656" y="3245"/>
                    <a:pt x="4656" y="3261"/>
                  </a:cubicBezTo>
                  <a:lnTo>
                    <a:pt x="4672" y="3245"/>
                  </a:lnTo>
                  <a:cubicBezTo>
                    <a:pt x="4672" y="3245"/>
                    <a:pt x="4672" y="3245"/>
                    <a:pt x="4688" y="3261"/>
                  </a:cubicBezTo>
                  <a:cubicBezTo>
                    <a:pt x="4688" y="3245"/>
                    <a:pt x="4703" y="3245"/>
                    <a:pt x="4703" y="3245"/>
                  </a:cubicBezTo>
                  <a:lnTo>
                    <a:pt x="4719" y="3245"/>
                  </a:lnTo>
                  <a:cubicBezTo>
                    <a:pt x="4735" y="3230"/>
                    <a:pt x="4735" y="3230"/>
                    <a:pt x="4735" y="3230"/>
                  </a:cubicBezTo>
                  <a:lnTo>
                    <a:pt x="4750" y="3230"/>
                  </a:lnTo>
                  <a:cubicBezTo>
                    <a:pt x="4750" y="3214"/>
                    <a:pt x="4735" y="3214"/>
                    <a:pt x="4735" y="3214"/>
                  </a:cubicBezTo>
                  <a:cubicBezTo>
                    <a:pt x="4750" y="3214"/>
                    <a:pt x="4750" y="3198"/>
                    <a:pt x="4750" y="3198"/>
                  </a:cubicBezTo>
                  <a:lnTo>
                    <a:pt x="4766" y="3198"/>
                  </a:lnTo>
                  <a:cubicBezTo>
                    <a:pt x="4766" y="3183"/>
                    <a:pt x="4750" y="3183"/>
                    <a:pt x="4782" y="3183"/>
                  </a:cubicBezTo>
                  <a:cubicBezTo>
                    <a:pt x="4782" y="3183"/>
                    <a:pt x="4766" y="3167"/>
                    <a:pt x="4766" y="3167"/>
                  </a:cubicBezTo>
                  <a:lnTo>
                    <a:pt x="4782" y="3167"/>
                  </a:lnTo>
                  <a:cubicBezTo>
                    <a:pt x="4782" y="3151"/>
                    <a:pt x="4782" y="3151"/>
                    <a:pt x="4766" y="3151"/>
                  </a:cubicBezTo>
                  <a:lnTo>
                    <a:pt x="4782" y="3136"/>
                  </a:lnTo>
                  <a:cubicBezTo>
                    <a:pt x="4782" y="3120"/>
                    <a:pt x="4782" y="3120"/>
                    <a:pt x="4797" y="3120"/>
                  </a:cubicBezTo>
                  <a:lnTo>
                    <a:pt x="4797" y="3104"/>
                  </a:lnTo>
                  <a:cubicBezTo>
                    <a:pt x="4797" y="3104"/>
                    <a:pt x="4797" y="3089"/>
                    <a:pt x="4813" y="3089"/>
                  </a:cubicBezTo>
                  <a:cubicBezTo>
                    <a:pt x="4813" y="3073"/>
                    <a:pt x="4813" y="3057"/>
                    <a:pt x="4797" y="3057"/>
                  </a:cubicBezTo>
                  <a:lnTo>
                    <a:pt x="4782" y="3057"/>
                  </a:lnTo>
                  <a:lnTo>
                    <a:pt x="4782" y="3042"/>
                  </a:lnTo>
                  <a:lnTo>
                    <a:pt x="4797" y="3026"/>
                  </a:lnTo>
                  <a:cubicBezTo>
                    <a:pt x="4782" y="3026"/>
                    <a:pt x="4782" y="3010"/>
                    <a:pt x="4782" y="2994"/>
                  </a:cubicBezTo>
                  <a:lnTo>
                    <a:pt x="4766" y="3010"/>
                  </a:lnTo>
                  <a:lnTo>
                    <a:pt x="4766" y="2994"/>
                  </a:lnTo>
                  <a:lnTo>
                    <a:pt x="4750" y="2994"/>
                  </a:lnTo>
                  <a:cubicBezTo>
                    <a:pt x="4750" y="2979"/>
                    <a:pt x="4750" y="2979"/>
                    <a:pt x="4750" y="2979"/>
                  </a:cubicBezTo>
                  <a:cubicBezTo>
                    <a:pt x="4750" y="2963"/>
                    <a:pt x="4750" y="2963"/>
                    <a:pt x="4735" y="2963"/>
                  </a:cubicBezTo>
                  <a:lnTo>
                    <a:pt x="4735" y="2947"/>
                  </a:lnTo>
                  <a:cubicBezTo>
                    <a:pt x="4735" y="2947"/>
                    <a:pt x="4735" y="2947"/>
                    <a:pt x="4735" y="2932"/>
                  </a:cubicBezTo>
                  <a:lnTo>
                    <a:pt x="4719" y="2932"/>
                  </a:lnTo>
                  <a:lnTo>
                    <a:pt x="4703" y="2916"/>
                  </a:lnTo>
                  <a:cubicBezTo>
                    <a:pt x="4703" y="2916"/>
                    <a:pt x="4703" y="2916"/>
                    <a:pt x="4688" y="2900"/>
                  </a:cubicBezTo>
                  <a:close/>
                  <a:moveTo>
                    <a:pt x="4891" y="3245"/>
                  </a:moveTo>
                  <a:cubicBezTo>
                    <a:pt x="4891" y="3245"/>
                    <a:pt x="4891" y="3261"/>
                    <a:pt x="4891" y="3261"/>
                  </a:cubicBezTo>
                  <a:lnTo>
                    <a:pt x="4907" y="3261"/>
                  </a:lnTo>
                  <a:lnTo>
                    <a:pt x="4891" y="3245"/>
                  </a:lnTo>
                  <a:close/>
                  <a:moveTo>
                    <a:pt x="2728" y="3308"/>
                  </a:moveTo>
                  <a:lnTo>
                    <a:pt x="2728" y="3324"/>
                  </a:lnTo>
                  <a:lnTo>
                    <a:pt x="2713" y="3324"/>
                  </a:lnTo>
                  <a:cubicBezTo>
                    <a:pt x="2713" y="3308"/>
                    <a:pt x="2713" y="3308"/>
                    <a:pt x="2728" y="3308"/>
                  </a:cubicBezTo>
                  <a:close/>
                  <a:moveTo>
                    <a:pt x="1803" y="3324"/>
                  </a:moveTo>
                  <a:cubicBezTo>
                    <a:pt x="1788" y="3324"/>
                    <a:pt x="1788" y="3324"/>
                    <a:pt x="1788" y="3339"/>
                  </a:cubicBezTo>
                  <a:lnTo>
                    <a:pt x="1803" y="3339"/>
                  </a:lnTo>
                  <a:lnTo>
                    <a:pt x="1803" y="3324"/>
                  </a:lnTo>
                  <a:close/>
                  <a:moveTo>
                    <a:pt x="1835" y="3324"/>
                  </a:moveTo>
                  <a:cubicBezTo>
                    <a:pt x="1835" y="3331"/>
                    <a:pt x="1835" y="3331"/>
                    <a:pt x="1835" y="3331"/>
                  </a:cubicBezTo>
                  <a:cubicBezTo>
                    <a:pt x="1835" y="3331"/>
                    <a:pt x="1835" y="3331"/>
                    <a:pt x="1835" y="3339"/>
                  </a:cubicBezTo>
                  <a:lnTo>
                    <a:pt x="1850" y="3324"/>
                  </a:lnTo>
                  <a:close/>
                  <a:moveTo>
                    <a:pt x="1976" y="3324"/>
                  </a:moveTo>
                  <a:lnTo>
                    <a:pt x="1960" y="3339"/>
                  </a:lnTo>
                  <a:lnTo>
                    <a:pt x="1992" y="3339"/>
                  </a:lnTo>
                  <a:lnTo>
                    <a:pt x="1992" y="3324"/>
                  </a:lnTo>
                  <a:cubicBezTo>
                    <a:pt x="1981" y="3324"/>
                    <a:pt x="1978" y="3331"/>
                    <a:pt x="1976" y="3331"/>
                  </a:cubicBezTo>
                  <a:cubicBezTo>
                    <a:pt x="1976" y="3331"/>
                    <a:pt x="1976" y="3329"/>
                    <a:pt x="1976" y="3324"/>
                  </a:cubicBezTo>
                  <a:close/>
                  <a:moveTo>
                    <a:pt x="1709" y="3324"/>
                  </a:moveTo>
                  <a:cubicBezTo>
                    <a:pt x="1725" y="3339"/>
                    <a:pt x="1725" y="3339"/>
                    <a:pt x="1741" y="3355"/>
                  </a:cubicBezTo>
                  <a:cubicBezTo>
                    <a:pt x="1741" y="3339"/>
                    <a:pt x="1741" y="3339"/>
                    <a:pt x="1756" y="3339"/>
                  </a:cubicBezTo>
                  <a:cubicBezTo>
                    <a:pt x="1741" y="3339"/>
                    <a:pt x="1725" y="3324"/>
                    <a:pt x="1725" y="3324"/>
                  </a:cubicBezTo>
                  <a:close/>
                  <a:moveTo>
                    <a:pt x="4625" y="3339"/>
                  </a:moveTo>
                  <a:lnTo>
                    <a:pt x="4625" y="3355"/>
                  </a:lnTo>
                  <a:lnTo>
                    <a:pt x="4640" y="3355"/>
                  </a:lnTo>
                  <a:cubicBezTo>
                    <a:pt x="4640" y="3355"/>
                    <a:pt x="4625" y="3355"/>
                    <a:pt x="4625" y="3339"/>
                  </a:cubicBezTo>
                  <a:close/>
                  <a:moveTo>
                    <a:pt x="2070" y="3339"/>
                  </a:moveTo>
                  <a:cubicBezTo>
                    <a:pt x="2054" y="3355"/>
                    <a:pt x="2054" y="3355"/>
                    <a:pt x="2054" y="3355"/>
                  </a:cubicBezTo>
                  <a:lnTo>
                    <a:pt x="2070" y="3371"/>
                  </a:lnTo>
                  <a:cubicBezTo>
                    <a:pt x="2070" y="3371"/>
                    <a:pt x="2070" y="3355"/>
                    <a:pt x="2070" y="3355"/>
                  </a:cubicBezTo>
                  <a:lnTo>
                    <a:pt x="2070" y="3339"/>
                  </a:lnTo>
                  <a:close/>
                  <a:moveTo>
                    <a:pt x="2117" y="3371"/>
                  </a:moveTo>
                  <a:lnTo>
                    <a:pt x="2101" y="3386"/>
                  </a:lnTo>
                  <a:cubicBezTo>
                    <a:pt x="2117" y="3386"/>
                    <a:pt x="2133" y="3386"/>
                    <a:pt x="2133" y="3371"/>
                  </a:cubicBezTo>
                  <a:close/>
                  <a:moveTo>
                    <a:pt x="2133" y="3371"/>
                  </a:moveTo>
                  <a:cubicBezTo>
                    <a:pt x="2140" y="3379"/>
                    <a:pt x="2140" y="3379"/>
                    <a:pt x="2140" y="3379"/>
                  </a:cubicBezTo>
                  <a:cubicBezTo>
                    <a:pt x="2140" y="3379"/>
                    <a:pt x="2140" y="3379"/>
                    <a:pt x="2148" y="3386"/>
                  </a:cubicBezTo>
                  <a:lnTo>
                    <a:pt x="2148" y="3371"/>
                  </a:lnTo>
                  <a:close/>
                  <a:moveTo>
                    <a:pt x="2227" y="3371"/>
                  </a:moveTo>
                  <a:cubicBezTo>
                    <a:pt x="2227" y="3371"/>
                    <a:pt x="2227" y="3371"/>
                    <a:pt x="2227" y="3386"/>
                  </a:cubicBezTo>
                  <a:cubicBezTo>
                    <a:pt x="2234" y="3379"/>
                    <a:pt x="2238" y="3379"/>
                    <a:pt x="2240" y="3379"/>
                  </a:cubicBezTo>
                  <a:cubicBezTo>
                    <a:pt x="2242" y="3379"/>
                    <a:pt x="2242" y="3379"/>
                    <a:pt x="2242" y="3371"/>
                  </a:cubicBezTo>
                  <a:close/>
                  <a:moveTo>
                    <a:pt x="2854" y="3371"/>
                  </a:moveTo>
                  <a:cubicBezTo>
                    <a:pt x="2854" y="3386"/>
                    <a:pt x="2854" y="3386"/>
                    <a:pt x="2838" y="3386"/>
                  </a:cubicBezTo>
                  <a:lnTo>
                    <a:pt x="2854" y="3386"/>
                  </a:lnTo>
                  <a:lnTo>
                    <a:pt x="2854" y="3371"/>
                  </a:lnTo>
                  <a:close/>
                  <a:moveTo>
                    <a:pt x="4797" y="3371"/>
                  </a:moveTo>
                  <a:lnTo>
                    <a:pt x="4813" y="3386"/>
                  </a:lnTo>
                  <a:lnTo>
                    <a:pt x="4813" y="3371"/>
                  </a:lnTo>
                  <a:close/>
                  <a:moveTo>
                    <a:pt x="2133" y="3386"/>
                  </a:moveTo>
                  <a:cubicBezTo>
                    <a:pt x="2138" y="3392"/>
                    <a:pt x="2141" y="3393"/>
                    <a:pt x="2144" y="3393"/>
                  </a:cubicBezTo>
                  <a:cubicBezTo>
                    <a:pt x="2148" y="3393"/>
                    <a:pt x="2148" y="3386"/>
                    <a:pt x="2148" y="3386"/>
                  </a:cubicBezTo>
                  <a:close/>
                  <a:moveTo>
                    <a:pt x="2148" y="3386"/>
                  </a:moveTo>
                  <a:lnTo>
                    <a:pt x="2164" y="3402"/>
                  </a:lnTo>
                  <a:lnTo>
                    <a:pt x="2195" y="3402"/>
                  </a:lnTo>
                  <a:cubicBezTo>
                    <a:pt x="2195" y="3394"/>
                    <a:pt x="2195" y="3394"/>
                    <a:pt x="2195" y="3394"/>
                  </a:cubicBezTo>
                  <a:cubicBezTo>
                    <a:pt x="2195" y="3394"/>
                    <a:pt x="2195" y="3394"/>
                    <a:pt x="2195" y="3386"/>
                  </a:cubicBezTo>
                  <a:close/>
                  <a:moveTo>
                    <a:pt x="3935" y="3136"/>
                  </a:moveTo>
                  <a:cubicBezTo>
                    <a:pt x="3919" y="3151"/>
                    <a:pt x="3919" y="3151"/>
                    <a:pt x="3919" y="3151"/>
                  </a:cubicBezTo>
                  <a:cubicBezTo>
                    <a:pt x="3919" y="3167"/>
                    <a:pt x="3919" y="3167"/>
                    <a:pt x="3904" y="3167"/>
                  </a:cubicBezTo>
                  <a:cubicBezTo>
                    <a:pt x="3904" y="3183"/>
                    <a:pt x="3888" y="3183"/>
                    <a:pt x="3904" y="3198"/>
                  </a:cubicBezTo>
                  <a:lnTo>
                    <a:pt x="3919" y="3198"/>
                  </a:lnTo>
                  <a:cubicBezTo>
                    <a:pt x="3919" y="3198"/>
                    <a:pt x="3919" y="3198"/>
                    <a:pt x="3919" y="3214"/>
                  </a:cubicBezTo>
                  <a:lnTo>
                    <a:pt x="3919" y="3230"/>
                  </a:lnTo>
                  <a:lnTo>
                    <a:pt x="3935" y="3230"/>
                  </a:lnTo>
                  <a:lnTo>
                    <a:pt x="3951" y="3245"/>
                  </a:lnTo>
                  <a:cubicBezTo>
                    <a:pt x="3935" y="3261"/>
                    <a:pt x="3935" y="3261"/>
                    <a:pt x="3935" y="3261"/>
                  </a:cubicBezTo>
                  <a:lnTo>
                    <a:pt x="3935" y="3277"/>
                  </a:lnTo>
                  <a:lnTo>
                    <a:pt x="3904" y="3277"/>
                  </a:lnTo>
                  <a:lnTo>
                    <a:pt x="3904" y="3292"/>
                  </a:lnTo>
                  <a:cubicBezTo>
                    <a:pt x="3904" y="3292"/>
                    <a:pt x="3888" y="3292"/>
                    <a:pt x="3888" y="3308"/>
                  </a:cubicBezTo>
                  <a:cubicBezTo>
                    <a:pt x="3888" y="3292"/>
                    <a:pt x="3872" y="3292"/>
                    <a:pt x="3872" y="3292"/>
                  </a:cubicBezTo>
                  <a:lnTo>
                    <a:pt x="3857" y="3292"/>
                  </a:lnTo>
                  <a:cubicBezTo>
                    <a:pt x="3857" y="3292"/>
                    <a:pt x="3857" y="3308"/>
                    <a:pt x="3857" y="3308"/>
                  </a:cubicBezTo>
                  <a:lnTo>
                    <a:pt x="3841" y="3308"/>
                  </a:lnTo>
                  <a:cubicBezTo>
                    <a:pt x="3841" y="3308"/>
                    <a:pt x="3841" y="3292"/>
                    <a:pt x="3841" y="3292"/>
                  </a:cubicBezTo>
                  <a:lnTo>
                    <a:pt x="3825" y="3292"/>
                  </a:lnTo>
                  <a:cubicBezTo>
                    <a:pt x="3825" y="3308"/>
                    <a:pt x="3825" y="3308"/>
                    <a:pt x="3825" y="3308"/>
                  </a:cubicBezTo>
                  <a:lnTo>
                    <a:pt x="3810" y="3324"/>
                  </a:lnTo>
                  <a:lnTo>
                    <a:pt x="3794" y="3339"/>
                  </a:lnTo>
                  <a:lnTo>
                    <a:pt x="3778" y="3355"/>
                  </a:lnTo>
                  <a:lnTo>
                    <a:pt x="3794" y="3355"/>
                  </a:lnTo>
                  <a:cubicBezTo>
                    <a:pt x="3810" y="3371"/>
                    <a:pt x="3810" y="3386"/>
                    <a:pt x="3794" y="3386"/>
                  </a:cubicBezTo>
                  <a:cubicBezTo>
                    <a:pt x="3810" y="3402"/>
                    <a:pt x="3810" y="3402"/>
                    <a:pt x="3810" y="3402"/>
                  </a:cubicBezTo>
                  <a:lnTo>
                    <a:pt x="3825" y="3386"/>
                  </a:lnTo>
                  <a:lnTo>
                    <a:pt x="3857" y="3386"/>
                  </a:lnTo>
                  <a:cubicBezTo>
                    <a:pt x="3857" y="3371"/>
                    <a:pt x="3857" y="3371"/>
                    <a:pt x="3872" y="3371"/>
                  </a:cubicBezTo>
                  <a:lnTo>
                    <a:pt x="3872" y="3355"/>
                  </a:lnTo>
                  <a:cubicBezTo>
                    <a:pt x="3876" y="3351"/>
                    <a:pt x="3880" y="3350"/>
                    <a:pt x="3883" y="3350"/>
                  </a:cubicBezTo>
                  <a:cubicBezTo>
                    <a:pt x="3889" y="3350"/>
                    <a:pt x="3894" y="3354"/>
                    <a:pt x="3898" y="3354"/>
                  </a:cubicBezTo>
                  <a:cubicBezTo>
                    <a:pt x="3902" y="3354"/>
                    <a:pt x="3904" y="3351"/>
                    <a:pt x="3904" y="3339"/>
                  </a:cubicBezTo>
                  <a:lnTo>
                    <a:pt x="3919" y="3339"/>
                  </a:lnTo>
                  <a:cubicBezTo>
                    <a:pt x="3919" y="3355"/>
                    <a:pt x="3919" y="3355"/>
                    <a:pt x="3919" y="3355"/>
                  </a:cubicBezTo>
                  <a:lnTo>
                    <a:pt x="3935" y="3355"/>
                  </a:lnTo>
                  <a:lnTo>
                    <a:pt x="3935" y="3339"/>
                  </a:lnTo>
                  <a:lnTo>
                    <a:pt x="3951" y="3324"/>
                  </a:lnTo>
                  <a:cubicBezTo>
                    <a:pt x="3951" y="3308"/>
                    <a:pt x="3951" y="3308"/>
                    <a:pt x="3951" y="3308"/>
                  </a:cubicBezTo>
                  <a:cubicBezTo>
                    <a:pt x="3951" y="3300"/>
                    <a:pt x="3951" y="3300"/>
                    <a:pt x="3951" y="3300"/>
                  </a:cubicBezTo>
                  <a:cubicBezTo>
                    <a:pt x="3951" y="3300"/>
                    <a:pt x="3951" y="3300"/>
                    <a:pt x="3951" y="3292"/>
                  </a:cubicBezTo>
                  <a:lnTo>
                    <a:pt x="3935" y="3292"/>
                  </a:lnTo>
                  <a:lnTo>
                    <a:pt x="3951" y="3277"/>
                  </a:lnTo>
                  <a:lnTo>
                    <a:pt x="3966" y="3277"/>
                  </a:lnTo>
                  <a:cubicBezTo>
                    <a:pt x="3966" y="3277"/>
                    <a:pt x="3982" y="3261"/>
                    <a:pt x="3982" y="3261"/>
                  </a:cubicBezTo>
                  <a:lnTo>
                    <a:pt x="3966" y="3261"/>
                  </a:lnTo>
                  <a:cubicBezTo>
                    <a:pt x="3982" y="3245"/>
                    <a:pt x="3982" y="3245"/>
                    <a:pt x="3982" y="3245"/>
                  </a:cubicBezTo>
                  <a:cubicBezTo>
                    <a:pt x="3982" y="3245"/>
                    <a:pt x="3966" y="3230"/>
                    <a:pt x="3966" y="3230"/>
                  </a:cubicBezTo>
                  <a:cubicBezTo>
                    <a:pt x="3951" y="3230"/>
                    <a:pt x="3951" y="3214"/>
                    <a:pt x="3951" y="3214"/>
                  </a:cubicBezTo>
                  <a:cubicBezTo>
                    <a:pt x="3951" y="3198"/>
                    <a:pt x="3951" y="3198"/>
                    <a:pt x="3951" y="3198"/>
                  </a:cubicBezTo>
                  <a:lnTo>
                    <a:pt x="3935" y="3214"/>
                  </a:lnTo>
                  <a:lnTo>
                    <a:pt x="3935" y="3198"/>
                  </a:lnTo>
                  <a:cubicBezTo>
                    <a:pt x="3935" y="3198"/>
                    <a:pt x="3935" y="3183"/>
                    <a:pt x="3935" y="3183"/>
                  </a:cubicBezTo>
                  <a:cubicBezTo>
                    <a:pt x="3935" y="3167"/>
                    <a:pt x="3935" y="3167"/>
                    <a:pt x="3951" y="3167"/>
                  </a:cubicBezTo>
                  <a:cubicBezTo>
                    <a:pt x="3951" y="3167"/>
                    <a:pt x="3935" y="3167"/>
                    <a:pt x="3935" y="3151"/>
                  </a:cubicBezTo>
                  <a:cubicBezTo>
                    <a:pt x="3935" y="3151"/>
                    <a:pt x="3951" y="3151"/>
                    <a:pt x="3935" y="3136"/>
                  </a:cubicBezTo>
                  <a:close/>
                  <a:moveTo>
                    <a:pt x="5048" y="3386"/>
                  </a:moveTo>
                  <a:cubicBezTo>
                    <a:pt x="5048" y="3394"/>
                    <a:pt x="5048" y="3394"/>
                    <a:pt x="5048" y="3394"/>
                  </a:cubicBezTo>
                  <a:cubicBezTo>
                    <a:pt x="5048" y="3394"/>
                    <a:pt x="5048" y="3394"/>
                    <a:pt x="5048" y="3402"/>
                  </a:cubicBezTo>
                  <a:cubicBezTo>
                    <a:pt x="5064" y="3402"/>
                    <a:pt x="5064" y="3402"/>
                    <a:pt x="5048" y="3386"/>
                  </a:cubicBezTo>
                  <a:close/>
                  <a:moveTo>
                    <a:pt x="111" y="3308"/>
                  </a:moveTo>
                  <a:lnTo>
                    <a:pt x="111" y="3339"/>
                  </a:lnTo>
                  <a:lnTo>
                    <a:pt x="111" y="3355"/>
                  </a:lnTo>
                  <a:lnTo>
                    <a:pt x="126" y="3371"/>
                  </a:lnTo>
                  <a:lnTo>
                    <a:pt x="126" y="3386"/>
                  </a:lnTo>
                  <a:lnTo>
                    <a:pt x="142" y="3386"/>
                  </a:lnTo>
                  <a:cubicBezTo>
                    <a:pt x="126" y="3386"/>
                    <a:pt x="126" y="3386"/>
                    <a:pt x="126" y="3402"/>
                  </a:cubicBezTo>
                  <a:lnTo>
                    <a:pt x="158" y="3402"/>
                  </a:lnTo>
                  <a:lnTo>
                    <a:pt x="173" y="3418"/>
                  </a:lnTo>
                  <a:lnTo>
                    <a:pt x="205" y="3418"/>
                  </a:lnTo>
                  <a:lnTo>
                    <a:pt x="189" y="3402"/>
                  </a:lnTo>
                  <a:cubicBezTo>
                    <a:pt x="189" y="3386"/>
                    <a:pt x="189" y="3371"/>
                    <a:pt x="173" y="3371"/>
                  </a:cubicBezTo>
                  <a:lnTo>
                    <a:pt x="158" y="3371"/>
                  </a:lnTo>
                  <a:cubicBezTo>
                    <a:pt x="158" y="3355"/>
                    <a:pt x="158" y="3355"/>
                    <a:pt x="158" y="3355"/>
                  </a:cubicBezTo>
                  <a:cubicBezTo>
                    <a:pt x="142" y="3339"/>
                    <a:pt x="142" y="3324"/>
                    <a:pt x="126" y="3308"/>
                  </a:cubicBezTo>
                  <a:close/>
                  <a:moveTo>
                    <a:pt x="1145" y="3386"/>
                  </a:moveTo>
                  <a:cubicBezTo>
                    <a:pt x="1145" y="3386"/>
                    <a:pt x="1129" y="3402"/>
                    <a:pt x="1129" y="3402"/>
                  </a:cubicBezTo>
                  <a:lnTo>
                    <a:pt x="1145" y="3402"/>
                  </a:lnTo>
                  <a:lnTo>
                    <a:pt x="1145" y="3418"/>
                  </a:lnTo>
                  <a:lnTo>
                    <a:pt x="1161" y="3418"/>
                  </a:lnTo>
                  <a:cubicBezTo>
                    <a:pt x="1176" y="3402"/>
                    <a:pt x="1176" y="3402"/>
                    <a:pt x="1192" y="3402"/>
                  </a:cubicBezTo>
                  <a:lnTo>
                    <a:pt x="1192" y="3386"/>
                  </a:lnTo>
                  <a:close/>
                  <a:moveTo>
                    <a:pt x="2211" y="3402"/>
                  </a:moveTo>
                  <a:lnTo>
                    <a:pt x="2227" y="3418"/>
                  </a:lnTo>
                  <a:cubicBezTo>
                    <a:pt x="2227" y="3418"/>
                    <a:pt x="2258" y="3418"/>
                    <a:pt x="2258" y="3402"/>
                  </a:cubicBezTo>
                  <a:close/>
                  <a:moveTo>
                    <a:pt x="3324" y="3402"/>
                  </a:moveTo>
                  <a:cubicBezTo>
                    <a:pt x="3324" y="3418"/>
                    <a:pt x="3324" y="3418"/>
                    <a:pt x="3324" y="3418"/>
                  </a:cubicBezTo>
                  <a:lnTo>
                    <a:pt x="3340" y="3418"/>
                  </a:lnTo>
                  <a:cubicBezTo>
                    <a:pt x="3340" y="3418"/>
                    <a:pt x="3340" y="3418"/>
                    <a:pt x="3324" y="3402"/>
                  </a:cubicBezTo>
                  <a:close/>
                  <a:moveTo>
                    <a:pt x="3120" y="3433"/>
                  </a:moveTo>
                  <a:cubicBezTo>
                    <a:pt x="3120" y="3441"/>
                    <a:pt x="3120" y="3445"/>
                    <a:pt x="3122" y="3445"/>
                  </a:cubicBezTo>
                  <a:cubicBezTo>
                    <a:pt x="3124" y="3445"/>
                    <a:pt x="3128" y="3441"/>
                    <a:pt x="3136" y="3433"/>
                  </a:cubicBezTo>
                  <a:close/>
                  <a:moveTo>
                    <a:pt x="3355" y="3433"/>
                  </a:moveTo>
                  <a:lnTo>
                    <a:pt x="3340" y="3449"/>
                  </a:lnTo>
                  <a:lnTo>
                    <a:pt x="3355" y="3449"/>
                  </a:lnTo>
                  <a:lnTo>
                    <a:pt x="3355" y="3433"/>
                  </a:lnTo>
                  <a:close/>
                  <a:moveTo>
                    <a:pt x="2446" y="3465"/>
                  </a:moveTo>
                  <a:cubicBezTo>
                    <a:pt x="2462" y="3480"/>
                    <a:pt x="2462" y="3480"/>
                    <a:pt x="2462" y="3480"/>
                  </a:cubicBezTo>
                  <a:cubicBezTo>
                    <a:pt x="2462" y="3480"/>
                    <a:pt x="2462" y="3465"/>
                    <a:pt x="2462" y="3465"/>
                  </a:cubicBezTo>
                  <a:close/>
                  <a:moveTo>
                    <a:pt x="2713" y="3465"/>
                  </a:moveTo>
                  <a:cubicBezTo>
                    <a:pt x="2728" y="3480"/>
                    <a:pt x="2728" y="3480"/>
                    <a:pt x="2744" y="3480"/>
                  </a:cubicBezTo>
                  <a:cubicBezTo>
                    <a:pt x="2744" y="3465"/>
                    <a:pt x="2744" y="3465"/>
                    <a:pt x="2728" y="3465"/>
                  </a:cubicBezTo>
                  <a:close/>
                  <a:moveTo>
                    <a:pt x="2744" y="3465"/>
                  </a:moveTo>
                  <a:lnTo>
                    <a:pt x="2744" y="3480"/>
                  </a:lnTo>
                  <a:lnTo>
                    <a:pt x="2760" y="3465"/>
                  </a:lnTo>
                  <a:close/>
                  <a:moveTo>
                    <a:pt x="5048" y="3433"/>
                  </a:moveTo>
                  <a:cubicBezTo>
                    <a:pt x="5032" y="3449"/>
                    <a:pt x="5032" y="3465"/>
                    <a:pt x="5017" y="3465"/>
                  </a:cubicBezTo>
                  <a:cubicBezTo>
                    <a:pt x="5032" y="3480"/>
                    <a:pt x="5032" y="3480"/>
                    <a:pt x="5032" y="3480"/>
                  </a:cubicBezTo>
                  <a:cubicBezTo>
                    <a:pt x="5032" y="3480"/>
                    <a:pt x="5048" y="3465"/>
                    <a:pt x="5048" y="3465"/>
                  </a:cubicBezTo>
                  <a:cubicBezTo>
                    <a:pt x="5048" y="3449"/>
                    <a:pt x="5048" y="3449"/>
                    <a:pt x="5048" y="3449"/>
                  </a:cubicBezTo>
                  <a:lnTo>
                    <a:pt x="5048" y="3433"/>
                  </a:lnTo>
                  <a:close/>
                  <a:moveTo>
                    <a:pt x="2948" y="3418"/>
                  </a:moveTo>
                  <a:cubicBezTo>
                    <a:pt x="2932" y="3433"/>
                    <a:pt x="2932" y="3433"/>
                    <a:pt x="2916" y="3433"/>
                  </a:cubicBezTo>
                  <a:cubicBezTo>
                    <a:pt x="2916" y="3449"/>
                    <a:pt x="2916" y="3449"/>
                    <a:pt x="2916" y="3449"/>
                  </a:cubicBezTo>
                  <a:cubicBezTo>
                    <a:pt x="2916" y="3449"/>
                    <a:pt x="2901" y="3449"/>
                    <a:pt x="2901" y="3465"/>
                  </a:cubicBezTo>
                  <a:cubicBezTo>
                    <a:pt x="2916" y="3465"/>
                    <a:pt x="2916" y="3465"/>
                    <a:pt x="2916" y="3480"/>
                  </a:cubicBezTo>
                  <a:lnTo>
                    <a:pt x="2932" y="3465"/>
                  </a:lnTo>
                  <a:cubicBezTo>
                    <a:pt x="2932" y="3465"/>
                    <a:pt x="2932" y="3465"/>
                    <a:pt x="2932" y="3480"/>
                  </a:cubicBezTo>
                  <a:lnTo>
                    <a:pt x="2948" y="3480"/>
                  </a:lnTo>
                  <a:cubicBezTo>
                    <a:pt x="2948" y="3486"/>
                    <a:pt x="2949" y="3487"/>
                    <a:pt x="2952" y="3487"/>
                  </a:cubicBezTo>
                  <a:cubicBezTo>
                    <a:pt x="2956" y="3487"/>
                    <a:pt x="2963" y="3480"/>
                    <a:pt x="2963" y="3480"/>
                  </a:cubicBezTo>
                  <a:cubicBezTo>
                    <a:pt x="2974" y="3480"/>
                    <a:pt x="2977" y="3487"/>
                    <a:pt x="2983" y="3487"/>
                  </a:cubicBezTo>
                  <a:cubicBezTo>
                    <a:pt x="2986" y="3487"/>
                    <a:pt x="2989" y="3486"/>
                    <a:pt x="2995" y="3480"/>
                  </a:cubicBezTo>
                  <a:cubicBezTo>
                    <a:pt x="2995" y="3480"/>
                    <a:pt x="2979" y="3465"/>
                    <a:pt x="2995" y="3465"/>
                  </a:cubicBezTo>
                  <a:cubicBezTo>
                    <a:pt x="2995" y="3449"/>
                    <a:pt x="2995" y="3449"/>
                    <a:pt x="2995" y="3433"/>
                  </a:cubicBezTo>
                  <a:cubicBezTo>
                    <a:pt x="2995" y="3433"/>
                    <a:pt x="2979" y="3449"/>
                    <a:pt x="2963" y="3449"/>
                  </a:cubicBezTo>
                  <a:lnTo>
                    <a:pt x="2963" y="3433"/>
                  </a:lnTo>
                  <a:lnTo>
                    <a:pt x="2948" y="3449"/>
                  </a:lnTo>
                  <a:cubicBezTo>
                    <a:pt x="2948" y="3449"/>
                    <a:pt x="2948" y="3433"/>
                    <a:pt x="2948" y="3433"/>
                  </a:cubicBezTo>
                  <a:lnTo>
                    <a:pt x="2948" y="3418"/>
                  </a:lnTo>
                  <a:close/>
                  <a:moveTo>
                    <a:pt x="2916" y="3496"/>
                  </a:moveTo>
                  <a:lnTo>
                    <a:pt x="2916" y="3512"/>
                  </a:lnTo>
                  <a:lnTo>
                    <a:pt x="2901" y="3512"/>
                  </a:lnTo>
                  <a:lnTo>
                    <a:pt x="2901" y="3496"/>
                  </a:lnTo>
                  <a:close/>
                  <a:moveTo>
                    <a:pt x="3057" y="3512"/>
                  </a:moveTo>
                  <a:cubicBezTo>
                    <a:pt x="3057" y="3512"/>
                    <a:pt x="3057" y="3527"/>
                    <a:pt x="3042" y="3527"/>
                  </a:cubicBezTo>
                  <a:cubicBezTo>
                    <a:pt x="3042" y="3512"/>
                    <a:pt x="3057" y="3512"/>
                    <a:pt x="3057" y="3512"/>
                  </a:cubicBezTo>
                  <a:close/>
                  <a:moveTo>
                    <a:pt x="2697" y="3292"/>
                  </a:moveTo>
                  <a:lnTo>
                    <a:pt x="2697" y="3308"/>
                  </a:lnTo>
                  <a:cubicBezTo>
                    <a:pt x="2697" y="3308"/>
                    <a:pt x="2697" y="3308"/>
                    <a:pt x="2697" y="3324"/>
                  </a:cubicBezTo>
                  <a:lnTo>
                    <a:pt x="2681" y="3324"/>
                  </a:lnTo>
                  <a:lnTo>
                    <a:pt x="2666" y="3339"/>
                  </a:lnTo>
                  <a:lnTo>
                    <a:pt x="2650" y="3355"/>
                  </a:lnTo>
                  <a:lnTo>
                    <a:pt x="2650" y="3339"/>
                  </a:lnTo>
                  <a:lnTo>
                    <a:pt x="2634" y="3355"/>
                  </a:lnTo>
                  <a:lnTo>
                    <a:pt x="2619" y="3355"/>
                  </a:lnTo>
                  <a:cubicBezTo>
                    <a:pt x="2603" y="3371"/>
                    <a:pt x="2603" y="3386"/>
                    <a:pt x="2587" y="3386"/>
                  </a:cubicBezTo>
                  <a:lnTo>
                    <a:pt x="2571" y="3371"/>
                  </a:lnTo>
                  <a:cubicBezTo>
                    <a:pt x="2571" y="3379"/>
                    <a:pt x="2571" y="3379"/>
                    <a:pt x="2570" y="3379"/>
                  </a:cubicBezTo>
                  <a:cubicBezTo>
                    <a:pt x="2568" y="3379"/>
                    <a:pt x="2564" y="3379"/>
                    <a:pt x="2556" y="3386"/>
                  </a:cubicBezTo>
                  <a:lnTo>
                    <a:pt x="2524" y="3386"/>
                  </a:lnTo>
                  <a:cubicBezTo>
                    <a:pt x="2509" y="3402"/>
                    <a:pt x="2509" y="3402"/>
                    <a:pt x="2493" y="3418"/>
                  </a:cubicBezTo>
                  <a:lnTo>
                    <a:pt x="2493" y="3433"/>
                  </a:lnTo>
                  <a:cubicBezTo>
                    <a:pt x="2477" y="3449"/>
                    <a:pt x="2477" y="3449"/>
                    <a:pt x="2477" y="3449"/>
                  </a:cubicBezTo>
                  <a:cubicBezTo>
                    <a:pt x="2477" y="3465"/>
                    <a:pt x="2477" y="3465"/>
                    <a:pt x="2493" y="3480"/>
                  </a:cubicBezTo>
                  <a:lnTo>
                    <a:pt x="2477" y="3480"/>
                  </a:lnTo>
                  <a:lnTo>
                    <a:pt x="2477" y="3496"/>
                  </a:lnTo>
                  <a:lnTo>
                    <a:pt x="2493" y="3496"/>
                  </a:lnTo>
                  <a:cubicBezTo>
                    <a:pt x="2493" y="3480"/>
                    <a:pt x="2509" y="3480"/>
                    <a:pt x="2509" y="3480"/>
                  </a:cubicBezTo>
                  <a:lnTo>
                    <a:pt x="2524" y="3496"/>
                  </a:lnTo>
                  <a:cubicBezTo>
                    <a:pt x="2524" y="3496"/>
                    <a:pt x="2524" y="3480"/>
                    <a:pt x="2524" y="3480"/>
                  </a:cubicBezTo>
                  <a:cubicBezTo>
                    <a:pt x="2540" y="3465"/>
                    <a:pt x="2540" y="3465"/>
                    <a:pt x="2556" y="3465"/>
                  </a:cubicBezTo>
                  <a:cubicBezTo>
                    <a:pt x="2556" y="3449"/>
                    <a:pt x="2571" y="3449"/>
                    <a:pt x="2571" y="3449"/>
                  </a:cubicBezTo>
                  <a:lnTo>
                    <a:pt x="2587" y="3449"/>
                  </a:lnTo>
                  <a:cubicBezTo>
                    <a:pt x="2587" y="3449"/>
                    <a:pt x="2603" y="3433"/>
                    <a:pt x="2603" y="3433"/>
                  </a:cubicBezTo>
                  <a:lnTo>
                    <a:pt x="2728" y="3433"/>
                  </a:lnTo>
                  <a:cubicBezTo>
                    <a:pt x="2728" y="3433"/>
                    <a:pt x="2728" y="3449"/>
                    <a:pt x="2728" y="3449"/>
                  </a:cubicBezTo>
                  <a:lnTo>
                    <a:pt x="2760" y="3449"/>
                  </a:lnTo>
                  <a:cubicBezTo>
                    <a:pt x="2760" y="3449"/>
                    <a:pt x="2760" y="3449"/>
                    <a:pt x="2760" y="3465"/>
                  </a:cubicBezTo>
                  <a:lnTo>
                    <a:pt x="2807" y="3465"/>
                  </a:lnTo>
                  <a:lnTo>
                    <a:pt x="2807" y="3449"/>
                  </a:lnTo>
                  <a:lnTo>
                    <a:pt x="2838" y="3449"/>
                  </a:lnTo>
                  <a:cubicBezTo>
                    <a:pt x="2838" y="3465"/>
                    <a:pt x="2838" y="3465"/>
                    <a:pt x="2838" y="3465"/>
                  </a:cubicBezTo>
                  <a:cubicBezTo>
                    <a:pt x="2854" y="3480"/>
                    <a:pt x="2854" y="3480"/>
                    <a:pt x="2854" y="3496"/>
                  </a:cubicBezTo>
                  <a:lnTo>
                    <a:pt x="2869" y="3496"/>
                  </a:lnTo>
                  <a:lnTo>
                    <a:pt x="2885" y="3512"/>
                  </a:lnTo>
                  <a:cubicBezTo>
                    <a:pt x="2901" y="3527"/>
                    <a:pt x="2901" y="3527"/>
                    <a:pt x="2901" y="3527"/>
                  </a:cubicBezTo>
                  <a:cubicBezTo>
                    <a:pt x="2906" y="3522"/>
                    <a:pt x="2909" y="3520"/>
                    <a:pt x="2912" y="3520"/>
                  </a:cubicBezTo>
                  <a:cubicBezTo>
                    <a:pt x="2918" y="3520"/>
                    <a:pt x="2922" y="3527"/>
                    <a:pt x="2932" y="3527"/>
                  </a:cubicBezTo>
                  <a:lnTo>
                    <a:pt x="2948" y="3527"/>
                  </a:lnTo>
                  <a:cubicBezTo>
                    <a:pt x="2963" y="3527"/>
                    <a:pt x="2963" y="3543"/>
                    <a:pt x="2979" y="3543"/>
                  </a:cubicBezTo>
                  <a:cubicBezTo>
                    <a:pt x="2979" y="3543"/>
                    <a:pt x="2979" y="3543"/>
                    <a:pt x="2979" y="3559"/>
                  </a:cubicBezTo>
                  <a:lnTo>
                    <a:pt x="2995" y="3559"/>
                  </a:lnTo>
                  <a:cubicBezTo>
                    <a:pt x="2995" y="3559"/>
                    <a:pt x="2995" y="3543"/>
                    <a:pt x="2995" y="3543"/>
                  </a:cubicBezTo>
                  <a:lnTo>
                    <a:pt x="2963" y="3512"/>
                  </a:lnTo>
                  <a:lnTo>
                    <a:pt x="2948" y="3512"/>
                  </a:lnTo>
                  <a:cubicBezTo>
                    <a:pt x="2948" y="3512"/>
                    <a:pt x="2948" y="3496"/>
                    <a:pt x="2932" y="3496"/>
                  </a:cubicBezTo>
                  <a:lnTo>
                    <a:pt x="2916" y="3480"/>
                  </a:lnTo>
                  <a:lnTo>
                    <a:pt x="2901" y="3480"/>
                  </a:lnTo>
                  <a:cubicBezTo>
                    <a:pt x="2901" y="3480"/>
                    <a:pt x="2916" y="3465"/>
                    <a:pt x="2901" y="3465"/>
                  </a:cubicBezTo>
                  <a:lnTo>
                    <a:pt x="2885" y="3465"/>
                  </a:lnTo>
                  <a:cubicBezTo>
                    <a:pt x="2885" y="3465"/>
                    <a:pt x="2885" y="3449"/>
                    <a:pt x="2885" y="3449"/>
                  </a:cubicBezTo>
                  <a:lnTo>
                    <a:pt x="2869" y="3433"/>
                  </a:lnTo>
                  <a:lnTo>
                    <a:pt x="2885" y="3433"/>
                  </a:lnTo>
                  <a:cubicBezTo>
                    <a:pt x="2901" y="3433"/>
                    <a:pt x="2901" y="3433"/>
                    <a:pt x="2901" y="3418"/>
                  </a:cubicBezTo>
                  <a:lnTo>
                    <a:pt x="2901" y="3433"/>
                  </a:lnTo>
                  <a:lnTo>
                    <a:pt x="2916" y="3418"/>
                  </a:lnTo>
                  <a:lnTo>
                    <a:pt x="2916" y="3402"/>
                  </a:lnTo>
                  <a:cubicBezTo>
                    <a:pt x="2901" y="3386"/>
                    <a:pt x="2901" y="3386"/>
                    <a:pt x="2885" y="3386"/>
                  </a:cubicBezTo>
                  <a:lnTo>
                    <a:pt x="2854" y="3386"/>
                  </a:lnTo>
                  <a:cubicBezTo>
                    <a:pt x="2838" y="3402"/>
                    <a:pt x="2838" y="3402"/>
                    <a:pt x="2838" y="3402"/>
                  </a:cubicBezTo>
                  <a:lnTo>
                    <a:pt x="2838" y="3386"/>
                  </a:lnTo>
                  <a:lnTo>
                    <a:pt x="2822" y="3386"/>
                  </a:lnTo>
                  <a:cubicBezTo>
                    <a:pt x="2822" y="3386"/>
                    <a:pt x="2822" y="3386"/>
                    <a:pt x="2822" y="3371"/>
                  </a:cubicBezTo>
                  <a:lnTo>
                    <a:pt x="2838" y="3371"/>
                  </a:lnTo>
                  <a:cubicBezTo>
                    <a:pt x="2830" y="3363"/>
                    <a:pt x="2826" y="3363"/>
                    <a:pt x="2824" y="3363"/>
                  </a:cubicBezTo>
                  <a:cubicBezTo>
                    <a:pt x="2822" y="3363"/>
                    <a:pt x="2822" y="3363"/>
                    <a:pt x="2822" y="3355"/>
                  </a:cubicBezTo>
                  <a:cubicBezTo>
                    <a:pt x="2807" y="3339"/>
                    <a:pt x="2807" y="3339"/>
                    <a:pt x="2791" y="3339"/>
                  </a:cubicBezTo>
                  <a:lnTo>
                    <a:pt x="2775" y="3339"/>
                  </a:lnTo>
                  <a:lnTo>
                    <a:pt x="2791" y="3324"/>
                  </a:lnTo>
                  <a:cubicBezTo>
                    <a:pt x="2791" y="3316"/>
                    <a:pt x="2791" y="3316"/>
                    <a:pt x="2791" y="3316"/>
                  </a:cubicBezTo>
                  <a:cubicBezTo>
                    <a:pt x="2791" y="3316"/>
                    <a:pt x="2791" y="3316"/>
                    <a:pt x="2791" y="3308"/>
                  </a:cubicBezTo>
                  <a:cubicBezTo>
                    <a:pt x="2775" y="3308"/>
                    <a:pt x="2775" y="3324"/>
                    <a:pt x="2760" y="3324"/>
                  </a:cubicBezTo>
                  <a:cubicBezTo>
                    <a:pt x="2760" y="3324"/>
                    <a:pt x="2760" y="3324"/>
                    <a:pt x="2760" y="3308"/>
                  </a:cubicBezTo>
                  <a:lnTo>
                    <a:pt x="2744" y="3308"/>
                  </a:lnTo>
                  <a:lnTo>
                    <a:pt x="2744" y="3324"/>
                  </a:lnTo>
                  <a:lnTo>
                    <a:pt x="2728" y="3324"/>
                  </a:lnTo>
                  <a:cubicBezTo>
                    <a:pt x="2744" y="3308"/>
                    <a:pt x="2744" y="3308"/>
                    <a:pt x="2744" y="3292"/>
                  </a:cubicBezTo>
                  <a:cubicBezTo>
                    <a:pt x="2733" y="3292"/>
                    <a:pt x="2723" y="3299"/>
                    <a:pt x="2713" y="3299"/>
                  </a:cubicBezTo>
                  <a:cubicBezTo>
                    <a:pt x="2707" y="3299"/>
                    <a:pt x="2702" y="3298"/>
                    <a:pt x="2697" y="3292"/>
                  </a:cubicBezTo>
                  <a:close/>
                  <a:moveTo>
                    <a:pt x="3622" y="3496"/>
                  </a:moveTo>
                  <a:lnTo>
                    <a:pt x="3606" y="3512"/>
                  </a:lnTo>
                  <a:cubicBezTo>
                    <a:pt x="3575" y="3527"/>
                    <a:pt x="3559" y="3527"/>
                    <a:pt x="3543" y="3543"/>
                  </a:cubicBezTo>
                  <a:cubicBezTo>
                    <a:pt x="3543" y="3543"/>
                    <a:pt x="3528" y="3543"/>
                    <a:pt x="3528" y="3559"/>
                  </a:cubicBezTo>
                  <a:lnTo>
                    <a:pt x="3543" y="3559"/>
                  </a:lnTo>
                  <a:cubicBezTo>
                    <a:pt x="3549" y="3564"/>
                    <a:pt x="3550" y="3566"/>
                    <a:pt x="3551" y="3566"/>
                  </a:cubicBezTo>
                  <a:cubicBezTo>
                    <a:pt x="3552" y="3566"/>
                    <a:pt x="3549" y="3559"/>
                    <a:pt x="3559" y="3559"/>
                  </a:cubicBezTo>
                  <a:lnTo>
                    <a:pt x="3606" y="3559"/>
                  </a:lnTo>
                  <a:lnTo>
                    <a:pt x="3606" y="3543"/>
                  </a:lnTo>
                  <a:lnTo>
                    <a:pt x="3622" y="3559"/>
                  </a:lnTo>
                  <a:lnTo>
                    <a:pt x="3622" y="3543"/>
                  </a:lnTo>
                  <a:lnTo>
                    <a:pt x="3637" y="3543"/>
                  </a:lnTo>
                  <a:cubicBezTo>
                    <a:pt x="3653" y="3543"/>
                    <a:pt x="3669" y="3527"/>
                    <a:pt x="3669" y="3527"/>
                  </a:cubicBezTo>
                  <a:cubicBezTo>
                    <a:pt x="3669" y="3512"/>
                    <a:pt x="3669" y="3496"/>
                    <a:pt x="3669" y="3496"/>
                  </a:cubicBezTo>
                  <a:close/>
                  <a:moveTo>
                    <a:pt x="3097" y="3453"/>
                  </a:moveTo>
                  <a:cubicBezTo>
                    <a:pt x="3093" y="3453"/>
                    <a:pt x="3089" y="3457"/>
                    <a:pt x="3089" y="3465"/>
                  </a:cubicBezTo>
                  <a:lnTo>
                    <a:pt x="3057" y="3465"/>
                  </a:lnTo>
                  <a:lnTo>
                    <a:pt x="3057" y="3480"/>
                  </a:lnTo>
                  <a:lnTo>
                    <a:pt x="3010" y="3480"/>
                  </a:lnTo>
                  <a:cubicBezTo>
                    <a:pt x="3010" y="3480"/>
                    <a:pt x="3010" y="3480"/>
                    <a:pt x="3010" y="3496"/>
                  </a:cubicBezTo>
                  <a:cubicBezTo>
                    <a:pt x="3010" y="3504"/>
                    <a:pt x="3010" y="3504"/>
                    <a:pt x="3010" y="3504"/>
                  </a:cubicBezTo>
                  <a:cubicBezTo>
                    <a:pt x="3010" y="3504"/>
                    <a:pt x="3010" y="3504"/>
                    <a:pt x="3010" y="3512"/>
                  </a:cubicBezTo>
                  <a:lnTo>
                    <a:pt x="2995" y="3512"/>
                  </a:lnTo>
                  <a:lnTo>
                    <a:pt x="3010" y="3527"/>
                  </a:lnTo>
                  <a:cubicBezTo>
                    <a:pt x="2995" y="3527"/>
                    <a:pt x="2995" y="3527"/>
                    <a:pt x="2995" y="3543"/>
                  </a:cubicBezTo>
                  <a:cubicBezTo>
                    <a:pt x="2995" y="3543"/>
                    <a:pt x="2995" y="3543"/>
                    <a:pt x="3010" y="3559"/>
                  </a:cubicBezTo>
                  <a:lnTo>
                    <a:pt x="3010" y="3543"/>
                  </a:lnTo>
                  <a:cubicBezTo>
                    <a:pt x="3010" y="3559"/>
                    <a:pt x="3026" y="3559"/>
                    <a:pt x="3026" y="3559"/>
                  </a:cubicBezTo>
                  <a:lnTo>
                    <a:pt x="3042" y="3559"/>
                  </a:lnTo>
                  <a:lnTo>
                    <a:pt x="3057" y="3574"/>
                  </a:lnTo>
                  <a:cubicBezTo>
                    <a:pt x="3057" y="3559"/>
                    <a:pt x="3057" y="3559"/>
                    <a:pt x="3057" y="3559"/>
                  </a:cubicBezTo>
                  <a:cubicBezTo>
                    <a:pt x="3057" y="3559"/>
                    <a:pt x="3057" y="3543"/>
                    <a:pt x="3057" y="3543"/>
                  </a:cubicBezTo>
                  <a:lnTo>
                    <a:pt x="3073" y="3543"/>
                  </a:lnTo>
                  <a:cubicBezTo>
                    <a:pt x="3073" y="3543"/>
                    <a:pt x="3073" y="3527"/>
                    <a:pt x="3073" y="3527"/>
                  </a:cubicBezTo>
                  <a:cubicBezTo>
                    <a:pt x="3073" y="3527"/>
                    <a:pt x="3073" y="3527"/>
                    <a:pt x="3073" y="3512"/>
                  </a:cubicBezTo>
                  <a:lnTo>
                    <a:pt x="3057" y="3512"/>
                  </a:lnTo>
                  <a:cubicBezTo>
                    <a:pt x="3057" y="3512"/>
                    <a:pt x="3073" y="3512"/>
                    <a:pt x="3073" y="3496"/>
                  </a:cubicBezTo>
                  <a:cubicBezTo>
                    <a:pt x="3073" y="3512"/>
                    <a:pt x="3073" y="3512"/>
                    <a:pt x="3073" y="3512"/>
                  </a:cubicBezTo>
                  <a:lnTo>
                    <a:pt x="3089" y="3512"/>
                  </a:lnTo>
                  <a:cubicBezTo>
                    <a:pt x="3089" y="3512"/>
                    <a:pt x="3104" y="3496"/>
                    <a:pt x="3104" y="3496"/>
                  </a:cubicBezTo>
                  <a:lnTo>
                    <a:pt x="3120" y="3496"/>
                  </a:lnTo>
                  <a:lnTo>
                    <a:pt x="3104" y="3480"/>
                  </a:lnTo>
                  <a:cubicBezTo>
                    <a:pt x="3104" y="3480"/>
                    <a:pt x="3104" y="3487"/>
                    <a:pt x="3100" y="3487"/>
                  </a:cubicBezTo>
                  <a:cubicBezTo>
                    <a:pt x="3097" y="3487"/>
                    <a:pt x="3094" y="3486"/>
                    <a:pt x="3089" y="3480"/>
                  </a:cubicBezTo>
                  <a:cubicBezTo>
                    <a:pt x="3089" y="3480"/>
                    <a:pt x="3104" y="3480"/>
                    <a:pt x="3120" y="3465"/>
                  </a:cubicBezTo>
                  <a:lnTo>
                    <a:pt x="3104" y="3465"/>
                  </a:lnTo>
                  <a:cubicBezTo>
                    <a:pt x="3104" y="3457"/>
                    <a:pt x="3100" y="3453"/>
                    <a:pt x="3097" y="3453"/>
                  </a:cubicBezTo>
                  <a:close/>
                  <a:moveTo>
                    <a:pt x="4985" y="3559"/>
                  </a:moveTo>
                  <a:lnTo>
                    <a:pt x="4970" y="3574"/>
                  </a:lnTo>
                  <a:cubicBezTo>
                    <a:pt x="4970" y="3574"/>
                    <a:pt x="4970" y="3590"/>
                    <a:pt x="4970" y="3590"/>
                  </a:cubicBezTo>
                  <a:lnTo>
                    <a:pt x="4985" y="3590"/>
                  </a:lnTo>
                  <a:cubicBezTo>
                    <a:pt x="4985" y="3590"/>
                    <a:pt x="4985" y="3574"/>
                    <a:pt x="4985" y="3574"/>
                  </a:cubicBezTo>
                  <a:cubicBezTo>
                    <a:pt x="4985" y="3574"/>
                    <a:pt x="4985" y="3574"/>
                    <a:pt x="4985" y="3559"/>
                  </a:cubicBezTo>
                  <a:close/>
                  <a:moveTo>
                    <a:pt x="2242" y="3590"/>
                  </a:moveTo>
                  <a:lnTo>
                    <a:pt x="2242" y="3606"/>
                  </a:lnTo>
                  <a:lnTo>
                    <a:pt x="2258" y="3590"/>
                  </a:lnTo>
                  <a:close/>
                  <a:moveTo>
                    <a:pt x="2289" y="3402"/>
                  </a:moveTo>
                  <a:lnTo>
                    <a:pt x="2274" y="3418"/>
                  </a:lnTo>
                  <a:cubicBezTo>
                    <a:pt x="2274" y="3426"/>
                    <a:pt x="2274" y="3426"/>
                    <a:pt x="2272" y="3426"/>
                  </a:cubicBezTo>
                  <a:cubicBezTo>
                    <a:pt x="2270" y="3426"/>
                    <a:pt x="2266" y="3426"/>
                    <a:pt x="2258" y="3433"/>
                  </a:cubicBezTo>
                  <a:cubicBezTo>
                    <a:pt x="2274" y="3433"/>
                    <a:pt x="2274" y="3433"/>
                    <a:pt x="2274" y="3449"/>
                  </a:cubicBezTo>
                  <a:cubicBezTo>
                    <a:pt x="2274" y="3465"/>
                    <a:pt x="2274" y="3465"/>
                    <a:pt x="2274" y="3465"/>
                  </a:cubicBezTo>
                  <a:cubicBezTo>
                    <a:pt x="2274" y="3465"/>
                    <a:pt x="2289" y="3480"/>
                    <a:pt x="2289" y="3480"/>
                  </a:cubicBezTo>
                  <a:cubicBezTo>
                    <a:pt x="2289" y="3480"/>
                    <a:pt x="2305" y="3496"/>
                    <a:pt x="2305" y="3496"/>
                  </a:cubicBezTo>
                  <a:cubicBezTo>
                    <a:pt x="2289" y="3512"/>
                    <a:pt x="2289" y="3527"/>
                    <a:pt x="2289" y="3543"/>
                  </a:cubicBezTo>
                  <a:lnTo>
                    <a:pt x="2274" y="3543"/>
                  </a:lnTo>
                  <a:lnTo>
                    <a:pt x="2289" y="3559"/>
                  </a:lnTo>
                  <a:lnTo>
                    <a:pt x="2274" y="3574"/>
                  </a:lnTo>
                  <a:cubicBezTo>
                    <a:pt x="2274" y="3590"/>
                    <a:pt x="2274" y="3590"/>
                    <a:pt x="2274" y="3590"/>
                  </a:cubicBezTo>
                  <a:lnTo>
                    <a:pt x="2289" y="3606"/>
                  </a:lnTo>
                  <a:cubicBezTo>
                    <a:pt x="2289" y="3590"/>
                    <a:pt x="2289" y="3590"/>
                    <a:pt x="2305" y="3590"/>
                  </a:cubicBezTo>
                  <a:cubicBezTo>
                    <a:pt x="2305" y="3590"/>
                    <a:pt x="2305" y="3574"/>
                    <a:pt x="2305" y="3559"/>
                  </a:cubicBezTo>
                  <a:lnTo>
                    <a:pt x="2336" y="3559"/>
                  </a:lnTo>
                  <a:lnTo>
                    <a:pt x="2352" y="3543"/>
                  </a:lnTo>
                  <a:lnTo>
                    <a:pt x="2368" y="3543"/>
                  </a:lnTo>
                  <a:cubicBezTo>
                    <a:pt x="2368" y="3543"/>
                    <a:pt x="2383" y="3527"/>
                    <a:pt x="2383" y="3527"/>
                  </a:cubicBezTo>
                  <a:cubicBezTo>
                    <a:pt x="2399" y="3527"/>
                    <a:pt x="2399" y="3527"/>
                    <a:pt x="2399" y="3543"/>
                  </a:cubicBezTo>
                  <a:cubicBezTo>
                    <a:pt x="2399" y="3543"/>
                    <a:pt x="2399" y="3543"/>
                    <a:pt x="2399" y="3559"/>
                  </a:cubicBezTo>
                  <a:cubicBezTo>
                    <a:pt x="2415" y="3559"/>
                    <a:pt x="2415" y="3543"/>
                    <a:pt x="2430" y="3543"/>
                  </a:cubicBezTo>
                  <a:cubicBezTo>
                    <a:pt x="2430" y="3559"/>
                    <a:pt x="2430" y="3559"/>
                    <a:pt x="2446" y="3559"/>
                  </a:cubicBezTo>
                  <a:cubicBezTo>
                    <a:pt x="2446" y="3543"/>
                    <a:pt x="2462" y="3543"/>
                    <a:pt x="2462" y="3543"/>
                  </a:cubicBezTo>
                  <a:cubicBezTo>
                    <a:pt x="2462" y="3527"/>
                    <a:pt x="2462" y="3527"/>
                    <a:pt x="2462" y="3527"/>
                  </a:cubicBezTo>
                  <a:lnTo>
                    <a:pt x="2477" y="3512"/>
                  </a:lnTo>
                  <a:lnTo>
                    <a:pt x="2462" y="3512"/>
                  </a:lnTo>
                  <a:cubicBezTo>
                    <a:pt x="2462" y="3512"/>
                    <a:pt x="2462" y="3496"/>
                    <a:pt x="2462" y="3496"/>
                  </a:cubicBezTo>
                  <a:lnTo>
                    <a:pt x="2430" y="3496"/>
                  </a:lnTo>
                  <a:cubicBezTo>
                    <a:pt x="2446" y="3496"/>
                    <a:pt x="2446" y="3496"/>
                    <a:pt x="2446" y="3512"/>
                  </a:cubicBezTo>
                  <a:lnTo>
                    <a:pt x="2430" y="3512"/>
                  </a:lnTo>
                  <a:cubicBezTo>
                    <a:pt x="2446" y="3512"/>
                    <a:pt x="2446" y="3512"/>
                    <a:pt x="2446" y="3527"/>
                  </a:cubicBezTo>
                  <a:lnTo>
                    <a:pt x="2415" y="3527"/>
                  </a:lnTo>
                  <a:cubicBezTo>
                    <a:pt x="2415" y="3512"/>
                    <a:pt x="2415" y="3512"/>
                    <a:pt x="2415" y="3512"/>
                  </a:cubicBezTo>
                  <a:lnTo>
                    <a:pt x="2399" y="3512"/>
                  </a:lnTo>
                  <a:cubicBezTo>
                    <a:pt x="2399" y="3496"/>
                    <a:pt x="2399" y="3496"/>
                    <a:pt x="2399" y="3496"/>
                  </a:cubicBezTo>
                  <a:cubicBezTo>
                    <a:pt x="2399" y="3480"/>
                    <a:pt x="2399" y="3480"/>
                    <a:pt x="2399" y="3480"/>
                  </a:cubicBezTo>
                  <a:cubicBezTo>
                    <a:pt x="2399" y="3465"/>
                    <a:pt x="2399" y="3465"/>
                    <a:pt x="2399" y="3465"/>
                  </a:cubicBezTo>
                  <a:lnTo>
                    <a:pt x="2383" y="3433"/>
                  </a:lnTo>
                  <a:cubicBezTo>
                    <a:pt x="2368" y="3449"/>
                    <a:pt x="2352" y="3449"/>
                    <a:pt x="2352" y="3449"/>
                  </a:cubicBezTo>
                  <a:cubicBezTo>
                    <a:pt x="2336" y="3449"/>
                    <a:pt x="2336" y="3449"/>
                    <a:pt x="2321" y="3433"/>
                  </a:cubicBezTo>
                  <a:cubicBezTo>
                    <a:pt x="2321" y="3433"/>
                    <a:pt x="2321" y="3418"/>
                    <a:pt x="2321" y="3418"/>
                  </a:cubicBezTo>
                  <a:lnTo>
                    <a:pt x="2305" y="3418"/>
                  </a:lnTo>
                  <a:cubicBezTo>
                    <a:pt x="2289" y="3402"/>
                    <a:pt x="2289" y="3402"/>
                    <a:pt x="2289" y="3402"/>
                  </a:cubicBezTo>
                  <a:close/>
                  <a:moveTo>
                    <a:pt x="4970" y="3590"/>
                  </a:moveTo>
                  <a:lnTo>
                    <a:pt x="4970" y="3606"/>
                  </a:lnTo>
                  <a:lnTo>
                    <a:pt x="4985" y="3606"/>
                  </a:lnTo>
                  <a:lnTo>
                    <a:pt x="4970" y="3590"/>
                  </a:lnTo>
                  <a:close/>
                  <a:moveTo>
                    <a:pt x="2227" y="3606"/>
                  </a:moveTo>
                  <a:lnTo>
                    <a:pt x="2227" y="3621"/>
                  </a:lnTo>
                  <a:lnTo>
                    <a:pt x="2242" y="3606"/>
                  </a:lnTo>
                  <a:close/>
                  <a:moveTo>
                    <a:pt x="2054" y="3621"/>
                  </a:moveTo>
                  <a:cubicBezTo>
                    <a:pt x="2054" y="3637"/>
                    <a:pt x="2054" y="3637"/>
                    <a:pt x="2054" y="3637"/>
                  </a:cubicBezTo>
                  <a:lnTo>
                    <a:pt x="2070" y="3637"/>
                  </a:lnTo>
                  <a:cubicBezTo>
                    <a:pt x="2070" y="3637"/>
                    <a:pt x="2070" y="3621"/>
                    <a:pt x="2070" y="3621"/>
                  </a:cubicBezTo>
                  <a:close/>
                  <a:moveTo>
                    <a:pt x="3120" y="3653"/>
                  </a:moveTo>
                  <a:cubicBezTo>
                    <a:pt x="3120" y="3653"/>
                    <a:pt x="3136" y="3653"/>
                    <a:pt x="3136" y="3668"/>
                  </a:cubicBezTo>
                  <a:cubicBezTo>
                    <a:pt x="3136" y="3653"/>
                    <a:pt x="3136" y="3653"/>
                    <a:pt x="3136" y="3653"/>
                  </a:cubicBezTo>
                  <a:close/>
                  <a:moveTo>
                    <a:pt x="4954" y="3668"/>
                  </a:moveTo>
                  <a:cubicBezTo>
                    <a:pt x="4954" y="3668"/>
                    <a:pt x="4954" y="3668"/>
                    <a:pt x="4954" y="3684"/>
                  </a:cubicBezTo>
                  <a:cubicBezTo>
                    <a:pt x="4954" y="3684"/>
                    <a:pt x="4970" y="3668"/>
                    <a:pt x="4954" y="3668"/>
                  </a:cubicBezTo>
                  <a:close/>
                  <a:moveTo>
                    <a:pt x="471" y="3668"/>
                  </a:moveTo>
                  <a:cubicBezTo>
                    <a:pt x="471" y="3684"/>
                    <a:pt x="471" y="3700"/>
                    <a:pt x="471" y="3716"/>
                  </a:cubicBezTo>
                  <a:lnTo>
                    <a:pt x="487" y="3716"/>
                  </a:lnTo>
                  <a:cubicBezTo>
                    <a:pt x="502" y="3700"/>
                    <a:pt x="487" y="3700"/>
                    <a:pt x="487" y="3684"/>
                  </a:cubicBezTo>
                  <a:cubicBezTo>
                    <a:pt x="487" y="3668"/>
                    <a:pt x="487" y="3668"/>
                    <a:pt x="471" y="3668"/>
                  </a:cubicBezTo>
                  <a:close/>
                  <a:moveTo>
                    <a:pt x="3998" y="3684"/>
                  </a:moveTo>
                  <a:cubicBezTo>
                    <a:pt x="3998" y="3700"/>
                    <a:pt x="3998" y="3700"/>
                    <a:pt x="3998" y="3716"/>
                  </a:cubicBezTo>
                  <a:cubicBezTo>
                    <a:pt x="3998" y="3716"/>
                    <a:pt x="4014" y="3731"/>
                    <a:pt x="4014" y="3731"/>
                  </a:cubicBezTo>
                  <a:lnTo>
                    <a:pt x="4029" y="3731"/>
                  </a:lnTo>
                  <a:cubicBezTo>
                    <a:pt x="4045" y="3747"/>
                    <a:pt x="4045" y="3747"/>
                    <a:pt x="4045" y="3747"/>
                  </a:cubicBezTo>
                  <a:lnTo>
                    <a:pt x="4076" y="3747"/>
                  </a:lnTo>
                  <a:lnTo>
                    <a:pt x="4076" y="3763"/>
                  </a:lnTo>
                  <a:lnTo>
                    <a:pt x="4092" y="3763"/>
                  </a:lnTo>
                  <a:cubicBezTo>
                    <a:pt x="4092" y="3747"/>
                    <a:pt x="4108" y="3747"/>
                    <a:pt x="4108" y="3731"/>
                  </a:cubicBezTo>
                  <a:cubicBezTo>
                    <a:pt x="4108" y="3731"/>
                    <a:pt x="4108" y="3731"/>
                    <a:pt x="4108" y="3716"/>
                  </a:cubicBezTo>
                  <a:lnTo>
                    <a:pt x="4108" y="3700"/>
                  </a:lnTo>
                  <a:lnTo>
                    <a:pt x="4092" y="3684"/>
                  </a:lnTo>
                  <a:lnTo>
                    <a:pt x="4029" y="3684"/>
                  </a:lnTo>
                  <a:lnTo>
                    <a:pt x="4014" y="3700"/>
                  </a:lnTo>
                  <a:cubicBezTo>
                    <a:pt x="4014" y="3700"/>
                    <a:pt x="4014" y="3700"/>
                    <a:pt x="3998" y="3684"/>
                  </a:cubicBezTo>
                  <a:close/>
                  <a:moveTo>
                    <a:pt x="5001" y="3151"/>
                  </a:moveTo>
                  <a:cubicBezTo>
                    <a:pt x="5001" y="3167"/>
                    <a:pt x="4985" y="3167"/>
                    <a:pt x="4970" y="3183"/>
                  </a:cubicBezTo>
                  <a:cubicBezTo>
                    <a:pt x="4954" y="3198"/>
                    <a:pt x="4938" y="3198"/>
                    <a:pt x="4938" y="3198"/>
                  </a:cubicBezTo>
                  <a:cubicBezTo>
                    <a:pt x="4923" y="3214"/>
                    <a:pt x="4923" y="3214"/>
                    <a:pt x="4923" y="3214"/>
                  </a:cubicBezTo>
                  <a:lnTo>
                    <a:pt x="4923" y="3230"/>
                  </a:lnTo>
                  <a:cubicBezTo>
                    <a:pt x="4923" y="3230"/>
                    <a:pt x="4923" y="3230"/>
                    <a:pt x="4907" y="3245"/>
                  </a:cubicBezTo>
                  <a:cubicBezTo>
                    <a:pt x="4907" y="3245"/>
                    <a:pt x="4923" y="3261"/>
                    <a:pt x="4923" y="3261"/>
                  </a:cubicBezTo>
                  <a:cubicBezTo>
                    <a:pt x="4923" y="3277"/>
                    <a:pt x="4923" y="3277"/>
                    <a:pt x="4923" y="3277"/>
                  </a:cubicBezTo>
                  <a:cubicBezTo>
                    <a:pt x="4907" y="3277"/>
                    <a:pt x="4923" y="3277"/>
                    <a:pt x="4923" y="3292"/>
                  </a:cubicBezTo>
                  <a:cubicBezTo>
                    <a:pt x="4907" y="3292"/>
                    <a:pt x="4891" y="3308"/>
                    <a:pt x="4891" y="3308"/>
                  </a:cubicBezTo>
                  <a:cubicBezTo>
                    <a:pt x="4891" y="3308"/>
                    <a:pt x="4891" y="3308"/>
                    <a:pt x="4907" y="3324"/>
                  </a:cubicBezTo>
                  <a:cubicBezTo>
                    <a:pt x="4907" y="3339"/>
                    <a:pt x="4907" y="3339"/>
                    <a:pt x="4907" y="3339"/>
                  </a:cubicBezTo>
                  <a:lnTo>
                    <a:pt x="4891" y="3355"/>
                  </a:lnTo>
                  <a:lnTo>
                    <a:pt x="4876" y="3355"/>
                  </a:lnTo>
                  <a:lnTo>
                    <a:pt x="4876" y="3371"/>
                  </a:lnTo>
                  <a:lnTo>
                    <a:pt x="4860" y="3371"/>
                  </a:lnTo>
                  <a:lnTo>
                    <a:pt x="4860" y="3386"/>
                  </a:lnTo>
                  <a:cubicBezTo>
                    <a:pt x="4860" y="3386"/>
                    <a:pt x="4860" y="3386"/>
                    <a:pt x="4860" y="3402"/>
                  </a:cubicBezTo>
                  <a:lnTo>
                    <a:pt x="4844" y="3418"/>
                  </a:lnTo>
                  <a:lnTo>
                    <a:pt x="4860" y="3418"/>
                  </a:lnTo>
                  <a:cubicBezTo>
                    <a:pt x="4868" y="3426"/>
                    <a:pt x="4868" y="3426"/>
                    <a:pt x="4868" y="3426"/>
                  </a:cubicBezTo>
                  <a:cubicBezTo>
                    <a:pt x="4868" y="3426"/>
                    <a:pt x="4868" y="3426"/>
                    <a:pt x="4876" y="3433"/>
                  </a:cubicBezTo>
                  <a:cubicBezTo>
                    <a:pt x="4860" y="3449"/>
                    <a:pt x="4876" y="3449"/>
                    <a:pt x="4876" y="3449"/>
                  </a:cubicBezTo>
                  <a:lnTo>
                    <a:pt x="4860" y="3449"/>
                  </a:lnTo>
                  <a:cubicBezTo>
                    <a:pt x="4860" y="3465"/>
                    <a:pt x="4860" y="3465"/>
                    <a:pt x="4860" y="3480"/>
                  </a:cubicBezTo>
                  <a:cubicBezTo>
                    <a:pt x="4860" y="3496"/>
                    <a:pt x="4844" y="3496"/>
                    <a:pt x="4844" y="3496"/>
                  </a:cubicBezTo>
                  <a:cubicBezTo>
                    <a:pt x="4844" y="3504"/>
                    <a:pt x="4844" y="3504"/>
                    <a:pt x="4846" y="3504"/>
                  </a:cubicBezTo>
                  <a:cubicBezTo>
                    <a:pt x="4848" y="3504"/>
                    <a:pt x="4852" y="3504"/>
                    <a:pt x="4860" y="3512"/>
                  </a:cubicBezTo>
                  <a:cubicBezTo>
                    <a:pt x="4860" y="3512"/>
                    <a:pt x="4860" y="3527"/>
                    <a:pt x="4860" y="3543"/>
                  </a:cubicBezTo>
                  <a:lnTo>
                    <a:pt x="4844" y="3543"/>
                  </a:lnTo>
                  <a:cubicBezTo>
                    <a:pt x="4860" y="3574"/>
                    <a:pt x="4844" y="3559"/>
                    <a:pt x="4844" y="3574"/>
                  </a:cubicBezTo>
                  <a:lnTo>
                    <a:pt x="4844" y="3590"/>
                  </a:lnTo>
                  <a:lnTo>
                    <a:pt x="4844" y="3606"/>
                  </a:lnTo>
                  <a:cubicBezTo>
                    <a:pt x="4844" y="3606"/>
                    <a:pt x="4844" y="3606"/>
                    <a:pt x="4844" y="3621"/>
                  </a:cubicBezTo>
                  <a:cubicBezTo>
                    <a:pt x="4844" y="3637"/>
                    <a:pt x="4844" y="3637"/>
                    <a:pt x="4829" y="3637"/>
                  </a:cubicBezTo>
                  <a:lnTo>
                    <a:pt x="4829" y="3653"/>
                  </a:lnTo>
                  <a:lnTo>
                    <a:pt x="4844" y="3668"/>
                  </a:lnTo>
                  <a:cubicBezTo>
                    <a:pt x="4829" y="3668"/>
                    <a:pt x="4829" y="3684"/>
                    <a:pt x="4829" y="3684"/>
                  </a:cubicBezTo>
                  <a:cubicBezTo>
                    <a:pt x="4829" y="3700"/>
                    <a:pt x="4829" y="3700"/>
                    <a:pt x="4829" y="3700"/>
                  </a:cubicBezTo>
                  <a:cubicBezTo>
                    <a:pt x="4829" y="3716"/>
                    <a:pt x="4829" y="3716"/>
                    <a:pt x="4844" y="3731"/>
                  </a:cubicBezTo>
                  <a:cubicBezTo>
                    <a:pt x="4844" y="3731"/>
                    <a:pt x="4860" y="3731"/>
                    <a:pt x="4860" y="3747"/>
                  </a:cubicBezTo>
                  <a:lnTo>
                    <a:pt x="4860" y="3763"/>
                  </a:lnTo>
                  <a:cubicBezTo>
                    <a:pt x="4860" y="3763"/>
                    <a:pt x="4860" y="3778"/>
                    <a:pt x="4876" y="3794"/>
                  </a:cubicBezTo>
                  <a:lnTo>
                    <a:pt x="4891" y="3778"/>
                  </a:lnTo>
                  <a:lnTo>
                    <a:pt x="4891" y="3763"/>
                  </a:lnTo>
                  <a:lnTo>
                    <a:pt x="4891" y="3747"/>
                  </a:lnTo>
                  <a:lnTo>
                    <a:pt x="4907" y="3747"/>
                  </a:lnTo>
                  <a:cubicBezTo>
                    <a:pt x="4907" y="3747"/>
                    <a:pt x="4907" y="3747"/>
                    <a:pt x="4907" y="3731"/>
                  </a:cubicBezTo>
                  <a:cubicBezTo>
                    <a:pt x="4907" y="3731"/>
                    <a:pt x="4907" y="3731"/>
                    <a:pt x="4907" y="3716"/>
                  </a:cubicBezTo>
                  <a:cubicBezTo>
                    <a:pt x="4907" y="3700"/>
                    <a:pt x="4907" y="3700"/>
                    <a:pt x="4907" y="3700"/>
                  </a:cubicBezTo>
                  <a:cubicBezTo>
                    <a:pt x="4907" y="3700"/>
                    <a:pt x="4907" y="3700"/>
                    <a:pt x="4907" y="3684"/>
                  </a:cubicBezTo>
                  <a:cubicBezTo>
                    <a:pt x="4907" y="3684"/>
                    <a:pt x="4907" y="3684"/>
                    <a:pt x="4907" y="3668"/>
                  </a:cubicBezTo>
                  <a:cubicBezTo>
                    <a:pt x="4907" y="3653"/>
                    <a:pt x="4907" y="3653"/>
                    <a:pt x="4907" y="3653"/>
                  </a:cubicBezTo>
                  <a:cubicBezTo>
                    <a:pt x="4907" y="3653"/>
                    <a:pt x="4907" y="3653"/>
                    <a:pt x="4923" y="3637"/>
                  </a:cubicBezTo>
                  <a:cubicBezTo>
                    <a:pt x="4923" y="3621"/>
                    <a:pt x="4923" y="3621"/>
                    <a:pt x="4923" y="3621"/>
                  </a:cubicBezTo>
                  <a:cubicBezTo>
                    <a:pt x="4923" y="3621"/>
                    <a:pt x="4923" y="3606"/>
                    <a:pt x="4938" y="3606"/>
                  </a:cubicBezTo>
                  <a:cubicBezTo>
                    <a:pt x="4923" y="3590"/>
                    <a:pt x="4923" y="3574"/>
                    <a:pt x="4923" y="3559"/>
                  </a:cubicBezTo>
                  <a:cubicBezTo>
                    <a:pt x="4923" y="3559"/>
                    <a:pt x="4938" y="3559"/>
                    <a:pt x="4954" y="3543"/>
                  </a:cubicBezTo>
                  <a:lnTo>
                    <a:pt x="4938" y="3543"/>
                  </a:lnTo>
                  <a:cubicBezTo>
                    <a:pt x="4954" y="3543"/>
                    <a:pt x="4954" y="3527"/>
                    <a:pt x="4954" y="3527"/>
                  </a:cubicBezTo>
                  <a:lnTo>
                    <a:pt x="4954" y="3512"/>
                  </a:lnTo>
                  <a:lnTo>
                    <a:pt x="4970" y="3512"/>
                  </a:lnTo>
                  <a:cubicBezTo>
                    <a:pt x="4970" y="3496"/>
                    <a:pt x="4970" y="3496"/>
                    <a:pt x="4970" y="3496"/>
                  </a:cubicBezTo>
                  <a:cubicBezTo>
                    <a:pt x="4970" y="3496"/>
                    <a:pt x="4970" y="3480"/>
                    <a:pt x="4970" y="3480"/>
                  </a:cubicBezTo>
                  <a:lnTo>
                    <a:pt x="4970" y="3465"/>
                  </a:lnTo>
                  <a:lnTo>
                    <a:pt x="4970" y="3449"/>
                  </a:lnTo>
                  <a:lnTo>
                    <a:pt x="4970" y="3433"/>
                  </a:lnTo>
                  <a:lnTo>
                    <a:pt x="4985" y="3433"/>
                  </a:lnTo>
                  <a:lnTo>
                    <a:pt x="4985" y="3418"/>
                  </a:lnTo>
                  <a:cubicBezTo>
                    <a:pt x="4985" y="3418"/>
                    <a:pt x="4985" y="3418"/>
                    <a:pt x="4985" y="3402"/>
                  </a:cubicBezTo>
                  <a:lnTo>
                    <a:pt x="5001" y="3402"/>
                  </a:lnTo>
                  <a:lnTo>
                    <a:pt x="4985" y="3386"/>
                  </a:lnTo>
                  <a:lnTo>
                    <a:pt x="5017" y="3386"/>
                  </a:lnTo>
                  <a:cubicBezTo>
                    <a:pt x="5017" y="3371"/>
                    <a:pt x="5001" y="3371"/>
                    <a:pt x="5001" y="3371"/>
                  </a:cubicBezTo>
                  <a:lnTo>
                    <a:pt x="5017" y="3371"/>
                  </a:lnTo>
                  <a:cubicBezTo>
                    <a:pt x="5017" y="3355"/>
                    <a:pt x="5017" y="3355"/>
                    <a:pt x="5017" y="3355"/>
                  </a:cubicBezTo>
                  <a:cubicBezTo>
                    <a:pt x="5017" y="3339"/>
                    <a:pt x="5032" y="3324"/>
                    <a:pt x="5032" y="3324"/>
                  </a:cubicBezTo>
                  <a:lnTo>
                    <a:pt x="5017" y="3324"/>
                  </a:lnTo>
                  <a:cubicBezTo>
                    <a:pt x="5032" y="3324"/>
                    <a:pt x="5032" y="3308"/>
                    <a:pt x="5032" y="3308"/>
                  </a:cubicBezTo>
                  <a:lnTo>
                    <a:pt x="5048" y="3292"/>
                  </a:lnTo>
                  <a:lnTo>
                    <a:pt x="5048" y="3277"/>
                  </a:lnTo>
                  <a:cubicBezTo>
                    <a:pt x="5048" y="3277"/>
                    <a:pt x="5048" y="3277"/>
                    <a:pt x="5064" y="3261"/>
                  </a:cubicBezTo>
                  <a:cubicBezTo>
                    <a:pt x="5048" y="3261"/>
                    <a:pt x="5048" y="3245"/>
                    <a:pt x="5048" y="3245"/>
                  </a:cubicBezTo>
                  <a:cubicBezTo>
                    <a:pt x="5048" y="3245"/>
                    <a:pt x="5048" y="3245"/>
                    <a:pt x="5048" y="3230"/>
                  </a:cubicBezTo>
                  <a:cubicBezTo>
                    <a:pt x="5048" y="3230"/>
                    <a:pt x="5048" y="3230"/>
                    <a:pt x="5048" y="3214"/>
                  </a:cubicBezTo>
                  <a:cubicBezTo>
                    <a:pt x="5048" y="3198"/>
                    <a:pt x="5048" y="3198"/>
                    <a:pt x="5048" y="3198"/>
                  </a:cubicBezTo>
                  <a:cubicBezTo>
                    <a:pt x="5048" y="3198"/>
                    <a:pt x="5048" y="3183"/>
                    <a:pt x="5032" y="3183"/>
                  </a:cubicBezTo>
                  <a:cubicBezTo>
                    <a:pt x="5032" y="3183"/>
                    <a:pt x="5032" y="3183"/>
                    <a:pt x="5032" y="3198"/>
                  </a:cubicBezTo>
                  <a:cubicBezTo>
                    <a:pt x="5032" y="3183"/>
                    <a:pt x="5032" y="3183"/>
                    <a:pt x="5017" y="3167"/>
                  </a:cubicBezTo>
                  <a:cubicBezTo>
                    <a:pt x="5017" y="3167"/>
                    <a:pt x="5017" y="3167"/>
                    <a:pt x="5001" y="3151"/>
                  </a:cubicBezTo>
                  <a:close/>
                  <a:moveTo>
                    <a:pt x="2227" y="3543"/>
                  </a:moveTo>
                  <a:cubicBezTo>
                    <a:pt x="2227" y="3543"/>
                    <a:pt x="2211" y="3559"/>
                    <a:pt x="2211" y="3559"/>
                  </a:cubicBezTo>
                  <a:lnTo>
                    <a:pt x="2195" y="3574"/>
                  </a:lnTo>
                  <a:cubicBezTo>
                    <a:pt x="2195" y="3590"/>
                    <a:pt x="2195" y="3590"/>
                    <a:pt x="2195" y="3590"/>
                  </a:cubicBezTo>
                  <a:lnTo>
                    <a:pt x="2180" y="3606"/>
                  </a:lnTo>
                  <a:lnTo>
                    <a:pt x="2180" y="3621"/>
                  </a:lnTo>
                  <a:lnTo>
                    <a:pt x="2164" y="3621"/>
                  </a:lnTo>
                  <a:cubicBezTo>
                    <a:pt x="2164" y="3637"/>
                    <a:pt x="2148" y="3637"/>
                    <a:pt x="2133" y="3637"/>
                  </a:cubicBezTo>
                  <a:lnTo>
                    <a:pt x="2117" y="3653"/>
                  </a:lnTo>
                  <a:lnTo>
                    <a:pt x="2101" y="3653"/>
                  </a:lnTo>
                  <a:cubicBezTo>
                    <a:pt x="2101" y="3668"/>
                    <a:pt x="2086" y="3668"/>
                    <a:pt x="2086" y="3668"/>
                  </a:cubicBezTo>
                  <a:cubicBezTo>
                    <a:pt x="2070" y="3668"/>
                    <a:pt x="2070" y="3653"/>
                    <a:pt x="2070" y="3653"/>
                  </a:cubicBezTo>
                  <a:cubicBezTo>
                    <a:pt x="2070" y="3653"/>
                    <a:pt x="2054" y="3653"/>
                    <a:pt x="2054" y="3637"/>
                  </a:cubicBezTo>
                  <a:lnTo>
                    <a:pt x="2054" y="3653"/>
                  </a:lnTo>
                  <a:lnTo>
                    <a:pt x="2039" y="3653"/>
                  </a:lnTo>
                  <a:lnTo>
                    <a:pt x="2054" y="3668"/>
                  </a:lnTo>
                  <a:cubicBezTo>
                    <a:pt x="2039" y="3668"/>
                    <a:pt x="2039" y="3684"/>
                    <a:pt x="2039" y="3684"/>
                  </a:cubicBezTo>
                  <a:cubicBezTo>
                    <a:pt x="2039" y="3684"/>
                    <a:pt x="2039" y="3684"/>
                    <a:pt x="2039" y="3700"/>
                  </a:cubicBezTo>
                  <a:cubicBezTo>
                    <a:pt x="2023" y="3700"/>
                    <a:pt x="2023" y="3684"/>
                    <a:pt x="2023" y="3684"/>
                  </a:cubicBezTo>
                  <a:lnTo>
                    <a:pt x="2023" y="3700"/>
                  </a:lnTo>
                  <a:lnTo>
                    <a:pt x="2007" y="3700"/>
                  </a:lnTo>
                  <a:cubicBezTo>
                    <a:pt x="2007" y="3716"/>
                    <a:pt x="2007" y="3716"/>
                    <a:pt x="2007" y="3716"/>
                  </a:cubicBezTo>
                  <a:cubicBezTo>
                    <a:pt x="1992" y="3731"/>
                    <a:pt x="1992" y="3731"/>
                    <a:pt x="1976" y="3747"/>
                  </a:cubicBezTo>
                  <a:cubicBezTo>
                    <a:pt x="1976" y="3747"/>
                    <a:pt x="1945" y="3763"/>
                    <a:pt x="1929" y="3763"/>
                  </a:cubicBezTo>
                  <a:lnTo>
                    <a:pt x="1945" y="3763"/>
                  </a:lnTo>
                  <a:lnTo>
                    <a:pt x="1929" y="3778"/>
                  </a:lnTo>
                  <a:cubicBezTo>
                    <a:pt x="1929" y="3778"/>
                    <a:pt x="1929" y="3778"/>
                    <a:pt x="1929" y="3794"/>
                  </a:cubicBezTo>
                  <a:lnTo>
                    <a:pt x="1913" y="3810"/>
                  </a:lnTo>
                  <a:lnTo>
                    <a:pt x="1897" y="3810"/>
                  </a:lnTo>
                  <a:lnTo>
                    <a:pt x="1882" y="3825"/>
                  </a:lnTo>
                  <a:cubicBezTo>
                    <a:pt x="1882" y="3825"/>
                    <a:pt x="1882" y="3825"/>
                    <a:pt x="1882" y="3841"/>
                  </a:cubicBezTo>
                  <a:lnTo>
                    <a:pt x="1897" y="3841"/>
                  </a:lnTo>
                  <a:cubicBezTo>
                    <a:pt x="1913" y="3841"/>
                    <a:pt x="1913" y="3825"/>
                    <a:pt x="1929" y="3825"/>
                  </a:cubicBezTo>
                  <a:lnTo>
                    <a:pt x="1929" y="3810"/>
                  </a:lnTo>
                  <a:cubicBezTo>
                    <a:pt x="1929" y="3810"/>
                    <a:pt x="1945" y="3810"/>
                    <a:pt x="1960" y="3825"/>
                  </a:cubicBezTo>
                  <a:lnTo>
                    <a:pt x="1976" y="3810"/>
                  </a:lnTo>
                  <a:cubicBezTo>
                    <a:pt x="1992" y="3810"/>
                    <a:pt x="1992" y="3810"/>
                    <a:pt x="1992" y="3794"/>
                  </a:cubicBezTo>
                  <a:lnTo>
                    <a:pt x="2007" y="3794"/>
                  </a:lnTo>
                  <a:cubicBezTo>
                    <a:pt x="2023" y="3794"/>
                    <a:pt x="2023" y="3778"/>
                    <a:pt x="2023" y="3778"/>
                  </a:cubicBezTo>
                  <a:lnTo>
                    <a:pt x="2039" y="3763"/>
                  </a:lnTo>
                  <a:cubicBezTo>
                    <a:pt x="2039" y="3747"/>
                    <a:pt x="2054" y="3747"/>
                    <a:pt x="2054" y="3747"/>
                  </a:cubicBezTo>
                  <a:cubicBezTo>
                    <a:pt x="2070" y="3731"/>
                    <a:pt x="2070" y="3716"/>
                    <a:pt x="2086" y="3716"/>
                  </a:cubicBezTo>
                  <a:lnTo>
                    <a:pt x="2117" y="3700"/>
                  </a:lnTo>
                  <a:cubicBezTo>
                    <a:pt x="2117" y="3700"/>
                    <a:pt x="2133" y="3684"/>
                    <a:pt x="2133" y="3684"/>
                  </a:cubicBezTo>
                  <a:lnTo>
                    <a:pt x="2148" y="3668"/>
                  </a:lnTo>
                  <a:lnTo>
                    <a:pt x="2148" y="3684"/>
                  </a:lnTo>
                  <a:cubicBezTo>
                    <a:pt x="2148" y="3668"/>
                    <a:pt x="2164" y="3653"/>
                    <a:pt x="2164" y="3653"/>
                  </a:cubicBezTo>
                  <a:cubicBezTo>
                    <a:pt x="2180" y="3637"/>
                    <a:pt x="2180" y="3637"/>
                    <a:pt x="2195" y="3637"/>
                  </a:cubicBezTo>
                  <a:lnTo>
                    <a:pt x="2211" y="3621"/>
                  </a:lnTo>
                  <a:cubicBezTo>
                    <a:pt x="2211" y="3621"/>
                    <a:pt x="2227" y="3621"/>
                    <a:pt x="2227" y="3606"/>
                  </a:cubicBezTo>
                  <a:lnTo>
                    <a:pt x="2211" y="3606"/>
                  </a:lnTo>
                  <a:lnTo>
                    <a:pt x="2211" y="3590"/>
                  </a:lnTo>
                  <a:cubicBezTo>
                    <a:pt x="2227" y="3590"/>
                    <a:pt x="2227" y="3574"/>
                    <a:pt x="2227" y="3559"/>
                  </a:cubicBezTo>
                  <a:lnTo>
                    <a:pt x="2227" y="3543"/>
                  </a:lnTo>
                  <a:close/>
                  <a:moveTo>
                    <a:pt x="4860" y="3841"/>
                  </a:moveTo>
                  <a:lnTo>
                    <a:pt x="4844" y="3857"/>
                  </a:lnTo>
                  <a:lnTo>
                    <a:pt x="4860" y="3857"/>
                  </a:lnTo>
                  <a:lnTo>
                    <a:pt x="4860" y="3841"/>
                  </a:lnTo>
                  <a:close/>
                  <a:moveTo>
                    <a:pt x="4719" y="3998"/>
                  </a:moveTo>
                  <a:lnTo>
                    <a:pt x="4703" y="4013"/>
                  </a:lnTo>
                  <a:lnTo>
                    <a:pt x="4719" y="4013"/>
                  </a:lnTo>
                  <a:lnTo>
                    <a:pt x="4719" y="3998"/>
                  </a:lnTo>
                  <a:close/>
                  <a:moveTo>
                    <a:pt x="1976" y="3998"/>
                  </a:moveTo>
                  <a:cubicBezTo>
                    <a:pt x="1976" y="4013"/>
                    <a:pt x="1976" y="4013"/>
                    <a:pt x="1976" y="4029"/>
                  </a:cubicBezTo>
                  <a:lnTo>
                    <a:pt x="2007" y="4029"/>
                  </a:lnTo>
                  <a:cubicBezTo>
                    <a:pt x="1992" y="4013"/>
                    <a:pt x="1992" y="4013"/>
                    <a:pt x="1992" y="3998"/>
                  </a:cubicBezTo>
                  <a:close/>
                  <a:moveTo>
                    <a:pt x="4688" y="4013"/>
                  </a:moveTo>
                  <a:lnTo>
                    <a:pt x="4688" y="4029"/>
                  </a:lnTo>
                  <a:lnTo>
                    <a:pt x="4703" y="4013"/>
                  </a:lnTo>
                  <a:close/>
                  <a:moveTo>
                    <a:pt x="4656" y="4045"/>
                  </a:moveTo>
                  <a:cubicBezTo>
                    <a:pt x="4656" y="4045"/>
                    <a:pt x="4640" y="4045"/>
                    <a:pt x="4640" y="4060"/>
                  </a:cubicBezTo>
                  <a:lnTo>
                    <a:pt x="4656" y="4060"/>
                  </a:lnTo>
                  <a:lnTo>
                    <a:pt x="4656" y="4045"/>
                  </a:lnTo>
                  <a:close/>
                  <a:moveTo>
                    <a:pt x="6710" y="4154"/>
                  </a:moveTo>
                  <a:cubicBezTo>
                    <a:pt x="6694" y="4154"/>
                    <a:pt x="6694" y="4154"/>
                    <a:pt x="6694" y="4170"/>
                  </a:cubicBezTo>
                  <a:lnTo>
                    <a:pt x="6725" y="4170"/>
                  </a:lnTo>
                  <a:lnTo>
                    <a:pt x="6725" y="4154"/>
                  </a:lnTo>
                  <a:close/>
                  <a:moveTo>
                    <a:pt x="6788" y="4186"/>
                  </a:moveTo>
                  <a:cubicBezTo>
                    <a:pt x="6788" y="4186"/>
                    <a:pt x="6788" y="4186"/>
                    <a:pt x="6788" y="4201"/>
                  </a:cubicBezTo>
                  <a:cubicBezTo>
                    <a:pt x="6788" y="4201"/>
                    <a:pt x="6788" y="4201"/>
                    <a:pt x="6804" y="4217"/>
                  </a:cubicBezTo>
                  <a:lnTo>
                    <a:pt x="6804" y="4201"/>
                  </a:lnTo>
                  <a:lnTo>
                    <a:pt x="6788" y="4186"/>
                  </a:lnTo>
                  <a:close/>
                  <a:moveTo>
                    <a:pt x="832" y="4217"/>
                  </a:moveTo>
                  <a:cubicBezTo>
                    <a:pt x="832" y="4233"/>
                    <a:pt x="832" y="4233"/>
                    <a:pt x="832" y="4233"/>
                  </a:cubicBezTo>
                  <a:cubicBezTo>
                    <a:pt x="832" y="4248"/>
                    <a:pt x="832" y="4248"/>
                    <a:pt x="832" y="4264"/>
                  </a:cubicBezTo>
                  <a:lnTo>
                    <a:pt x="847" y="4248"/>
                  </a:lnTo>
                  <a:cubicBezTo>
                    <a:pt x="847" y="4264"/>
                    <a:pt x="847" y="4264"/>
                    <a:pt x="863" y="4264"/>
                  </a:cubicBezTo>
                  <a:cubicBezTo>
                    <a:pt x="863" y="4264"/>
                    <a:pt x="863" y="4248"/>
                    <a:pt x="863" y="4248"/>
                  </a:cubicBezTo>
                  <a:lnTo>
                    <a:pt x="879" y="4248"/>
                  </a:lnTo>
                  <a:cubicBezTo>
                    <a:pt x="863" y="4233"/>
                    <a:pt x="847" y="4217"/>
                    <a:pt x="832" y="4217"/>
                  </a:cubicBezTo>
                  <a:close/>
                  <a:moveTo>
                    <a:pt x="847" y="4264"/>
                  </a:moveTo>
                  <a:cubicBezTo>
                    <a:pt x="863" y="4280"/>
                    <a:pt x="879" y="4280"/>
                    <a:pt x="879" y="4280"/>
                  </a:cubicBezTo>
                  <a:cubicBezTo>
                    <a:pt x="879" y="4264"/>
                    <a:pt x="879" y="4264"/>
                    <a:pt x="863" y="4264"/>
                  </a:cubicBezTo>
                  <a:close/>
                  <a:moveTo>
                    <a:pt x="863" y="4280"/>
                  </a:moveTo>
                  <a:lnTo>
                    <a:pt x="847" y="4295"/>
                  </a:lnTo>
                  <a:lnTo>
                    <a:pt x="863" y="4295"/>
                  </a:lnTo>
                  <a:lnTo>
                    <a:pt x="863" y="4280"/>
                  </a:lnTo>
                  <a:close/>
                  <a:moveTo>
                    <a:pt x="863" y="4295"/>
                  </a:moveTo>
                  <a:cubicBezTo>
                    <a:pt x="863" y="4295"/>
                    <a:pt x="847" y="4295"/>
                    <a:pt x="847" y="4311"/>
                  </a:cubicBezTo>
                  <a:cubicBezTo>
                    <a:pt x="863" y="4311"/>
                    <a:pt x="863" y="4311"/>
                    <a:pt x="863" y="4295"/>
                  </a:cubicBezTo>
                  <a:close/>
                  <a:moveTo>
                    <a:pt x="914" y="4288"/>
                  </a:moveTo>
                  <a:cubicBezTo>
                    <a:pt x="908" y="4288"/>
                    <a:pt x="905" y="4295"/>
                    <a:pt x="894" y="4295"/>
                  </a:cubicBezTo>
                  <a:lnTo>
                    <a:pt x="879" y="4295"/>
                  </a:lnTo>
                  <a:cubicBezTo>
                    <a:pt x="879" y="4295"/>
                    <a:pt x="879" y="4295"/>
                    <a:pt x="894" y="4311"/>
                  </a:cubicBezTo>
                  <a:lnTo>
                    <a:pt x="910" y="4311"/>
                  </a:lnTo>
                  <a:cubicBezTo>
                    <a:pt x="910" y="4295"/>
                    <a:pt x="910" y="4295"/>
                    <a:pt x="926" y="4295"/>
                  </a:cubicBezTo>
                  <a:cubicBezTo>
                    <a:pt x="920" y="4290"/>
                    <a:pt x="917" y="4288"/>
                    <a:pt x="914" y="4288"/>
                  </a:cubicBezTo>
                  <a:close/>
                  <a:moveTo>
                    <a:pt x="5173" y="4201"/>
                  </a:moveTo>
                  <a:cubicBezTo>
                    <a:pt x="5173" y="4217"/>
                    <a:pt x="5158" y="4217"/>
                    <a:pt x="5142" y="4233"/>
                  </a:cubicBezTo>
                  <a:cubicBezTo>
                    <a:pt x="5142" y="4233"/>
                    <a:pt x="5142" y="4248"/>
                    <a:pt x="5126" y="4248"/>
                  </a:cubicBezTo>
                  <a:cubicBezTo>
                    <a:pt x="5126" y="4264"/>
                    <a:pt x="5126" y="4264"/>
                    <a:pt x="5126" y="4280"/>
                  </a:cubicBezTo>
                  <a:cubicBezTo>
                    <a:pt x="5126" y="4288"/>
                    <a:pt x="5126" y="4288"/>
                    <a:pt x="5126" y="4288"/>
                  </a:cubicBezTo>
                  <a:cubicBezTo>
                    <a:pt x="5126" y="4288"/>
                    <a:pt x="5126" y="4288"/>
                    <a:pt x="5126" y="4295"/>
                  </a:cubicBezTo>
                  <a:lnTo>
                    <a:pt x="5111" y="4295"/>
                  </a:lnTo>
                  <a:lnTo>
                    <a:pt x="5126" y="4311"/>
                  </a:lnTo>
                  <a:lnTo>
                    <a:pt x="5111" y="4311"/>
                  </a:lnTo>
                  <a:cubicBezTo>
                    <a:pt x="5111" y="4311"/>
                    <a:pt x="5111" y="4327"/>
                    <a:pt x="5111" y="4327"/>
                  </a:cubicBezTo>
                  <a:cubicBezTo>
                    <a:pt x="5111" y="4342"/>
                    <a:pt x="5111" y="4342"/>
                    <a:pt x="5095" y="4342"/>
                  </a:cubicBezTo>
                  <a:lnTo>
                    <a:pt x="5111" y="4358"/>
                  </a:lnTo>
                  <a:cubicBezTo>
                    <a:pt x="5111" y="4342"/>
                    <a:pt x="5126" y="4342"/>
                    <a:pt x="5126" y="4342"/>
                  </a:cubicBezTo>
                  <a:cubicBezTo>
                    <a:pt x="5126" y="4342"/>
                    <a:pt x="5126" y="4327"/>
                    <a:pt x="5126" y="4327"/>
                  </a:cubicBezTo>
                  <a:lnTo>
                    <a:pt x="5142" y="4327"/>
                  </a:lnTo>
                  <a:cubicBezTo>
                    <a:pt x="5142" y="4327"/>
                    <a:pt x="5142" y="4327"/>
                    <a:pt x="5142" y="4311"/>
                  </a:cubicBezTo>
                  <a:lnTo>
                    <a:pt x="5158" y="4327"/>
                  </a:lnTo>
                  <a:lnTo>
                    <a:pt x="5173" y="4311"/>
                  </a:lnTo>
                  <a:lnTo>
                    <a:pt x="5189" y="4311"/>
                  </a:lnTo>
                  <a:cubicBezTo>
                    <a:pt x="5189" y="4311"/>
                    <a:pt x="5189" y="4295"/>
                    <a:pt x="5189" y="4295"/>
                  </a:cubicBezTo>
                  <a:cubicBezTo>
                    <a:pt x="5205" y="4280"/>
                    <a:pt x="5220" y="4264"/>
                    <a:pt x="5236" y="4264"/>
                  </a:cubicBezTo>
                  <a:cubicBezTo>
                    <a:pt x="5220" y="4248"/>
                    <a:pt x="5236" y="4248"/>
                    <a:pt x="5236" y="4233"/>
                  </a:cubicBezTo>
                  <a:cubicBezTo>
                    <a:pt x="5220" y="4217"/>
                    <a:pt x="5205" y="4217"/>
                    <a:pt x="5205" y="4217"/>
                  </a:cubicBezTo>
                  <a:lnTo>
                    <a:pt x="5189" y="4217"/>
                  </a:lnTo>
                  <a:cubicBezTo>
                    <a:pt x="5189" y="4217"/>
                    <a:pt x="5189" y="4201"/>
                    <a:pt x="5173" y="4201"/>
                  </a:cubicBezTo>
                  <a:close/>
                  <a:moveTo>
                    <a:pt x="7101" y="4342"/>
                  </a:moveTo>
                  <a:lnTo>
                    <a:pt x="7101" y="4358"/>
                  </a:lnTo>
                  <a:lnTo>
                    <a:pt x="7086" y="4358"/>
                  </a:lnTo>
                  <a:cubicBezTo>
                    <a:pt x="7070" y="4358"/>
                    <a:pt x="7070" y="4358"/>
                    <a:pt x="7054" y="4374"/>
                  </a:cubicBezTo>
                  <a:lnTo>
                    <a:pt x="7039" y="4374"/>
                  </a:lnTo>
                  <a:cubicBezTo>
                    <a:pt x="7023" y="4374"/>
                    <a:pt x="7007" y="4390"/>
                    <a:pt x="7007" y="4390"/>
                  </a:cubicBezTo>
                  <a:lnTo>
                    <a:pt x="6992" y="4390"/>
                  </a:lnTo>
                  <a:cubicBezTo>
                    <a:pt x="6976" y="4390"/>
                    <a:pt x="6976" y="4405"/>
                    <a:pt x="6976" y="4405"/>
                  </a:cubicBezTo>
                  <a:lnTo>
                    <a:pt x="6960" y="4405"/>
                  </a:lnTo>
                  <a:lnTo>
                    <a:pt x="6945" y="4421"/>
                  </a:lnTo>
                  <a:lnTo>
                    <a:pt x="6945" y="4405"/>
                  </a:lnTo>
                  <a:lnTo>
                    <a:pt x="6929" y="4421"/>
                  </a:lnTo>
                  <a:lnTo>
                    <a:pt x="6913" y="4421"/>
                  </a:lnTo>
                  <a:cubicBezTo>
                    <a:pt x="6913" y="4421"/>
                    <a:pt x="6913" y="4437"/>
                    <a:pt x="6898" y="4437"/>
                  </a:cubicBezTo>
                  <a:lnTo>
                    <a:pt x="6882" y="4437"/>
                  </a:lnTo>
                  <a:lnTo>
                    <a:pt x="6866" y="4452"/>
                  </a:lnTo>
                  <a:lnTo>
                    <a:pt x="6835" y="4452"/>
                  </a:lnTo>
                  <a:lnTo>
                    <a:pt x="6819" y="4468"/>
                  </a:lnTo>
                  <a:cubicBezTo>
                    <a:pt x="6804" y="4468"/>
                    <a:pt x="6804" y="4468"/>
                    <a:pt x="6788" y="4484"/>
                  </a:cubicBezTo>
                  <a:lnTo>
                    <a:pt x="6757" y="4484"/>
                  </a:lnTo>
                  <a:cubicBezTo>
                    <a:pt x="6757" y="4484"/>
                    <a:pt x="6757" y="4499"/>
                    <a:pt x="6757" y="4499"/>
                  </a:cubicBezTo>
                  <a:lnTo>
                    <a:pt x="6741" y="4515"/>
                  </a:lnTo>
                  <a:cubicBezTo>
                    <a:pt x="6741" y="4515"/>
                    <a:pt x="6725" y="4531"/>
                    <a:pt x="6725" y="4531"/>
                  </a:cubicBezTo>
                  <a:lnTo>
                    <a:pt x="6725" y="4515"/>
                  </a:lnTo>
                  <a:cubicBezTo>
                    <a:pt x="6725" y="4515"/>
                    <a:pt x="6725" y="4515"/>
                    <a:pt x="6725" y="4499"/>
                  </a:cubicBezTo>
                  <a:cubicBezTo>
                    <a:pt x="6725" y="4499"/>
                    <a:pt x="6694" y="4515"/>
                    <a:pt x="6678" y="4531"/>
                  </a:cubicBezTo>
                  <a:lnTo>
                    <a:pt x="6678" y="4546"/>
                  </a:lnTo>
                  <a:cubicBezTo>
                    <a:pt x="6662" y="4546"/>
                    <a:pt x="6662" y="4546"/>
                    <a:pt x="6662" y="4562"/>
                  </a:cubicBezTo>
                  <a:cubicBezTo>
                    <a:pt x="6647" y="4562"/>
                    <a:pt x="6647" y="4562"/>
                    <a:pt x="6631" y="4578"/>
                  </a:cubicBezTo>
                  <a:lnTo>
                    <a:pt x="6647" y="4578"/>
                  </a:lnTo>
                  <a:cubicBezTo>
                    <a:pt x="6631" y="4578"/>
                    <a:pt x="6631" y="4593"/>
                    <a:pt x="6631" y="4593"/>
                  </a:cubicBezTo>
                  <a:cubicBezTo>
                    <a:pt x="6631" y="4593"/>
                    <a:pt x="6631" y="4593"/>
                    <a:pt x="6631" y="4609"/>
                  </a:cubicBezTo>
                  <a:cubicBezTo>
                    <a:pt x="6631" y="4609"/>
                    <a:pt x="6631" y="4625"/>
                    <a:pt x="6631" y="4625"/>
                  </a:cubicBezTo>
                  <a:cubicBezTo>
                    <a:pt x="6631" y="4640"/>
                    <a:pt x="6631" y="4640"/>
                    <a:pt x="6631" y="4640"/>
                  </a:cubicBezTo>
                  <a:cubicBezTo>
                    <a:pt x="6631" y="4640"/>
                    <a:pt x="6647" y="4640"/>
                    <a:pt x="6647" y="4625"/>
                  </a:cubicBezTo>
                  <a:lnTo>
                    <a:pt x="6647" y="4640"/>
                  </a:lnTo>
                  <a:lnTo>
                    <a:pt x="6662" y="4625"/>
                  </a:lnTo>
                  <a:lnTo>
                    <a:pt x="6678" y="4609"/>
                  </a:lnTo>
                  <a:lnTo>
                    <a:pt x="6710" y="4609"/>
                  </a:lnTo>
                  <a:lnTo>
                    <a:pt x="6710" y="4625"/>
                  </a:lnTo>
                  <a:lnTo>
                    <a:pt x="6725" y="4625"/>
                  </a:lnTo>
                  <a:cubicBezTo>
                    <a:pt x="6725" y="4609"/>
                    <a:pt x="6725" y="4609"/>
                    <a:pt x="6725" y="4609"/>
                  </a:cubicBezTo>
                  <a:lnTo>
                    <a:pt x="6741" y="4609"/>
                  </a:lnTo>
                  <a:lnTo>
                    <a:pt x="6741" y="4593"/>
                  </a:lnTo>
                  <a:lnTo>
                    <a:pt x="6757" y="4609"/>
                  </a:lnTo>
                  <a:cubicBezTo>
                    <a:pt x="6772" y="4609"/>
                    <a:pt x="6772" y="4609"/>
                    <a:pt x="6772" y="4625"/>
                  </a:cubicBezTo>
                  <a:lnTo>
                    <a:pt x="6788" y="4593"/>
                  </a:lnTo>
                  <a:lnTo>
                    <a:pt x="6804" y="4609"/>
                  </a:lnTo>
                  <a:lnTo>
                    <a:pt x="6788" y="4609"/>
                  </a:lnTo>
                  <a:cubicBezTo>
                    <a:pt x="6819" y="4625"/>
                    <a:pt x="6819" y="4609"/>
                    <a:pt x="6835" y="4640"/>
                  </a:cubicBezTo>
                  <a:lnTo>
                    <a:pt x="6851" y="4640"/>
                  </a:lnTo>
                  <a:cubicBezTo>
                    <a:pt x="6851" y="4648"/>
                    <a:pt x="6851" y="4648"/>
                    <a:pt x="6853" y="4648"/>
                  </a:cubicBezTo>
                  <a:cubicBezTo>
                    <a:pt x="6854" y="4648"/>
                    <a:pt x="6858" y="4648"/>
                    <a:pt x="6866" y="4656"/>
                  </a:cubicBezTo>
                  <a:lnTo>
                    <a:pt x="6929" y="4656"/>
                  </a:lnTo>
                  <a:cubicBezTo>
                    <a:pt x="6945" y="4656"/>
                    <a:pt x="6945" y="4640"/>
                    <a:pt x="6960" y="4625"/>
                  </a:cubicBezTo>
                  <a:cubicBezTo>
                    <a:pt x="6960" y="4625"/>
                    <a:pt x="6960" y="4625"/>
                    <a:pt x="6960" y="4609"/>
                  </a:cubicBezTo>
                  <a:lnTo>
                    <a:pt x="6976" y="4593"/>
                  </a:lnTo>
                  <a:lnTo>
                    <a:pt x="6992" y="4593"/>
                  </a:lnTo>
                  <a:lnTo>
                    <a:pt x="6992" y="4578"/>
                  </a:lnTo>
                  <a:cubicBezTo>
                    <a:pt x="6992" y="4578"/>
                    <a:pt x="7007" y="4578"/>
                    <a:pt x="7007" y="4562"/>
                  </a:cubicBezTo>
                  <a:lnTo>
                    <a:pt x="7070" y="4562"/>
                  </a:lnTo>
                  <a:cubicBezTo>
                    <a:pt x="7070" y="4557"/>
                    <a:pt x="7072" y="4555"/>
                    <a:pt x="7074" y="4555"/>
                  </a:cubicBezTo>
                  <a:cubicBezTo>
                    <a:pt x="7079" y="4555"/>
                    <a:pt x="7086" y="4562"/>
                    <a:pt x="7086" y="4562"/>
                  </a:cubicBezTo>
                  <a:cubicBezTo>
                    <a:pt x="7101" y="4562"/>
                    <a:pt x="7101" y="4546"/>
                    <a:pt x="7101" y="4546"/>
                  </a:cubicBezTo>
                  <a:lnTo>
                    <a:pt x="7117" y="4546"/>
                  </a:lnTo>
                  <a:lnTo>
                    <a:pt x="7133" y="4531"/>
                  </a:lnTo>
                  <a:cubicBezTo>
                    <a:pt x="7133" y="4531"/>
                    <a:pt x="7148" y="4531"/>
                    <a:pt x="7148" y="4515"/>
                  </a:cubicBezTo>
                  <a:cubicBezTo>
                    <a:pt x="7148" y="4499"/>
                    <a:pt x="7164" y="4499"/>
                    <a:pt x="7164" y="4499"/>
                  </a:cubicBezTo>
                  <a:cubicBezTo>
                    <a:pt x="7164" y="4499"/>
                    <a:pt x="7164" y="4484"/>
                    <a:pt x="7164" y="4484"/>
                  </a:cubicBezTo>
                  <a:lnTo>
                    <a:pt x="7180" y="4468"/>
                  </a:lnTo>
                  <a:lnTo>
                    <a:pt x="7180" y="4452"/>
                  </a:lnTo>
                  <a:cubicBezTo>
                    <a:pt x="7180" y="4452"/>
                    <a:pt x="7195" y="4452"/>
                    <a:pt x="7195" y="4437"/>
                  </a:cubicBezTo>
                  <a:cubicBezTo>
                    <a:pt x="7195" y="4437"/>
                    <a:pt x="7195" y="4437"/>
                    <a:pt x="7195" y="4421"/>
                  </a:cubicBezTo>
                  <a:lnTo>
                    <a:pt x="7195" y="4405"/>
                  </a:lnTo>
                  <a:lnTo>
                    <a:pt x="7195" y="4390"/>
                  </a:lnTo>
                  <a:cubicBezTo>
                    <a:pt x="7195" y="4390"/>
                    <a:pt x="7195" y="4374"/>
                    <a:pt x="7195" y="4374"/>
                  </a:cubicBezTo>
                  <a:cubicBezTo>
                    <a:pt x="7180" y="4358"/>
                    <a:pt x="7180" y="4358"/>
                    <a:pt x="7164" y="4358"/>
                  </a:cubicBezTo>
                  <a:lnTo>
                    <a:pt x="7148" y="4342"/>
                  </a:lnTo>
                  <a:close/>
                  <a:moveTo>
                    <a:pt x="910" y="4578"/>
                  </a:moveTo>
                  <a:lnTo>
                    <a:pt x="894" y="4593"/>
                  </a:lnTo>
                  <a:lnTo>
                    <a:pt x="910" y="4609"/>
                  </a:lnTo>
                  <a:lnTo>
                    <a:pt x="894" y="4609"/>
                  </a:lnTo>
                  <a:lnTo>
                    <a:pt x="910" y="4625"/>
                  </a:lnTo>
                  <a:lnTo>
                    <a:pt x="894" y="4640"/>
                  </a:lnTo>
                  <a:cubicBezTo>
                    <a:pt x="894" y="4656"/>
                    <a:pt x="910" y="4656"/>
                    <a:pt x="910" y="4656"/>
                  </a:cubicBezTo>
                  <a:lnTo>
                    <a:pt x="910" y="4672"/>
                  </a:lnTo>
                  <a:cubicBezTo>
                    <a:pt x="926" y="4672"/>
                    <a:pt x="926" y="4672"/>
                    <a:pt x="941" y="4687"/>
                  </a:cubicBezTo>
                  <a:lnTo>
                    <a:pt x="973" y="4687"/>
                  </a:lnTo>
                  <a:lnTo>
                    <a:pt x="988" y="4703"/>
                  </a:lnTo>
                  <a:cubicBezTo>
                    <a:pt x="988" y="4695"/>
                    <a:pt x="988" y="4695"/>
                    <a:pt x="988" y="4695"/>
                  </a:cubicBezTo>
                  <a:cubicBezTo>
                    <a:pt x="988" y="4695"/>
                    <a:pt x="988" y="4695"/>
                    <a:pt x="988" y="4687"/>
                  </a:cubicBezTo>
                  <a:lnTo>
                    <a:pt x="1004" y="4687"/>
                  </a:lnTo>
                  <a:lnTo>
                    <a:pt x="988" y="4672"/>
                  </a:lnTo>
                  <a:cubicBezTo>
                    <a:pt x="988" y="4672"/>
                    <a:pt x="973" y="4656"/>
                    <a:pt x="973" y="4656"/>
                  </a:cubicBezTo>
                  <a:cubicBezTo>
                    <a:pt x="973" y="4656"/>
                    <a:pt x="957" y="4640"/>
                    <a:pt x="957" y="4640"/>
                  </a:cubicBezTo>
                  <a:cubicBezTo>
                    <a:pt x="957" y="4640"/>
                    <a:pt x="957" y="4640"/>
                    <a:pt x="957" y="4625"/>
                  </a:cubicBezTo>
                  <a:lnTo>
                    <a:pt x="957" y="4609"/>
                  </a:lnTo>
                  <a:cubicBezTo>
                    <a:pt x="941" y="4609"/>
                    <a:pt x="941" y="4593"/>
                    <a:pt x="941" y="4593"/>
                  </a:cubicBezTo>
                  <a:lnTo>
                    <a:pt x="926" y="4578"/>
                  </a:lnTo>
                  <a:cubicBezTo>
                    <a:pt x="926" y="4578"/>
                    <a:pt x="926" y="4578"/>
                    <a:pt x="910" y="4593"/>
                  </a:cubicBezTo>
                  <a:lnTo>
                    <a:pt x="910" y="4578"/>
                  </a:lnTo>
                  <a:close/>
                  <a:moveTo>
                    <a:pt x="941" y="4703"/>
                  </a:moveTo>
                  <a:cubicBezTo>
                    <a:pt x="941" y="4703"/>
                    <a:pt x="941" y="4719"/>
                    <a:pt x="941" y="4719"/>
                  </a:cubicBezTo>
                  <a:lnTo>
                    <a:pt x="941" y="4734"/>
                  </a:lnTo>
                  <a:cubicBezTo>
                    <a:pt x="941" y="4719"/>
                    <a:pt x="941" y="4719"/>
                    <a:pt x="957" y="4719"/>
                  </a:cubicBezTo>
                  <a:lnTo>
                    <a:pt x="957" y="4703"/>
                  </a:lnTo>
                  <a:close/>
                  <a:moveTo>
                    <a:pt x="1333" y="4969"/>
                  </a:moveTo>
                  <a:cubicBezTo>
                    <a:pt x="1318" y="4969"/>
                    <a:pt x="1318" y="4969"/>
                    <a:pt x="1318" y="4985"/>
                  </a:cubicBezTo>
                  <a:cubicBezTo>
                    <a:pt x="1318" y="4985"/>
                    <a:pt x="1318" y="4985"/>
                    <a:pt x="1318" y="5001"/>
                  </a:cubicBezTo>
                  <a:cubicBezTo>
                    <a:pt x="1333" y="4985"/>
                    <a:pt x="1333" y="4985"/>
                    <a:pt x="1333" y="4985"/>
                  </a:cubicBezTo>
                  <a:cubicBezTo>
                    <a:pt x="1333" y="4985"/>
                    <a:pt x="1333" y="4985"/>
                    <a:pt x="1333" y="4969"/>
                  </a:cubicBezTo>
                  <a:close/>
                  <a:moveTo>
                    <a:pt x="1302" y="4985"/>
                  </a:moveTo>
                  <a:cubicBezTo>
                    <a:pt x="1302" y="4985"/>
                    <a:pt x="1302" y="5001"/>
                    <a:pt x="1286" y="5001"/>
                  </a:cubicBezTo>
                  <a:cubicBezTo>
                    <a:pt x="1302" y="5001"/>
                    <a:pt x="1302" y="5016"/>
                    <a:pt x="1318" y="5016"/>
                  </a:cubicBezTo>
                  <a:cubicBezTo>
                    <a:pt x="1318" y="5001"/>
                    <a:pt x="1318" y="5001"/>
                    <a:pt x="1302" y="4985"/>
                  </a:cubicBezTo>
                  <a:close/>
                  <a:moveTo>
                    <a:pt x="1349" y="4985"/>
                  </a:moveTo>
                  <a:lnTo>
                    <a:pt x="1349" y="5016"/>
                  </a:lnTo>
                  <a:lnTo>
                    <a:pt x="1365" y="5016"/>
                  </a:lnTo>
                  <a:cubicBezTo>
                    <a:pt x="1365" y="5016"/>
                    <a:pt x="1365" y="5001"/>
                    <a:pt x="1365" y="5001"/>
                  </a:cubicBezTo>
                  <a:cubicBezTo>
                    <a:pt x="1365" y="5001"/>
                    <a:pt x="1365" y="4985"/>
                    <a:pt x="1365" y="4985"/>
                  </a:cubicBezTo>
                  <a:close/>
                  <a:moveTo>
                    <a:pt x="1302" y="5032"/>
                  </a:moveTo>
                  <a:lnTo>
                    <a:pt x="1318" y="5048"/>
                  </a:lnTo>
                  <a:lnTo>
                    <a:pt x="1318" y="5032"/>
                  </a:lnTo>
                  <a:close/>
                  <a:moveTo>
                    <a:pt x="1333" y="5032"/>
                  </a:moveTo>
                  <a:lnTo>
                    <a:pt x="1333" y="5048"/>
                  </a:lnTo>
                  <a:lnTo>
                    <a:pt x="1349" y="5048"/>
                  </a:lnTo>
                  <a:lnTo>
                    <a:pt x="1333" y="5032"/>
                  </a:lnTo>
                  <a:close/>
                  <a:moveTo>
                    <a:pt x="1351" y="5036"/>
                  </a:moveTo>
                  <a:cubicBezTo>
                    <a:pt x="1349" y="5036"/>
                    <a:pt x="1349" y="5040"/>
                    <a:pt x="1349" y="5048"/>
                  </a:cubicBezTo>
                  <a:lnTo>
                    <a:pt x="1365" y="5048"/>
                  </a:lnTo>
                  <a:cubicBezTo>
                    <a:pt x="1357" y="5040"/>
                    <a:pt x="1353" y="5036"/>
                    <a:pt x="1351" y="5036"/>
                  </a:cubicBezTo>
                  <a:close/>
                  <a:moveTo>
                    <a:pt x="1380" y="5032"/>
                  </a:moveTo>
                  <a:lnTo>
                    <a:pt x="1380" y="5048"/>
                  </a:lnTo>
                  <a:lnTo>
                    <a:pt x="1396" y="5048"/>
                  </a:lnTo>
                  <a:cubicBezTo>
                    <a:pt x="1396" y="5032"/>
                    <a:pt x="1396" y="5032"/>
                    <a:pt x="1396" y="5032"/>
                  </a:cubicBezTo>
                  <a:close/>
                  <a:moveTo>
                    <a:pt x="1318" y="5064"/>
                  </a:moveTo>
                  <a:cubicBezTo>
                    <a:pt x="1318" y="5079"/>
                    <a:pt x="1318" y="5079"/>
                    <a:pt x="1318" y="5079"/>
                  </a:cubicBezTo>
                  <a:cubicBezTo>
                    <a:pt x="1318" y="5079"/>
                    <a:pt x="1333" y="5064"/>
                    <a:pt x="1333" y="5064"/>
                  </a:cubicBezTo>
                  <a:close/>
                  <a:moveTo>
                    <a:pt x="1396" y="5048"/>
                  </a:moveTo>
                  <a:cubicBezTo>
                    <a:pt x="1396" y="5064"/>
                    <a:pt x="1396" y="5064"/>
                    <a:pt x="1396" y="5064"/>
                  </a:cubicBezTo>
                  <a:cubicBezTo>
                    <a:pt x="1396" y="5079"/>
                    <a:pt x="1396" y="5079"/>
                    <a:pt x="1412" y="5079"/>
                  </a:cubicBezTo>
                  <a:cubicBezTo>
                    <a:pt x="1412" y="5064"/>
                    <a:pt x="1412" y="5064"/>
                    <a:pt x="1396" y="5048"/>
                  </a:cubicBezTo>
                  <a:close/>
                  <a:moveTo>
                    <a:pt x="1380" y="5079"/>
                  </a:moveTo>
                  <a:cubicBezTo>
                    <a:pt x="1365" y="5079"/>
                    <a:pt x="1365" y="5095"/>
                    <a:pt x="1365" y="5095"/>
                  </a:cubicBezTo>
                  <a:lnTo>
                    <a:pt x="1380" y="5095"/>
                  </a:lnTo>
                  <a:cubicBezTo>
                    <a:pt x="1380" y="5079"/>
                    <a:pt x="1380" y="5079"/>
                    <a:pt x="1380" y="5079"/>
                  </a:cubicBezTo>
                  <a:close/>
                  <a:moveTo>
                    <a:pt x="6631" y="5079"/>
                  </a:moveTo>
                  <a:cubicBezTo>
                    <a:pt x="6631" y="5095"/>
                    <a:pt x="6631" y="5095"/>
                    <a:pt x="6631" y="5095"/>
                  </a:cubicBezTo>
                  <a:lnTo>
                    <a:pt x="6647" y="5095"/>
                  </a:lnTo>
                  <a:cubicBezTo>
                    <a:pt x="6647" y="5079"/>
                    <a:pt x="6647" y="5079"/>
                    <a:pt x="6647" y="5079"/>
                  </a:cubicBezTo>
                  <a:close/>
                  <a:moveTo>
                    <a:pt x="1396" y="5126"/>
                  </a:moveTo>
                  <a:lnTo>
                    <a:pt x="1412" y="5142"/>
                  </a:lnTo>
                  <a:cubicBezTo>
                    <a:pt x="1412" y="5142"/>
                    <a:pt x="1412" y="5126"/>
                    <a:pt x="1427" y="5126"/>
                  </a:cubicBezTo>
                  <a:close/>
                  <a:moveTo>
                    <a:pt x="1443" y="5158"/>
                  </a:moveTo>
                  <a:lnTo>
                    <a:pt x="1443" y="5173"/>
                  </a:lnTo>
                  <a:lnTo>
                    <a:pt x="1459" y="5173"/>
                  </a:lnTo>
                  <a:cubicBezTo>
                    <a:pt x="1443" y="5173"/>
                    <a:pt x="1443" y="5158"/>
                    <a:pt x="1443" y="5158"/>
                  </a:cubicBezTo>
                  <a:close/>
                  <a:moveTo>
                    <a:pt x="5628" y="5173"/>
                  </a:moveTo>
                  <a:cubicBezTo>
                    <a:pt x="5628" y="5173"/>
                    <a:pt x="5628" y="5173"/>
                    <a:pt x="5628" y="5189"/>
                  </a:cubicBezTo>
                  <a:cubicBezTo>
                    <a:pt x="5644" y="5189"/>
                    <a:pt x="5644" y="5189"/>
                    <a:pt x="5644" y="5205"/>
                  </a:cubicBezTo>
                  <a:cubicBezTo>
                    <a:pt x="5644" y="5189"/>
                    <a:pt x="5644" y="5189"/>
                    <a:pt x="5644" y="5189"/>
                  </a:cubicBezTo>
                  <a:lnTo>
                    <a:pt x="5628" y="5173"/>
                  </a:lnTo>
                  <a:close/>
                  <a:moveTo>
                    <a:pt x="1349" y="5079"/>
                  </a:moveTo>
                  <a:cubicBezTo>
                    <a:pt x="1349" y="5095"/>
                    <a:pt x="1349" y="5095"/>
                    <a:pt x="1349" y="5095"/>
                  </a:cubicBezTo>
                  <a:lnTo>
                    <a:pt x="1333" y="5095"/>
                  </a:lnTo>
                  <a:lnTo>
                    <a:pt x="1318" y="5111"/>
                  </a:lnTo>
                  <a:lnTo>
                    <a:pt x="1333" y="5126"/>
                  </a:lnTo>
                  <a:cubicBezTo>
                    <a:pt x="1333" y="5142"/>
                    <a:pt x="1333" y="5142"/>
                    <a:pt x="1349" y="5158"/>
                  </a:cubicBezTo>
                  <a:lnTo>
                    <a:pt x="1333" y="5158"/>
                  </a:lnTo>
                  <a:cubicBezTo>
                    <a:pt x="1333" y="5173"/>
                    <a:pt x="1333" y="5173"/>
                    <a:pt x="1349" y="5173"/>
                  </a:cubicBezTo>
                  <a:lnTo>
                    <a:pt x="1333" y="5173"/>
                  </a:lnTo>
                  <a:cubicBezTo>
                    <a:pt x="1349" y="5189"/>
                    <a:pt x="1380" y="5205"/>
                    <a:pt x="1396" y="5220"/>
                  </a:cubicBezTo>
                  <a:cubicBezTo>
                    <a:pt x="1396" y="5220"/>
                    <a:pt x="1396" y="5220"/>
                    <a:pt x="1396" y="5205"/>
                  </a:cubicBezTo>
                  <a:lnTo>
                    <a:pt x="1412" y="5220"/>
                  </a:lnTo>
                  <a:cubicBezTo>
                    <a:pt x="1412" y="5205"/>
                    <a:pt x="1412" y="5205"/>
                    <a:pt x="1412" y="5205"/>
                  </a:cubicBezTo>
                  <a:cubicBezTo>
                    <a:pt x="1427" y="5205"/>
                    <a:pt x="1412" y="5189"/>
                    <a:pt x="1412" y="5189"/>
                  </a:cubicBezTo>
                  <a:lnTo>
                    <a:pt x="1427" y="5173"/>
                  </a:lnTo>
                  <a:lnTo>
                    <a:pt x="1396" y="5158"/>
                  </a:lnTo>
                  <a:cubicBezTo>
                    <a:pt x="1396" y="5142"/>
                    <a:pt x="1396" y="5142"/>
                    <a:pt x="1396" y="5142"/>
                  </a:cubicBezTo>
                  <a:lnTo>
                    <a:pt x="1396" y="5126"/>
                  </a:lnTo>
                  <a:cubicBezTo>
                    <a:pt x="1396" y="5111"/>
                    <a:pt x="1380" y="5111"/>
                    <a:pt x="1380" y="5111"/>
                  </a:cubicBezTo>
                  <a:cubicBezTo>
                    <a:pt x="1365" y="5111"/>
                    <a:pt x="1365" y="5095"/>
                    <a:pt x="1365" y="5095"/>
                  </a:cubicBezTo>
                  <a:cubicBezTo>
                    <a:pt x="1349" y="5079"/>
                    <a:pt x="1349" y="5079"/>
                    <a:pt x="1349" y="5079"/>
                  </a:cubicBezTo>
                  <a:close/>
                  <a:moveTo>
                    <a:pt x="6631" y="5361"/>
                  </a:moveTo>
                  <a:lnTo>
                    <a:pt x="6631" y="5377"/>
                  </a:lnTo>
                  <a:cubicBezTo>
                    <a:pt x="6631" y="5377"/>
                    <a:pt x="6631" y="5377"/>
                    <a:pt x="6631" y="5393"/>
                  </a:cubicBezTo>
                  <a:cubicBezTo>
                    <a:pt x="6631" y="5377"/>
                    <a:pt x="6631" y="5377"/>
                    <a:pt x="6647" y="5377"/>
                  </a:cubicBezTo>
                  <a:cubicBezTo>
                    <a:pt x="6631" y="5377"/>
                    <a:pt x="6631" y="5361"/>
                    <a:pt x="6631" y="5361"/>
                  </a:cubicBezTo>
                  <a:close/>
                  <a:moveTo>
                    <a:pt x="1600" y="5534"/>
                  </a:moveTo>
                  <a:lnTo>
                    <a:pt x="1615" y="5549"/>
                  </a:lnTo>
                  <a:lnTo>
                    <a:pt x="1631" y="5549"/>
                  </a:lnTo>
                  <a:cubicBezTo>
                    <a:pt x="1631" y="5534"/>
                    <a:pt x="1615" y="5534"/>
                    <a:pt x="1615" y="5534"/>
                  </a:cubicBezTo>
                  <a:close/>
                  <a:moveTo>
                    <a:pt x="4656" y="6004"/>
                  </a:moveTo>
                  <a:cubicBezTo>
                    <a:pt x="4648" y="6012"/>
                    <a:pt x="4644" y="6012"/>
                    <a:pt x="4642" y="6012"/>
                  </a:cubicBezTo>
                  <a:cubicBezTo>
                    <a:pt x="4640" y="6012"/>
                    <a:pt x="4640" y="6012"/>
                    <a:pt x="4640" y="6020"/>
                  </a:cubicBezTo>
                  <a:lnTo>
                    <a:pt x="4656" y="6020"/>
                  </a:lnTo>
                  <a:cubicBezTo>
                    <a:pt x="4656" y="6004"/>
                    <a:pt x="4656" y="6004"/>
                    <a:pt x="4656" y="6004"/>
                  </a:cubicBezTo>
                  <a:close/>
                  <a:moveTo>
                    <a:pt x="7023" y="6286"/>
                  </a:moveTo>
                  <a:lnTo>
                    <a:pt x="7023" y="6302"/>
                  </a:lnTo>
                  <a:lnTo>
                    <a:pt x="7039" y="6302"/>
                  </a:lnTo>
                  <a:cubicBezTo>
                    <a:pt x="7039" y="6286"/>
                    <a:pt x="7039" y="6286"/>
                    <a:pt x="7039" y="6286"/>
                  </a:cubicBezTo>
                  <a:close/>
                  <a:moveTo>
                    <a:pt x="5236" y="6427"/>
                  </a:moveTo>
                  <a:cubicBezTo>
                    <a:pt x="5252" y="6443"/>
                    <a:pt x="5252" y="6443"/>
                    <a:pt x="5252" y="6443"/>
                  </a:cubicBezTo>
                  <a:lnTo>
                    <a:pt x="5267" y="6443"/>
                  </a:lnTo>
                  <a:cubicBezTo>
                    <a:pt x="5252" y="6427"/>
                    <a:pt x="5252" y="6427"/>
                    <a:pt x="5236" y="6427"/>
                  </a:cubicBezTo>
                  <a:close/>
                  <a:moveTo>
                    <a:pt x="2462" y="6459"/>
                  </a:moveTo>
                  <a:cubicBezTo>
                    <a:pt x="2462" y="6459"/>
                    <a:pt x="2446" y="6474"/>
                    <a:pt x="2446" y="6474"/>
                  </a:cubicBezTo>
                  <a:cubicBezTo>
                    <a:pt x="2462" y="6490"/>
                    <a:pt x="2462" y="6490"/>
                    <a:pt x="2477" y="6490"/>
                  </a:cubicBezTo>
                  <a:cubicBezTo>
                    <a:pt x="2477" y="6490"/>
                    <a:pt x="2477" y="6474"/>
                    <a:pt x="2477" y="6474"/>
                  </a:cubicBezTo>
                  <a:lnTo>
                    <a:pt x="2477" y="6459"/>
                  </a:lnTo>
                  <a:close/>
                  <a:moveTo>
                    <a:pt x="5283" y="6427"/>
                  </a:moveTo>
                  <a:lnTo>
                    <a:pt x="5283" y="6443"/>
                  </a:lnTo>
                  <a:lnTo>
                    <a:pt x="5267" y="6443"/>
                  </a:lnTo>
                  <a:lnTo>
                    <a:pt x="5283" y="6459"/>
                  </a:lnTo>
                  <a:lnTo>
                    <a:pt x="5299" y="6474"/>
                  </a:lnTo>
                  <a:cubicBezTo>
                    <a:pt x="5299" y="6474"/>
                    <a:pt x="5299" y="6474"/>
                    <a:pt x="5299" y="6459"/>
                  </a:cubicBezTo>
                  <a:cubicBezTo>
                    <a:pt x="5314" y="6474"/>
                    <a:pt x="5314" y="6474"/>
                    <a:pt x="5314" y="6474"/>
                  </a:cubicBezTo>
                  <a:cubicBezTo>
                    <a:pt x="5314" y="6474"/>
                    <a:pt x="5330" y="6490"/>
                    <a:pt x="5330" y="6490"/>
                  </a:cubicBezTo>
                  <a:cubicBezTo>
                    <a:pt x="5330" y="6474"/>
                    <a:pt x="5330" y="6459"/>
                    <a:pt x="5330" y="6459"/>
                  </a:cubicBezTo>
                  <a:cubicBezTo>
                    <a:pt x="5314" y="6443"/>
                    <a:pt x="5314" y="6443"/>
                    <a:pt x="5299" y="6443"/>
                  </a:cubicBezTo>
                  <a:lnTo>
                    <a:pt x="5299" y="6427"/>
                  </a:lnTo>
                  <a:close/>
                  <a:moveTo>
                    <a:pt x="2509" y="6459"/>
                  </a:moveTo>
                  <a:cubicBezTo>
                    <a:pt x="2493" y="6459"/>
                    <a:pt x="2509" y="6474"/>
                    <a:pt x="2509" y="6474"/>
                  </a:cubicBezTo>
                  <a:cubicBezTo>
                    <a:pt x="2509" y="6490"/>
                    <a:pt x="2509" y="6490"/>
                    <a:pt x="2509" y="6490"/>
                  </a:cubicBezTo>
                  <a:cubicBezTo>
                    <a:pt x="2524" y="6490"/>
                    <a:pt x="2540" y="6490"/>
                    <a:pt x="2540" y="6506"/>
                  </a:cubicBezTo>
                  <a:lnTo>
                    <a:pt x="2556" y="6490"/>
                  </a:lnTo>
                  <a:cubicBezTo>
                    <a:pt x="2556" y="6490"/>
                    <a:pt x="2540" y="6474"/>
                    <a:pt x="2540" y="6474"/>
                  </a:cubicBezTo>
                  <a:lnTo>
                    <a:pt x="2524" y="6474"/>
                  </a:lnTo>
                  <a:lnTo>
                    <a:pt x="2524" y="6459"/>
                  </a:lnTo>
                  <a:close/>
                  <a:moveTo>
                    <a:pt x="10706" y="6600"/>
                  </a:moveTo>
                  <a:cubicBezTo>
                    <a:pt x="10706" y="6600"/>
                    <a:pt x="10706" y="6600"/>
                    <a:pt x="10706" y="6615"/>
                  </a:cubicBezTo>
                  <a:lnTo>
                    <a:pt x="10722" y="6615"/>
                  </a:lnTo>
                  <a:cubicBezTo>
                    <a:pt x="10722" y="6600"/>
                    <a:pt x="10722" y="6600"/>
                    <a:pt x="10706" y="6600"/>
                  </a:cubicBezTo>
                  <a:close/>
                  <a:moveTo>
                    <a:pt x="2587" y="6615"/>
                  </a:moveTo>
                  <a:cubicBezTo>
                    <a:pt x="2587" y="6631"/>
                    <a:pt x="2587" y="6631"/>
                    <a:pt x="2603" y="6631"/>
                  </a:cubicBezTo>
                  <a:cubicBezTo>
                    <a:pt x="2603" y="6623"/>
                    <a:pt x="2603" y="6623"/>
                    <a:pt x="2603" y="6623"/>
                  </a:cubicBezTo>
                  <a:cubicBezTo>
                    <a:pt x="2603" y="6623"/>
                    <a:pt x="2603" y="6623"/>
                    <a:pt x="2603" y="6615"/>
                  </a:cubicBezTo>
                  <a:close/>
                  <a:moveTo>
                    <a:pt x="10722" y="6615"/>
                  </a:moveTo>
                  <a:cubicBezTo>
                    <a:pt x="10722" y="6623"/>
                    <a:pt x="10722" y="6623"/>
                    <a:pt x="10722" y="6623"/>
                  </a:cubicBezTo>
                  <a:cubicBezTo>
                    <a:pt x="10722" y="6623"/>
                    <a:pt x="10722" y="6623"/>
                    <a:pt x="10722" y="6631"/>
                  </a:cubicBezTo>
                  <a:lnTo>
                    <a:pt x="10706" y="6631"/>
                  </a:lnTo>
                  <a:cubicBezTo>
                    <a:pt x="10722" y="6647"/>
                    <a:pt x="10722" y="6647"/>
                    <a:pt x="10722" y="6647"/>
                  </a:cubicBezTo>
                  <a:lnTo>
                    <a:pt x="10785" y="6647"/>
                  </a:lnTo>
                  <a:cubicBezTo>
                    <a:pt x="10785" y="6647"/>
                    <a:pt x="10785" y="6631"/>
                    <a:pt x="10785" y="6631"/>
                  </a:cubicBezTo>
                  <a:lnTo>
                    <a:pt x="10769" y="6631"/>
                  </a:lnTo>
                  <a:cubicBezTo>
                    <a:pt x="10769" y="6631"/>
                    <a:pt x="10753" y="6615"/>
                    <a:pt x="10753" y="6615"/>
                  </a:cubicBezTo>
                  <a:cubicBezTo>
                    <a:pt x="10753" y="6615"/>
                    <a:pt x="10753" y="6615"/>
                    <a:pt x="10753" y="6631"/>
                  </a:cubicBezTo>
                  <a:cubicBezTo>
                    <a:pt x="10738" y="6615"/>
                    <a:pt x="10753" y="6615"/>
                    <a:pt x="10738" y="6615"/>
                  </a:cubicBezTo>
                  <a:close/>
                  <a:moveTo>
                    <a:pt x="10785" y="6678"/>
                  </a:moveTo>
                  <a:cubicBezTo>
                    <a:pt x="10785" y="6683"/>
                    <a:pt x="10785" y="6685"/>
                    <a:pt x="10785" y="6685"/>
                  </a:cubicBezTo>
                  <a:cubicBezTo>
                    <a:pt x="10787" y="6685"/>
                    <a:pt x="10790" y="6678"/>
                    <a:pt x="10800" y="6678"/>
                  </a:cubicBezTo>
                  <a:close/>
                  <a:moveTo>
                    <a:pt x="10738" y="6662"/>
                  </a:moveTo>
                  <a:cubicBezTo>
                    <a:pt x="10738" y="6678"/>
                    <a:pt x="10753" y="6678"/>
                    <a:pt x="10769" y="6694"/>
                  </a:cubicBezTo>
                  <a:lnTo>
                    <a:pt x="10785" y="6678"/>
                  </a:lnTo>
                  <a:cubicBezTo>
                    <a:pt x="10785" y="6678"/>
                    <a:pt x="10785" y="6662"/>
                    <a:pt x="10785" y="6662"/>
                  </a:cubicBezTo>
                  <a:close/>
                  <a:moveTo>
                    <a:pt x="10800" y="6678"/>
                  </a:moveTo>
                  <a:cubicBezTo>
                    <a:pt x="10800" y="6686"/>
                    <a:pt x="10800" y="6686"/>
                    <a:pt x="10800" y="6686"/>
                  </a:cubicBezTo>
                  <a:cubicBezTo>
                    <a:pt x="10800" y="6686"/>
                    <a:pt x="10800" y="6686"/>
                    <a:pt x="10800" y="6694"/>
                  </a:cubicBezTo>
                  <a:cubicBezTo>
                    <a:pt x="10808" y="6686"/>
                    <a:pt x="10812" y="6686"/>
                    <a:pt x="10814" y="6686"/>
                  </a:cubicBezTo>
                  <a:cubicBezTo>
                    <a:pt x="10816" y="6686"/>
                    <a:pt x="10816" y="6686"/>
                    <a:pt x="10816" y="6678"/>
                  </a:cubicBezTo>
                  <a:close/>
                  <a:moveTo>
                    <a:pt x="10973" y="6678"/>
                  </a:moveTo>
                  <a:lnTo>
                    <a:pt x="10989" y="6694"/>
                  </a:lnTo>
                  <a:lnTo>
                    <a:pt x="11004" y="6694"/>
                  </a:lnTo>
                  <a:cubicBezTo>
                    <a:pt x="10989" y="6694"/>
                    <a:pt x="10989" y="6694"/>
                    <a:pt x="10989" y="6678"/>
                  </a:cubicBezTo>
                  <a:close/>
                  <a:moveTo>
                    <a:pt x="10769" y="6694"/>
                  </a:moveTo>
                  <a:cubicBezTo>
                    <a:pt x="10769" y="6694"/>
                    <a:pt x="10753" y="6694"/>
                    <a:pt x="10769" y="6709"/>
                  </a:cubicBezTo>
                  <a:cubicBezTo>
                    <a:pt x="10769" y="6694"/>
                    <a:pt x="10769" y="6694"/>
                    <a:pt x="10785" y="6694"/>
                  </a:cubicBezTo>
                  <a:close/>
                  <a:moveTo>
                    <a:pt x="5393" y="6709"/>
                  </a:moveTo>
                  <a:lnTo>
                    <a:pt x="5409" y="6725"/>
                  </a:lnTo>
                  <a:cubicBezTo>
                    <a:pt x="5409" y="6709"/>
                    <a:pt x="5409" y="6709"/>
                    <a:pt x="5393" y="6709"/>
                  </a:cubicBezTo>
                  <a:close/>
                  <a:moveTo>
                    <a:pt x="2666" y="6741"/>
                  </a:moveTo>
                  <a:lnTo>
                    <a:pt x="2666" y="6756"/>
                  </a:lnTo>
                  <a:cubicBezTo>
                    <a:pt x="2666" y="6756"/>
                    <a:pt x="2666" y="6756"/>
                    <a:pt x="2681" y="6741"/>
                  </a:cubicBezTo>
                  <a:close/>
                  <a:moveTo>
                    <a:pt x="5471" y="6662"/>
                  </a:moveTo>
                  <a:cubicBezTo>
                    <a:pt x="5471" y="6662"/>
                    <a:pt x="5471" y="6662"/>
                    <a:pt x="5471" y="6678"/>
                  </a:cubicBezTo>
                  <a:cubicBezTo>
                    <a:pt x="5471" y="6694"/>
                    <a:pt x="5487" y="6694"/>
                    <a:pt x="5487" y="6709"/>
                  </a:cubicBezTo>
                  <a:cubicBezTo>
                    <a:pt x="5503" y="6709"/>
                    <a:pt x="5503" y="6725"/>
                    <a:pt x="5503" y="6725"/>
                  </a:cubicBezTo>
                  <a:cubicBezTo>
                    <a:pt x="5503" y="6741"/>
                    <a:pt x="5503" y="6741"/>
                    <a:pt x="5503" y="6741"/>
                  </a:cubicBezTo>
                  <a:cubicBezTo>
                    <a:pt x="5518" y="6756"/>
                    <a:pt x="5518" y="6756"/>
                    <a:pt x="5518" y="6756"/>
                  </a:cubicBezTo>
                  <a:lnTo>
                    <a:pt x="5534" y="6756"/>
                  </a:lnTo>
                  <a:cubicBezTo>
                    <a:pt x="5518" y="6741"/>
                    <a:pt x="5518" y="6725"/>
                    <a:pt x="5503" y="6709"/>
                  </a:cubicBezTo>
                  <a:cubicBezTo>
                    <a:pt x="5503" y="6709"/>
                    <a:pt x="5503" y="6694"/>
                    <a:pt x="5518" y="6694"/>
                  </a:cubicBezTo>
                  <a:lnTo>
                    <a:pt x="5503" y="6678"/>
                  </a:lnTo>
                  <a:lnTo>
                    <a:pt x="5487" y="6678"/>
                  </a:lnTo>
                  <a:cubicBezTo>
                    <a:pt x="5487" y="6662"/>
                    <a:pt x="5471" y="6662"/>
                    <a:pt x="5471" y="6662"/>
                  </a:cubicBezTo>
                  <a:close/>
                  <a:moveTo>
                    <a:pt x="11114" y="6741"/>
                  </a:moveTo>
                  <a:cubicBezTo>
                    <a:pt x="11114" y="6756"/>
                    <a:pt x="11114" y="6756"/>
                    <a:pt x="11114" y="6756"/>
                  </a:cubicBezTo>
                  <a:lnTo>
                    <a:pt x="11130" y="6756"/>
                  </a:lnTo>
                  <a:lnTo>
                    <a:pt x="11114" y="6741"/>
                  </a:lnTo>
                  <a:close/>
                  <a:moveTo>
                    <a:pt x="11130" y="6741"/>
                  </a:moveTo>
                  <a:cubicBezTo>
                    <a:pt x="11130" y="6741"/>
                    <a:pt x="11130" y="6756"/>
                    <a:pt x="11130" y="6756"/>
                  </a:cubicBezTo>
                  <a:lnTo>
                    <a:pt x="11145" y="6756"/>
                  </a:lnTo>
                  <a:lnTo>
                    <a:pt x="11130" y="6741"/>
                  </a:lnTo>
                  <a:close/>
                  <a:moveTo>
                    <a:pt x="2650" y="6725"/>
                  </a:moveTo>
                  <a:cubicBezTo>
                    <a:pt x="2650" y="6725"/>
                    <a:pt x="2634" y="6741"/>
                    <a:pt x="2634" y="6741"/>
                  </a:cubicBezTo>
                  <a:cubicBezTo>
                    <a:pt x="2641" y="6754"/>
                    <a:pt x="2645" y="6759"/>
                    <a:pt x="2648" y="6759"/>
                  </a:cubicBezTo>
                  <a:cubicBezTo>
                    <a:pt x="2653" y="6759"/>
                    <a:pt x="2656" y="6750"/>
                    <a:pt x="2666" y="6741"/>
                  </a:cubicBezTo>
                  <a:lnTo>
                    <a:pt x="2650" y="6725"/>
                  </a:lnTo>
                  <a:close/>
                  <a:moveTo>
                    <a:pt x="11130" y="6772"/>
                  </a:moveTo>
                  <a:cubicBezTo>
                    <a:pt x="11130" y="6772"/>
                    <a:pt x="11130" y="6788"/>
                    <a:pt x="11130" y="6788"/>
                  </a:cubicBezTo>
                  <a:lnTo>
                    <a:pt x="11145" y="6788"/>
                  </a:lnTo>
                  <a:cubicBezTo>
                    <a:pt x="11145" y="6772"/>
                    <a:pt x="11145" y="6772"/>
                    <a:pt x="11130" y="6772"/>
                  </a:cubicBezTo>
                  <a:close/>
                  <a:moveTo>
                    <a:pt x="11114" y="6788"/>
                  </a:moveTo>
                  <a:cubicBezTo>
                    <a:pt x="11114" y="6788"/>
                    <a:pt x="11114" y="6788"/>
                    <a:pt x="11114" y="6788"/>
                  </a:cubicBezTo>
                  <a:cubicBezTo>
                    <a:pt x="11114" y="6788"/>
                    <a:pt x="11114" y="6788"/>
                    <a:pt x="11114" y="6788"/>
                  </a:cubicBezTo>
                  <a:close/>
                  <a:moveTo>
                    <a:pt x="5299" y="6772"/>
                  </a:moveTo>
                  <a:lnTo>
                    <a:pt x="5299" y="6788"/>
                  </a:lnTo>
                  <a:cubicBezTo>
                    <a:pt x="5299" y="6788"/>
                    <a:pt x="5299" y="6803"/>
                    <a:pt x="5314" y="6803"/>
                  </a:cubicBezTo>
                  <a:lnTo>
                    <a:pt x="5314" y="6788"/>
                  </a:lnTo>
                  <a:lnTo>
                    <a:pt x="5314" y="6772"/>
                  </a:lnTo>
                  <a:close/>
                  <a:moveTo>
                    <a:pt x="11083" y="6788"/>
                  </a:moveTo>
                  <a:lnTo>
                    <a:pt x="11098" y="6803"/>
                  </a:lnTo>
                  <a:lnTo>
                    <a:pt x="11083" y="6803"/>
                  </a:lnTo>
                  <a:lnTo>
                    <a:pt x="11083" y="6788"/>
                  </a:lnTo>
                  <a:close/>
                  <a:moveTo>
                    <a:pt x="5503" y="6819"/>
                  </a:moveTo>
                  <a:lnTo>
                    <a:pt x="5503" y="6835"/>
                  </a:lnTo>
                  <a:lnTo>
                    <a:pt x="5518" y="6819"/>
                  </a:lnTo>
                  <a:close/>
                  <a:moveTo>
                    <a:pt x="11098" y="6803"/>
                  </a:moveTo>
                  <a:lnTo>
                    <a:pt x="11130" y="6819"/>
                  </a:lnTo>
                  <a:cubicBezTo>
                    <a:pt x="11130" y="6819"/>
                    <a:pt x="11130" y="6835"/>
                    <a:pt x="11130" y="6835"/>
                  </a:cubicBezTo>
                  <a:cubicBezTo>
                    <a:pt x="11145" y="6835"/>
                    <a:pt x="11145" y="6835"/>
                    <a:pt x="11145" y="6850"/>
                  </a:cubicBezTo>
                  <a:lnTo>
                    <a:pt x="11145" y="6850"/>
                  </a:lnTo>
                  <a:cubicBezTo>
                    <a:pt x="11145" y="6843"/>
                    <a:pt x="11145" y="6843"/>
                    <a:pt x="11143" y="6843"/>
                  </a:cubicBezTo>
                  <a:cubicBezTo>
                    <a:pt x="11141" y="6843"/>
                    <a:pt x="11137" y="6843"/>
                    <a:pt x="11130" y="6835"/>
                  </a:cubicBezTo>
                  <a:lnTo>
                    <a:pt x="11114" y="6819"/>
                  </a:lnTo>
                  <a:lnTo>
                    <a:pt x="11098" y="6803"/>
                  </a:lnTo>
                  <a:close/>
                  <a:moveTo>
                    <a:pt x="11145" y="6866"/>
                  </a:moveTo>
                  <a:cubicBezTo>
                    <a:pt x="11161" y="6866"/>
                    <a:pt x="11161" y="6882"/>
                    <a:pt x="11177" y="6882"/>
                  </a:cubicBezTo>
                  <a:cubicBezTo>
                    <a:pt x="11177" y="6866"/>
                    <a:pt x="11177" y="6866"/>
                    <a:pt x="11177" y="6866"/>
                  </a:cubicBezTo>
                  <a:close/>
                  <a:moveTo>
                    <a:pt x="11177" y="6882"/>
                  </a:moveTo>
                  <a:lnTo>
                    <a:pt x="11161" y="6897"/>
                  </a:lnTo>
                  <a:lnTo>
                    <a:pt x="11177" y="6897"/>
                  </a:lnTo>
                  <a:cubicBezTo>
                    <a:pt x="11177" y="6897"/>
                    <a:pt x="11177" y="6897"/>
                    <a:pt x="11177" y="6882"/>
                  </a:cubicBezTo>
                  <a:close/>
                  <a:moveTo>
                    <a:pt x="11130" y="6913"/>
                  </a:moveTo>
                  <a:cubicBezTo>
                    <a:pt x="11130" y="6929"/>
                    <a:pt x="11130" y="6929"/>
                    <a:pt x="11145" y="6929"/>
                  </a:cubicBezTo>
                  <a:cubicBezTo>
                    <a:pt x="11145" y="6913"/>
                    <a:pt x="11145" y="6913"/>
                    <a:pt x="11130" y="6913"/>
                  </a:cubicBezTo>
                  <a:close/>
                  <a:moveTo>
                    <a:pt x="11020" y="6725"/>
                  </a:moveTo>
                  <a:cubicBezTo>
                    <a:pt x="11020" y="6725"/>
                    <a:pt x="11020" y="6725"/>
                    <a:pt x="11020" y="6741"/>
                  </a:cubicBezTo>
                  <a:lnTo>
                    <a:pt x="11036" y="6756"/>
                  </a:lnTo>
                  <a:lnTo>
                    <a:pt x="11036" y="6772"/>
                  </a:lnTo>
                  <a:cubicBezTo>
                    <a:pt x="11036" y="6788"/>
                    <a:pt x="11036" y="6788"/>
                    <a:pt x="11036" y="6788"/>
                  </a:cubicBezTo>
                  <a:lnTo>
                    <a:pt x="11036" y="6803"/>
                  </a:lnTo>
                  <a:lnTo>
                    <a:pt x="11051" y="6803"/>
                  </a:lnTo>
                  <a:lnTo>
                    <a:pt x="11036" y="6819"/>
                  </a:lnTo>
                  <a:cubicBezTo>
                    <a:pt x="11036" y="6835"/>
                    <a:pt x="11036" y="6835"/>
                    <a:pt x="11036" y="6850"/>
                  </a:cubicBezTo>
                  <a:lnTo>
                    <a:pt x="11036" y="6866"/>
                  </a:lnTo>
                  <a:lnTo>
                    <a:pt x="11020" y="6866"/>
                  </a:lnTo>
                  <a:cubicBezTo>
                    <a:pt x="11020" y="6882"/>
                    <a:pt x="11004" y="6882"/>
                    <a:pt x="11004" y="6897"/>
                  </a:cubicBezTo>
                  <a:lnTo>
                    <a:pt x="11020" y="6897"/>
                  </a:lnTo>
                  <a:cubicBezTo>
                    <a:pt x="11020" y="6913"/>
                    <a:pt x="11020" y="6913"/>
                    <a:pt x="11020" y="6913"/>
                  </a:cubicBezTo>
                  <a:cubicBezTo>
                    <a:pt x="11020" y="6913"/>
                    <a:pt x="11036" y="6913"/>
                    <a:pt x="11036" y="6929"/>
                  </a:cubicBezTo>
                  <a:lnTo>
                    <a:pt x="11051" y="6929"/>
                  </a:lnTo>
                  <a:cubicBezTo>
                    <a:pt x="11051" y="6944"/>
                    <a:pt x="11051" y="6944"/>
                    <a:pt x="11067" y="6944"/>
                  </a:cubicBezTo>
                  <a:cubicBezTo>
                    <a:pt x="11067" y="6929"/>
                    <a:pt x="11067" y="6929"/>
                    <a:pt x="11083" y="6929"/>
                  </a:cubicBezTo>
                  <a:cubicBezTo>
                    <a:pt x="11083" y="6929"/>
                    <a:pt x="11083" y="6929"/>
                    <a:pt x="11083" y="6913"/>
                  </a:cubicBezTo>
                  <a:cubicBezTo>
                    <a:pt x="11083" y="6913"/>
                    <a:pt x="11067" y="6897"/>
                    <a:pt x="11067" y="6897"/>
                  </a:cubicBezTo>
                  <a:lnTo>
                    <a:pt x="11098" y="6897"/>
                  </a:lnTo>
                  <a:lnTo>
                    <a:pt x="11098" y="6913"/>
                  </a:lnTo>
                  <a:cubicBezTo>
                    <a:pt x="11114" y="6897"/>
                    <a:pt x="11114" y="6897"/>
                    <a:pt x="11114" y="6897"/>
                  </a:cubicBezTo>
                  <a:lnTo>
                    <a:pt x="11098" y="6882"/>
                  </a:lnTo>
                  <a:cubicBezTo>
                    <a:pt x="11114" y="6866"/>
                    <a:pt x="11114" y="6866"/>
                    <a:pt x="11098" y="6850"/>
                  </a:cubicBezTo>
                  <a:cubicBezTo>
                    <a:pt x="11114" y="6850"/>
                    <a:pt x="11114" y="6866"/>
                    <a:pt x="11114" y="6866"/>
                  </a:cubicBezTo>
                  <a:cubicBezTo>
                    <a:pt x="11114" y="6882"/>
                    <a:pt x="11114" y="6882"/>
                    <a:pt x="11130" y="6882"/>
                  </a:cubicBezTo>
                  <a:cubicBezTo>
                    <a:pt x="11130" y="6882"/>
                    <a:pt x="11130" y="6882"/>
                    <a:pt x="11130" y="6897"/>
                  </a:cubicBezTo>
                  <a:lnTo>
                    <a:pt x="11114" y="6897"/>
                  </a:lnTo>
                  <a:cubicBezTo>
                    <a:pt x="11114" y="6897"/>
                    <a:pt x="11114" y="6913"/>
                    <a:pt x="11114" y="6913"/>
                  </a:cubicBezTo>
                  <a:lnTo>
                    <a:pt x="11114" y="6929"/>
                  </a:lnTo>
                  <a:lnTo>
                    <a:pt x="11130" y="6913"/>
                  </a:lnTo>
                  <a:lnTo>
                    <a:pt x="11145" y="6897"/>
                  </a:lnTo>
                  <a:cubicBezTo>
                    <a:pt x="11145" y="6913"/>
                    <a:pt x="11161" y="6929"/>
                    <a:pt x="11177" y="6929"/>
                  </a:cubicBezTo>
                  <a:cubicBezTo>
                    <a:pt x="11177" y="6921"/>
                    <a:pt x="11177" y="6921"/>
                    <a:pt x="11177" y="6921"/>
                  </a:cubicBezTo>
                  <a:cubicBezTo>
                    <a:pt x="11177" y="6921"/>
                    <a:pt x="11177" y="6921"/>
                    <a:pt x="11177" y="6913"/>
                  </a:cubicBezTo>
                  <a:lnTo>
                    <a:pt x="11161" y="6913"/>
                  </a:lnTo>
                  <a:lnTo>
                    <a:pt x="11161" y="6882"/>
                  </a:lnTo>
                  <a:lnTo>
                    <a:pt x="11145" y="6866"/>
                  </a:lnTo>
                  <a:lnTo>
                    <a:pt x="11145" y="6850"/>
                  </a:lnTo>
                  <a:lnTo>
                    <a:pt x="11161" y="6850"/>
                  </a:lnTo>
                  <a:cubicBezTo>
                    <a:pt x="11161" y="6850"/>
                    <a:pt x="11161" y="6850"/>
                    <a:pt x="11161" y="6835"/>
                  </a:cubicBezTo>
                  <a:cubicBezTo>
                    <a:pt x="11161" y="6835"/>
                    <a:pt x="11161" y="6819"/>
                    <a:pt x="11145" y="6803"/>
                  </a:cubicBezTo>
                  <a:cubicBezTo>
                    <a:pt x="11145" y="6803"/>
                    <a:pt x="11145" y="6819"/>
                    <a:pt x="11145" y="6819"/>
                  </a:cubicBezTo>
                  <a:cubicBezTo>
                    <a:pt x="11130" y="6803"/>
                    <a:pt x="11130" y="6803"/>
                    <a:pt x="11114" y="6788"/>
                  </a:cubicBezTo>
                  <a:cubicBezTo>
                    <a:pt x="11114" y="6788"/>
                    <a:pt x="11114" y="6803"/>
                    <a:pt x="11098" y="6803"/>
                  </a:cubicBezTo>
                  <a:cubicBezTo>
                    <a:pt x="11114" y="6788"/>
                    <a:pt x="11098" y="6788"/>
                    <a:pt x="11098" y="6772"/>
                  </a:cubicBezTo>
                  <a:lnTo>
                    <a:pt x="11114" y="6772"/>
                  </a:lnTo>
                  <a:cubicBezTo>
                    <a:pt x="11104" y="6772"/>
                    <a:pt x="11093" y="6765"/>
                    <a:pt x="11083" y="6765"/>
                  </a:cubicBezTo>
                  <a:cubicBezTo>
                    <a:pt x="11077" y="6765"/>
                    <a:pt x="11072" y="6767"/>
                    <a:pt x="11067" y="6772"/>
                  </a:cubicBezTo>
                  <a:lnTo>
                    <a:pt x="11083" y="6788"/>
                  </a:lnTo>
                  <a:lnTo>
                    <a:pt x="11067" y="6788"/>
                  </a:lnTo>
                  <a:lnTo>
                    <a:pt x="11067" y="6772"/>
                  </a:lnTo>
                  <a:cubicBezTo>
                    <a:pt x="11067" y="6772"/>
                    <a:pt x="11067" y="6772"/>
                    <a:pt x="11067" y="6756"/>
                  </a:cubicBezTo>
                  <a:cubicBezTo>
                    <a:pt x="11051" y="6741"/>
                    <a:pt x="11036" y="6741"/>
                    <a:pt x="11036" y="6725"/>
                  </a:cubicBezTo>
                  <a:close/>
                  <a:moveTo>
                    <a:pt x="11130" y="6929"/>
                  </a:moveTo>
                  <a:cubicBezTo>
                    <a:pt x="11130" y="6944"/>
                    <a:pt x="11145" y="6944"/>
                    <a:pt x="11145" y="6944"/>
                  </a:cubicBezTo>
                  <a:cubicBezTo>
                    <a:pt x="11161" y="6929"/>
                    <a:pt x="11145" y="6929"/>
                    <a:pt x="11145" y="6929"/>
                  </a:cubicBezTo>
                  <a:close/>
                  <a:moveTo>
                    <a:pt x="3104" y="6882"/>
                  </a:moveTo>
                  <a:cubicBezTo>
                    <a:pt x="3089" y="6897"/>
                    <a:pt x="3104" y="6897"/>
                    <a:pt x="3104" y="6913"/>
                  </a:cubicBezTo>
                  <a:lnTo>
                    <a:pt x="3104" y="6929"/>
                  </a:lnTo>
                  <a:cubicBezTo>
                    <a:pt x="3104" y="6929"/>
                    <a:pt x="3104" y="6944"/>
                    <a:pt x="3104" y="6960"/>
                  </a:cubicBezTo>
                  <a:lnTo>
                    <a:pt x="3120" y="6960"/>
                  </a:lnTo>
                  <a:cubicBezTo>
                    <a:pt x="3136" y="6960"/>
                    <a:pt x="3136" y="6944"/>
                    <a:pt x="3136" y="6944"/>
                  </a:cubicBezTo>
                  <a:cubicBezTo>
                    <a:pt x="3136" y="6937"/>
                    <a:pt x="3136" y="6937"/>
                    <a:pt x="3136" y="6937"/>
                  </a:cubicBezTo>
                  <a:cubicBezTo>
                    <a:pt x="3136" y="6937"/>
                    <a:pt x="3136" y="6937"/>
                    <a:pt x="3136" y="6929"/>
                  </a:cubicBezTo>
                  <a:lnTo>
                    <a:pt x="3120" y="6913"/>
                  </a:lnTo>
                  <a:lnTo>
                    <a:pt x="3136" y="6897"/>
                  </a:lnTo>
                  <a:lnTo>
                    <a:pt x="3120" y="6882"/>
                  </a:lnTo>
                  <a:close/>
                  <a:moveTo>
                    <a:pt x="11087" y="6953"/>
                  </a:moveTo>
                  <a:cubicBezTo>
                    <a:pt x="11084" y="6953"/>
                    <a:pt x="11083" y="6955"/>
                    <a:pt x="11083" y="6960"/>
                  </a:cubicBezTo>
                  <a:lnTo>
                    <a:pt x="11083" y="6976"/>
                  </a:lnTo>
                  <a:cubicBezTo>
                    <a:pt x="11083" y="6976"/>
                    <a:pt x="11098" y="6960"/>
                    <a:pt x="11098" y="6960"/>
                  </a:cubicBezTo>
                  <a:cubicBezTo>
                    <a:pt x="11098" y="6960"/>
                    <a:pt x="11091" y="6953"/>
                    <a:pt x="11087" y="6953"/>
                  </a:cubicBezTo>
                  <a:close/>
                  <a:moveTo>
                    <a:pt x="11098" y="6960"/>
                  </a:moveTo>
                  <a:cubicBezTo>
                    <a:pt x="11098" y="6960"/>
                    <a:pt x="11098" y="6960"/>
                    <a:pt x="11098" y="6976"/>
                  </a:cubicBezTo>
                  <a:lnTo>
                    <a:pt x="11114" y="6960"/>
                  </a:lnTo>
                  <a:close/>
                  <a:moveTo>
                    <a:pt x="11114" y="6976"/>
                  </a:moveTo>
                  <a:cubicBezTo>
                    <a:pt x="11114" y="6991"/>
                    <a:pt x="11098" y="6991"/>
                    <a:pt x="11098" y="6991"/>
                  </a:cubicBezTo>
                  <a:lnTo>
                    <a:pt x="11130" y="6991"/>
                  </a:lnTo>
                  <a:lnTo>
                    <a:pt x="11114" y="6976"/>
                  </a:lnTo>
                  <a:close/>
                  <a:moveTo>
                    <a:pt x="11145" y="6944"/>
                  </a:moveTo>
                  <a:cubicBezTo>
                    <a:pt x="11145" y="6960"/>
                    <a:pt x="11145" y="6960"/>
                    <a:pt x="11145" y="6960"/>
                  </a:cubicBezTo>
                  <a:lnTo>
                    <a:pt x="11130" y="6976"/>
                  </a:lnTo>
                  <a:lnTo>
                    <a:pt x="11145" y="6976"/>
                  </a:lnTo>
                  <a:cubicBezTo>
                    <a:pt x="11145" y="6991"/>
                    <a:pt x="11145" y="6991"/>
                    <a:pt x="11145" y="6991"/>
                  </a:cubicBezTo>
                  <a:cubicBezTo>
                    <a:pt x="11145" y="7007"/>
                    <a:pt x="11145" y="7007"/>
                    <a:pt x="11145" y="7007"/>
                  </a:cubicBezTo>
                  <a:lnTo>
                    <a:pt x="11177" y="6991"/>
                  </a:lnTo>
                  <a:lnTo>
                    <a:pt x="11161" y="6991"/>
                  </a:lnTo>
                  <a:lnTo>
                    <a:pt x="11177" y="6976"/>
                  </a:lnTo>
                  <a:lnTo>
                    <a:pt x="11177" y="6960"/>
                  </a:lnTo>
                  <a:cubicBezTo>
                    <a:pt x="11161" y="6960"/>
                    <a:pt x="11161" y="6960"/>
                    <a:pt x="11161" y="6944"/>
                  </a:cubicBezTo>
                  <a:close/>
                  <a:moveTo>
                    <a:pt x="3136" y="7023"/>
                  </a:moveTo>
                  <a:cubicBezTo>
                    <a:pt x="3136" y="7023"/>
                    <a:pt x="3136" y="7023"/>
                    <a:pt x="3136" y="7038"/>
                  </a:cubicBezTo>
                  <a:lnTo>
                    <a:pt x="3151" y="7023"/>
                  </a:lnTo>
                  <a:close/>
                  <a:moveTo>
                    <a:pt x="9750" y="7038"/>
                  </a:moveTo>
                  <a:cubicBezTo>
                    <a:pt x="9758" y="7046"/>
                    <a:pt x="9762" y="7050"/>
                    <a:pt x="9764" y="7050"/>
                  </a:cubicBezTo>
                  <a:cubicBezTo>
                    <a:pt x="9766" y="7050"/>
                    <a:pt x="9766" y="7046"/>
                    <a:pt x="9766" y="7038"/>
                  </a:cubicBezTo>
                  <a:close/>
                  <a:moveTo>
                    <a:pt x="9782" y="7038"/>
                  </a:moveTo>
                  <a:cubicBezTo>
                    <a:pt x="9782" y="7038"/>
                    <a:pt x="9782" y="7038"/>
                    <a:pt x="9797" y="7054"/>
                  </a:cubicBezTo>
                  <a:cubicBezTo>
                    <a:pt x="9797" y="7038"/>
                    <a:pt x="9782" y="7038"/>
                    <a:pt x="9782" y="7038"/>
                  </a:cubicBezTo>
                  <a:close/>
                  <a:moveTo>
                    <a:pt x="9797" y="7054"/>
                  </a:moveTo>
                  <a:cubicBezTo>
                    <a:pt x="9797" y="7070"/>
                    <a:pt x="9797" y="7070"/>
                    <a:pt x="9813" y="7070"/>
                  </a:cubicBezTo>
                  <a:cubicBezTo>
                    <a:pt x="9813" y="7054"/>
                    <a:pt x="9813" y="7054"/>
                    <a:pt x="9813" y="7054"/>
                  </a:cubicBezTo>
                  <a:close/>
                  <a:moveTo>
                    <a:pt x="11145" y="7007"/>
                  </a:moveTo>
                  <a:cubicBezTo>
                    <a:pt x="11145" y="7023"/>
                    <a:pt x="11145" y="7023"/>
                    <a:pt x="11145" y="7038"/>
                  </a:cubicBezTo>
                  <a:lnTo>
                    <a:pt x="11130" y="7038"/>
                  </a:lnTo>
                  <a:lnTo>
                    <a:pt x="11130" y="7054"/>
                  </a:lnTo>
                  <a:lnTo>
                    <a:pt x="11114" y="7054"/>
                  </a:lnTo>
                  <a:cubicBezTo>
                    <a:pt x="11114" y="7070"/>
                    <a:pt x="11114" y="7070"/>
                    <a:pt x="11114" y="7070"/>
                  </a:cubicBezTo>
                  <a:lnTo>
                    <a:pt x="11114" y="7085"/>
                  </a:lnTo>
                  <a:cubicBezTo>
                    <a:pt x="11114" y="7085"/>
                    <a:pt x="11114" y="7085"/>
                    <a:pt x="11114" y="7101"/>
                  </a:cubicBezTo>
                  <a:lnTo>
                    <a:pt x="11130" y="7101"/>
                  </a:lnTo>
                  <a:cubicBezTo>
                    <a:pt x="11145" y="7101"/>
                    <a:pt x="11145" y="7085"/>
                    <a:pt x="11145" y="7085"/>
                  </a:cubicBezTo>
                  <a:cubicBezTo>
                    <a:pt x="11145" y="7085"/>
                    <a:pt x="11145" y="7070"/>
                    <a:pt x="11145" y="7070"/>
                  </a:cubicBezTo>
                  <a:cubicBezTo>
                    <a:pt x="11145" y="7070"/>
                    <a:pt x="11161" y="7070"/>
                    <a:pt x="11161" y="7054"/>
                  </a:cubicBezTo>
                  <a:cubicBezTo>
                    <a:pt x="11161" y="7038"/>
                    <a:pt x="11161" y="7023"/>
                    <a:pt x="11161" y="7007"/>
                  </a:cubicBezTo>
                  <a:close/>
                  <a:moveTo>
                    <a:pt x="11067" y="7101"/>
                  </a:moveTo>
                  <a:cubicBezTo>
                    <a:pt x="11051" y="7117"/>
                    <a:pt x="11051" y="7117"/>
                    <a:pt x="11051" y="7133"/>
                  </a:cubicBezTo>
                  <a:cubicBezTo>
                    <a:pt x="11067" y="7117"/>
                    <a:pt x="11067" y="7117"/>
                    <a:pt x="11067" y="7117"/>
                  </a:cubicBezTo>
                  <a:lnTo>
                    <a:pt x="11067" y="7101"/>
                  </a:lnTo>
                  <a:close/>
                  <a:moveTo>
                    <a:pt x="11067" y="7101"/>
                  </a:moveTo>
                  <a:lnTo>
                    <a:pt x="11083" y="7117"/>
                  </a:lnTo>
                  <a:cubicBezTo>
                    <a:pt x="11067" y="7117"/>
                    <a:pt x="11067" y="7117"/>
                    <a:pt x="11067" y="7133"/>
                  </a:cubicBezTo>
                  <a:lnTo>
                    <a:pt x="11098" y="7133"/>
                  </a:lnTo>
                  <a:cubicBezTo>
                    <a:pt x="11098" y="7133"/>
                    <a:pt x="11114" y="7117"/>
                    <a:pt x="11114" y="7117"/>
                  </a:cubicBezTo>
                  <a:lnTo>
                    <a:pt x="11114" y="7101"/>
                  </a:lnTo>
                  <a:close/>
                  <a:moveTo>
                    <a:pt x="5675" y="7054"/>
                  </a:moveTo>
                  <a:lnTo>
                    <a:pt x="5675" y="7070"/>
                  </a:lnTo>
                  <a:lnTo>
                    <a:pt x="5644" y="7070"/>
                  </a:lnTo>
                  <a:cubicBezTo>
                    <a:pt x="5644" y="7070"/>
                    <a:pt x="5644" y="7085"/>
                    <a:pt x="5628" y="7085"/>
                  </a:cubicBezTo>
                  <a:lnTo>
                    <a:pt x="5612" y="7085"/>
                  </a:lnTo>
                  <a:cubicBezTo>
                    <a:pt x="5628" y="7085"/>
                    <a:pt x="5628" y="7101"/>
                    <a:pt x="5628" y="7101"/>
                  </a:cubicBezTo>
                  <a:cubicBezTo>
                    <a:pt x="5644" y="7101"/>
                    <a:pt x="5659" y="7117"/>
                    <a:pt x="5675" y="7133"/>
                  </a:cubicBezTo>
                  <a:lnTo>
                    <a:pt x="5659" y="7133"/>
                  </a:lnTo>
                  <a:lnTo>
                    <a:pt x="5675" y="7148"/>
                  </a:lnTo>
                  <a:cubicBezTo>
                    <a:pt x="5675" y="7148"/>
                    <a:pt x="5675" y="7148"/>
                    <a:pt x="5675" y="7164"/>
                  </a:cubicBezTo>
                  <a:lnTo>
                    <a:pt x="5706" y="7164"/>
                  </a:lnTo>
                  <a:cubicBezTo>
                    <a:pt x="5691" y="7148"/>
                    <a:pt x="5691" y="7148"/>
                    <a:pt x="5691" y="7148"/>
                  </a:cubicBezTo>
                  <a:lnTo>
                    <a:pt x="5706" y="7133"/>
                  </a:lnTo>
                  <a:lnTo>
                    <a:pt x="5691" y="7133"/>
                  </a:lnTo>
                  <a:cubicBezTo>
                    <a:pt x="5691" y="7133"/>
                    <a:pt x="5691" y="7117"/>
                    <a:pt x="5691" y="7117"/>
                  </a:cubicBezTo>
                  <a:lnTo>
                    <a:pt x="5691" y="7101"/>
                  </a:lnTo>
                  <a:lnTo>
                    <a:pt x="5691" y="7085"/>
                  </a:lnTo>
                  <a:lnTo>
                    <a:pt x="5691" y="7070"/>
                  </a:lnTo>
                  <a:lnTo>
                    <a:pt x="5675" y="7054"/>
                  </a:lnTo>
                  <a:close/>
                  <a:moveTo>
                    <a:pt x="11067" y="7148"/>
                  </a:moveTo>
                  <a:cubicBezTo>
                    <a:pt x="11051" y="7148"/>
                    <a:pt x="11051" y="7148"/>
                    <a:pt x="11051" y="7164"/>
                  </a:cubicBezTo>
                  <a:lnTo>
                    <a:pt x="11083" y="7164"/>
                  </a:lnTo>
                  <a:cubicBezTo>
                    <a:pt x="11083" y="7148"/>
                    <a:pt x="11083" y="7148"/>
                    <a:pt x="11083" y="7148"/>
                  </a:cubicBezTo>
                  <a:close/>
                  <a:moveTo>
                    <a:pt x="3414" y="7173"/>
                  </a:moveTo>
                  <a:cubicBezTo>
                    <a:pt x="3409" y="7173"/>
                    <a:pt x="3402" y="7180"/>
                    <a:pt x="3402" y="7180"/>
                  </a:cubicBezTo>
                  <a:lnTo>
                    <a:pt x="3387" y="7180"/>
                  </a:lnTo>
                  <a:cubicBezTo>
                    <a:pt x="3387" y="7180"/>
                    <a:pt x="3371" y="7180"/>
                    <a:pt x="3371" y="7195"/>
                  </a:cubicBezTo>
                  <a:cubicBezTo>
                    <a:pt x="3371" y="7195"/>
                    <a:pt x="3387" y="7211"/>
                    <a:pt x="3387" y="7211"/>
                  </a:cubicBezTo>
                  <a:cubicBezTo>
                    <a:pt x="3387" y="7211"/>
                    <a:pt x="3387" y="7211"/>
                    <a:pt x="3402" y="7227"/>
                  </a:cubicBezTo>
                  <a:cubicBezTo>
                    <a:pt x="3402" y="7211"/>
                    <a:pt x="3418" y="7211"/>
                    <a:pt x="3418" y="7211"/>
                  </a:cubicBezTo>
                  <a:cubicBezTo>
                    <a:pt x="3434" y="7195"/>
                    <a:pt x="3418" y="7195"/>
                    <a:pt x="3418" y="7180"/>
                  </a:cubicBezTo>
                  <a:cubicBezTo>
                    <a:pt x="3418" y="7174"/>
                    <a:pt x="3416" y="7173"/>
                    <a:pt x="3414" y="7173"/>
                  </a:cubicBezTo>
                  <a:close/>
                  <a:moveTo>
                    <a:pt x="11036" y="7148"/>
                  </a:moveTo>
                  <a:lnTo>
                    <a:pt x="11020" y="7164"/>
                  </a:lnTo>
                  <a:lnTo>
                    <a:pt x="11004" y="7164"/>
                  </a:lnTo>
                  <a:lnTo>
                    <a:pt x="10989" y="7180"/>
                  </a:lnTo>
                  <a:lnTo>
                    <a:pt x="10973" y="7195"/>
                  </a:lnTo>
                  <a:cubicBezTo>
                    <a:pt x="10973" y="7195"/>
                    <a:pt x="10973" y="7211"/>
                    <a:pt x="10957" y="7211"/>
                  </a:cubicBezTo>
                  <a:lnTo>
                    <a:pt x="10973" y="7227"/>
                  </a:lnTo>
                  <a:lnTo>
                    <a:pt x="11004" y="7227"/>
                  </a:lnTo>
                  <a:cubicBezTo>
                    <a:pt x="11020" y="7227"/>
                    <a:pt x="11020" y="7211"/>
                    <a:pt x="11020" y="7211"/>
                  </a:cubicBezTo>
                  <a:cubicBezTo>
                    <a:pt x="11020" y="7211"/>
                    <a:pt x="11020" y="7211"/>
                    <a:pt x="11036" y="7195"/>
                  </a:cubicBezTo>
                  <a:lnTo>
                    <a:pt x="11051" y="7195"/>
                  </a:lnTo>
                  <a:cubicBezTo>
                    <a:pt x="11051" y="7180"/>
                    <a:pt x="11051" y="7180"/>
                    <a:pt x="11051" y="7164"/>
                  </a:cubicBezTo>
                  <a:cubicBezTo>
                    <a:pt x="11051" y="7164"/>
                    <a:pt x="11051" y="7148"/>
                    <a:pt x="11051" y="7148"/>
                  </a:cubicBezTo>
                  <a:close/>
                  <a:moveTo>
                    <a:pt x="10832" y="7258"/>
                  </a:moveTo>
                  <a:cubicBezTo>
                    <a:pt x="10832" y="7274"/>
                    <a:pt x="10832" y="7274"/>
                    <a:pt x="10832" y="7274"/>
                  </a:cubicBezTo>
                  <a:lnTo>
                    <a:pt x="10832" y="7289"/>
                  </a:lnTo>
                  <a:cubicBezTo>
                    <a:pt x="10832" y="7289"/>
                    <a:pt x="10832" y="7274"/>
                    <a:pt x="10816" y="7274"/>
                  </a:cubicBezTo>
                  <a:cubicBezTo>
                    <a:pt x="10816" y="7289"/>
                    <a:pt x="10816" y="7289"/>
                    <a:pt x="10800" y="7289"/>
                  </a:cubicBezTo>
                  <a:cubicBezTo>
                    <a:pt x="10816" y="7289"/>
                    <a:pt x="10816" y="7305"/>
                    <a:pt x="10816" y="7305"/>
                  </a:cubicBezTo>
                  <a:lnTo>
                    <a:pt x="10816" y="7289"/>
                  </a:lnTo>
                  <a:cubicBezTo>
                    <a:pt x="10816" y="7305"/>
                    <a:pt x="10816" y="7305"/>
                    <a:pt x="10832" y="7305"/>
                  </a:cubicBezTo>
                  <a:cubicBezTo>
                    <a:pt x="10848" y="7305"/>
                    <a:pt x="10848" y="7289"/>
                    <a:pt x="10848" y="7289"/>
                  </a:cubicBezTo>
                  <a:lnTo>
                    <a:pt x="10863" y="7289"/>
                  </a:lnTo>
                  <a:cubicBezTo>
                    <a:pt x="10863" y="7274"/>
                    <a:pt x="10863" y="7274"/>
                    <a:pt x="10863" y="7274"/>
                  </a:cubicBezTo>
                  <a:lnTo>
                    <a:pt x="10848" y="7274"/>
                  </a:lnTo>
                  <a:lnTo>
                    <a:pt x="10832" y="7258"/>
                  </a:lnTo>
                  <a:close/>
                  <a:moveTo>
                    <a:pt x="10785" y="7321"/>
                  </a:moveTo>
                  <a:lnTo>
                    <a:pt x="10785" y="7336"/>
                  </a:lnTo>
                  <a:cubicBezTo>
                    <a:pt x="10785" y="7336"/>
                    <a:pt x="10785" y="7336"/>
                    <a:pt x="10800" y="7321"/>
                  </a:cubicBezTo>
                  <a:close/>
                  <a:moveTo>
                    <a:pt x="5706" y="7289"/>
                  </a:moveTo>
                  <a:cubicBezTo>
                    <a:pt x="5691" y="7289"/>
                    <a:pt x="5675" y="7321"/>
                    <a:pt x="5659" y="7321"/>
                  </a:cubicBezTo>
                  <a:cubicBezTo>
                    <a:pt x="5644" y="7321"/>
                    <a:pt x="5644" y="7321"/>
                    <a:pt x="5644" y="7336"/>
                  </a:cubicBezTo>
                  <a:cubicBezTo>
                    <a:pt x="5644" y="7352"/>
                    <a:pt x="5628" y="7352"/>
                    <a:pt x="5644" y="7368"/>
                  </a:cubicBezTo>
                  <a:lnTo>
                    <a:pt x="5675" y="7368"/>
                  </a:lnTo>
                  <a:lnTo>
                    <a:pt x="5675" y="7383"/>
                  </a:lnTo>
                  <a:cubicBezTo>
                    <a:pt x="5675" y="7383"/>
                    <a:pt x="5691" y="7383"/>
                    <a:pt x="5691" y="7368"/>
                  </a:cubicBezTo>
                  <a:cubicBezTo>
                    <a:pt x="5706" y="7352"/>
                    <a:pt x="5722" y="7336"/>
                    <a:pt x="5722" y="7321"/>
                  </a:cubicBezTo>
                  <a:lnTo>
                    <a:pt x="5738" y="7321"/>
                  </a:lnTo>
                  <a:cubicBezTo>
                    <a:pt x="5738" y="7321"/>
                    <a:pt x="5738" y="7305"/>
                    <a:pt x="5738" y="7305"/>
                  </a:cubicBezTo>
                  <a:cubicBezTo>
                    <a:pt x="5722" y="7289"/>
                    <a:pt x="5722" y="7289"/>
                    <a:pt x="5722" y="7289"/>
                  </a:cubicBezTo>
                  <a:close/>
                  <a:moveTo>
                    <a:pt x="10722" y="7336"/>
                  </a:moveTo>
                  <a:cubicBezTo>
                    <a:pt x="10706" y="7352"/>
                    <a:pt x="10706" y="7352"/>
                    <a:pt x="10706" y="7352"/>
                  </a:cubicBezTo>
                  <a:lnTo>
                    <a:pt x="10691" y="7352"/>
                  </a:lnTo>
                  <a:cubicBezTo>
                    <a:pt x="10706" y="7352"/>
                    <a:pt x="10706" y="7352"/>
                    <a:pt x="10706" y="7368"/>
                  </a:cubicBezTo>
                  <a:lnTo>
                    <a:pt x="10691" y="7368"/>
                  </a:lnTo>
                  <a:lnTo>
                    <a:pt x="10675" y="7383"/>
                  </a:lnTo>
                  <a:cubicBezTo>
                    <a:pt x="10675" y="7383"/>
                    <a:pt x="10691" y="7399"/>
                    <a:pt x="10691" y="7399"/>
                  </a:cubicBezTo>
                  <a:lnTo>
                    <a:pt x="10706" y="7383"/>
                  </a:lnTo>
                  <a:lnTo>
                    <a:pt x="10722" y="7368"/>
                  </a:lnTo>
                  <a:lnTo>
                    <a:pt x="10738" y="7368"/>
                  </a:lnTo>
                  <a:lnTo>
                    <a:pt x="10753" y="7352"/>
                  </a:lnTo>
                  <a:cubicBezTo>
                    <a:pt x="10753" y="7352"/>
                    <a:pt x="10738" y="7336"/>
                    <a:pt x="10738" y="7336"/>
                  </a:cubicBezTo>
                  <a:close/>
                  <a:moveTo>
                    <a:pt x="5628" y="7368"/>
                  </a:moveTo>
                  <a:cubicBezTo>
                    <a:pt x="5628" y="7368"/>
                    <a:pt x="5612" y="7368"/>
                    <a:pt x="5612" y="7383"/>
                  </a:cubicBezTo>
                  <a:lnTo>
                    <a:pt x="5597" y="7383"/>
                  </a:lnTo>
                  <a:cubicBezTo>
                    <a:pt x="5581" y="7383"/>
                    <a:pt x="5581" y="7383"/>
                    <a:pt x="5581" y="7399"/>
                  </a:cubicBezTo>
                  <a:cubicBezTo>
                    <a:pt x="5581" y="7399"/>
                    <a:pt x="5565" y="7415"/>
                    <a:pt x="5565" y="7415"/>
                  </a:cubicBezTo>
                  <a:lnTo>
                    <a:pt x="5565" y="7430"/>
                  </a:lnTo>
                  <a:cubicBezTo>
                    <a:pt x="5571" y="7425"/>
                    <a:pt x="5576" y="7423"/>
                    <a:pt x="5580" y="7423"/>
                  </a:cubicBezTo>
                  <a:cubicBezTo>
                    <a:pt x="5590" y="7423"/>
                    <a:pt x="5597" y="7430"/>
                    <a:pt x="5597" y="7430"/>
                  </a:cubicBezTo>
                  <a:lnTo>
                    <a:pt x="5612" y="7430"/>
                  </a:lnTo>
                  <a:cubicBezTo>
                    <a:pt x="5612" y="7430"/>
                    <a:pt x="5612" y="7430"/>
                    <a:pt x="5612" y="7415"/>
                  </a:cubicBezTo>
                  <a:cubicBezTo>
                    <a:pt x="5628" y="7415"/>
                    <a:pt x="5628" y="7415"/>
                    <a:pt x="5628" y="7399"/>
                  </a:cubicBezTo>
                  <a:cubicBezTo>
                    <a:pt x="5628" y="7399"/>
                    <a:pt x="5644" y="7383"/>
                    <a:pt x="5628" y="7383"/>
                  </a:cubicBezTo>
                  <a:cubicBezTo>
                    <a:pt x="5628" y="7375"/>
                    <a:pt x="5628" y="7375"/>
                    <a:pt x="5628" y="7375"/>
                  </a:cubicBezTo>
                  <a:cubicBezTo>
                    <a:pt x="5628" y="7375"/>
                    <a:pt x="5628" y="7375"/>
                    <a:pt x="5628" y="7368"/>
                  </a:cubicBezTo>
                  <a:close/>
                  <a:moveTo>
                    <a:pt x="5785" y="7430"/>
                  </a:moveTo>
                  <a:cubicBezTo>
                    <a:pt x="5785" y="7446"/>
                    <a:pt x="5785" y="7446"/>
                    <a:pt x="5785" y="7446"/>
                  </a:cubicBezTo>
                  <a:cubicBezTo>
                    <a:pt x="5785" y="7462"/>
                    <a:pt x="5785" y="7462"/>
                    <a:pt x="5800" y="7462"/>
                  </a:cubicBezTo>
                  <a:cubicBezTo>
                    <a:pt x="5785" y="7446"/>
                    <a:pt x="5800" y="7446"/>
                    <a:pt x="5785" y="7430"/>
                  </a:cubicBezTo>
                  <a:close/>
                  <a:moveTo>
                    <a:pt x="5832" y="7477"/>
                  </a:moveTo>
                  <a:cubicBezTo>
                    <a:pt x="5816" y="7477"/>
                    <a:pt x="5832" y="7477"/>
                    <a:pt x="5832" y="7493"/>
                  </a:cubicBezTo>
                  <a:lnTo>
                    <a:pt x="5816" y="7493"/>
                  </a:lnTo>
                  <a:lnTo>
                    <a:pt x="5816" y="7509"/>
                  </a:lnTo>
                  <a:lnTo>
                    <a:pt x="5832" y="7509"/>
                  </a:lnTo>
                  <a:cubicBezTo>
                    <a:pt x="5832" y="7509"/>
                    <a:pt x="5832" y="7493"/>
                    <a:pt x="5847" y="7493"/>
                  </a:cubicBezTo>
                  <a:lnTo>
                    <a:pt x="5863" y="7493"/>
                  </a:lnTo>
                  <a:lnTo>
                    <a:pt x="5847" y="7477"/>
                  </a:lnTo>
                  <a:close/>
                  <a:moveTo>
                    <a:pt x="4546" y="7571"/>
                  </a:moveTo>
                  <a:cubicBezTo>
                    <a:pt x="4546" y="7571"/>
                    <a:pt x="4531" y="7587"/>
                    <a:pt x="4531" y="7587"/>
                  </a:cubicBezTo>
                  <a:lnTo>
                    <a:pt x="4546" y="7587"/>
                  </a:lnTo>
                  <a:cubicBezTo>
                    <a:pt x="4546" y="7587"/>
                    <a:pt x="4562" y="7587"/>
                    <a:pt x="4562" y="7571"/>
                  </a:cubicBezTo>
                  <a:close/>
                  <a:moveTo>
                    <a:pt x="4546" y="7540"/>
                  </a:moveTo>
                  <a:cubicBezTo>
                    <a:pt x="4562" y="7556"/>
                    <a:pt x="4562" y="7571"/>
                    <a:pt x="4562" y="7571"/>
                  </a:cubicBezTo>
                  <a:lnTo>
                    <a:pt x="4578" y="7571"/>
                  </a:lnTo>
                  <a:cubicBezTo>
                    <a:pt x="4578" y="7571"/>
                    <a:pt x="4593" y="7571"/>
                    <a:pt x="4593" y="7587"/>
                  </a:cubicBezTo>
                  <a:lnTo>
                    <a:pt x="4609" y="7571"/>
                  </a:lnTo>
                  <a:lnTo>
                    <a:pt x="4593" y="7571"/>
                  </a:lnTo>
                  <a:cubicBezTo>
                    <a:pt x="4609" y="7571"/>
                    <a:pt x="4609" y="7571"/>
                    <a:pt x="4609" y="7556"/>
                  </a:cubicBezTo>
                  <a:lnTo>
                    <a:pt x="4593" y="7556"/>
                  </a:lnTo>
                  <a:cubicBezTo>
                    <a:pt x="4593" y="7556"/>
                    <a:pt x="4593" y="7556"/>
                    <a:pt x="4578" y="7540"/>
                  </a:cubicBezTo>
                  <a:close/>
                  <a:moveTo>
                    <a:pt x="4546" y="7587"/>
                  </a:moveTo>
                  <a:cubicBezTo>
                    <a:pt x="4546" y="7587"/>
                    <a:pt x="4546" y="7603"/>
                    <a:pt x="4546" y="7603"/>
                  </a:cubicBezTo>
                  <a:lnTo>
                    <a:pt x="4562" y="7603"/>
                  </a:lnTo>
                  <a:lnTo>
                    <a:pt x="4546" y="7587"/>
                  </a:lnTo>
                  <a:close/>
                  <a:moveTo>
                    <a:pt x="4719" y="7618"/>
                  </a:moveTo>
                  <a:cubicBezTo>
                    <a:pt x="4719" y="7618"/>
                    <a:pt x="4719" y="7618"/>
                    <a:pt x="4719" y="7634"/>
                  </a:cubicBezTo>
                  <a:lnTo>
                    <a:pt x="4703" y="7634"/>
                  </a:lnTo>
                  <a:cubicBezTo>
                    <a:pt x="4703" y="7634"/>
                    <a:pt x="4703" y="7650"/>
                    <a:pt x="4703" y="7650"/>
                  </a:cubicBezTo>
                  <a:lnTo>
                    <a:pt x="4735" y="7650"/>
                  </a:lnTo>
                  <a:cubicBezTo>
                    <a:pt x="4750" y="7634"/>
                    <a:pt x="4750" y="7634"/>
                    <a:pt x="4750" y="7618"/>
                  </a:cubicBezTo>
                  <a:close/>
                  <a:moveTo>
                    <a:pt x="6678" y="7650"/>
                  </a:moveTo>
                  <a:lnTo>
                    <a:pt x="6694" y="7665"/>
                  </a:lnTo>
                  <a:cubicBezTo>
                    <a:pt x="6694" y="7650"/>
                    <a:pt x="6694" y="7650"/>
                    <a:pt x="6710" y="7650"/>
                  </a:cubicBezTo>
                  <a:close/>
                  <a:moveTo>
                    <a:pt x="4907" y="7650"/>
                  </a:moveTo>
                  <a:cubicBezTo>
                    <a:pt x="4891" y="7665"/>
                    <a:pt x="4907" y="7665"/>
                    <a:pt x="4907" y="7681"/>
                  </a:cubicBezTo>
                  <a:cubicBezTo>
                    <a:pt x="4923" y="7665"/>
                    <a:pt x="4923" y="7665"/>
                    <a:pt x="4923" y="7650"/>
                  </a:cubicBezTo>
                  <a:close/>
                  <a:moveTo>
                    <a:pt x="6741" y="7681"/>
                  </a:moveTo>
                  <a:lnTo>
                    <a:pt x="6741" y="7697"/>
                  </a:lnTo>
                  <a:lnTo>
                    <a:pt x="6757" y="7697"/>
                  </a:lnTo>
                  <a:lnTo>
                    <a:pt x="6741" y="7681"/>
                  </a:lnTo>
                  <a:close/>
                  <a:moveTo>
                    <a:pt x="4562" y="7697"/>
                  </a:moveTo>
                  <a:cubicBezTo>
                    <a:pt x="4546" y="7697"/>
                    <a:pt x="4546" y="7697"/>
                    <a:pt x="4546" y="7712"/>
                  </a:cubicBezTo>
                  <a:lnTo>
                    <a:pt x="4562" y="7712"/>
                  </a:lnTo>
                  <a:cubicBezTo>
                    <a:pt x="4562" y="7709"/>
                    <a:pt x="4562" y="7705"/>
                    <a:pt x="4562" y="7697"/>
                  </a:cubicBezTo>
                  <a:close/>
                  <a:moveTo>
                    <a:pt x="4546" y="7712"/>
                  </a:moveTo>
                  <a:lnTo>
                    <a:pt x="4546" y="7728"/>
                  </a:lnTo>
                  <a:cubicBezTo>
                    <a:pt x="4562" y="7728"/>
                    <a:pt x="4546" y="7728"/>
                    <a:pt x="4546" y="7712"/>
                  </a:cubicBezTo>
                  <a:close/>
                  <a:moveTo>
                    <a:pt x="6741" y="7728"/>
                  </a:moveTo>
                  <a:cubicBezTo>
                    <a:pt x="6757" y="7728"/>
                    <a:pt x="6757" y="7728"/>
                    <a:pt x="6757" y="7744"/>
                  </a:cubicBezTo>
                  <a:lnTo>
                    <a:pt x="6772" y="7728"/>
                  </a:lnTo>
                  <a:close/>
                  <a:moveTo>
                    <a:pt x="4985" y="7712"/>
                  </a:moveTo>
                  <a:lnTo>
                    <a:pt x="4985" y="7728"/>
                  </a:lnTo>
                  <a:lnTo>
                    <a:pt x="5001" y="7744"/>
                  </a:lnTo>
                  <a:lnTo>
                    <a:pt x="5017" y="7744"/>
                  </a:lnTo>
                  <a:cubicBezTo>
                    <a:pt x="5017" y="7744"/>
                    <a:pt x="5017" y="7759"/>
                    <a:pt x="5017" y="7759"/>
                  </a:cubicBezTo>
                  <a:lnTo>
                    <a:pt x="5032" y="7759"/>
                  </a:lnTo>
                  <a:cubicBezTo>
                    <a:pt x="5032" y="7744"/>
                    <a:pt x="5032" y="7744"/>
                    <a:pt x="5032" y="7744"/>
                  </a:cubicBezTo>
                  <a:cubicBezTo>
                    <a:pt x="5032" y="7744"/>
                    <a:pt x="5032" y="7728"/>
                    <a:pt x="5032" y="7728"/>
                  </a:cubicBezTo>
                  <a:lnTo>
                    <a:pt x="5017" y="7728"/>
                  </a:lnTo>
                  <a:cubicBezTo>
                    <a:pt x="5001" y="7728"/>
                    <a:pt x="5001" y="7728"/>
                    <a:pt x="4985" y="7712"/>
                  </a:cubicBezTo>
                  <a:close/>
                  <a:moveTo>
                    <a:pt x="5032" y="7759"/>
                  </a:moveTo>
                  <a:lnTo>
                    <a:pt x="5017" y="7775"/>
                  </a:lnTo>
                  <a:lnTo>
                    <a:pt x="5048" y="7775"/>
                  </a:lnTo>
                  <a:cubicBezTo>
                    <a:pt x="5048" y="7759"/>
                    <a:pt x="5048" y="7759"/>
                    <a:pt x="5048" y="7759"/>
                  </a:cubicBezTo>
                  <a:close/>
                  <a:moveTo>
                    <a:pt x="6772" y="7759"/>
                  </a:moveTo>
                  <a:cubicBezTo>
                    <a:pt x="6757" y="7759"/>
                    <a:pt x="6757" y="7759"/>
                    <a:pt x="6757" y="7775"/>
                  </a:cubicBezTo>
                  <a:lnTo>
                    <a:pt x="6772" y="7759"/>
                  </a:lnTo>
                  <a:close/>
                  <a:moveTo>
                    <a:pt x="4970" y="7744"/>
                  </a:moveTo>
                  <a:cubicBezTo>
                    <a:pt x="4954" y="7744"/>
                    <a:pt x="4954" y="7744"/>
                    <a:pt x="4954" y="7759"/>
                  </a:cubicBezTo>
                  <a:cubicBezTo>
                    <a:pt x="4938" y="7759"/>
                    <a:pt x="4938" y="7775"/>
                    <a:pt x="4923" y="7775"/>
                  </a:cubicBezTo>
                  <a:cubicBezTo>
                    <a:pt x="4938" y="7775"/>
                    <a:pt x="4938" y="7791"/>
                    <a:pt x="4938" y="7791"/>
                  </a:cubicBezTo>
                  <a:lnTo>
                    <a:pt x="4954" y="7791"/>
                  </a:lnTo>
                  <a:cubicBezTo>
                    <a:pt x="4954" y="7775"/>
                    <a:pt x="4954" y="7775"/>
                    <a:pt x="4954" y="7775"/>
                  </a:cubicBezTo>
                  <a:lnTo>
                    <a:pt x="4970" y="7775"/>
                  </a:lnTo>
                  <a:lnTo>
                    <a:pt x="4970" y="7791"/>
                  </a:lnTo>
                  <a:cubicBezTo>
                    <a:pt x="4970" y="7791"/>
                    <a:pt x="4970" y="7791"/>
                    <a:pt x="4970" y="7807"/>
                  </a:cubicBezTo>
                  <a:lnTo>
                    <a:pt x="4985" y="7791"/>
                  </a:lnTo>
                  <a:lnTo>
                    <a:pt x="5001" y="7775"/>
                  </a:lnTo>
                  <a:lnTo>
                    <a:pt x="5001" y="7759"/>
                  </a:lnTo>
                  <a:lnTo>
                    <a:pt x="4985" y="7759"/>
                  </a:lnTo>
                  <a:lnTo>
                    <a:pt x="5001" y="7744"/>
                  </a:lnTo>
                  <a:close/>
                  <a:moveTo>
                    <a:pt x="4985" y="7791"/>
                  </a:moveTo>
                  <a:lnTo>
                    <a:pt x="4985" y="7807"/>
                  </a:lnTo>
                  <a:cubicBezTo>
                    <a:pt x="5001" y="7791"/>
                    <a:pt x="5001" y="7791"/>
                    <a:pt x="4985" y="7791"/>
                  </a:cubicBezTo>
                  <a:close/>
                  <a:moveTo>
                    <a:pt x="5001" y="7791"/>
                  </a:moveTo>
                  <a:cubicBezTo>
                    <a:pt x="5001" y="7791"/>
                    <a:pt x="5001" y="7807"/>
                    <a:pt x="5001" y="7807"/>
                  </a:cubicBezTo>
                  <a:cubicBezTo>
                    <a:pt x="5017" y="7807"/>
                    <a:pt x="5017" y="7822"/>
                    <a:pt x="5017" y="7822"/>
                  </a:cubicBezTo>
                  <a:cubicBezTo>
                    <a:pt x="5017" y="7822"/>
                    <a:pt x="5032" y="7822"/>
                    <a:pt x="5032" y="7807"/>
                  </a:cubicBezTo>
                  <a:cubicBezTo>
                    <a:pt x="5032" y="7807"/>
                    <a:pt x="5032" y="7807"/>
                    <a:pt x="5032" y="7791"/>
                  </a:cubicBezTo>
                  <a:close/>
                  <a:moveTo>
                    <a:pt x="5205" y="7854"/>
                  </a:moveTo>
                  <a:lnTo>
                    <a:pt x="5205" y="7869"/>
                  </a:lnTo>
                  <a:lnTo>
                    <a:pt x="5220" y="7869"/>
                  </a:lnTo>
                  <a:cubicBezTo>
                    <a:pt x="5220" y="7869"/>
                    <a:pt x="5205" y="7869"/>
                    <a:pt x="5205" y="7854"/>
                  </a:cubicBezTo>
                  <a:close/>
                  <a:moveTo>
                    <a:pt x="5330" y="7854"/>
                  </a:moveTo>
                  <a:cubicBezTo>
                    <a:pt x="5330" y="7861"/>
                    <a:pt x="5330" y="7861"/>
                    <a:pt x="5330" y="7861"/>
                  </a:cubicBezTo>
                  <a:cubicBezTo>
                    <a:pt x="5330" y="7861"/>
                    <a:pt x="5330" y="7861"/>
                    <a:pt x="5330" y="7869"/>
                  </a:cubicBezTo>
                  <a:cubicBezTo>
                    <a:pt x="5330" y="7869"/>
                    <a:pt x="5330" y="7885"/>
                    <a:pt x="5346" y="7885"/>
                  </a:cubicBezTo>
                  <a:cubicBezTo>
                    <a:pt x="5346" y="7869"/>
                    <a:pt x="5346" y="7869"/>
                    <a:pt x="5346" y="7869"/>
                  </a:cubicBezTo>
                  <a:lnTo>
                    <a:pt x="5330" y="7854"/>
                  </a:lnTo>
                  <a:close/>
                  <a:moveTo>
                    <a:pt x="4970" y="7901"/>
                  </a:moveTo>
                  <a:lnTo>
                    <a:pt x="4970" y="7916"/>
                  </a:lnTo>
                  <a:lnTo>
                    <a:pt x="4985" y="7916"/>
                  </a:lnTo>
                  <a:cubicBezTo>
                    <a:pt x="4985" y="7901"/>
                    <a:pt x="4985" y="7901"/>
                    <a:pt x="4970" y="7901"/>
                  </a:cubicBezTo>
                  <a:close/>
                  <a:moveTo>
                    <a:pt x="8559" y="7838"/>
                  </a:moveTo>
                  <a:cubicBezTo>
                    <a:pt x="8559" y="7854"/>
                    <a:pt x="8559" y="7854"/>
                    <a:pt x="8543" y="7854"/>
                  </a:cubicBezTo>
                  <a:lnTo>
                    <a:pt x="8543" y="7869"/>
                  </a:lnTo>
                  <a:cubicBezTo>
                    <a:pt x="8543" y="7869"/>
                    <a:pt x="8543" y="7885"/>
                    <a:pt x="8543" y="7885"/>
                  </a:cubicBezTo>
                  <a:cubicBezTo>
                    <a:pt x="8559" y="7885"/>
                    <a:pt x="8559" y="7885"/>
                    <a:pt x="8559" y="7901"/>
                  </a:cubicBezTo>
                  <a:lnTo>
                    <a:pt x="8543" y="7901"/>
                  </a:lnTo>
                  <a:cubicBezTo>
                    <a:pt x="8543" y="7916"/>
                    <a:pt x="8543" y="7916"/>
                    <a:pt x="8559" y="7916"/>
                  </a:cubicBezTo>
                  <a:lnTo>
                    <a:pt x="8622" y="7916"/>
                  </a:lnTo>
                  <a:cubicBezTo>
                    <a:pt x="8622" y="7916"/>
                    <a:pt x="8637" y="7901"/>
                    <a:pt x="8637" y="7901"/>
                  </a:cubicBezTo>
                  <a:cubicBezTo>
                    <a:pt x="8637" y="7885"/>
                    <a:pt x="8637" y="7885"/>
                    <a:pt x="8637" y="7885"/>
                  </a:cubicBezTo>
                  <a:lnTo>
                    <a:pt x="8637" y="7869"/>
                  </a:lnTo>
                  <a:lnTo>
                    <a:pt x="8622" y="7869"/>
                  </a:lnTo>
                  <a:cubicBezTo>
                    <a:pt x="8622" y="7869"/>
                    <a:pt x="8622" y="7854"/>
                    <a:pt x="8606" y="7854"/>
                  </a:cubicBezTo>
                  <a:cubicBezTo>
                    <a:pt x="8606" y="7854"/>
                    <a:pt x="8606" y="7854"/>
                    <a:pt x="8590" y="7838"/>
                  </a:cubicBezTo>
                  <a:cubicBezTo>
                    <a:pt x="8575" y="7838"/>
                    <a:pt x="8575" y="7854"/>
                    <a:pt x="8575" y="7854"/>
                  </a:cubicBezTo>
                  <a:cubicBezTo>
                    <a:pt x="8575" y="7854"/>
                    <a:pt x="8575" y="7854"/>
                    <a:pt x="8559" y="7838"/>
                  </a:cubicBezTo>
                  <a:close/>
                  <a:moveTo>
                    <a:pt x="9656" y="7901"/>
                  </a:moveTo>
                  <a:lnTo>
                    <a:pt x="9641" y="7916"/>
                  </a:lnTo>
                  <a:cubicBezTo>
                    <a:pt x="9656" y="7916"/>
                    <a:pt x="9656" y="7901"/>
                    <a:pt x="9656" y="7901"/>
                  </a:cubicBezTo>
                  <a:close/>
                  <a:moveTo>
                    <a:pt x="3841" y="7963"/>
                  </a:moveTo>
                  <a:cubicBezTo>
                    <a:pt x="3841" y="7979"/>
                    <a:pt x="3841" y="7979"/>
                    <a:pt x="3841" y="7979"/>
                  </a:cubicBezTo>
                  <a:lnTo>
                    <a:pt x="3872" y="7979"/>
                  </a:lnTo>
                  <a:cubicBezTo>
                    <a:pt x="3872" y="7979"/>
                    <a:pt x="3872" y="7963"/>
                    <a:pt x="3857" y="7963"/>
                  </a:cubicBezTo>
                  <a:close/>
                  <a:moveTo>
                    <a:pt x="3935" y="8026"/>
                  </a:moveTo>
                  <a:cubicBezTo>
                    <a:pt x="3935" y="8034"/>
                    <a:pt x="3935" y="8034"/>
                    <a:pt x="3937" y="8034"/>
                  </a:cubicBezTo>
                  <a:cubicBezTo>
                    <a:pt x="3939" y="8034"/>
                    <a:pt x="3943" y="8034"/>
                    <a:pt x="3951" y="8042"/>
                  </a:cubicBezTo>
                  <a:cubicBezTo>
                    <a:pt x="3951" y="8042"/>
                    <a:pt x="3966" y="8042"/>
                    <a:pt x="3951" y="8026"/>
                  </a:cubicBezTo>
                  <a:close/>
                  <a:moveTo>
                    <a:pt x="9594" y="8026"/>
                  </a:moveTo>
                  <a:cubicBezTo>
                    <a:pt x="9594" y="8042"/>
                    <a:pt x="9594" y="8042"/>
                    <a:pt x="9594" y="8042"/>
                  </a:cubicBezTo>
                  <a:cubicBezTo>
                    <a:pt x="9594" y="8042"/>
                    <a:pt x="9609" y="8042"/>
                    <a:pt x="9594" y="8026"/>
                  </a:cubicBezTo>
                  <a:close/>
                  <a:moveTo>
                    <a:pt x="3966" y="8042"/>
                  </a:moveTo>
                  <a:lnTo>
                    <a:pt x="3966" y="8057"/>
                  </a:lnTo>
                  <a:lnTo>
                    <a:pt x="3982" y="8057"/>
                  </a:lnTo>
                  <a:lnTo>
                    <a:pt x="3966" y="8042"/>
                  </a:lnTo>
                  <a:close/>
                  <a:moveTo>
                    <a:pt x="9594" y="8042"/>
                  </a:moveTo>
                  <a:cubicBezTo>
                    <a:pt x="9594" y="8057"/>
                    <a:pt x="9594" y="8057"/>
                    <a:pt x="9594" y="8057"/>
                  </a:cubicBezTo>
                  <a:cubicBezTo>
                    <a:pt x="9609" y="8057"/>
                    <a:pt x="9609" y="8057"/>
                    <a:pt x="9609" y="8042"/>
                  </a:cubicBezTo>
                  <a:close/>
                  <a:moveTo>
                    <a:pt x="3919" y="8057"/>
                  </a:moveTo>
                  <a:cubicBezTo>
                    <a:pt x="3935" y="8073"/>
                    <a:pt x="3935" y="8073"/>
                    <a:pt x="3951" y="8073"/>
                  </a:cubicBezTo>
                  <a:lnTo>
                    <a:pt x="3951" y="8057"/>
                  </a:lnTo>
                  <a:close/>
                  <a:moveTo>
                    <a:pt x="5330" y="8042"/>
                  </a:moveTo>
                  <a:lnTo>
                    <a:pt x="5330" y="8057"/>
                  </a:lnTo>
                  <a:cubicBezTo>
                    <a:pt x="5330" y="8057"/>
                    <a:pt x="5330" y="8057"/>
                    <a:pt x="5330" y="8073"/>
                  </a:cubicBezTo>
                  <a:cubicBezTo>
                    <a:pt x="5330" y="8057"/>
                    <a:pt x="5346" y="8057"/>
                    <a:pt x="5330" y="8042"/>
                  </a:cubicBezTo>
                  <a:close/>
                  <a:moveTo>
                    <a:pt x="3951" y="8073"/>
                  </a:moveTo>
                  <a:lnTo>
                    <a:pt x="3966" y="8089"/>
                  </a:lnTo>
                  <a:lnTo>
                    <a:pt x="3982" y="8089"/>
                  </a:lnTo>
                  <a:lnTo>
                    <a:pt x="3982" y="8073"/>
                  </a:lnTo>
                  <a:close/>
                  <a:moveTo>
                    <a:pt x="9594" y="8057"/>
                  </a:moveTo>
                  <a:lnTo>
                    <a:pt x="9594" y="8073"/>
                  </a:lnTo>
                  <a:cubicBezTo>
                    <a:pt x="9594" y="8073"/>
                    <a:pt x="9594" y="8073"/>
                    <a:pt x="9578" y="8089"/>
                  </a:cubicBezTo>
                  <a:lnTo>
                    <a:pt x="9594" y="8089"/>
                  </a:lnTo>
                  <a:cubicBezTo>
                    <a:pt x="9609" y="8073"/>
                    <a:pt x="9594" y="8073"/>
                    <a:pt x="9609" y="8073"/>
                  </a:cubicBezTo>
                  <a:cubicBezTo>
                    <a:pt x="9609" y="8073"/>
                    <a:pt x="9609" y="8073"/>
                    <a:pt x="9594" y="8057"/>
                  </a:cubicBezTo>
                  <a:close/>
                  <a:moveTo>
                    <a:pt x="4029" y="8089"/>
                  </a:moveTo>
                  <a:cubicBezTo>
                    <a:pt x="4029" y="8104"/>
                    <a:pt x="4014" y="8104"/>
                    <a:pt x="4014" y="8104"/>
                  </a:cubicBezTo>
                  <a:lnTo>
                    <a:pt x="4029" y="8104"/>
                  </a:lnTo>
                  <a:lnTo>
                    <a:pt x="4029" y="8089"/>
                  </a:lnTo>
                  <a:close/>
                  <a:moveTo>
                    <a:pt x="4045" y="8120"/>
                  </a:moveTo>
                  <a:cubicBezTo>
                    <a:pt x="4029" y="8120"/>
                    <a:pt x="4029" y="8120"/>
                    <a:pt x="4029" y="8136"/>
                  </a:cubicBezTo>
                  <a:cubicBezTo>
                    <a:pt x="4045" y="8120"/>
                    <a:pt x="4045" y="8120"/>
                    <a:pt x="4045" y="8120"/>
                  </a:cubicBezTo>
                  <a:close/>
                  <a:moveTo>
                    <a:pt x="4076" y="8120"/>
                  </a:moveTo>
                  <a:cubicBezTo>
                    <a:pt x="4076" y="8120"/>
                    <a:pt x="4061" y="8120"/>
                    <a:pt x="4061" y="8136"/>
                  </a:cubicBezTo>
                  <a:lnTo>
                    <a:pt x="4076" y="8136"/>
                  </a:lnTo>
                  <a:cubicBezTo>
                    <a:pt x="4076" y="8136"/>
                    <a:pt x="4076" y="8120"/>
                    <a:pt x="4076" y="8120"/>
                  </a:cubicBezTo>
                  <a:close/>
                  <a:moveTo>
                    <a:pt x="4923" y="8120"/>
                  </a:moveTo>
                  <a:lnTo>
                    <a:pt x="4923" y="8136"/>
                  </a:lnTo>
                  <a:lnTo>
                    <a:pt x="4938" y="8120"/>
                  </a:lnTo>
                  <a:close/>
                  <a:moveTo>
                    <a:pt x="4092" y="8120"/>
                  </a:moveTo>
                  <a:lnTo>
                    <a:pt x="4076" y="8136"/>
                  </a:lnTo>
                  <a:cubicBezTo>
                    <a:pt x="4092" y="8136"/>
                    <a:pt x="4092" y="8136"/>
                    <a:pt x="4092" y="8151"/>
                  </a:cubicBezTo>
                  <a:lnTo>
                    <a:pt x="4108" y="8136"/>
                  </a:lnTo>
                  <a:lnTo>
                    <a:pt x="4092" y="8120"/>
                  </a:lnTo>
                  <a:close/>
                  <a:moveTo>
                    <a:pt x="4155" y="8120"/>
                  </a:moveTo>
                  <a:cubicBezTo>
                    <a:pt x="4139" y="8120"/>
                    <a:pt x="4139" y="8136"/>
                    <a:pt x="4123" y="8136"/>
                  </a:cubicBezTo>
                  <a:lnTo>
                    <a:pt x="4139" y="8136"/>
                  </a:lnTo>
                  <a:cubicBezTo>
                    <a:pt x="4139" y="8151"/>
                    <a:pt x="4139" y="8151"/>
                    <a:pt x="4155" y="8151"/>
                  </a:cubicBezTo>
                  <a:lnTo>
                    <a:pt x="4170" y="8151"/>
                  </a:lnTo>
                  <a:cubicBezTo>
                    <a:pt x="4170" y="8151"/>
                    <a:pt x="4170" y="8136"/>
                    <a:pt x="4170" y="8136"/>
                  </a:cubicBezTo>
                  <a:cubicBezTo>
                    <a:pt x="4170" y="8136"/>
                    <a:pt x="4170" y="8120"/>
                    <a:pt x="4170" y="8120"/>
                  </a:cubicBezTo>
                  <a:close/>
                  <a:moveTo>
                    <a:pt x="4170" y="8151"/>
                  </a:moveTo>
                  <a:lnTo>
                    <a:pt x="4170" y="8167"/>
                  </a:lnTo>
                  <a:cubicBezTo>
                    <a:pt x="4186" y="8167"/>
                    <a:pt x="4186" y="8151"/>
                    <a:pt x="4186" y="8151"/>
                  </a:cubicBezTo>
                  <a:close/>
                  <a:moveTo>
                    <a:pt x="4186" y="8151"/>
                  </a:moveTo>
                  <a:lnTo>
                    <a:pt x="4186" y="8167"/>
                  </a:lnTo>
                  <a:cubicBezTo>
                    <a:pt x="4186" y="8151"/>
                    <a:pt x="4186" y="8151"/>
                    <a:pt x="4202" y="8151"/>
                  </a:cubicBezTo>
                  <a:close/>
                  <a:moveTo>
                    <a:pt x="4217" y="8136"/>
                  </a:moveTo>
                  <a:cubicBezTo>
                    <a:pt x="4202" y="8136"/>
                    <a:pt x="4202" y="8136"/>
                    <a:pt x="4202" y="8151"/>
                  </a:cubicBezTo>
                  <a:lnTo>
                    <a:pt x="4217" y="8151"/>
                  </a:lnTo>
                  <a:lnTo>
                    <a:pt x="4217" y="8167"/>
                  </a:lnTo>
                  <a:lnTo>
                    <a:pt x="4264" y="8167"/>
                  </a:lnTo>
                  <a:cubicBezTo>
                    <a:pt x="4264" y="8151"/>
                    <a:pt x="4264" y="8151"/>
                    <a:pt x="4264" y="8151"/>
                  </a:cubicBezTo>
                  <a:lnTo>
                    <a:pt x="4264" y="8136"/>
                  </a:lnTo>
                  <a:lnTo>
                    <a:pt x="4249" y="8151"/>
                  </a:lnTo>
                  <a:lnTo>
                    <a:pt x="4249" y="8136"/>
                  </a:lnTo>
                  <a:close/>
                  <a:moveTo>
                    <a:pt x="4640" y="8167"/>
                  </a:moveTo>
                  <a:cubicBezTo>
                    <a:pt x="4648" y="8175"/>
                    <a:pt x="4652" y="8179"/>
                    <a:pt x="4656" y="8179"/>
                  </a:cubicBezTo>
                  <a:cubicBezTo>
                    <a:pt x="4660" y="8179"/>
                    <a:pt x="4664" y="8175"/>
                    <a:pt x="4672" y="8167"/>
                  </a:cubicBezTo>
                  <a:close/>
                  <a:moveTo>
                    <a:pt x="4249" y="8167"/>
                  </a:moveTo>
                  <a:lnTo>
                    <a:pt x="4233" y="8183"/>
                  </a:lnTo>
                  <a:lnTo>
                    <a:pt x="4249" y="8183"/>
                  </a:lnTo>
                  <a:cubicBezTo>
                    <a:pt x="4249" y="8183"/>
                    <a:pt x="4249" y="8183"/>
                    <a:pt x="4249" y="8167"/>
                  </a:cubicBezTo>
                  <a:close/>
                  <a:moveTo>
                    <a:pt x="4280" y="8167"/>
                  </a:moveTo>
                  <a:cubicBezTo>
                    <a:pt x="4264" y="8167"/>
                    <a:pt x="4264" y="8167"/>
                    <a:pt x="4264" y="8183"/>
                  </a:cubicBezTo>
                  <a:lnTo>
                    <a:pt x="4296" y="8183"/>
                  </a:lnTo>
                  <a:cubicBezTo>
                    <a:pt x="4296" y="8167"/>
                    <a:pt x="4280" y="8167"/>
                    <a:pt x="4280" y="8167"/>
                  </a:cubicBezTo>
                  <a:close/>
                  <a:moveTo>
                    <a:pt x="4311" y="8183"/>
                  </a:moveTo>
                  <a:cubicBezTo>
                    <a:pt x="4311" y="8183"/>
                    <a:pt x="4311" y="8183"/>
                    <a:pt x="4311" y="8198"/>
                  </a:cubicBezTo>
                  <a:lnTo>
                    <a:pt x="4327" y="8198"/>
                  </a:lnTo>
                  <a:lnTo>
                    <a:pt x="4311" y="8183"/>
                  </a:lnTo>
                  <a:close/>
                  <a:moveTo>
                    <a:pt x="5377" y="8308"/>
                  </a:moveTo>
                  <a:cubicBezTo>
                    <a:pt x="5362" y="8324"/>
                    <a:pt x="5362" y="8324"/>
                    <a:pt x="5362" y="8324"/>
                  </a:cubicBezTo>
                  <a:lnTo>
                    <a:pt x="5377" y="8324"/>
                  </a:lnTo>
                  <a:lnTo>
                    <a:pt x="5377" y="8308"/>
                  </a:lnTo>
                  <a:close/>
                  <a:moveTo>
                    <a:pt x="5581" y="8308"/>
                  </a:moveTo>
                  <a:lnTo>
                    <a:pt x="5565" y="8324"/>
                  </a:lnTo>
                  <a:lnTo>
                    <a:pt x="5565" y="8308"/>
                  </a:lnTo>
                  <a:close/>
                  <a:moveTo>
                    <a:pt x="5048" y="8324"/>
                  </a:moveTo>
                  <a:cubicBezTo>
                    <a:pt x="5048" y="8339"/>
                    <a:pt x="5048" y="8339"/>
                    <a:pt x="5048" y="8339"/>
                  </a:cubicBezTo>
                  <a:lnTo>
                    <a:pt x="5064" y="8339"/>
                  </a:lnTo>
                  <a:lnTo>
                    <a:pt x="5048" y="8324"/>
                  </a:lnTo>
                  <a:close/>
                  <a:moveTo>
                    <a:pt x="5064" y="8324"/>
                  </a:moveTo>
                  <a:cubicBezTo>
                    <a:pt x="5064" y="8324"/>
                    <a:pt x="5064" y="8324"/>
                    <a:pt x="5064" y="8339"/>
                  </a:cubicBezTo>
                  <a:lnTo>
                    <a:pt x="5079" y="8324"/>
                  </a:lnTo>
                  <a:close/>
                  <a:moveTo>
                    <a:pt x="5362" y="8324"/>
                  </a:moveTo>
                  <a:cubicBezTo>
                    <a:pt x="5362" y="8339"/>
                    <a:pt x="5362" y="8339"/>
                    <a:pt x="5362" y="8339"/>
                  </a:cubicBezTo>
                  <a:lnTo>
                    <a:pt x="5362" y="8355"/>
                  </a:lnTo>
                  <a:cubicBezTo>
                    <a:pt x="5362" y="8355"/>
                    <a:pt x="5362" y="8339"/>
                    <a:pt x="5377" y="8339"/>
                  </a:cubicBezTo>
                  <a:cubicBezTo>
                    <a:pt x="5377" y="8332"/>
                    <a:pt x="5373" y="8332"/>
                    <a:pt x="5369" y="8332"/>
                  </a:cubicBezTo>
                  <a:cubicBezTo>
                    <a:pt x="5365" y="8332"/>
                    <a:pt x="5362" y="8332"/>
                    <a:pt x="5362" y="8324"/>
                  </a:cubicBezTo>
                  <a:close/>
                  <a:moveTo>
                    <a:pt x="5565" y="8198"/>
                  </a:moveTo>
                  <a:cubicBezTo>
                    <a:pt x="5550" y="8214"/>
                    <a:pt x="5550" y="8214"/>
                    <a:pt x="5550" y="8214"/>
                  </a:cubicBezTo>
                  <a:lnTo>
                    <a:pt x="5534" y="8214"/>
                  </a:lnTo>
                  <a:cubicBezTo>
                    <a:pt x="5534" y="8214"/>
                    <a:pt x="5534" y="8214"/>
                    <a:pt x="5534" y="8230"/>
                  </a:cubicBezTo>
                  <a:lnTo>
                    <a:pt x="5518" y="8214"/>
                  </a:lnTo>
                  <a:lnTo>
                    <a:pt x="5518" y="8230"/>
                  </a:lnTo>
                  <a:cubicBezTo>
                    <a:pt x="5518" y="8230"/>
                    <a:pt x="5518" y="8230"/>
                    <a:pt x="5503" y="8245"/>
                  </a:cubicBezTo>
                  <a:cubicBezTo>
                    <a:pt x="5487" y="8261"/>
                    <a:pt x="5487" y="8261"/>
                    <a:pt x="5487" y="8261"/>
                  </a:cubicBezTo>
                  <a:lnTo>
                    <a:pt x="5471" y="8261"/>
                  </a:lnTo>
                  <a:cubicBezTo>
                    <a:pt x="5463" y="8253"/>
                    <a:pt x="5459" y="8253"/>
                    <a:pt x="5456" y="8253"/>
                  </a:cubicBezTo>
                  <a:cubicBezTo>
                    <a:pt x="5452" y="8253"/>
                    <a:pt x="5448" y="8253"/>
                    <a:pt x="5440" y="8245"/>
                  </a:cubicBezTo>
                  <a:cubicBezTo>
                    <a:pt x="5440" y="8245"/>
                    <a:pt x="5440" y="8245"/>
                    <a:pt x="5440" y="8261"/>
                  </a:cubicBezTo>
                  <a:lnTo>
                    <a:pt x="5424" y="8261"/>
                  </a:lnTo>
                  <a:lnTo>
                    <a:pt x="5440" y="8277"/>
                  </a:lnTo>
                  <a:lnTo>
                    <a:pt x="5424" y="8277"/>
                  </a:lnTo>
                  <a:cubicBezTo>
                    <a:pt x="5424" y="8292"/>
                    <a:pt x="5424" y="8292"/>
                    <a:pt x="5424" y="8292"/>
                  </a:cubicBezTo>
                  <a:cubicBezTo>
                    <a:pt x="5424" y="8292"/>
                    <a:pt x="5456" y="8308"/>
                    <a:pt x="5456" y="8308"/>
                  </a:cubicBezTo>
                  <a:lnTo>
                    <a:pt x="5440" y="8308"/>
                  </a:lnTo>
                  <a:lnTo>
                    <a:pt x="5440" y="8324"/>
                  </a:lnTo>
                  <a:lnTo>
                    <a:pt x="5456" y="8324"/>
                  </a:lnTo>
                  <a:lnTo>
                    <a:pt x="5456" y="8339"/>
                  </a:lnTo>
                  <a:cubicBezTo>
                    <a:pt x="5456" y="8339"/>
                    <a:pt x="5456" y="8339"/>
                    <a:pt x="5471" y="8355"/>
                  </a:cubicBezTo>
                  <a:lnTo>
                    <a:pt x="5471" y="8339"/>
                  </a:lnTo>
                  <a:lnTo>
                    <a:pt x="5487" y="8355"/>
                  </a:lnTo>
                  <a:lnTo>
                    <a:pt x="5487" y="8339"/>
                  </a:lnTo>
                  <a:cubicBezTo>
                    <a:pt x="5492" y="8334"/>
                    <a:pt x="5494" y="8332"/>
                    <a:pt x="5494" y="8332"/>
                  </a:cubicBezTo>
                  <a:lnTo>
                    <a:pt x="5494" y="8332"/>
                  </a:lnTo>
                  <a:cubicBezTo>
                    <a:pt x="5496" y="8332"/>
                    <a:pt x="5492" y="8339"/>
                    <a:pt x="5503" y="8339"/>
                  </a:cubicBezTo>
                  <a:cubicBezTo>
                    <a:pt x="5518" y="8339"/>
                    <a:pt x="5518" y="8339"/>
                    <a:pt x="5518" y="8324"/>
                  </a:cubicBezTo>
                  <a:cubicBezTo>
                    <a:pt x="5518" y="8339"/>
                    <a:pt x="5518" y="8355"/>
                    <a:pt x="5518" y="8355"/>
                  </a:cubicBezTo>
                  <a:lnTo>
                    <a:pt x="5534" y="8355"/>
                  </a:lnTo>
                  <a:lnTo>
                    <a:pt x="5534" y="8371"/>
                  </a:lnTo>
                  <a:lnTo>
                    <a:pt x="5550" y="8371"/>
                  </a:lnTo>
                  <a:lnTo>
                    <a:pt x="5550" y="8355"/>
                  </a:lnTo>
                  <a:cubicBezTo>
                    <a:pt x="5550" y="8339"/>
                    <a:pt x="5550" y="8339"/>
                    <a:pt x="5550" y="8339"/>
                  </a:cubicBezTo>
                  <a:lnTo>
                    <a:pt x="5565" y="8339"/>
                  </a:lnTo>
                  <a:lnTo>
                    <a:pt x="5565" y="8355"/>
                  </a:lnTo>
                  <a:lnTo>
                    <a:pt x="5597" y="8355"/>
                  </a:lnTo>
                  <a:cubicBezTo>
                    <a:pt x="5597" y="8339"/>
                    <a:pt x="5597" y="8339"/>
                    <a:pt x="5597" y="8339"/>
                  </a:cubicBezTo>
                  <a:cubicBezTo>
                    <a:pt x="5597" y="8324"/>
                    <a:pt x="5581" y="8324"/>
                    <a:pt x="5581" y="8324"/>
                  </a:cubicBezTo>
                  <a:lnTo>
                    <a:pt x="5581" y="8308"/>
                  </a:lnTo>
                  <a:lnTo>
                    <a:pt x="5628" y="8308"/>
                  </a:lnTo>
                  <a:lnTo>
                    <a:pt x="5612" y="8292"/>
                  </a:lnTo>
                  <a:cubicBezTo>
                    <a:pt x="5628" y="8292"/>
                    <a:pt x="5628" y="8292"/>
                    <a:pt x="5628" y="8308"/>
                  </a:cubicBezTo>
                  <a:lnTo>
                    <a:pt x="5644" y="8292"/>
                  </a:lnTo>
                  <a:cubicBezTo>
                    <a:pt x="5644" y="8292"/>
                    <a:pt x="5644" y="8308"/>
                    <a:pt x="5644" y="8308"/>
                  </a:cubicBezTo>
                  <a:lnTo>
                    <a:pt x="5659" y="8308"/>
                  </a:lnTo>
                  <a:cubicBezTo>
                    <a:pt x="5659" y="8308"/>
                    <a:pt x="5659" y="8308"/>
                    <a:pt x="5659" y="8292"/>
                  </a:cubicBezTo>
                  <a:lnTo>
                    <a:pt x="5675" y="8292"/>
                  </a:lnTo>
                  <a:cubicBezTo>
                    <a:pt x="5675" y="8292"/>
                    <a:pt x="5675" y="8277"/>
                    <a:pt x="5659" y="8277"/>
                  </a:cubicBezTo>
                  <a:lnTo>
                    <a:pt x="5675" y="8277"/>
                  </a:lnTo>
                  <a:cubicBezTo>
                    <a:pt x="5659" y="8261"/>
                    <a:pt x="5659" y="8261"/>
                    <a:pt x="5644" y="8261"/>
                  </a:cubicBezTo>
                  <a:lnTo>
                    <a:pt x="5659" y="8245"/>
                  </a:lnTo>
                  <a:lnTo>
                    <a:pt x="5644" y="8245"/>
                  </a:lnTo>
                  <a:cubicBezTo>
                    <a:pt x="5644" y="8245"/>
                    <a:pt x="5628" y="8230"/>
                    <a:pt x="5628" y="8230"/>
                  </a:cubicBezTo>
                  <a:lnTo>
                    <a:pt x="5612" y="8230"/>
                  </a:lnTo>
                  <a:cubicBezTo>
                    <a:pt x="5612" y="8230"/>
                    <a:pt x="5612" y="8230"/>
                    <a:pt x="5612" y="8214"/>
                  </a:cubicBezTo>
                  <a:cubicBezTo>
                    <a:pt x="5597" y="8214"/>
                    <a:pt x="5597" y="8214"/>
                    <a:pt x="5597" y="8230"/>
                  </a:cubicBezTo>
                  <a:lnTo>
                    <a:pt x="5597" y="8214"/>
                  </a:lnTo>
                  <a:cubicBezTo>
                    <a:pt x="5597" y="8214"/>
                    <a:pt x="5581" y="8230"/>
                    <a:pt x="5581" y="8230"/>
                  </a:cubicBezTo>
                  <a:lnTo>
                    <a:pt x="5581" y="8214"/>
                  </a:lnTo>
                  <a:lnTo>
                    <a:pt x="5565" y="8214"/>
                  </a:lnTo>
                  <a:cubicBezTo>
                    <a:pt x="5565" y="8214"/>
                    <a:pt x="5565" y="8214"/>
                    <a:pt x="5565" y="8198"/>
                  </a:cubicBezTo>
                  <a:close/>
                  <a:moveTo>
                    <a:pt x="5330" y="8355"/>
                  </a:moveTo>
                  <a:cubicBezTo>
                    <a:pt x="5330" y="8355"/>
                    <a:pt x="5330" y="8371"/>
                    <a:pt x="5330" y="8371"/>
                  </a:cubicBezTo>
                  <a:lnTo>
                    <a:pt x="5330" y="8381"/>
                  </a:lnTo>
                  <a:lnTo>
                    <a:pt x="5330" y="8381"/>
                  </a:lnTo>
                  <a:cubicBezTo>
                    <a:pt x="5334" y="8375"/>
                    <a:pt x="5338" y="8371"/>
                    <a:pt x="5346" y="8371"/>
                  </a:cubicBezTo>
                  <a:lnTo>
                    <a:pt x="5330" y="8355"/>
                  </a:lnTo>
                  <a:close/>
                  <a:moveTo>
                    <a:pt x="5409" y="7932"/>
                  </a:moveTo>
                  <a:cubicBezTo>
                    <a:pt x="5409" y="7948"/>
                    <a:pt x="5424" y="7948"/>
                    <a:pt x="5424" y="7963"/>
                  </a:cubicBezTo>
                  <a:cubicBezTo>
                    <a:pt x="5424" y="7963"/>
                    <a:pt x="5424" y="7979"/>
                    <a:pt x="5409" y="7979"/>
                  </a:cubicBezTo>
                  <a:lnTo>
                    <a:pt x="5409" y="7963"/>
                  </a:lnTo>
                  <a:lnTo>
                    <a:pt x="5393" y="7963"/>
                  </a:lnTo>
                  <a:cubicBezTo>
                    <a:pt x="5393" y="7963"/>
                    <a:pt x="5393" y="7963"/>
                    <a:pt x="5393" y="7948"/>
                  </a:cubicBezTo>
                  <a:lnTo>
                    <a:pt x="5377" y="7963"/>
                  </a:lnTo>
                  <a:cubicBezTo>
                    <a:pt x="5377" y="7948"/>
                    <a:pt x="5377" y="7948"/>
                    <a:pt x="5377" y="7948"/>
                  </a:cubicBezTo>
                  <a:cubicBezTo>
                    <a:pt x="5362" y="7963"/>
                    <a:pt x="5346" y="7963"/>
                    <a:pt x="5330" y="7963"/>
                  </a:cubicBezTo>
                  <a:cubicBezTo>
                    <a:pt x="5330" y="7979"/>
                    <a:pt x="5330" y="7979"/>
                    <a:pt x="5330" y="7979"/>
                  </a:cubicBezTo>
                  <a:cubicBezTo>
                    <a:pt x="5330" y="7979"/>
                    <a:pt x="5346" y="7995"/>
                    <a:pt x="5346" y="7995"/>
                  </a:cubicBezTo>
                  <a:cubicBezTo>
                    <a:pt x="5346" y="8010"/>
                    <a:pt x="5346" y="8010"/>
                    <a:pt x="5362" y="8010"/>
                  </a:cubicBezTo>
                  <a:lnTo>
                    <a:pt x="5377" y="8010"/>
                  </a:lnTo>
                  <a:cubicBezTo>
                    <a:pt x="5362" y="8026"/>
                    <a:pt x="5362" y="8026"/>
                    <a:pt x="5362" y="8026"/>
                  </a:cubicBezTo>
                  <a:cubicBezTo>
                    <a:pt x="5346" y="8026"/>
                    <a:pt x="5346" y="8026"/>
                    <a:pt x="5346" y="8042"/>
                  </a:cubicBezTo>
                  <a:cubicBezTo>
                    <a:pt x="5346" y="8042"/>
                    <a:pt x="5346" y="8042"/>
                    <a:pt x="5346" y="8057"/>
                  </a:cubicBezTo>
                  <a:cubicBezTo>
                    <a:pt x="5346" y="8057"/>
                    <a:pt x="5330" y="8057"/>
                    <a:pt x="5346" y="8073"/>
                  </a:cubicBezTo>
                  <a:lnTo>
                    <a:pt x="5314" y="8073"/>
                  </a:lnTo>
                  <a:cubicBezTo>
                    <a:pt x="5314" y="8089"/>
                    <a:pt x="5330" y="8089"/>
                    <a:pt x="5330" y="8089"/>
                  </a:cubicBezTo>
                  <a:cubicBezTo>
                    <a:pt x="5330" y="8089"/>
                    <a:pt x="5330" y="8089"/>
                    <a:pt x="5314" y="8104"/>
                  </a:cubicBezTo>
                  <a:cubicBezTo>
                    <a:pt x="5314" y="8104"/>
                    <a:pt x="5314" y="8120"/>
                    <a:pt x="5314" y="8120"/>
                  </a:cubicBezTo>
                  <a:cubicBezTo>
                    <a:pt x="5330" y="8136"/>
                    <a:pt x="5314" y="8136"/>
                    <a:pt x="5314" y="8151"/>
                  </a:cubicBezTo>
                  <a:cubicBezTo>
                    <a:pt x="5314" y="8151"/>
                    <a:pt x="5314" y="8151"/>
                    <a:pt x="5299" y="8167"/>
                  </a:cubicBezTo>
                  <a:cubicBezTo>
                    <a:pt x="5307" y="8175"/>
                    <a:pt x="5307" y="8175"/>
                    <a:pt x="5305" y="8175"/>
                  </a:cubicBezTo>
                  <a:cubicBezTo>
                    <a:pt x="5303" y="8175"/>
                    <a:pt x="5299" y="8175"/>
                    <a:pt x="5299" y="8183"/>
                  </a:cubicBezTo>
                  <a:lnTo>
                    <a:pt x="5299" y="8198"/>
                  </a:lnTo>
                  <a:lnTo>
                    <a:pt x="5299" y="8214"/>
                  </a:lnTo>
                  <a:cubicBezTo>
                    <a:pt x="5299" y="8214"/>
                    <a:pt x="5299" y="8214"/>
                    <a:pt x="5314" y="8230"/>
                  </a:cubicBezTo>
                  <a:lnTo>
                    <a:pt x="5283" y="8230"/>
                  </a:lnTo>
                  <a:cubicBezTo>
                    <a:pt x="5283" y="8245"/>
                    <a:pt x="5283" y="8245"/>
                    <a:pt x="5283" y="8245"/>
                  </a:cubicBezTo>
                  <a:lnTo>
                    <a:pt x="5236" y="8245"/>
                  </a:lnTo>
                  <a:lnTo>
                    <a:pt x="5220" y="8261"/>
                  </a:lnTo>
                  <a:lnTo>
                    <a:pt x="5205" y="8261"/>
                  </a:lnTo>
                  <a:cubicBezTo>
                    <a:pt x="5205" y="8261"/>
                    <a:pt x="5205" y="8261"/>
                    <a:pt x="5205" y="8277"/>
                  </a:cubicBezTo>
                  <a:cubicBezTo>
                    <a:pt x="5205" y="8277"/>
                    <a:pt x="5220" y="8277"/>
                    <a:pt x="5220" y="8292"/>
                  </a:cubicBezTo>
                  <a:cubicBezTo>
                    <a:pt x="5220" y="8308"/>
                    <a:pt x="5252" y="8324"/>
                    <a:pt x="5267" y="8324"/>
                  </a:cubicBezTo>
                  <a:cubicBezTo>
                    <a:pt x="5252" y="8324"/>
                    <a:pt x="5252" y="8339"/>
                    <a:pt x="5252" y="8339"/>
                  </a:cubicBezTo>
                  <a:lnTo>
                    <a:pt x="5252" y="8324"/>
                  </a:lnTo>
                  <a:cubicBezTo>
                    <a:pt x="5236" y="8339"/>
                    <a:pt x="5236" y="8339"/>
                    <a:pt x="5236" y="8339"/>
                  </a:cubicBezTo>
                  <a:cubicBezTo>
                    <a:pt x="5220" y="8339"/>
                    <a:pt x="5220" y="8324"/>
                    <a:pt x="5220" y="8324"/>
                  </a:cubicBezTo>
                  <a:cubicBezTo>
                    <a:pt x="5220" y="8324"/>
                    <a:pt x="5220" y="8324"/>
                    <a:pt x="5205" y="8339"/>
                  </a:cubicBezTo>
                  <a:cubicBezTo>
                    <a:pt x="5205" y="8324"/>
                    <a:pt x="5205" y="8324"/>
                    <a:pt x="5205" y="8324"/>
                  </a:cubicBezTo>
                  <a:lnTo>
                    <a:pt x="5189" y="8324"/>
                  </a:lnTo>
                  <a:cubicBezTo>
                    <a:pt x="5189" y="8339"/>
                    <a:pt x="5189" y="8339"/>
                    <a:pt x="5189" y="8339"/>
                  </a:cubicBezTo>
                  <a:cubicBezTo>
                    <a:pt x="5189" y="8355"/>
                    <a:pt x="5189" y="8355"/>
                    <a:pt x="5189" y="8355"/>
                  </a:cubicBezTo>
                  <a:cubicBezTo>
                    <a:pt x="5189" y="8355"/>
                    <a:pt x="5189" y="8355"/>
                    <a:pt x="5189" y="8371"/>
                  </a:cubicBezTo>
                  <a:lnTo>
                    <a:pt x="5220" y="8371"/>
                  </a:lnTo>
                  <a:cubicBezTo>
                    <a:pt x="5220" y="8386"/>
                    <a:pt x="5220" y="8386"/>
                    <a:pt x="5220" y="8386"/>
                  </a:cubicBezTo>
                  <a:cubicBezTo>
                    <a:pt x="5236" y="8386"/>
                    <a:pt x="5236" y="8386"/>
                    <a:pt x="5252" y="8371"/>
                  </a:cubicBezTo>
                  <a:lnTo>
                    <a:pt x="5267" y="8371"/>
                  </a:lnTo>
                  <a:cubicBezTo>
                    <a:pt x="5267" y="8371"/>
                    <a:pt x="5283" y="8371"/>
                    <a:pt x="5283" y="8386"/>
                  </a:cubicBezTo>
                  <a:cubicBezTo>
                    <a:pt x="5283" y="8371"/>
                    <a:pt x="5283" y="8371"/>
                    <a:pt x="5283" y="8371"/>
                  </a:cubicBezTo>
                  <a:lnTo>
                    <a:pt x="5299" y="8371"/>
                  </a:lnTo>
                  <a:cubicBezTo>
                    <a:pt x="5299" y="8363"/>
                    <a:pt x="5299" y="8363"/>
                    <a:pt x="5301" y="8363"/>
                  </a:cubicBezTo>
                  <a:cubicBezTo>
                    <a:pt x="5303" y="8363"/>
                    <a:pt x="5307" y="8363"/>
                    <a:pt x="5314" y="8355"/>
                  </a:cubicBezTo>
                  <a:cubicBezTo>
                    <a:pt x="5330" y="8355"/>
                    <a:pt x="5330" y="8355"/>
                    <a:pt x="5314" y="8339"/>
                  </a:cubicBezTo>
                  <a:lnTo>
                    <a:pt x="5330" y="8339"/>
                  </a:lnTo>
                  <a:cubicBezTo>
                    <a:pt x="5330" y="8339"/>
                    <a:pt x="5346" y="8324"/>
                    <a:pt x="5346" y="8324"/>
                  </a:cubicBezTo>
                  <a:cubicBezTo>
                    <a:pt x="5330" y="8324"/>
                    <a:pt x="5330" y="8324"/>
                    <a:pt x="5330" y="8308"/>
                  </a:cubicBezTo>
                  <a:cubicBezTo>
                    <a:pt x="5346" y="8308"/>
                    <a:pt x="5346" y="8308"/>
                    <a:pt x="5362" y="8324"/>
                  </a:cubicBezTo>
                  <a:cubicBezTo>
                    <a:pt x="5362" y="8308"/>
                    <a:pt x="5362" y="8308"/>
                    <a:pt x="5362" y="8308"/>
                  </a:cubicBezTo>
                  <a:lnTo>
                    <a:pt x="5377" y="8308"/>
                  </a:lnTo>
                  <a:lnTo>
                    <a:pt x="5377" y="8292"/>
                  </a:lnTo>
                  <a:cubicBezTo>
                    <a:pt x="5377" y="8300"/>
                    <a:pt x="5373" y="8304"/>
                    <a:pt x="5369" y="8304"/>
                  </a:cubicBezTo>
                  <a:cubicBezTo>
                    <a:pt x="5365" y="8304"/>
                    <a:pt x="5362" y="8300"/>
                    <a:pt x="5362" y="8292"/>
                  </a:cubicBezTo>
                  <a:lnTo>
                    <a:pt x="5346" y="8292"/>
                  </a:lnTo>
                  <a:cubicBezTo>
                    <a:pt x="5354" y="8285"/>
                    <a:pt x="5358" y="8285"/>
                    <a:pt x="5362" y="8285"/>
                  </a:cubicBezTo>
                  <a:cubicBezTo>
                    <a:pt x="5365" y="8285"/>
                    <a:pt x="5369" y="8285"/>
                    <a:pt x="5377" y="8277"/>
                  </a:cubicBezTo>
                  <a:lnTo>
                    <a:pt x="5362" y="8277"/>
                  </a:lnTo>
                  <a:cubicBezTo>
                    <a:pt x="5377" y="8277"/>
                    <a:pt x="5377" y="8261"/>
                    <a:pt x="5377" y="8261"/>
                  </a:cubicBezTo>
                  <a:lnTo>
                    <a:pt x="5409" y="8261"/>
                  </a:lnTo>
                  <a:lnTo>
                    <a:pt x="5409" y="8245"/>
                  </a:lnTo>
                  <a:cubicBezTo>
                    <a:pt x="5409" y="8245"/>
                    <a:pt x="5409" y="8230"/>
                    <a:pt x="5409" y="8230"/>
                  </a:cubicBezTo>
                  <a:lnTo>
                    <a:pt x="5393" y="8230"/>
                  </a:lnTo>
                  <a:cubicBezTo>
                    <a:pt x="5393" y="8230"/>
                    <a:pt x="5393" y="8214"/>
                    <a:pt x="5377" y="8214"/>
                  </a:cubicBezTo>
                  <a:cubicBezTo>
                    <a:pt x="5362" y="8214"/>
                    <a:pt x="5362" y="8198"/>
                    <a:pt x="5362" y="8198"/>
                  </a:cubicBezTo>
                  <a:lnTo>
                    <a:pt x="5377" y="8198"/>
                  </a:lnTo>
                  <a:cubicBezTo>
                    <a:pt x="5393" y="8183"/>
                    <a:pt x="5393" y="8183"/>
                    <a:pt x="5393" y="8183"/>
                  </a:cubicBezTo>
                  <a:lnTo>
                    <a:pt x="5377" y="8183"/>
                  </a:lnTo>
                  <a:cubicBezTo>
                    <a:pt x="5377" y="8167"/>
                    <a:pt x="5377" y="8167"/>
                    <a:pt x="5377" y="8167"/>
                  </a:cubicBezTo>
                  <a:lnTo>
                    <a:pt x="5377" y="8151"/>
                  </a:lnTo>
                  <a:cubicBezTo>
                    <a:pt x="5388" y="8151"/>
                    <a:pt x="5391" y="8158"/>
                    <a:pt x="5392" y="8158"/>
                  </a:cubicBezTo>
                  <a:cubicBezTo>
                    <a:pt x="5393" y="8158"/>
                    <a:pt x="5393" y="8157"/>
                    <a:pt x="5393" y="8151"/>
                  </a:cubicBezTo>
                  <a:cubicBezTo>
                    <a:pt x="5409" y="8151"/>
                    <a:pt x="5409" y="8151"/>
                    <a:pt x="5409" y="8136"/>
                  </a:cubicBezTo>
                  <a:lnTo>
                    <a:pt x="5424" y="8151"/>
                  </a:lnTo>
                  <a:lnTo>
                    <a:pt x="5424" y="8136"/>
                  </a:lnTo>
                  <a:cubicBezTo>
                    <a:pt x="5424" y="8151"/>
                    <a:pt x="5440" y="8151"/>
                    <a:pt x="5440" y="8167"/>
                  </a:cubicBezTo>
                  <a:lnTo>
                    <a:pt x="5440" y="8183"/>
                  </a:lnTo>
                  <a:cubicBezTo>
                    <a:pt x="5440" y="8191"/>
                    <a:pt x="5440" y="8194"/>
                    <a:pt x="5442" y="8194"/>
                  </a:cubicBezTo>
                  <a:cubicBezTo>
                    <a:pt x="5444" y="8194"/>
                    <a:pt x="5448" y="8191"/>
                    <a:pt x="5456" y="8183"/>
                  </a:cubicBezTo>
                  <a:cubicBezTo>
                    <a:pt x="5456" y="8179"/>
                    <a:pt x="5456" y="8175"/>
                    <a:pt x="5456" y="8167"/>
                  </a:cubicBezTo>
                  <a:cubicBezTo>
                    <a:pt x="5471" y="8167"/>
                    <a:pt x="5471" y="8167"/>
                    <a:pt x="5487" y="8183"/>
                  </a:cubicBezTo>
                  <a:lnTo>
                    <a:pt x="5503" y="8167"/>
                  </a:lnTo>
                  <a:cubicBezTo>
                    <a:pt x="5487" y="8167"/>
                    <a:pt x="5487" y="8167"/>
                    <a:pt x="5471" y="8151"/>
                  </a:cubicBezTo>
                  <a:lnTo>
                    <a:pt x="5487" y="8136"/>
                  </a:lnTo>
                  <a:cubicBezTo>
                    <a:pt x="5503" y="8136"/>
                    <a:pt x="5503" y="8151"/>
                    <a:pt x="5503" y="8151"/>
                  </a:cubicBezTo>
                  <a:lnTo>
                    <a:pt x="5550" y="8151"/>
                  </a:lnTo>
                  <a:lnTo>
                    <a:pt x="5550" y="8136"/>
                  </a:lnTo>
                  <a:cubicBezTo>
                    <a:pt x="5550" y="8136"/>
                    <a:pt x="5550" y="8129"/>
                    <a:pt x="5545" y="8129"/>
                  </a:cubicBezTo>
                  <a:cubicBezTo>
                    <a:pt x="5543" y="8129"/>
                    <a:pt x="5539" y="8130"/>
                    <a:pt x="5534" y="8136"/>
                  </a:cubicBezTo>
                  <a:lnTo>
                    <a:pt x="5518" y="8120"/>
                  </a:lnTo>
                  <a:lnTo>
                    <a:pt x="5534" y="8120"/>
                  </a:lnTo>
                  <a:cubicBezTo>
                    <a:pt x="5534" y="8104"/>
                    <a:pt x="5518" y="8104"/>
                    <a:pt x="5503" y="8104"/>
                  </a:cubicBezTo>
                  <a:cubicBezTo>
                    <a:pt x="5503" y="8104"/>
                    <a:pt x="5518" y="8089"/>
                    <a:pt x="5518" y="8089"/>
                  </a:cubicBezTo>
                  <a:lnTo>
                    <a:pt x="5503" y="8073"/>
                  </a:lnTo>
                  <a:lnTo>
                    <a:pt x="5503" y="8089"/>
                  </a:lnTo>
                  <a:cubicBezTo>
                    <a:pt x="5487" y="8089"/>
                    <a:pt x="5487" y="8073"/>
                    <a:pt x="5487" y="8073"/>
                  </a:cubicBezTo>
                  <a:cubicBezTo>
                    <a:pt x="5487" y="8073"/>
                    <a:pt x="5487" y="8073"/>
                    <a:pt x="5503" y="8057"/>
                  </a:cubicBezTo>
                  <a:lnTo>
                    <a:pt x="5534" y="8089"/>
                  </a:lnTo>
                  <a:cubicBezTo>
                    <a:pt x="5534" y="8089"/>
                    <a:pt x="5534" y="8089"/>
                    <a:pt x="5534" y="8104"/>
                  </a:cubicBezTo>
                  <a:lnTo>
                    <a:pt x="5550" y="8104"/>
                  </a:lnTo>
                  <a:cubicBezTo>
                    <a:pt x="5550" y="8104"/>
                    <a:pt x="5550" y="8104"/>
                    <a:pt x="5565" y="8120"/>
                  </a:cubicBezTo>
                  <a:cubicBezTo>
                    <a:pt x="5565" y="8104"/>
                    <a:pt x="5581" y="8104"/>
                    <a:pt x="5597" y="8104"/>
                  </a:cubicBezTo>
                  <a:cubicBezTo>
                    <a:pt x="5612" y="8104"/>
                    <a:pt x="5628" y="8120"/>
                    <a:pt x="5628" y="8120"/>
                  </a:cubicBezTo>
                  <a:lnTo>
                    <a:pt x="5644" y="8120"/>
                  </a:lnTo>
                  <a:cubicBezTo>
                    <a:pt x="5628" y="8104"/>
                    <a:pt x="5628" y="8104"/>
                    <a:pt x="5628" y="8089"/>
                  </a:cubicBezTo>
                  <a:lnTo>
                    <a:pt x="5597" y="8089"/>
                  </a:lnTo>
                  <a:cubicBezTo>
                    <a:pt x="5581" y="8089"/>
                    <a:pt x="5581" y="8073"/>
                    <a:pt x="5565" y="8073"/>
                  </a:cubicBezTo>
                  <a:cubicBezTo>
                    <a:pt x="5565" y="8057"/>
                    <a:pt x="5565" y="8057"/>
                    <a:pt x="5581" y="8057"/>
                  </a:cubicBezTo>
                  <a:lnTo>
                    <a:pt x="5550" y="8057"/>
                  </a:lnTo>
                  <a:lnTo>
                    <a:pt x="5534" y="8042"/>
                  </a:lnTo>
                  <a:lnTo>
                    <a:pt x="5534" y="8026"/>
                  </a:lnTo>
                  <a:cubicBezTo>
                    <a:pt x="5518" y="8026"/>
                    <a:pt x="5518" y="8026"/>
                    <a:pt x="5518" y="8010"/>
                  </a:cubicBezTo>
                  <a:lnTo>
                    <a:pt x="5518" y="8026"/>
                  </a:lnTo>
                  <a:cubicBezTo>
                    <a:pt x="5503" y="8010"/>
                    <a:pt x="5503" y="8010"/>
                    <a:pt x="5503" y="8010"/>
                  </a:cubicBezTo>
                  <a:cubicBezTo>
                    <a:pt x="5487" y="8010"/>
                    <a:pt x="5487" y="7995"/>
                    <a:pt x="5487" y="7995"/>
                  </a:cubicBezTo>
                  <a:lnTo>
                    <a:pt x="5487" y="7979"/>
                  </a:lnTo>
                  <a:lnTo>
                    <a:pt x="5471" y="7995"/>
                  </a:lnTo>
                  <a:lnTo>
                    <a:pt x="5471" y="7979"/>
                  </a:lnTo>
                  <a:cubicBezTo>
                    <a:pt x="5456" y="7963"/>
                    <a:pt x="5456" y="7963"/>
                    <a:pt x="5456" y="7948"/>
                  </a:cubicBezTo>
                  <a:lnTo>
                    <a:pt x="5440" y="7948"/>
                  </a:lnTo>
                  <a:cubicBezTo>
                    <a:pt x="5424" y="7948"/>
                    <a:pt x="5424" y="7932"/>
                    <a:pt x="5424" y="7932"/>
                  </a:cubicBezTo>
                  <a:close/>
                  <a:moveTo>
                    <a:pt x="5330" y="8381"/>
                  </a:moveTo>
                  <a:cubicBezTo>
                    <a:pt x="5329" y="8382"/>
                    <a:pt x="5328" y="8384"/>
                    <a:pt x="5326" y="8386"/>
                  </a:cubicBezTo>
                  <a:lnTo>
                    <a:pt x="5330" y="8386"/>
                  </a:lnTo>
                  <a:lnTo>
                    <a:pt x="5330" y="8381"/>
                  </a:lnTo>
                  <a:close/>
                  <a:moveTo>
                    <a:pt x="5314" y="8386"/>
                  </a:moveTo>
                  <a:lnTo>
                    <a:pt x="5314" y="8402"/>
                  </a:lnTo>
                  <a:cubicBezTo>
                    <a:pt x="5320" y="8397"/>
                    <a:pt x="5323" y="8391"/>
                    <a:pt x="5326" y="8386"/>
                  </a:cubicBezTo>
                  <a:close/>
                  <a:moveTo>
                    <a:pt x="5299" y="8402"/>
                  </a:moveTo>
                  <a:cubicBezTo>
                    <a:pt x="5283" y="8402"/>
                    <a:pt x="5267" y="8418"/>
                    <a:pt x="5267" y="8418"/>
                  </a:cubicBezTo>
                  <a:lnTo>
                    <a:pt x="5252" y="8418"/>
                  </a:lnTo>
                  <a:cubicBezTo>
                    <a:pt x="5252" y="8433"/>
                    <a:pt x="5267" y="8433"/>
                    <a:pt x="5267" y="8433"/>
                  </a:cubicBezTo>
                  <a:lnTo>
                    <a:pt x="5283" y="8433"/>
                  </a:lnTo>
                  <a:cubicBezTo>
                    <a:pt x="5299" y="8433"/>
                    <a:pt x="5299" y="8433"/>
                    <a:pt x="5299" y="8418"/>
                  </a:cubicBezTo>
                  <a:lnTo>
                    <a:pt x="5299" y="8402"/>
                  </a:lnTo>
                  <a:close/>
                  <a:moveTo>
                    <a:pt x="5314" y="8411"/>
                  </a:moveTo>
                  <a:cubicBezTo>
                    <a:pt x="5313" y="8411"/>
                    <a:pt x="5309" y="8418"/>
                    <a:pt x="5299" y="8418"/>
                  </a:cubicBezTo>
                  <a:cubicBezTo>
                    <a:pt x="5299" y="8418"/>
                    <a:pt x="5299" y="8418"/>
                    <a:pt x="5299" y="8433"/>
                  </a:cubicBezTo>
                  <a:cubicBezTo>
                    <a:pt x="5314" y="8418"/>
                    <a:pt x="5314" y="8418"/>
                    <a:pt x="5314" y="8418"/>
                  </a:cubicBezTo>
                  <a:cubicBezTo>
                    <a:pt x="5314" y="8413"/>
                    <a:pt x="5314" y="8411"/>
                    <a:pt x="5314" y="8411"/>
                  </a:cubicBezTo>
                  <a:close/>
                  <a:moveTo>
                    <a:pt x="8465" y="8528"/>
                  </a:moveTo>
                  <a:cubicBezTo>
                    <a:pt x="8465" y="8528"/>
                    <a:pt x="8465" y="8543"/>
                    <a:pt x="8449" y="8543"/>
                  </a:cubicBezTo>
                  <a:lnTo>
                    <a:pt x="8465" y="8559"/>
                  </a:lnTo>
                  <a:cubicBezTo>
                    <a:pt x="8465" y="8559"/>
                    <a:pt x="8481" y="8543"/>
                    <a:pt x="8481" y="8543"/>
                  </a:cubicBezTo>
                  <a:cubicBezTo>
                    <a:pt x="8481" y="8528"/>
                    <a:pt x="8481" y="8528"/>
                    <a:pt x="8465" y="8528"/>
                  </a:cubicBezTo>
                  <a:close/>
                  <a:moveTo>
                    <a:pt x="8324" y="8637"/>
                  </a:moveTo>
                  <a:cubicBezTo>
                    <a:pt x="8308" y="8653"/>
                    <a:pt x="8308" y="8653"/>
                    <a:pt x="8308" y="8653"/>
                  </a:cubicBezTo>
                  <a:lnTo>
                    <a:pt x="8324" y="8669"/>
                  </a:lnTo>
                  <a:cubicBezTo>
                    <a:pt x="8324" y="8653"/>
                    <a:pt x="8324" y="8653"/>
                    <a:pt x="8324" y="8637"/>
                  </a:cubicBezTo>
                  <a:close/>
                  <a:moveTo>
                    <a:pt x="8308" y="8684"/>
                  </a:moveTo>
                  <a:lnTo>
                    <a:pt x="8293" y="8700"/>
                  </a:lnTo>
                  <a:cubicBezTo>
                    <a:pt x="8308" y="8700"/>
                    <a:pt x="8308" y="8700"/>
                    <a:pt x="8308" y="8684"/>
                  </a:cubicBezTo>
                  <a:close/>
                  <a:moveTo>
                    <a:pt x="8261" y="8716"/>
                  </a:moveTo>
                  <a:lnTo>
                    <a:pt x="8277" y="8731"/>
                  </a:lnTo>
                  <a:cubicBezTo>
                    <a:pt x="8277" y="8731"/>
                    <a:pt x="8277" y="8716"/>
                    <a:pt x="8277" y="8716"/>
                  </a:cubicBezTo>
                  <a:close/>
                  <a:moveTo>
                    <a:pt x="8293" y="8904"/>
                  </a:moveTo>
                  <a:lnTo>
                    <a:pt x="8277" y="8919"/>
                  </a:lnTo>
                  <a:lnTo>
                    <a:pt x="8293" y="8919"/>
                  </a:lnTo>
                  <a:cubicBezTo>
                    <a:pt x="8308" y="8935"/>
                    <a:pt x="8308" y="8935"/>
                    <a:pt x="8308" y="8951"/>
                  </a:cubicBezTo>
                  <a:cubicBezTo>
                    <a:pt x="8324" y="8935"/>
                    <a:pt x="8324" y="8935"/>
                    <a:pt x="8324" y="8919"/>
                  </a:cubicBezTo>
                  <a:cubicBezTo>
                    <a:pt x="8308" y="8904"/>
                    <a:pt x="8293" y="8904"/>
                    <a:pt x="8293" y="8904"/>
                  </a:cubicBezTo>
                  <a:close/>
                  <a:moveTo>
                    <a:pt x="5346" y="9013"/>
                  </a:moveTo>
                  <a:cubicBezTo>
                    <a:pt x="5346" y="9029"/>
                    <a:pt x="5346" y="9029"/>
                    <a:pt x="5362" y="9029"/>
                  </a:cubicBezTo>
                  <a:cubicBezTo>
                    <a:pt x="5362" y="9013"/>
                    <a:pt x="5346" y="9013"/>
                    <a:pt x="5346" y="9013"/>
                  </a:cubicBezTo>
                  <a:close/>
                  <a:moveTo>
                    <a:pt x="9076" y="9060"/>
                  </a:moveTo>
                  <a:cubicBezTo>
                    <a:pt x="9068" y="9068"/>
                    <a:pt x="9065" y="9068"/>
                    <a:pt x="9063" y="9068"/>
                  </a:cubicBezTo>
                  <a:cubicBezTo>
                    <a:pt x="9061" y="9068"/>
                    <a:pt x="9061" y="9068"/>
                    <a:pt x="9061" y="9076"/>
                  </a:cubicBezTo>
                  <a:cubicBezTo>
                    <a:pt x="9076" y="9076"/>
                    <a:pt x="9076" y="9076"/>
                    <a:pt x="9076" y="9060"/>
                  </a:cubicBezTo>
                  <a:close/>
                  <a:moveTo>
                    <a:pt x="5362" y="9107"/>
                  </a:moveTo>
                  <a:cubicBezTo>
                    <a:pt x="5362" y="9123"/>
                    <a:pt x="5362" y="9123"/>
                    <a:pt x="5346" y="9123"/>
                  </a:cubicBezTo>
                  <a:lnTo>
                    <a:pt x="5362" y="9123"/>
                  </a:lnTo>
                  <a:lnTo>
                    <a:pt x="5362" y="9107"/>
                  </a:lnTo>
                  <a:close/>
                  <a:moveTo>
                    <a:pt x="8340" y="8982"/>
                  </a:moveTo>
                  <a:cubicBezTo>
                    <a:pt x="8324" y="8998"/>
                    <a:pt x="8340" y="9013"/>
                    <a:pt x="8324" y="9013"/>
                  </a:cubicBezTo>
                  <a:cubicBezTo>
                    <a:pt x="8340" y="9029"/>
                    <a:pt x="8340" y="9029"/>
                    <a:pt x="8355" y="9045"/>
                  </a:cubicBezTo>
                  <a:cubicBezTo>
                    <a:pt x="8355" y="9045"/>
                    <a:pt x="8355" y="9045"/>
                    <a:pt x="8355" y="9060"/>
                  </a:cubicBezTo>
                  <a:lnTo>
                    <a:pt x="8355" y="9076"/>
                  </a:lnTo>
                  <a:lnTo>
                    <a:pt x="8355" y="9092"/>
                  </a:lnTo>
                  <a:lnTo>
                    <a:pt x="8371" y="9107"/>
                  </a:lnTo>
                  <a:cubicBezTo>
                    <a:pt x="8371" y="9115"/>
                    <a:pt x="8371" y="9115"/>
                    <a:pt x="8371" y="9115"/>
                  </a:cubicBezTo>
                  <a:cubicBezTo>
                    <a:pt x="8371" y="9115"/>
                    <a:pt x="8371" y="9115"/>
                    <a:pt x="8371" y="9123"/>
                  </a:cubicBezTo>
                  <a:lnTo>
                    <a:pt x="8387" y="9123"/>
                  </a:lnTo>
                  <a:cubicBezTo>
                    <a:pt x="8387" y="9123"/>
                    <a:pt x="8387" y="9139"/>
                    <a:pt x="8402" y="9139"/>
                  </a:cubicBezTo>
                  <a:cubicBezTo>
                    <a:pt x="8402" y="9139"/>
                    <a:pt x="8402" y="9139"/>
                    <a:pt x="8402" y="9155"/>
                  </a:cubicBezTo>
                  <a:lnTo>
                    <a:pt x="8418" y="9170"/>
                  </a:lnTo>
                  <a:cubicBezTo>
                    <a:pt x="8418" y="9155"/>
                    <a:pt x="8402" y="9155"/>
                    <a:pt x="8418" y="9139"/>
                  </a:cubicBezTo>
                  <a:lnTo>
                    <a:pt x="8434" y="9139"/>
                  </a:lnTo>
                  <a:lnTo>
                    <a:pt x="8434" y="9123"/>
                  </a:lnTo>
                  <a:lnTo>
                    <a:pt x="8434" y="9107"/>
                  </a:lnTo>
                  <a:lnTo>
                    <a:pt x="8449" y="9107"/>
                  </a:lnTo>
                  <a:lnTo>
                    <a:pt x="8449" y="9123"/>
                  </a:lnTo>
                  <a:lnTo>
                    <a:pt x="8465" y="9139"/>
                  </a:lnTo>
                  <a:cubicBezTo>
                    <a:pt x="8465" y="9139"/>
                    <a:pt x="8465" y="9155"/>
                    <a:pt x="8481" y="9155"/>
                  </a:cubicBezTo>
                  <a:lnTo>
                    <a:pt x="8465" y="9155"/>
                  </a:lnTo>
                  <a:lnTo>
                    <a:pt x="8481" y="9170"/>
                  </a:lnTo>
                  <a:lnTo>
                    <a:pt x="8496" y="9170"/>
                  </a:lnTo>
                  <a:cubicBezTo>
                    <a:pt x="8496" y="9155"/>
                    <a:pt x="8496" y="9155"/>
                    <a:pt x="8496" y="9155"/>
                  </a:cubicBezTo>
                  <a:cubicBezTo>
                    <a:pt x="8496" y="9139"/>
                    <a:pt x="8481" y="9139"/>
                    <a:pt x="8481" y="9123"/>
                  </a:cubicBezTo>
                  <a:lnTo>
                    <a:pt x="8434" y="9076"/>
                  </a:lnTo>
                  <a:cubicBezTo>
                    <a:pt x="8434" y="9068"/>
                    <a:pt x="8434" y="9068"/>
                    <a:pt x="8434" y="9068"/>
                  </a:cubicBezTo>
                  <a:cubicBezTo>
                    <a:pt x="8434" y="9068"/>
                    <a:pt x="8434" y="9068"/>
                    <a:pt x="8434" y="9060"/>
                  </a:cubicBezTo>
                  <a:lnTo>
                    <a:pt x="8418" y="9060"/>
                  </a:lnTo>
                  <a:lnTo>
                    <a:pt x="8418" y="9076"/>
                  </a:lnTo>
                  <a:cubicBezTo>
                    <a:pt x="8402" y="9060"/>
                    <a:pt x="8402" y="9029"/>
                    <a:pt x="8387" y="9029"/>
                  </a:cubicBezTo>
                  <a:lnTo>
                    <a:pt x="8371" y="9029"/>
                  </a:lnTo>
                  <a:cubicBezTo>
                    <a:pt x="8371" y="9013"/>
                    <a:pt x="8371" y="9013"/>
                    <a:pt x="8355" y="8998"/>
                  </a:cubicBezTo>
                  <a:cubicBezTo>
                    <a:pt x="8355" y="8998"/>
                    <a:pt x="8340" y="8982"/>
                    <a:pt x="8340" y="8982"/>
                  </a:cubicBezTo>
                  <a:close/>
                  <a:moveTo>
                    <a:pt x="5252" y="9186"/>
                  </a:moveTo>
                  <a:cubicBezTo>
                    <a:pt x="5252" y="9202"/>
                    <a:pt x="5267" y="9202"/>
                    <a:pt x="5267" y="9217"/>
                  </a:cubicBezTo>
                  <a:lnTo>
                    <a:pt x="5283" y="9217"/>
                  </a:lnTo>
                  <a:cubicBezTo>
                    <a:pt x="5283" y="9217"/>
                    <a:pt x="5267" y="9202"/>
                    <a:pt x="5267" y="9202"/>
                  </a:cubicBezTo>
                  <a:lnTo>
                    <a:pt x="5252" y="9186"/>
                  </a:lnTo>
                  <a:close/>
                  <a:moveTo>
                    <a:pt x="5126" y="8888"/>
                  </a:moveTo>
                  <a:cubicBezTo>
                    <a:pt x="5126" y="8888"/>
                    <a:pt x="5126" y="8904"/>
                    <a:pt x="5126" y="8904"/>
                  </a:cubicBezTo>
                  <a:lnTo>
                    <a:pt x="5111" y="8904"/>
                  </a:lnTo>
                  <a:cubicBezTo>
                    <a:pt x="5111" y="8904"/>
                    <a:pt x="5111" y="8904"/>
                    <a:pt x="5111" y="8919"/>
                  </a:cubicBezTo>
                  <a:cubicBezTo>
                    <a:pt x="5111" y="8919"/>
                    <a:pt x="5111" y="8919"/>
                    <a:pt x="5111" y="8935"/>
                  </a:cubicBezTo>
                  <a:cubicBezTo>
                    <a:pt x="5111" y="8935"/>
                    <a:pt x="5126" y="8935"/>
                    <a:pt x="5126" y="8951"/>
                  </a:cubicBezTo>
                  <a:lnTo>
                    <a:pt x="5111" y="8951"/>
                  </a:lnTo>
                  <a:cubicBezTo>
                    <a:pt x="5111" y="8951"/>
                    <a:pt x="5111" y="8966"/>
                    <a:pt x="5111" y="8966"/>
                  </a:cubicBezTo>
                  <a:lnTo>
                    <a:pt x="5095" y="8966"/>
                  </a:lnTo>
                  <a:cubicBezTo>
                    <a:pt x="5095" y="8966"/>
                    <a:pt x="5095" y="8982"/>
                    <a:pt x="5111" y="8982"/>
                  </a:cubicBezTo>
                  <a:cubicBezTo>
                    <a:pt x="5111" y="8982"/>
                    <a:pt x="5111" y="8982"/>
                    <a:pt x="5111" y="8998"/>
                  </a:cubicBezTo>
                  <a:cubicBezTo>
                    <a:pt x="5111" y="8998"/>
                    <a:pt x="5111" y="9013"/>
                    <a:pt x="5111" y="9013"/>
                  </a:cubicBezTo>
                  <a:cubicBezTo>
                    <a:pt x="5111" y="9013"/>
                    <a:pt x="5111" y="9013"/>
                    <a:pt x="5126" y="9029"/>
                  </a:cubicBezTo>
                  <a:cubicBezTo>
                    <a:pt x="5126" y="9013"/>
                    <a:pt x="5126" y="9013"/>
                    <a:pt x="5142" y="9013"/>
                  </a:cubicBezTo>
                  <a:cubicBezTo>
                    <a:pt x="5142" y="9021"/>
                    <a:pt x="5146" y="9021"/>
                    <a:pt x="5148" y="9021"/>
                  </a:cubicBezTo>
                  <a:cubicBezTo>
                    <a:pt x="5150" y="9021"/>
                    <a:pt x="5150" y="9021"/>
                    <a:pt x="5142" y="9029"/>
                  </a:cubicBezTo>
                  <a:cubicBezTo>
                    <a:pt x="5150" y="9037"/>
                    <a:pt x="5154" y="9041"/>
                    <a:pt x="5156" y="9041"/>
                  </a:cubicBezTo>
                  <a:cubicBezTo>
                    <a:pt x="5158" y="9041"/>
                    <a:pt x="5158" y="9037"/>
                    <a:pt x="5158" y="9029"/>
                  </a:cubicBezTo>
                  <a:cubicBezTo>
                    <a:pt x="5158" y="9045"/>
                    <a:pt x="5173" y="9045"/>
                    <a:pt x="5173" y="9045"/>
                  </a:cubicBezTo>
                  <a:cubicBezTo>
                    <a:pt x="5173" y="9045"/>
                    <a:pt x="5173" y="9060"/>
                    <a:pt x="5189" y="9060"/>
                  </a:cubicBezTo>
                  <a:lnTo>
                    <a:pt x="5173" y="9060"/>
                  </a:lnTo>
                  <a:cubicBezTo>
                    <a:pt x="5173" y="9060"/>
                    <a:pt x="5173" y="9060"/>
                    <a:pt x="5189" y="9076"/>
                  </a:cubicBezTo>
                  <a:cubicBezTo>
                    <a:pt x="5189" y="9060"/>
                    <a:pt x="5189" y="9060"/>
                    <a:pt x="5205" y="9045"/>
                  </a:cubicBezTo>
                  <a:cubicBezTo>
                    <a:pt x="5205" y="9060"/>
                    <a:pt x="5205" y="9060"/>
                    <a:pt x="5205" y="9060"/>
                  </a:cubicBezTo>
                  <a:lnTo>
                    <a:pt x="5189" y="9076"/>
                  </a:lnTo>
                  <a:cubicBezTo>
                    <a:pt x="5189" y="9092"/>
                    <a:pt x="5189" y="9092"/>
                    <a:pt x="5205" y="9092"/>
                  </a:cubicBezTo>
                  <a:lnTo>
                    <a:pt x="5220" y="9092"/>
                  </a:lnTo>
                  <a:lnTo>
                    <a:pt x="5220" y="9107"/>
                  </a:lnTo>
                  <a:cubicBezTo>
                    <a:pt x="5220" y="9092"/>
                    <a:pt x="5220" y="9092"/>
                    <a:pt x="5236" y="9092"/>
                  </a:cubicBezTo>
                  <a:cubicBezTo>
                    <a:pt x="5236" y="9107"/>
                    <a:pt x="5236" y="9107"/>
                    <a:pt x="5220" y="9123"/>
                  </a:cubicBezTo>
                  <a:lnTo>
                    <a:pt x="5236" y="9123"/>
                  </a:lnTo>
                  <a:cubicBezTo>
                    <a:pt x="5252" y="9123"/>
                    <a:pt x="5252" y="9107"/>
                    <a:pt x="5267" y="9107"/>
                  </a:cubicBezTo>
                  <a:cubicBezTo>
                    <a:pt x="5267" y="9115"/>
                    <a:pt x="5267" y="9115"/>
                    <a:pt x="5267" y="9115"/>
                  </a:cubicBezTo>
                  <a:cubicBezTo>
                    <a:pt x="5267" y="9115"/>
                    <a:pt x="5267" y="9115"/>
                    <a:pt x="5267" y="9123"/>
                  </a:cubicBezTo>
                  <a:cubicBezTo>
                    <a:pt x="5283" y="9123"/>
                    <a:pt x="5283" y="9123"/>
                    <a:pt x="5283" y="9107"/>
                  </a:cubicBezTo>
                  <a:lnTo>
                    <a:pt x="5283" y="9123"/>
                  </a:lnTo>
                  <a:lnTo>
                    <a:pt x="5299" y="9107"/>
                  </a:lnTo>
                  <a:cubicBezTo>
                    <a:pt x="5299" y="9123"/>
                    <a:pt x="5299" y="9123"/>
                    <a:pt x="5299" y="9123"/>
                  </a:cubicBezTo>
                  <a:cubicBezTo>
                    <a:pt x="5299" y="9123"/>
                    <a:pt x="5283" y="9139"/>
                    <a:pt x="5283" y="9139"/>
                  </a:cubicBezTo>
                  <a:cubicBezTo>
                    <a:pt x="5283" y="9139"/>
                    <a:pt x="5267" y="9155"/>
                    <a:pt x="5267" y="9155"/>
                  </a:cubicBezTo>
                  <a:cubicBezTo>
                    <a:pt x="5252" y="9170"/>
                    <a:pt x="5267" y="9170"/>
                    <a:pt x="5267" y="9186"/>
                  </a:cubicBezTo>
                  <a:cubicBezTo>
                    <a:pt x="5267" y="9186"/>
                    <a:pt x="5267" y="9186"/>
                    <a:pt x="5283" y="9202"/>
                  </a:cubicBezTo>
                  <a:cubicBezTo>
                    <a:pt x="5283" y="9202"/>
                    <a:pt x="5283" y="9202"/>
                    <a:pt x="5283" y="9186"/>
                  </a:cubicBezTo>
                  <a:cubicBezTo>
                    <a:pt x="5283" y="9186"/>
                    <a:pt x="5283" y="9186"/>
                    <a:pt x="5283" y="9170"/>
                  </a:cubicBezTo>
                  <a:lnTo>
                    <a:pt x="5299" y="9170"/>
                  </a:lnTo>
                  <a:lnTo>
                    <a:pt x="5299" y="9186"/>
                  </a:lnTo>
                  <a:cubicBezTo>
                    <a:pt x="5299" y="9202"/>
                    <a:pt x="5299" y="9202"/>
                    <a:pt x="5299" y="9202"/>
                  </a:cubicBezTo>
                  <a:lnTo>
                    <a:pt x="5346" y="9202"/>
                  </a:lnTo>
                  <a:cubicBezTo>
                    <a:pt x="5346" y="9202"/>
                    <a:pt x="5346" y="9202"/>
                    <a:pt x="5362" y="9217"/>
                  </a:cubicBezTo>
                  <a:cubicBezTo>
                    <a:pt x="5362" y="9217"/>
                    <a:pt x="5362" y="9202"/>
                    <a:pt x="5362" y="9202"/>
                  </a:cubicBezTo>
                  <a:cubicBezTo>
                    <a:pt x="5362" y="9202"/>
                    <a:pt x="5362" y="9202"/>
                    <a:pt x="5346" y="9186"/>
                  </a:cubicBezTo>
                  <a:lnTo>
                    <a:pt x="5330" y="9186"/>
                  </a:lnTo>
                  <a:cubicBezTo>
                    <a:pt x="5330" y="9170"/>
                    <a:pt x="5314" y="9170"/>
                    <a:pt x="5314" y="9170"/>
                  </a:cubicBezTo>
                  <a:cubicBezTo>
                    <a:pt x="5314" y="9170"/>
                    <a:pt x="5314" y="9155"/>
                    <a:pt x="5314" y="9155"/>
                  </a:cubicBezTo>
                  <a:lnTo>
                    <a:pt x="5330" y="9155"/>
                  </a:lnTo>
                  <a:cubicBezTo>
                    <a:pt x="5330" y="9155"/>
                    <a:pt x="5330" y="9139"/>
                    <a:pt x="5314" y="9139"/>
                  </a:cubicBezTo>
                  <a:lnTo>
                    <a:pt x="5330" y="9139"/>
                  </a:lnTo>
                  <a:cubicBezTo>
                    <a:pt x="5330" y="9139"/>
                    <a:pt x="5330" y="9155"/>
                    <a:pt x="5346" y="9155"/>
                  </a:cubicBezTo>
                  <a:cubicBezTo>
                    <a:pt x="5362" y="9170"/>
                    <a:pt x="5362" y="9155"/>
                    <a:pt x="5377" y="9186"/>
                  </a:cubicBezTo>
                  <a:cubicBezTo>
                    <a:pt x="5377" y="9170"/>
                    <a:pt x="5377" y="9170"/>
                    <a:pt x="5393" y="9170"/>
                  </a:cubicBezTo>
                  <a:lnTo>
                    <a:pt x="5377" y="9155"/>
                  </a:lnTo>
                  <a:lnTo>
                    <a:pt x="5362" y="9155"/>
                  </a:lnTo>
                  <a:lnTo>
                    <a:pt x="5346" y="9123"/>
                  </a:lnTo>
                  <a:cubicBezTo>
                    <a:pt x="5346" y="9123"/>
                    <a:pt x="5346" y="9107"/>
                    <a:pt x="5346" y="9107"/>
                  </a:cubicBezTo>
                  <a:lnTo>
                    <a:pt x="5362" y="9107"/>
                  </a:lnTo>
                  <a:lnTo>
                    <a:pt x="5346" y="9092"/>
                  </a:lnTo>
                  <a:cubicBezTo>
                    <a:pt x="5356" y="9092"/>
                    <a:pt x="5360" y="9099"/>
                    <a:pt x="5361" y="9099"/>
                  </a:cubicBezTo>
                  <a:cubicBezTo>
                    <a:pt x="5362" y="9099"/>
                    <a:pt x="5362" y="9097"/>
                    <a:pt x="5362" y="9092"/>
                  </a:cubicBezTo>
                  <a:cubicBezTo>
                    <a:pt x="5377" y="9107"/>
                    <a:pt x="5377" y="9107"/>
                    <a:pt x="5377" y="9107"/>
                  </a:cubicBezTo>
                  <a:cubicBezTo>
                    <a:pt x="5393" y="9107"/>
                    <a:pt x="5377" y="9107"/>
                    <a:pt x="5393" y="9123"/>
                  </a:cubicBezTo>
                  <a:cubicBezTo>
                    <a:pt x="5393" y="9107"/>
                    <a:pt x="5393" y="9107"/>
                    <a:pt x="5393" y="9107"/>
                  </a:cubicBezTo>
                  <a:cubicBezTo>
                    <a:pt x="5393" y="9107"/>
                    <a:pt x="5393" y="9092"/>
                    <a:pt x="5377" y="9092"/>
                  </a:cubicBezTo>
                  <a:lnTo>
                    <a:pt x="5362" y="9076"/>
                  </a:lnTo>
                  <a:cubicBezTo>
                    <a:pt x="5362" y="9060"/>
                    <a:pt x="5362" y="9060"/>
                    <a:pt x="5362" y="9060"/>
                  </a:cubicBezTo>
                  <a:lnTo>
                    <a:pt x="5346" y="9060"/>
                  </a:lnTo>
                  <a:cubicBezTo>
                    <a:pt x="5346" y="9045"/>
                    <a:pt x="5346" y="9045"/>
                    <a:pt x="5346" y="9045"/>
                  </a:cubicBezTo>
                  <a:cubicBezTo>
                    <a:pt x="5346" y="9045"/>
                    <a:pt x="5346" y="9029"/>
                    <a:pt x="5346" y="9029"/>
                  </a:cubicBezTo>
                  <a:cubicBezTo>
                    <a:pt x="5346" y="9029"/>
                    <a:pt x="5346" y="9029"/>
                    <a:pt x="5346" y="9013"/>
                  </a:cubicBezTo>
                  <a:lnTo>
                    <a:pt x="5330" y="8982"/>
                  </a:lnTo>
                  <a:cubicBezTo>
                    <a:pt x="5314" y="8982"/>
                    <a:pt x="5314" y="8966"/>
                    <a:pt x="5314" y="8966"/>
                  </a:cubicBezTo>
                  <a:lnTo>
                    <a:pt x="5299" y="8966"/>
                  </a:lnTo>
                  <a:lnTo>
                    <a:pt x="5283" y="8982"/>
                  </a:lnTo>
                  <a:cubicBezTo>
                    <a:pt x="5283" y="8966"/>
                    <a:pt x="5283" y="8966"/>
                    <a:pt x="5267" y="8966"/>
                  </a:cubicBezTo>
                  <a:cubicBezTo>
                    <a:pt x="5267" y="8951"/>
                    <a:pt x="5267" y="8951"/>
                    <a:pt x="5283" y="8951"/>
                  </a:cubicBezTo>
                  <a:cubicBezTo>
                    <a:pt x="5267" y="8951"/>
                    <a:pt x="5267" y="8951"/>
                    <a:pt x="5267" y="8935"/>
                  </a:cubicBezTo>
                  <a:lnTo>
                    <a:pt x="5252" y="8951"/>
                  </a:lnTo>
                  <a:cubicBezTo>
                    <a:pt x="5252" y="8935"/>
                    <a:pt x="5252" y="8935"/>
                    <a:pt x="5252" y="8935"/>
                  </a:cubicBezTo>
                  <a:cubicBezTo>
                    <a:pt x="5252" y="8935"/>
                    <a:pt x="5252" y="8935"/>
                    <a:pt x="5236" y="8919"/>
                  </a:cubicBezTo>
                  <a:lnTo>
                    <a:pt x="5205" y="8919"/>
                  </a:lnTo>
                  <a:lnTo>
                    <a:pt x="5205" y="8904"/>
                  </a:lnTo>
                  <a:lnTo>
                    <a:pt x="5142" y="8904"/>
                  </a:lnTo>
                  <a:cubicBezTo>
                    <a:pt x="5142" y="8904"/>
                    <a:pt x="5142" y="8888"/>
                    <a:pt x="5142" y="8888"/>
                  </a:cubicBezTo>
                  <a:close/>
                  <a:moveTo>
                    <a:pt x="8543" y="9217"/>
                  </a:moveTo>
                  <a:cubicBezTo>
                    <a:pt x="8543" y="9217"/>
                    <a:pt x="8543" y="9233"/>
                    <a:pt x="8543" y="9233"/>
                  </a:cubicBezTo>
                  <a:lnTo>
                    <a:pt x="8559" y="9264"/>
                  </a:lnTo>
                  <a:cubicBezTo>
                    <a:pt x="8575" y="9280"/>
                    <a:pt x="8575" y="9280"/>
                    <a:pt x="8575" y="9280"/>
                  </a:cubicBezTo>
                  <a:lnTo>
                    <a:pt x="8590" y="9296"/>
                  </a:lnTo>
                  <a:cubicBezTo>
                    <a:pt x="8590" y="9296"/>
                    <a:pt x="8590" y="9296"/>
                    <a:pt x="8590" y="9280"/>
                  </a:cubicBezTo>
                  <a:lnTo>
                    <a:pt x="8590" y="9264"/>
                  </a:lnTo>
                  <a:cubicBezTo>
                    <a:pt x="8590" y="9264"/>
                    <a:pt x="8590" y="9264"/>
                    <a:pt x="8590" y="9249"/>
                  </a:cubicBezTo>
                  <a:cubicBezTo>
                    <a:pt x="8590" y="9249"/>
                    <a:pt x="8590" y="9233"/>
                    <a:pt x="8590" y="9233"/>
                  </a:cubicBezTo>
                  <a:cubicBezTo>
                    <a:pt x="8583" y="9225"/>
                    <a:pt x="8579" y="9221"/>
                    <a:pt x="8577" y="9221"/>
                  </a:cubicBezTo>
                  <a:cubicBezTo>
                    <a:pt x="8575" y="9221"/>
                    <a:pt x="8575" y="9225"/>
                    <a:pt x="8575" y="9233"/>
                  </a:cubicBezTo>
                  <a:lnTo>
                    <a:pt x="8559" y="9217"/>
                  </a:lnTo>
                  <a:close/>
                  <a:moveTo>
                    <a:pt x="9014" y="9264"/>
                  </a:moveTo>
                  <a:cubicBezTo>
                    <a:pt x="9014" y="9280"/>
                    <a:pt x="9014" y="9280"/>
                    <a:pt x="8998" y="9296"/>
                  </a:cubicBezTo>
                  <a:lnTo>
                    <a:pt x="9014" y="9311"/>
                  </a:lnTo>
                  <a:cubicBezTo>
                    <a:pt x="9029" y="9296"/>
                    <a:pt x="9029" y="9296"/>
                    <a:pt x="9029" y="9296"/>
                  </a:cubicBezTo>
                  <a:cubicBezTo>
                    <a:pt x="9029" y="9280"/>
                    <a:pt x="9014" y="9280"/>
                    <a:pt x="9014" y="9264"/>
                  </a:cubicBezTo>
                  <a:close/>
                  <a:moveTo>
                    <a:pt x="8998" y="9311"/>
                  </a:moveTo>
                  <a:cubicBezTo>
                    <a:pt x="8998" y="9311"/>
                    <a:pt x="8998" y="9327"/>
                    <a:pt x="8998" y="9327"/>
                  </a:cubicBezTo>
                  <a:cubicBezTo>
                    <a:pt x="9014" y="9327"/>
                    <a:pt x="9014" y="9327"/>
                    <a:pt x="9029" y="9311"/>
                  </a:cubicBezTo>
                  <a:close/>
                  <a:moveTo>
                    <a:pt x="8998" y="9343"/>
                  </a:moveTo>
                  <a:cubicBezTo>
                    <a:pt x="8998" y="9343"/>
                    <a:pt x="8998" y="9358"/>
                    <a:pt x="9014" y="9358"/>
                  </a:cubicBezTo>
                  <a:cubicBezTo>
                    <a:pt x="9014" y="9343"/>
                    <a:pt x="9014" y="9343"/>
                    <a:pt x="8998" y="9343"/>
                  </a:cubicBezTo>
                  <a:close/>
                  <a:moveTo>
                    <a:pt x="6835" y="9374"/>
                  </a:moveTo>
                  <a:lnTo>
                    <a:pt x="6819" y="9390"/>
                  </a:lnTo>
                  <a:lnTo>
                    <a:pt x="6835" y="9390"/>
                  </a:lnTo>
                  <a:lnTo>
                    <a:pt x="6835" y="9374"/>
                  </a:lnTo>
                  <a:close/>
                  <a:moveTo>
                    <a:pt x="6804" y="9390"/>
                  </a:moveTo>
                  <a:cubicBezTo>
                    <a:pt x="6809" y="9395"/>
                    <a:pt x="6812" y="9397"/>
                    <a:pt x="6815" y="9397"/>
                  </a:cubicBezTo>
                  <a:cubicBezTo>
                    <a:pt x="6819" y="9397"/>
                    <a:pt x="6819" y="9390"/>
                    <a:pt x="6819" y="9390"/>
                  </a:cubicBezTo>
                  <a:close/>
                  <a:moveTo>
                    <a:pt x="6819" y="9405"/>
                  </a:moveTo>
                  <a:cubicBezTo>
                    <a:pt x="6804" y="9405"/>
                    <a:pt x="6804" y="9405"/>
                    <a:pt x="6788" y="9421"/>
                  </a:cubicBezTo>
                  <a:lnTo>
                    <a:pt x="6819" y="9421"/>
                  </a:lnTo>
                  <a:cubicBezTo>
                    <a:pt x="6819" y="9421"/>
                    <a:pt x="6819" y="9405"/>
                    <a:pt x="6819" y="9405"/>
                  </a:cubicBezTo>
                  <a:close/>
                  <a:moveTo>
                    <a:pt x="6835" y="9405"/>
                  </a:moveTo>
                  <a:cubicBezTo>
                    <a:pt x="6835" y="9405"/>
                    <a:pt x="6819" y="9405"/>
                    <a:pt x="6819" y="9421"/>
                  </a:cubicBezTo>
                  <a:cubicBezTo>
                    <a:pt x="6819" y="9421"/>
                    <a:pt x="6819" y="9421"/>
                    <a:pt x="6835" y="9405"/>
                  </a:cubicBezTo>
                  <a:close/>
                  <a:moveTo>
                    <a:pt x="6882" y="9405"/>
                  </a:moveTo>
                  <a:cubicBezTo>
                    <a:pt x="6866" y="9405"/>
                    <a:pt x="6866" y="9405"/>
                    <a:pt x="6851" y="9421"/>
                  </a:cubicBezTo>
                  <a:lnTo>
                    <a:pt x="6882" y="9421"/>
                  </a:lnTo>
                  <a:lnTo>
                    <a:pt x="6882" y="9405"/>
                  </a:lnTo>
                  <a:close/>
                  <a:moveTo>
                    <a:pt x="6851" y="9374"/>
                  </a:moveTo>
                  <a:cubicBezTo>
                    <a:pt x="6851" y="9374"/>
                    <a:pt x="6851" y="9390"/>
                    <a:pt x="6835" y="9390"/>
                  </a:cubicBezTo>
                  <a:lnTo>
                    <a:pt x="6835" y="9405"/>
                  </a:lnTo>
                  <a:lnTo>
                    <a:pt x="6835" y="9421"/>
                  </a:lnTo>
                  <a:lnTo>
                    <a:pt x="6851" y="9437"/>
                  </a:lnTo>
                  <a:cubicBezTo>
                    <a:pt x="6851" y="9433"/>
                    <a:pt x="6851" y="9429"/>
                    <a:pt x="6851" y="9421"/>
                  </a:cubicBezTo>
                  <a:cubicBezTo>
                    <a:pt x="6851" y="9405"/>
                    <a:pt x="6851" y="9405"/>
                    <a:pt x="6851" y="9405"/>
                  </a:cubicBezTo>
                  <a:cubicBezTo>
                    <a:pt x="6866" y="9405"/>
                    <a:pt x="6866" y="9405"/>
                    <a:pt x="6866" y="9390"/>
                  </a:cubicBezTo>
                  <a:cubicBezTo>
                    <a:pt x="6866" y="9390"/>
                    <a:pt x="6851" y="9374"/>
                    <a:pt x="6851" y="9374"/>
                  </a:cubicBezTo>
                  <a:close/>
                  <a:moveTo>
                    <a:pt x="6804" y="9437"/>
                  </a:moveTo>
                  <a:lnTo>
                    <a:pt x="6788" y="9452"/>
                  </a:lnTo>
                  <a:lnTo>
                    <a:pt x="6819" y="9452"/>
                  </a:lnTo>
                  <a:cubicBezTo>
                    <a:pt x="6811" y="9444"/>
                    <a:pt x="6807" y="9444"/>
                    <a:pt x="6806" y="9444"/>
                  </a:cubicBezTo>
                  <a:cubicBezTo>
                    <a:pt x="6804" y="9444"/>
                    <a:pt x="6804" y="9444"/>
                    <a:pt x="6804" y="9437"/>
                  </a:cubicBezTo>
                  <a:close/>
                  <a:moveTo>
                    <a:pt x="8371" y="9437"/>
                  </a:moveTo>
                  <a:lnTo>
                    <a:pt x="8355" y="9452"/>
                  </a:lnTo>
                  <a:cubicBezTo>
                    <a:pt x="8355" y="9452"/>
                    <a:pt x="8355" y="9452"/>
                    <a:pt x="8355" y="9468"/>
                  </a:cubicBezTo>
                  <a:lnTo>
                    <a:pt x="8387" y="9468"/>
                  </a:lnTo>
                  <a:cubicBezTo>
                    <a:pt x="8387" y="9452"/>
                    <a:pt x="8371" y="9452"/>
                    <a:pt x="8371" y="9437"/>
                  </a:cubicBezTo>
                  <a:close/>
                  <a:moveTo>
                    <a:pt x="6929" y="9468"/>
                  </a:moveTo>
                  <a:cubicBezTo>
                    <a:pt x="6929" y="9469"/>
                    <a:pt x="6929" y="9469"/>
                    <a:pt x="6929" y="9470"/>
                  </a:cubicBezTo>
                  <a:lnTo>
                    <a:pt x="6929" y="9470"/>
                  </a:lnTo>
                  <a:cubicBezTo>
                    <a:pt x="6933" y="9468"/>
                    <a:pt x="6937" y="9468"/>
                    <a:pt x="6945" y="9468"/>
                  </a:cubicBezTo>
                  <a:close/>
                  <a:moveTo>
                    <a:pt x="4923" y="9468"/>
                  </a:moveTo>
                  <a:cubicBezTo>
                    <a:pt x="4938" y="9484"/>
                    <a:pt x="4923" y="9484"/>
                    <a:pt x="4938" y="9484"/>
                  </a:cubicBezTo>
                  <a:cubicBezTo>
                    <a:pt x="4923" y="9484"/>
                    <a:pt x="4923" y="9484"/>
                    <a:pt x="4923" y="9468"/>
                  </a:cubicBezTo>
                  <a:close/>
                  <a:moveTo>
                    <a:pt x="6929" y="9470"/>
                  </a:moveTo>
                  <a:cubicBezTo>
                    <a:pt x="6925" y="9472"/>
                    <a:pt x="6921" y="9476"/>
                    <a:pt x="6913" y="9484"/>
                  </a:cubicBezTo>
                  <a:lnTo>
                    <a:pt x="6929" y="9484"/>
                  </a:lnTo>
                  <a:cubicBezTo>
                    <a:pt x="6929" y="9484"/>
                    <a:pt x="6929" y="9484"/>
                    <a:pt x="6929" y="9470"/>
                  </a:cubicBezTo>
                  <a:close/>
                  <a:moveTo>
                    <a:pt x="8575" y="9499"/>
                  </a:moveTo>
                  <a:cubicBezTo>
                    <a:pt x="8575" y="9499"/>
                    <a:pt x="8559" y="9499"/>
                    <a:pt x="8559" y="9515"/>
                  </a:cubicBezTo>
                  <a:cubicBezTo>
                    <a:pt x="8559" y="9515"/>
                    <a:pt x="8559" y="9515"/>
                    <a:pt x="8559" y="9531"/>
                  </a:cubicBezTo>
                  <a:cubicBezTo>
                    <a:pt x="8575" y="9531"/>
                    <a:pt x="8575" y="9531"/>
                    <a:pt x="8575" y="9515"/>
                  </a:cubicBezTo>
                  <a:lnTo>
                    <a:pt x="8590" y="9515"/>
                  </a:lnTo>
                  <a:cubicBezTo>
                    <a:pt x="8590" y="9515"/>
                    <a:pt x="8575" y="9499"/>
                    <a:pt x="8575" y="9499"/>
                  </a:cubicBezTo>
                  <a:close/>
                  <a:moveTo>
                    <a:pt x="4938" y="9405"/>
                  </a:moveTo>
                  <a:cubicBezTo>
                    <a:pt x="4954" y="9405"/>
                    <a:pt x="4954" y="9421"/>
                    <a:pt x="4954" y="9421"/>
                  </a:cubicBezTo>
                  <a:lnTo>
                    <a:pt x="4938" y="9421"/>
                  </a:lnTo>
                  <a:cubicBezTo>
                    <a:pt x="4938" y="9437"/>
                    <a:pt x="4938" y="9452"/>
                    <a:pt x="4954" y="9468"/>
                  </a:cubicBezTo>
                  <a:lnTo>
                    <a:pt x="4938" y="9468"/>
                  </a:lnTo>
                  <a:cubicBezTo>
                    <a:pt x="4938" y="9452"/>
                    <a:pt x="4938" y="9452"/>
                    <a:pt x="4938" y="9452"/>
                  </a:cubicBezTo>
                  <a:cubicBezTo>
                    <a:pt x="4938" y="9437"/>
                    <a:pt x="4923" y="9437"/>
                    <a:pt x="4923" y="9437"/>
                  </a:cubicBezTo>
                  <a:lnTo>
                    <a:pt x="4907" y="9437"/>
                  </a:lnTo>
                  <a:cubicBezTo>
                    <a:pt x="4907" y="9448"/>
                    <a:pt x="4907" y="9460"/>
                    <a:pt x="4913" y="9471"/>
                  </a:cubicBezTo>
                  <a:lnTo>
                    <a:pt x="4913" y="9471"/>
                  </a:lnTo>
                  <a:cubicBezTo>
                    <a:pt x="4910" y="9473"/>
                    <a:pt x="4907" y="9477"/>
                    <a:pt x="4907" y="9484"/>
                  </a:cubicBezTo>
                  <a:lnTo>
                    <a:pt x="4923" y="9499"/>
                  </a:lnTo>
                  <a:cubicBezTo>
                    <a:pt x="4923" y="9515"/>
                    <a:pt x="4938" y="9531"/>
                    <a:pt x="4923" y="9546"/>
                  </a:cubicBezTo>
                  <a:cubicBezTo>
                    <a:pt x="4938" y="9546"/>
                    <a:pt x="4938" y="9546"/>
                    <a:pt x="4938" y="9562"/>
                  </a:cubicBezTo>
                  <a:lnTo>
                    <a:pt x="4970" y="9562"/>
                  </a:lnTo>
                  <a:cubicBezTo>
                    <a:pt x="4970" y="9562"/>
                    <a:pt x="4970" y="9562"/>
                    <a:pt x="4970" y="9546"/>
                  </a:cubicBezTo>
                  <a:cubicBezTo>
                    <a:pt x="4970" y="9531"/>
                    <a:pt x="4970" y="9531"/>
                    <a:pt x="4970" y="9531"/>
                  </a:cubicBezTo>
                  <a:lnTo>
                    <a:pt x="4970" y="9515"/>
                  </a:lnTo>
                  <a:cubicBezTo>
                    <a:pt x="4954" y="9515"/>
                    <a:pt x="4954" y="9499"/>
                    <a:pt x="4954" y="9499"/>
                  </a:cubicBezTo>
                  <a:lnTo>
                    <a:pt x="4970" y="9499"/>
                  </a:lnTo>
                  <a:cubicBezTo>
                    <a:pt x="4970" y="9499"/>
                    <a:pt x="4970" y="9499"/>
                    <a:pt x="4970" y="9484"/>
                  </a:cubicBezTo>
                  <a:lnTo>
                    <a:pt x="4985" y="9484"/>
                  </a:lnTo>
                  <a:cubicBezTo>
                    <a:pt x="4985" y="9484"/>
                    <a:pt x="4985" y="9468"/>
                    <a:pt x="4970" y="9468"/>
                  </a:cubicBezTo>
                  <a:cubicBezTo>
                    <a:pt x="4970" y="9452"/>
                    <a:pt x="4970" y="9452"/>
                    <a:pt x="4970" y="9452"/>
                  </a:cubicBezTo>
                  <a:lnTo>
                    <a:pt x="4970" y="9437"/>
                  </a:lnTo>
                  <a:lnTo>
                    <a:pt x="4970" y="9421"/>
                  </a:lnTo>
                  <a:lnTo>
                    <a:pt x="4954" y="9405"/>
                  </a:lnTo>
                  <a:close/>
                  <a:moveTo>
                    <a:pt x="5111" y="9468"/>
                  </a:moveTo>
                  <a:cubicBezTo>
                    <a:pt x="5095" y="9468"/>
                    <a:pt x="5095" y="9468"/>
                    <a:pt x="5095" y="9484"/>
                  </a:cubicBezTo>
                  <a:cubicBezTo>
                    <a:pt x="5095" y="9499"/>
                    <a:pt x="5111" y="9499"/>
                    <a:pt x="5111" y="9499"/>
                  </a:cubicBezTo>
                  <a:lnTo>
                    <a:pt x="5111" y="9515"/>
                  </a:lnTo>
                  <a:lnTo>
                    <a:pt x="5126" y="9515"/>
                  </a:lnTo>
                  <a:lnTo>
                    <a:pt x="5142" y="9531"/>
                  </a:lnTo>
                  <a:lnTo>
                    <a:pt x="5158" y="9546"/>
                  </a:lnTo>
                  <a:cubicBezTo>
                    <a:pt x="5158" y="9546"/>
                    <a:pt x="5158" y="9546"/>
                    <a:pt x="5158" y="9562"/>
                  </a:cubicBezTo>
                  <a:lnTo>
                    <a:pt x="5173" y="9546"/>
                  </a:lnTo>
                  <a:cubicBezTo>
                    <a:pt x="5173" y="9546"/>
                    <a:pt x="5173" y="9531"/>
                    <a:pt x="5158" y="9531"/>
                  </a:cubicBezTo>
                  <a:cubicBezTo>
                    <a:pt x="5158" y="9515"/>
                    <a:pt x="5142" y="9515"/>
                    <a:pt x="5142" y="9515"/>
                  </a:cubicBezTo>
                  <a:lnTo>
                    <a:pt x="5142" y="9499"/>
                  </a:lnTo>
                  <a:lnTo>
                    <a:pt x="5126" y="9484"/>
                  </a:lnTo>
                  <a:cubicBezTo>
                    <a:pt x="5111" y="9468"/>
                    <a:pt x="5111" y="9468"/>
                    <a:pt x="5111" y="9468"/>
                  </a:cubicBezTo>
                  <a:close/>
                  <a:moveTo>
                    <a:pt x="8418" y="9217"/>
                  </a:moveTo>
                  <a:lnTo>
                    <a:pt x="8418" y="9233"/>
                  </a:lnTo>
                  <a:cubicBezTo>
                    <a:pt x="8418" y="9249"/>
                    <a:pt x="8434" y="9249"/>
                    <a:pt x="8434" y="9264"/>
                  </a:cubicBezTo>
                  <a:lnTo>
                    <a:pt x="8449" y="9264"/>
                  </a:lnTo>
                  <a:cubicBezTo>
                    <a:pt x="8434" y="9280"/>
                    <a:pt x="8434" y="9280"/>
                    <a:pt x="8434" y="9280"/>
                  </a:cubicBezTo>
                  <a:lnTo>
                    <a:pt x="8434" y="9296"/>
                  </a:lnTo>
                  <a:cubicBezTo>
                    <a:pt x="8434" y="9296"/>
                    <a:pt x="8449" y="9296"/>
                    <a:pt x="8449" y="9311"/>
                  </a:cubicBezTo>
                  <a:cubicBezTo>
                    <a:pt x="8449" y="9311"/>
                    <a:pt x="8449" y="9311"/>
                    <a:pt x="8449" y="9327"/>
                  </a:cubicBezTo>
                  <a:cubicBezTo>
                    <a:pt x="8449" y="9343"/>
                    <a:pt x="8449" y="9343"/>
                    <a:pt x="8434" y="9358"/>
                  </a:cubicBezTo>
                  <a:lnTo>
                    <a:pt x="8449" y="9374"/>
                  </a:lnTo>
                  <a:cubicBezTo>
                    <a:pt x="8449" y="9374"/>
                    <a:pt x="8449" y="9374"/>
                    <a:pt x="8449" y="9390"/>
                  </a:cubicBezTo>
                  <a:lnTo>
                    <a:pt x="8465" y="9405"/>
                  </a:lnTo>
                  <a:cubicBezTo>
                    <a:pt x="8465" y="9405"/>
                    <a:pt x="8465" y="9421"/>
                    <a:pt x="8465" y="9421"/>
                  </a:cubicBezTo>
                  <a:cubicBezTo>
                    <a:pt x="8465" y="9421"/>
                    <a:pt x="8465" y="9421"/>
                    <a:pt x="8465" y="9437"/>
                  </a:cubicBezTo>
                  <a:cubicBezTo>
                    <a:pt x="8465" y="9452"/>
                    <a:pt x="8465" y="9452"/>
                    <a:pt x="8465" y="9468"/>
                  </a:cubicBezTo>
                  <a:cubicBezTo>
                    <a:pt x="8465" y="9468"/>
                    <a:pt x="8465" y="9468"/>
                    <a:pt x="8465" y="9484"/>
                  </a:cubicBezTo>
                  <a:lnTo>
                    <a:pt x="8481" y="9484"/>
                  </a:lnTo>
                  <a:cubicBezTo>
                    <a:pt x="8481" y="9499"/>
                    <a:pt x="8481" y="9499"/>
                    <a:pt x="8496" y="9515"/>
                  </a:cubicBezTo>
                  <a:lnTo>
                    <a:pt x="8512" y="9546"/>
                  </a:lnTo>
                  <a:cubicBezTo>
                    <a:pt x="8512" y="9546"/>
                    <a:pt x="8528" y="9546"/>
                    <a:pt x="8528" y="9562"/>
                  </a:cubicBezTo>
                  <a:lnTo>
                    <a:pt x="8559" y="9562"/>
                  </a:lnTo>
                  <a:lnTo>
                    <a:pt x="8559" y="9578"/>
                  </a:lnTo>
                  <a:lnTo>
                    <a:pt x="8590" y="9578"/>
                  </a:lnTo>
                  <a:cubicBezTo>
                    <a:pt x="8590" y="9578"/>
                    <a:pt x="8590" y="9562"/>
                    <a:pt x="8590" y="9562"/>
                  </a:cubicBezTo>
                  <a:lnTo>
                    <a:pt x="8606" y="9578"/>
                  </a:lnTo>
                  <a:cubicBezTo>
                    <a:pt x="8606" y="9562"/>
                    <a:pt x="8606" y="9562"/>
                    <a:pt x="8606" y="9562"/>
                  </a:cubicBezTo>
                  <a:cubicBezTo>
                    <a:pt x="8606" y="9562"/>
                    <a:pt x="8590" y="9546"/>
                    <a:pt x="8590" y="9546"/>
                  </a:cubicBezTo>
                  <a:lnTo>
                    <a:pt x="8543" y="9546"/>
                  </a:lnTo>
                  <a:lnTo>
                    <a:pt x="8543" y="9531"/>
                  </a:lnTo>
                  <a:cubicBezTo>
                    <a:pt x="8543" y="9546"/>
                    <a:pt x="8543" y="9546"/>
                    <a:pt x="8528" y="9546"/>
                  </a:cubicBezTo>
                  <a:cubicBezTo>
                    <a:pt x="8528" y="9531"/>
                    <a:pt x="8528" y="9515"/>
                    <a:pt x="8512" y="9515"/>
                  </a:cubicBezTo>
                  <a:lnTo>
                    <a:pt x="8528" y="9499"/>
                  </a:lnTo>
                  <a:cubicBezTo>
                    <a:pt x="8528" y="9499"/>
                    <a:pt x="8512" y="9499"/>
                    <a:pt x="8512" y="9484"/>
                  </a:cubicBezTo>
                  <a:lnTo>
                    <a:pt x="8512" y="9468"/>
                  </a:lnTo>
                  <a:lnTo>
                    <a:pt x="8496" y="9452"/>
                  </a:lnTo>
                  <a:cubicBezTo>
                    <a:pt x="8496" y="9452"/>
                    <a:pt x="8512" y="9437"/>
                    <a:pt x="8512" y="9437"/>
                  </a:cubicBezTo>
                  <a:lnTo>
                    <a:pt x="8496" y="9421"/>
                  </a:lnTo>
                  <a:cubicBezTo>
                    <a:pt x="8496" y="9421"/>
                    <a:pt x="8512" y="9421"/>
                    <a:pt x="8512" y="9405"/>
                  </a:cubicBezTo>
                  <a:cubicBezTo>
                    <a:pt x="8496" y="9405"/>
                    <a:pt x="8481" y="9390"/>
                    <a:pt x="8481" y="9374"/>
                  </a:cubicBezTo>
                  <a:lnTo>
                    <a:pt x="8496" y="9374"/>
                  </a:lnTo>
                  <a:cubicBezTo>
                    <a:pt x="8496" y="9358"/>
                    <a:pt x="8496" y="9358"/>
                    <a:pt x="8496" y="9358"/>
                  </a:cubicBezTo>
                  <a:cubicBezTo>
                    <a:pt x="8496" y="9343"/>
                    <a:pt x="8496" y="9343"/>
                    <a:pt x="8496" y="9343"/>
                  </a:cubicBezTo>
                  <a:cubicBezTo>
                    <a:pt x="8496" y="9327"/>
                    <a:pt x="8496" y="9327"/>
                    <a:pt x="8481" y="9311"/>
                  </a:cubicBezTo>
                  <a:cubicBezTo>
                    <a:pt x="8496" y="9311"/>
                    <a:pt x="8496" y="9311"/>
                    <a:pt x="8496" y="9296"/>
                  </a:cubicBezTo>
                  <a:cubicBezTo>
                    <a:pt x="8512" y="9311"/>
                    <a:pt x="8512" y="9311"/>
                    <a:pt x="8512" y="9311"/>
                  </a:cubicBezTo>
                  <a:cubicBezTo>
                    <a:pt x="8512" y="9311"/>
                    <a:pt x="8528" y="9311"/>
                    <a:pt x="8528" y="9296"/>
                  </a:cubicBezTo>
                  <a:cubicBezTo>
                    <a:pt x="8512" y="9296"/>
                    <a:pt x="8496" y="9280"/>
                    <a:pt x="8481" y="9264"/>
                  </a:cubicBezTo>
                  <a:cubicBezTo>
                    <a:pt x="8465" y="9249"/>
                    <a:pt x="8465" y="9233"/>
                    <a:pt x="8449" y="9217"/>
                  </a:cubicBezTo>
                  <a:close/>
                  <a:moveTo>
                    <a:pt x="4970" y="9546"/>
                  </a:moveTo>
                  <a:lnTo>
                    <a:pt x="4985" y="9562"/>
                  </a:lnTo>
                  <a:lnTo>
                    <a:pt x="4970" y="9562"/>
                  </a:lnTo>
                  <a:cubicBezTo>
                    <a:pt x="4985" y="9578"/>
                    <a:pt x="4985" y="9578"/>
                    <a:pt x="4985" y="9593"/>
                  </a:cubicBezTo>
                  <a:lnTo>
                    <a:pt x="4985" y="9578"/>
                  </a:lnTo>
                  <a:cubicBezTo>
                    <a:pt x="5001" y="9593"/>
                    <a:pt x="5001" y="9593"/>
                    <a:pt x="5001" y="9593"/>
                  </a:cubicBezTo>
                  <a:lnTo>
                    <a:pt x="5032" y="9593"/>
                  </a:lnTo>
                  <a:lnTo>
                    <a:pt x="5017" y="9578"/>
                  </a:lnTo>
                  <a:cubicBezTo>
                    <a:pt x="5017" y="9578"/>
                    <a:pt x="5017" y="9562"/>
                    <a:pt x="5017" y="9562"/>
                  </a:cubicBezTo>
                  <a:cubicBezTo>
                    <a:pt x="5017" y="9562"/>
                    <a:pt x="5017" y="9562"/>
                    <a:pt x="5001" y="9546"/>
                  </a:cubicBezTo>
                  <a:cubicBezTo>
                    <a:pt x="5001" y="9562"/>
                    <a:pt x="5001" y="9562"/>
                    <a:pt x="5001" y="9562"/>
                  </a:cubicBezTo>
                  <a:cubicBezTo>
                    <a:pt x="5001" y="9546"/>
                    <a:pt x="4985" y="9546"/>
                    <a:pt x="4985" y="9546"/>
                  </a:cubicBezTo>
                  <a:close/>
                  <a:moveTo>
                    <a:pt x="6098" y="9578"/>
                  </a:moveTo>
                  <a:cubicBezTo>
                    <a:pt x="6098" y="9578"/>
                    <a:pt x="6098" y="9578"/>
                    <a:pt x="6098" y="9593"/>
                  </a:cubicBezTo>
                  <a:cubicBezTo>
                    <a:pt x="6098" y="9593"/>
                    <a:pt x="6098" y="9593"/>
                    <a:pt x="6114" y="9578"/>
                  </a:cubicBezTo>
                  <a:close/>
                  <a:moveTo>
                    <a:pt x="7086" y="9562"/>
                  </a:moveTo>
                  <a:lnTo>
                    <a:pt x="7086" y="9578"/>
                  </a:lnTo>
                  <a:cubicBezTo>
                    <a:pt x="7101" y="9593"/>
                    <a:pt x="7101" y="9593"/>
                    <a:pt x="7101" y="9593"/>
                  </a:cubicBezTo>
                  <a:lnTo>
                    <a:pt x="7117" y="9593"/>
                  </a:lnTo>
                  <a:lnTo>
                    <a:pt x="7117" y="9578"/>
                  </a:lnTo>
                  <a:lnTo>
                    <a:pt x="7133" y="9578"/>
                  </a:lnTo>
                  <a:cubicBezTo>
                    <a:pt x="7133" y="9570"/>
                    <a:pt x="7129" y="9570"/>
                    <a:pt x="7125" y="9570"/>
                  </a:cubicBezTo>
                  <a:cubicBezTo>
                    <a:pt x="7121" y="9570"/>
                    <a:pt x="7117" y="9570"/>
                    <a:pt x="7117" y="9562"/>
                  </a:cubicBezTo>
                  <a:lnTo>
                    <a:pt x="7101" y="9562"/>
                  </a:lnTo>
                  <a:cubicBezTo>
                    <a:pt x="7101" y="9570"/>
                    <a:pt x="7101" y="9570"/>
                    <a:pt x="7101" y="9570"/>
                  </a:cubicBezTo>
                  <a:cubicBezTo>
                    <a:pt x="7101" y="9570"/>
                    <a:pt x="7101" y="9570"/>
                    <a:pt x="7101" y="9578"/>
                  </a:cubicBezTo>
                  <a:cubicBezTo>
                    <a:pt x="7086" y="9578"/>
                    <a:pt x="7086" y="9562"/>
                    <a:pt x="7086" y="9562"/>
                  </a:cubicBezTo>
                  <a:close/>
                  <a:moveTo>
                    <a:pt x="7039" y="9609"/>
                  </a:moveTo>
                  <a:cubicBezTo>
                    <a:pt x="7054" y="9609"/>
                    <a:pt x="7070" y="9609"/>
                    <a:pt x="7070" y="9625"/>
                  </a:cubicBezTo>
                  <a:cubicBezTo>
                    <a:pt x="7070" y="9625"/>
                    <a:pt x="7070" y="9640"/>
                    <a:pt x="7070" y="9640"/>
                  </a:cubicBezTo>
                  <a:cubicBezTo>
                    <a:pt x="7070" y="9640"/>
                    <a:pt x="7086" y="9640"/>
                    <a:pt x="7086" y="9625"/>
                  </a:cubicBezTo>
                  <a:lnTo>
                    <a:pt x="7086" y="9609"/>
                  </a:lnTo>
                  <a:close/>
                  <a:moveTo>
                    <a:pt x="7148" y="9593"/>
                  </a:moveTo>
                  <a:cubicBezTo>
                    <a:pt x="7133" y="9601"/>
                    <a:pt x="7125" y="9601"/>
                    <a:pt x="7119" y="9601"/>
                  </a:cubicBezTo>
                  <a:cubicBezTo>
                    <a:pt x="7113" y="9601"/>
                    <a:pt x="7109" y="9601"/>
                    <a:pt x="7101" y="9609"/>
                  </a:cubicBezTo>
                  <a:cubicBezTo>
                    <a:pt x="7101" y="9609"/>
                    <a:pt x="7101" y="9609"/>
                    <a:pt x="7086" y="9625"/>
                  </a:cubicBezTo>
                  <a:cubicBezTo>
                    <a:pt x="7086" y="9640"/>
                    <a:pt x="7086" y="9640"/>
                    <a:pt x="7086" y="9640"/>
                  </a:cubicBezTo>
                  <a:cubicBezTo>
                    <a:pt x="7086" y="9625"/>
                    <a:pt x="7101" y="9625"/>
                    <a:pt x="7101" y="9625"/>
                  </a:cubicBezTo>
                  <a:lnTo>
                    <a:pt x="7133" y="9625"/>
                  </a:lnTo>
                  <a:cubicBezTo>
                    <a:pt x="7148" y="9625"/>
                    <a:pt x="7148" y="9609"/>
                    <a:pt x="7148" y="9593"/>
                  </a:cubicBezTo>
                  <a:close/>
                  <a:moveTo>
                    <a:pt x="6819" y="9421"/>
                  </a:moveTo>
                  <a:cubicBezTo>
                    <a:pt x="6819" y="9437"/>
                    <a:pt x="6819" y="9437"/>
                    <a:pt x="6819" y="9437"/>
                  </a:cubicBezTo>
                  <a:lnTo>
                    <a:pt x="6819" y="9452"/>
                  </a:lnTo>
                  <a:lnTo>
                    <a:pt x="6819" y="9468"/>
                  </a:lnTo>
                  <a:lnTo>
                    <a:pt x="6835" y="9468"/>
                  </a:lnTo>
                  <a:cubicBezTo>
                    <a:pt x="6824" y="9468"/>
                    <a:pt x="6821" y="9475"/>
                    <a:pt x="6820" y="9475"/>
                  </a:cubicBezTo>
                  <a:cubicBezTo>
                    <a:pt x="6819" y="9475"/>
                    <a:pt x="6819" y="9473"/>
                    <a:pt x="6819" y="9468"/>
                  </a:cubicBezTo>
                  <a:lnTo>
                    <a:pt x="6804" y="9484"/>
                  </a:lnTo>
                  <a:lnTo>
                    <a:pt x="6819" y="9484"/>
                  </a:lnTo>
                  <a:lnTo>
                    <a:pt x="6819" y="9499"/>
                  </a:lnTo>
                  <a:lnTo>
                    <a:pt x="6788" y="9499"/>
                  </a:lnTo>
                  <a:cubicBezTo>
                    <a:pt x="6788" y="9499"/>
                    <a:pt x="6788" y="9515"/>
                    <a:pt x="6788" y="9515"/>
                  </a:cubicBezTo>
                  <a:lnTo>
                    <a:pt x="6804" y="9515"/>
                  </a:lnTo>
                  <a:lnTo>
                    <a:pt x="6804" y="9531"/>
                  </a:lnTo>
                  <a:cubicBezTo>
                    <a:pt x="6804" y="9531"/>
                    <a:pt x="6819" y="9546"/>
                    <a:pt x="6819" y="9546"/>
                  </a:cubicBezTo>
                  <a:lnTo>
                    <a:pt x="6835" y="9546"/>
                  </a:lnTo>
                  <a:cubicBezTo>
                    <a:pt x="6835" y="9546"/>
                    <a:pt x="6835" y="9546"/>
                    <a:pt x="6835" y="9562"/>
                  </a:cubicBezTo>
                  <a:lnTo>
                    <a:pt x="6851" y="9562"/>
                  </a:lnTo>
                  <a:cubicBezTo>
                    <a:pt x="6835" y="9562"/>
                    <a:pt x="6835" y="9562"/>
                    <a:pt x="6835" y="9578"/>
                  </a:cubicBezTo>
                  <a:lnTo>
                    <a:pt x="6819" y="9578"/>
                  </a:lnTo>
                  <a:cubicBezTo>
                    <a:pt x="6819" y="9578"/>
                    <a:pt x="6819" y="9593"/>
                    <a:pt x="6819" y="9593"/>
                  </a:cubicBezTo>
                  <a:lnTo>
                    <a:pt x="6819" y="9609"/>
                  </a:lnTo>
                  <a:lnTo>
                    <a:pt x="6835" y="9593"/>
                  </a:lnTo>
                  <a:cubicBezTo>
                    <a:pt x="6835" y="9609"/>
                    <a:pt x="6835" y="9609"/>
                    <a:pt x="6835" y="9609"/>
                  </a:cubicBezTo>
                  <a:lnTo>
                    <a:pt x="6851" y="9609"/>
                  </a:lnTo>
                  <a:lnTo>
                    <a:pt x="6851" y="9625"/>
                  </a:lnTo>
                  <a:lnTo>
                    <a:pt x="6819" y="9625"/>
                  </a:lnTo>
                  <a:lnTo>
                    <a:pt x="6804" y="9640"/>
                  </a:lnTo>
                  <a:cubicBezTo>
                    <a:pt x="6804" y="9640"/>
                    <a:pt x="6804" y="9640"/>
                    <a:pt x="6804" y="9625"/>
                  </a:cubicBezTo>
                  <a:lnTo>
                    <a:pt x="6788" y="9640"/>
                  </a:lnTo>
                  <a:cubicBezTo>
                    <a:pt x="6788" y="9633"/>
                    <a:pt x="6788" y="9629"/>
                    <a:pt x="6786" y="9629"/>
                  </a:cubicBezTo>
                  <a:cubicBezTo>
                    <a:pt x="6784" y="9629"/>
                    <a:pt x="6780" y="9633"/>
                    <a:pt x="6772" y="9640"/>
                  </a:cubicBezTo>
                  <a:lnTo>
                    <a:pt x="6757" y="9640"/>
                  </a:lnTo>
                  <a:cubicBezTo>
                    <a:pt x="6757" y="9648"/>
                    <a:pt x="6757" y="9648"/>
                    <a:pt x="6758" y="9648"/>
                  </a:cubicBezTo>
                  <a:cubicBezTo>
                    <a:pt x="6760" y="9648"/>
                    <a:pt x="6764" y="9648"/>
                    <a:pt x="6772" y="9656"/>
                  </a:cubicBezTo>
                  <a:cubicBezTo>
                    <a:pt x="6772" y="9656"/>
                    <a:pt x="6788" y="9672"/>
                    <a:pt x="6788" y="9672"/>
                  </a:cubicBezTo>
                  <a:lnTo>
                    <a:pt x="6804" y="9672"/>
                  </a:lnTo>
                  <a:cubicBezTo>
                    <a:pt x="6804" y="9672"/>
                    <a:pt x="6804" y="9672"/>
                    <a:pt x="6804" y="9656"/>
                  </a:cubicBezTo>
                  <a:cubicBezTo>
                    <a:pt x="6819" y="9656"/>
                    <a:pt x="6819" y="9672"/>
                    <a:pt x="6819" y="9672"/>
                  </a:cubicBezTo>
                  <a:lnTo>
                    <a:pt x="6835" y="9656"/>
                  </a:lnTo>
                  <a:lnTo>
                    <a:pt x="6851" y="9656"/>
                  </a:lnTo>
                  <a:cubicBezTo>
                    <a:pt x="6866" y="9640"/>
                    <a:pt x="6866" y="9640"/>
                    <a:pt x="6882" y="9640"/>
                  </a:cubicBezTo>
                  <a:lnTo>
                    <a:pt x="6898" y="9640"/>
                  </a:lnTo>
                  <a:cubicBezTo>
                    <a:pt x="6898" y="9625"/>
                    <a:pt x="6882" y="9625"/>
                    <a:pt x="6882" y="9625"/>
                  </a:cubicBezTo>
                  <a:lnTo>
                    <a:pt x="6898" y="9609"/>
                  </a:lnTo>
                  <a:cubicBezTo>
                    <a:pt x="6913" y="9625"/>
                    <a:pt x="6898" y="9625"/>
                    <a:pt x="6913" y="9640"/>
                  </a:cubicBezTo>
                  <a:lnTo>
                    <a:pt x="6945" y="9640"/>
                  </a:lnTo>
                  <a:cubicBezTo>
                    <a:pt x="6945" y="9625"/>
                    <a:pt x="6945" y="9625"/>
                    <a:pt x="6929" y="9609"/>
                  </a:cubicBezTo>
                  <a:lnTo>
                    <a:pt x="6945" y="9609"/>
                  </a:lnTo>
                  <a:lnTo>
                    <a:pt x="6945" y="9625"/>
                  </a:lnTo>
                  <a:lnTo>
                    <a:pt x="6960" y="9609"/>
                  </a:lnTo>
                  <a:cubicBezTo>
                    <a:pt x="6960" y="9625"/>
                    <a:pt x="6976" y="9625"/>
                    <a:pt x="6976" y="9625"/>
                  </a:cubicBezTo>
                  <a:cubicBezTo>
                    <a:pt x="6992" y="9625"/>
                    <a:pt x="6992" y="9609"/>
                    <a:pt x="6992" y="9609"/>
                  </a:cubicBezTo>
                  <a:cubicBezTo>
                    <a:pt x="6992" y="9593"/>
                    <a:pt x="6976" y="9593"/>
                    <a:pt x="6976" y="9593"/>
                  </a:cubicBezTo>
                  <a:cubicBezTo>
                    <a:pt x="6960" y="9593"/>
                    <a:pt x="6960" y="9593"/>
                    <a:pt x="6960" y="9578"/>
                  </a:cubicBezTo>
                  <a:lnTo>
                    <a:pt x="6945" y="9578"/>
                  </a:lnTo>
                  <a:cubicBezTo>
                    <a:pt x="6945" y="9578"/>
                    <a:pt x="6945" y="9562"/>
                    <a:pt x="6945" y="9562"/>
                  </a:cubicBezTo>
                  <a:lnTo>
                    <a:pt x="6929" y="9562"/>
                  </a:lnTo>
                  <a:lnTo>
                    <a:pt x="6945" y="9546"/>
                  </a:lnTo>
                  <a:lnTo>
                    <a:pt x="6929" y="9546"/>
                  </a:lnTo>
                  <a:lnTo>
                    <a:pt x="6929" y="9531"/>
                  </a:lnTo>
                  <a:lnTo>
                    <a:pt x="6913" y="9531"/>
                  </a:lnTo>
                  <a:cubicBezTo>
                    <a:pt x="6913" y="9515"/>
                    <a:pt x="6913" y="9515"/>
                    <a:pt x="6898" y="9515"/>
                  </a:cubicBezTo>
                  <a:lnTo>
                    <a:pt x="6898" y="9499"/>
                  </a:lnTo>
                  <a:lnTo>
                    <a:pt x="6882" y="9499"/>
                  </a:lnTo>
                  <a:lnTo>
                    <a:pt x="6882" y="9484"/>
                  </a:lnTo>
                  <a:lnTo>
                    <a:pt x="6898" y="9484"/>
                  </a:lnTo>
                  <a:cubicBezTo>
                    <a:pt x="6882" y="9468"/>
                    <a:pt x="6882" y="9468"/>
                    <a:pt x="6866" y="9468"/>
                  </a:cubicBezTo>
                  <a:lnTo>
                    <a:pt x="6913" y="9468"/>
                  </a:lnTo>
                  <a:cubicBezTo>
                    <a:pt x="6913" y="9452"/>
                    <a:pt x="6898" y="9452"/>
                    <a:pt x="6882" y="9452"/>
                  </a:cubicBezTo>
                  <a:lnTo>
                    <a:pt x="6851" y="9452"/>
                  </a:lnTo>
                  <a:cubicBezTo>
                    <a:pt x="6851" y="9444"/>
                    <a:pt x="6851" y="9441"/>
                    <a:pt x="6851" y="9437"/>
                  </a:cubicBezTo>
                  <a:lnTo>
                    <a:pt x="6835" y="9437"/>
                  </a:lnTo>
                  <a:cubicBezTo>
                    <a:pt x="6835" y="9421"/>
                    <a:pt x="6835" y="9421"/>
                    <a:pt x="6819" y="9421"/>
                  </a:cubicBezTo>
                  <a:close/>
                  <a:moveTo>
                    <a:pt x="7148" y="9640"/>
                  </a:moveTo>
                  <a:cubicBezTo>
                    <a:pt x="7148" y="9656"/>
                    <a:pt x="7148" y="9656"/>
                    <a:pt x="7148" y="9672"/>
                  </a:cubicBezTo>
                  <a:lnTo>
                    <a:pt x="7133" y="9656"/>
                  </a:lnTo>
                  <a:lnTo>
                    <a:pt x="7133" y="9656"/>
                  </a:lnTo>
                  <a:cubicBezTo>
                    <a:pt x="7148" y="9672"/>
                    <a:pt x="7148" y="9687"/>
                    <a:pt x="7164" y="9687"/>
                  </a:cubicBezTo>
                  <a:lnTo>
                    <a:pt x="7164" y="9703"/>
                  </a:lnTo>
                  <a:cubicBezTo>
                    <a:pt x="7164" y="9719"/>
                    <a:pt x="7180" y="9719"/>
                    <a:pt x="7180" y="9719"/>
                  </a:cubicBezTo>
                  <a:cubicBezTo>
                    <a:pt x="7180" y="9703"/>
                    <a:pt x="7180" y="9703"/>
                    <a:pt x="7180" y="9703"/>
                  </a:cubicBezTo>
                  <a:cubicBezTo>
                    <a:pt x="7180" y="9703"/>
                    <a:pt x="7180" y="9687"/>
                    <a:pt x="7164" y="9672"/>
                  </a:cubicBezTo>
                  <a:cubicBezTo>
                    <a:pt x="7164" y="9656"/>
                    <a:pt x="7164" y="9656"/>
                    <a:pt x="7164" y="9656"/>
                  </a:cubicBezTo>
                  <a:cubicBezTo>
                    <a:pt x="7164" y="9640"/>
                    <a:pt x="7148" y="9640"/>
                    <a:pt x="7148" y="9640"/>
                  </a:cubicBezTo>
                  <a:close/>
                  <a:moveTo>
                    <a:pt x="7963" y="9703"/>
                  </a:moveTo>
                  <a:lnTo>
                    <a:pt x="7948" y="9719"/>
                  </a:lnTo>
                  <a:lnTo>
                    <a:pt x="7963" y="9719"/>
                  </a:lnTo>
                  <a:lnTo>
                    <a:pt x="7963" y="9703"/>
                  </a:lnTo>
                  <a:close/>
                  <a:moveTo>
                    <a:pt x="7180" y="9719"/>
                  </a:moveTo>
                  <a:cubicBezTo>
                    <a:pt x="7164" y="9719"/>
                    <a:pt x="7164" y="9719"/>
                    <a:pt x="7148" y="9734"/>
                  </a:cubicBezTo>
                  <a:lnTo>
                    <a:pt x="7180" y="9734"/>
                  </a:lnTo>
                  <a:cubicBezTo>
                    <a:pt x="7180" y="9734"/>
                    <a:pt x="7180" y="9719"/>
                    <a:pt x="7180" y="9719"/>
                  </a:cubicBezTo>
                  <a:close/>
                  <a:moveTo>
                    <a:pt x="7493" y="9734"/>
                  </a:moveTo>
                  <a:cubicBezTo>
                    <a:pt x="7509" y="9734"/>
                    <a:pt x="7509" y="9750"/>
                    <a:pt x="7509" y="9750"/>
                  </a:cubicBezTo>
                  <a:lnTo>
                    <a:pt x="7509" y="9734"/>
                  </a:lnTo>
                  <a:close/>
                  <a:moveTo>
                    <a:pt x="7822" y="9766"/>
                  </a:moveTo>
                  <a:cubicBezTo>
                    <a:pt x="7822" y="9766"/>
                    <a:pt x="7807" y="9766"/>
                    <a:pt x="7807" y="9781"/>
                  </a:cubicBezTo>
                  <a:cubicBezTo>
                    <a:pt x="7822" y="9781"/>
                    <a:pt x="7822" y="9781"/>
                    <a:pt x="7822" y="9766"/>
                  </a:cubicBezTo>
                  <a:close/>
                  <a:moveTo>
                    <a:pt x="7587" y="9766"/>
                  </a:moveTo>
                  <a:cubicBezTo>
                    <a:pt x="7587" y="9766"/>
                    <a:pt x="7603" y="9781"/>
                    <a:pt x="7603" y="9781"/>
                  </a:cubicBezTo>
                  <a:lnTo>
                    <a:pt x="7619" y="9797"/>
                  </a:lnTo>
                  <a:lnTo>
                    <a:pt x="7619" y="9813"/>
                  </a:lnTo>
                  <a:lnTo>
                    <a:pt x="7634" y="9797"/>
                  </a:lnTo>
                  <a:cubicBezTo>
                    <a:pt x="7634" y="9797"/>
                    <a:pt x="7619" y="9781"/>
                    <a:pt x="7619" y="9781"/>
                  </a:cubicBezTo>
                  <a:cubicBezTo>
                    <a:pt x="7603" y="9766"/>
                    <a:pt x="7603" y="9766"/>
                    <a:pt x="7603" y="9766"/>
                  </a:cubicBezTo>
                  <a:close/>
                  <a:moveTo>
                    <a:pt x="7634" y="9797"/>
                  </a:moveTo>
                  <a:cubicBezTo>
                    <a:pt x="7634" y="9813"/>
                    <a:pt x="7634" y="9813"/>
                    <a:pt x="7634" y="9813"/>
                  </a:cubicBezTo>
                  <a:lnTo>
                    <a:pt x="7650" y="9813"/>
                  </a:lnTo>
                  <a:lnTo>
                    <a:pt x="7634" y="9797"/>
                  </a:lnTo>
                  <a:close/>
                  <a:moveTo>
                    <a:pt x="7007" y="9734"/>
                  </a:moveTo>
                  <a:cubicBezTo>
                    <a:pt x="7007" y="9750"/>
                    <a:pt x="7023" y="9750"/>
                    <a:pt x="7007" y="9750"/>
                  </a:cubicBezTo>
                  <a:lnTo>
                    <a:pt x="7023" y="9766"/>
                  </a:lnTo>
                  <a:cubicBezTo>
                    <a:pt x="7015" y="9774"/>
                    <a:pt x="7011" y="9774"/>
                    <a:pt x="7011" y="9774"/>
                  </a:cubicBezTo>
                  <a:cubicBezTo>
                    <a:pt x="7011" y="9774"/>
                    <a:pt x="7015" y="9774"/>
                    <a:pt x="7023" y="9781"/>
                  </a:cubicBezTo>
                  <a:lnTo>
                    <a:pt x="7007" y="9781"/>
                  </a:lnTo>
                  <a:cubicBezTo>
                    <a:pt x="7007" y="9797"/>
                    <a:pt x="7023" y="9797"/>
                    <a:pt x="7023" y="9813"/>
                  </a:cubicBezTo>
                  <a:cubicBezTo>
                    <a:pt x="7023" y="9813"/>
                    <a:pt x="7023" y="9828"/>
                    <a:pt x="7039" y="9844"/>
                  </a:cubicBezTo>
                  <a:lnTo>
                    <a:pt x="7054" y="9844"/>
                  </a:lnTo>
                  <a:lnTo>
                    <a:pt x="7039" y="9828"/>
                  </a:lnTo>
                  <a:cubicBezTo>
                    <a:pt x="7039" y="9828"/>
                    <a:pt x="7039" y="9813"/>
                    <a:pt x="7039" y="9813"/>
                  </a:cubicBezTo>
                  <a:lnTo>
                    <a:pt x="7054" y="9797"/>
                  </a:lnTo>
                  <a:cubicBezTo>
                    <a:pt x="7039" y="9797"/>
                    <a:pt x="7039" y="9781"/>
                    <a:pt x="7039" y="9781"/>
                  </a:cubicBezTo>
                  <a:cubicBezTo>
                    <a:pt x="7039" y="9766"/>
                    <a:pt x="7039" y="9766"/>
                    <a:pt x="7039" y="9766"/>
                  </a:cubicBezTo>
                  <a:cubicBezTo>
                    <a:pt x="7039" y="9766"/>
                    <a:pt x="7039" y="9766"/>
                    <a:pt x="7023" y="9750"/>
                  </a:cubicBezTo>
                  <a:lnTo>
                    <a:pt x="7039" y="9750"/>
                  </a:lnTo>
                  <a:lnTo>
                    <a:pt x="7023" y="9734"/>
                  </a:lnTo>
                  <a:close/>
                  <a:moveTo>
                    <a:pt x="7493" y="9907"/>
                  </a:moveTo>
                  <a:cubicBezTo>
                    <a:pt x="7478" y="9923"/>
                    <a:pt x="7478" y="9923"/>
                    <a:pt x="7462" y="9938"/>
                  </a:cubicBezTo>
                  <a:lnTo>
                    <a:pt x="7478" y="9938"/>
                  </a:lnTo>
                  <a:cubicBezTo>
                    <a:pt x="7478" y="9923"/>
                    <a:pt x="7493" y="9923"/>
                    <a:pt x="7493" y="9923"/>
                  </a:cubicBezTo>
                  <a:lnTo>
                    <a:pt x="7493" y="9907"/>
                  </a:lnTo>
                  <a:close/>
                  <a:moveTo>
                    <a:pt x="8481" y="9938"/>
                  </a:moveTo>
                  <a:lnTo>
                    <a:pt x="8465" y="9954"/>
                  </a:lnTo>
                  <a:lnTo>
                    <a:pt x="8481" y="9954"/>
                  </a:lnTo>
                  <a:cubicBezTo>
                    <a:pt x="8496" y="9954"/>
                    <a:pt x="8496" y="9954"/>
                    <a:pt x="8481" y="9938"/>
                  </a:cubicBezTo>
                  <a:close/>
                  <a:moveTo>
                    <a:pt x="6882" y="9938"/>
                  </a:moveTo>
                  <a:lnTo>
                    <a:pt x="6882" y="9954"/>
                  </a:lnTo>
                  <a:cubicBezTo>
                    <a:pt x="6882" y="9954"/>
                    <a:pt x="6882" y="9954"/>
                    <a:pt x="6882" y="9970"/>
                  </a:cubicBezTo>
                  <a:cubicBezTo>
                    <a:pt x="6898" y="9970"/>
                    <a:pt x="6898" y="9954"/>
                    <a:pt x="6898" y="9954"/>
                  </a:cubicBezTo>
                  <a:cubicBezTo>
                    <a:pt x="6898" y="9954"/>
                    <a:pt x="6898" y="9938"/>
                    <a:pt x="6882" y="9938"/>
                  </a:cubicBezTo>
                  <a:close/>
                  <a:moveTo>
                    <a:pt x="7462" y="9970"/>
                  </a:moveTo>
                  <a:cubicBezTo>
                    <a:pt x="7462" y="9970"/>
                    <a:pt x="7462" y="9985"/>
                    <a:pt x="7462" y="9985"/>
                  </a:cubicBezTo>
                  <a:lnTo>
                    <a:pt x="7478" y="9985"/>
                  </a:lnTo>
                  <a:cubicBezTo>
                    <a:pt x="7478" y="9985"/>
                    <a:pt x="7462" y="9985"/>
                    <a:pt x="7462" y="9970"/>
                  </a:cubicBezTo>
                  <a:close/>
                  <a:moveTo>
                    <a:pt x="7462" y="9970"/>
                  </a:moveTo>
                  <a:cubicBezTo>
                    <a:pt x="7478" y="9970"/>
                    <a:pt x="7478" y="9970"/>
                    <a:pt x="7493" y="9985"/>
                  </a:cubicBezTo>
                  <a:lnTo>
                    <a:pt x="7493" y="9970"/>
                  </a:lnTo>
                  <a:close/>
                  <a:moveTo>
                    <a:pt x="7556" y="9985"/>
                  </a:moveTo>
                  <a:cubicBezTo>
                    <a:pt x="7556" y="10001"/>
                    <a:pt x="7556" y="10001"/>
                    <a:pt x="7540" y="10001"/>
                  </a:cubicBezTo>
                  <a:lnTo>
                    <a:pt x="7572" y="10001"/>
                  </a:lnTo>
                  <a:cubicBezTo>
                    <a:pt x="7572" y="10001"/>
                    <a:pt x="7556" y="9985"/>
                    <a:pt x="7556" y="9985"/>
                  </a:cubicBezTo>
                  <a:close/>
                  <a:moveTo>
                    <a:pt x="7572" y="9985"/>
                  </a:moveTo>
                  <a:cubicBezTo>
                    <a:pt x="7572" y="10001"/>
                    <a:pt x="7572" y="10001"/>
                    <a:pt x="7572" y="10001"/>
                  </a:cubicBezTo>
                  <a:lnTo>
                    <a:pt x="7587" y="10032"/>
                  </a:lnTo>
                  <a:cubicBezTo>
                    <a:pt x="7603" y="10032"/>
                    <a:pt x="7603" y="10048"/>
                    <a:pt x="7603" y="10048"/>
                  </a:cubicBezTo>
                  <a:cubicBezTo>
                    <a:pt x="7619" y="10048"/>
                    <a:pt x="7603" y="10032"/>
                    <a:pt x="7603" y="10032"/>
                  </a:cubicBezTo>
                  <a:cubicBezTo>
                    <a:pt x="7619" y="10017"/>
                    <a:pt x="7603" y="10017"/>
                    <a:pt x="7603" y="10017"/>
                  </a:cubicBezTo>
                  <a:lnTo>
                    <a:pt x="7619" y="10017"/>
                  </a:lnTo>
                  <a:cubicBezTo>
                    <a:pt x="7619" y="10017"/>
                    <a:pt x="7619" y="10017"/>
                    <a:pt x="7619" y="10032"/>
                  </a:cubicBezTo>
                  <a:lnTo>
                    <a:pt x="7650" y="10079"/>
                  </a:lnTo>
                  <a:cubicBezTo>
                    <a:pt x="7650" y="10079"/>
                    <a:pt x="7650" y="10064"/>
                    <a:pt x="7650" y="10064"/>
                  </a:cubicBezTo>
                  <a:cubicBezTo>
                    <a:pt x="7666" y="10079"/>
                    <a:pt x="7666" y="10079"/>
                    <a:pt x="7666" y="10079"/>
                  </a:cubicBezTo>
                  <a:lnTo>
                    <a:pt x="7697" y="10079"/>
                  </a:lnTo>
                  <a:lnTo>
                    <a:pt x="7681" y="10064"/>
                  </a:lnTo>
                  <a:cubicBezTo>
                    <a:pt x="7681" y="10064"/>
                    <a:pt x="7681" y="10064"/>
                    <a:pt x="7666" y="10048"/>
                  </a:cubicBezTo>
                  <a:cubicBezTo>
                    <a:pt x="7666" y="10048"/>
                    <a:pt x="7666" y="10048"/>
                    <a:pt x="7650" y="10032"/>
                  </a:cubicBezTo>
                  <a:cubicBezTo>
                    <a:pt x="7650" y="10017"/>
                    <a:pt x="7650" y="10017"/>
                    <a:pt x="7650" y="10017"/>
                  </a:cubicBezTo>
                  <a:lnTo>
                    <a:pt x="7634" y="10017"/>
                  </a:lnTo>
                  <a:cubicBezTo>
                    <a:pt x="7634" y="10001"/>
                    <a:pt x="7634" y="10001"/>
                    <a:pt x="7634" y="10001"/>
                  </a:cubicBezTo>
                  <a:lnTo>
                    <a:pt x="7619" y="10001"/>
                  </a:lnTo>
                  <a:cubicBezTo>
                    <a:pt x="7619" y="10001"/>
                    <a:pt x="7603" y="9985"/>
                    <a:pt x="7603" y="9985"/>
                  </a:cubicBezTo>
                  <a:close/>
                  <a:moveTo>
                    <a:pt x="7039" y="10079"/>
                  </a:moveTo>
                  <a:cubicBezTo>
                    <a:pt x="7039" y="10079"/>
                    <a:pt x="7039" y="10079"/>
                    <a:pt x="7023" y="10095"/>
                  </a:cubicBezTo>
                  <a:lnTo>
                    <a:pt x="7070" y="10095"/>
                  </a:lnTo>
                  <a:cubicBezTo>
                    <a:pt x="7070" y="10087"/>
                    <a:pt x="7070" y="10087"/>
                    <a:pt x="7070" y="10087"/>
                  </a:cubicBezTo>
                  <a:cubicBezTo>
                    <a:pt x="7070" y="10087"/>
                    <a:pt x="7070" y="10087"/>
                    <a:pt x="7070" y="10079"/>
                  </a:cubicBezTo>
                  <a:close/>
                  <a:moveTo>
                    <a:pt x="6960" y="10095"/>
                  </a:moveTo>
                  <a:lnTo>
                    <a:pt x="6945" y="10111"/>
                  </a:lnTo>
                  <a:lnTo>
                    <a:pt x="6976" y="10111"/>
                  </a:lnTo>
                  <a:lnTo>
                    <a:pt x="6992" y="10095"/>
                  </a:lnTo>
                  <a:close/>
                  <a:moveTo>
                    <a:pt x="7164" y="10095"/>
                  </a:moveTo>
                  <a:lnTo>
                    <a:pt x="7164" y="10111"/>
                  </a:lnTo>
                  <a:lnTo>
                    <a:pt x="7180" y="10111"/>
                  </a:lnTo>
                  <a:cubicBezTo>
                    <a:pt x="7180" y="10111"/>
                    <a:pt x="7180" y="10111"/>
                    <a:pt x="7164" y="10095"/>
                  </a:cubicBezTo>
                  <a:close/>
                  <a:moveTo>
                    <a:pt x="7634" y="10095"/>
                  </a:moveTo>
                  <a:lnTo>
                    <a:pt x="7634" y="10111"/>
                  </a:lnTo>
                  <a:lnTo>
                    <a:pt x="7650" y="10111"/>
                  </a:lnTo>
                  <a:cubicBezTo>
                    <a:pt x="7650" y="10103"/>
                    <a:pt x="7650" y="10103"/>
                    <a:pt x="7650" y="10103"/>
                  </a:cubicBezTo>
                  <a:cubicBezTo>
                    <a:pt x="7650" y="10103"/>
                    <a:pt x="7650" y="10103"/>
                    <a:pt x="7650" y="10095"/>
                  </a:cubicBezTo>
                  <a:close/>
                  <a:moveTo>
                    <a:pt x="7697" y="10048"/>
                  </a:moveTo>
                  <a:cubicBezTo>
                    <a:pt x="7681" y="10048"/>
                    <a:pt x="7697" y="10048"/>
                    <a:pt x="7681" y="10064"/>
                  </a:cubicBezTo>
                  <a:lnTo>
                    <a:pt x="7697" y="10064"/>
                  </a:lnTo>
                  <a:lnTo>
                    <a:pt x="7713" y="10079"/>
                  </a:lnTo>
                  <a:cubicBezTo>
                    <a:pt x="7723" y="10079"/>
                    <a:pt x="7720" y="10086"/>
                    <a:pt x="7721" y="10086"/>
                  </a:cubicBezTo>
                  <a:cubicBezTo>
                    <a:pt x="7721" y="10086"/>
                    <a:pt x="7723" y="10085"/>
                    <a:pt x="7728" y="10079"/>
                  </a:cubicBezTo>
                  <a:cubicBezTo>
                    <a:pt x="7744" y="10095"/>
                    <a:pt x="7744" y="10095"/>
                    <a:pt x="7744" y="10111"/>
                  </a:cubicBezTo>
                  <a:lnTo>
                    <a:pt x="7807" y="10111"/>
                  </a:lnTo>
                  <a:lnTo>
                    <a:pt x="7822" y="10142"/>
                  </a:lnTo>
                  <a:lnTo>
                    <a:pt x="7854" y="10142"/>
                  </a:lnTo>
                  <a:cubicBezTo>
                    <a:pt x="7838" y="10142"/>
                    <a:pt x="7838" y="10142"/>
                    <a:pt x="7838" y="10126"/>
                  </a:cubicBezTo>
                  <a:lnTo>
                    <a:pt x="7854" y="10111"/>
                  </a:lnTo>
                  <a:lnTo>
                    <a:pt x="7838" y="10095"/>
                  </a:lnTo>
                  <a:lnTo>
                    <a:pt x="7822" y="10095"/>
                  </a:lnTo>
                  <a:cubicBezTo>
                    <a:pt x="7807" y="10079"/>
                    <a:pt x="7807" y="10079"/>
                    <a:pt x="7791" y="10079"/>
                  </a:cubicBezTo>
                  <a:cubicBezTo>
                    <a:pt x="7775" y="10079"/>
                    <a:pt x="7775" y="10079"/>
                    <a:pt x="7775" y="10064"/>
                  </a:cubicBezTo>
                  <a:lnTo>
                    <a:pt x="7744" y="10064"/>
                  </a:lnTo>
                  <a:lnTo>
                    <a:pt x="7744" y="10048"/>
                  </a:lnTo>
                  <a:close/>
                  <a:moveTo>
                    <a:pt x="7164" y="10126"/>
                  </a:moveTo>
                  <a:lnTo>
                    <a:pt x="7164" y="10142"/>
                  </a:lnTo>
                  <a:cubicBezTo>
                    <a:pt x="7185" y="10142"/>
                    <a:pt x="7192" y="10149"/>
                    <a:pt x="7204" y="10149"/>
                  </a:cubicBezTo>
                  <a:cubicBezTo>
                    <a:pt x="7209" y="10149"/>
                    <a:pt x="7216" y="10147"/>
                    <a:pt x="7227" y="10142"/>
                  </a:cubicBezTo>
                  <a:cubicBezTo>
                    <a:pt x="7227" y="10142"/>
                    <a:pt x="7227" y="10142"/>
                    <a:pt x="7227" y="10126"/>
                  </a:cubicBezTo>
                  <a:close/>
                  <a:moveTo>
                    <a:pt x="7775" y="10142"/>
                  </a:moveTo>
                  <a:lnTo>
                    <a:pt x="7791" y="10158"/>
                  </a:lnTo>
                  <a:lnTo>
                    <a:pt x="7791" y="10142"/>
                  </a:lnTo>
                  <a:close/>
                  <a:moveTo>
                    <a:pt x="7556" y="10173"/>
                  </a:moveTo>
                  <a:cubicBezTo>
                    <a:pt x="7556" y="10189"/>
                    <a:pt x="7556" y="10189"/>
                    <a:pt x="7572" y="10189"/>
                  </a:cubicBezTo>
                  <a:lnTo>
                    <a:pt x="7572" y="10173"/>
                  </a:lnTo>
                  <a:close/>
                  <a:moveTo>
                    <a:pt x="7572" y="10189"/>
                  </a:moveTo>
                  <a:lnTo>
                    <a:pt x="7587" y="10205"/>
                  </a:lnTo>
                  <a:cubicBezTo>
                    <a:pt x="7587" y="10189"/>
                    <a:pt x="7587" y="10189"/>
                    <a:pt x="7572" y="10189"/>
                  </a:cubicBezTo>
                  <a:close/>
                  <a:moveTo>
                    <a:pt x="7650" y="10205"/>
                  </a:moveTo>
                  <a:lnTo>
                    <a:pt x="7650" y="10205"/>
                  </a:lnTo>
                  <a:cubicBezTo>
                    <a:pt x="7666" y="10220"/>
                    <a:pt x="7681" y="10252"/>
                    <a:pt x="7666" y="10252"/>
                  </a:cubicBezTo>
                  <a:cubicBezTo>
                    <a:pt x="7650" y="10236"/>
                    <a:pt x="7650" y="10220"/>
                    <a:pt x="7650" y="10205"/>
                  </a:cubicBezTo>
                  <a:close/>
                  <a:moveTo>
                    <a:pt x="7039" y="10267"/>
                  </a:moveTo>
                  <a:cubicBezTo>
                    <a:pt x="7039" y="10267"/>
                    <a:pt x="7046" y="10274"/>
                    <a:pt x="7050" y="10274"/>
                  </a:cubicBezTo>
                  <a:cubicBezTo>
                    <a:pt x="7053" y="10274"/>
                    <a:pt x="7054" y="10273"/>
                    <a:pt x="7054" y="10267"/>
                  </a:cubicBezTo>
                  <a:close/>
                  <a:moveTo>
                    <a:pt x="7681" y="10267"/>
                  </a:moveTo>
                  <a:cubicBezTo>
                    <a:pt x="7681" y="10275"/>
                    <a:pt x="7681" y="10275"/>
                    <a:pt x="7681" y="10275"/>
                  </a:cubicBezTo>
                  <a:cubicBezTo>
                    <a:pt x="7681" y="10275"/>
                    <a:pt x="7681" y="10275"/>
                    <a:pt x="7681" y="10283"/>
                  </a:cubicBezTo>
                  <a:lnTo>
                    <a:pt x="7666" y="10267"/>
                  </a:lnTo>
                  <a:close/>
                  <a:moveTo>
                    <a:pt x="5722" y="10283"/>
                  </a:moveTo>
                  <a:lnTo>
                    <a:pt x="5722" y="10299"/>
                  </a:lnTo>
                  <a:lnTo>
                    <a:pt x="5738" y="10299"/>
                  </a:lnTo>
                  <a:lnTo>
                    <a:pt x="5722" y="10283"/>
                  </a:lnTo>
                  <a:close/>
                  <a:moveTo>
                    <a:pt x="6521" y="10283"/>
                  </a:moveTo>
                  <a:cubicBezTo>
                    <a:pt x="6521" y="10283"/>
                    <a:pt x="6521" y="10299"/>
                    <a:pt x="6537" y="10299"/>
                  </a:cubicBezTo>
                  <a:cubicBezTo>
                    <a:pt x="6537" y="10299"/>
                    <a:pt x="6537" y="10299"/>
                    <a:pt x="6537" y="10283"/>
                  </a:cubicBezTo>
                  <a:close/>
                  <a:moveTo>
                    <a:pt x="7007" y="10299"/>
                  </a:moveTo>
                  <a:lnTo>
                    <a:pt x="6992" y="10314"/>
                  </a:lnTo>
                  <a:lnTo>
                    <a:pt x="7007" y="10314"/>
                  </a:lnTo>
                  <a:cubicBezTo>
                    <a:pt x="7007" y="10314"/>
                    <a:pt x="7007" y="10314"/>
                    <a:pt x="7007" y="10299"/>
                  </a:cubicBezTo>
                  <a:close/>
                  <a:moveTo>
                    <a:pt x="5753" y="10314"/>
                  </a:moveTo>
                  <a:lnTo>
                    <a:pt x="5738" y="10330"/>
                  </a:lnTo>
                  <a:lnTo>
                    <a:pt x="5753" y="10330"/>
                  </a:lnTo>
                  <a:lnTo>
                    <a:pt x="5753" y="10314"/>
                  </a:lnTo>
                  <a:close/>
                  <a:moveTo>
                    <a:pt x="6412" y="10299"/>
                  </a:moveTo>
                  <a:cubicBezTo>
                    <a:pt x="6427" y="10299"/>
                    <a:pt x="6427" y="10330"/>
                    <a:pt x="6443" y="10330"/>
                  </a:cubicBezTo>
                  <a:cubicBezTo>
                    <a:pt x="6443" y="10330"/>
                    <a:pt x="6443" y="10330"/>
                    <a:pt x="6443" y="10314"/>
                  </a:cubicBezTo>
                  <a:lnTo>
                    <a:pt x="6459" y="10314"/>
                  </a:lnTo>
                  <a:lnTo>
                    <a:pt x="6443" y="10299"/>
                  </a:lnTo>
                  <a:close/>
                  <a:moveTo>
                    <a:pt x="6443" y="10346"/>
                  </a:moveTo>
                  <a:cubicBezTo>
                    <a:pt x="6443" y="10354"/>
                    <a:pt x="6443" y="10358"/>
                    <a:pt x="6443" y="10361"/>
                  </a:cubicBezTo>
                  <a:lnTo>
                    <a:pt x="6459" y="10361"/>
                  </a:lnTo>
                  <a:cubicBezTo>
                    <a:pt x="6459" y="10361"/>
                    <a:pt x="6459" y="10346"/>
                    <a:pt x="6459" y="10346"/>
                  </a:cubicBezTo>
                  <a:close/>
                  <a:moveTo>
                    <a:pt x="7007" y="10346"/>
                  </a:moveTo>
                  <a:cubicBezTo>
                    <a:pt x="7007" y="10361"/>
                    <a:pt x="6992" y="10361"/>
                    <a:pt x="7007" y="10377"/>
                  </a:cubicBezTo>
                  <a:lnTo>
                    <a:pt x="7023" y="10377"/>
                  </a:lnTo>
                  <a:cubicBezTo>
                    <a:pt x="7023" y="10361"/>
                    <a:pt x="7007" y="10361"/>
                    <a:pt x="7007" y="10361"/>
                  </a:cubicBezTo>
                  <a:lnTo>
                    <a:pt x="7007" y="10346"/>
                  </a:lnTo>
                  <a:close/>
                  <a:moveTo>
                    <a:pt x="7807" y="10361"/>
                  </a:moveTo>
                  <a:cubicBezTo>
                    <a:pt x="7807" y="10361"/>
                    <a:pt x="7807" y="10377"/>
                    <a:pt x="7822" y="10377"/>
                  </a:cubicBezTo>
                  <a:cubicBezTo>
                    <a:pt x="7822" y="10377"/>
                    <a:pt x="7822" y="10377"/>
                    <a:pt x="7838" y="10361"/>
                  </a:cubicBezTo>
                  <a:close/>
                  <a:moveTo>
                    <a:pt x="7619" y="10393"/>
                  </a:moveTo>
                  <a:lnTo>
                    <a:pt x="7634" y="10408"/>
                  </a:lnTo>
                  <a:lnTo>
                    <a:pt x="7634" y="10393"/>
                  </a:lnTo>
                  <a:close/>
                  <a:moveTo>
                    <a:pt x="6631" y="10455"/>
                  </a:moveTo>
                  <a:cubicBezTo>
                    <a:pt x="6647" y="10471"/>
                    <a:pt x="6647" y="10471"/>
                    <a:pt x="6647" y="10471"/>
                  </a:cubicBezTo>
                  <a:lnTo>
                    <a:pt x="6647" y="10455"/>
                  </a:lnTo>
                  <a:close/>
                  <a:moveTo>
                    <a:pt x="7305" y="10424"/>
                  </a:moveTo>
                  <a:cubicBezTo>
                    <a:pt x="7321" y="10440"/>
                    <a:pt x="7305" y="10440"/>
                    <a:pt x="7321" y="10455"/>
                  </a:cubicBezTo>
                  <a:cubicBezTo>
                    <a:pt x="7321" y="10455"/>
                    <a:pt x="7321" y="10455"/>
                    <a:pt x="7321" y="10471"/>
                  </a:cubicBezTo>
                  <a:lnTo>
                    <a:pt x="7336" y="10471"/>
                  </a:lnTo>
                  <a:cubicBezTo>
                    <a:pt x="7336" y="10455"/>
                    <a:pt x="7336" y="10455"/>
                    <a:pt x="7336" y="10455"/>
                  </a:cubicBezTo>
                  <a:cubicBezTo>
                    <a:pt x="7336" y="10455"/>
                    <a:pt x="7321" y="10440"/>
                    <a:pt x="7321" y="10424"/>
                  </a:cubicBezTo>
                  <a:close/>
                  <a:moveTo>
                    <a:pt x="7146" y="10506"/>
                  </a:moveTo>
                  <a:cubicBezTo>
                    <a:pt x="7144" y="10506"/>
                    <a:pt x="7141" y="10510"/>
                    <a:pt x="7133" y="10518"/>
                  </a:cubicBezTo>
                  <a:lnTo>
                    <a:pt x="7148" y="10518"/>
                  </a:lnTo>
                  <a:cubicBezTo>
                    <a:pt x="7148" y="10510"/>
                    <a:pt x="7148" y="10506"/>
                    <a:pt x="7146" y="10506"/>
                  </a:cubicBezTo>
                  <a:close/>
                  <a:moveTo>
                    <a:pt x="7117" y="10502"/>
                  </a:moveTo>
                  <a:cubicBezTo>
                    <a:pt x="7117" y="10502"/>
                    <a:pt x="7101" y="10518"/>
                    <a:pt x="7101" y="10518"/>
                  </a:cubicBezTo>
                  <a:cubicBezTo>
                    <a:pt x="7101" y="10518"/>
                    <a:pt x="7101" y="10518"/>
                    <a:pt x="7101" y="10534"/>
                  </a:cubicBezTo>
                  <a:cubicBezTo>
                    <a:pt x="7101" y="10518"/>
                    <a:pt x="7133" y="10502"/>
                    <a:pt x="7133" y="10502"/>
                  </a:cubicBezTo>
                  <a:close/>
                  <a:moveTo>
                    <a:pt x="7131" y="10522"/>
                  </a:moveTo>
                  <a:cubicBezTo>
                    <a:pt x="7129" y="10522"/>
                    <a:pt x="7125" y="10526"/>
                    <a:pt x="7117" y="10534"/>
                  </a:cubicBezTo>
                  <a:lnTo>
                    <a:pt x="7133" y="10534"/>
                  </a:lnTo>
                  <a:cubicBezTo>
                    <a:pt x="7133" y="10526"/>
                    <a:pt x="7133" y="10522"/>
                    <a:pt x="7131" y="10522"/>
                  </a:cubicBezTo>
                  <a:close/>
                  <a:moveTo>
                    <a:pt x="7101" y="10534"/>
                  </a:moveTo>
                  <a:cubicBezTo>
                    <a:pt x="7101" y="10534"/>
                    <a:pt x="7117" y="10550"/>
                    <a:pt x="7117" y="10550"/>
                  </a:cubicBezTo>
                  <a:lnTo>
                    <a:pt x="7117" y="10534"/>
                  </a:lnTo>
                  <a:close/>
                  <a:moveTo>
                    <a:pt x="7619" y="10518"/>
                  </a:moveTo>
                  <a:cubicBezTo>
                    <a:pt x="7603" y="10534"/>
                    <a:pt x="7603" y="10550"/>
                    <a:pt x="7603" y="10565"/>
                  </a:cubicBezTo>
                  <a:lnTo>
                    <a:pt x="7634" y="10565"/>
                  </a:lnTo>
                  <a:lnTo>
                    <a:pt x="7634" y="10550"/>
                  </a:lnTo>
                  <a:cubicBezTo>
                    <a:pt x="7634" y="10550"/>
                    <a:pt x="7634" y="10550"/>
                    <a:pt x="7634" y="10534"/>
                  </a:cubicBezTo>
                  <a:cubicBezTo>
                    <a:pt x="7634" y="10534"/>
                    <a:pt x="7619" y="10534"/>
                    <a:pt x="7619" y="10518"/>
                  </a:cubicBezTo>
                  <a:close/>
                  <a:moveTo>
                    <a:pt x="7619" y="10126"/>
                  </a:moveTo>
                  <a:cubicBezTo>
                    <a:pt x="7619" y="10142"/>
                    <a:pt x="7619" y="10142"/>
                    <a:pt x="7603" y="10158"/>
                  </a:cubicBezTo>
                  <a:lnTo>
                    <a:pt x="7603" y="10173"/>
                  </a:lnTo>
                  <a:cubicBezTo>
                    <a:pt x="7603" y="10173"/>
                    <a:pt x="7603" y="10189"/>
                    <a:pt x="7603" y="10189"/>
                  </a:cubicBezTo>
                  <a:cubicBezTo>
                    <a:pt x="7603" y="10189"/>
                    <a:pt x="7603" y="10189"/>
                    <a:pt x="7603" y="10205"/>
                  </a:cubicBezTo>
                  <a:cubicBezTo>
                    <a:pt x="7603" y="10205"/>
                    <a:pt x="7634" y="10220"/>
                    <a:pt x="7634" y="10220"/>
                  </a:cubicBezTo>
                  <a:cubicBezTo>
                    <a:pt x="7634" y="10220"/>
                    <a:pt x="7634" y="10236"/>
                    <a:pt x="7634" y="10236"/>
                  </a:cubicBezTo>
                  <a:lnTo>
                    <a:pt x="7650" y="10252"/>
                  </a:lnTo>
                  <a:lnTo>
                    <a:pt x="7650" y="10267"/>
                  </a:lnTo>
                  <a:lnTo>
                    <a:pt x="7666" y="10283"/>
                  </a:lnTo>
                  <a:lnTo>
                    <a:pt x="7666" y="10299"/>
                  </a:lnTo>
                  <a:cubicBezTo>
                    <a:pt x="7666" y="10299"/>
                    <a:pt x="7666" y="10314"/>
                    <a:pt x="7666" y="10314"/>
                  </a:cubicBezTo>
                  <a:cubicBezTo>
                    <a:pt x="7666" y="10314"/>
                    <a:pt x="7666" y="10314"/>
                    <a:pt x="7666" y="10330"/>
                  </a:cubicBezTo>
                  <a:lnTo>
                    <a:pt x="7650" y="10346"/>
                  </a:lnTo>
                  <a:lnTo>
                    <a:pt x="7650" y="10361"/>
                  </a:lnTo>
                  <a:lnTo>
                    <a:pt x="7634" y="10361"/>
                  </a:lnTo>
                  <a:cubicBezTo>
                    <a:pt x="7634" y="10361"/>
                    <a:pt x="7650" y="10377"/>
                    <a:pt x="7634" y="10377"/>
                  </a:cubicBezTo>
                  <a:cubicBezTo>
                    <a:pt x="7634" y="10385"/>
                    <a:pt x="7634" y="10385"/>
                    <a:pt x="7634" y="10385"/>
                  </a:cubicBezTo>
                  <a:cubicBezTo>
                    <a:pt x="7634" y="10385"/>
                    <a:pt x="7634" y="10385"/>
                    <a:pt x="7634" y="10393"/>
                  </a:cubicBezTo>
                  <a:cubicBezTo>
                    <a:pt x="7634" y="10408"/>
                    <a:pt x="7634" y="10408"/>
                    <a:pt x="7650" y="10424"/>
                  </a:cubicBezTo>
                  <a:cubicBezTo>
                    <a:pt x="7650" y="10424"/>
                    <a:pt x="7634" y="10424"/>
                    <a:pt x="7634" y="10440"/>
                  </a:cubicBezTo>
                  <a:lnTo>
                    <a:pt x="7634" y="10455"/>
                  </a:lnTo>
                  <a:cubicBezTo>
                    <a:pt x="7634" y="10455"/>
                    <a:pt x="7619" y="10471"/>
                    <a:pt x="7619" y="10471"/>
                  </a:cubicBezTo>
                  <a:cubicBezTo>
                    <a:pt x="7634" y="10471"/>
                    <a:pt x="7634" y="10471"/>
                    <a:pt x="7634" y="10487"/>
                  </a:cubicBezTo>
                  <a:cubicBezTo>
                    <a:pt x="7634" y="10487"/>
                    <a:pt x="7634" y="10502"/>
                    <a:pt x="7650" y="10502"/>
                  </a:cubicBezTo>
                  <a:cubicBezTo>
                    <a:pt x="7650" y="10502"/>
                    <a:pt x="7650" y="10518"/>
                    <a:pt x="7650" y="10518"/>
                  </a:cubicBezTo>
                  <a:lnTo>
                    <a:pt x="7666" y="10518"/>
                  </a:lnTo>
                  <a:cubicBezTo>
                    <a:pt x="7666" y="10518"/>
                    <a:pt x="7666" y="10502"/>
                    <a:pt x="7666" y="10502"/>
                  </a:cubicBezTo>
                  <a:lnTo>
                    <a:pt x="7681" y="10502"/>
                  </a:lnTo>
                  <a:lnTo>
                    <a:pt x="7681" y="10518"/>
                  </a:lnTo>
                  <a:lnTo>
                    <a:pt x="7697" y="10518"/>
                  </a:lnTo>
                  <a:lnTo>
                    <a:pt x="7697" y="10534"/>
                  </a:lnTo>
                  <a:lnTo>
                    <a:pt x="7713" y="10534"/>
                  </a:lnTo>
                  <a:lnTo>
                    <a:pt x="7713" y="10518"/>
                  </a:lnTo>
                  <a:cubicBezTo>
                    <a:pt x="7713" y="10518"/>
                    <a:pt x="7728" y="10518"/>
                    <a:pt x="7728" y="10534"/>
                  </a:cubicBezTo>
                  <a:cubicBezTo>
                    <a:pt x="7728" y="10518"/>
                    <a:pt x="7728" y="10518"/>
                    <a:pt x="7728" y="10518"/>
                  </a:cubicBezTo>
                  <a:lnTo>
                    <a:pt x="7744" y="10534"/>
                  </a:lnTo>
                  <a:lnTo>
                    <a:pt x="7760" y="10534"/>
                  </a:lnTo>
                  <a:cubicBezTo>
                    <a:pt x="7760" y="10534"/>
                    <a:pt x="7760" y="10534"/>
                    <a:pt x="7775" y="10550"/>
                  </a:cubicBezTo>
                  <a:lnTo>
                    <a:pt x="7822" y="10550"/>
                  </a:lnTo>
                  <a:lnTo>
                    <a:pt x="7822" y="10565"/>
                  </a:lnTo>
                  <a:lnTo>
                    <a:pt x="7838" y="10565"/>
                  </a:lnTo>
                  <a:lnTo>
                    <a:pt x="7838" y="10550"/>
                  </a:lnTo>
                  <a:cubicBezTo>
                    <a:pt x="7838" y="10550"/>
                    <a:pt x="7807" y="10534"/>
                    <a:pt x="7807" y="10518"/>
                  </a:cubicBezTo>
                  <a:lnTo>
                    <a:pt x="7807" y="10502"/>
                  </a:lnTo>
                  <a:lnTo>
                    <a:pt x="7791" y="10502"/>
                  </a:lnTo>
                  <a:cubicBezTo>
                    <a:pt x="7791" y="10487"/>
                    <a:pt x="7775" y="10487"/>
                    <a:pt x="7775" y="10487"/>
                  </a:cubicBezTo>
                  <a:lnTo>
                    <a:pt x="7760" y="10487"/>
                  </a:lnTo>
                  <a:lnTo>
                    <a:pt x="7744" y="10471"/>
                  </a:lnTo>
                  <a:cubicBezTo>
                    <a:pt x="7744" y="10471"/>
                    <a:pt x="7744" y="10487"/>
                    <a:pt x="7744" y="10487"/>
                  </a:cubicBezTo>
                  <a:cubicBezTo>
                    <a:pt x="7728" y="10471"/>
                    <a:pt x="7728" y="10471"/>
                    <a:pt x="7713" y="10455"/>
                  </a:cubicBezTo>
                  <a:lnTo>
                    <a:pt x="7744" y="10455"/>
                  </a:lnTo>
                  <a:lnTo>
                    <a:pt x="7744" y="10471"/>
                  </a:lnTo>
                  <a:cubicBezTo>
                    <a:pt x="7744" y="10471"/>
                    <a:pt x="7760" y="10455"/>
                    <a:pt x="7760" y="10455"/>
                  </a:cubicBezTo>
                  <a:cubicBezTo>
                    <a:pt x="7744" y="10455"/>
                    <a:pt x="7744" y="10440"/>
                    <a:pt x="7728" y="10440"/>
                  </a:cubicBezTo>
                  <a:cubicBezTo>
                    <a:pt x="7728" y="10440"/>
                    <a:pt x="7728" y="10424"/>
                    <a:pt x="7744" y="10424"/>
                  </a:cubicBezTo>
                  <a:lnTo>
                    <a:pt x="7728" y="10424"/>
                  </a:lnTo>
                  <a:cubicBezTo>
                    <a:pt x="7744" y="10424"/>
                    <a:pt x="7744" y="10424"/>
                    <a:pt x="7744" y="10408"/>
                  </a:cubicBezTo>
                  <a:lnTo>
                    <a:pt x="7728" y="10393"/>
                  </a:lnTo>
                  <a:cubicBezTo>
                    <a:pt x="7728" y="10393"/>
                    <a:pt x="7728" y="10377"/>
                    <a:pt x="7713" y="10377"/>
                  </a:cubicBezTo>
                  <a:cubicBezTo>
                    <a:pt x="7697" y="10377"/>
                    <a:pt x="7697" y="10361"/>
                    <a:pt x="7697" y="10361"/>
                  </a:cubicBezTo>
                  <a:lnTo>
                    <a:pt x="7681" y="10361"/>
                  </a:lnTo>
                  <a:lnTo>
                    <a:pt x="7681" y="10346"/>
                  </a:lnTo>
                  <a:lnTo>
                    <a:pt x="7697" y="10330"/>
                  </a:lnTo>
                  <a:cubicBezTo>
                    <a:pt x="7681" y="10330"/>
                    <a:pt x="7681" y="10330"/>
                    <a:pt x="7681" y="10314"/>
                  </a:cubicBezTo>
                  <a:cubicBezTo>
                    <a:pt x="7681" y="10314"/>
                    <a:pt x="7681" y="10299"/>
                    <a:pt x="7681" y="10299"/>
                  </a:cubicBezTo>
                  <a:lnTo>
                    <a:pt x="7697" y="10299"/>
                  </a:lnTo>
                  <a:lnTo>
                    <a:pt x="7697" y="10314"/>
                  </a:lnTo>
                  <a:cubicBezTo>
                    <a:pt x="7713" y="10330"/>
                    <a:pt x="7713" y="10330"/>
                    <a:pt x="7713" y="10346"/>
                  </a:cubicBezTo>
                  <a:lnTo>
                    <a:pt x="7728" y="10346"/>
                  </a:lnTo>
                  <a:cubicBezTo>
                    <a:pt x="7736" y="10354"/>
                    <a:pt x="7740" y="10358"/>
                    <a:pt x="7744" y="10359"/>
                  </a:cubicBezTo>
                  <a:lnTo>
                    <a:pt x="7744" y="10359"/>
                  </a:lnTo>
                  <a:cubicBezTo>
                    <a:pt x="7744" y="10354"/>
                    <a:pt x="7744" y="10354"/>
                    <a:pt x="7744" y="10354"/>
                  </a:cubicBezTo>
                  <a:cubicBezTo>
                    <a:pt x="7744" y="10354"/>
                    <a:pt x="7744" y="10354"/>
                    <a:pt x="7744" y="10346"/>
                  </a:cubicBezTo>
                  <a:lnTo>
                    <a:pt x="7760" y="10346"/>
                  </a:lnTo>
                  <a:cubicBezTo>
                    <a:pt x="7760" y="10358"/>
                    <a:pt x="7760" y="10361"/>
                    <a:pt x="7752" y="10361"/>
                  </a:cubicBezTo>
                  <a:lnTo>
                    <a:pt x="7752" y="10361"/>
                  </a:lnTo>
                  <a:cubicBezTo>
                    <a:pt x="7749" y="10361"/>
                    <a:pt x="7746" y="10361"/>
                    <a:pt x="7744" y="10359"/>
                  </a:cubicBezTo>
                  <a:lnTo>
                    <a:pt x="7744" y="10359"/>
                  </a:lnTo>
                  <a:cubicBezTo>
                    <a:pt x="7744" y="10360"/>
                    <a:pt x="7744" y="10361"/>
                    <a:pt x="7744" y="10361"/>
                  </a:cubicBezTo>
                  <a:cubicBezTo>
                    <a:pt x="7747" y="10361"/>
                    <a:pt x="7750" y="10361"/>
                    <a:pt x="7752" y="10361"/>
                  </a:cubicBezTo>
                  <a:lnTo>
                    <a:pt x="7752" y="10361"/>
                  </a:lnTo>
                  <a:cubicBezTo>
                    <a:pt x="7754" y="10361"/>
                    <a:pt x="7756" y="10361"/>
                    <a:pt x="7760" y="10361"/>
                  </a:cubicBezTo>
                  <a:lnTo>
                    <a:pt x="7760" y="10377"/>
                  </a:lnTo>
                  <a:lnTo>
                    <a:pt x="7791" y="10377"/>
                  </a:lnTo>
                  <a:cubicBezTo>
                    <a:pt x="7807" y="10377"/>
                    <a:pt x="7807" y="10377"/>
                    <a:pt x="7807" y="10361"/>
                  </a:cubicBezTo>
                  <a:cubicBezTo>
                    <a:pt x="7807" y="10346"/>
                    <a:pt x="7807" y="10346"/>
                    <a:pt x="7822" y="10346"/>
                  </a:cubicBezTo>
                  <a:cubicBezTo>
                    <a:pt x="7822" y="10346"/>
                    <a:pt x="7838" y="10346"/>
                    <a:pt x="7838" y="10330"/>
                  </a:cubicBezTo>
                  <a:cubicBezTo>
                    <a:pt x="7838" y="10346"/>
                    <a:pt x="7854" y="10346"/>
                    <a:pt x="7854" y="10346"/>
                  </a:cubicBezTo>
                  <a:lnTo>
                    <a:pt x="7869" y="10330"/>
                  </a:lnTo>
                  <a:lnTo>
                    <a:pt x="7885" y="10314"/>
                  </a:lnTo>
                  <a:lnTo>
                    <a:pt x="7901" y="10314"/>
                  </a:lnTo>
                  <a:lnTo>
                    <a:pt x="7901" y="10299"/>
                  </a:lnTo>
                  <a:lnTo>
                    <a:pt x="7916" y="10283"/>
                  </a:lnTo>
                  <a:cubicBezTo>
                    <a:pt x="7932" y="10283"/>
                    <a:pt x="7932" y="10267"/>
                    <a:pt x="7932" y="10267"/>
                  </a:cubicBezTo>
                  <a:cubicBezTo>
                    <a:pt x="7932" y="10267"/>
                    <a:pt x="7932" y="10252"/>
                    <a:pt x="7932" y="10252"/>
                  </a:cubicBezTo>
                  <a:lnTo>
                    <a:pt x="7916" y="10252"/>
                  </a:lnTo>
                  <a:lnTo>
                    <a:pt x="7916" y="10236"/>
                  </a:lnTo>
                  <a:lnTo>
                    <a:pt x="7901" y="10252"/>
                  </a:lnTo>
                  <a:lnTo>
                    <a:pt x="7869" y="10252"/>
                  </a:lnTo>
                  <a:lnTo>
                    <a:pt x="7854" y="10267"/>
                  </a:lnTo>
                  <a:lnTo>
                    <a:pt x="7854" y="10283"/>
                  </a:lnTo>
                  <a:cubicBezTo>
                    <a:pt x="7838" y="10283"/>
                    <a:pt x="7838" y="10299"/>
                    <a:pt x="7822" y="10299"/>
                  </a:cubicBezTo>
                  <a:lnTo>
                    <a:pt x="7807" y="10299"/>
                  </a:lnTo>
                  <a:cubicBezTo>
                    <a:pt x="7791" y="10314"/>
                    <a:pt x="7791" y="10314"/>
                    <a:pt x="7775" y="10314"/>
                  </a:cubicBezTo>
                  <a:cubicBezTo>
                    <a:pt x="7775" y="10314"/>
                    <a:pt x="7760" y="10314"/>
                    <a:pt x="7760" y="10299"/>
                  </a:cubicBezTo>
                  <a:cubicBezTo>
                    <a:pt x="7760" y="10314"/>
                    <a:pt x="7744" y="10314"/>
                    <a:pt x="7744" y="10314"/>
                  </a:cubicBezTo>
                  <a:cubicBezTo>
                    <a:pt x="7744" y="10314"/>
                    <a:pt x="7744" y="10299"/>
                    <a:pt x="7728" y="10299"/>
                  </a:cubicBezTo>
                  <a:lnTo>
                    <a:pt x="7728" y="10314"/>
                  </a:lnTo>
                  <a:cubicBezTo>
                    <a:pt x="7713" y="10314"/>
                    <a:pt x="7713" y="10314"/>
                    <a:pt x="7713" y="10299"/>
                  </a:cubicBezTo>
                  <a:cubicBezTo>
                    <a:pt x="7713" y="10299"/>
                    <a:pt x="7713" y="10299"/>
                    <a:pt x="7713" y="10283"/>
                  </a:cubicBezTo>
                  <a:cubicBezTo>
                    <a:pt x="7697" y="10267"/>
                    <a:pt x="7697" y="10267"/>
                    <a:pt x="7713" y="10252"/>
                  </a:cubicBezTo>
                  <a:cubicBezTo>
                    <a:pt x="7713" y="10252"/>
                    <a:pt x="7713" y="10252"/>
                    <a:pt x="7713" y="10236"/>
                  </a:cubicBezTo>
                  <a:cubicBezTo>
                    <a:pt x="7728" y="10220"/>
                    <a:pt x="7760" y="10220"/>
                    <a:pt x="7775" y="10220"/>
                  </a:cubicBezTo>
                  <a:cubicBezTo>
                    <a:pt x="7775" y="10213"/>
                    <a:pt x="7775" y="10213"/>
                    <a:pt x="7775" y="10213"/>
                  </a:cubicBezTo>
                  <a:cubicBezTo>
                    <a:pt x="7775" y="10213"/>
                    <a:pt x="7775" y="10213"/>
                    <a:pt x="7775" y="10205"/>
                  </a:cubicBezTo>
                  <a:lnTo>
                    <a:pt x="7744" y="10205"/>
                  </a:lnTo>
                  <a:lnTo>
                    <a:pt x="7744" y="10189"/>
                  </a:lnTo>
                  <a:cubicBezTo>
                    <a:pt x="7744" y="10173"/>
                    <a:pt x="7760" y="10158"/>
                    <a:pt x="7760" y="10142"/>
                  </a:cubicBezTo>
                  <a:lnTo>
                    <a:pt x="7744" y="10142"/>
                  </a:lnTo>
                  <a:cubicBezTo>
                    <a:pt x="7728" y="10142"/>
                    <a:pt x="7728" y="10158"/>
                    <a:pt x="7713" y="10158"/>
                  </a:cubicBezTo>
                  <a:lnTo>
                    <a:pt x="7728" y="10158"/>
                  </a:lnTo>
                  <a:cubicBezTo>
                    <a:pt x="7713" y="10158"/>
                    <a:pt x="7713" y="10173"/>
                    <a:pt x="7697" y="10173"/>
                  </a:cubicBezTo>
                  <a:lnTo>
                    <a:pt x="7666" y="10173"/>
                  </a:lnTo>
                  <a:cubicBezTo>
                    <a:pt x="7666" y="10189"/>
                    <a:pt x="7666" y="10189"/>
                    <a:pt x="7666" y="10189"/>
                  </a:cubicBezTo>
                  <a:lnTo>
                    <a:pt x="7650" y="10189"/>
                  </a:lnTo>
                  <a:lnTo>
                    <a:pt x="7666" y="10173"/>
                  </a:lnTo>
                  <a:cubicBezTo>
                    <a:pt x="7666" y="10165"/>
                    <a:pt x="7666" y="10165"/>
                    <a:pt x="7666" y="10165"/>
                  </a:cubicBezTo>
                  <a:cubicBezTo>
                    <a:pt x="7666" y="10165"/>
                    <a:pt x="7666" y="10165"/>
                    <a:pt x="7666" y="10158"/>
                  </a:cubicBezTo>
                  <a:lnTo>
                    <a:pt x="7666" y="10142"/>
                  </a:lnTo>
                  <a:lnTo>
                    <a:pt x="7650" y="10142"/>
                  </a:lnTo>
                  <a:lnTo>
                    <a:pt x="7666" y="10126"/>
                  </a:lnTo>
                  <a:close/>
                  <a:moveTo>
                    <a:pt x="6521" y="10534"/>
                  </a:moveTo>
                  <a:lnTo>
                    <a:pt x="6537" y="10550"/>
                  </a:lnTo>
                  <a:lnTo>
                    <a:pt x="6521" y="10550"/>
                  </a:lnTo>
                  <a:lnTo>
                    <a:pt x="6521" y="10565"/>
                  </a:lnTo>
                  <a:cubicBezTo>
                    <a:pt x="6532" y="10565"/>
                    <a:pt x="6535" y="10558"/>
                    <a:pt x="6537" y="10558"/>
                  </a:cubicBezTo>
                  <a:cubicBezTo>
                    <a:pt x="6537" y="10558"/>
                    <a:pt x="6537" y="10560"/>
                    <a:pt x="6537" y="10565"/>
                  </a:cubicBezTo>
                  <a:lnTo>
                    <a:pt x="6553" y="10581"/>
                  </a:lnTo>
                  <a:lnTo>
                    <a:pt x="6553" y="10597"/>
                  </a:lnTo>
                  <a:cubicBezTo>
                    <a:pt x="6537" y="10581"/>
                    <a:pt x="6537" y="10581"/>
                    <a:pt x="6537" y="10581"/>
                  </a:cubicBezTo>
                  <a:cubicBezTo>
                    <a:pt x="6521" y="10581"/>
                    <a:pt x="6521" y="10597"/>
                    <a:pt x="6521" y="10597"/>
                  </a:cubicBezTo>
                  <a:lnTo>
                    <a:pt x="6521" y="10612"/>
                  </a:lnTo>
                  <a:lnTo>
                    <a:pt x="6506" y="10612"/>
                  </a:lnTo>
                  <a:cubicBezTo>
                    <a:pt x="6506" y="10612"/>
                    <a:pt x="6506" y="10612"/>
                    <a:pt x="6506" y="10597"/>
                  </a:cubicBezTo>
                  <a:lnTo>
                    <a:pt x="6490" y="10581"/>
                  </a:lnTo>
                  <a:cubicBezTo>
                    <a:pt x="6506" y="10565"/>
                    <a:pt x="6506" y="10550"/>
                    <a:pt x="6521" y="10534"/>
                  </a:cubicBezTo>
                  <a:close/>
                  <a:moveTo>
                    <a:pt x="6380" y="10581"/>
                  </a:moveTo>
                  <a:cubicBezTo>
                    <a:pt x="6396" y="10581"/>
                    <a:pt x="6396" y="10581"/>
                    <a:pt x="6396" y="10597"/>
                  </a:cubicBezTo>
                  <a:lnTo>
                    <a:pt x="6412" y="10597"/>
                  </a:lnTo>
                  <a:cubicBezTo>
                    <a:pt x="6412" y="10597"/>
                    <a:pt x="6412" y="10612"/>
                    <a:pt x="6412" y="10612"/>
                  </a:cubicBezTo>
                  <a:lnTo>
                    <a:pt x="6443" y="10612"/>
                  </a:lnTo>
                  <a:cubicBezTo>
                    <a:pt x="6443" y="10612"/>
                    <a:pt x="6443" y="10628"/>
                    <a:pt x="6443" y="10628"/>
                  </a:cubicBezTo>
                  <a:cubicBezTo>
                    <a:pt x="6443" y="10628"/>
                    <a:pt x="6443" y="10644"/>
                    <a:pt x="6427" y="10644"/>
                  </a:cubicBezTo>
                  <a:cubicBezTo>
                    <a:pt x="6427" y="10659"/>
                    <a:pt x="6427" y="10659"/>
                    <a:pt x="6412" y="10675"/>
                  </a:cubicBezTo>
                  <a:lnTo>
                    <a:pt x="6380" y="10675"/>
                  </a:lnTo>
                  <a:cubicBezTo>
                    <a:pt x="6396" y="10659"/>
                    <a:pt x="6396" y="10659"/>
                    <a:pt x="6396" y="10644"/>
                  </a:cubicBezTo>
                  <a:cubicBezTo>
                    <a:pt x="6396" y="10644"/>
                    <a:pt x="6380" y="10644"/>
                    <a:pt x="6380" y="10628"/>
                  </a:cubicBezTo>
                  <a:cubicBezTo>
                    <a:pt x="6380" y="10628"/>
                    <a:pt x="6365" y="10612"/>
                    <a:pt x="6365" y="10612"/>
                  </a:cubicBezTo>
                  <a:lnTo>
                    <a:pt x="6380" y="10597"/>
                  </a:lnTo>
                  <a:lnTo>
                    <a:pt x="6365" y="10581"/>
                  </a:lnTo>
                  <a:close/>
                  <a:moveTo>
                    <a:pt x="6741" y="10675"/>
                  </a:moveTo>
                  <a:lnTo>
                    <a:pt x="6757" y="10691"/>
                  </a:lnTo>
                  <a:cubicBezTo>
                    <a:pt x="6757" y="10691"/>
                    <a:pt x="6757" y="10675"/>
                    <a:pt x="6757" y="10675"/>
                  </a:cubicBezTo>
                  <a:close/>
                  <a:moveTo>
                    <a:pt x="6772" y="10691"/>
                  </a:moveTo>
                  <a:cubicBezTo>
                    <a:pt x="6772" y="10706"/>
                    <a:pt x="6772" y="10706"/>
                    <a:pt x="6772" y="10706"/>
                  </a:cubicBezTo>
                  <a:lnTo>
                    <a:pt x="6788" y="10706"/>
                  </a:lnTo>
                  <a:lnTo>
                    <a:pt x="6772" y="10691"/>
                  </a:lnTo>
                  <a:close/>
                  <a:moveTo>
                    <a:pt x="6757" y="10706"/>
                  </a:moveTo>
                  <a:lnTo>
                    <a:pt x="6757" y="10722"/>
                  </a:lnTo>
                  <a:lnTo>
                    <a:pt x="6772" y="10722"/>
                  </a:lnTo>
                  <a:cubicBezTo>
                    <a:pt x="6772" y="10722"/>
                    <a:pt x="6772" y="10722"/>
                    <a:pt x="6757" y="10706"/>
                  </a:cubicBezTo>
                  <a:close/>
                  <a:moveTo>
                    <a:pt x="6851" y="10722"/>
                  </a:moveTo>
                  <a:cubicBezTo>
                    <a:pt x="6851" y="10738"/>
                    <a:pt x="6851" y="10738"/>
                    <a:pt x="6835" y="10738"/>
                  </a:cubicBezTo>
                  <a:cubicBezTo>
                    <a:pt x="6840" y="10743"/>
                    <a:pt x="6845" y="10745"/>
                    <a:pt x="6850" y="10745"/>
                  </a:cubicBezTo>
                  <a:cubicBezTo>
                    <a:pt x="6859" y="10745"/>
                    <a:pt x="6866" y="10738"/>
                    <a:pt x="6866" y="10738"/>
                  </a:cubicBezTo>
                  <a:cubicBezTo>
                    <a:pt x="6882" y="10738"/>
                    <a:pt x="6882" y="10738"/>
                    <a:pt x="6882" y="10722"/>
                  </a:cubicBezTo>
                  <a:close/>
                  <a:moveTo>
                    <a:pt x="6427" y="10785"/>
                  </a:moveTo>
                  <a:cubicBezTo>
                    <a:pt x="6427" y="10800"/>
                    <a:pt x="6427" y="10800"/>
                    <a:pt x="6412" y="10800"/>
                  </a:cubicBezTo>
                  <a:lnTo>
                    <a:pt x="6427" y="10800"/>
                  </a:lnTo>
                  <a:cubicBezTo>
                    <a:pt x="6427" y="10816"/>
                    <a:pt x="6427" y="10816"/>
                    <a:pt x="6443" y="10816"/>
                  </a:cubicBezTo>
                  <a:cubicBezTo>
                    <a:pt x="6443" y="10816"/>
                    <a:pt x="6443" y="10816"/>
                    <a:pt x="6443" y="10800"/>
                  </a:cubicBezTo>
                  <a:lnTo>
                    <a:pt x="6427" y="10785"/>
                  </a:lnTo>
                  <a:close/>
                  <a:moveTo>
                    <a:pt x="6396" y="10800"/>
                  </a:moveTo>
                  <a:cubicBezTo>
                    <a:pt x="6396" y="10816"/>
                    <a:pt x="6396" y="10816"/>
                    <a:pt x="6396" y="10816"/>
                  </a:cubicBezTo>
                  <a:lnTo>
                    <a:pt x="6396" y="10832"/>
                  </a:lnTo>
                  <a:cubicBezTo>
                    <a:pt x="6396" y="10816"/>
                    <a:pt x="6396" y="10816"/>
                    <a:pt x="6412" y="10816"/>
                  </a:cubicBezTo>
                  <a:lnTo>
                    <a:pt x="6396" y="10800"/>
                  </a:lnTo>
                  <a:close/>
                  <a:moveTo>
                    <a:pt x="6177" y="10847"/>
                  </a:moveTo>
                  <a:lnTo>
                    <a:pt x="6177" y="10863"/>
                  </a:lnTo>
                  <a:lnTo>
                    <a:pt x="6192" y="10863"/>
                  </a:lnTo>
                  <a:lnTo>
                    <a:pt x="6192" y="10847"/>
                  </a:lnTo>
                  <a:cubicBezTo>
                    <a:pt x="6192" y="10847"/>
                    <a:pt x="6192" y="10854"/>
                    <a:pt x="6188" y="10854"/>
                  </a:cubicBezTo>
                  <a:cubicBezTo>
                    <a:pt x="6185" y="10854"/>
                    <a:pt x="6182" y="10853"/>
                    <a:pt x="6177" y="10847"/>
                  </a:cubicBezTo>
                  <a:close/>
                  <a:moveTo>
                    <a:pt x="6483" y="10825"/>
                  </a:moveTo>
                  <a:cubicBezTo>
                    <a:pt x="6473" y="10825"/>
                    <a:pt x="6469" y="10832"/>
                    <a:pt x="6459" y="10832"/>
                  </a:cubicBezTo>
                  <a:cubicBezTo>
                    <a:pt x="6459" y="10832"/>
                    <a:pt x="6443" y="10832"/>
                    <a:pt x="6443" y="10847"/>
                  </a:cubicBezTo>
                  <a:cubicBezTo>
                    <a:pt x="6443" y="10863"/>
                    <a:pt x="6443" y="10863"/>
                    <a:pt x="6443" y="10863"/>
                  </a:cubicBezTo>
                  <a:cubicBezTo>
                    <a:pt x="6459" y="10863"/>
                    <a:pt x="6459" y="10879"/>
                    <a:pt x="6474" y="10879"/>
                  </a:cubicBezTo>
                  <a:lnTo>
                    <a:pt x="6490" y="10879"/>
                  </a:lnTo>
                  <a:cubicBezTo>
                    <a:pt x="6490" y="10863"/>
                    <a:pt x="6490" y="10863"/>
                    <a:pt x="6506" y="10863"/>
                  </a:cubicBezTo>
                  <a:lnTo>
                    <a:pt x="6490" y="10863"/>
                  </a:lnTo>
                  <a:lnTo>
                    <a:pt x="6506" y="10847"/>
                  </a:lnTo>
                  <a:cubicBezTo>
                    <a:pt x="6506" y="10847"/>
                    <a:pt x="6506" y="10832"/>
                    <a:pt x="6506" y="10832"/>
                  </a:cubicBezTo>
                  <a:cubicBezTo>
                    <a:pt x="6495" y="10826"/>
                    <a:pt x="6488" y="10825"/>
                    <a:pt x="6483" y="10825"/>
                  </a:cubicBezTo>
                  <a:close/>
                  <a:moveTo>
                    <a:pt x="6898" y="10847"/>
                  </a:moveTo>
                  <a:lnTo>
                    <a:pt x="6882" y="10863"/>
                  </a:lnTo>
                  <a:lnTo>
                    <a:pt x="6898" y="10863"/>
                  </a:lnTo>
                  <a:cubicBezTo>
                    <a:pt x="6913" y="10863"/>
                    <a:pt x="6913" y="10879"/>
                    <a:pt x="6929" y="10879"/>
                  </a:cubicBezTo>
                  <a:cubicBezTo>
                    <a:pt x="6945" y="10879"/>
                    <a:pt x="6945" y="10894"/>
                    <a:pt x="6945" y="10894"/>
                  </a:cubicBezTo>
                  <a:lnTo>
                    <a:pt x="6976" y="10894"/>
                  </a:lnTo>
                  <a:lnTo>
                    <a:pt x="6960" y="10879"/>
                  </a:lnTo>
                  <a:lnTo>
                    <a:pt x="6945" y="10879"/>
                  </a:lnTo>
                  <a:cubicBezTo>
                    <a:pt x="6945" y="10879"/>
                    <a:pt x="6929" y="10863"/>
                    <a:pt x="6929" y="10863"/>
                  </a:cubicBezTo>
                  <a:cubicBezTo>
                    <a:pt x="6929" y="10858"/>
                    <a:pt x="6927" y="10856"/>
                    <a:pt x="6925" y="10856"/>
                  </a:cubicBezTo>
                  <a:cubicBezTo>
                    <a:pt x="6920" y="10856"/>
                    <a:pt x="6913" y="10863"/>
                    <a:pt x="6913" y="10863"/>
                  </a:cubicBezTo>
                  <a:cubicBezTo>
                    <a:pt x="6905" y="10855"/>
                    <a:pt x="6902" y="10855"/>
                    <a:pt x="6900" y="10855"/>
                  </a:cubicBezTo>
                  <a:cubicBezTo>
                    <a:pt x="6898" y="10855"/>
                    <a:pt x="6898" y="10855"/>
                    <a:pt x="6898" y="10847"/>
                  </a:cubicBezTo>
                  <a:close/>
                  <a:moveTo>
                    <a:pt x="7775" y="10816"/>
                  </a:moveTo>
                  <a:lnTo>
                    <a:pt x="7760" y="10832"/>
                  </a:lnTo>
                  <a:cubicBezTo>
                    <a:pt x="7760" y="10839"/>
                    <a:pt x="7756" y="10839"/>
                    <a:pt x="7750" y="10839"/>
                  </a:cubicBezTo>
                  <a:cubicBezTo>
                    <a:pt x="7744" y="10839"/>
                    <a:pt x="7736" y="10839"/>
                    <a:pt x="7728" y="10847"/>
                  </a:cubicBezTo>
                  <a:cubicBezTo>
                    <a:pt x="7744" y="10847"/>
                    <a:pt x="7744" y="10863"/>
                    <a:pt x="7744" y="10863"/>
                  </a:cubicBezTo>
                  <a:cubicBezTo>
                    <a:pt x="7744" y="10863"/>
                    <a:pt x="7744" y="10879"/>
                    <a:pt x="7744" y="10879"/>
                  </a:cubicBezTo>
                  <a:cubicBezTo>
                    <a:pt x="7728" y="10894"/>
                    <a:pt x="7728" y="10894"/>
                    <a:pt x="7728" y="10894"/>
                  </a:cubicBezTo>
                  <a:lnTo>
                    <a:pt x="7728" y="10910"/>
                  </a:lnTo>
                  <a:lnTo>
                    <a:pt x="7760" y="10910"/>
                  </a:lnTo>
                  <a:lnTo>
                    <a:pt x="7744" y="10894"/>
                  </a:lnTo>
                  <a:cubicBezTo>
                    <a:pt x="7744" y="10894"/>
                    <a:pt x="7744" y="10879"/>
                    <a:pt x="7760" y="10879"/>
                  </a:cubicBezTo>
                  <a:lnTo>
                    <a:pt x="7760" y="10863"/>
                  </a:lnTo>
                  <a:lnTo>
                    <a:pt x="7775" y="10863"/>
                  </a:lnTo>
                  <a:lnTo>
                    <a:pt x="7791" y="10847"/>
                  </a:lnTo>
                  <a:lnTo>
                    <a:pt x="7775" y="10847"/>
                  </a:lnTo>
                  <a:cubicBezTo>
                    <a:pt x="7791" y="10847"/>
                    <a:pt x="7791" y="10832"/>
                    <a:pt x="7791" y="10832"/>
                  </a:cubicBezTo>
                  <a:lnTo>
                    <a:pt x="7791" y="10816"/>
                  </a:lnTo>
                  <a:lnTo>
                    <a:pt x="7775" y="10832"/>
                  </a:lnTo>
                  <a:cubicBezTo>
                    <a:pt x="7775" y="10832"/>
                    <a:pt x="7775" y="10816"/>
                    <a:pt x="7775" y="10816"/>
                  </a:cubicBezTo>
                  <a:close/>
                  <a:moveTo>
                    <a:pt x="6396" y="10910"/>
                  </a:moveTo>
                  <a:lnTo>
                    <a:pt x="6396" y="10926"/>
                  </a:lnTo>
                  <a:lnTo>
                    <a:pt x="6412" y="10926"/>
                  </a:lnTo>
                  <a:lnTo>
                    <a:pt x="6396" y="10910"/>
                  </a:lnTo>
                  <a:close/>
                  <a:moveTo>
                    <a:pt x="6373" y="10930"/>
                  </a:moveTo>
                  <a:cubicBezTo>
                    <a:pt x="6369" y="10930"/>
                    <a:pt x="6365" y="10934"/>
                    <a:pt x="6365" y="10941"/>
                  </a:cubicBezTo>
                  <a:lnTo>
                    <a:pt x="6380" y="10941"/>
                  </a:lnTo>
                  <a:cubicBezTo>
                    <a:pt x="6380" y="10934"/>
                    <a:pt x="6376" y="10930"/>
                    <a:pt x="6373" y="10930"/>
                  </a:cubicBezTo>
                  <a:close/>
                  <a:moveTo>
                    <a:pt x="7822" y="10863"/>
                  </a:moveTo>
                  <a:cubicBezTo>
                    <a:pt x="7822" y="10863"/>
                    <a:pt x="7822" y="10879"/>
                    <a:pt x="7822" y="10894"/>
                  </a:cubicBezTo>
                  <a:lnTo>
                    <a:pt x="7807" y="10894"/>
                  </a:lnTo>
                  <a:lnTo>
                    <a:pt x="7807" y="10910"/>
                  </a:lnTo>
                  <a:cubicBezTo>
                    <a:pt x="7807" y="10910"/>
                    <a:pt x="7807" y="10926"/>
                    <a:pt x="7791" y="10926"/>
                  </a:cubicBezTo>
                  <a:cubicBezTo>
                    <a:pt x="7791" y="10926"/>
                    <a:pt x="7791" y="10941"/>
                    <a:pt x="7807" y="10941"/>
                  </a:cubicBezTo>
                  <a:lnTo>
                    <a:pt x="7791" y="10941"/>
                  </a:lnTo>
                  <a:cubicBezTo>
                    <a:pt x="7791" y="10941"/>
                    <a:pt x="7791" y="10957"/>
                    <a:pt x="7791" y="10957"/>
                  </a:cubicBezTo>
                  <a:lnTo>
                    <a:pt x="7807" y="10957"/>
                  </a:lnTo>
                  <a:cubicBezTo>
                    <a:pt x="7807" y="10957"/>
                    <a:pt x="7822" y="10957"/>
                    <a:pt x="7822" y="10941"/>
                  </a:cubicBezTo>
                  <a:cubicBezTo>
                    <a:pt x="7822" y="10941"/>
                    <a:pt x="7807" y="10926"/>
                    <a:pt x="7822" y="10926"/>
                  </a:cubicBezTo>
                  <a:cubicBezTo>
                    <a:pt x="7822" y="10910"/>
                    <a:pt x="7822" y="10910"/>
                    <a:pt x="7822" y="10910"/>
                  </a:cubicBezTo>
                  <a:cubicBezTo>
                    <a:pt x="7822" y="10894"/>
                    <a:pt x="7838" y="10894"/>
                    <a:pt x="7854" y="10879"/>
                  </a:cubicBezTo>
                  <a:lnTo>
                    <a:pt x="7838" y="10863"/>
                  </a:lnTo>
                  <a:close/>
                  <a:moveTo>
                    <a:pt x="6443" y="10988"/>
                  </a:moveTo>
                  <a:lnTo>
                    <a:pt x="6443" y="11004"/>
                  </a:lnTo>
                  <a:lnTo>
                    <a:pt x="6459" y="10988"/>
                  </a:lnTo>
                  <a:close/>
                  <a:moveTo>
                    <a:pt x="6474" y="10988"/>
                  </a:moveTo>
                  <a:cubicBezTo>
                    <a:pt x="6474" y="10988"/>
                    <a:pt x="6459" y="11004"/>
                    <a:pt x="6459" y="11004"/>
                  </a:cubicBezTo>
                  <a:lnTo>
                    <a:pt x="6474" y="11004"/>
                  </a:lnTo>
                  <a:cubicBezTo>
                    <a:pt x="6474" y="11004"/>
                    <a:pt x="6474" y="11004"/>
                    <a:pt x="6474" y="10988"/>
                  </a:cubicBezTo>
                  <a:close/>
                  <a:moveTo>
                    <a:pt x="6506" y="10973"/>
                  </a:moveTo>
                  <a:cubicBezTo>
                    <a:pt x="6506" y="10988"/>
                    <a:pt x="6506" y="10988"/>
                    <a:pt x="6521" y="11004"/>
                  </a:cubicBezTo>
                  <a:lnTo>
                    <a:pt x="6521" y="10988"/>
                  </a:lnTo>
                  <a:cubicBezTo>
                    <a:pt x="6521" y="10988"/>
                    <a:pt x="6521" y="10988"/>
                    <a:pt x="6506" y="10973"/>
                  </a:cubicBezTo>
                  <a:close/>
                  <a:moveTo>
                    <a:pt x="7713" y="10910"/>
                  </a:moveTo>
                  <a:lnTo>
                    <a:pt x="7713" y="10926"/>
                  </a:lnTo>
                  <a:lnTo>
                    <a:pt x="7713" y="10941"/>
                  </a:lnTo>
                  <a:lnTo>
                    <a:pt x="7697" y="10957"/>
                  </a:lnTo>
                  <a:lnTo>
                    <a:pt x="7697" y="10973"/>
                  </a:lnTo>
                  <a:cubicBezTo>
                    <a:pt x="7681" y="10988"/>
                    <a:pt x="7681" y="10988"/>
                    <a:pt x="7666" y="11004"/>
                  </a:cubicBezTo>
                  <a:lnTo>
                    <a:pt x="7666" y="11020"/>
                  </a:lnTo>
                  <a:cubicBezTo>
                    <a:pt x="7666" y="11004"/>
                    <a:pt x="7681" y="11004"/>
                    <a:pt x="7681" y="11004"/>
                  </a:cubicBezTo>
                  <a:cubicBezTo>
                    <a:pt x="7681" y="11004"/>
                    <a:pt x="7697" y="11020"/>
                    <a:pt x="7697" y="11020"/>
                  </a:cubicBezTo>
                  <a:lnTo>
                    <a:pt x="7728" y="11020"/>
                  </a:lnTo>
                  <a:lnTo>
                    <a:pt x="7728" y="11004"/>
                  </a:lnTo>
                  <a:lnTo>
                    <a:pt x="7744" y="11004"/>
                  </a:lnTo>
                  <a:lnTo>
                    <a:pt x="7728" y="10988"/>
                  </a:lnTo>
                  <a:lnTo>
                    <a:pt x="7744" y="10988"/>
                  </a:lnTo>
                  <a:cubicBezTo>
                    <a:pt x="7744" y="10973"/>
                    <a:pt x="7744" y="10973"/>
                    <a:pt x="7744" y="10973"/>
                  </a:cubicBezTo>
                  <a:cubicBezTo>
                    <a:pt x="7744" y="10957"/>
                    <a:pt x="7744" y="10941"/>
                    <a:pt x="7744" y="10941"/>
                  </a:cubicBezTo>
                  <a:cubicBezTo>
                    <a:pt x="7744" y="10926"/>
                    <a:pt x="7744" y="10926"/>
                    <a:pt x="7728" y="10926"/>
                  </a:cubicBezTo>
                  <a:cubicBezTo>
                    <a:pt x="7744" y="10926"/>
                    <a:pt x="7744" y="10926"/>
                    <a:pt x="7728" y="10910"/>
                  </a:cubicBezTo>
                  <a:close/>
                  <a:moveTo>
                    <a:pt x="8543" y="10973"/>
                  </a:moveTo>
                  <a:cubicBezTo>
                    <a:pt x="8543" y="10988"/>
                    <a:pt x="8543" y="10988"/>
                    <a:pt x="8528" y="11004"/>
                  </a:cubicBezTo>
                  <a:lnTo>
                    <a:pt x="8543" y="11004"/>
                  </a:lnTo>
                  <a:cubicBezTo>
                    <a:pt x="8543" y="11004"/>
                    <a:pt x="8543" y="11020"/>
                    <a:pt x="8543" y="11020"/>
                  </a:cubicBezTo>
                  <a:lnTo>
                    <a:pt x="8559" y="11020"/>
                  </a:lnTo>
                  <a:cubicBezTo>
                    <a:pt x="8559" y="11004"/>
                    <a:pt x="8559" y="10988"/>
                    <a:pt x="8559" y="10973"/>
                  </a:cubicBezTo>
                  <a:close/>
                  <a:moveTo>
                    <a:pt x="7744" y="11020"/>
                  </a:moveTo>
                  <a:cubicBezTo>
                    <a:pt x="7744" y="11035"/>
                    <a:pt x="7744" y="11035"/>
                    <a:pt x="7760" y="11035"/>
                  </a:cubicBezTo>
                  <a:cubicBezTo>
                    <a:pt x="7760" y="11035"/>
                    <a:pt x="7760" y="11035"/>
                    <a:pt x="7760" y="11020"/>
                  </a:cubicBezTo>
                  <a:close/>
                  <a:moveTo>
                    <a:pt x="6819" y="10863"/>
                  </a:moveTo>
                  <a:cubicBezTo>
                    <a:pt x="6819" y="10879"/>
                    <a:pt x="6819" y="10879"/>
                    <a:pt x="6819" y="10879"/>
                  </a:cubicBezTo>
                  <a:lnTo>
                    <a:pt x="6835" y="10879"/>
                  </a:lnTo>
                  <a:cubicBezTo>
                    <a:pt x="6835" y="10894"/>
                    <a:pt x="6835" y="10894"/>
                    <a:pt x="6851" y="10894"/>
                  </a:cubicBezTo>
                  <a:lnTo>
                    <a:pt x="6835" y="10910"/>
                  </a:lnTo>
                  <a:cubicBezTo>
                    <a:pt x="6835" y="10910"/>
                    <a:pt x="6835" y="10926"/>
                    <a:pt x="6835" y="10926"/>
                  </a:cubicBezTo>
                  <a:cubicBezTo>
                    <a:pt x="6835" y="10941"/>
                    <a:pt x="6835" y="10941"/>
                    <a:pt x="6835" y="10941"/>
                  </a:cubicBezTo>
                  <a:cubicBezTo>
                    <a:pt x="6835" y="10957"/>
                    <a:pt x="6835" y="10957"/>
                    <a:pt x="6835" y="10957"/>
                  </a:cubicBezTo>
                  <a:cubicBezTo>
                    <a:pt x="6835" y="10973"/>
                    <a:pt x="6819" y="10973"/>
                    <a:pt x="6819" y="10973"/>
                  </a:cubicBezTo>
                  <a:lnTo>
                    <a:pt x="6835" y="10988"/>
                  </a:lnTo>
                  <a:cubicBezTo>
                    <a:pt x="6835" y="10988"/>
                    <a:pt x="6835" y="11004"/>
                    <a:pt x="6835" y="11004"/>
                  </a:cubicBezTo>
                  <a:cubicBezTo>
                    <a:pt x="6843" y="11012"/>
                    <a:pt x="6847" y="11012"/>
                    <a:pt x="6849" y="11012"/>
                  </a:cubicBezTo>
                  <a:cubicBezTo>
                    <a:pt x="6851" y="11012"/>
                    <a:pt x="6851" y="11012"/>
                    <a:pt x="6851" y="11020"/>
                  </a:cubicBezTo>
                  <a:cubicBezTo>
                    <a:pt x="6851" y="11035"/>
                    <a:pt x="6851" y="11035"/>
                    <a:pt x="6851" y="11035"/>
                  </a:cubicBezTo>
                  <a:lnTo>
                    <a:pt x="6835" y="11020"/>
                  </a:lnTo>
                  <a:cubicBezTo>
                    <a:pt x="6835" y="11020"/>
                    <a:pt x="6835" y="11020"/>
                    <a:pt x="6835" y="11035"/>
                  </a:cubicBezTo>
                  <a:lnTo>
                    <a:pt x="6835" y="11051"/>
                  </a:lnTo>
                  <a:cubicBezTo>
                    <a:pt x="6851" y="11051"/>
                    <a:pt x="6866" y="11035"/>
                    <a:pt x="6882" y="11020"/>
                  </a:cubicBezTo>
                  <a:lnTo>
                    <a:pt x="6898" y="11020"/>
                  </a:lnTo>
                  <a:cubicBezTo>
                    <a:pt x="6898" y="11004"/>
                    <a:pt x="6898" y="11004"/>
                    <a:pt x="6898" y="11004"/>
                  </a:cubicBezTo>
                  <a:lnTo>
                    <a:pt x="6913" y="10988"/>
                  </a:lnTo>
                  <a:cubicBezTo>
                    <a:pt x="6929" y="11004"/>
                    <a:pt x="6929" y="11004"/>
                    <a:pt x="6945" y="11004"/>
                  </a:cubicBezTo>
                  <a:lnTo>
                    <a:pt x="6960" y="11004"/>
                  </a:lnTo>
                  <a:cubicBezTo>
                    <a:pt x="6960" y="11004"/>
                    <a:pt x="6960" y="10988"/>
                    <a:pt x="6960" y="10988"/>
                  </a:cubicBezTo>
                  <a:lnTo>
                    <a:pt x="6945" y="10988"/>
                  </a:lnTo>
                  <a:lnTo>
                    <a:pt x="6945" y="10973"/>
                  </a:lnTo>
                  <a:lnTo>
                    <a:pt x="6929" y="10973"/>
                  </a:lnTo>
                  <a:cubicBezTo>
                    <a:pt x="6945" y="10973"/>
                    <a:pt x="6945" y="10973"/>
                    <a:pt x="6960" y="10957"/>
                  </a:cubicBezTo>
                  <a:cubicBezTo>
                    <a:pt x="6960" y="10957"/>
                    <a:pt x="6960" y="10957"/>
                    <a:pt x="6960" y="10941"/>
                  </a:cubicBezTo>
                  <a:lnTo>
                    <a:pt x="6945" y="10941"/>
                  </a:lnTo>
                  <a:cubicBezTo>
                    <a:pt x="6939" y="10936"/>
                    <a:pt x="6936" y="10934"/>
                    <a:pt x="6933" y="10934"/>
                  </a:cubicBezTo>
                  <a:cubicBezTo>
                    <a:pt x="6927" y="10934"/>
                    <a:pt x="6924" y="10941"/>
                    <a:pt x="6913" y="10941"/>
                  </a:cubicBezTo>
                  <a:lnTo>
                    <a:pt x="6882" y="10957"/>
                  </a:lnTo>
                  <a:lnTo>
                    <a:pt x="6866" y="10957"/>
                  </a:lnTo>
                  <a:cubicBezTo>
                    <a:pt x="6866" y="10957"/>
                    <a:pt x="6851" y="10941"/>
                    <a:pt x="6851" y="10941"/>
                  </a:cubicBezTo>
                  <a:cubicBezTo>
                    <a:pt x="6851" y="10941"/>
                    <a:pt x="6851" y="10941"/>
                    <a:pt x="6851" y="10926"/>
                  </a:cubicBezTo>
                  <a:lnTo>
                    <a:pt x="6882" y="10926"/>
                  </a:lnTo>
                  <a:cubicBezTo>
                    <a:pt x="6882" y="10910"/>
                    <a:pt x="6882" y="10910"/>
                    <a:pt x="6866" y="10910"/>
                  </a:cubicBezTo>
                  <a:cubicBezTo>
                    <a:pt x="6866" y="10910"/>
                    <a:pt x="6866" y="10910"/>
                    <a:pt x="6882" y="10894"/>
                  </a:cubicBezTo>
                  <a:lnTo>
                    <a:pt x="6866" y="10894"/>
                  </a:lnTo>
                  <a:cubicBezTo>
                    <a:pt x="6866" y="10894"/>
                    <a:pt x="6866" y="10879"/>
                    <a:pt x="6866" y="10879"/>
                  </a:cubicBezTo>
                  <a:lnTo>
                    <a:pt x="6851" y="10879"/>
                  </a:lnTo>
                  <a:cubicBezTo>
                    <a:pt x="6851" y="10863"/>
                    <a:pt x="6851" y="10863"/>
                    <a:pt x="6851" y="10863"/>
                  </a:cubicBezTo>
                  <a:close/>
                  <a:moveTo>
                    <a:pt x="7807" y="10973"/>
                  </a:moveTo>
                  <a:cubicBezTo>
                    <a:pt x="7791" y="10988"/>
                    <a:pt x="7775" y="10988"/>
                    <a:pt x="7760" y="11004"/>
                  </a:cubicBezTo>
                  <a:cubicBezTo>
                    <a:pt x="7760" y="11004"/>
                    <a:pt x="7760" y="11020"/>
                    <a:pt x="7760" y="11020"/>
                  </a:cubicBezTo>
                  <a:cubicBezTo>
                    <a:pt x="7775" y="11035"/>
                    <a:pt x="7775" y="11035"/>
                    <a:pt x="7775" y="11051"/>
                  </a:cubicBezTo>
                  <a:cubicBezTo>
                    <a:pt x="7775" y="11043"/>
                    <a:pt x="7775" y="11043"/>
                    <a:pt x="7775" y="11043"/>
                  </a:cubicBezTo>
                  <a:cubicBezTo>
                    <a:pt x="7775" y="11043"/>
                    <a:pt x="7775" y="11043"/>
                    <a:pt x="7775" y="11035"/>
                  </a:cubicBezTo>
                  <a:cubicBezTo>
                    <a:pt x="7775" y="11035"/>
                    <a:pt x="7775" y="11020"/>
                    <a:pt x="7791" y="11020"/>
                  </a:cubicBezTo>
                  <a:cubicBezTo>
                    <a:pt x="7791" y="11020"/>
                    <a:pt x="7775" y="11020"/>
                    <a:pt x="7791" y="11004"/>
                  </a:cubicBezTo>
                  <a:cubicBezTo>
                    <a:pt x="7791" y="10988"/>
                    <a:pt x="7807" y="10988"/>
                    <a:pt x="7807" y="10988"/>
                  </a:cubicBezTo>
                  <a:cubicBezTo>
                    <a:pt x="7822" y="10973"/>
                    <a:pt x="7807" y="10973"/>
                    <a:pt x="7807" y="10973"/>
                  </a:cubicBezTo>
                  <a:close/>
                  <a:moveTo>
                    <a:pt x="6443" y="11020"/>
                  </a:moveTo>
                  <a:cubicBezTo>
                    <a:pt x="6443" y="11020"/>
                    <a:pt x="6443" y="11035"/>
                    <a:pt x="6459" y="11035"/>
                  </a:cubicBezTo>
                  <a:lnTo>
                    <a:pt x="6490" y="11067"/>
                  </a:lnTo>
                  <a:lnTo>
                    <a:pt x="6490" y="11051"/>
                  </a:lnTo>
                  <a:cubicBezTo>
                    <a:pt x="6474" y="11035"/>
                    <a:pt x="6474" y="11035"/>
                    <a:pt x="6490" y="11035"/>
                  </a:cubicBezTo>
                  <a:cubicBezTo>
                    <a:pt x="6474" y="11020"/>
                    <a:pt x="6474" y="11020"/>
                    <a:pt x="6459" y="11020"/>
                  </a:cubicBezTo>
                  <a:close/>
                  <a:moveTo>
                    <a:pt x="7681" y="11224"/>
                  </a:moveTo>
                  <a:cubicBezTo>
                    <a:pt x="7697" y="11239"/>
                    <a:pt x="7697" y="11239"/>
                    <a:pt x="7697" y="11239"/>
                  </a:cubicBezTo>
                  <a:lnTo>
                    <a:pt x="7697" y="11224"/>
                  </a:lnTo>
                  <a:close/>
                  <a:moveTo>
                    <a:pt x="7650" y="11208"/>
                  </a:moveTo>
                  <a:cubicBezTo>
                    <a:pt x="7650" y="11224"/>
                    <a:pt x="7650" y="11224"/>
                    <a:pt x="7634" y="11224"/>
                  </a:cubicBezTo>
                  <a:lnTo>
                    <a:pt x="7619" y="11224"/>
                  </a:lnTo>
                  <a:lnTo>
                    <a:pt x="7619" y="11239"/>
                  </a:lnTo>
                  <a:lnTo>
                    <a:pt x="7587" y="11239"/>
                  </a:lnTo>
                  <a:lnTo>
                    <a:pt x="7587" y="11255"/>
                  </a:lnTo>
                  <a:lnTo>
                    <a:pt x="7650" y="11255"/>
                  </a:lnTo>
                  <a:lnTo>
                    <a:pt x="7650" y="11239"/>
                  </a:lnTo>
                  <a:cubicBezTo>
                    <a:pt x="7650" y="11239"/>
                    <a:pt x="7666" y="11239"/>
                    <a:pt x="7666" y="11224"/>
                  </a:cubicBezTo>
                  <a:lnTo>
                    <a:pt x="7666" y="11208"/>
                  </a:lnTo>
                  <a:close/>
                  <a:moveTo>
                    <a:pt x="6600" y="11255"/>
                  </a:moveTo>
                  <a:cubicBezTo>
                    <a:pt x="6600" y="11271"/>
                    <a:pt x="6600" y="11271"/>
                    <a:pt x="6600" y="11271"/>
                  </a:cubicBezTo>
                  <a:lnTo>
                    <a:pt x="6615" y="11271"/>
                  </a:lnTo>
                  <a:lnTo>
                    <a:pt x="6600" y="11255"/>
                  </a:lnTo>
                  <a:close/>
                  <a:moveTo>
                    <a:pt x="6631" y="11224"/>
                  </a:moveTo>
                  <a:cubicBezTo>
                    <a:pt x="6631" y="11239"/>
                    <a:pt x="6631" y="11255"/>
                    <a:pt x="6631" y="11255"/>
                  </a:cubicBezTo>
                  <a:lnTo>
                    <a:pt x="6631" y="11271"/>
                  </a:lnTo>
                  <a:cubicBezTo>
                    <a:pt x="6647" y="11255"/>
                    <a:pt x="6647" y="11255"/>
                    <a:pt x="6647" y="11239"/>
                  </a:cubicBezTo>
                  <a:lnTo>
                    <a:pt x="6631" y="11224"/>
                  </a:lnTo>
                  <a:close/>
                  <a:moveTo>
                    <a:pt x="7603" y="11286"/>
                  </a:moveTo>
                  <a:cubicBezTo>
                    <a:pt x="7603" y="11286"/>
                    <a:pt x="7587" y="11286"/>
                    <a:pt x="7587" y="11302"/>
                  </a:cubicBezTo>
                  <a:cubicBezTo>
                    <a:pt x="7587" y="11302"/>
                    <a:pt x="7603" y="11302"/>
                    <a:pt x="7603" y="11318"/>
                  </a:cubicBezTo>
                  <a:cubicBezTo>
                    <a:pt x="7603" y="11302"/>
                    <a:pt x="7603" y="11302"/>
                    <a:pt x="7603" y="11302"/>
                  </a:cubicBezTo>
                  <a:cubicBezTo>
                    <a:pt x="7603" y="11302"/>
                    <a:pt x="7603" y="11302"/>
                    <a:pt x="7619" y="11286"/>
                  </a:cubicBezTo>
                  <a:close/>
                  <a:moveTo>
                    <a:pt x="6521" y="10314"/>
                  </a:moveTo>
                  <a:cubicBezTo>
                    <a:pt x="6506" y="10330"/>
                    <a:pt x="6506" y="10330"/>
                    <a:pt x="6506" y="10330"/>
                  </a:cubicBezTo>
                  <a:cubicBezTo>
                    <a:pt x="6506" y="10346"/>
                    <a:pt x="6506" y="10361"/>
                    <a:pt x="6521" y="10361"/>
                  </a:cubicBezTo>
                  <a:lnTo>
                    <a:pt x="6506" y="10377"/>
                  </a:lnTo>
                  <a:cubicBezTo>
                    <a:pt x="6506" y="10393"/>
                    <a:pt x="6521" y="10408"/>
                    <a:pt x="6521" y="10408"/>
                  </a:cubicBezTo>
                  <a:lnTo>
                    <a:pt x="6521" y="10424"/>
                  </a:lnTo>
                  <a:cubicBezTo>
                    <a:pt x="6521" y="10440"/>
                    <a:pt x="6521" y="10440"/>
                    <a:pt x="6521" y="10455"/>
                  </a:cubicBezTo>
                  <a:cubicBezTo>
                    <a:pt x="6521" y="10455"/>
                    <a:pt x="6521" y="10455"/>
                    <a:pt x="6521" y="10471"/>
                  </a:cubicBezTo>
                  <a:cubicBezTo>
                    <a:pt x="6521" y="10471"/>
                    <a:pt x="6537" y="10471"/>
                    <a:pt x="6521" y="10487"/>
                  </a:cubicBezTo>
                  <a:lnTo>
                    <a:pt x="6506" y="10487"/>
                  </a:lnTo>
                  <a:lnTo>
                    <a:pt x="6506" y="10471"/>
                  </a:lnTo>
                  <a:cubicBezTo>
                    <a:pt x="6506" y="10471"/>
                    <a:pt x="6490" y="10455"/>
                    <a:pt x="6490" y="10440"/>
                  </a:cubicBezTo>
                  <a:cubicBezTo>
                    <a:pt x="6490" y="10440"/>
                    <a:pt x="6490" y="10455"/>
                    <a:pt x="6490" y="10455"/>
                  </a:cubicBezTo>
                  <a:cubicBezTo>
                    <a:pt x="6474" y="10440"/>
                    <a:pt x="6474" y="10440"/>
                    <a:pt x="6490" y="10424"/>
                  </a:cubicBezTo>
                  <a:cubicBezTo>
                    <a:pt x="6474" y="10424"/>
                    <a:pt x="6474" y="10408"/>
                    <a:pt x="6474" y="10408"/>
                  </a:cubicBezTo>
                  <a:cubicBezTo>
                    <a:pt x="6474" y="10408"/>
                    <a:pt x="6459" y="10408"/>
                    <a:pt x="6459" y="10393"/>
                  </a:cubicBezTo>
                  <a:lnTo>
                    <a:pt x="6459" y="10377"/>
                  </a:lnTo>
                  <a:lnTo>
                    <a:pt x="6443" y="10377"/>
                  </a:lnTo>
                  <a:lnTo>
                    <a:pt x="6443" y="10393"/>
                  </a:lnTo>
                  <a:lnTo>
                    <a:pt x="6427" y="10377"/>
                  </a:lnTo>
                  <a:cubicBezTo>
                    <a:pt x="6427" y="10377"/>
                    <a:pt x="6412" y="10377"/>
                    <a:pt x="6412" y="10393"/>
                  </a:cubicBezTo>
                  <a:cubicBezTo>
                    <a:pt x="6412" y="10377"/>
                    <a:pt x="6412" y="10377"/>
                    <a:pt x="6412" y="10377"/>
                  </a:cubicBezTo>
                  <a:lnTo>
                    <a:pt x="6396" y="10377"/>
                  </a:lnTo>
                  <a:cubicBezTo>
                    <a:pt x="6380" y="10393"/>
                    <a:pt x="6396" y="10393"/>
                    <a:pt x="6380" y="10408"/>
                  </a:cubicBezTo>
                  <a:lnTo>
                    <a:pt x="6396" y="10408"/>
                  </a:lnTo>
                  <a:lnTo>
                    <a:pt x="6396" y="10424"/>
                  </a:lnTo>
                  <a:lnTo>
                    <a:pt x="6412" y="10424"/>
                  </a:lnTo>
                  <a:cubicBezTo>
                    <a:pt x="6396" y="10424"/>
                    <a:pt x="6396" y="10440"/>
                    <a:pt x="6396" y="10440"/>
                  </a:cubicBezTo>
                  <a:lnTo>
                    <a:pt x="6412" y="10455"/>
                  </a:lnTo>
                  <a:cubicBezTo>
                    <a:pt x="6412" y="10471"/>
                    <a:pt x="6396" y="10471"/>
                    <a:pt x="6396" y="10487"/>
                  </a:cubicBezTo>
                  <a:lnTo>
                    <a:pt x="6396" y="10502"/>
                  </a:lnTo>
                  <a:lnTo>
                    <a:pt x="6380" y="10502"/>
                  </a:lnTo>
                  <a:cubicBezTo>
                    <a:pt x="6380" y="10518"/>
                    <a:pt x="6396" y="10518"/>
                    <a:pt x="6396" y="10518"/>
                  </a:cubicBezTo>
                  <a:cubicBezTo>
                    <a:pt x="6396" y="10534"/>
                    <a:pt x="6396" y="10534"/>
                    <a:pt x="6396" y="10534"/>
                  </a:cubicBezTo>
                  <a:lnTo>
                    <a:pt x="6396" y="10550"/>
                  </a:lnTo>
                  <a:lnTo>
                    <a:pt x="6380" y="10550"/>
                  </a:lnTo>
                  <a:lnTo>
                    <a:pt x="6380" y="10534"/>
                  </a:lnTo>
                  <a:lnTo>
                    <a:pt x="6380" y="10518"/>
                  </a:lnTo>
                  <a:cubicBezTo>
                    <a:pt x="6365" y="10518"/>
                    <a:pt x="6365" y="10534"/>
                    <a:pt x="6365" y="10534"/>
                  </a:cubicBezTo>
                  <a:cubicBezTo>
                    <a:pt x="6365" y="10534"/>
                    <a:pt x="6365" y="10534"/>
                    <a:pt x="6365" y="10550"/>
                  </a:cubicBezTo>
                  <a:lnTo>
                    <a:pt x="6349" y="10550"/>
                  </a:lnTo>
                  <a:cubicBezTo>
                    <a:pt x="6349" y="10550"/>
                    <a:pt x="6349" y="10550"/>
                    <a:pt x="6365" y="10534"/>
                  </a:cubicBezTo>
                  <a:lnTo>
                    <a:pt x="6349" y="10534"/>
                  </a:lnTo>
                  <a:lnTo>
                    <a:pt x="6333" y="10550"/>
                  </a:lnTo>
                  <a:lnTo>
                    <a:pt x="6333" y="10534"/>
                  </a:lnTo>
                  <a:cubicBezTo>
                    <a:pt x="6333" y="10526"/>
                    <a:pt x="6333" y="10526"/>
                    <a:pt x="6333" y="10526"/>
                  </a:cubicBezTo>
                  <a:cubicBezTo>
                    <a:pt x="6333" y="10526"/>
                    <a:pt x="6333" y="10526"/>
                    <a:pt x="6333" y="10518"/>
                  </a:cubicBezTo>
                  <a:cubicBezTo>
                    <a:pt x="6333" y="10502"/>
                    <a:pt x="6333" y="10502"/>
                    <a:pt x="6349" y="10502"/>
                  </a:cubicBezTo>
                  <a:cubicBezTo>
                    <a:pt x="6349" y="10502"/>
                    <a:pt x="6333" y="10502"/>
                    <a:pt x="6333" y="10487"/>
                  </a:cubicBezTo>
                  <a:cubicBezTo>
                    <a:pt x="6333" y="10471"/>
                    <a:pt x="6333" y="10471"/>
                    <a:pt x="6333" y="10471"/>
                  </a:cubicBezTo>
                  <a:lnTo>
                    <a:pt x="6318" y="10455"/>
                  </a:lnTo>
                  <a:lnTo>
                    <a:pt x="6333" y="10455"/>
                  </a:lnTo>
                  <a:lnTo>
                    <a:pt x="6333" y="10440"/>
                  </a:lnTo>
                  <a:cubicBezTo>
                    <a:pt x="6325" y="10432"/>
                    <a:pt x="6322" y="10432"/>
                    <a:pt x="6320" y="10432"/>
                  </a:cubicBezTo>
                  <a:cubicBezTo>
                    <a:pt x="6318" y="10432"/>
                    <a:pt x="6318" y="10432"/>
                    <a:pt x="6318" y="10424"/>
                  </a:cubicBezTo>
                  <a:lnTo>
                    <a:pt x="6333" y="10424"/>
                  </a:lnTo>
                  <a:cubicBezTo>
                    <a:pt x="6333" y="10408"/>
                    <a:pt x="6318" y="10408"/>
                    <a:pt x="6318" y="10408"/>
                  </a:cubicBezTo>
                  <a:lnTo>
                    <a:pt x="6318" y="10393"/>
                  </a:lnTo>
                  <a:cubicBezTo>
                    <a:pt x="6333" y="10408"/>
                    <a:pt x="6333" y="10408"/>
                    <a:pt x="6333" y="10408"/>
                  </a:cubicBezTo>
                  <a:lnTo>
                    <a:pt x="6333" y="10393"/>
                  </a:lnTo>
                  <a:lnTo>
                    <a:pt x="6333" y="10377"/>
                  </a:lnTo>
                  <a:cubicBezTo>
                    <a:pt x="6333" y="10377"/>
                    <a:pt x="6318" y="10377"/>
                    <a:pt x="6318" y="10361"/>
                  </a:cubicBezTo>
                  <a:lnTo>
                    <a:pt x="6302" y="10361"/>
                  </a:lnTo>
                  <a:cubicBezTo>
                    <a:pt x="6302" y="10361"/>
                    <a:pt x="6302" y="10377"/>
                    <a:pt x="6286" y="10377"/>
                  </a:cubicBezTo>
                  <a:lnTo>
                    <a:pt x="6271" y="10377"/>
                  </a:lnTo>
                  <a:cubicBezTo>
                    <a:pt x="6271" y="10377"/>
                    <a:pt x="6271" y="10361"/>
                    <a:pt x="6271" y="10361"/>
                  </a:cubicBezTo>
                  <a:lnTo>
                    <a:pt x="6255" y="10361"/>
                  </a:lnTo>
                  <a:cubicBezTo>
                    <a:pt x="6255" y="10361"/>
                    <a:pt x="6255" y="10377"/>
                    <a:pt x="6255" y="10377"/>
                  </a:cubicBezTo>
                  <a:cubicBezTo>
                    <a:pt x="6244" y="10382"/>
                    <a:pt x="6239" y="10384"/>
                    <a:pt x="6236" y="10384"/>
                  </a:cubicBezTo>
                  <a:cubicBezTo>
                    <a:pt x="6231" y="10384"/>
                    <a:pt x="6234" y="10377"/>
                    <a:pt x="6224" y="10377"/>
                  </a:cubicBezTo>
                  <a:lnTo>
                    <a:pt x="6208" y="10377"/>
                  </a:lnTo>
                  <a:lnTo>
                    <a:pt x="6224" y="10393"/>
                  </a:lnTo>
                  <a:lnTo>
                    <a:pt x="6208" y="10393"/>
                  </a:lnTo>
                  <a:lnTo>
                    <a:pt x="6208" y="10377"/>
                  </a:lnTo>
                  <a:cubicBezTo>
                    <a:pt x="6208" y="10369"/>
                    <a:pt x="6208" y="10369"/>
                    <a:pt x="6208" y="10369"/>
                  </a:cubicBezTo>
                  <a:cubicBezTo>
                    <a:pt x="6208" y="10369"/>
                    <a:pt x="6208" y="10369"/>
                    <a:pt x="6208" y="10361"/>
                  </a:cubicBezTo>
                  <a:lnTo>
                    <a:pt x="6192" y="10361"/>
                  </a:lnTo>
                  <a:cubicBezTo>
                    <a:pt x="6192" y="10369"/>
                    <a:pt x="6192" y="10369"/>
                    <a:pt x="6192" y="10369"/>
                  </a:cubicBezTo>
                  <a:cubicBezTo>
                    <a:pt x="6192" y="10369"/>
                    <a:pt x="6192" y="10369"/>
                    <a:pt x="6192" y="10377"/>
                  </a:cubicBezTo>
                  <a:cubicBezTo>
                    <a:pt x="6177" y="10377"/>
                    <a:pt x="6177" y="10361"/>
                    <a:pt x="6177" y="10361"/>
                  </a:cubicBezTo>
                  <a:cubicBezTo>
                    <a:pt x="6177" y="10361"/>
                    <a:pt x="6177" y="10361"/>
                    <a:pt x="6161" y="10377"/>
                  </a:cubicBezTo>
                  <a:cubicBezTo>
                    <a:pt x="6161" y="10377"/>
                    <a:pt x="6161" y="10393"/>
                    <a:pt x="6161" y="10393"/>
                  </a:cubicBezTo>
                  <a:cubicBezTo>
                    <a:pt x="6161" y="10393"/>
                    <a:pt x="6161" y="10408"/>
                    <a:pt x="6161" y="10408"/>
                  </a:cubicBezTo>
                  <a:lnTo>
                    <a:pt x="6161" y="10424"/>
                  </a:lnTo>
                  <a:cubicBezTo>
                    <a:pt x="6177" y="10424"/>
                    <a:pt x="6177" y="10408"/>
                    <a:pt x="6177" y="10408"/>
                  </a:cubicBezTo>
                  <a:cubicBezTo>
                    <a:pt x="6177" y="10408"/>
                    <a:pt x="6177" y="10408"/>
                    <a:pt x="6177" y="10424"/>
                  </a:cubicBezTo>
                  <a:cubicBezTo>
                    <a:pt x="6192" y="10408"/>
                    <a:pt x="6192" y="10408"/>
                    <a:pt x="6192" y="10408"/>
                  </a:cubicBezTo>
                  <a:lnTo>
                    <a:pt x="6192" y="10424"/>
                  </a:lnTo>
                  <a:lnTo>
                    <a:pt x="6208" y="10424"/>
                  </a:lnTo>
                  <a:cubicBezTo>
                    <a:pt x="6208" y="10440"/>
                    <a:pt x="6192" y="10440"/>
                    <a:pt x="6192" y="10440"/>
                  </a:cubicBezTo>
                  <a:cubicBezTo>
                    <a:pt x="6192" y="10440"/>
                    <a:pt x="6192" y="10440"/>
                    <a:pt x="6192" y="10455"/>
                  </a:cubicBezTo>
                  <a:cubicBezTo>
                    <a:pt x="6192" y="10455"/>
                    <a:pt x="6208" y="10440"/>
                    <a:pt x="6208" y="10440"/>
                  </a:cubicBezTo>
                  <a:lnTo>
                    <a:pt x="6208" y="10455"/>
                  </a:lnTo>
                  <a:cubicBezTo>
                    <a:pt x="6224" y="10455"/>
                    <a:pt x="6224" y="10471"/>
                    <a:pt x="6224" y="10471"/>
                  </a:cubicBezTo>
                  <a:cubicBezTo>
                    <a:pt x="6224" y="10471"/>
                    <a:pt x="6224" y="10487"/>
                    <a:pt x="6239" y="10487"/>
                  </a:cubicBezTo>
                  <a:lnTo>
                    <a:pt x="6208" y="10487"/>
                  </a:lnTo>
                  <a:cubicBezTo>
                    <a:pt x="6208" y="10487"/>
                    <a:pt x="6208" y="10487"/>
                    <a:pt x="6208" y="10502"/>
                  </a:cubicBezTo>
                  <a:cubicBezTo>
                    <a:pt x="6208" y="10502"/>
                    <a:pt x="6208" y="10518"/>
                    <a:pt x="6208" y="10518"/>
                  </a:cubicBezTo>
                  <a:lnTo>
                    <a:pt x="6224" y="10502"/>
                  </a:lnTo>
                  <a:lnTo>
                    <a:pt x="6224" y="10518"/>
                  </a:lnTo>
                  <a:cubicBezTo>
                    <a:pt x="6224" y="10534"/>
                    <a:pt x="6208" y="10534"/>
                    <a:pt x="6208" y="10534"/>
                  </a:cubicBezTo>
                  <a:lnTo>
                    <a:pt x="6224" y="10534"/>
                  </a:lnTo>
                  <a:lnTo>
                    <a:pt x="6224" y="10550"/>
                  </a:lnTo>
                  <a:cubicBezTo>
                    <a:pt x="6224" y="10534"/>
                    <a:pt x="6224" y="10534"/>
                    <a:pt x="6239" y="10534"/>
                  </a:cubicBezTo>
                  <a:lnTo>
                    <a:pt x="6224" y="10550"/>
                  </a:lnTo>
                  <a:lnTo>
                    <a:pt x="6239" y="10550"/>
                  </a:lnTo>
                  <a:cubicBezTo>
                    <a:pt x="6247" y="10557"/>
                    <a:pt x="6251" y="10561"/>
                    <a:pt x="6253" y="10561"/>
                  </a:cubicBezTo>
                  <a:cubicBezTo>
                    <a:pt x="6255" y="10561"/>
                    <a:pt x="6255" y="10557"/>
                    <a:pt x="6255" y="10550"/>
                  </a:cubicBezTo>
                  <a:lnTo>
                    <a:pt x="6271" y="10565"/>
                  </a:lnTo>
                  <a:lnTo>
                    <a:pt x="6239" y="10565"/>
                  </a:lnTo>
                  <a:cubicBezTo>
                    <a:pt x="6239" y="10581"/>
                    <a:pt x="6239" y="10581"/>
                    <a:pt x="6239" y="10581"/>
                  </a:cubicBezTo>
                  <a:lnTo>
                    <a:pt x="6255" y="10597"/>
                  </a:lnTo>
                  <a:lnTo>
                    <a:pt x="6239" y="10597"/>
                  </a:lnTo>
                  <a:lnTo>
                    <a:pt x="6248" y="10606"/>
                  </a:lnTo>
                  <a:lnTo>
                    <a:pt x="6248" y="10606"/>
                  </a:lnTo>
                  <a:cubicBezTo>
                    <a:pt x="6246" y="10606"/>
                    <a:pt x="6243" y="10608"/>
                    <a:pt x="6239" y="10612"/>
                  </a:cubicBezTo>
                  <a:cubicBezTo>
                    <a:pt x="6247" y="10620"/>
                    <a:pt x="6247" y="10624"/>
                    <a:pt x="6247" y="10624"/>
                  </a:cubicBezTo>
                  <a:cubicBezTo>
                    <a:pt x="6247" y="10624"/>
                    <a:pt x="6247" y="10620"/>
                    <a:pt x="6255" y="10612"/>
                  </a:cubicBezTo>
                  <a:lnTo>
                    <a:pt x="6255" y="10628"/>
                  </a:lnTo>
                  <a:lnTo>
                    <a:pt x="6239" y="10628"/>
                  </a:lnTo>
                  <a:cubicBezTo>
                    <a:pt x="6239" y="10644"/>
                    <a:pt x="6255" y="10644"/>
                    <a:pt x="6255" y="10644"/>
                  </a:cubicBezTo>
                  <a:lnTo>
                    <a:pt x="6255" y="10659"/>
                  </a:lnTo>
                  <a:cubicBezTo>
                    <a:pt x="6255" y="10659"/>
                    <a:pt x="6255" y="10675"/>
                    <a:pt x="6271" y="10675"/>
                  </a:cubicBezTo>
                  <a:lnTo>
                    <a:pt x="6255" y="10675"/>
                  </a:lnTo>
                  <a:cubicBezTo>
                    <a:pt x="6239" y="10659"/>
                    <a:pt x="6239" y="10659"/>
                    <a:pt x="6224" y="10659"/>
                  </a:cubicBezTo>
                  <a:cubicBezTo>
                    <a:pt x="6224" y="10659"/>
                    <a:pt x="6224" y="10675"/>
                    <a:pt x="6224" y="10675"/>
                  </a:cubicBezTo>
                  <a:cubicBezTo>
                    <a:pt x="6224" y="10675"/>
                    <a:pt x="6224" y="10691"/>
                    <a:pt x="6208" y="10691"/>
                  </a:cubicBezTo>
                  <a:cubicBezTo>
                    <a:pt x="6208" y="10691"/>
                    <a:pt x="6208" y="10691"/>
                    <a:pt x="6208" y="10675"/>
                  </a:cubicBezTo>
                  <a:cubicBezTo>
                    <a:pt x="6208" y="10675"/>
                    <a:pt x="6192" y="10659"/>
                    <a:pt x="6192" y="10659"/>
                  </a:cubicBezTo>
                  <a:cubicBezTo>
                    <a:pt x="6177" y="10659"/>
                    <a:pt x="6192" y="10675"/>
                    <a:pt x="6192" y="10675"/>
                  </a:cubicBezTo>
                  <a:lnTo>
                    <a:pt x="6192" y="10691"/>
                  </a:lnTo>
                  <a:lnTo>
                    <a:pt x="6208" y="10706"/>
                  </a:lnTo>
                  <a:cubicBezTo>
                    <a:pt x="6208" y="10706"/>
                    <a:pt x="6208" y="10722"/>
                    <a:pt x="6208" y="10722"/>
                  </a:cubicBezTo>
                  <a:lnTo>
                    <a:pt x="6192" y="10706"/>
                  </a:lnTo>
                  <a:cubicBezTo>
                    <a:pt x="6177" y="10706"/>
                    <a:pt x="6177" y="10706"/>
                    <a:pt x="6161" y="10691"/>
                  </a:cubicBezTo>
                  <a:cubicBezTo>
                    <a:pt x="6145" y="10706"/>
                    <a:pt x="6145" y="10722"/>
                    <a:pt x="6145" y="10722"/>
                  </a:cubicBezTo>
                  <a:cubicBezTo>
                    <a:pt x="6145" y="10738"/>
                    <a:pt x="6145" y="10738"/>
                    <a:pt x="6145" y="10738"/>
                  </a:cubicBezTo>
                  <a:lnTo>
                    <a:pt x="6177" y="10738"/>
                  </a:lnTo>
                  <a:lnTo>
                    <a:pt x="6177" y="10753"/>
                  </a:lnTo>
                  <a:lnTo>
                    <a:pt x="6192" y="10769"/>
                  </a:lnTo>
                  <a:cubicBezTo>
                    <a:pt x="6177" y="10753"/>
                    <a:pt x="6177" y="10753"/>
                    <a:pt x="6161" y="10753"/>
                  </a:cubicBezTo>
                  <a:lnTo>
                    <a:pt x="6161" y="10769"/>
                  </a:lnTo>
                  <a:cubicBezTo>
                    <a:pt x="6161" y="10769"/>
                    <a:pt x="6161" y="10785"/>
                    <a:pt x="6161" y="10785"/>
                  </a:cubicBezTo>
                  <a:cubicBezTo>
                    <a:pt x="6161" y="10800"/>
                    <a:pt x="6161" y="10800"/>
                    <a:pt x="6177" y="10800"/>
                  </a:cubicBezTo>
                  <a:cubicBezTo>
                    <a:pt x="6177" y="10816"/>
                    <a:pt x="6192" y="10816"/>
                    <a:pt x="6192" y="10816"/>
                  </a:cubicBezTo>
                  <a:lnTo>
                    <a:pt x="6208" y="10816"/>
                  </a:lnTo>
                  <a:cubicBezTo>
                    <a:pt x="6208" y="10816"/>
                    <a:pt x="6192" y="10816"/>
                    <a:pt x="6192" y="10800"/>
                  </a:cubicBezTo>
                  <a:lnTo>
                    <a:pt x="6208" y="10800"/>
                  </a:lnTo>
                  <a:lnTo>
                    <a:pt x="6208" y="10816"/>
                  </a:lnTo>
                  <a:lnTo>
                    <a:pt x="6192" y="10832"/>
                  </a:lnTo>
                  <a:cubicBezTo>
                    <a:pt x="6184" y="10824"/>
                    <a:pt x="6180" y="10824"/>
                    <a:pt x="6179" y="10824"/>
                  </a:cubicBezTo>
                  <a:cubicBezTo>
                    <a:pt x="6177" y="10824"/>
                    <a:pt x="6177" y="10824"/>
                    <a:pt x="6177" y="10816"/>
                  </a:cubicBezTo>
                  <a:lnTo>
                    <a:pt x="6161" y="10832"/>
                  </a:lnTo>
                  <a:lnTo>
                    <a:pt x="6177" y="10832"/>
                  </a:lnTo>
                  <a:lnTo>
                    <a:pt x="6177" y="10847"/>
                  </a:lnTo>
                  <a:lnTo>
                    <a:pt x="6208" y="10847"/>
                  </a:lnTo>
                  <a:cubicBezTo>
                    <a:pt x="6208" y="10863"/>
                    <a:pt x="6208" y="10863"/>
                    <a:pt x="6208" y="10863"/>
                  </a:cubicBezTo>
                  <a:lnTo>
                    <a:pt x="6192" y="10863"/>
                  </a:lnTo>
                  <a:lnTo>
                    <a:pt x="6192" y="10879"/>
                  </a:lnTo>
                  <a:cubicBezTo>
                    <a:pt x="6192" y="10879"/>
                    <a:pt x="6177" y="10894"/>
                    <a:pt x="6177" y="10894"/>
                  </a:cubicBezTo>
                  <a:cubicBezTo>
                    <a:pt x="6177" y="10894"/>
                    <a:pt x="6192" y="10910"/>
                    <a:pt x="6192" y="10910"/>
                  </a:cubicBezTo>
                  <a:lnTo>
                    <a:pt x="6208" y="10910"/>
                  </a:lnTo>
                  <a:cubicBezTo>
                    <a:pt x="6208" y="10894"/>
                    <a:pt x="6208" y="10894"/>
                    <a:pt x="6208" y="10894"/>
                  </a:cubicBezTo>
                  <a:cubicBezTo>
                    <a:pt x="6208" y="10910"/>
                    <a:pt x="6208" y="10910"/>
                    <a:pt x="6224" y="10910"/>
                  </a:cubicBezTo>
                  <a:lnTo>
                    <a:pt x="6208" y="10926"/>
                  </a:lnTo>
                  <a:lnTo>
                    <a:pt x="6208" y="10941"/>
                  </a:lnTo>
                  <a:cubicBezTo>
                    <a:pt x="6224" y="10941"/>
                    <a:pt x="6224" y="10941"/>
                    <a:pt x="6239" y="10926"/>
                  </a:cubicBezTo>
                  <a:cubicBezTo>
                    <a:pt x="6239" y="10941"/>
                    <a:pt x="6239" y="10941"/>
                    <a:pt x="6239" y="10941"/>
                  </a:cubicBezTo>
                  <a:cubicBezTo>
                    <a:pt x="6239" y="10957"/>
                    <a:pt x="6239" y="10957"/>
                    <a:pt x="6239" y="10957"/>
                  </a:cubicBezTo>
                  <a:lnTo>
                    <a:pt x="6208" y="10957"/>
                  </a:lnTo>
                  <a:cubicBezTo>
                    <a:pt x="6208" y="10957"/>
                    <a:pt x="6192" y="10973"/>
                    <a:pt x="6192" y="10973"/>
                  </a:cubicBezTo>
                  <a:cubicBezTo>
                    <a:pt x="6192" y="10973"/>
                    <a:pt x="6208" y="10988"/>
                    <a:pt x="6208" y="10988"/>
                  </a:cubicBezTo>
                  <a:lnTo>
                    <a:pt x="6192" y="10988"/>
                  </a:lnTo>
                  <a:cubicBezTo>
                    <a:pt x="6192" y="10988"/>
                    <a:pt x="6192" y="10988"/>
                    <a:pt x="6177" y="11004"/>
                  </a:cubicBezTo>
                  <a:lnTo>
                    <a:pt x="6192" y="11004"/>
                  </a:lnTo>
                  <a:cubicBezTo>
                    <a:pt x="6177" y="11004"/>
                    <a:pt x="6177" y="11004"/>
                    <a:pt x="6177" y="11020"/>
                  </a:cubicBezTo>
                  <a:lnTo>
                    <a:pt x="6192" y="11035"/>
                  </a:lnTo>
                  <a:lnTo>
                    <a:pt x="6208" y="11035"/>
                  </a:lnTo>
                  <a:lnTo>
                    <a:pt x="6224" y="11051"/>
                  </a:lnTo>
                  <a:lnTo>
                    <a:pt x="6224" y="11067"/>
                  </a:lnTo>
                  <a:lnTo>
                    <a:pt x="6239" y="11082"/>
                  </a:lnTo>
                  <a:lnTo>
                    <a:pt x="6224" y="11082"/>
                  </a:lnTo>
                  <a:cubicBezTo>
                    <a:pt x="6239" y="11082"/>
                    <a:pt x="6239" y="11098"/>
                    <a:pt x="6239" y="11098"/>
                  </a:cubicBezTo>
                  <a:cubicBezTo>
                    <a:pt x="6239" y="11098"/>
                    <a:pt x="6239" y="11114"/>
                    <a:pt x="6239" y="11114"/>
                  </a:cubicBezTo>
                  <a:lnTo>
                    <a:pt x="6250" y="11135"/>
                  </a:lnTo>
                  <a:lnTo>
                    <a:pt x="6250" y="11135"/>
                  </a:lnTo>
                  <a:cubicBezTo>
                    <a:pt x="6251" y="11133"/>
                    <a:pt x="6253" y="11131"/>
                    <a:pt x="6255" y="11129"/>
                  </a:cubicBezTo>
                  <a:lnTo>
                    <a:pt x="6255" y="11145"/>
                  </a:lnTo>
                  <a:lnTo>
                    <a:pt x="6250" y="11135"/>
                  </a:lnTo>
                  <a:lnTo>
                    <a:pt x="6250" y="11135"/>
                  </a:lnTo>
                  <a:cubicBezTo>
                    <a:pt x="6239" y="11145"/>
                    <a:pt x="6239" y="11145"/>
                    <a:pt x="6239" y="11145"/>
                  </a:cubicBezTo>
                  <a:cubicBezTo>
                    <a:pt x="6239" y="11129"/>
                    <a:pt x="6239" y="11129"/>
                    <a:pt x="6224" y="11114"/>
                  </a:cubicBezTo>
                  <a:lnTo>
                    <a:pt x="6208" y="11114"/>
                  </a:lnTo>
                  <a:cubicBezTo>
                    <a:pt x="6208" y="11129"/>
                    <a:pt x="6208" y="11129"/>
                    <a:pt x="6208" y="11129"/>
                  </a:cubicBezTo>
                  <a:lnTo>
                    <a:pt x="6208" y="11145"/>
                  </a:lnTo>
                  <a:cubicBezTo>
                    <a:pt x="6208" y="11145"/>
                    <a:pt x="6192" y="11145"/>
                    <a:pt x="6192" y="11161"/>
                  </a:cubicBezTo>
                  <a:lnTo>
                    <a:pt x="6192" y="11176"/>
                  </a:lnTo>
                  <a:cubicBezTo>
                    <a:pt x="6192" y="11176"/>
                    <a:pt x="6192" y="11192"/>
                    <a:pt x="6192" y="11192"/>
                  </a:cubicBezTo>
                  <a:lnTo>
                    <a:pt x="6208" y="11192"/>
                  </a:lnTo>
                  <a:lnTo>
                    <a:pt x="6208" y="11208"/>
                  </a:lnTo>
                  <a:lnTo>
                    <a:pt x="6239" y="11208"/>
                  </a:lnTo>
                  <a:lnTo>
                    <a:pt x="6239" y="11224"/>
                  </a:lnTo>
                  <a:lnTo>
                    <a:pt x="6239" y="11239"/>
                  </a:lnTo>
                  <a:lnTo>
                    <a:pt x="6255" y="11255"/>
                  </a:lnTo>
                  <a:lnTo>
                    <a:pt x="6302" y="11255"/>
                  </a:lnTo>
                  <a:cubicBezTo>
                    <a:pt x="6318" y="11255"/>
                    <a:pt x="6318" y="11239"/>
                    <a:pt x="6318" y="11239"/>
                  </a:cubicBezTo>
                  <a:lnTo>
                    <a:pt x="6333" y="11239"/>
                  </a:lnTo>
                  <a:cubicBezTo>
                    <a:pt x="6349" y="11239"/>
                    <a:pt x="6349" y="11208"/>
                    <a:pt x="6333" y="11192"/>
                  </a:cubicBezTo>
                  <a:lnTo>
                    <a:pt x="6318" y="11192"/>
                  </a:lnTo>
                  <a:cubicBezTo>
                    <a:pt x="6302" y="11176"/>
                    <a:pt x="6302" y="11161"/>
                    <a:pt x="6286" y="11161"/>
                  </a:cubicBezTo>
                  <a:lnTo>
                    <a:pt x="6271" y="11145"/>
                  </a:lnTo>
                  <a:lnTo>
                    <a:pt x="6286" y="11145"/>
                  </a:lnTo>
                  <a:cubicBezTo>
                    <a:pt x="6286" y="11145"/>
                    <a:pt x="6286" y="11129"/>
                    <a:pt x="6286" y="11129"/>
                  </a:cubicBezTo>
                  <a:lnTo>
                    <a:pt x="6286" y="11114"/>
                  </a:lnTo>
                  <a:cubicBezTo>
                    <a:pt x="6286" y="11114"/>
                    <a:pt x="6286" y="11098"/>
                    <a:pt x="6271" y="11098"/>
                  </a:cubicBezTo>
                  <a:lnTo>
                    <a:pt x="6286" y="11082"/>
                  </a:lnTo>
                  <a:lnTo>
                    <a:pt x="6286" y="11098"/>
                  </a:lnTo>
                  <a:cubicBezTo>
                    <a:pt x="6302" y="11098"/>
                    <a:pt x="6302" y="11114"/>
                    <a:pt x="6302" y="11129"/>
                  </a:cubicBezTo>
                  <a:cubicBezTo>
                    <a:pt x="6302" y="11129"/>
                    <a:pt x="6302" y="11129"/>
                    <a:pt x="6302" y="11145"/>
                  </a:cubicBezTo>
                  <a:cubicBezTo>
                    <a:pt x="6318" y="11129"/>
                    <a:pt x="6318" y="11129"/>
                    <a:pt x="6318" y="11114"/>
                  </a:cubicBezTo>
                  <a:cubicBezTo>
                    <a:pt x="6318" y="11114"/>
                    <a:pt x="6333" y="11114"/>
                    <a:pt x="6333" y="11098"/>
                  </a:cubicBezTo>
                  <a:lnTo>
                    <a:pt x="6333" y="11098"/>
                  </a:lnTo>
                  <a:cubicBezTo>
                    <a:pt x="6333" y="11114"/>
                    <a:pt x="6333" y="11114"/>
                    <a:pt x="6318" y="11114"/>
                  </a:cubicBezTo>
                  <a:cubicBezTo>
                    <a:pt x="6318" y="11114"/>
                    <a:pt x="6318" y="11129"/>
                    <a:pt x="6318" y="11129"/>
                  </a:cubicBezTo>
                  <a:lnTo>
                    <a:pt x="6333" y="11129"/>
                  </a:lnTo>
                  <a:cubicBezTo>
                    <a:pt x="6333" y="11129"/>
                    <a:pt x="6333" y="11129"/>
                    <a:pt x="6333" y="11114"/>
                  </a:cubicBezTo>
                  <a:lnTo>
                    <a:pt x="6349" y="11114"/>
                  </a:lnTo>
                  <a:cubicBezTo>
                    <a:pt x="6349" y="11129"/>
                    <a:pt x="6349" y="11129"/>
                    <a:pt x="6349" y="11129"/>
                  </a:cubicBezTo>
                  <a:lnTo>
                    <a:pt x="6333" y="11129"/>
                  </a:lnTo>
                  <a:cubicBezTo>
                    <a:pt x="6333" y="11129"/>
                    <a:pt x="6318" y="11145"/>
                    <a:pt x="6318" y="11145"/>
                  </a:cubicBezTo>
                  <a:lnTo>
                    <a:pt x="6333" y="11161"/>
                  </a:lnTo>
                  <a:lnTo>
                    <a:pt x="6333" y="11176"/>
                  </a:lnTo>
                  <a:lnTo>
                    <a:pt x="6349" y="11176"/>
                  </a:lnTo>
                  <a:lnTo>
                    <a:pt x="6349" y="11192"/>
                  </a:lnTo>
                  <a:lnTo>
                    <a:pt x="6365" y="11192"/>
                  </a:lnTo>
                  <a:cubicBezTo>
                    <a:pt x="6380" y="11192"/>
                    <a:pt x="6380" y="11176"/>
                    <a:pt x="6365" y="11176"/>
                  </a:cubicBezTo>
                  <a:lnTo>
                    <a:pt x="6380" y="11176"/>
                  </a:lnTo>
                  <a:cubicBezTo>
                    <a:pt x="6380" y="11176"/>
                    <a:pt x="6396" y="11192"/>
                    <a:pt x="6396" y="11192"/>
                  </a:cubicBezTo>
                  <a:lnTo>
                    <a:pt x="6396" y="11208"/>
                  </a:lnTo>
                  <a:lnTo>
                    <a:pt x="6380" y="11192"/>
                  </a:lnTo>
                  <a:cubicBezTo>
                    <a:pt x="6380" y="11192"/>
                    <a:pt x="6380" y="11208"/>
                    <a:pt x="6365" y="11208"/>
                  </a:cubicBezTo>
                  <a:cubicBezTo>
                    <a:pt x="6349" y="11224"/>
                    <a:pt x="6349" y="11224"/>
                    <a:pt x="6349" y="11239"/>
                  </a:cubicBezTo>
                  <a:cubicBezTo>
                    <a:pt x="6333" y="11255"/>
                    <a:pt x="6333" y="11255"/>
                    <a:pt x="6333" y="11255"/>
                  </a:cubicBezTo>
                  <a:lnTo>
                    <a:pt x="6318" y="11255"/>
                  </a:lnTo>
                  <a:cubicBezTo>
                    <a:pt x="6318" y="11255"/>
                    <a:pt x="6302" y="11271"/>
                    <a:pt x="6286" y="11271"/>
                  </a:cubicBezTo>
                  <a:cubicBezTo>
                    <a:pt x="6302" y="11286"/>
                    <a:pt x="6302" y="11302"/>
                    <a:pt x="6318" y="11318"/>
                  </a:cubicBezTo>
                  <a:cubicBezTo>
                    <a:pt x="6333" y="11318"/>
                    <a:pt x="6333" y="11318"/>
                    <a:pt x="6333" y="11333"/>
                  </a:cubicBezTo>
                  <a:lnTo>
                    <a:pt x="6349" y="11333"/>
                  </a:lnTo>
                  <a:cubicBezTo>
                    <a:pt x="6365" y="11333"/>
                    <a:pt x="6365" y="11333"/>
                    <a:pt x="6365" y="11349"/>
                  </a:cubicBezTo>
                  <a:lnTo>
                    <a:pt x="6380" y="11333"/>
                  </a:lnTo>
                  <a:cubicBezTo>
                    <a:pt x="6380" y="11349"/>
                    <a:pt x="6380" y="11349"/>
                    <a:pt x="6380" y="11349"/>
                  </a:cubicBezTo>
                  <a:lnTo>
                    <a:pt x="6412" y="11349"/>
                  </a:lnTo>
                  <a:lnTo>
                    <a:pt x="6427" y="11365"/>
                  </a:lnTo>
                  <a:cubicBezTo>
                    <a:pt x="6443" y="11349"/>
                    <a:pt x="6443" y="11349"/>
                    <a:pt x="6459" y="11333"/>
                  </a:cubicBezTo>
                  <a:cubicBezTo>
                    <a:pt x="6443" y="11318"/>
                    <a:pt x="6443" y="11318"/>
                    <a:pt x="6443" y="11318"/>
                  </a:cubicBezTo>
                  <a:lnTo>
                    <a:pt x="6427" y="11302"/>
                  </a:lnTo>
                  <a:cubicBezTo>
                    <a:pt x="6443" y="11302"/>
                    <a:pt x="6443" y="11286"/>
                    <a:pt x="6459" y="11286"/>
                  </a:cubicBezTo>
                  <a:cubicBezTo>
                    <a:pt x="6459" y="11286"/>
                    <a:pt x="6459" y="11302"/>
                    <a:pt x="6459" y="11302"/>
                  </a:cubicBezTo>
                  <a:lnTo>
                    <a:pt x="6443" y="11302"/>
                  </a:lnTo>
                  <a:cubicBezTo>
                    <a:pt x="6459" y="11318"/>
                    <a:pt x="6459" y="11318"/>
                    <a:pt x="6474" y="11333"/>
                  </a:cubicBezTo>
                  <a:cubicBezTo>
                    <a:pt x="6474" y="11333"/>
                    <a:pt x="6474" y="11318"/>
                    <a:pt x="6490" y="11318"/>
                  </a:cubicBezTo>
                  <a:cubicBezTo>
                    <a:pt x="6474" y="11302"/>
                    <a:pt x="6490" y="11302"/>
                    <a:pt x="6474" y="11286"/>
                  </a:cubicBezTo>
                  <a:lnTo>
                    <a:pt x="6490" y="11286"/>
                  </a:lnTo>
                  <a:cubicBezTo>
                    <a:pt x="6506" y="11286"/>
                    <a:pt x="6506" y="11271"/>
                    <a:pt x="6506" y="11271"/>
                  </a:cubicBezTo>
                  <a:cubicBezTo>
                    <a:pt x="6521" y="11271"/>
                    <a:pt x="6521" y="11286"/>
                    <a:pt x="6521" y="11286"/>
                  </a:cubicBezTo>
                  <a:cubicBezTo>
                    <a:pt x="6521" y="11302"/>
                    <a:pt x="6521" y="11302"/>
                    <a:pt x="6537" y="11302"/>
                  </a:cubicBezTo>
                  <a:lnTo>
                    <a:pt x="6553" y="11318"/>
                  </a:lnTo>
                  <a:cubicBezTo>
                    <a:pt x="6545" y="11310"/>
                    <a:pt x="6537" y="11310"/>
                    <a:pt x="6531" y="11310"/>
                  </a:cubicBezTo>
                  <a:cubicBezTo>
                    <a:pt x="6525" y="11310"/>
                    <a:pt x="6521" y="11310"/>
                    <a:pt x="6521" y="11302"/>
                  </a:cubicBezTo>
                  <a:cubicBezTo>
                    <a:pt x="6490" y="11318"/>
                    <a:pt x="6521" y="11318"/>
                    <a:pt x="6506" y="11333"/>
                  </a:cubicBezTo>
                  <a:cubicBezTo>
                    <a:pt x="6490" y="11349"/>
                    <a:pt x="6490" y="11349"/>
                    <a:pt x="6474" y="11365"/>
                  </a:cubicBezTo>
                  <a:cubicBezTo>
                    <a:pt x="6474" y="11365"/>
                    <a:pt x="6459" y="11365"/>
                    <a:pt x="6459" y="11380"/>
                  </a:cubicBezTo>
                  <a:lnTo>
                    <a:pt x="6443" y="11380"/>
                  </a:lnTo>
                  <a:cubicBezTo>
                    <a:pt x="6427" y="11380"/>
                    <a:pt x="6427" y="11380"/>
                    <a:pt x="6427" y="11396"/>
                  </a:cubicBezTo>
                  <a:cubicBezTo>
                    <a:pt x="6427" y="11380"/>
                    <a:pt x="6412" y="11380"/>
                    <a:pt x="6412" y="11380"/>
                  </a:cubicBezTo>
                  <a:lnTo>
                    <a:pt x="6396" y="11380"/>
                  </a:lnTo>
                  <a:cubicBezTo>
                    <a:pt x="6396" y="11380"/>
                    <a:pt x="6365" y="11365"/>
                    <a:pt x="6349" y="11333"/>
                  </a:cubicBezTo>
                  <a:cubicBezTo>
                    <a:pt x="6349" y="11349"/>
                    <a:pt x="6349" y="11349"/>
                    <a:pt x="6349" y="11349"/>
                  </a:cubicBezTo>
                  <a:lnTo>
                    <a:pt x="6349" y="11365"/>
                  </a:lnTo>
                  <a:lnTo>
                    <a:pt x="6365" y="11365"/>
                  </a:lnTo>
                  <a:lnTo>
                    <a:pt x="6396" y="11412"/>
                  </a:lnTo>
                  <a:cubicBezTo>
                    <a:pt x="6396" y="11412"/>
                    <a:pt x="6412" y="11412"/>
                    <a:pt x="6412" y="11427"/>
                  </a:cubicBezTo>
                  <a:cubicBezTo>
                    <a:pt x="6412" y="11443"/>
                    <a:pt x="6443" y="11443"/>
                    <a:pt x="6443" y="11459"/>
                  </a:cubicBezTo>
                  <a:cubicBezTo>
                    <a:pt x="6443" y="11474"/>
                    <a:pt x="6459" y="11474"/>
                    <a:pt x="6459" y="11474"/>
                  </a:cubicBezTo>
                  <a:lnTo>
                    <a:pt x="6474" y="11474"/>
                  </a:lnTo>
                  <a:lnTo>
                    <a:pt x="6490" y="11459"/>
                  </a:lnTo>
                  <a:lnTo>
                    <a:pt x="6506" y="11474"/>
                  </a:lnTo>
                  <a:cubicBezTo>
                    <a:pt x="6521" y="11474"/>
                    <a:pt x="6521" y="11459"/>
                    <a:pt x="6521" y="11459"/>
                  </a:cubicBezTo>
                  <a:lnTo>
                    <a:pt x="6568" y="11459"/>
                  </a:lnTo>
                  <a:lnTo>
                    <a:pt x="6584" y="11443"/>
                  </a:lnTo>
                  <a:cubicBezTo>
                    <a:pt x="6600" y="11443"/>
                    <a:pt x="6600" y="11459"/>
                    <a:pt x="6600" y="11459"/>
                  </a:cubicBezTo>
                  <a:lnTo>
                    <a:pt x="6615" y="11443"/>
                  </a:lnTo>
                  <a:cubicBezTo>
                    <a:pt x="6615" y="11443"/>
                    <a:pt x="6600" y="11412"/>
                    <a:pt x="6600" y="11412"/>
                  </a:cubicBezTo>
                  <a:lnTo>
                    <a:pt x="6615" y="11412"/>
                  </a:lnTo>
                  <a:cubicBezTo>
                    <a:pt x="6615" y="11412"/>
                    <a:pt x="6615" y="11396"/>
                    <a:pt x="6615" y="11396"/>
                  </a:cubicBezTo>
                  <a:cubicBezTo>
                    <a:pt x="6600" y="11380"/>
                    <a:pt x="6584" y="11365"/>
                    <a:pt x="6584" y="11349"/>
                  </a:cubicBezTo>
                  <a:lnTo>
                    <a:pt x="6600" y="11349"/>
                  </a:lnTo>
                  <a:cubicBezTo>
                    <a:pt x="6600" y="11365"/>
                    <a:pt x="6600" y="11365"/>
                    <a:pt x="6600" y="11365"/>
                  </a:cubicBezTo>
                  <a:cubicBezTo>
                    <a:pt x="6615" y="11349"/>
                    <a:pt x="6615" y="11349"/>
                    <a:pt x="6615" y="11349"/>
                  </a:cubicBezTo>
                  <a:lnTo>
                    <a:pt x="6615" y="11333"/>
                  </a:lnTo>
                  <a:cubicBezTo>
                    <a:pt x="6615" y="11318"/>
                    <a:pt x="6615" y="11318"/>
                    <a:pt x="6600" y="11318"/>
                  </a:cubicBezTo>
                  <a:lnTo>
                    <a:pt x="6615" y="11318"/>
                  </a:lnTo>
                  <a:cubicBezTo>
                    <a:pt x="6615" y="11310"/>
                    <a:pt x="6615" y="11310"/>
                    <a:pt x="6615" y="11310"/>
                  </a:cubicBezTo>
                  <a:cubicBezTo>
                    <a:pt x="6615" y="11310"/>
                    <a:pt x="6615" y="11310"/>
                    <a:pt x="6615" y="11302"/>
                  </a:cubicBezTo>
                  <a:lnTo>
                    <a:pt x="6600" y="11302"/>
                  </a:lnTo>
                  <a:cubicBezTo>
                    <a:pt x="6584" y="11286"/>
                    <a:pt x="6584" y="11286"/>
                    <a:pt x="6584" y="11286"/>
                  </a:cubicBezTo>
                  <a:lnTo>
                    <a:pt x="6584" y="11271"/>
                  </a:lnTo>
                  <a:cubicBezTo>
                    <a:pt x="6584" y="11271"/>
                    <a:pt x="6584" y="11255"/>
                    <a:pt x="6600" y="11255"/>
                  </a:cubicBezTo>
                  <a:lnTo>
                    <a:pt x="6584" y="11255"/>
                  </a:lnTo>
                  <a:cubicBezTo>
                    <a:pt x="6584" y="11239"/>
                    <a:pt x="6600" y="11239"/>
                    <a:pt x="6600" y="11239"/>
                  </a:cubicBezTo>
                  <a:lnTo>
                    <a:pt x="6584" y="11224"/>
                  </a:lnTo>
                  <a:lnTo>
                    <a:pt x="6568" y="11224"/>
                  </a:lnTo>
                  <a:cubicBezTo>
                    <a:pt x="6568" y="11208"/>
                    <a:pt x="6568" y="11208"/>
                    <a:pt x="6568" y="11208"/>
                  </a:cubicBezTo>
                  <a:lnTo>
                    <a:pt x="6553" y="11192"/>
                  </a:lnTo>
                  <a:cubicBezTo>
                    <a:pt x="6553" y="11192"/>
                    <a:pt x="6553" y="11192"/>
                    <a:pt x="6553" y="11176"/>
                  </a:cubicBezTo>
                  <a:cubicBezTo>
                    <a:pt x="6553" y="11176"/>
                    <a:pt x="6537" y="11161"/>
                    <a:pt x="6537" y="11161"/>
                  </a:cubicBezTo>
                  <a:lnTo>
                    <a:pt x="6521" y="11161"/>
                  </a:lnTo>
                  <a:cubicBezTo>
                    <a:pt x="6521" y="11145"/>
                    <a:pt x="6521" y="11145"/>
                    <a:pt x="6521" y="11145"/>
                  </a:cubicBezTo>
                  <a:cubicBezTo>
                    <a:pt x="6521" y="11129"/>
                    <a:pt x="6506" y="11129"/>
                    <a:pt x="6521" y="11114"/>
                  </a:cubicBezTo>
                  <a:lnTo>
                    <a:pt x="6506" y="11098"/>
                  </a:lnTo>
                  <a:cubicBezTo>
                    <a:pt x="6506" y="11114"/>
                    <a:pt x="6506" y="11129"/>
                    <a:pt x="6506" y="11129"/>
                  </a:cubicBezTo>
                  <a:lnTo>
                    <a:pt x="6490" y="11129"/>
                  </a:lnTo>
                  <a:cubicBezTo>
                    <a:pt x="6490" y="11145"/>
                    <a:pt x="6490" y="11145"/>
                    <a:pt x="6506" y="11161"/>
                  </a:cubicBezTo>
                  <a:lnTo>
                    <a:pt x="6490" y="11161"/>
                  </a:lnTo>
                  <a:cubicBezTo>
                    <a:pt x="6490" y="11145"/>
                    <a:pt x="6490" y="11145"/>
                    <a:pt x="6490" y="11145"/>
                  </a:cubicBezTo>
                  <a:lnTo>
                    <a:pt x="6490" y="11129"/>
                  </a:lnTo>
                  <a:lnTo>
                    <a:pt x="6490" y="11114"/>
                  </a:lnTo>
                  <a:cubicBezTo>
                    <a:pt x="6490" y="11098"/>
                    <a:pt x="6490" y="11098"/>
                    <a:pt x="6490" y="11098"/>
                  </a:cubicBezTo>
                  <a:lnTo>
                    <a:pt x="6490" y="11082"/>
                  </a:lnTo>
                  <a:lnTo>
                    <a:pt x="6490" y="11067"/>
                  </a:lnTo>
                  <a:lnTo>
                    <a:pt x="6474" y="11082"/>
                  </a:lnTo>
                  <a:cubicBezTo>
                    <a:pt x="6474" y="11090"/>
                    <a:pt x="6474" y="11090"/>
                    <a:pt x="6474" y="11090"/>
                  </a:cubicBezTo>
                  <a:cubicBezTo>
                    <a:pt x="6474" y="11090"/>
                    <a:pt x="6474" y="11090"/>
                    <a:pt x="6474" y="11098"/>
                  </a:cubicBezTo>
                  <a:cubicBezTo>
                    <a:pt x="6474" y="11098"/>
                    <a:pt x="6474" y="11098"/>
                    <a:pt x="6474" y="11114"/>
                  </a:cubicBezTo>
                  <a:lnTo>
                    <a:pt x="6459" y="11114"/>
                  </a:lnTo>
                  <a:lnTo>
                    <a:pt x="6443" y="11098"/>
                  </a:lnTo>
                  <a:cubicBezTo>
                    <a:pt x="6427" y="11082"/>
                    <a:pt x="6427" y="11067"/>
                    <a:pt x="6427" y="11067"/>
                  </a:cubicBezTo>
                  <a:cubicBezTo>
                    <a:pt x="6427" y="11067"/>
                    <a:pt x="6443" y="11051"/>
                    <a:pt x="6443" y="11051"/>
                  </a:cubicBezTo>
                  <a:cubicBezTo>
                    <a:pt x="6427" y="11035"/>
                    <a:pt x="6427" y="11035"/>
                    <a:pt x="6427" y="11035"/>
                  </a:cubicBezTo>
                  <a:cubicBezTo>
                    <a:pt x="6412" y="11020"/>
                    <a:pt x="6412" y="11020"/>
                    <a:pt x="6412" y="11020"/>
                  </a:cubicBezTo>
                  <a:cubicBezTo>
                    <a:pt x="6396" y="11035"/>
                    <a:pt x="6396" y="11035"/>
                    <a:pt x="6396" y="11035"/>
                  </a:cubicBezTo>
                  <a:cubicBezTo>
                    <a:pt x="6396" y="11051"/>
                    <a:pt x="6396" y="11051"/>
                    <a:pt x="6412" y="11051"/>
                  </a:cubicBezTo>
                  <a:lnTo>
                    <a:pt x="6412" y="11067"/>
                  </a:lnTo>
                  <a:cubicBezTo>
                    <a:pt x="6396" y="11051"/>
                    <a:pt x="6396" y="11051"/>
                    <a:pt x="6380" y="11051"/>
                  </a:cubicBezTo>
                  <a:cubicBezTo>
                    <a:pt x="6380" y="11035"/>
                    <a:pt x="6396" y="11035"/>
                    <a:pt x="6396" y="11020"/>
                  </a:cubicBezTo>
                  <a:lnTo>
                    <a:pt x="6380" y="11020"/>
                  </a:lnTo>
                  <a:lnTo>
                    <a:pt x="6380" y="11004"/>
                  </a:lnTo>
                  <a:cubicBezTo>
                    <a:pt x="6380" y="11004"/>
                    <a:pt x="6396" y="10988"/>
                    <a:pt x="6396" y="10973"/>
                  </a:cubicBezTo>
                  <a:lnTo>
                    <a:pt x="6396" y="10973"/>
                  </a:lnTo>
                  <a:lnTo>
                    <a:pt x="6380" y="10988"/>
                  </a:lnTo>
                  <a:lnTo>
                    <a:pt x="6380" y="10973"/>
                  </a:lnTo>
                  <a:lnTo>
                    <a:pt x="6365" y="10973"/>
                  </a:lnTo>
                  <a:cubicBezTo>
                    <a:pt x="6365" y="10965"/>
                    <a:pt x="6365" y="10965"/>
                    <a:pt x="6365" y="10965"/>
                  </a:cubicBezTo>
                  <a:cubicBezTo>
                    <a:pt x="6365" y="10965"/>
                    <a:pt x="6365" y="10965"/>
                    <a:pt x="6365" y="10957"/>
                  </a:cubicBezTo>
                  <a:lnTo>
                    <a:pt x="6380" y="10957"/>
                  </a:lnTo>
                  <a:lnTo>
                    <a:pt x="6365" y="10941"/>
                  </a:lnTo>
                  <a:lnTo>
                    <a:pt x="6365" y="10926"/>
                  </a:lnTo>
                  <a:lnTo>
                    <a:pt x="6349" y="10926"/>
                  </a:lnTo>
                  <a:lnTo>
                    <a:pt x="6349" y="10910"/>
                  </a:lnTo>
                  <a:cubicBezTo>
                    <a:pt x="6365" y="10910"/>
                    <a:pt x="6365" y="10926"/>
                    <a:pt x="6365" y="10926"/>
                  </a:cubicBezTo>
                  <a:lnTo>
                    <a:pt x="6380" y="10910"/>
                  </a:lnTo>
                  <a:cubicBezTo>
                    <a:pt x="6388" y="10902"/>
                    <a:pt x="6388" y="10902"/>
                    <a:pt x="6386" y="10902"/>
                  </a:cubicBezTo>
                  <a:cubicBezTo>
                    <a:pt x="6384" y="10902"/>
                    <a:pt x="6380" y="10902"/>
                    <a:pt x="6380" y="10894"/>
                  </a:cubicBezTo>
                  <a:cubicBezTo>
                    <a:pt x="6396" y="10894"/>
                    <a:pt x="6396" y="10894"/>
                    <a:pt x="6396" y="10879"/>
                  </a:cubicBezTo>
                  <a:lnTo>
                    <a:pt x="6412" y="10894"/>
                  </a:lnTo>
                  <a:cubicBezTo>
                    <a:pt x="6412" y="10879"/>
                    <a:pt x="6412" y="10879"/>
                    <a:pt x="6412" y="10879"/>
                  </a:cubicBezTo>
                  <a:lnTo>
                    <a:pt x="6412" y="10863"/>
                  </a:lnTo>
                  <a:lnTo>
                    <a:pt x="6427" y="10863"/>
                  </a:lnTo>
                  <a:cubicBezTo>
                    <a:pt x="6412" y="10847"/>
                    <a:pt x="6412" y="10847"/>
                    <a:pt x="6396" y="10847"/>
                  </a:cubicBezTo>
                  <a:lnTo>
                    <a:pt x="6365" y="10847"/>
                  </a:lnTo>
                  <a:cubicBezTo>
                    <a:pt x="6365" y="10847"/>
                    <a:pt x="6365" y="10832"/>
                    <a:pt x="6365" y="10832"/>
                  </a:cubicBezTo>
                  <a:lnTo>
                    <a:pt x="6349" y="10832"/>
                  </a:lnTo>
                  <a:cubicBezTo>
                    <a:pt x="6357" y="10824"/>
                    <a:pt x="6361" y="10820"/>
                    <a:pt x="6365" y="10820"/>
                  </a:cubicBezTo>
                  <a:cubicBezTo>
                    <a:pt x="6369" y="10820"/>
                    <a:pt x="6373" y="10824"/>
                    <a:pt x="6380" y="10832"/>
                  </a:cubicBezTo>
                  <a:cubicBezTo>
                    <a:pt x="6380" y="10816"/>
                    <a:pt x="6380" y="10816"/>
                    <a:pt x="6396" y="10816"/>
                  </a:cubicBezTo>
                  <a:cubicBezTo>
                    <a:pt x="6380" y="10800"/>
                    <a:pt x="6380" y="10800"/>
                    <a:pt x="6380" y="10800"/>
                  </a:cubicBezTo>
                  <a:cubicBezTo>
                    <a:pt x="6380" y="10785"/>
                    <a:pt x="6396" y="10785"/>
                    <a:pt x="6380" y="10769"/>
                  </a:cubicBezTo>
                  <a:lnTo>
                    <a:pt x="6396" y="10769"/>
                  </a:lnTo>
                  <a:lnTo>
                    <a:pt x="6396" y="10753"/>
                  </a:lnTo>
                  <a:cubicBezTo>
                    <a:pt x="6404" y="10745"/>
                    <a:pt x="6404" y="10742"/>
                    <a:pt x="6404" y="10742"/>
                  </a:cubicBezTo>
                  <a:cubicBezTo>
                    <a:pt x="6404" y="10742"/>
                    <a:pt x="6404" y="10745"/>
                    <a:pt x="6412" y="10753"/>
                  </a:cubicBezTo>
                  <a:lnTo>
                    <a:pt x="6412" y="10738"/>
                  </a:lnTo>
                  <a:lnTo>
                    <a:pt x="6412" y="10722"/>
                  </a:lnTo>
                  <a:lnTo>
                    <a:pt x="6427" y="10722"/>
                  </a:lnTo>
                  <a:cubicBezTo>
                    <a:pt x="6427" y="10722"/>
                    <a:pt x="6427" y="10738"/>
                    <a:pt x="6427" y="10738"/>
                  </a:cubicBezTo>
                  <a:lnTo>
                    <a:pt x="6443" y="10738"/>
                  </a:lnTo>
                  <a:cubicBezTo>
                    <a:pt x="6459" y="10722"/>
                    <a:pt x="6443" y="10722"/>
                    <a:pt x="6443" y="10706"/>
                  </a:cubicBezTo>
                  <a:lnTo>
                    <a:pt x="6459" y="10706"/>
                  </a:lnTo>
                  <a:lnTo>
                    <a:pt x="6459" y="10722"/>
                  </a:lnTo>
                  <a:lnTo>
                    <a:pt x="6521" y="10722"/>
                  </a:lnTo>
                  <a:cubicBezTo>
                    <a:pt x="6537" y="10722"/>
                    <a:pt x="6537" y="10706"/>
                    <a:pt x="6537" y="10706"/>
                  </a:cubicBezTo>
                  <a:lnTo>
                    <a:pt x="6537" y="10691"/>
                  </a:lnTo>
                  <a:cubicBezTo>
                    <a:pt x="6553" y="10675"/>
                    <a:pt x="6537" y="10659"/>
                    <a:pt x="6553" y="10644"/>
                  </a:cubicBezTo>
                  <a:lnTo>
                    <a:pt x="6553" y="10659"/>
                  </a:lnTo>
                  <a:lnTo>
                    <a:pt x="6568" y="10659"/>
                  </a:lnTo>
                  <a:lnTo>
                    <a:pt x="6584" y="10675"/>
                  </a:lnTo>
                  <a:cubicBezTo>
                    <a:pt x="6584" y="10675"/>
                    <a:pt x="6584" y="10691"/>
                    <a:pt x="6600" y="10691"/>
                  </a:cubicBezTo>
                  <a:cubicBezTo>
                    <a:pt x="6600" y="10706"/>
                    <a:pt x="6615" y="10706"/>
                    <a:pt x="6615" y="10706"/>
                  </a:cubicBezTo>
                  <a:cubicBezTo>
                    <a:pt x="6615" y="10706"/>
                    <a:pt x="6615" y="10706"/>
                    <a:pt x="6615" y="10722"/>
                  </a:cubicBezTo>
                  <a:lnTo>
                    <a:pt x="6631" y="10722"/>
                  </a:lnTo>
                  <a:lnTo>
                    <a:pt x="6647" y="10738"/>
                  </a:lnTo>
                  <a:cubicBezTo>
                    <a:pt x="6647" y="10722"/>
                    <a:pt x="6647" y="10722"/>
                    <a:pt x="6647" y="10722"/>
                  </a:cubicBezTo>
                  <a:cubicBezTo>
                    <a:pt x="6647" y="10738"/>
                    <a:pt x="6647" y="10738"/>
                    <a:pt x="6662" y="10738"/>
                  </a:cubicBezTo>
                  <a:lnTo>
                    <a:pt x="6662" y="10753"/>
                  </a:lnTo>
                  <a:cubicBezTo>
                    <a:pt x="6662" y="10769"/>
                    <a:pt x="6678" y="10769"/>
                    <a:pt x="6678" y="10769"/>
                  </a:cubicBezTo>
                  <a:lnTo>
                    <a:pt x="6694" y="10769"/>
                  </a:lnTo>
                  <a:cubicBezTo>
                    <a:pt x="6694" y="10769"/>
                    <a:pt x="6710" y="10769"/>
                    <a:pt x="6710" y="10753"/>
                  </a:cubicBezTo>
                  <a:lnTo>
                    <a:pt x="6741" y="10753"/>
                  </a:lnTo>
                  <a:cubicBezTo>
                    <a:pt x="6741" y="10738"/>
                    <a:pt x="6741" y="10738"/>
                    <a:pt x="6741" y="10738"/>
                  </a:cubicBezTo>
                  <a:lnTo>
                    <a:pt x="6741" y="10722"/>
                  </a:lnTo>
                  <a:cubicBezTo>
                    <a:pt x="6741" y="10722"/>
                    <a:pt x="6725" y="10706"/>
                    <a:pt x="6725" y="10706"/>
                  </a:cubicBezTo>
                  <a:cubicBezTo>
                    <a:pt x="6725" y="10691"/>
                    <a:pt x="6725" y="10691"/>
                    <a:pt x="6710" y="10691"/>
                  </a:cubicBezTo>
                  <a:cubicBezTo>
                    <a:pt x="6694" y="10691"/>
                    <a:pt x="6694" y="10675"/>
                    <a:pt x="6694" y="10675"/>
                  </a:cubicBezTo>
                  <a:lnTo>
                    <a:pt x="6694" y="10691"/>
                  </a:lnTo>
                  <a:cubicBezTo>
                    <a:pt x="6678" y="10675"/>
                    <a:pt x="6678" y="10675"/>
                    <a:pt x="6662" y="10675"/>
                  </a:cubicBezTo>
                  <a:lnTo>
                    <a:pt x="6678" y="10675"/>
                  </a:lnTo>
                  <a:cubicBezTo>
                    <a:pt x="6662" y="10659"/>
                    <a:pt x="6662" y="10659"/>
                    <a:pt x="6662" y="10659"/>
                  </a:cubicBezTo>
                  <a:cubicBezTo>
                    <a:pt x="6662" y="10644"/>
                    <a:pt x="6662" y="10644"/>
                    <a:pt x="6647" y="10644"/>
                  </a:cubicBezTo>
                  <a:lnTo>
                    <a:pt x="6647" y="10659"/>
                  </a:lnTo>
                  <a:lnTo>
                    <a:pt x="6647" y="10675"/>
                  </a:lnTo>
                  <a:lnTo>
                    <a:pt x="6631" y="10675"/>
                  </a:lnTo>
                  <a:cubicBezTo>
                    <a:pt x="6631" y="10659"/>
                    <a:pt x="6647" y="10659"/>
                    <a:pt x="6647" y="10659"/>
                  </a:cubicBezTo>
                  <a:cubicBezTo>
                    <a:pt x="6647" y="10651"/>
                    <a:pt x="6647" y="10651"/>
                    <a:pt x="6645" y="10651"/>
                  </a:cubicBezTo>
                  <a:cubicBezTo>
                    <a:pt x="6643" y="10651"/>
                    <a:pt x="6639" y="10651"/>
                    <a:pt x="6631" y="10644"/>
                  </a:cubicBezTo>
                  <a:cubicBezTo>
                    <a:pt x="6615" y="10628"/>
                    <a:pt x="6615" y="10628"/>
                    <a:pt x="6631" y="10612"/>
                  </a:cubicBezTo>
                  <a:lnTo>
                    <a:pt x="6615" y="10612"/>
                  </a:lnTo>
                  <a:lnTo>
                    <a:pt x="6615" y="10597"/>
                  </a:lnTo>
                  <a:cubicBezTo>
                    <a:pt x="6615" y="10581"/>
                    <a:pt x="6631" y="10581"/>
                    <a:pt x="6631" y="10581"/>
                  </a:cubicBezTo>
                  <a:cubicBezTo>
                    <a:pt x="6631" y="10565"/>
                    <a:pt x="6631" y="10565"/>
                    <a:pt x="6615" y="10565"/>
                  </a:cubicBezTo>
                  <a:cubicBezTo>
                    <a:pt x="6631" y="10565"/>
                    <a:pt x="6631" y="10550"/>
                    <a:pt x="6647" y="10550"/>
                  </a:cubicBezTo>
                  <a:cubicBezTo>
                    <a:pt x="6639" y="10542"/>
                    <a:pt x="6635" y="10538"/>
                    <a:pt x="6633" y="10538"/>
                  </a:cubicBezTo>
                  <a:cubicBezTo>
                    <a:pt x="6631" y="10538"/>
                    <a:pt x="6631" y="10542"/>
                    <a:pt x="6631" y="10550"/>
                  </a:cubicBezTo>
                  <a:lnTo>
                    <a:pt x="6631" y="10534"/>
                  </a:lnTo>
                  <a:lnTo>
                    <a:pt x="6647" y="10534"/>
                  </a:lnTo>
                  <a:cubicBezTo>
                    <a:pt x="6631" y="10534"/>
                    <a:pt x="6631" y="10518"/>
                    <a:pt x="6631" y="10518"/>
                  </a:cubicBezTo>
                  <a:lnTo>
                    <a:pt x="6615" y="10534"/>
                  </a:lnTo>
                  <a:cubicBezTo>
                    <a:pt x="6615" y="10518"/>
                    <a:pt x="6615" y="10518"/>
                    <a:pt x="6615" y="10518"/>
                  </a:cubicBezTo>
                  <a:lnTo>
                    <a:pt x="6615" y="10502"/>
                  </a:lnTo>
                  <a:lnTo>
                    <a:pt x="6631" y="10502"/>
                  </a:lnTo>
                  <a:cubicBezTo>
                    <a:pt x="6631" y="10502"/>
                    <a:pt x="6631" y="10518"/>
                    <a:pt x="6647" y="10518"/>
                  </a:cubicBezTo>
                  <a:cubicBezTo>
                    <a:pt x="6647" y="10502"/>
                    <a:pt x="6647" y="10502"/>
                    <a:pt x="6647" y="10487"/>
                  </a:cubicBezTo>
                  <a:lnTo>
                    <a:pt x="6631" y="10487"/>
                  </a:lnTo>
                  <a:cubicBezTo>
                    <a:pt x="6631" y="10471"/>
                    <a:pt x="6631" y="10471"/>
                    <a:pt x="6631" y="10471"/>
                  </a:cubicBezTo>
                  <a:cubicBezTo>
                    <a:pt x="6615" y="10455"/>
                    <a:pt x="6615" y="10455"/>
                    <a:pt x="6600" y="10455"/>
                  </a:cubicBezTo>
                  <a:cubicBezTo>
                    <a:pt x="6600" y="10455"/>
                    <a:pt x="6600" y="10455"/>
                    <a:pt x="6600" y="10440"/>
                  </a:cubicBezTo>
                  <a:cubicBezTo>
                    <a:pt x="6584" y="10440"/>
                    <a:pt x="6584" y="10424"/>
                    <a:pt x="6584" y="10424"/>
                  </a:cubicBezTo>
                  <a:cubicBezTo>
                    <a:pt x="6584" y="10408"/>
                    <a:pt x="6584" y="10408"/>
                    <a:pt x="6568" y="10408"/>
                  </a:cubicBezTo>
                  <a:lnTo>
                    <a:pt x="6568" y="10393"/>
                  </a:lnTo>
                  <a:cubicBezTo>
                    <a:pt x="6553" y="10393"/>
                    <a:pt x="6553" y="10377"/>
                    <a:pt x="6553" y="10377"/>
                  </a:cubicBezTo>
                  <a:lnTo>
                    <a:pt x="6537" y="10361"/>
                  </a:lnTo>
                  <a:lnTo>
                    <a:pt x="6537" y="10346"/>
                  </a:lnTo>
                  <a:cubicBezTo>
                    <a:pt x="6537" y="10330"/>
                    <a:pt x="6537" y="10330"/>
                    <a:pt x="6521" y="10314"/>
                  </a:cubicBezTo>
                  <a:close/>
                  <a:moveTo>
                    <a:pt x="7619" y="11459"/>
                  </a:moveTo>
                  <a:cubicBezTo>
                    <a:pt x="7634" y="11459"/>
                    <a:pt x="7634" y="11474"/>
                    <a:pt x="7634" y="11474"/>
                  </a:cubicBezTo>
                  <a:cubicBezTo>
                    <a:pt x="7634" y="11459"/>
                    <a:pt x="7634" y="11459"/>
                    <a:pt x="7619" y="11459"/>
                  </a:cubicBezTo>
                  <a:close/>
                  <a:moveTo>
                    <a:pt x="7634" y="11474"/>
                  </a:moveTo>
                  <a:cubicBezTo>
                    <a:pt x="7634" y="11474"/>
                    <a:pt x="7634" y="11490"/>
                    <a:pt x="7650" y="11490"/>
                  </a:cubicBezTo>
                  <a:cubicBezTo>
                    <a:pt x="7650" y="11490"/>
                    <a:pt x="7650" y="11474"/>
                    <a:pt x="7634" y="11474"/>
                  </a:cubicBezTo>
                  <a:close/>
                  <a:moveTo>
                    <a:pt x="8543" y="11474"/>
                  </a:moveTo>
                  <a:lnTo>
                    <a:pt x="8543" y="11490"/>
                  </a:lnTo>
                  <a:lnTo>
                    <a:pt x="8559" y="11490"/>
                  </a:lnTo>
                  <a:cubicBezTo>
                    <a:pt x="8559" y="11490"/>
                    <a:pt x="8559" y="11490"/>
                    <a:pt x="8543" y="11474"/>
                  </a:cubicBezTo>
                  <a:close/>
                  <a:moveTo>
                    <a:pt x="8567" y="11483"/>
                  </a:moveTo>
                  <a:lnTo>
                    <a:pt x="8567" y="11483"/>
                  </a:lnTo>
                  <a:cubicBezTo>
                    <a:pt x="8566" y="11483"/>
                    <a:pt x="8570" y="11490"/>
                    <a:pt x="8559" y="11490"/>
                  </a:cubicBezTo>
                  <a:lnTo>
                    <a:pt x="8575" y="11490"/>
                  </a:lnTo>
                  <a:cubicBezTo>
                    <a:pt x="8570" y="11485"/>
                    <a:pt x="8568" y="11483"/>
                    <a:pt x="8567" y="11483"/>
                  </a:cubicBezTo>
                  <a:close/>
                  <a:moveTo>
                    <a:pt x="7650" y="11490"/>
                  </a:moveTo>
                  <a:lnTo>
                    <a:pt x="7650" y="11506"/>
                  </a:lnTo>
                  <a:lnTo>
                    <a:pt x="7666" y="11506"/>
                  </a:lnTo>
                  <a:cubicBezTo>
                    <a:pt x="7666" y="11506"/>
                    <a:pt x="7681" y="11506"/>
                    <a:pt x="7681" y="11521"/>
                  </a:cubicBezTo>
                  <a:cubicBezTo>
                    <a:pt x="7681" y="11521"/>
                    <a:pt x="7666" y="11521"/>
                    <a:pt x="7681" y="11537"/>
                  </a:cubicBezTo>
                  <a:lnTo>
                    <a:pt x="7728" y="11537"/>
                  </a:lnTo>
                  <a:cubicBezTo>
                    <a:pt x="7744" y="11537"/>
                    <a:pt x="7744" y="11537"/>
                    <a:pt x="7744" y="11553"/>
                  </a:cubicBezTo>
                  <a:cubicBezTo>
                    <a:pt x="7754" y="11553"/>
                    <a:pt x="7765" y="11546"/>
                    <a:pt x="7771" y="11546"/>
                  </a:cubicBezTo>
                  <a:cubicBezTo>
                    <a:pt x="7774" y="11546"/>
                    <a:pt x="7775" y="11547"/>
                    <a:pt x="7775" y="11553"/>
                  </a:cubicBezTo>
                  <a:lnTo>
                    <a:pt x="7791" y="11537"/>
                  </a:lnTo>
                  <a:lnTo>
                    <a:pt x="7775" y="11521"/>
                  </a:lnTo>
                  <a:lnTo>
                    <a:pt x="7728" y="11521"/>
                  </a:lnTo>
                  <a:lnTo>
                    <a:pt x="7713" y="11506"/>
                  </a:lnTo>
                  <a:lnTo>
                    <a:pt x="7697" y="11506"/>
                  </a:lnTo>
                  <a:cubicBezTo>
                    <a:pt x="7681" y="11506"/>
                    <a:pt x="7666" y="11490"/>
                    <a:pt x="7666" y="11490"/>
                  </a:cubicBezTo>
                  <a:close/>
                  <a:moveTo>
                    <a:pt x="6898" y="11474"/>
                  </a:moveTo>
                  <a:lnTo>
                    <a:pt x="6913" y="11490"/>
                  </a:lnTo>
                  <a:lnTo>
                    <a:pt x="6882" y="11506"/>
                  </a:lnTo>
                  <a:cubicBezTo>
                    <a:pt x="6882" y="11521"/>
                    <a:pt x="6882" y="11521"/>
                    <a:pt x="6882" y="11521"/>
                  </a:cubicBezTo>
                  <a:cubicBezTo>
                    <a:pt x="6882" y="11537"/>
                    <a:pt x="6882" y="11537"/>
                    <a:pt x="6882" y="11537"/>
                  </a:cubicBezTo>
                  <a:lnTo>
                    <a:pt x="6882" y="11553"/>
                  </a:lnTo>
                  <a:lnTo>
                    <a:pt x="6898" y="11568"/>
                  </a:lnTo>
                  <a:cubicBezTo>
                    <a:pt x="6898" y="11584"/>
                    <a:pt x="6898" y="11584"/>
                    <a:pt x="6898" y="11584"/>
                  </a:cubicBezTo>
                  <a:cubicBezTo>
                    <a:pt x="6913" y="11600"/>
                    <a:pt x="6913" y="11600"/>
                    <a:pt x="6913" y="11600"/>
                  </a:cubicBezTo>
                  <a:lnTo>
                    <a:pt x="6929" y="11584"/>
                  </a:lnTo>
                  <a:lnTo>
                    <a:pt x="6929" y="11600"/>
                  </a:lnTo>
                  <a:cubicBezTo>
                    <a:pt x="6950" y="11600"/>
                    <a:pt x="6957" y="11593"/>
                    <a:pt x="6964" y="11593"/>
                  </a:cubicBezTo>
                  <a:cubicBezTo>
                    <a:pt x="6967" y="11593"/>
                    <a:pt x="6971" y="11594"/>
                    <a:pt x="6976" y="11600"/>
                  </a:cubicBezTo>
                  <a:cubicBezTo>
                    <a:pt x="6992" y="11600"/>
                    <a:pt x="6992" y="11600"/>
                    <a:pt x="6992" y="11584"/>
                  </a:cubicBezTo>
                  <a:lnTo>
                    <a:pt x="6976" y="11584"/>
                  </a:lnTo>
                  <a:lnTo>
                    <a:pt x="6992" y="11568"/>
                  </a:lnTo>
                  <a:lnTo>
                    <a:pt x="6960" y="11568"/>
                  </a:lnTo>
                  <a:lnTo>
                    <a:pt x="6976" y="11553"/>
                  </a:lnTo>
                  <a:cubicBezTo>
                    <a:pt x="6976" y="11553"/>
                    <a:pt x="6976" y="11553"/>
                    <a:pt x="6976" y="11537"/>
                  </a:cubicBezTo>
                  <a:lnTo>
                    <a:pt x="6976" y="11521"/>
                  </a:lnTo>
                  <a:cubicBezTo>
                    <a:pt x="6960" y="11506"/>
                    <a:pt x="6960" y="11506"/>
                    <a:pt x="6960" y="11506"/>
                  </a:cubicBezTo>
                  <a:cubicBezTo>
                    <a:pt x="6960" y="11506"/>
                    <a:pt x="6960" y="11506"/>
                    <a:pt x="6945" y="11521"/>
                  </a:cubicBezTo>
                  <a:cubicBezTo>
                    <a:pt x="6945" y="11506"/>
                    <a:pt x="6945" y="11506"/>
                    <a:pt x="6945" y="11506"/>
                  </a:cubicBezTo>
                  <a:cubicBezTo>
                    <a:pt x="6945" y="11506"/>
                    <a:pt x="6929" y="11490"/>
                    <a:pt x="6929" y="11490"/>
                  </a:cubicBezTo>
                  <a:cubicBezTo>
                    <a:pt x="6929" y="11490"/>
                    <a:pt x="6913" y="11474"/>
                    <a:pt x="6913" y="11474"/>
                  </a:cubicBezTo>
                  <a:close/>
                  <a:moveTo>
                    <a:pt x="6662" y="11615"/>
                  </a:moveTo>
                  <a:cubicBezTo>
                    <a:pt x="6662" y="11615"/>
                    <a:pt x="6662" y="11615"/>
                    <a:pt x="6662" y="11631"/>
                  </a:cubicBezTo>
                  <a:lnTo>
                    <a:pt x="6678" y="11631"/>
                  </a:lnTo>
                  <a:cubicBezTo>
                    <a:pt x="6678" y="11631"/>
                    <a:pt x="6678" y="11631"/>
                    <a:pt x="6678" y="11615"/>
                  </a:cubicBezTo>
                  <a:close/>
                  <a:moveTo>
                    <a:pt x="7007" y="11615"/>
                  </a:moveTo>
                  <a:cubicBezTo>
                    <a:pt x="7007" y="11631"/>
                    <a:pt x="7007" y="11631"/>
                    <a:pt x="6992" y="11631"/>
                  </a:cubicBezTo>
                  <a:lnTo>
                    <a:pt x="7007" y="11631"/>
                  </a:lnTo>
                  <a:cubicBezTo>
                    <a:pt x="7007" y="11631"/>
                    <a:pt x="7007" y="11647"/>
                    <a:pt x="7023" y="11647"/>
                  </a:cubicBezTo>
                  <a:lnTo>
                    <a:pt x="7023" y="11631"/>
                  </a:lnTo>
                  <a:lnTo>
                    <a:pt x="7007" y="11615"/>
                  </a:lnTo>
                  <a:close/>
                  <a:moveTo>
                    <a:pt x="8496" y="11615"/>
                  </a:moveTo>
                  <a:cubicBezTo>
                    <a:pt x="8481" y="11615"/>
                    <a:pt x="8481" y="11631"/>
                    <a:pt x="8481" y="11631"/>
                  </a:cubicBezTo>
                  <a:lnTo>
                    <a:pt x="8481" y="11647"/>
                  </a:lnTo>
                  <a:cubicBezTo>
                    <a:pt x="8496" y="11631"/>
                    <a:pt x="8496" y="11631"/>
                    <a:pt x="8496" y="11615"/>
                  </a:cubicBezTo>
                  <a:close/>
                  <a:moveTo>
                    <a:pt x="7007" y="11647"/>
                  </a:moveTo>
                  <a:cubicBezTo>
                    <a:pt x="6992" y="11662"/>
                    <a:pt x="6992" y="11662"/>
                    <a:pt x="7007" y="11662"/>
                  </a:cubicBezTo>
                  <a:cubicBezTo>
                    <a:pt x="7007" y="11662"/>
                    <a:pt x="7007" y="11662"/>
                    <a:pt x="7007" y="11647"/>
                  </a:cubicBezTo>
                  <a:close/>
                  <a:moveTo>
                    <a:pt x="7039" y="11662"/>
                  </a:moveTo>
                  <a:cubicBezTo>
                    <a:pt x="7054" y="11662"/>
                    <a:pt x="7054" y="11662"/>
                    <a:pt x="7054" y="11678"/>
                  </a:cubicBezTo>
                  <a:lnTo>
                    <a:pt x="7070" y="11662"/>
                  </a:lnTo>
                  <a:close/>
                  <a:moveTo>
                    <a:pt x="6945" y="11694"/>
                  </a:moveTo>
                  <a:cubicBezTo>
                    <a:pt x="6929" y="11709"/>
                    <a:pt x="6929" y="11709"/>
                    <a:pt x="6913" y="11709"/>
                  </a:cubicBezTo>
                  <a:lnTo>
                    <a:pt x="6945" y="11709"/>
                  </a:lnTo>
                  <a:cubicBezTo>
                    <a:pt x="6945" y="11709"/>
                    <a:pt x="6945" y="11694"/>
                    <a:pt x="6945" y="11694"/>
                  </a:cubicBezTo>
                  <a:close/>
                  <a:moveTo>
                    <a:pt x="6678" y="11709"/>
                  </a:moveTo>
                  <a:cubicBezTo>
                    <a:pt x="6678" y="11725"/>
                    <a:pt x="6678" y="11725"/>
                    <a:pt x="6694" y="11725"/>
                  </a:cubicBezTo>
                  <a:cubicBezTo>
                    <a:pt x="6694" y="11725"/>
                    <a:pt x="6694" y="11709"/>
                    <a:pt x="6694" y="11709"/>
                  </a:cubicBezTo>
                  <a:close/>
                  <a:moveTo>
                    <a:pt x="7148" y="11725"/>
                  </a:moveTo>
                  <a:cubicBezTo>
                    <a:pt x="7133" y="11741"/>
                    <a:pt x="7133" y="11741"/>
                    <a:pt x="7133" y="11741"/>
                  </a:cubicBezTo>
                  <a:cubicBezTo>
                    <a:pt x="7133" y="11749"/>
                    <a:pt x="7137" y="11749"/>
                    <a:pt x="7141" y="11749"/>
                  </a:cubicBezTo>
                  <a:cubicBezTo>
                    <a:pt x="7144" y="11749"/>
                    <a:pt x="7148" y="11749"/>
                    <a:pt x="7148" y="11756"/>
                  </a:cubicBezTo>
                  <a:cubicBezTo>
                    <a:pt x="7148" y="11756"/>
                    <a:pt x="7148" y="11741"/>
                    <a:pt x="7148" y="11741"/>
                  </a:cubicBezTo>
                  <a:cubicBezTo>
                    <a:pt x="7148" y="11741"/>
                    <a:pt x="7148" y="11741"/>
                    <a:pt x="7148" y="11725"/>
                  </a:cubicBezTo>
                  <a:close/>
                  <a:moveTo>
                    <a:pt x="8512" y="11537"/>
                  </a:moveTo>
                  <a:cubicBezTo>
                    <a:pt x="8496" y="11537"/>
                    <a:pt x="8496" y="11537"/>
                    <a:pt x="8496" y="11553"/>
                  </a:cubicBezTo>
                  <a:cubicBezTo>
                    <a:pt x="8496" y="11553"/>
                    <a:pt x="8496" y="11568"/>
                    <a:pt x="8496" y="11568"/>
                  </a:cubicBezTo>
                  <a:cubicBezTo>
                    <a:pt x="8496" y="11568"/>
                    <a:pt x="8496" y="11584"/>
                    <a:pt x="8496" y="11584"/>
                  </a:cubicBezTo>
                  <a:cubicBezTo>
                    <a:pt x="8496" y="11584"/>
                    <a:pt x="8496" y="11584"/>
                    <a:pt x="8496" y="11600"/>
                  </a:cubicBezTo>
                  <a:cubicBezTo>
                    <a:pt x="8496" y="11615"/>
                    <a:pt x="8512" y="11631"/>
                    <a:pt x="8512" y="11647"/>
                  </a:cubicBezTo>
                  <a:lnTo>
                    <a:pt x="8496" y="11647"/>
                  </a:lnTo>
                  <a:cubicBezTo>
                    <a:pt x="8512" y="11662"/>
                    <a:pt x="8496" y="11662"/>
                    <a:pt x="8496" y="11678"/>
                  </a:cubicBezTo>
                  <a:cubicBezTo>
                    <a:pt x="8496" y="11694"/>
                    <a:pt x="8512" y="11709"/>
                    <a:pt x="8528" y="11725"/>
                  </a:cubicBezTo>
                  <a:cubicBezTo>
                    <a:pt x="8528" y="11741"/>
                    <a:pt x="8528" y="11741"/>
                    <a:pt x="8543" y="11741"/>
                  </a:cubicBezTo>
                  <a:cubicBezTo>
                    <a:pt x="8543" y="11756"/>
                    <a:pt x="8528" y="11756"/>
                    <a:pt x="8528" y="11756"/>
                  </a:cubicBezTo>
                  <a:lnTo>
                    <a:pt x="8543" y="11772"/>
                  </a:lnTo>
                  <a:cubicBezTo>
                    <a:pt x="8559" y="11772"/>
                    <a:pt x="8559" y="11772"/>
                    <a:pt x="8559" y="11756"/>
                  </a:cubicBezTo>
                  <a:cubicBezTo>
                    <a:pt x="8559" y="11756"/>
                    <a:pt x="8575" y="11741"/>
                    <a:pt x="8575" y="11741"/>
                  </a:cubicBezTo>
                  <a:cubicBezTo>
                    <a:pt x="8575" y="11741"/>
                    <a:pt x="8575" y="11725"/>
                    <a:pt x="8559" y="11725"/>
                  </a:cubicBezTo>
                  <a:cubicBezTo>
                    <a:pt x="8559" y="11725"/>
                    <a:pt x="8559" y="11709"/>
                    <a:pt x="8559" y="11709"/>
                  </a:cubicBezTo>
                  <a:cubicBezTo>
                    <a:pt x="8543" y="11709"/>
                    <a:pt x="8543" y="11694"/>
                    <a:pt x="8543" y="11694"/>
                  </a:cubicBezTo>
                  <a:cubicBezTo>
                    <a:pt x="8559" y="11694"/>
                    <a:pt x="8559" y="11694"/>
                    <a:pt x="8559" y="11678"/>
                  </a:cubicBezTo>
                  <a:lnTo>
                    <a:pt x="8543" y="11678"/>
                  </a:lnTo>
                  <a:lnTo>
                    <a:pt x="8543" y="11662"/>
                  </a:lnTo>
                  <a:cubicBezTo>
                    <a:pt x="8543" y="11662"/>
                    <a:pt x="8543" y="11662"/>
                    <a:pt x="8543" y="11647"/>
                  </a:cubicBezTo>
                  <a:cubicBezTo>
                    <a:pt x="8543" y="11647"/>
                    <a:pt x="8543" y="11631"/>
                    <a:pt x="8543" y="11631"/>
                  </a:cubicBezTo>
                  <a:lnTo>
                    <a:pt x="8528" y="11631"/>
                  </a:lnTo>
                  <a:cubicBezTo>
                    <a:pt x="8543" y="11615"/>
                    <a:pt x="8543" y="11615"/>
                    <a:pt x="8543" y="11615"/>
                  </a:cubicBezTo>
                  <a:cubicBezTo>
                    <a:pt x="8543" y="11615"/>
                    <a:pt x="8543" y="11600"/>
                    <a:pt x="8543" y="11600"/>
                  </a:cubicBezTo>
                  <a:lnTo>
                    <a:pt x="8543" y="11584"/>
                  </a:lnTo>
                  <a:lnTo>
                    <a:pt x="8528" y="11553"/>
                  </a:lnTo>
                  <a:cubicBezTo>
                    <a:pt x="8528" y="11537"/>
                    <a:pt x="8512" y="11537"/>
                    <a:pt x="8512" y="11537"/>
                  </a:cubicBezTo>
                  <a:close/>
                  <a:moveTo>
                    <a:pt x="7760" y="11819"/>
                  </a:moveTo>
                  <a:lnTo>
                    <a:pt x="7775" y="11835"/>
                  </a:lnTo>
                  <a:lnTo>
                    <a:pt x="7791" y="11850"/>
                  </a:lnTo>
                  <a:cubicBezTo>
                    <a:pt x="7791" y="11850"/>
                    <a:pt x="7791" y="11835"/>
                    <a:pt x="7791" y="11835"/>
                  </a:cubicBezTo>
                  <a:lnTo>
                    <a:pt x="7775" y="11819"/>
                  </a:lnTo>
                  <a:close/>
                  <a:moveTo>
                    <a:pt x="8481" y="11835"/>
                  </a:moveTo>
                  <a:lnTo>
                    <a:pt x="8481" y="11850"/>
                  </a:lnTo>
                  <a:lnTo>
                    <a:pt x="8496" y="11850"/>
                  </a:lnTo>
                  <a:lnTo>
                    <a:pt x="8481" y="11835"/>
                  </a:lnTo>
                  <a:close/>
                  <a:moveTo>
                    <a:pt x="7509" y="11662"/>
                  </a:moveTo>
                  <a:cubicBezTo>
                    <a:pt x="7509" y="11678"/>
                    <a:pt x="7509" y="11678"/>
                    <a:pt x="7509" y="11678"/>
                  </a:cubicBezTo>
                  <a:cubicBezTo>
                    <a:pt x="7509" y="11678"/>
                    <a:pt x="7525" y="11694"/>
                    <a:pt x="7525" y="11694"/>
                  </a:cubicBezTo>
                  <a:lnTo>
                    <a:pt x="7540" y="11709"/>
                  </a:lnTo>
                  <a:lnTo>
                    <a:pt x="7572" y="11709"/>
                  </a:lnTo>
                  <a:cubicBezTo>
                    <a:pt x="7572" y="11709"/>
                    <a:pt x="7572" y="11709"/>
                    <a:pt x="7587" y="11725"/>
                  </a:cubicBezTo>
                  <a:lnTo>
                    <a:pt x="7619" y="11725"/>
                  </a:lnTo>
                  <a:cubicBezTo>
                    <a:pt x="7634" y="11741"/>
                    <a:pt x="7650" y="11756"/>
                    <a:pt x="7666" y="11772"/>
                  </a:cubicBezTo>
                  <a:cubicBezTo>
                    <a:pt x="7666" y="11780"/>
                    <a:pt x="7666" y="11780"/>
                    <a:pt x="7666" y="11780"/>
                  </a:cubicBezTo>
                  <a:cubicBezTo>
                    <a:pt x="7666" y="11780"/>
                    <a:pt x="7666" y="11780"/>
                    <a:pt x="7666" y="11788"/>
                  </a:cubicBezTo>
                  <a:lnTo>
                    <a:pt x="7650" y="11788"/>
                  </a:lnTo>
                  <a:lnTo>
                    <a:pt x="7650" y="11803"/>
                  </a:lnTo>
                  <a:lnTo>
                    <a:pt x="7634" y="11803"/>
                  </a:lnTo>
                  <a:cubicBezTo>
                    <a:pt x="7650" y="11819"/>
                    <a:pt x="7650" y="11819"/>
                    <a:pt x="7650" y="11819"/>
                  </a:cubicBezTo>
                  <a:cubicBezTo>
                    <a:pt x="7650" y="11819"/>
                    <a:pt x="7650" y="11819"/>
                    <a:pt x="7650" y="11835"/>
                  </a:cubicBezTo>
                  <a:cubicBezTo>
                    <a:pt x="7650" y="11850"/>
                    <a:pt x="7650" y="11850"/>
                    <a:pt x="7650" y="11850"/>
                  </a:cubicBezTo>
                  <a:lnTo>
                    <a:pt x="7666" y="11866"/>
                  </a:lnTo>
                  <a:cubicBezTo>
                    <a:pt x="7666" y="11850"/>
                    <a:pt x="7666" y="11850"/>
                    <a:pt x="7666" y="11835"/>
                  </a:cubicBezTo>
                  <a:lnTo>
                    <a:pt x="7681" y="11819"/>
                  </a:lnTo>
                  <a:cubicBezTo>
                    <a:pt x="7681" y="11819"/>
                    <a:pt x="7681" y="11819"/>
                    <a:pt x="7681" y="11803"/>
                  </a:cubicBezTo>
                  <a:cubicBezTo>
                    <a:pt x="7681" y="11788"/>
                    <a:pt x="7681" y="11788"/>
                    <a:pt x="7681" y="11788"/>
                  </a:cubicBezTo>
                  <a:lnTo>
                    <a:pt x="7697" y="11788"/>
                  </a:lnTo>
                  <a:cubicBezTo>
                    <a:pt x="7697" y="11788"/>
                    <a:pt x="7697" y="11788"/>
                    <a:pt x="7697" y="11803"/>
                  </a:cubicBezTo>
                  <a:cubicBezTo>
                    <a:pt x="7713" y="11803"/>
                    <a:pt x="7760" y="11819"/>
                    <a:pt x="7775" y="11819"/>
                  </a:cubicBezTo>
                  <a:cubicBezTo>
                    <a:pt x="7775" y="11819"/>
                    <a:pt x="7775" y="11803"/>
                    <a:pt x="7775" y="11803"/>
                  </a:cubicBezTo>
                  <a:cubicBezTo>
                    <a:pt x="7775" y="11803"/>
                    <a:pt x="7775" y="11788"/>
                    <a:pt x="7775" y="11788"/>
                  </a:cubicBezTo>
                  <a:cubicBezTo>
                    <a:pt x="7775" y="11788"/>
                    <a:pt x="7775" y="11772"/>
                    <a:pt x="7775" y="11772"/>
                  </a:cubicBezTo>
                  <a:lnTo>
                    <a:pt x="7760" y="11772"/>
                  </a:lnTo>
                  <a:cubicBezTo>
                    <a:pt x="7760" y="11772"/>
                    <a:pt x="7760" y="11756"/>
                    <a:pt x="7760" y="11756"/>
                  </a:cubicBezTo>
                  <a:lnTo>
                    <a:pt x="7744" y="11741"/>
                  </a:lnTo>
                  <a:cubicBezTo>
                    <a:pt x="7728" y="11741"/>
                    <a:pt x="7728" y="11741"/>
                    <a:pt x="7728" y="11725"/>
                  </a:cubicBezTo>
                  <a:lnTo>
                    <a:pt x="7713" y="11725"/>
                  </a:lnTo>
                  <a:cubicBezTo>
                    <a:pt x="7702" y="11725"/>
                    <a:pt x="7699" y="11732"/>
                    <a:pt x="7693" y="11732"/>
                  </a:cubicBezTo>
                  <a:cubicBezTo>
                    <a:pt x="7690" y="11732"/>
                    <a:pt x="7687" y="11730"/>
                    <a:pt x="7681" y="11725"/>
                  </a:cubicBezTo>
                  <a:cubicBezTo>
                    <a:pt x="7681" y="11709"/>
                    <a:pt x="7681" y="11709"/>
                    <a:pt x="7681" y="11709"/>
                  </a:cubicBezTo>
                  <a:cubicBezTo>
                    <a:pt x="7666" y="11709"/>
                    <a:pt x="7666" y="11694"/>
                    <a:pt x="7650" y="11694"/>
                  </a:cubicBezTo>
                  <a:lnTo>
                    <a:pt x="7603" y="11694"/>
                  </a:lnTo>
                  <a:cubicBezTo>
                    <a:pt x="7587" y="11694"/>
                    <a:pt x="7603" y="11678"/>
                    <a:pt x="7587" y="11678"/>
                  </a:cubicBezTo>
                  <a:lnTo>
                    <a:pt x="7540" y="11678"/>
                  </a:lnTo>
                  <a:cubicBezTo>
                    <a:pt x="7540" y="11678"/>
                    <a:pt x="7540" y="11678"/>
                    <a:pt x="7525" y="11662"/>
                  </a:cubicBezTo>
                  <a:cubicBezTo>
                    <a:pt x="7525" y="11678"/>
                    <a:pt x="7525" y="11678"/>
                    <a:pt x="7525" y="11678"/>
                  </a:cubicBezTo>
                  <a:cubicBezTo>
                    <a:pt x="7525" y="11678"/>
                    <a:pt x="7509" y="11678"/>
                    <a:pt x="7509" y="11662"/>
                  </a:cubicBezTo>
                  <a:close/>
                  <a:moveTo>
                    <a:pt x="8559" y="11913"/>
                  </a:moveTo>
                  <a:cubicBezTo>
                    <a:pt x="8559" y="11913"/>
                    <a:pt x="8559" y="11913"/>
                    <a:pt x="8559" y="11929"/>
                  </a:cubicBezTo>
                  <a:cubicBezTo>
                    <a:pt x="8575" y="11913"/>
                    <a:pt x="8575" y="11913"/>
                    <a:pt x="8559" y="11913"/>
                  </a:cubicBezTo>
                  <a:close/>
                  <a:moveTo>
                    <a:pt x="8465" y="11929"/>
                  </a:moveTo>
                  <a:lnTo>
                    <a:pt x="8465" y="11945"/>
                  </a:lnTo>
                  <a:lnTo>
                    <a:pt x="8481" y="11945"/>
                  </a:lnTo>
                  <a:lnTo>
                    <a:pt x="8465" y="11929"/>
                  </a:lnTo>
                  <a:close/>
                  <a:moveTo>
                    <a:pt x="8543" y="11929"/>
                  </a:moveTo>
                  <a:cubicBezTo>
                    <a:pt x="8528" y="11945"/>
                    <a:pt x="8528" y="11945"/>
                    <a:pt x="8528" y="11945"/>
                  </a:cubicBezTo>
                  <a:lnTo>
                    <a:pt x="8543" y="11945"/>
                  </a:lnTo>
                  <a:cubicBezTo>
                    <a:pt x="8528" y="11945"/>
                    <a:pt x="8528" y="11945"/>
                    <a:pt x="8528" y="11960"/>
                  </a:cubicBezTo>
                  <a:cubicBezTo>
                    <a:pt x="8543" y="11960"/>
                    <a:pt x="8543" y="11976"/>
                    <a:pt x="8543" y="11976"/>
                  </a:cubicBezTo>
                  <a:lnTo>
                    <a:pt x="8559" y="11960"/>
                  </a:lnTo>
                  <a:cubicBezTo>
                    <a:pt x="8559" y="11960"/>
                    <a:pt x="8559" y="11945"/>
                    <a:pt x="8575" y="11945"/>
                  </a:cubicBezTo>
                  <a:lnTo>
                    <a:pt x="8559" y="11929"/>
                  </a:lnTo>
                  <a:close/>
                  <a:moveTo>
                    <a:pt x="7713" y="11929"/>
                  </a:moveTo>
                  <a:cubicBezTo>
                    <a:pt x="7713" y="11929"/>
                    <a:pt x="7728" y="11945"/>
                    <a:pt x="7728" y="11960"/>
                  </a:cubicBezTo>
                  <a:cubicBezTo>
                    <a:pt x="7744" y="11976"/>
                    <a:pt x="7744" y="11976"/>
                    <a:pt x="7744" y="11992"/>
                  </a:cubicBezTo>
                  <a:lnTo>
                    <a:pt x="7760" y="11992"/>
                  </a:lnTo>
                  <a:cubicBezTo>
                    <a:pt x="7760" y="11999"/>
                    <a:pt x="7760" y="11999"/>
                    <a:pt x="7762" y="11999"/>
                  </a:cubicBezTo>
                  <a:cubicBezTo>
                    <a:pt x="7764" y="11999"/>
                    <a:pt x="7768" y="11999"/>
                    <a:pt x="7775" y="12007"/>
                  </a:cubicBezTo>
                  <a:cubicBezTo>
                    <a:pt x="7775" y="11992"/>
                    <a:pt x="7775" y="11992"/>
                    <a:pt x="7760" y="11976"/>
                  </a:cubicBezTo>
                  <a:lnTo>
                    <a:pt x="7760" y="11960"/>
                  </a:lnTo>
                  <a:cubicBezTo>
                    <a:pt x="7760" y="11945"/>
                    <a:pt x="7728" y="11945"/>
                    <a:pt x="7728" y="11929"/>
                  </a:cubicBezTo>
                  <a:close/>
                  <a:moveTo>
                    <a:pt x="8512" y="11976"/>
                  </a:moveTo>
                  <a:cubicBezTo>
                    <a:pt x="8512" y="11976"/>
                    <a:pt x="8496" y="11992"/>
                    <a:pt x="8496" y="11992"/>
                  </a:cubicBezTo>
                  <a:lnTo>
                    <a:pt x="8512" y="12007"/>
                  </a:lnTo>
                  <a:cubicBezTo>
                    <a:pt x="8512" y="12023"/>
                    <a:pt x="8512" y="12023"/>
                    <a:pt x="8528" y="12023"/>
                  </a:cubicBezTo>
                  <a:lnTo>
                    <a:pt x="8543" y="12007"/>
                  </a:lnTo>
                  <a:lnTo>
                    <a:pt x="8528" y="12007"/>
                  </a:lnTo>
                  <a:cubicBezTo>
                    <a:pt x="8543" y="12007"/>
                    <a:pt x="8543" y="12007"/>
                    <a:pt x="8543" y="11992"/>
                  </a:cubicBezTo>
                  <a:lnTo>
                    <a:pt x="8559" y="11992"/>
                  </a:lnTo>
                  <a:cubicBezTo>
                    <a:pt x="8543" y="11976"/>
                    <a:pt x="8543" y="11976"/>
                    <a:pt x="8543" y="11976"/>
                  </a:cubicBezTo>
                  <a:close/>
                  <a:moveTo>
                    <a:pt x="6960" y="11945"/>
                  </a:moveTo>
                  <a:cubicBezTo>
                    <a:pt x="6945" y="11945"/>
                    <a:pt x="6945" y="11945"/>
                    <a:pt x="6945" y="11960"/>
                  </a:cubicBezTo>
                  <a:lnTo>
                    <a:pt x="6945" y="11976"/>
                  </a:lnTo>
                  <a:cubicBezTo>
                    <a:pt x="6929" y="11992"/>
                    <a:pt x="6929" y="11992"/>
                    <a:pt x="6929" y="11992"/>
                  </a:cubicBezTo>
                  <a:cubicBezTo>
                    <a:pt x="6929" y="12007"/>
                    <a:pt x="6929" y="12007"/>
                    <a:pt x="6929" y="12007"/>
                  </a:cubicBezTo>
                  <a:cubicBezTo>
                    <a:pt x="6929" y="12023"/>
                    <a:pt x="6929" y="12023"/>
                    <a:pt x="6929" y="12039"/>
                  </a:cubicBezTo>
                  <a:lnTo>
                    <a:pt x="6945" y="12039"/>
                  </a:lnTo>
                  <a:cubicBezTo>
                    <a:pt x="6960" y="12039"/>
                    <a:pt x="6960" y="12023"/>
                    <a:pt x="6960" y="12023"/>
                  </a:cubicBezTo>
                  <a:lnTo>
                    <a:pt x="6976" y="12007"/>
                  </a:lnTo>
                  <a:cubicBezTo>
                    <a:pt x="6976" y="12007"/>
                    <a:pt x="6976" y="12007"/>
                    <a:pt x="6992" y="11992"/>
                  </a:cubicBezTo>
                  <a:cubicBezTo>
                    <a:pt x="6976" y="11992"/>
                    <a:pt x="6976" y="11976"/>
                    <a:pt x="6976" y="11960"/>
                  </a:cubicBezTo>
                  <a:lnTo>
                    <a:pt x="6960" y="11945"/>
                  </a:lnTo>
                  <a:close/>
                  <a:moveTo>
                    <a:pt x="8449" y="11992"/>
                  </a:moveTo>
                  <a:cubicBezTo>
                    <a:pt x="8434" y="12007"/>
                    <a:pt x="8434" y="12007"/>
                    <a:pt x="8434" y="12007"/>
                  </a:cubicBezTo>
                  <a:lnTo>
                    <a:pt x="8434" y="12023"/>
                  </a:lnTo>
                  <a:lnTo>
                    <a:pt x="8418" y="12023"/>
                  </a:lnTo>
                  <a:lnTo>
                    <a:pt x="8434" y="12039"/>
                  </a:lnTo>
                  <a:lnTo>
                    <a:pt x="8449" y="12039"/>
                  </a:lnTo>
                  <a:lnTo>
                    <a:pt x="8449" y="12023"/>
                  </a:lnTo>
                  <a:cubicBezTo>
                    <a:pt x="8449" y="12023"/>
                    <a:pt x="8449" y="12007"/>
                    <a:pt x="8449" y="12007"/>
                  </a:cubicBezTo>
                  <a:lnTo>
                    <a:pt x="8449" y="11992"/>
                  </a:lnTo>
                  <a:close/>
                  <a:moveTo>
                    <a:pt x="8449" y="12039"/>
                  </a:moveTo>
                  <a:cubicBezTo>
                    <a:pt x="8465" y="12054"/>
                    <a:pt x="8465" y="12054"/>
                    <a:pt x="8465" y="12054"/>
                  </a:cubicBezTo>
                  <a:cubicBezTo>
                    <a:pt x="8465" y="12054"/>
                    <a:pt x="8465" y="12054"/>
                    <a:pt x="8465" y="12039"/>
                  </a:cubicBezTo>
                  <a:close/>
                  <a:moveTo>
                    <a:pt x="7650" y="12007"/>
                  </a:moveTo>
                  <a:cubicBezTo>
                    <a:pt x="7650" y="12023"/>
                    <a:pt x="7666" y="12039"/>
                    <a:pt x="7666" y="12054"/>
                  </a:cubicBezTo>
                  <a:lnTo>
                    <a:pt x="7681" y="12054"/>
                  </a:lnTo>
                  <a:cubicBezTo>
                    <a:pt x="7681" y="12070"/>
                    <a:pt x="7681" y="12070"/>
                    <a:pt x="7697" y="12070"/>
                  </a:cubicBezTo>
                  <a:lnTo>
                    <a:pt x="7728" y="12070"/>
                  </a:lnTo>
                  <a:cubicBezTo>
                    <a:pt x="7713" y="12054"/>
                    <a:pt x="7713" y="12054"/>
                    <a:pt x="7713" y="12054"/>
                  </a:cubicBezTo>
                  <a:cubicBezTo>
                    <a:pt x="7697" y="12054"/>
                    <a:pt x="7666" y="12039"/>
                    <a:pt x="7666" y="12023"/>
                  </a:cubicBezTo>
                  <a:lnTo>
                    <a:pt x="7650" y="12007"/>
                  </a:lnTo>
                  <a:close/>
                  <a:moveTo>
                    <a:pt x="8387" y="12070"/>
                  </a:moveTo>
                  <a:lnTo>
                    <a:pt x="8387" y="12086"/>
                  </a:lnTo>
                  <a:cubicBezTo>
                    <a:pt x="8402" y="12086"/>
                    <a:pt x="8402" y="12086"/>
                    <a:pt x="8387" y="12070"/>
                  </a:cubicBezTo>
                  <a:close/>
                  <a:moveTo>
                    <a:pt x="8402" y="12086"/>
                  </a:moveTo>
                  <a:cubicBezTo>
                    <a:pt x="8402" y="12086"/>
                    <a:pt x="8402" y="12086"/>
                    <a:pt x="8402" y="12101"/>
                  </a:cubicBezTo>
                  <a:cubicBezTo>
                    <a:pt x="8410" y="12093"/>
                    <a:pt x="8414" y="12093"/>
                    <a:pt x="8414" y="12093"/>
                  </a:cubicBezTo>
                  <a:cubicBezTo>
                    <a:pt x="8414" y="12093"/>
                    <a:pt x="8410" y="12093"/>
                    <a:pt x="8402" y="12086"/>
                  </a:cubicBezTo>
                  <a:close/>
                  <a:moveTo>
                    <a:pt x="8402" y="12101"/>
                  </a:moveTo>
                  <a:cubicBezTo>
                    <a:pt x="8387" y="12101"/>
                    <a:pt x="8387" y="12101"/>
                    <a:pt x="8387" y="12117"/>
                  </a:cubicBezTo>
                  <a:lnTo>
                    <a:pt x="8402" y="12117"/>
                  </a:lnTo>
                  <a:cubicBezTo>
                    <a:pt x="8402" y="12117"/>
                    <a:pt x="8402" y="12117"/>
                    <a:pt x="8402" y="12101"/>
                  </a:cubicBezTo>
                  <a:close/>
                  <a:moveTo>
                    <a:pt x="8418" y="12039"/>
                  </a:moveTo>
                  <a:cubicBezTo>
                    <a:pt x="8418" y="12046"/>
                    <a:pt x="8418" y="12046"/>
                    <a:pt x="8418" y="12046"/>
                  </a:cubicBezTo>
                  <a:cubicBezTo>
                    <a:pt x="8418" y="12046"/>
                    <a:pt x="8418" y="12046"/>
                    <a:pt x="8418" y="12054"/>
                  </a:cubicBezTo>
                  <a:lnTo>
                    <a:pt x="8418" y="12070"/>
                  </a:lnTo>
                  <a:cubicBezTo>
                    <a:pt x="8410" y="12078"/>
                    <a:pt x="8410" y="12078"/>
                    <a:pt x="8412" y="12078"/>
                  </a:cubicBezTo>
                  <a:cubicBezTo>
                    <a:pt x="8414" y="12078"/>
                    <a:pt x="8418" y="12078"/>
                    <a:pt x="8418" y="12086"/>
                  </a:cubicBezTo>
                  <a:lnTo>
                    <a:pt x="8418" y="12101"/>
                  </a:lnTo>
                  <a:cubicBezTo>
                    <a:pt x="8418" y="12101"/>
                    <a:pt x="8418" y="12101"/>
                    <a:pt x="8418" y="12117"/>
                  </a:cubicBezTo>
                  <a:cubicBezTo>
                    <a:pt x="8434" y="12117"/>
                    <a:pt x="8434" y="12117"/>
                    <a:pt x="8449" y="12101"/>
                  </a:cubicBezTo>
                  <a:cubicBezTo>
                    <a:pt x="8434" y="12101"/>
                    <a:pt x="8434" y="12101"/>
                    <a:pt x="8434" y="12086"/>
                  </a:cubicBezTo>
                  <a:lnTo>
                    <a:pt x="8449" y="12086"/>
                  </a:lnTo>
                  <a:cubicBezTo>
                    <a:pt x="8434" y="12086"/>
                    <a:pt x="8434" y="12070"/>
                    <a:pt x="8434" y="12070"/>
                  </a:cubicBezTo>
                  <a:lnTo>
                    <a:pt x="8449" y="12070"/>
                  </a:lnTo>
                  <a:lnTo>
                    <a:pt x="8449" y="12054"/>
                  </a:lnTo>
                  <a:lnTo>
                    <a:pt x="8434" y="12039"/>
                  </a:lnTo>
                  <a:close/>
                  <a:moveTo>
                    <a:pt x="8434" y="12117"/>
                  </a:moveTo>
                  <a:lnTo>
                    <a:pt x="8434" y="12133"/>
                  </a:lnTo>
                  <a:lnTo>
                    <a:pt x="8465" y="12133"/>
                  </a:lnTo>
                  <a:cubicBezTo>
                    <a:pt x="8457" y="12125"/>
                    <a:pt x="8457" y="12125"/>
                    <a:pt x="8457" y="12125"/>
                  </a:cubicBezTo>
                  <a:cubicBezTo>
                    <a:pt x="8457" y="12125"/>
                    <a:pt x="8457" y="12125"/>
                    <a:pt x="8449" y="12117"/>
                  </a:cubicBezTo>
                  <a:close/>
                  <a:moveTo>
                    <a:pt x="8402" y="12117"/>
                  </a:moveTo>
                  <a:cubicBezTo>
                    <a:pt x="8402" y="12133"/>
                    <a:pt x="8387" y="12133"/>
                    <a:pt x="8387" y="12133"/>
                  </a:cubicBezTo>
                  <a:cubicBezTo>
                    <a:pt x="8387" y="12133"/>
                    <a:pt x="8387" y="12148"/>
                    <a:pt x="8387" y="12148"/>
                  </a:cubicBezTo>
                  <a:cubicBezTo>
                    <a:pt x="8402" y="12148"/>
                    <a:pt x="8402" y="12164"/>
                    <a:pt x="8402" y="12164"/>
                  </a:cubicBezTo>
                  <a:lnTo>
                    <a:pt x="8402" y="12148"/>
                  </a:lnTo>
                  <a:cubicBezTo>
                    <a:pt x="8410" y="12148"/>
                    <a:pt x="8414" y="12152"/>
                    <a:pt x="8416" y="12152"/>
                  </a:cubicBezTo>
                  <a:cubicBezTo>
                    <a:pt x="8418" y="12152"/>
                    <a:pt x="8418" y="12148"/>
                    <a:pt x="8418" y="12133"/>
                  </a:cubicBezTo>
                  <a:cubicBezTo>
                    <a:pt x="8418" y="12133"/>
                    <a:pt x="8418" y="12133"/>
                    <a:pt x="8418" y="12117"/>
                  </a:cubicBezTo>
                  <a:cubicBezTo>
                    <a:pt x="8418" y="12117"/>
                    <a:pt x="8402" y="12117"/>
                    <a:pt x="8402" y="12133"/>
                  </a:cubicBezTo>
                  <a:lnTo>
                    <a:pt x="8402" y="12117"/>
                  </a:lnTo>
                  <a:close/>
                  <a:moveTo>
                    <a:pt x="7603" y="12007"/>
                  </a:moveTo>
                  <a:cubicBezTo>
                    <a:pt x="7603" y="12007"/>
                    <a:pt x="7603" y="12007"/>
                    <a:pt x="7603" y="12023"/>
                  </a:cubicBezTo>
                  <a:cubicBezTo>
                    <a:pt x="7598" y="12018"/>
                    <a:pt x="7592" y="12016"/>
                    <a:pt x="7587" y="12016"/>
                  </a:cubicBezTo>
                  <a:cubicBezTo>
                    <a:pt x="7577" y="12016"/>
                    <a:pt x="7566" y="12023"/>
                    <a:pt x="7556" y="12023"/>
                  </a:cubicBezTo>
                  <a:cubicBezTo>
                    <a:pt x="7556" y="12023"/>
                    <a:pt x="7556" y="12023"/>
                    <a:pt x="7572" y="12039"/>
                  </a:cubicBezTo>
                  <a:cubicBezTo>
                    <a:pt x="7572" y="12039"/>
                    <a:pt x="7587" y="12054"/>
                    <a:pt x="7587" y="12070"/>
                  </a:cubicBezTo>
                  <a:cubicBezTo>
                    <a:pt x="7603" y="12070"/>
                    <a:pt x="7603" y="12086"/>
                    <a:pt x="7603" y="12086"/>
                  </a:cubicBezTo>
                  <a:cubicBezTo>
                    <a:pt x="7603" y="12101"/>
                    <a:pt x="7619" y="12101"/>
                    <a:pt x="7619" y="12117"/>
                  </a:cubicBezTo>
                  <a:lnTo>
                    <a:pt x="7603" y="12117"/>
                  </a:lnTo>
                  <a:cubicBezTo>
                    <a:pt x="7587" y="12117"/>
                    <a:pt x="7587" y="12086"/>
                    <a:pt x="7572" y="12086"/>
                  </a:cubicBezTo>
                  <a:cubicBezTo>
                    <a:pt x="7572" y="12086"/>
                    <a:pt x="7572" y="12101"/>
                    <a:pt x="7572" y="12101"/>
                  </a:cubicBezTo>
                  <a:lnTo>
                    <a:pt x="7587" y="12117"/>
                  </a:lnTo>
                  <a:lnTo>
                    <a:pt x="7572" y="12117"/>
                  </a:lnTo>
                  <a:cubicBezTo>
                    <a:pt x="7587" y="12117"/>
                    <a:pt x="7587" y="12133"/>
                    <a:pt x="7587" y="12133"/>
                  </a:cubicBezTo>
                  <a:lnTo>
                    <a:pt x="7603" y="12133"/>
                  </a:lnTo>
                  <a:cubicBezTo>
                    <a:pt x="7603" y="12133"/>
                    <a:pt x="7603" y="12148"/>
                    <a:pt x="7603" y="12148"/>
                  </a:cubicBezTo>
                  <a:lnTo>
                    <a:pt x="7619" y="12164"/>
                  </a:lnTo>
                  <a:lnTo>
                    <a:pt x="7634" y="12164"/>
                  </a:lnTo>
                  <a:lnTo>
                    <a:pt x="7650" y="12180"/>
                  </a:lnTo>
                  <a:lnTo>
                    <a:pt x="7666" y="12180"/>
                  </a:lnTo>
                  <a:cubicBezTo>
                    <a:pt x="7666" y="12195"/>
                    <a:pt x="7666" y="12195"/>
                    <a:pt x="7681" y="12211"/>
                  </a:cubicBezTo>
                  <a:cubicBezTo>
                    <a:pt x="7697" y="12211"/>
                    <a:pt x="7697" y="12227"/>
                    <a:pt x="7697" y="12227"/>
                  </a:cubicBezTo>
                  <a:lnTo>
                    <a:pt x="7713" y="12227"/>
                  </a:lnTo>
                  <a:lnTo>
                    <a:pt x="7697" y="12211"/>
                  </a:lnTo>
                  <a:lnTo>
                    <a:pt x="7697" y="12195"/>
                  </a:lnTo>
                  <a:lnTo>
                    <a:pt x="7681" y="12180"/>
                  </a:lnTo>
                  <a:lnTo>
                    <a:pt x="7666" y="12164"/>
                  </a:lnTo>
                  <a:cubicBezTo>
                    <a:pt x="7666" y="12148"/>
                    <a:pt x="7666" y="12148"/>
                    <a:pt x="7666" y="12148"/>
                  </a:cubicBezTo>
                  <a:cubicBezTo>
                    <a:pt x="7666" y="12148"/>
                    <a:pt x="7666" y="12148"/>
                    <a:pt x="7666" y="12133"/>
                  </a:cubicBezTo>
                  <a:lnTo>
                    <a:pt x="7681" y="12133"/>
                  </a:lnTo>
                  <a:cubicBezTo>
                    <a:pt x="7697" y="12148"/>
                    <a:pt x="7681" y="12148"/>
                    <a:pt x="7697" y="12180"/>
                  </a:cubicBezTo>
                  <a:lnTo>
                    <a:pt x="7697" y="12164"/>
                  </a:lnTo>
                  <a:cubicBezTo>
                    <a:pt x="7697" y="12164"/>
                    <a:pt x="7697" y="12148"/>
                    <a:pt x="7713" y="12133"/>
                  </a:cubicBezTo>
                  <a:lnTo>
                    <a:pt x="7713" y="12148"/>
                  </a:lnTo>
                  <a:lnTo>
                    <a:pt x="7744" y="12148"/>
                  </a:lnTo>
                  <a:cubicBezTo>
                    <a:pt x="7744" y="12148"/>
                    <a:pt x="7744" y="12133"/>
                    <a:pt x="7744" y="12133"/>
                  </a:cubicBezTo>
                  <a:lnTo>
                    <a:pt x="7760" y="12133"/>
                  </a:lnTo>
                  <a:cubicBezTo>
                    <a:pt x="7760" y="12133"/>
                    <a:pt x="7760" y="12133"/>
                    <a:pt x="7760" y="12117"/>
                  </a:cubicBezTo>
                  <a:cubicBezTo>
                    <a:pt x="7760" y="12101"/>
                    <a:pt x="7744" y="12101"/>
                    <a:pt x="7744" y="12086"/>
                  </a:cubicBezTo>
                  <a:lnTo>
                    <a:pt x="7728" y="12086"/>
                  </a:lnTo>
                  <a:lnTo>
                    <a:pt x="7744" y="12070"/>
                  </a:lnTo>
                  <a:lnTo>
                    <a:pt x="7728" y="12070"/>
                  </a:lnTo>
                  <a:cubicBezTo>
                    <a:pt x="7728" y="12070"/>
                    <a:pt x="7728" y="12070"/>
                    <a:pt x="7728" y="12086"/>
                  </a:cubicBezTo>
                  <a:lnTo>
                    <a:pt x="7681" y="12086"/>
                  </a:lnTo>
                  <a:lnTo>
                    <a:pt x="7666" y="12070"/>
                  </a:lnTo>
                  <a:cubicBezTo>
                    <a:pt x="7681" y="12070"/>
                    <a:pt x="7666" y="12054"/>
                    <a:pt x="7666" y="12054"/>
                  </a:cubicBezTo>
                  <a:lnTo>
                    <a:pt x="7650" y="12054"/>
                  </a:lnTo>
                  <a:cubicBezTo>
                    <a:pt x="7650" y="12054"/>
                    <a:pt x="7634" y="12039"/>
                    <a:pt x="7634" y="12039"/>
                  </a:cubicBezTo>
                  <a:cubicBezTo>
                    <a:pt x="7634" y="12023"/>
                    <a:pt x="7619" y="12007"/>
                    <a:pt x="7619" y="12007"/>
                  </a:cubicBezTo>
                  <a:close/>
                  <a:moveTo>
                    <a:pt x="8387" y="12164"/>
                  </a:moveTo>
                  <a:cubicBezTo>
                    <a:pt x="8387" y="12180"/>
                    <a:pt x="8371" y="12180"/>
                    <a:pt x="8371" y="12180"/>
                  </a:cubicBezTo>
                  <a:lnTo>
                    <a:pt x="8371" y="12195"/>
                  </a:lnTo>
                  <a:lnTo>
                    <a:pt x="8355" y="12195"/>
                  </a:lnTo>
                  <a:cubicBezTo>
                    <a:pt x="8355" y="12195"/>
                    <a:pt x="8355" y="12211"/>
                    <a:pt x="8355" y="12211"/>
                  </a:cubicBezTo>
                  <a:cubicBezTo>
                    <a:pt x="8355" y="12211"/>
                    <a:pt x="8371" y="12227"/>
                    <a:pt x="8371" y="12227"/>
                  </a:cubicBezTo>
                  <a:cubicBezTo>
                    <a:pt x="8371" y="12227"/>
                    <a:pt x="8371" y="12211"/>
                    <a:pt x="8371" y="12211"/>
                  </a:cubicBezTo>
                  <a:lnTo>
                    <a:pt x="8387" y="12195"/>
                  </a:lnTo>
                  <a:cubicBezTo>
                    <a:pt x="8402" y="12180"/>
                    <a:pt x="8402" y="12180"/>
                    <a:pt x="8402" y="12180"/>
                  </a:cubicBezTo>
                  <a:lnTo>
                    <a:pt x="8402" y="12164"/>
                  </a:lnTo>
                  <a:close/>
                  <a:moveTo>
                    <a:pt x="8418" y="12133"/>
                  </a:moveTo>
                  <a:cubicBezTo>
                    <a:pt x="8418" y="12133"/>
                    <a:pt x="8418" y="12148"/>
                    <a:pt x="8418" y="12148"/>
                  </a:cubicBezTo>
                  <a:cubicBezTo>
                    <a:pt x="8418" y="12148"/>
                    <a:pt x="8418" y="12148"/>
                    <a:pt x="8418" y="12164"/>
                  </a:cubicBezTo>
                  <a:lnTo>
                    <a:pt x="8434" y="12164"/>
                  </a:lnTo>
                  <a:cubicBezTo>
                    <a:pt x="8418" y="12180"/>
                    <a:pt x="8418" y="12180"/>
                    <a:pt x="8418" y="12195"/>
                  </a:cubicBezTo>
                  <a:cubicBezTo>
                    <a:pt x="8418" y="12195"/>
                    <a:pt x="8418" y="12195"/>
                    <a:pt x="8418" y="12211"/>
                  </a:cubicBezTo>
                  <a:lnTo>
                    <a:pt x="8418" y="12227"/>
                  </a:lnTo>
                  <a:cubicBezTo>
                    <a:pt x="8434" y="12211"/>
                    <a:pt x="8434" y="12211"/>
                    <a:pt x="8434" y="12211"/>
                  </a:cubicBezTo>
                  <a:lnTo>
                    <a:pt x="8434" y="12195"/>
                  </a:lnTo>
                  <a:lnTo>
                    <a:pt x="8449" y="12180"/>
                  </a:lnTo>
                  <a:lnTo>
                    <a:pt x="8434" y="12180"/>
                  </a:lnTo>
                  <a:lnTo>
                    <a:pt x="8449" y="12164"/>
                  </a:lnTo>
                  <a:cubicBezTo>
                    <a:pt x="8449" y="12164"/>
                    <a:pt x="8449" y="12164"/>
                    <a:pt x="8449" y="12148"/>
                  </a:cubicBezTo>
                  <a:lnTo>
                    <a:pt x="8434" y="12148"/>
                  </a:lnTo>
                  <a:lnTo>
                    <a:pt x="8434" y="12133"/>
                  </a:lnTo>
                  <a:close/>
                  <a:moveTo>
                    <a:pt x="8449" y="12211"/>
                  </a:moveTo>
                  <a:lnTo>
                    <a:pt x="8434" y="12227"/>
                  </a:lnTo>
                  <a:cubicBezTo>
                    <a:pt x="8444" y="12227"/>
                    <a:pt x="8441" y="12220"/>
                    <a:pt x="8442" y="12220"/>
                  </a:cubicBezTo>
                  <a:lnTo>
                    <a:pt x="8442" y="12220"/>
                  </a:lnTo>
                  <a:cubicBezTo>
                    <a:pt x="8442" y="12220"/>
                    <a:pt x="8444" y="12221"/>
                    <a:pt x="8449" y="12227"/>
                  </a:cubicBezTo>
                  <a:lnTo>
                    <a:pt x="8449" y="12211"/>
                  </a:lnTo>
                  <a:close/>
                  <a:moveTo>
                    <a:pt x="8340" y="12274"/>
                  </a:moveTo>
                  <a:lnTo>
                    <a:pt x="8324" y="12289"/>
                  </a:lnTo>
                  <a:lnTo>
                    <a:pt x="8340" y="12289"/>
                  </a:lnTo>
                  <a:lnTo>
                    <a:pt x="8340" y="12274"/>
                  </a:lnTo>
                  <a:close/>
                  <a:moveTo>
                    <a:pt x="8371" y="12274"/>
                  </a:moveTo>
                  <a:cubicBezTo>
                    <a:pt x="8371" y="12289"/>
                    <a:pt x="8371" y="12289"/>
                    <a:pt x="8371" y="12289"/>
                  </a:cubicBezTo>
                  <a:lnTo>
                    <a:pt x="8387" y="12289"/>
                  </a:lnTo>
                  <a:lnTo>
                    <a:pt x="8371" y="12274"/>
                  </a:lnTo>
                  <a:close/>
                  <a:moveTo>
                    <a:pt x="6976" y="11662"/>
                  </a:moveTo>
                  <a:cubicBezTo>
                    <a:pt x="6976" y="11662"/>
                    <a:pt x="6976" y="11662"/>
                    <a:pt x="6976" y="11678"/>
                  </a:cubicBezTo>
                  <a:lnTo>
                    <a:pt x="6960" y="11678"/>
                  </a:lnTo>
                  <a:cubicBezTo>
                    <a:pt x="6960" y="11678"/>
                    <a:pt x="6960" y="11678"/>
                    <a:pt x="6945" y="11694"/>
                  </a:cubicBezTo>
                  <a:cubicBezTo>
                    <a:pt x="6960" y="11694"/>
                    <a:pt x="6960" y="11709"/>
                    <a:pt x="6960" y="11709"/>
                  </a:cubicBezTo>
                  <a:cubicBezTo>
                    <a:pt x="6976" y="11709"/>
                    <a:pt x="6976" y="11725"/>
                    <a:pt x="6992" y="11741"/>
                  </a:cubicBezTo>
                  <a:lnTo>
                    <a:pt x="6992" y="11756"/>
                  </a:lnTo>
                  <a:lnTo>
                    <a:pt x="6976" y="11756"/>
                  </a:lnTo>
                  <a:cubicBezTo>
                    <a:pt x="6976" y="11756"/>
                    <a:pt x="6976" y="11772"/>
                    <a:pt x="6976" y="11772"/>
                  </a:cubicBezTo>
                  <a:cubicBezTo>
                    <a:pt x="6976" y="11780"/>
                    <a:pt x="6976" y="11780"/>
                    <a:pt x="6976" y="11780"/>
                  </a:cubicBezTo>
                  <a:cubicBezTo>
                    <a:pt x="6976" y="11780"/>
                    <a:pt x="6976" y="11780"/>
                    <a:pt x="6976" y="11788"/>
                  </a:cubicBezTo>
                  <a:lnTo>
                    <a:pt x="6992" y="11772"/>
                  </a:lnTo>
                  <a:cubicBezTo>
                    <a:pt x="6992" y="11788"/>
                    <a:pt x="6992" y="11788"/>
                    <a:pt x="7007" y="11803"/>
                  </a:cubicBezTo>
                  <a:cubicBezTo>
                    <a:pt x="6992" y="11819"/>
                    <a:pt x="7007" y="11835"/>
                    <a:pt x="6976" y="11866"/>
                  </a:cubicBezTo>
                  <a:cubicBezTo>
                    <a:pt x="6976" y="11866"/>
                    <a:pt x="6976" y="11866"/>
                    <a:pt x="6976" y="11882"/>
                  </a:cubicBezTo>
                  <a:cubicBezTo>
                    <a:pt x="6976" y="11882"/>
                    <a:pt x="6976" y="11898"/>
                    <a:pt x="6976" y="11898"/>
                  </a:cubicBezTo>
                  <a:lnTo>
                    <a:pt x="6960" y="11898"/>
                  </a:lnTo>
                  <a:cubicBezTo>
                    <a:pt x="6960" y="11913"/>
                    <a:pt x="6960" y="11913"/>
                    <a:pt x="6960" y="11913"/>
                  </a:cubicBezTo>
                  <a:lnTo>
                    <a:pt x="6960" y="11929"/>
                  </a:lnTo>
                  <a:lnTo>
                    <a:pt x="6976" y="11945"/>
                  </a:lnTo>
                  <a:cubicBezTo>
                    <a:pt x="6976" y="11945"/>
                    <a:pt x="6976" y="11960"/>
                    <a:pt x="6976" y="11960"/>
                  </a:cubicBezTo>
                  <a:lnTo>
                    <a:pt x="6992" y="11960"/>
                  </a:lnTo>
                  <a:cubicBezTo>
                    <a:pt x="6992" y="11960"/>
                    <a:pt x="6992" y="11960"/>
                    <a:pt x="7007" y="11976"/>
                  </a:cubicBezTo>
                  <a:lnTo>
                    <a:pt x="6992" y="11976"/>
                  </a:lnTo>
                  <a:lnTo>
                    <a:pt x="6992" y="11992"/>
                  </a:lnTo>
                  <a:cubicBezTo>
                    <a:pt x="7007" y="11976"/>
                    <a:pt x="7007" y="11976"/>
                    <a:pt x="7023" y="11976"/>
                  </a:cubicBezTo>
                  <a:lnTo>
                    <a:pt x="7039" y="11976"/>
                  </a:lnTo>
                  <a:cubicBezTo>
                    <a:pt x="7039" y="11976"/>
                    <a:pt x="7054" y="11976"/>
                    <a:pt x="7054" y="11992"/>
                  </a:cubicBezTo>
                  <a:cubicBezTo>
                    <a:pt x="7054" y="12007"/>
                    <a:pt x="7023" y="12007"/>
                    <a:pt x="7023" y="12007"/>
                  </a:cubicBezTo>
                  <a:lnTo>
                    <a:pt x="7007" y="12007"/>
                  </a:lnTo>
                  <a:cubicBezTo>
                    <a:pt x="7007" y="12023"/>
                    <a:pt x="7007" y="12023"/>
                    <a:pt x="7007" y="12023"/>
                  </a:cubicBezTo>
                  <a:cubicBezTo>
                    <a:pt x="7007" y="12023"/>
                    <a:pt x="7007" y="12039"/>
                    <a:pt x="7007" y="12039"/>
                  </a:cubicBezTo>
                  <a:cubicBezTo>
                    <a:pt x="7007" y="12039"/>
                    <a:pt x="7007" y="12039"/>
                    <a:pt x="7007" y="12054"/>
                  </a:cubicBezTo>
                  <a:cubicBezTo>
                    <a:pt x="7007" y="12070"/>
                    <a:pt x="6992" y="12070"/>
                    <a:pt x="7007" y="12086"/>
                  </a:cubicBezTo>
                  <a:cubicBezTo>
                    <a:pt x="7013" y="12080"/>
                    <a:pt x="7016" y="12079"/>
                    <a:pt x="7019" y="12079"/>
                  </a:cubicBezTo>
                  <a:cubicBezTo>
                    <a:pt x="7025" y="12079"/>
                    <a:pt x="7028" y="12086"/>
                    <a:pt x="7039" y="12086"/>
                  </a:cubicBezTo>
                  <a:lnTo>
                    <a:pt x="7054" y="12070"/>
                  </a:lnTo>
                  <a:cubicBezTo>
                    <a:pt x="7054" y="12086"/>
                    <a:pt x="7054" y="12086"/>
                    <a:pt x="7054" y="12101"/>
                  </a:cubicBezTo>
                  <a:cubicBezTo>
                    <a:pt x="7039" y="12117"/>
                    <a:pt x="7054" y="12133"/>
                    <a:pt x="7054" y="12148"/>
                  </a:cubicBezTo>
                  <a:cubicBezTo>
                    <a:pt x="7054" y="12164"/>
                    <a:pt x="7070" y="12164"/>
                    <a:pt x="7070" y="12164"/>
                  </a:cubicBezTo>
                  <a:cubicBezTo>
                    <a:pt x="7070" y="12164"/>
                    <a:pt x="7070" y="12148"/>
                    <a:pt x="7086" y="12148"/>
                  </a:cubicBezTo>
                  <a:lnTo>
                    <a:pt x="7101" y="12148"/>
                  </a:lnTo>
                  <a:lnTo>
                    <a:pt x="7101" y="12133"/>
                  </a:lnTo>
                  <a:lnTo>
                    <a:pt x="7117" y="12133"/>
                  </a:lnTo>
                  <a:cubicBezTo>
                    <a:pt x="7117" y="12117"/>
                    <a:pt x="7117" y="12117"/>
                    <a:pt x="7133" y="12117"/>
                  </a:cubicBezTo>
                  <a:cubicBezTo>
                    <a:pt x="7133" y="12133"/>
                    <a:pt x="7133" y="12133"/>
                    <a:pt x="7133" y="12133"/>
                  </a:cubicBezTo>
                  <a:cubicBezTo>
                    <a:pt x="7133" y="12133"/>
                    <a:pt x="7133" y="12148"/>
                    <a:pt x="7133" y="12148"/>
                  </a:cubicBezTo>
                  <a:lnTo>
                    <a:pt x="7133" y="12164"/>
                  </a:lnTo>
                  <a:cubicBezTo>
                    <a:pt x="7133" y="12164"/>
                    <a:pt x="7133" y="12164"/>
                    <a:pt x="7133" y="12180"/>
                  </a:cubicBezTo>
                  <a:cubicBezTo>
                    <a:pt x="7133" y="12180"/>
                    <a:pt x="7133" y="12180"/>
                    <a:pt x="7133" y="12195"/>
                  </a:cubicBezTo>
                  <a:lnTo>
                    <a:pt x="7117" y="12195"/>
                  </a:lnTo>
                  <a:cubicBezTo>
                    <a:pt x="7101" y="12211"/>
                    <a:pt x="7101" y="12211"/>
                    <a:pt x="7086" y="12227"/>
                  </a:cubicBezTo>
                  <a:cubicBezTo>
                    <a:pt x="7086" y="12242"/>
                    <a:pt x="7101" y="12242"/>
                    <a:pt x="7101" y="12258"/>
                  </a:cubicBezTo>
                  <a:cubicBezTo>
                    <a:pt x="7107" y="12253"/>
                    <a:pt x="7112" y="12251"/>
                    <a:pt x="7117" y="12251"/>
                  </a:cubicBezTo>
                  <a:cubicBezTo>
                    <a:pt x="7127" y="12251"/>
                    <a:pt x="7138" y="12258"/>
                    <a:pt x="7148" y="12258"/>
                  </a:cubicBezTo>
                  <a:lnTo>
                    <a:pt x="7164" y="12258"/>
                  </a:lnTo>
                  <a:lnTo>
                    <a:pt x="7180" y="12289"/>
                  </a:lnTo>
                  <a:lnTo>
                    <a:pt x="7195" y="12289"/>
                  </a:lnTo>
                  <a:lnTo>
                    <a:pt x="7195" y="12305"/>
                  </a:lnTo>
                  <a:lnTo>
                    <a:pt x="7211" y="12305"/>
                  </a:lnTo>
                  <a:cubicBezTo>
                    <a:pt x="7222" y="12305"/>
                    <a:pt x="7225" y="12312"/>
                    <a:pt x="7231" y="12312"/>
                  </a:cubicBezTo>
                  <a:cubicBezTo>
                    <a:pt x="7234" y="12312"/>
                    <a:pt x="7237" y="12310"/>
                    <a:pt x="7242" y="12305"/>
                  </a:cubicBezTo>
                  <a:lnTo>
                    <a:pt x="7242" y="12321"/>
                  </a:lnTo>
                  <a:cubicBezTo>
                    <a:pt x="7258" y="12305"/>
                    <a:pt x="7242" y="12305"/>
                    <a:pt x="7258" y="12305"/>
                  </a:cubicBezTo>
                  <a:cubicBezTo>
                    <a:pt x="7263" y="12300"/>
                    <a:pt x="7265" y="12298"/>
                    <a:pt x="7266" y="12298"/>
                  </a:cubicBezTo>
                  <a:lnTo>
                    <a:pt x="7266" y="12298"/>
                  </a:lnTo>
                  <a:cubicBezTo>
                    <a:pt x="7267" y="12298"/>
                    <a:pt x="7263" y="12305"/>
                    <a:pt x="7274" y="12305"/>
                  </a:cubicBezTo>
                  <a:lnTo>
                    <a:pt x="7336" y="12305"/>
                  </a:lnTo>
                  <a:lnTo>
                    <a:pt x="7321" y="12289"/>
                  </a:lnTo>
                  <a:lnTo>
                    <a:pt x="7321" y="12274"/>
                  </a:lnTo>
                  <a:lnTo>
                    <a:pt x="7289" y="12274"/>
                  </a:lnTo>
                  <a:lnTo>
                    <a:pt x="7289" y="12258"/>
                  </a:lnTo>
                  <a:lnTo>
                    <a:pt x="7305" y="12258"/>
                  </a:lnTo>
                  <a:cubicBezTo>
                    <a:pt x="7305" y="12258"/>
                    <a:pt x="7289" y="12258"/>
                    <a:pt x="7289" y="12242"/>
                  </a:cubicBezTo>
                  <a:lnTo>
                    <a:pt x="7289" y="12242"/>
                  </a:lnTo>
                  <a:cubicBezTo>
                    <a:pt x="7305" y="12258"/>
                    <a:pt x="7305" y="12258"/>
                    <a:pt x="7305" y="12258"/>
                  </a:cubicBezTo>
                  <a:lnTo>
                    <a:pt x="7321" y="12258"/>
                  </a:lnTo>
                  <a:lnTo>
                    <a:pt x="7305" y="12227"/>
                  </a:lnTo>
                  <a:cubicBezTo>
                    <a:pt x="7289" y="12227"/>
                    <a:pt x="7289" y="12242"/>
                    <a:pt x="7289" y="12242"/>
                  </a:cubicBezTo>
                  <a:lnTo>
                    <a:pt x="7274" y="12242"/>
                  </a:lnTo>
                  <a:lnTo>
                    <a:pt x="7289" y="12227"/>
                  </a:lnTo>
                  <a:cubicBezTo>
                    <a:pt x="7274" y="12227"/>
                    <a:pt x="7274" y="12211"/>
                    <a:pt x="7274" y="12211"/>
                  </a:cubicBezTo>
                  <a:lnTo>
                    <a:pt x="7258" y="12211"/>
                  </a:lnTo>
                  <a:cubicBezTo>
                    <a:pt x="7258" y="12211"/>
                    <a:pt x="7258" y="12195"/>
                    <a:pt x="7258" y="12195"/>
                  </a:cubicBezTo>
                  <a:lnTo>
                    <a:pt x="7242" y="12195"/>
                  </a:lnTo>
                  <a:cubicBezTo>
                    <a:pt x="7227" y="12180"/>
                    <a:pt x="7227" y="12180"/>
                    <a:pt x="7227" y="12164"/>
                  </a:cubicBezTo>
                  <a:lnTo>
                    <a:pt x="7227" y="12164"/>
                  </a:lnTo>
                  <a:lnTo>
                    <a:pt x="7242" y="12180"/>
                  </a:lnTo>
                  <a:lnTo>
                    <a:pt x="7258" y="12195"/>
                  </a:lnTo>
                  <a:lnTo>
                    <a:pt x="7274" y="12195"/>
                  </a:lnTo>
                  <a:cubicBezTo>
                    <a:pt x="7274" y="12195"/>
                    <a:pt x="7274" y="12195"/>
                    <a:pt x="7274" y="12211"/>
                  </a:cubicBezTo>
                  <a:lnTo>
                    <a:pt x="7289" y="12211"/>
                  </a:lnTo>
                  <a:cubicBezTo>
                    <a:pt x="7305" y="12227"/>
                    <a:pt x="7321" y="12227"/>
                    <a:pt x="7321" y="12242"/>
                  </a:cubicBezTo>
                  <a:cubicBezTo>
                    <a:pt x="7336" y="12227"/>
                    <a:pt x="7336" y="12227"/>
                    <a:pt x="7336" y="12211"/>
                  </a:cubicBezTo>
                  <a:cubicBezTo>
                    <a:pt x="7321" y="12195"/>
                    <a:pt x="7321" y="12195"/>
                    <a:pt x="7321" y="12195"/>
                  </a:cubicBezTo>
                  <a:cubicBezTo>
                    <a:pt x="7305" y="12195"/>
                    <a:pt x="7321" y="12180"/>
                    <a:pt x="7305" y="12180"/>
                  </a:cubicBezTo>
                  <a:cubicBezTo>
                    <a:pt x="7289" y="12164"/>
                    <a:pt x="7289" y="12164"/>
                    <a:pt x="7289" y="12164"/>
                  </a:cubicBezTo>
                  <a:cubicBezTo>
                    <a:pt x="7289" y="12164"/>
                    <a:pt x="7289" y="12148"/>
                    <a:pt x="7274" y="12148"/>
                  </a:cubicBezTo>
                  <a:cubicBezTo>
                    <a:pt x="7274" y="12148"/>
                    <a:pt x="7274" y="12148"/>
                    <a:pt x="7274" y="12133"/>
                  </a:cubicBezTo>
                  <a:cubicBezTo>
                    <a:pt x="7274" y="12133"/>
                    <a:pt x="7242" y="12117"/>
                    <a:pt x="7242" y="12117"/>
                  </a:cubicBezTo>
                  <a:cubicBezTo>
                    <a:pt x="7227" y="12101"/>
                    <a:pt x="7242" y="12101"/>
                    <a:pt x="7227" y="12086"/>
                  </a:cubicBezTo>
                  <a:lnTo>
                    <a:pt x="7211" y="12086"/>
                  </a:lnTo>
                  <a:lnTo>
                    <a:pt x="7211" y="12070"/>
                  </a:lnTo>
                  <a:cubicBezTo>
                    <a:pt x="7211" y="12070"/>
                    <a:pt x="7211" y="12070"/>
                    <a:pt x="7211" y="12054"/>
                  </a:cubicBezTo>
                  <a:lnTo>
                    <a:pt x="7195" y="12039"/>
                  </a:lnTo>
                  <a:lnTo>
                    <a:pt x="7180" y="12039"/>
                  </a:lnTo>
                  <a:cubicBezTo>
                    <a:pt x="7180" y="12039"/>
                    <a:pt x="7180" y="12039"/>
                    <a:pt x="7180" y="12023"/>
                  </a:cubicBezTo>
                  <a:lnTo>
                    <a:pt x="7195" y="12039"/>
                  </a:lnTo>
                  <a:cubicBezTo>
                    <a:pt x="7195" y="12039"/>
                    <a:pt x="7195" y="12023"/>
                    <a:pt x="7211" y="12023"/>
                  </a:cubicBezTo>
                  <a:cubicBezTo>
                    <a:pt x="7211" y="12023"/>
                    <a:pt x="7211" y="12039"/>
                    <a:pt x="7211" y="12039"/>
                  </a:cubicBezTo>
                  <a:lnTo>
                    <a:pt x="7227" y="12039"/>
                  </a:lnTo>
                  <a:lnTo>
                    <a:pt x="7258" y="12070"/>
                  </a:lnTo>
                  <a:cubicBezTo>
                    <a:pt x="7258" y="12086"/>
                    <a:pt x="7258" y="12086"/>
                    <a:pt x="7258" y="12086"/>
                  </a:cubicBezTo>
                  <a:lnTo>
                    <a:pt x="7274" y="12101"/>
                  </a:lnTo>
                  <a:cubicBezTo>
                    <a:pt x="7289" y="12101"/>
                    <a:pt x="7289" y="12117"/>
                    <a:pt x="7289" y="12117"/>
                  </a:cubicBezTo>
                  <a:lnTo>
                    <a:pt x="7305" y="12117"/>
                  </a:lnTo>
                  <a:cubicBezTo>
                    <a:pt x="7305" y="12117"/>
                    <a:pt x="7321" y="12133"/>
                    <a:pt x="7321" y="12133"/>
                  </a:cubicBezTo>
                  <a:lnTo>
                    <a:pt x="7336" y="12148"/>
                  </a:lnTo>
                  <a:cubicBezTo>
                    <a:pt x="7336" y="12148"/>
                    <a:pt x="7336" y="12148"/>
                    <a:pt x="7336" y="12164"/>
                  </a:cubicBezTo>
                  <a:lnTo>
                    <a:pt x="7368" y="12164"/>
                  </a:lnTo>
                  <a:cubicBezTo>
                    <a:pt x="7368" y="12164"/>
                    <a:pt x="7368" y="12148"/>
                    <a:pt x="7368" y="12148"/>
                  </a:cubicBezTo>
                  <a:cubicBezTo>
                    <a:pt x="7368" y="12133"/>
                    <a:pt x="7368" y="12133"/>
                    <a:pt x="7368" y="12117"/>
                  </a:cubicBezTo>
                  <a:lnTo>
                    <a:pt x="7383" y="12117"/>
                  </a:lnTo>
                  <a:cubicBezTo>
                    <a:pt x="7368" y="12101"/>
                    <a:pt x="7368" y="12086"/>
                    <a:pt x="7368" y="12086"/>
                  </a:cubicBezTo>
                  <a:lnTo>
                    <a:pt x="7352" y="12070"/>
                  </a:lnTo>
                  <a:cubicBezTo>
                    <a:pt x="7352" y="12070"/>
                    <a:pt x="7352" y="12054"/>
                    <a:pt x="7336" y="12054"/>
                  </a:cubicBezTo>
                  <a:lnTo>
                    <a:pt x="7352" y="12054"/>
                  </a:lnTo>
                  <a:cubicBezTo>
                    <a:pt x="7336" y="12054"/>
                    <a:pt x="7336" y="12039"/>
                    <a:pt x="7336" y="12039"/>
                  </a:cubicBezTo>
                  <a:cubicBezTo>
                    <a:pt x="7336" y="12023"/>
                    <a:pt x="7352" y="12023"/>
                    <a:pt x="7352" y="12023"/>
                  </a:cubicBezTo>
                  <a:lnTo>
                    <a:pt x="7352" y="12007"/>
                  </a:lnTo>
                  <a:cubicBezTo>
                    <a:pt x="7352" y="12007"/>
                    <a:pt x="7352" y="12007"/>
                    <a:pt x="7336" y="11992"/>
                  </a:cubicBezTo>
                  <a:lnTo>
                    <a:pt x="7352" y="11992"/>
                  </a:lnTo>
                  <a:cubicBezTo>
                    <a:pt x="7352" y="11976"/>
                    <a:pt x="7336" y="11960"/>
                    <a:pt x="7321" y="11960"/>
                  </a:cubicBezTo>
                  <a:lnTo>
                    <a:pt x="7305" y="11960"/>
                  </a:lnTo>
                  <a:cubicBezTo>
                    <a:pt x="7305" y="11960"/>
                    <a:pt x="7305" y="11945"/>
                    <a:pt x="7305" y="11945"/>
                  </a:cubicBezTo>
                  <a:lnTo>
                    <a:pt x="7289" y="11945"/>
                  </a:lnTo>
                  <a:lnTo>
                    <a:pt x="7289" y="11929"/>
                  </a:lnTo>
                  <a:cubicBezTo>
                    <a:pt x="7274" y="11929"/>
                    <a:pt x="7274" y="11913"/>
                    <a:pt x="7274" y="11913"/>
                  </a:cubicBezTo>
                  <a:lnTo>
                    <a:pt x="7258" y="11913"/>
                  </a:lnTo>
                  <a:cubicBezTo>
                    <a:pt x="7258" y="11898"/>
                    <a:pt x="7242" y="11898"/>
                    <a:pt x="7242" y="11882"/>
                  </a:cubicBezTo>
                  <a:lnTo>
                    <a:pt x="7227" y="11898"/>
                  </a:lnTo>
                  <a:lnTo>
                    <a:pt x="7227" y="11882"/>
                  </a:lnTo>
                  <a:lnTo>
                    <a:pt x="7211" y="11882"/>
                  </a:lnTo>
                  <a:cubicBezTo>
                    <a:pt x="7211" y="11882"/>
                    <a:pt x="7211" y="11866"/>
                    <a:pt x="7195" y="11866"/>
                  </a:cubicBezTo>
                  <a:cubicBezTo>
                    <a:pt x="7173" y="11855"/>
                    <a:pt x="7167" y="11844"/>
                    <a:pt x="7159" y="11844"/>
                  </a:cubicBezTo>
                  <a:cubicBezTo>
                    <a:pt x="7156" y="11844"/>
                    <a:pt x="7153" y="11846"/>
                    <a:pt x="7148" y="11850"/>
                  </a:cubicBezTo>
                  <a:cubicBezTo>
                    <a:pt x="7133" y="11835"/>
                    <a:pt x="7117" y="11835"/>
                    <a:pt x="7101" y="11835"/>
                  </a:cubicBezTo>
                  <a:lnTo>
                    <a:pt x="7101" y="11819"/>
                  </a:lnTo>
                  <a:cubicBezTo>
                    <a:pt x="7101" y="11819"/>
                    <a:pt x="7117" y="11803"/>
                    <a:pt x="7117" y="11803"/>
                  </a:cubicBezTo>
                  <a:lnTo>
                    <a:pt x="7133" y="11803"/>
                  </a:lnTo>
                  <a:cubicBezTo>
                    <a:pt x="7117" y="11788"/>
                    <a:pt x="7117" y="11788"/>
                    <a:pt x="7117" y="11772"/>
                  </a:cubicBezTo>
                  <a:lnTo>
                    <a:pt x="7117" y="11756"/>
                  </a:lnTo>
                  <a:lnTo>
                    <a:pt x="7101" y="11756"/>
                  </a:lnTo>
                  <a:cubicBezTo>
                    <a:pt x="7101" y="11741"/>
                    <a:pt x="7101" y="11741"/>
                    <a:pt x="7101" y="11741"/>
                  </a:cubicBezTo>
                  <a:cubicBezTo>
                    <a:pt x="7101" y="11725"/>
                    <a:pt x="7086" y="11725"/>
                    <a:pt x="7086" y="11709"/>
                  </a:cubicBezTo>
                  <a:lnTo>
                    <a:pt x="7086" y="11694"/>
                  </a:lnTo>
                  <a:lnTo>
                    <a:pt x="7070" y="11709"/>
                  </a:lnTo>
                  <a:lnTo>
                    <a:pt x="7054" y="11694"/>
                  </a:lnTo>
                  <a:lnTo>
                    <a:pt x="7070" y="11694"/>
                  </a:lnTo>
                  <a:cubicBezTo>
                    <a:pt x="7054" y="11678"/>
                    <a:pt x="7054" y="11678"/>
                    <a:pt x="7054" y="11678"/>
                  </a:cubicBezTo>
                  <a:lnTo>
                    <a:pt x="7023" y="11678"/>
                  </a:lnTo>
                  <a:lnTo>
                    <a:pt x="7023" y="11694"/>
                  </a:lnTo>
                  <a:lnTo>
                    <a:pt x="7039" y="11709"/>
                  </a:lnTo>
                  <a:lnTo>
                    <a:pt x="7054" y="11709"/>
                  </a:lnTo>
                  <a:lnTo>
                    <a:pt x="7054" y="11725"/>
                  </a:lnTo>
                  <a:lnTo>
                    <a:pt x="7039" y="11741"/>
                  </a:lnTo>
                  <a:lnTo>
                    <a:pt x="7054" y="11741"/>
                  </a:lnTo>
                  <a:cubicBezTo>
                    <a:pt x="7039" y="11756"/>
                    <a:pt x="7039" y="11756"/>
                    <a:pt x="7039" y="11756"/>
                  </a:cubicBezTo>
                  <a:cubicBezTo>
                    <a:pt x="7023" y="11741"/>
                    <a:pt x="7023" y="11741"/>
                    <a:pt x="7023" y="11725"/>
                  </a:cubicBezTo>
                  <a:lnTo>
                    <a:pt x="7039" y="11725"/>
                  </a:lnTo>
                  <a:lnTo>
                    <a:pt x="7007" y="11694"/>
                  </a:lnTo>
                  <a:lnTo>
                    <a:pt x="7007" y="11709"/>
                  </a:lnTo>
                  <a:lnTo>
                    <a:pt x="6992" y="11709"/>
                  </a:lnTo>
                  <a:cubicBezTo>
                    <a:pt x="6992" y="11694"/>
                    <a:pt x="6992" y="11694"/>
                    <a:pt x="6992" y="11678"/>
                  </a:cubicBezTo>
                  <a:cubicBezTo>
                    <a:pt x="6992" y="11662"/>
                    <a:pt x="6992" y="11662"/>
                    <a:pt x="6992" y="11662"/>
                  </a:cubicBezTo>
                  <a:close/>
                  <a:moveTo>
                    <a:pt x="8371" y="12289"/>
                  </a:moveTo>
                  <a:cubicBezTo>
                    <a:pt x="8371" y="12305"/>
                    <a:pt x="8371" y="12305"/>
                    <a:pt x="8371" y="12321"/>
                  </a:cubicBezTo>
                  <a:cubicBezTo>
                    <a:pt x="8387" y="12305"/>
                    <a:pt x="8387" y="12305"/>
                    <a:pt x="8387" y="12305"/>
                  </a:cubicBezTo>
                  <a:cubicBezTo>
                    <a:pt x="8387" y="12289"/>
                    <a:pt x="8387" y="12289"/>
                    <a:pt x="8371" y="12289"/>
                  </a:cubicBezTo>
                  <a:close/>
                  <a:moveTo>
                    <a:pt x="8559" y="12666"/>
                  </a:moveTo>
                  <a:cubicBezTo>
                    <a:pt x="8559" y="12681"/>
                    <a:pt x="8559" y="12681"/>
                    <a:pt x="8559" y="12681"/>
                  </a:cubicBezTo>
                  <a:lnTo>
                    <a:pt x="8590" y="12681"/>
                  </a:lnTo>
                  <a:cubicBezTo>
                    <a:pt x="8590" y="12666"/>
                    <a:pt x="8575" y="12666"/>
                    <a:pt x="8575" y="12666"/>
                  </a:cubicBezTo>
                  <a:close/>
                  <a:moveTo>
                    <a:pt x="8857" y="12742"/>
                  </a:moveTo>
                  <a:lnTo>
                    <a:pt x="8857" y="12742"/>
                  </a:lnTo>
                  <a:cubicBezTo>
                    <a:pt x="8861" y="12744"/>
                    <a:pt x="8865" y="12744"/>
                    <a:pt x="8873" y="12744"/>
                  </a:cubicBezTo>
                  <a:lnTo>
                    <a:pt x="8857" y="12744"/>
                  </a:lnTo>
                  <a:lnTo>
                    <a:pt x="8857" y="12742"/>
                  </a:lnTo>
                  <a:close/>
                  <a:moveTo>
                    <a:pt x="8779" y="12760"/>
                  </a:moveTo>
                  <a:lnTo>
                    <a:pt x="8779" y="12775"/>
                  </a:lnTo>
                  <a:lnTo>
                    <a:pt x="8779" y="12791"/>
                  </a:lnTo>
                  <a:cubicBezTo>
                    <a:pt x="8786" y="12783"/>
                    <a:pt x="8790" y="12783"/>
                    <a:pt x="8794" y="12783"/>
                  </a:cubicBezTo>
                  <a:cubicBezTo>
                    <a:pt x="8798" y="12783"/>
                    <a:pt x="8802" y="12783"/>
                    <a:pt x="8810" y="12775"/>
                  </a:cubicBezTo>
                  <a:lnTo>
                    <a:pt x="8794" y="12775"/>
                  </a:lnTo>
                  <a:lnTo>
                    <a:pt x="8794" y="12760"/>
                  </a:lnTo>
                  <a:close/>
                  <a:moveTo>
                    <a:pt x="8826" y="12728"/>
                  </a:moveTo>
                  <a:cubicBezTo>
                    <a:pt x="8826" y="12744"/>
                    <a:pt x="8810" y="12744"/>
                    <a:pt x="8810" y="12744"/>
                  </a:cubicBezTo>
                  <a:cubicBezTo>
                    <a:pt x="8826" y="12744"/>
                    <a:pt x="8826" y="12744"/>
                    <a:pt x="8826" y="12760"/>
                  </a:cubicBezTo>
                  <a:lnTo>
                    <a:pt x="8841" y="12775"/>
                  </a:lnTo>
                  <a:lnTo>
                    <a:pt x="8841" y="12791"/>
                  </a:lnTo>
                  <a:lnTo>
                    <a:pt x="8857" y="12791"/>
                  </a:lnTo>
                  <a:lnTo>
                    <a:pt x="8857" y="12775"/>
                  </a:lnTo>
                  <a:lnTo>
                    <a:pt x="8873" y="12775"/>
                  </a:lnTo>
                  <a:cubicBezTo>
                    <a:pt x="8873" y="12791"/>
                    <a:pt x="8873" y="12791"/>
                    <a:pt x="8873" y="12791"/>
                  </a:cubicBezTo>
                  <a:cubicBezTo>
                    <a:pt x="8873" y="12799"/>
                    <a:pt x="8873" y="12799"/>
                    <a:pt x="8875" y="12799"/>
                  </a:cubicBezTo>
                  <a:cubicBezTo>
                    <a:pt x="8876" y="12799"/>
                    <a:pt x="8880" y="12799"/>
                    <a:pt x="8888" y="12807"/>
                  </a:cubicBezTo>
                  <a:cubicBezTo>
                    <a:pt x="8888" y="12791"/>
                    <a:pt x="8888" y="12791"/>
                    <a:pt x="8904" y="12775"/>
                  </a:cubicBezTo>
                  <a:lnTo>
                    <a:pt x="8888" y="12775"/>
                  </a:lnTo>
                  <a:cubicBezTo>
                    <a:pt x="8888" y="12775"/>
                    <a:pt x="8888" y="12760"/>
                    <a:pt x="8888" y="12760"/>
                  </a:cubicBezTo>
                  <a:lnTo>
                    <a:pt x="8888" y="12744"/>
                  </a:lnTo>
                  <a:lnTo>
                    <a:pt x="8873" y="12744"/>
                  </a:lnTo>
                  <a:lnTo>
                    <a:pt x="8873" y="12728"/>
                  </a:lnTo>
                  <a:lnTo>
                    <a:pt x="8857" y="12728"/>
                  </a:lnTo>
                  <a:lnTo>
                    <a:pt x="8857" y="12742"/>
                  </a:lnTo>
                  <a:cubicBezTo>
                    <a:pt x="8853" y="12740"/>
                    <a:pt x="8849" y="12736"/>
                    <a:pt x="8841" y="12728"/>
                  </a:cubicBezTo>
                  <a:close/>
                  <a:moveTo>
                    <a:pt x="9123" y="12854"/>
                  </a:moveTo>
                  <a:lnTo>
                    <a:pt x="9123" y="12869"/>
                  </a:lnTo>
                  <a:lnTo>
                    <a:pt x="9139" y="12869"/>
                  </a:lnTo>
                  <a:cubicBezTo>
                    <a:pt x="9139" y="12869"/>
                    <a:pt x="9139" y="12869"/>
                    <a:pt x="9139" y="12854"/>
                  </a:cubicBezTo>
                  <a:cubicBezTo>
                    <a:pt x="9131" y="12861"/>
                    <a:pt x="9131" y="12865"/>
                    <a:pt x="9131" y="12865"/>
                  </a:cubicBezTo>
                  <a:cubicBezTo>
                    <a:pt x="9131" y="12865"/>
                    <a:pt x="9131" y="12861"/>
                    <a:pt x="9123" y="12854"/>
                  </a:cubicBezTo>
                  <a:close/>
                  <a:moveTo>
                    <a:pt x="9123" y="12885"/>
                  </a:moveTo>
                  <a:cubicBezTo>
                    <a:pt x="9123" y="12893"/>
                    <a:pt x="9123" y="12893"/>
                    <a:pt x="9123" y="12893"/>
                  </a:cubicBezTo>
                  <a:cubicBezTo>
                    <a:pt x="9123" y="12893"/>
                    <a:pt x="9123" y="12893"/>
                    <a:pt x="9123" y="12901"/>
                  </a:cubicBezTo>
                  <a:lnTo>
                    <a:pt x="9139" y="12901"/>
                  </a:lnTo>
                  <a:cubicBezTo>
                    <a:pt x="9139" y="12885"/>
                    <a:pt x="9139" y="12885"/>
                    <a:pt x="9123" y="12885"/>
                  </a:cubicBezTo>
                  <a:close/>
                  <a:moveTo>
                    <a:pt x="9217" y="12963"/>
                  </a:moveTo>
                  <a:cubicBezTo>
                    <a:pt x="9217" y="12963"/>
                    <a:pt x="9217" y="12963"/>
                    <a:pt x="9217" y="12979"/>
                  </a:cubicBezTo>
                  <a:cubicBezTo>
                    <a:pt x="9233" y="12979"/>
                    <a:pt x="9233" y="12979"/>
                    <a:pt x="9249" y="12995"/>
                  </a:cubicBezTo>
                  <a:lnTo>
                    <a:pt x="9280" y="12995"/>
                  </a:lnTo>
                  <a:cubicBezTo>
                    <a:pt x="9280" y="12979"/>
                    <a:pt x="9264" y="12979"/>
                    <a:pt x="9264" y="12979"/>
                  </a:cubicBezTo>
                  <a:lnTo>
                    <a:pt x="9249" y="12979"/>
                  </a:lnTo>
                  <a:cubicBezTo>
                    <a:pt x="9233" y="12963"/>
                    <a:pt x="9249" y="12963"/>
                    <a:pt x="9233" y="12963"/>
                  </a:cubicBezTo>
                  <a:close/>
                  <a:moveTo>
                    <a:pt x="9343" y="13010"/>
                  </a:moveTo>
                  <a:lnTo>
                    <a:pt x="9343" y="13010"/>
                  </a:lnTo>
                  <a:cubicBezTo>
                    <a:pt x="9358" y="13010"/>
                    <a:pt x="9358" y="13010"/>
                    <a:pt x="9358" y="13026"/>
                  </a:cubicBezTo>
                  <a:lnTo>
                    <a:pt x="9390" y="13026"/>
                  </a:lnTo>
                  <a:cubicBezTo>
                    <a:pt x="9390" y="13010"/>
                    <a:pt x="9358" y="13010"/>
                    <a:pt x="9343" y="13010"/>
                  </a:cubicBezTo>
                  <a:close/>
                  <a:moveTo>
                    <a:pt x="9390" y="13042"/>
                  </a:moveTo>
                  <a:cubicBezTo>
                    <a:pt x="9405" y="13057"/>
                    <a:pt x="9405" y="13057"/>
                    <a:pt x="9405" y="13057"/>
                  </a:cubicBezTo>
                  <a:lnTo>
                    <a:pt x="9437" y="13057"/>
                  </a:lnTo>
                  <a:lnTo>
                    <a:pt x="9437" y="13042"/>
                  </a:lnTo>
                  <a:close/>
                  <a:moveTo>
                    <a:pt x="9594" y="13198"/>
                  </a:moveTo>
                  <a:lnTo>
                    <a:pt x="9594" y="13214"/>
                  </a:lnTo>
                  <a:cubicBezTo>
                    <a:pt x="9594" y="13214"/>
                    <a:pt x="9594" y="13198"/>
                    <a:pt x="9609" y="13198"/>
                  </a:cubicBezTo>
                  <a:close/>
                  <a:moveTo>
                    <a:pt x="9609" y="13198"/>
                  </a:moveTo>
                  <a:cubicBezTo>
                    <a:pt x="9609" y="13198"/>
                    <a:pt x="9609" y="13214"/>
                    <a:pt x="9609" y="13214"/>
                  </a:cubicBezTo>
                  <a:lnTo>
                    <a:pt x="9625" y="13214"/>
                  </a:lnTo>
                  <a:lnTo>
                    <a:pt x="9609" y="13198"/>
                  </a:lnTo>
                  <a:close/>
                  <a:moveTo>
                    <a:pt x="8967" y="13198"/>
                  </a:moveTo>
                  <a:cubicBezTo>
                    <a:pt x="8951" y="13214"/>
                    <a:pt x="8951" y="13214"/>
                    <a:pt x="8951" y="13214"/>
                  </a:cubicBezTo>
                  <a:cubicBezTo>
                    <a:pt x="8967" y="13230"/>
                    <a:pt x="8967" y="13230"/>
                    <a:pt x="8967" y="13245"/>
                  </a:cubicBezTo>
                  <a:cubicBezTo>
                    <a:pt x="8967" y="13230"/>
                    <a:pt x="8982" y="13230"/>
                    <a:pt x="8982" y="13230"/>
                  </a:cubicBezTo>
                  <a:cubicBezTo>
                    <a:pt x="8982" y="13230"/>
                    <a:pt x="8982" y="13230"/>
                    <a:pt x="8982" y="13214"/>
                  </a:cubicBezTo>
                  <a:cubicBezTo>
                    <a:pt x="8967" y="13214"/>
                    <a:pt x="8967" y="13214"/>
                    <a:pt x="8967" y="13198"/>
                  </a:cubicBezTo>
                  <a:close/>
                  <a:moveTo>
                    <a:pt x="9672" y="13245"/>
                  </a:moveTo>
                  <a:cubicBezTo>
                    <a:pt x="9672" y="13245"/>
                    <a:pt x="9672" y="13245"/>
                    <a:pt x="9656" y="13261"/>
                  </a:cubicBezTo>
                  <a:lnTo>
                    <a:pt x="9672" y="13261"/>
                  </a:lnTo>
                  <a:lnTo>
                    <a:pt x="9672" y="13245"/>
                  </a:lnTo>
                  <a:close/>
                  <a:moveTo>
                    <a:pt x="9029" y="13214"/>
                  </a:moveTo>
                  <a:cubicBezTo>
                    <a:pt x="9029" y="13214"/>
                    <a:pt x="9014" y="13230"/>
                    <a:pt x="9014" y="13230"/>
                  </a:cubicBezTo>
                  <a:lnTo>
                    <a:pt x="9029" y="13245"/>
                  </a:lnTo>
                  <a:lnTo>
                    <a:pt x="9029" y="13261"/>
                  </a:lnTo>
                  <a:lnTo>
                    <a:pt x="9045" y="13261"/>
                  </a:lnTo>
                  <a:cubicBezTo>
                    <a:pt x="9045" y="13277"/>
                    <a:pt x="9061" y="13277"/>
                    <a:pt x="9061" y="13277"/>
                  </a:cubicBezTo>
                  <a:cubicBezTo>
                    <a:pt x="9061" y="13277"/>
                    <a:pt x="9061" y="13277"/>
                    <a:pt x="9061" y="13261"/>
                  </a:cubicBezTo>
                  <a:cubicBezTo>
                    <a:pt x="9061" y="13261"/>
                    <a:pt x="9061" y="13245"/>
                    <a:pt x="9045" y="13230"/>
                  </a:cubicBezTo>
                  <a:lnTo>
                    <a:pt x="9029" y="13230"/>
                  </a:lnTo>
                  <a:lnTo>
                    <a:pt x="9029" y="13214"/>
                  </a:lnTo>
                  <a:close/>
                  <a:moveTo>
                    <a:pt x="9672" y="13261"/>
                  </a:moveTo>
                  <a:lnTo>
                    <a:pt x="9672" y="13277"/>
                  </a:lnTo>
                  <a:cubicBezTo>
                    <a:pt x="9672" y="13269"/>
                    <a:pt x="9676" y="13269"/>
                    <a:pt x="9680" y="13269"/>
                  </a:cubicBezTo>
                  <a:cubicBezTo>
                    <a:pt x="9684" y="13269"/>
                    <a:pt x="9688" y="13269"/>
                    <a:pt x="9688" y="13261"/>
                  </a:cubicBezTo>
                  <a:close/>
                  <a:moveTo>
                    <a:pt x="9688" y="13277"/>
                  </a:moveTo>
                  <a:lnTo>
                    <a:pt x="9688" y="13293"/>
                  </a:lnTo>
                  <a:cubicBezTo>
                    <a:pt x="9703" y="13293"/>
                    <a:pt x="9703" y="13293"/>
                    <a:pt x="9703" y="13277"/>
                  </a:cubicBezTo>
                  <a:close/>
                  <a:moveTo>
                    <a:pt x="8857" y="13293"/>
                  </a:moveTo>
                  <a:cubicBezTo>
                    <a:pt x="8857" y="13293"/>
                    <a:pt x="8873" y="13293"/>
                    <a:pt x="8873" y="13308"/>
                  </a:cubicBezTo>
                  <a:lnTo>
                    <a:pt x="8873" y="13293"/>
                  </a:lnTo>
                  <a:close/>
                  <a:moveTo>
                    <a:pt x="9750" y="13355"/>
                  </a:moveTo>
                  <a:cubicBezTo>
                    <a:pt x="9750" y="13355"/>
                    <a:pt x="9750" y="13371"/>
                    <a:pt x="9750" y="13371"/>
                  </a:cubicBezTo>
                  <a:lnTo>
                    <a:pt x="9766" y="13371"/>
                  </a:lnTo>
                  <a:lnTo>
                    <a:pt x="9750" y="13355"/>
                  </a:lnTo>
                  <a:close/>
                  <a:moveTo>
                    <a:pt x="8637" y="13371"/>
                  </a:moveTo>
                  <a:lnTo>
                    <a:pt x="8622" y="13387"/>
                  </a:lnTo>
                  <a:lnTo>
                    <a:pt x="8637" y="13387"/>
                  </a:lnTo>
                  <a:lnTo>
                    <a:pt x="8637" y="13371"/>
                  </a:lnTo>
                  <a:close/>
                  <a:moveTo>
                    <a:pt x="9782" y="13355"/>
                  </a:moveTo>
                  <a:cubicBezTo>
                    <a:pt x="9782" y="13371"/>
                    <a:pt x="9782" y="13371"/>
                    <a:pt x="9782" y="13387"/>
                  </a:cubicBezTo>
                  <a:cubicBezTo>
                    <a:pt x="9797" y="13371"/>
                    <a:pt x="9797" y="13371"/>
                    <a:pt x="9797" y="13355"/>
                  </a:cubicBezTo>
                  <a:close/>
                  <a:moveTo>
                    <a:pt x="9797" y="13418"/>
                  </a:moveTo>
                  <a:cubicBezTo>
                    <a:pt x="9797" y="13418"/>
                    <a:pt x="9797" y="13434"/>
                    <a:pt x="9797" y="13434"/>
                  </a:cubicBezTo>
                  <a:lnTo>
                    <a:pt x="9813" y="13434"/>
                  </a:lnTo>
                  <a:lnTo>
                    <a:pt x="9813" y="13418"/>
                  </a:lnTo>
                  <a:close/>
                  <a:moveTo>
                    <a:pt x="8982" y="13434"/>
                  </a:moveTo>
                  <a:lnTo>
                    <a:pt x="8967" y="13449"/>
                  </a:lnTo>
                  <a:lnTo>
                    <a:pt x="8982" y="13449"/>
                  </a:lnTo>
                  <a:lnTo>
                    <a:pt x="8982" y="13434"/>
                  </a:lnTo>
                  <a:close/>
                  <a:moveTo>
                    <a:pt x="8951" y="13434"/>
                  </a:moveTo>
                  <a:cubicBezTo>
                    <a:pt x="8951" y="13449"/>
                    <a:pt x="8967" y="13449"/>
                    <a:pt x="8967" y="13465"/>
                  </a:cubicBezTo>
                  <a:lnTo>
                    <a:pt x="8967" y="13481"/>
                  </a:lnTo>
                  <a:lnTo>
                    <a:pt x="8951" y="13481"/>
                  </a:lnTo>
                  <a:lnTo>
                    <a:pt x="8967" y="13496"/>
                  </a:lnTo>
                  <a:lnTo>
                    <a:pt x="8951" y="13496"/>
                  </a:lnTo>
                  <a:cubicBezTo>
                    <a:pt x="8951" y="13496"/>
                    <a:pt x="8967" y="13496"/>
                    <a:pt x="8967" y="13512"/>
                  </a:cubicBezTo>
                  <a:lnTo>
                    <a:pt x="8982" y="13512"/>
                  </a:lnTo>
                  <a:cubicBezTo>
                    <a:pt x="8982" y="13512"/>
                    <a:pt x="8982" y="13528"/>
                    <a:pt x="8982" y="13528"/>
                  </a:cubicBezTo>
                  <a:lnTo>
                    <a:pt x="8998" y="13528"/>
                  </a:lnTo>
                  <a:cubicBezTo>
                    <a:pt x="8998" y="13528"/>
                    <a:pt x="8998" y="13543"/>
                    <a:pt x="8998" y="13543"/>
                  </a:cubicBezTo>
                  <a:cubicBezTo>
                    <a:pt x="9014" y="13528"/>
                    <a:pt x="9014" y="13528"/>
                    <a:pt x="9014" y="13528"/>
                  </a:cubicBezTo>
                  <a:cubicBezTo>
                    <a:pt x="9014" y="13512"/>
                    <a:pt x="8998" y="13512"/>
                    <a:pt x="8998" y="13512"/>
                  </a:cubicBezTo>
                  <a:cubicBezTo>
                    <a:pt x="8982" y="13512"/>
                    <a:pt x="8982" y="13481"/>
                    <a:pt x="8982" y="13481"/>
                  </a:cubicBezTo>
                  <a:cubicBezTo>
                    <a:pt x="8982" y="13473"/>
                    <a:pt x="8978" y="13473"/>
                    <a:pt x="8976" y="13473"/>
                  </a:cubicBezTo>
                  <a:cubicBezTo>
                    <a:pt x="8974" y="13473"/>
                    <a:pt x="8974" y="13473"/>
                    <a:pt x="8982" y="13465"/>
                  </a:cubicBezTo>
                  <a:cubicBezTo>
                    <a:pt x="8967" y="13465"/>
                    <a:pt x="8982" y="13465"/>
                    <a:pt x="8967" y="13449"/>
                  </a:cubicBezTo>
                  <a:cubicBezTo>
                    <a:pt x="8951" y="13434"/>
                    <a:pt x="8951" y="13434"/>
                    <a:pt x="8951" y="13434"/>
                  </a:cubicBezTo>
                  <a:close/>
                  <a:moveTo>
                    <a:pt x="9891" y="13622"/>
                  </a:moveTo>
                  <a:cubicBezTo>
                    <a:pt x="9891" y="13622"/>
                    <a:pt x="9891" y="13622"/>
                    <a:pt x="9891" y="13637"/>
                  </a:cubicBezTo>
                  <a:cubicBezTo>
                    <a:pt x="9891" y="13622"/>
                    <a:pt x="9907" y="13622"/>
                    <a:pt x="9891" y="136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2"/>
            <p:cNvSpPr/>
            <p:nvPr/>
          </p:nvSpPr>
          <p:spPr>
            <a:xfrm rot="-6603543">
              <a:off x="1667569" y="919925"/>
              <a:ext cx="186111" cy="176170"/>
            </a:xfrm>
            <a:custGeom>
              <a:avLst/>
              <a:gdLst/>
              <a:ahLst/>
              <a:cxnLst/>
              <a:rect l="l" t="t" r="r" b="b"/>
              <a:pathLst>
                <a:path w="4358" h="4125" extrusionOk="0">
                  <a:moveTo>
                    <a:pt x="2190" y="1"/>
                  </a:moveTo>
                  <a:cubicBezTo>
                    <a:pt x="1120" y="1"/>
                    <a:pt x="199" y="803"/>
                    <a:pt x="110" y="1873"/>
                  </a:cubicBezTo>
                  <a:cubicBezTo>
                    <a:pt x="0" y="3018"/>
                    <a:pt x="846" y="4021"/>
                    <a:pt x="1991" y="4115"/>
                  </a:cubicBezTo>
                  <a:cubicBezTo>
                    <a:pt x="2059" y="4121"/>
                    <a:pt x="2126" y="4125"/>
                    <a:pt x="2193" y="4125"/>
                  </a:cubicBezTo>
                  <a:cubicBezTo>
                    <a:pt x="3251" y="4125"/>
                    <a:pt x="4145" y="3326"/>
                    <a:pt x="4248" y="2250"/>
                  </a:cubicBezTo>
                  <a:cubicBezTo>
                    <a:pt x="4358" y="1121"/>
                    <a:pt x="3511" y="118"/>
                    <a:pt x="2367" y="8"/>
                  </a:cubicBezTo>
                  <a:cubicBezTo>
                    <a:pt x="2308" y="3"/>
                    <a:pt x="2249"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2"/>
            <p:cNvSpPr/>
            <p:nvPr/>
          </p:nvSpPr>
          <p:spPr>
            <a:xfrm rot="-6603543">
              <a:off x="1711592" y="891272"/>
              <a:ext cx="98436" cy="145719"/>
            </a:xfrm>
            <a:custGeom>
              <a:avLst/>
              <a:gdLst/>
              <a:ahLst/>
              <a:cxnLst/>
              <a:rect l="l" t="t" r="r" b="b"/>
              <a:pathLst>
                <a:path w="2305" h="3412" extrusionOk="0">
                  <a:moveTo>
                    <a:pt x="1756" y="1"/>
                  </a:moveTo>
                  <a:lnTo>
                    <a:pt x="189" y="1301"/>
                  </a:lnTo>
                  <a:lnTo>
                    <a:pt x="1" y="3402"/>
                  </a:lnTo>
                  <a:cubicBezTo>
                    <a:pt x="69" y="3408"/>
                    <a:pt x="136" y="3412"/>
                    <a:pt x="203" y="3412"/>
                  </a:cubicBezTo>
                  <a:cubicBezTo>
                    <a:pt x="1261" y="3412"/>
                    <a:pt x="2155" y="2613"/>
                    <a:pt x="2258" y="1537"/>
                  </a:cubicBezTo>
                  <a:cubicBezTo>
                    <a:pt x="2305" y="957"/>
                    <a:pt x="2117" y="408"/>
                    <a:pt x="1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2"/>
            <p:cNvSpPr/>
            <p:nvPr/>
          </p:nvSpPr>
          <p:spPr>
            <a:xfrm rot="-6603543">
              <a:off x="1736156" y="968324"/>
              <a:ext cx="93739" cy="161350"/>
            </a:xfrm>
            <a:custGeom>
              <a:avLst/>
              <a:gdLst/>
              <a:ahLst/>
              <a:cxnLst/>
              <a:rect l="l" t="t" r="r" b="b"/>
              <a:pathLst>
                <a:path w="2195" h="3778" extrusionOk="0">
                  <a:moveTo>
                    <a:pt x="1050" y="0"/>
                  </a:moveTo>
                  <a:cubicBezTo>
                    <a:pt x="533" y="329"/>
                    <a:pt x="172" y="878"/>
                    <a:pt x="110" y="1536"/>
                  </a:cubicBezTo>
                  <a:cubicBezTo>
                    <a:pt x="0" y="2681"/>
                    <a:pt x="846" y="3684"/>
                    <a:pt x="1991" y="3778"/>
                  </a:cubicBezTo>
                  <a:lnTo>
                    <a:pt x="2194" y="1662"/>
                  </a:lnTo>
                  <a:lnTo>
                    <a:pt x="10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2"/>
            <p:cNvSpPr/>
            <p:nvPr/>
          </p:nvSpPr>
          <p:spPr>
            <a:xfrm rot="-6603543">
              <a:off x="1622590" y="1135613"/>
              <a:ext cx="126536" cy="149349"/>
            </a:xfrm>
            <a:custGeom>
              <a:avLst/>
              <a:gdLst/>
              <a:ahLst/>
              <a:cxnLst/>
              <a:rect l="l" t="t" r="r" b="b"/>
              <a:pathLst>
                <a:path w="2963" h="3497" extrusionOk="0">
                  <a:moveTo>
                    <a:pt x="314" y="1"/>
                  </a:moveTo>
                  <a:lnTo>
                    <a:pt x="1" y="252"/>
                  </a:lnTo>
                  <a:lnTo>
                    <a:pt x="2649" y="3496"/>
                  </a:lnTo>
                  <a:lnTo>
                    <a:pt x="2963" y="3245"/>
                  </a:lnTo>
                  <a:lnTo>
                    <a:pt x="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2"/>
            <p:cNvSpPr/>
            <p:nvPr/>
          </p:nvSpPr>
          <p:spPr>
            <a:xfrm rot="-6603543">
              <a:off x="1621654" y="1111722"/>
              <a:ext cx="89084" cy="103140"/>
            </a:xfrm>
            <a:custGeom>
              <a:avLst/>
              <a:gdLst/>
              <a:ahLst/>
              <a:cxnLst/>
              <a:rect l="l" t="t" r="r" b="b"/>
              <a:pathLst>
                <a:path w="2086" h="2415" extrusionOk="0">
                  <a:moveTo>
                    <a:pt x="314" y="1"/>
                  </a:moveTo>
                  <a:lnTo>
                    <a:pt x="1" y="251"/>
                  </a:lnTo>
                  <a:lnTo>
                    <a:pt x="1756" y="2414"/>
                  </a:lnTo>
                  <a:lnTo>
                    <a:pt x="2085" y="2164"/>
                  </a:lnTo>
                  <a:lnTo>
                    <a:pt x="3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2"/>
            <p:cNvSpPr/>
            <p:nvPr/>
          </p:nvSpPr>
          <p:spPr>
            <a:xfrm rot="-6603543">
              <a:off x="1518958" y="1095789"/>
              <a:ext cx="164032" cy="195517"/>
            </a:xfrm>
            <a:custGeom>
              <a:avLst/>
              <a:gdLst/>
              <a:ahLst/>
              <a:cxnLst/>
              <a:rect l="l" t="t" r="r" b="b"/>
              <a:pathLst>
                <a:path w="3841" h="4578" extrusionOk="0">
                  <a:moveTo>
                    <a:pt x="330" y="1"/>
                  </a:moveTo>
                  <a:lnTo>
                    <a:pt x="1" y="252"/>
                  </a:lnTo>
                  <a:lnTo>
                    <a:pt x="3528" y="4578"/>
                  </a:lnTo>
                  <a:lnTo>
                    <a:pt x="3841" y="4327"/>
                  </a:lnTo>
                  <a:lnTo>
                    <a:pt x="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2"/>
            <p:cNvSpPr/>
            <p:nvPr/>
          </p:nvSpPr>
          <p:spPr>
            <a:xfrm rot="-6603543">
              <a:off x="1476683" y="1298978"/>
              <a:ext cx="101767" cy="85715"/>
            </a:xfrm>
            <a:custGeom>
              <a:avLst/>
              <a:gdLst/>
              <a:ahLst/>
              <a:cxnLst/>
              <a:rect l="l" t="t" r="r" b="b"/>
              <a:pathLst>
                <a:path w="2383" h="2007" extrusionOk="0">
                  <a:moveTo>
                    <a:pt x="2116" y="1"/>
                  </a:moveTo>
                  <a:lnTo>
                    <a:pt x="0" y="1693"/>
                  </a:lnTo>
                  <a:lnTo>
                    <a:pt x="267" y="2007"/>
                  </a:lnTo>
                  <a:lnTo>
                    <a:pt x="2383" y="314"/>
                  </a:lnTo>
                  <a:lnTo>
                    <a:pt x="2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2"/>
            <p:cNvSpPr/>
            <p:nvPr/>
          </p:nvSpPr>
          <p:spPr>
            <a:xfrm rot="-6603543">
              <a:off x="1459799" y="1326472"/>
              <a:ext cx="70336" cy="60987"/>
            </a:xfrm>
            <a:custGeom>
              <a:avLst/>
              <a:gdLst/>
              <a:ahLst/>
              <a:cxnLst/>
              <a:rect l="l" t="t" r="r" b="b"/>
              <a:pathLst>
                <a:path w="1647" h="1428" extrusionOk="0">
                  <a:moveTo>
                    <a:pt x="1380" y="1"/>
                  </a:moveTo>
                  <a:lnTo>
                    <a:pt x="1" y="1114"/>
                  </a:lnTo>
                  <a:lnTo>
                    <a:pt x="267" y="1427"/>
                  </a:lnTo>
                  <a:lnTo>
                    <a:pt x="1647" y="330"/>
                  </a:lnTo>
                  <a:lnTo>
                    <a:pt x="1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2"/>
            <p:cNvSpPr/>
            <p:nvPr/>
          </p:nvSpPr>
          <p:spPr>
            <a:xfrm rot="-6603543">
              <a:off x="1446594" y="1349443"/>
              <a:ext cx="109113" cy="91737"/>
            </a:xfrm>
            <a:custGeom>
              <a:avLst/>
              <a:gdLst/>
              <a:ahLst/>
              <a:cxnLst/>
              <a:rect l="l" t="t" r="r" b="b"/>
              <a:pathLst>
                <a:path w="2555" h="2148" extrusionOk="0">
                  <a:moveTo>
                    <a:pt x="2288" y="0"/>
                  </a:moveTo>
                  <a:lnTo>
                    <a:pt x="0" y="1834"/>
                  </a:lnTo>
                  <a:lnTo>
                    <a:pt x="251" y="2147"/>
                  </a:lnTo>
                  <a:lnTo>
                    <a:pt x="2555" y="313"/>
                  </a:lnTo>
                  <a:lnTo>
                    <a:pt x="2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2"/>
            <p:cNvSpPr/>
            <p:nvPr/>
          </p:nvSpPr>
          <p:spPr>
            <a:xfrm rot="-6603543">
              <a:off x="1428828" y="1379111"/>
              <a:ext cx="52272" cy="46893"/>
            </a:xfrm>
            <a:custGeom>
              <a:avLst/>
              <a:gdLst/>
              <a:ahLst/>
              <a:cxnLst/>
              <a:rect l="l" t="t" r="r" b="b"/>
              <a:pathLst>
                <a:path w="1224" h="1098" extrusionOk="0">
                  <a:moveTo>
                    <a:pt x="973" y="0"/>
                  </a:moveTo>
                  <a:lnTo>
                    <a:pt x="1" y="784"/>
                  </a:lnTo>
                  <a:lnTo>
                    <a:pt x="252" y="1098"/>
                  </a:lnTo>
                  <a:lnTo>
                    <a:pt x="1223" y="314"/>
                  </a:lnTo>
                  <a:lnTo>
                    <a:pt x="9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52"/>
            <p:cNvSpPr/>
            <p:nvPr/>
          </p:nvSpPr>
          <p:spPr>
            <a:xfrm rot="-6603543">
              <a:off x="1413420" y="1405183"/>
              <a:ext cx="48898" cy="43562"/>
            </a:xfrm>
            <a:custGeom>
              <a:avLst/>
              <a:gdLst/>
              <a:ahLst/>
              <a:cxnLst/>
              <a:rect l="l" t="t" r="r" b="b"/>
              <a:pathLst>
                <a:path w="1145" h="1020" extrusionOk="0">
                  <a:moveTo>
                    <a:pt x="894" y="0"/>
                  </a:moveTo>
                  <a:lnTo>
                    <a:pt x="0" y="706"/>
                  </a:lnTo>
                  <a:lnTo>
                    <a:pt x="267" y="1019"/>
                  </a:lnTo>
                  <a:lnTo>
                    <a:pt x="1144" y="314"/>
                  </a:lnTo>
                  <a:lnTo>
                    <a:pt x="8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52"/>
            <p:cNvSpPr/>
            <p:nvPr/>
          </p:nvSpPr>
          <p:spPr>
            <a:xfrm rot="-6603543">
              <a:off x="1399097" y="1429023"/>
              <a:ext cx="68969" cy="60304"/>
            </a:xfrm>
            <a:custGeom>
              <a:avLst/>
              <a:gdLst/>
              <a:ahLst/>
              <a:cxnLst/>
              <a:rect l="l" t="t" r="r" b="b"/>
              <a:pathLst>
                <a:path w="1615" h="1412" extrusionOk="0">
                  <a:moveTo>
                    <a:pt x="1364" y="1"/>
                  </a:moveTo>
                  <a:lnTo>
                    <a:pt x="0" y="1098"/>
                  </a:lnTo>
                  <a:lnTo>
                    <a:pt x="251" y="1412"/>
                  </a:lnTo>
                  <a:lnTo>
                    <a:pt x="1615" y="314"/>
                  </a:lnTo>
                  <a:lnTo>
                    <a:pt x="1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52"/>
            <p:cNvSpPr/>
            <p:nvPr/>
          </p:nvSpPr>
          <p:spPr>
            <a:xfrm rot="-6603543">
              <a:off x="1386333" y="1451323"/>
              <a:ext cx="117825" cy="99125"/>
            </a:xfrm>
            <a:custGeom>
              <a:avLst/>
              <a:gdLst/>
              <a:ahLst/>
              <a:cxnLst/>
              <a:rect l="l" t="t" r="r" b="b"/>
              <a:pathLst>
                <a:path w="2759" h="2321" extrusionOk="0">
                  <a:moveTo>
                    <a:pt x="2508" y="1"/>
                  </a:moveTo>
                  <a:lnTo>
                    <a:pt x="0" y="2007"/>
                  </a:lnTo>
                  <a:lnTo>
                    <a:pt x="251" y="2321"/>
                  </a:lnTo>
                  <a:lnTo>
                    <a:pt x="2759" y="314"/>
                  </a:lnTo>
                  <a:lnTo>
                    <a:pt x="25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2"/>
            <p:cNvSpPr/>
            <p:nvPr/>
          </p:nvSpPr>
          <p:spPr>
            <a:xfrm rot="-6603543">
              <a:off x="1369865" y="1476426"/>
              <a:ext cx="82379" cy="70340"/>
            </a:xfrm>
            <a:custGeom>
              <a:avLst/>
              <a:gdLst/>
              <a:ahLst/>
              <a:cxnLst/>
              <a:rect l="l" t="t" r="r" b="b"/>
              <a:pathLst>
                <a:path w="1929" h="1647" extrusionOk="0">
                  <a:moveTo>
                    <a:pt x="1678" y="0"/>
                  </a:moveTo>
                  <a:lnTo>
                    <a:pt x="1" y="1333"/>
                  </a:lnTo>
                  <a:lnTo>
                    <a:pt x="267" y="1646"/>
                  </a:lnTo>
                  <a:lnTo>
                    <a:pt x="1929" y="314"/>
                  </a:lnTo>
                  <a:lnTo>
                    <a:pt x="1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2"/>
            <p:cNvSpPr/>
            <p:nvPr/>
          </p:nvSpPr>
          <p:spPr>
            <a:xfrm rot="-6603543">
              <a:off x="1357025" y="1498150"/>
              <a:ext cx="135248" cy="113176"/>
            </a:xfrm>
            <a:custGeom>
              <a:avLst/>
              <a:gdLst/>
              <a:ahLst/>
              <a:cxnLst/>
              <a:rect l="l" t="t" r="r" b="b"/>
              <a:pathLst>
                <a:path w="3167" h="2650" extrusionOk="0">
                  <a:moveTo>
                    <a:pt x="2900" y="1"/>
                  </a:moveTo>
                  <a:lnTo>
                    <a:pt x="0" y="2336"/>
                  </a:lnTo>
                  <a:lnTo>
                    <a:pt x="251" y="2650"/>
                  </a:lnTo>
                  <a:lnTo>
                    <a:pt x="3167" y="314"/>
                  </a:lnTo>
                  <a:lnTo>
                    <a:pt x="29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2"/>
            <p:cNvSpPr/>
            <p:nvPr/>
          </p:nvSpPr>
          <p:spPr>
            <a:xfrm rot="-6603543">
              <a:off x="1394618" y="2129403"/>
              <a:ext cx="561663" cy="494087"/>
            </a:xfrm>
            <a:custGeom>
              <a:avLst/>
              <a:gdLst/>
              <a:ahLst/>
              <a:cxnLst/>
              <a:rect l="l" t="t" r="r" b="b"/>
              <a:pathLst>
                <a:path w="13152" h="11569" extrusionOk="0">
                  <a:moveTo>
                    <a:pt x="6649" y="0"/>
                  </a:moveTo>
                  <a:cubicBezTo>
                    <a:pt x="4845" y="0"/>
                    <a:pt x="3060" y="834"/>
                    <a:pt x="1913" y="2409"/>
                  </a:cubicBezTo>
                  <a:cubicBezTo>
                    <a:pt x="1" y="4995"/>
                    <a:pt x="549" y="8616"/>
                    <a:pt x="3135" y="10481"/>
                  </a:cubicBezTo>
                  <a:cubicBezTo>
                    <a:pt x="4154" y="11216"/>
                    <a:pt x="5335" y="11569"/>
                    <a:pt x="6509" y="11569"/>
                  </a:cubicBezTo>
                  <a:cubicBezTo>
                    <a:pt x="8316" y="11569"/>
                    <a:pt x="10105" y="10732"/>
                    <a:pt x="11255" y="9165"/>
                  </a:cubicBezTo>
                  <a:cubicBezTo>
                    <a:pt x="13151" y="6578"/>
                    <a:pt x="12603" y="2958"/>
                    <a:pt x="10032" y="1092"/>
                  </a:cubicBezTo>
                  <a:cubicBezTo>
                    <a:pt x="9011" y="356"/>
                    <a:pt x="7826" y="0"/>
                    <a:pt x="6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2"/>
            <p:cNvSpPr/>
            <p:nvPr/>
          </p:nvSpPr>
          <p:spPr>
            <a:xfrm rot="-6603543">
              <a:off x="1417013" y="2245343"/>
              <a:ext cx="104458" cy="89943"/>
            </a:xfrm>
            <a:custGeom>
              <a:avLst/>
              <a:gdLst/>
              <a:ahLst/>
              <a:cxnLst/>
              <a:rect l="l" t="t" r="r" b="b"/>
              <a:pathLst>
                <a:path w="2446" h="2106" extrusionOk="0">
                  <a:moveTo>
                    <a:pt x="1" y="1"/>
                  </a:moveTo>
                  <a:lnTo>
                    <a:pt x="690" y="1850"/>
                  </a:lnTo>
                  <a:cubicBezTo>
                    <a:pt x="690" y="1850"/>
                    <a:pt x="1310" y="2106"/>
                    <a:pt x="1700" y="2106"/>
                  </a:cubicBezTo>
                  <a:cubicBezTo>
                    <a:pt x="1731" y="2106"/>
                    <a:pt x="1760" y="2104"/>
                    <a:pt x="1787" y="2101"/>
                  </a:cubicBezTo>
                  <a:cubicBezTo>
                    <a:pt x="2148" y="2038"/>
                    <a:pt x="2148" y="1881"/>
                    <a:pt x="2305" y="1615"/>
                  </a:cubicBezTo>
                  <a:cubicBezTo>
                    <a:pt x="2446" y="1333"/>
                    <a:pt x="1709" y="988"/>
                    <a:pt x="1615" y="925"/>
                  </a:cubicBezTo>
                  <a:cubicBezTo>
                    <a:pt x="1537" y="878"/>
                    <a:pt x="737" y="1"/>
                    <a:pt x="737" y="1"/>
                  </a:cubicBezTo>
                  <a:close/>
                </a:path>
              </a:pathLst>
            </a:custGeom>
            <a:solidFill>
              <a:srgbClr val="E9C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2"/>
            <p:cNvSpPr/>
            <p:nvPr/>
          </p:nvSpPr>
          <p:spPr>
            <a:xfrm rot="-6603543">
              <a:off x="1437427" y="2173126"/>
              <a:ext cx="411041" cy="435321"/>
            </a:xfrm>
            <a:custGeom>
              <a:avLst/>
              <a:gdLst/>
              <a:ahLst/>
              <a:cxnLst/>
              <a:rect l="l" t="t" r="r" b="b"/>
              <a:pathLst>
                <a:path w="9625" h="10193" extrusionOk="0">
                  <a:moveTo>
                    <a:pt x="8791" y="1"/>
                  </a:moveTo>
                  <a:cubicBezTo>
                    <a:pt x="8736" y="1"/>
                    <a:pt x="8682" y="25"/>
                    <a:pt x="8652" y="74"/>
                  </a:cubicBezTo>
                  <a:lnTo>
                    <a:pt x="7053" y="2237"/>
                  </a:lnTo>
                  <a:cubicBezTo>
                    <a:pt x="6380" y="1845"/>
                    <a:pt x="5633" y="1655"/>
                    <a:pt x="4890" y="1655"/>
                  </a:cubicBezTo>
                  <a:cubicBezTo>
                    <a:pt x="3557" y="1655"/>
                    <a:pt x="2240" y="2266"/>
                    <a:pt x="1395" y="3413"/>
                  </a:cubicBezTo>
                  <a:cubicBezTo>
                    <a:pt x="0" y="5325"/>
                    <a:pt x="423" y="7990"/>
                    <a:pt x="2336" y="9369"/>
                  </a:cubicBezTo>
                  <a:cubicBezTo>
                    <a:pt x="3104" y="9925"/>
                    <a:pt x="3992" y="10193"/>
                    <a:pt x="4872" y="10193"/>
                  </a:cubicBezTo>
                  <a:cubicBezTo>
                    <a:pt x="6199" y="10193"/>
                    <a:pt x="7506" y="9585"/>
                    <a:pt x="8354" y="8444"/>
                  </a:cubicBezTo>
                  <a:cubicBezTo>
                    <a:pt x="9624" y="6705"/>
                    <a:pt x="9389" y="4338"/>
                    <a:pt x="7884" y="2880"/>
                  </a:cubicBezTo>
                  <a:lnTo>
                    <a:pt x="9499" y="686"/>
                  </a:lnTo>
                  <a:cubicBezTo>
                    <a:pt x="9561" y="607"/>
                    <a:pt x="9546" y="498"/>
                    <a:pt x="9467" y="435"/>
                  </a:cubicBezTo>
                  <a:lnTo>
                    <a:pt x="8887" y="27"/>
                  </a:lnTo>
                  <a:cubicBezTo>
                    <a:pt x="8858" y="10"/>
                    <a:pt x="8824" y="1"/>
                    <a:pt x="8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2"/>
            <p:cNvSpPr/>
            <p:nvPr/>
          </p:nvSpPr>
          <p:spPr>
            <a:xfrm rot="-6603543">
              <a:off x="1488402" y="2212561"/>
              <a:ext cx="373545" cy="327270"/>
            </a:xfrm>
            <a:custGeom>
              <a:avLst/>
              <a:gdLst/>
              <a:ahLst/>
              <a:cxnLst/>
              <a:rect l="l" t="t" r="r" b="b"/>
              <a:pathLst>
                <a:path w="8747" h="7663" extrusionOk="0">
                  <a:moveTo>
                    <a:pt x="4370" y="1"/>
                  </a:moveTo>
                  <a:cubicBezTo>
                    <a:pt x="3180" y="1"/>
                    <a:pt x="2008" y="546"/>
                    <a:pt x="1255" y="1573"/>
                  </a:cubicBezTo>
                  <a:cubicBezTo>
                    <a:pt x="1" y="3297"/>
                    <a:pt x="377" y="5679"/>
                    <a:pt x="2101" y="6933"/>
                  </a:cubicBezTo>
                  <a:cubicBezTo>
                    <a:pt x="2786" y="7425"/>
                    <a:pt x="3580" y="7662"/>
                    <a:pt x="4367" y="7662"/>
                  </a:cubicBezTo>
                  <a:cubicBezTo>
                    <a:pt x="5560" y="7662"/>
                    <a:pt x="6737" y="7117"/>
                    <a:pt x="7493" y="6087"/>
                  </a:cubicBezTo>
                  <a:cubicBezTo>
                    <a:pt x="8747" y="4378"/>
                    <a:pt x="8371" y="1980"/>
                    <a:pt x="6647" y="742"/>
                  </a:cubicBezTo>
                  <a:cubicBezTo>
                    <a:pt x="5958" y="242"/>
                    <a:pt x="5160" y="1"/>
                    <a:pt x="4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2"/>
            <p:cNvSpPr/>
            <p:nvPr/>
          </p:nvSpPr>
          <p:spPr>
            <a:xfrm rot="-6603543">
              <a:off x="1525453" y="2244628"/>
              <a:ext cx="299921" cy="262952"/>
            </a:xfrm>
            <a:custGeom>
              <a:avLst/>
              <a:gdLst/>
              <a:ahLst/>
              <a:cxnLst/>
              <a:rect l="l" t="t" r="r" b="b"/>
              <a:pathLst>
                <a:path w="7023" h="6157" extrusionOk="0">
                  <a:moveTo>
                    <a:pt x="3505" y="1"/>
                  </a:moveTo>
                  <a:cubicBezTo>
                    <a:pt x="2549" y="1"/>
                    <a:pt x="1607" y="439"/>
                    <a:pt x="1004" y="1268"/>
                  </a:cubicBezTo>
                  <a:cubicBezTo>
                    <a:pt x="1" y="2632"/>
                    <a:pt x="299" y="4560"/>
                    <a:pt x="1678" y="5563"/>
                  </a:cubicBezTo>
                  <a:cubicBezTo>
                    <a:pt x="2234" y="5963"/>
                    <a:pt x="2876" y="6156"/>
                    <a:pt x="3510" y="6156"/>
                  </a:cubicBezTo>
                  <a:cubicBezTo>
                    <a:pt x="4467" y="6156"/>
                    <a:pt x="5407" y="5718"/>
                    <a:pt x="6020" y="4889"/>
                  </a:cubicBezTo>
                  <a:cubicBezTo>
                    <a:pt x="7023" y="3510"/>
                    <a:pt x="6725" y="1582"/>
                    <a:pt x="5330" y="594"/>
                  </a:cubicBezTo>
                  <a:cubicBezTo>
                    <a:pt x="4780" y="194"/>
                    <a:pt x="4140" y="1"/>
                    <a:pt x="3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2"/>
            <p:cNvSpPr/>
            <p:nvPr/>
          </p:nvSpPr>
          <p:spPr>
            <a:xfrm rot="-6603543">
              <a:off x="1506056" y="2303390"/>
              <a:ext cx="248375" cy="156268"/>
            </a:xfrm>
            <a:custGeom>
              <a:avLst/>
              <a:gdLst/>
              <a:ahLst/>
              <a:cxnLst/>
              <a:rect l="l" t="t" r="r" b="b"/>
              <a:pathLst>
                <a:path w="5816" h="3659" extrusionOk="0">
                  <a:moveTo>
                    <a:pt x="2711" y="0"/>
                  </a:moveTo>
                  <a:cubicBezTo>
                    <a:pt x="1560" y="0"/>
                    <a:pt x="448" y="689"/>
                    <a:pt x="0" y="1856"/>
                  </a:cubicBezTo>
                  <a:cubicBezTo>
                    <a:pt x="0" y="1856"/>
                    <a:pt x="705" y="1354"/>
                    <a:pt x="1129" y="1056"/>
                  </a:cubicBezTo>
                  <a:cubicBezTo>
                    <a:pt x="1266" y="960"/>
                    <a:pt x="1369" y="927"/>
                    <a:pt x="1467" y="927"/>
                  </a:cubicBezTo>
                  <a:cubicBezTo>
                    <a:pt x="1665" y="927"/>
                    <a:pt x="1846" y="1057"/>
                    <a:pt x="2257" y="1057"/>
                  </a:cubicBezTo>
                  <a:cubicBezTo>
                    <a:pt x="2272" y="1057"/>
                    <a:pt x="2288" y="1057"/>
                    <a:pt x="2304" y="1056"/>
                  </a:cubicBezTo>
                  <a:cubicBezTo>
                    <a:pt x="2769" y="1045"/>
                    <a:pt x="2937" y="940"/>
                    <a:pt x="3216" y="940"/>
                  </a:cubicBezTo>
                  <a:cubicBezTo>
                    <a:pt x="3332" y="940"/>
                    <a:pt x="3468" y="959"/>
                    <a:pt x="3652" y="1009"/>
                  </a:cubicBezTo>
                  <a:cubicBezTo>
                    <a:pt x="4279" y="1166"/>
                    <a:pt x="4405" y="1856"/>
                    <a:pt x="4546" y="2295"/>
                  </a:cubicBezTo>
                  <a:cubicBezTo>
                    <a:pt x="4671" y="2718"/>
                    <a:pt x="4875" y="2624"/>
                    <a:pt x="5267" y="3047"/>
                  </a:cubicBezTo>
                  <a:cubicBezTo>
                    <a:pt x="5486" y="3282"/>
                    <a:pt x="5517" y="3502"/>
                    <a:pt x="5486" y="3658"/>
                  </a:cubicBezTo>
                  <a:cubicBezTo>
                    <a:pt x="5815" y="2530"/>
                    <a:pt x="5423" y="1276"/>
                    <a:pt x="4405" y="555"/>
                  </a:cubicBezTo>
                  <a:cubicBezTo>
                    <a:pt x="3884" y="176"/>
                    <a:pt x="3293" y="0"/>
                    <a:pt x="2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2"/>
            <p:cNvSpPr/>
            <p:nvPr/>
          </p:nvSpPr>
          <p:spPr>
            <a:xfrm rot="-6603543">
              <a:off x="1031692" y="2022953"/>
              <a:ext cx="420436" cy="482684"/>
            </a:xfrm>
            <a:custGeom>
              <a:avLst/>
              <a:gdLst/>
              <a:ahLst/>
              <a:cxnLst/>
              <a:rect l="l" t="t" r="r" b="b"/>
              <a:pathLst>
                <a:path w="9845" h="11302" extrusionOk="0">
                  <a:moveTo>
                    <a:pt x="6694" y="1"/>
                  </a:moveTo>
                  <a:lnTo>
                    <a:pt x="5878" y="1740"/>
                  </a:lnTo>
                  <a:cubicBezTo>
                    <a:pt x="3339" y="4342"/>
                    <a:pt x="1066" y="6098"/>
                    <a:pt x="1066" y="6098"/>
                  </a:cubicBezTo>
                  <a:cubicBezTo>
                    <a:pt x="298" y="7994"/>
                    <a:pt x="1" y="8496"/>
                    <a:pt x="173" y="9139"/>
                  </a:cubicBezTo>
                  <a:lnTo>
                    <a:pt x="1160" y="10596"/>
                  </a:lnTo>
                  <a:lnTo>
                    <a:pt x="2038" y="9390"/>
                  </a:lnTo>
                  <a:lnTo>
                    <a:pt x="1537" y="8841"/>
                  </a:lnTo>
                  <a:lnTo>
                    <a:pt x="1803" y="8245"/>
                  </a:lnTo>
                  <a:cubicBezTo>
                    <a:pt x="1906" y="8245"/>
                    <a:pt x="2787" y="8356"/>
                    <a:pt x="2904" y="8356"/>
                  </a:cubicBezTo>
                  <a:cubicBezTo>
                    <a:pt x="2911" y="8356"/>
                    <a:pt x="2915" y="8356"/>
                    <a:pt x="2916" y="8355"/>
                  </a:cubicBezTo>
                  <a:lnTo>
                    <a:pt x="3574" y="8794"/>
                  </a:lnTo>
                  <a:cubicBezTo>
                    <a:pt x="3574" y="8794"/>
                    <a:pt x="3762" y="9264"/>
                    <a:pt x="3402" y="10158"/>
                  </a:cubicBezTo>
                  <a:cubicBezTo>
                    <a:pt x="3115" y="10839"/>
                    <a:pt x="3384" y="11302"/>
                    <a:pt x="3835" y="11302"/>
                  </a:cubicBezTo>
                  <a:cubicBezTo>
                    <a:pt x="3975" y="11302"/>
                    <a:pt x="4132" y="11257"/>
                    <a:pt x="4295" y="11161"/>
                  </a:cubicBezTo>
                  <a:cubicBezTo>
                    <a:pt x="4969" y="10753"/>
                    <a:pt x="6537" y="7806"/>
                    <a:pt x="6537" y="7806"/>
                  </a:cubicBezTo>
                  <a:cubicBezTo>
                    <a:pt x="7383" y="6505"/>
                    <a:pt x="7853" y="5440"/>
                    <a:pt x="8778" y="3245"/>
                  </a:cubicBezTo>
                  <a:cubicBezTo>
                    <a:pt x="9123" y="2430"/>
                    <a:pt x="9609" y="1834"/>
                    <a:pt x="9844" y="1443"/>
                  </a:cubicBezTo>
                  <a:lnTo>
                    <a:pt x="6694" y="1"/>
                  </a:lnTo>
                  <a:close/>
                </a:path>
              </a:pathLst>
            </a:custGeom>
            <a:solidFill>
              <a:srgbClr val="E9C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2"/>
            <p:cNvSpPr/>
            <p:nvPr/>
          </p:nvSpPr>
          <p:spPr>
            <a:xfrm rot="-6603543">
              <a:off x="927766" y="2079943"/>
              <a:ext cx="289885" cy="257785"/>
            </a:xfrm>
            <a:custGeom>
              <a:avLst/>
              <a:gdLst/>
              <a:ahLst/>
              <a:cxnLst/>
              <a:rect l="l" t="t" r="r" b="b"/>
              <a:pathLst>
                <a:path w="6788" h="6036" extrusionOk="0">
                  <a:moveTo>
                    <a:pt x="1771" y="1"/>
                  </a:moveTo>
                  <a:lnTo>
                    <a:pt x="0" y="2869"/>
                  </a:lnTo>
                  <a:lnTo>
                    <a:pt x="4812" y="6036"/>
                  </a:lnTo>
                  <a:lnTo>
                    <a:pt x="6787" y="3120"/>
                  </a:lnTo>
                  <a:lnTo>
                    <a:pt x="17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2"/>
            <p:cNvSpPr/>
            <p:nvPr/>
          </p:nvSpPr>
          <p:spPr>
            <a:xfrm rot="-6603543">
              <a:off x="1315302" y="680212"/>
              <a:ext cx="278525" cy="214949"/>
            </a:xfrm>
            <a:custGeom>
              <a:avLst/>
              <a:gdLst/>
              <a:ahLst/>
              <a:cxnLst/>
              <a:rect l="l" t="t" r="r" b="b"/>
              <a:pathLst>
                <a:path w="6522" h="5033" extrusionOk="0">
                  <a:moveTo>
                    <a:pt x="4484" y="1"/>
                  </a:moveTo>
                  <a:lnTo>
                    <a:pt x="1" y="565"/>
                  </a:lnTo>
                  <a:lnTo>
                    <a:pt x="173" y="5032"/>
                  </a:lnTo>
                  <a:lnTo>
                    <a:pt x="6521" y="4249"/>
                  </a:lnTo>
                  <a:lnTo>
                    <a:pt x="5440" y="644"/>
                  </a:lnTo>
                  <a:lnTo>
                    <a:pt x="4484" y="1"/>
                  </a:ln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2"/>
            <p:cNvSpPr/>
            <p:nvPr/>
          </p:nvSpPr>
          <p:spPr>
            <a:xfrm rot="-6603543">
              <a:off x="1332248" y="1074384"/>
              <a:ext cx="266055" cy="83408"/>
            </a:xfrm>
            <a:custGeom>
              <a:avLst/>
              <a:gdLst/>
              <a:ahLst/>
              <a:cxnLst/>
              <a:rect l="l" t="t" r="r" b="b"/>
              <a:pathLst>
                <a:path w="6230" h="1953" extrusionOk="0">
                  <a:moveTo>
                    <a:pt x="189" y="1"/>
                  </a:moveTo>
                  <a:lnTo>
                    <a:pt x="189" y="1"/>
                  </a:lnTo>
                  <a:cubicBezTo>
                    <a:pt x="1" y="534"/>
                    <a:pt x="173" y="1239"/>
                    <a:pt x="1678" y="1443"/>
                  </a:cubicBezTo>
                  <a:cubicBezTo>
                    <a:pt x="2045" y="1522"/>
                    <a:pt x="3773" y="1953"/>
                    <a:pt x="4990" y="1953"/>
                  </a:cubicBezTo>
                  <a:cubicBezTo>
                    <a:pt x="5696" y="1953"/>
                    <a:pt x="6229" y="1808"/>
                    <a:pt x="6223" y="1364"/>
                  </a:cubicBezTo>
                  <a:cubicBezTo>
                    <a:pt x="6208" y="126"/>
                    <a:pt x="863" y="48"/>
                    <a:pt x="189" y="1"/>
                  </a:cubicBezTo>
                  <a:close/>
                </a:path>
              </a:pathLst>
            </a:custGeom>
            <a:solidFill>
              <a:srgbClr val="EE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52"/>
            <p:cNvSpPr/>
            <p:nvPr/>
          </p:nvSpPr>
          <p:spPr>
            <a:xfrm rot="-6603543">
              <a:off x="1296383" y="966279"/>
              <a:ext cx="610390" cy="277900"/>
            </a:xfrm>
            <a:custGeom>
              <a:avLst/>
              <a:gdLst/>
              <a:ahLst/>
              <a:cxnLst/>
              <a:rect l="l" t="t" r="r" b="b"/>
              <a:pathLst>
                <a:path w="14293" h="6507" extrusionOk="0">
                  <a:moveTo>
                    <a:pt x="10301" y="0"/>
                  </a:moveTo>
                  <a:cubicBezTo>
                    <a:pt x="10257" y="0"/>
                    <a:pt x="10214" y="3"/>
                    <a:pt x="10170" y="8"/>
                  </a:cubicBezTo>
                  <a:lnTo>
                    <a:pt x="1204" y="1450"/>
                  </a:lnTo>
                  <a:cubicBezTo>
                    <a:pt x="1" y="1597"/>
                    <a:pt x="295" y="2609"/>
                    <a:pt x="1212" y="2609"/>
                  </a:cubicBezTo>
                  <a:cubicBezTo>
                    <a:pt x="1274" y="2609"/>
                    <a:pt x="1340" y="2604"/>
                    <a:pt x="1408" y="2594"/>
                  </a:cubicBezTo>
                  <a:lnTo>
                    <a:pt x="4511" y="2312"/>
                  </a:lnTo>
                  <a:lnTo>
                    <a:pt x="5906" y="2124"/>
                  </a:lnTo>
                  <a:lnTo>
                    <a:pt x="5922" y="2171"/>
                  </a:lnTo>
                  <a:lnTo>
                    <a:pt x="5452" y="2234"/>
                  </a:lnTo>
                  <a:cubicBezTo>
                    <a:pt x="4227" y="2368"/>
                    <a:pt x="4525" y="3670"/>
                    <a:pt x="5465" y="3670"/>
                  </a:cubicBezTo>
                  <a:cubicBezTo>
                    <a:pt x="5511" y="3670"/>
                    <a:pt x="5559" y="3667"/>
                    <a:pt x="5609" y="3660"/>
                  </a:cubicBezTo>
                  <a:lnTo>
                    <a:pt x="6471" y="3550"/>
                  </a:lnTo>
                  <a:lnTo>
                    <a:pt x="6486" y="3597"/>
                  </a:lnTo>
                  <a:lnTo>
                    <a:pt x="6047" y="3644"/>
                  </a:lnTo>
                  <a:cubicBezTo>
                    <a:pt x="4823" y="3794"/>
                    <a:pt x="5121" y="5096"/>
                    <a:pt x="6061" y="5096"/>
                  </a:cubicBezTo>
                  <a:cubicBezTo>
                    <a:pt x="6107" y="5096"/>
                    <a:pt x="6155" y="5093"/>
                    <a:pt x="6204" y="5086"/>
                  </a:cubicBezTo>
                  <a:lnTo>
                    <a:pt x="7051" y="4961"/>
                  </a:lnTo>
                  <a:lnTo>
                    <a:pt x="7066" y="5024"/>
                  </a:lnTo>
                  <a:lnTo>
                    <a:pt x="6721" y="5071"/>
                  </a:lnTo>
                  <a:cubicBezTo>
                    <a:pt x="5497" y="5205"/>
                    <a:pt x="5795" y="6507"/>
                    <a:pt x="6735" y="6507"/>
                  </a:cubicBezTo>
                  <a:cubicBezTo>
                    <a:pt x="6781" y="6507"/>
                    <a:pt x="6829" y="6504"/>
                    <a:pt x="6878" y="6497"/>
                  </a:cubicBezTo>
                  <a:lnTo>
                    <a:pt x="7631" y="6387"/>
                  </a:lnTo>
                  <a:cubicBezTo>
                    <a:pt x="9449" y="6246"/>
                    <a:pt x="11722" y="5839"/>
                    <a:pt x="12913" y="4836"/>
                  </a:cubicBezTo>
                  <a:cubicBezTo>
                    <a:pt x="14292" y="3331"/>
                    <a:pt x="12991" y="1105"/>
                    <a:pt x="12004" y="650"/>
                  </a:cubicBezTo>
                  <a:cubicBezTo>
                    <a:pt x="11297" y="319"/>
                    <a:pt x="10803" y="0"/>
                    <a:pt x="10301" y="0"/>
                  </a:cubicBezTo>
                  <a:close/>
                </a:path>
              </a:pathLst>
            </a:custGeom>
            <a:solidFill>
              <a:srgbClr val="FDD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2"/>
            <p:cNvSpPr/>
            <p:nvPr/>
          </p:nvSpPr>
          <p:spPr>
            <a:xfrm rot="-6603543">
              <a:off x="1395331" y="723924"/>
              <a:ext cx="195506" cy="260433"/>
            </a:xfrm>
            <a:custGeom>
              <a:avLst/>
              <a:gdLst/>
              <a:ahLst/>
              <a:cxnLst/>
              <a:rect l="l" t="t" r="r" b="b"/>
              <a:pathLst>
                <a:path w="4578" h="6098" extrusionOk="0">
                  <a:moveTo>
                    <a:pt x="1787" y="0"/>
                  </a:moveTo>
                  <a:cubicBezTo>
                    <a:pt x="1615" y="47"/>
                    <a:pt x="0" y="439"/>
                    <a:pt x="0" y="439"/>
                  </a:cubicBezTo>
                  <a:lnTo>
                    <a:pt x="1145" y="6098"/>
                  </a:lnTo>
                  <a:lnTo>
                    <a:pt x="4577" y="5439"/>
                  </a:lnTo>
                  <a:lnTo>
                    <a:pt x="17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52"/>
            <p:cNvSpPr/>
            <p:nvPr/>
          </p:nvSpPr>
          <p:spPr>
            <a:xfrm rot="-6603543">
              <a:off x="-590825" y="134271"/>
              <a:ext cx="2451340" cy="2158029"/>
            </a:xfrm>
            <a:custGeom>
              <a:avLst/>
              <a:gdLst/>
              <a:ahLst/>
              <a:cxnLst/>
              <a:rect l="l" t="t" r="r" b="b"/>
              <a:pathLst>
                <a:path w="57401" h="50530" extrusionOk="0">
                  <a:moveTo>
                    <a:pt x="28306" y="0"/>
                  </a:moveTo>
                  <a:cubicBezTo>
                    <a:pt x="27998" y="0"/>
                    <a:pt x="27740" y="58"/>
                    <a:pt x="27541" y="183"/>
                  </a:cubicBezTo>
                  <a:cubicBezTo>
                    <a:pt x="19155" y="3710"/>
                    <a:pt x="11475" y="9666"/>
                    <a:pt x="10236" y="11140"/>
                  </a:cubicBezTo>
                  <a:cubicBezTo>
                    <a:pt x="5973" y="16610"/>
                    <a:pt x="1" y="25137"/>
                    <a:pt x="1" y="25137"/>
                  </a:cubicBezTo>
                  <a:lnTo>
                    <a:pt x="6255" y="29040"/>
                  </a:lnTo>
                  <a:cubicBezTo>
                    <a:pt x="6255" y="29040"/>
                    <a:pt x="12823" y="19384"/>
                    <a:pt x="14578" y="15952"/>
                  </a:cubicBezTo>
                  <a:cubicBezTo>
                    <a:pt x="14578" y="15952"/>
                    <a:pt x="20597" y="12033"/>
                    <a:pt x="22744" y="11296"/>
                  </a:cubicBezTo>
                  <a:cubicBezTo>
                    <a:pt x="23042" y="11343"/>
                    <a:pt x="23324" y="11438"/>
                    <a:pt x="23591" y="11579"/>
                  </a:cubicBezTo>
                  <a:cubicBezTo>
                    <a:pt x="23215" y="13271"/>
                    <a:pt x="22760" y="15842"/>
                    <a:pt x="22494" y="19102"/>
                  </a:cubicBezTo>
                  <a:cubicBezTo>
                    <a:pt x="21485" y="22660"/>
                    <a:pt x="32126" y="32188"/>
                    <a:pt x="37238" y="32188"/>
                  </a:cubicBezTo>
                  <a:cubicBezTo>
                    <a:pt x="37689" y="32188"/>
                    <a:pt x="38097" y="32114"/>
                    <a:pt x="38450" y="31955"/>
                  </a:cubicBezTo>
                  <a:cubicBezTo>
                    <a:pt x="42792" y="30356"/>
                    <a:pt x="45159" y="28899"/>
                    <a:pt x="46334" y="27990"/>
                  </a:cubicBezTo>
                  <a:lnTo>
                    <a:pt x="46334" y="27990"/>
                  </a:lnTo>
                  <a:cubicBezTo>
                    <a:pt x="46616" y="30639"/>
                    <a:pt x="46428" y="35168"/>
                    <a:pt x="45927" y="37284"/>
                  </a:cubicBezTo>
                  <a:cubicBezTo>
                    <a:pt x="45739" y="38429"/>
                    <a:pt x="27807" y="43899"/>
                    <a:pt x="27807" y="43899"/>
                  </a:cubicBezTo>
                  <a:lnTo>
                    <a:pt x="30582" y="50529"/>
                  </a:lnTo>
                  <a:cubicBezTo>
                    <a:pt x="30582" y="50529"/>
                    <a:pt x="48278" y="46799"/>
                    <a:pt x="51146" y="42332"/>
                  </a:cubicBezTo>
                  <a:cubicBezTo>
                    <a:pt x="54360" y="33789"/>
                    <a:pt x="57400" y="22488"/>
                    <a:pt x="52541" y="16720"/>
                  </a:cubicBezTo>
                  <a:cubicBezTo>
                    <a:pt x="50895" y="13836"/>
                    <a:pt x="47400" y="10748"/>
                    <a:pt x="42996" y="8318"/>
                  </a:cubicBezTo>
                  <a:cubicBezTo>
                    <a:pt x="42572" y="8005"/>
                    <a:pt x="42149" y="7691"/>
                    <a:pt x="41742" y="7378"/>
                  </a:cubicBezTo>
                  <a:lnTo>
                    <a:pt x="41710" y="7425"/>
                  </a:lnTo>
                  <a:cubicBezTo>
                    <a:pt x="39556" y="5913"/>
                    <a:pt x="31418" y="0"/>
                    <a:pt x="28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2"/>
            <p:cNvSpPr/>
            <p:nvPr/>
          </p:nvSpPr>
          <p:spPr>
            <a:xfrm rot="-6603543">
              <a:off x="-590825" y="134271"/>
              <a:ext cx="2451340" cy="2158029"/>
            </a:xfrm>
            <a:custGeom>
              <a:avLst/>
              <a:gdLst/>
              <a:ahLst/>
              <a:cxnLst/>
              <a:rect l="l" t="t" r="r" b="b"/>
              <a:pathLst>
                <a:path w="57401" h="50530" extrusionOk="0">
                  <a:moveTo>
                    <a:pt x="28306" y="0"/>
                  </a:moveTo>
                  <a:cubicBezTo>
                    <a:pt x="27998" y="0"/>
                    <a:pt x="27740" y="58"/>
                    <a:pt x="27541" y="183"/>
                  </a:cubicBezTo>
                  <a:cubicBezTo>
                    <a:pt x="19155" y="3710"/>
                    <a:pt x="11475" y="9666"/>
                    <a:pt x="10236" y="11140"/>
                  </a:cubicBezTo>
                  <a:cubicBezTo>
                    <a:pt x="5973" y="16610"/>
                    <a:pt x="1" y="25137"/>
                    <a:pt x="1" y="25137"/>
                  </a:cubicBezTo>
                  <a:lnTo>
                    <a:pt x="1474" y="26062"/>
                  </a:lnTo>
                  <a:cubicBezTo>
                    <a:pt x="3778" y="22645"/>
                    <a:pt x="10236" y="13146"/>
                    <a:pt x="11020" y="12347"/>
                  </a:cubicBezTo>
                  <a:cubicBezTo>
                    <a:pt x="11960" y="11359"/>
                    <a:pt x="25315" y="3757"/>
                    <a:pt x="25315" y="3757"/>
                  </a:cubicBezTo>
                  <a:cubicBezTo>
                    <a:pt x="25315" y="3757"/>
                    <a:pt x="26898" y="3214"/>
                    <a:pt x="28935" y="3214"/>
                  </a:cubicBezTo>
                  <a:cubicBezTo>
                    <a:pt x="30052" y="3214"/>
                    <a:pt x="31305" y="3377"/>
                    <a:pt x="32510" y="3883"/>
                  </a:cubicBezTo>
                  <a:cubicBezTo>
                    <a:pt x="35895" y="5325"/>
                    <a:pt x="52949" y="21720"/>
                    <a:pt x="53341" y="25184"/>
                  </a:cubicBezTo>
                  <a:cubicBezTo>
                    <a:pt x="53733" y="28632"/>
                    <a:pt x="50065" y="41046"/>
                    <a:pt x="48372" y="42614"/>
                  </a:cubicBezTo>
                  <a:cubicBezTo>
                    <a:pt x="46946" y="43930"/>
                    <a:pt x="34234" y="48241"/>
                    <a:pt x="30174" y="49589"/>
                  </a:cubicBezTo>
                  <a:lnTo>
                    <a:pt x="30582" y="50529"/>
                  </a:lnTo>
                  <a:cubicBezTo>
                    <a:pt x="30582" y="50529"/>
                    <a:pt x="48278" y="46799"/>
                    <a:pt x="51146" y="42332"/>
                  </a:cubicBezTo>
                  <a:cubicBezTo>
                    <a:pt x="54360" y="33789"/>
                    <a:pt x="57400" y="22488"/>
                    <a:pt x="52541" y="16720"/>
                  </a:cubicBezTo>
                  <a:cubicBezTo>
                    <a:pt x="50895" y="13836"/>
                    <a:pt x="47400" y="10748"/>
                    <a:pt x="42996" y="8318"/>
                  </a:cubicBezTo>
                  <a:cubicBezTo>
                    <a:pt x="42572" y="8005"/>
                    <a:pt x="42149" y="7691"/>
                    <a:pt x="41742" y="7378"/>
                  </a:cubicBezTo>
                  <a:lnTo>
                    <a:pt x="41710" y="7425"/>
                  </a:lnTo>
                  <a:cubicBezTo>
                    <a:pt x="39556" y="5913"/>
                    <a:pt x="31418" y="0"/>
                    <a:pt x="28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2"/>
            <p:cNvSpPr/>
            <p:nvPr/>
          </p:nvSpPr>
          <p:spPr>
            <a:xfrm rot="-6603543">
              <a:off x="94058" y="623336"/>
              <a:ext cx="734322" cy="990821"/>
            </a:xfrm>
            <a:custGeom>
              <a:avLst/>
              <a:gdLst/>
              <a:ahLst/>
              <a:cxnLst/>
              <a:rect l="l" t="t" r="r" b="b"/>
              <a:pathLst>
                <a:path w="17195" h="21130" extrusionOk="0">
                  <a:moveTo>
                    <a:pt x="9389" y="1"/>
                  </a:moveTo>
                  <a:cubicBezTo>
                    <a:pt x="8982" y="581"/>
                    <a:pt x="5470" y="6051"/>
                    <a:pt x="3903" y="8402"/>
                  </a:cubicBezTo>
                  <a:cubicBezTo>
                    <a:pt x="2853" y="10001"/>
                    <a:pt x="956" y="11333"/>
                    <a:pt x="0" y="11929"/>
                  </a:cubicBezTo>
                  <a:cubicBezTo>
                    <a:pt x="376" y="12509"/>
                    <a:pt x="847" y="13105"/>
                    <a:pt x="1364" y="13716"/>
                  </a:cubicBezTo>
                  <a:cubicBezTo>
                    <a:pt x="2367" y="14656"/>
                    <a:pt x="3668" y="15926"/>
                    <a:pt x="4969" y="17211"/>
                  </a:cubicBezTo>
                  <a:cubicBezTo>
                    <a:pt x="7085" y="18935"/>
                    <a:pt x="9405" y="20409"/>
                    <a:pt x="11395" y="21130"/>
                  </a:cubicBezTo>
                  <a:cubicBezTo>
                    <a:pt x="11850" y="19531"/>
                    <a:pt x="12132" y="16851"/>
                    <a:pt x="12493" y="16192"/>
                  </a:cubicBezTo>
                  <a:cubicBezTo>
                    <a:pt x="13010" y="15236"/>
                    <a:pt x="17195" y="9860"/>
                    <a:pt x="17195" y="9860"/>
                  </a:cubicBezTo>
                  <a:lnTo>
                    <a:pt x="9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2"/>
            <p:cNvSpPr/>
            <p:nvPr/>
          </p:nvSpPr>
          <p:spPr>
            <a:xfrm rot="-6603543">
              <a:off x="-932240" y="224199"/>
              <a:ext cx="1545641" cy="1226143"/>
            </a:xfrm>
            <a:custGeom>
              <a:avLst/>
              <a:gdLst/>
              <a:ahLst/>
              <a:cxnLst/>
              <a:rect l="l" t="t" r="r" b="b"/>
              <a:pathLst>
                <a:path w="36193" h="28710" extrusionOk="0">
                  <a:moveTo>
                    <a:pt x="3355" y="0"/>
                  </a:moveTo>
                  <a:cubicBezTo>
                    <a:pt x="2123" y="0"/>
                    <a:pt x="1171" y="280"/>
                    <a:pt x="643" y="917"/>
                  </a:cubicBezTo>
                  <a:cubicBezTo>
                    <a:pt x="0" y="1700"/>
                    <a:pt x="188" y="2923"/>
                    <a:pt x="1066" y="3628"/>
                  </a:cubicBezTo>
                  <a:cubicBezTo>
                    <a:pt x="1066" y="3628"/>
                    <a:pt x="9530" y="5133"/>
                    <a:pt x="18684" y="12610"/>
                  </a:cubicBezTo>
                  <a:cubicBezTo>
                    <a:pt x="27854" y="20086"/>
                    <a:pt x="31161" y="28206"/>
                    <a:pt x="31161" y="28206"/>
                  </a:cubicBezTo>
                  <a:cubicBezTo>
                    <a:pt x="31572" y="28544"/>
                    <a:pt x="32063" y="28709"/>
                    <a:pt x="32536" y="28709"/>
                  </a:cubicBezTo>
                  <a:cubicBezTo>
                    <a:pt x="33072" y="28709"/>
                    <a:pt x="33586" y="28497"/>
                    <a:pt x="33935" y="28080"/>
                  </a:cubicBezTo>
                  <a:cubicBezTo>
                    <a:pt x="36192" y="25337"/>
                    <a:pt x="28418" y="13378"/>
                    <a:pt x="22195" y="8284"/>
                  </a:cubicBezTo>
                  <a:cubicBezTo>
                    <a:pt x="17348" y="4311"/>
                    <a:pt x="8191" y="0"/>
                    <a:pt x="3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52"/>
            <p:cNvSpPr/>
            <p:nvPr/>
          </p:nvSpPr>
          <p:spPr>
            <a:xfrm rot="-6603543">
              <a:off x="-275181" y="649922"/>
              <a:ext cx="717581" cy="618325"/>
            </a:xfrm>
            <a:custGeom>
              <a:avLst/>
              <a:gdLst/>
              <a:ahLst/>
              <a:cxnLst/>
              <a:rect l="l" t="t" r="r" b="b"/>
              <a:pathLst>
                <a:path w="16803" h="14478" extrusionOk="0">
                  <a:moveTo>
                    <a:pt x="8134" y="1"/>
                  </a:moveTo>
                  <a:cubicBezTo>
                    <a:pt x="6010" y="1"/>
                    <a:pt x="3964" y="915"/>
                    <a:pt x="2649" y="2663"/>
                  </a:cubicBezTo>
                  <a:cubicBezTo>
                    <a:pt x="658" y="5327"/>
                    <a:pt x="0" y="8306"/>
                    <a:pt x="2963" y="11284"/>
                  </a:cubicBezTo>
                  <a:cubicBezTo>
                    <a:pt x="2963" y="11299"/>
                    <a:pt x="2963" y="11299"/>
                    <a:pt x="2947" y="11299"/>
                  </a:cubicBezTo>
                  <a:cubicBezTo>
                    <a:pt x="2461" y="11973"/>
                    <a:pt x="2790" y="13870"/>
                    <a:pt x="3276" y="14199"/>
                  </a:cubicBezTo>
                  <a:cubicBezTo>
                    <a:pt x="3398" y="14316"/>
                    <a:pt x="3679" y="14372"/>
                    <a:pt x="4019" y="14372"/>
                  </a:cubicBezTo>
                  <a:cubicBezTo>
                    <a:pt x="4732" y="14372"/>
                    <a:pt x="5706" y="14127"/>
                    <a:pt x="6035" y="13682"/>
                  </a:cubicBezTo>
                  <a:cubicBezTo>
                    <a:pt x="6066" y="13650"/>
                    <a:pt x="6082" y="13619"/>
                    <a:pt x="6097" y="13588"/>
                  </a:cubicBezTo>
                  <a:cubicBezTo>
                    <a:pt x="7275" y="14204"/>
                    <a:pt x="8356" y="14478"/>
                    <a:pt x="9347" y="14478"/>
                  </a:cubicBezTo>
                  <a:cubicBezTo>
                    <a:pt x="11457" y="14478"/>
                    <a:pt x="13160" y="13238"/>
                    <a:pt x="14515" y="11425"/>
                  </a:cubicBezTo>
                  <a:cubicBezTo>
                    <a:pt x="16803" y="8384"/>
                    <a:pt x="15988" y="3948"/>
                    <a:pt x="12712" y="1534"/>
                  </a:cubicBezTo>
                  <a:cubicBezTo>
                    <a:pt x="11319" y="501"/>
                    <a:pt x="9705" y="1"/>
                    <a:pt x="8134" y="1"/>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52"/>
            <p:cNvSpPr/>
            <p:nvPr/>
          </p:nvSpPr>
          <p:spPr>
            <a:xfrm rot="-6603543">
              <a:off x="-32490" y="460216"/>
              <a:ext cx="132515" cy="143200"/>
            </a:xfrm>
            <a:custGeom>
              <a:avLst/>
              <a:gdLst/>
              <a:ahLst/>
              <a:cxnLst/>
              <a:rect l="l" t="t" r="r" b="b"/>
              <a:pathLst>
                <a:path w="3103" h="3353" extrusionOk="0">
                  <a:moveTo>
                    <a:pt x="1535" y="0"/>
                  </a:moveTo>
                  <a:cubicBezTo>
                    <a:pt x="1535" y="0"/>
                    <a:pt x="658" y="1865"/>
                    <a:pt x="281" y="2618"/>
                  </a:cubicBezTo>
                  <a:cubicBezTo>
                    <a:pt x="1" y="3204"/>
                    <a:pt x="91" y="3352"/>
                    <a:pt x="433" y="3352"/>
                  </a:cubicBezTo>
                  <a:cubicBezTo>
                    <a:pt x="530" y="3352"/>
                    <a:pt x="648" y="3340"/>
                    <a:pt x="783" y="3323"/>
                  </a:cubicBezTo>
                  <a:cubicBezTo>
                    <a:pt x="1394" y="3260"/>
                    <a:pt x="3071" y="1552"/>
                    <a:pt x="3087" y="1082"/>
                  </a:cubicBezTo>
                  <a:cubicBezTo>
                    <a:pt x="3103" y="611"/>
                    <a:pt x="2491" y="110"/>
                    <a:pt x="1535" y="0"/>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52"/>
            <p:cNvSpPr/>
            <p:nvPr/>
          </p:nvSpPr>
          <p:spPr>
            <a:xfrm rot="-6603543">
              <a:off x="-227881" y="1209467"/>
              <a:ext cx="108002" cy="161350"/>
            </a:xfrm>
            <a:custGeom>
              <a:avLst/>
              <a:gdLst/>
              <a:ahLst/>
              <a:cxnLst/>
              <a:rect l="l" t="t" r="r" b="b"/>
              <a:pathLst>
                <a:path w="2529" h="3778" extrusionOk="0">
                  <a:moveTo>
                    <a:pt x="1725" y="0"/>
                  </a:moveTo>
                  <a:cubicBezTo>
                    <a:pt x="1689" y="0"/>
                    <a:pt x="1654" y="8"/>
                    <a:pt x="1620" y="23"/>
                  </a:cubicBezTo>
                  <a:cubicBezTo>
                    <a:pt x="1259" y="211"/>
                    <a:pt x="491" y="1371"/>
                    <a:pt x="272" y="2359"/>
                  </a:cubicBezTo>
                  <a:cubicBezTo>
                    <a:pt x="85" y="3199"/>
                    <a:pt x="0" y="3778"/>
                    <a:pt x="278" y="3778"/>
                  </a:cubicBezTo>
                  <a:cubicBezTo>
                    <a:pt x="327" y="3778"/>
                    <a:pt x="387" y="3760"/>
                    <a:pt x="460" y="3723"/>
                  </a:cubicBezTo>
                  <a:cubicBezTo>
                    <a:pt x="946" y="3456"/>
                    <a:pt x="2529" y="980"/>
                    <a:pt x="2529" y="980"/>
                  </a:cubicBezTo>
                  <a:cubicBezTo>
                    <a:pt x="2514" y="723"/>
                    <a:pt x="2086" y="0"/>
                    <a:pt x="1725" y="0"/>
                  </a:cubicBezTo>
                  <a:close/>
                </a:path>
              </a:pathLst>
            </a:custGeom>
            <a:solidFill>
              <a:srgbClr val="E1B5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52"/>
            <p:cNvSpPr/>
            <p:nvPr/>
          </p:nvSpPr>
          <p:spPr>
            <a:xfrm rot="-6603543">
              <a:off x="-627627" y="372231"/>
              <a:ext cx="1017374" cy="948115"/>
            </a:xfrm>
            <a:custGeom>
              <a:avLst/>
              <a:gdLst/>
              <a:ahLst/>
              <a:cxnLst/>
              <a:rect l="l" t="t" r="r" b="b"/>
              <a:pathLst>
                <a:path w="23823" h="22200" extrusionOk="0">
                  <a:moveTo>
                    <a:pt x="11787" y="0"/>
                  </a:moveTo>
                  <a:cubicBezTo>
                    <a:pt x="5669" y="0"/>
                    <a:pt x="377" y="7637"/>
                    <a:pt x="515" y="11452"/>
                  </a:cubicBezTo>
                  <a:cubicBezTo>
                    <a:pt x="296" y="12032"/>
                    <a:pt x="107" y="12675"/>
                    <a:pt x="76" y="13302"/>
                  </a:cubicBezTo>
                  <a:cubicBezTo>
                    <a:pt x="0" y="15092"/>
                    <a:pt x="644" y="16897"/>
                    <a:pt x="685" y="16897"/>
                  </a:cubicBezTo>
                  <a:cubicBezTo>
                    <a:pt x="687" y="16897"/>
                    <a:pt x="687" y="16895"/>
                    <a:pt x="687" y="16891"/>
                  </a:cubicBezTo>
                  <a:cubicBezTo>
                    <a:pt x="687" y="16766"/>
                    <a:pt x="1142" y="15700"/>
                    <a:pt x="1205" y="15606"/>
                  </a:cubicBezTo>
                  <a:cubicBezTo>
                    <a:pt x="1207" y="15604"/>
                    <a:pt x="1209" y="15602"/>
                    <a:pt x="1211" y="15602"/>
                  </a:cubicBezTo>
                  <a:cubicBezTo>
                    <a:pt x="1316" y="15602"/>
                    <a:pt x="1992" y="17436"/>
                    <a:pt x="2772" y="18568"/>
                  </a:cubicBezTo>
                  <a:cubicBezTo>
                    <a:pt x="3556" y="19712"/>
                    <a:pt x="4167" y="20104"/>
                    <a:pt x="4167" y="20104"/>
                  </a:cubicBezTo>
                  <a:lnTo>
                    <a:pt x="4010" y="19430"/>
                  </a:lnTo>
                  <a:lnTo>
                    <a:pt x="4010" y="19430"/>
                  </a:lnTo>
                  <a:cubicBezTo>
                    <a:pt x="4011" y="19431"/>
                    <a:pt x="5672" y="21014"/>
                    <a:pt x="6769" y="21546"/>
                  </a:cubicBezTo>
                  <a:cubicBezTo>
                    <a:pt x="7649" y="21974"/>
                    <a:pt x="8317" y="22199"/>
                    <a:pt x="8450" y="22199"/>
                  </a:cubicBezTo>
                  <a:cubicBezTo>
                    <a:pt x="8483" y="22199"/>
                    <a:pt x="8483" y="22186"/>
                    <a:pt x="8446" y="22158"/>
                  </a:cubicBezTo>
                  <a:cubicBezTo>
                    <a:pt x="8242" y="22017"/>
                    <a:pt x="7882" y="21578"/>
                    <a:pt x="7882" y="21578"/>
                  </a:cubicBezTo>
                  <a:lnTo>
                    <a:pt x="7882" y="21578"/>
                  </a:lnTo>
                  <a:cubicBezTo>
                    <a:pt x="7882" y="21578"/>
                    <a:pt x="9141" y="22096"/>
                    <a:pt x="10176" y="22096"/>
                  </a:cubicBezTo>
                  <a:cubicBezTo>
                    <a:pt x="10206" y="22096"/>
                    <a:pt x="10235" y="22096"/>
                    <a:pt x="10264" y="22095"/>
                  </a:cubicBezTo>
                  <a:cubicBezTo>
                    <a:pt x="11299" y="22079"/>
                    <a:pt x="12020" y="21860"/>
                    <a:pt x="12380" y="21437"/>
                  </a:cubicBezTo>
                  <a:cubicBezTo>
                    <a:pt x="14763" y="21155"/>
                    <a:pt x="17004" y="18255"/>
                    <a:pt x="18337" y="16546"/>
                  </a:cubicBezTo>
                  <a:cubicBezTo>
                    <a:pt x="20798" y="13380"/>
                    <a:pt x="23823" y="7048"/>
                    <a:pt x="16518" y="1656"/>
                  </a:cubicBezTo>
                  <a:cubicBezTo>
                    <a:pt x="14938" y="490"/>
                    <a:pt x="13336" y="0"/>
                    <a:pt x="11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52"/>
            <p:cNvSpPr/>
            <p:nvPr/>
          </p:nvSpPr>
          <p:spPr>
            <a:xfrm rot="-6603543">
              <a:off x="-477344" y="474984"/>
              <a:ext cx="903692" cy="788473"/>
            </a:xfrm>
            <a:custGeom>
              <a:avLst/>
              <a:gdLst/>
              <a:ahLst/>
              <a:cxnLst/>
              <a:rect l="l" t="t" r="r" b="b"/>
              <a:pathLst>
                <a:path w="21161" h="18462" extrusionOk="0">
                  <a:moveTo>
                    <a:pt x="18731" y="0"/>
                  </a:moveTo>
                  <a:lnTo>
                    <a:pt x="18731" y="0"/>
                  </a:lnTo>
                  <a:cubicBezTo>
                    <a:pt x="18809" y="737"/>
                    <a:pt x="18778" y="1552"/>
                    <a:pt x="18606" y="2446"/>
                  </a:cubicBezTo>
                  <a:cubicBezTo>
                    <a:pt x="18355" y="3794"/>
                    <a:pt x="17743" y="5314"/>
                    <a:pt x="16568" y="6975"/>
                  </a:cubicBezTo>
                  <a:lnTo>
                    <a:pt x="16537" y="7022"/>
                  </a:lnTo>
                  <a:cubicBezTo>
                    <a:pt x="16395" y="7211"/>
                    <a:pt x="16239" y="7414"/>
                    <a:pt x="16082" y="7587"/>
                  </a:cubicBezTo>
                  <a:cubicBezTo>
                    <a:pt x="15674" y="8041"/>
                    <a:pt x="15220" y="8449"/>
                    <a:pt x="14718" y="8794"/>
                  </a:cubicBezTo>
                  <a:cubicBezTo>
                    <a:pt x="12488" y="10348"/>
                    <a:pt x="9465" y="10783"/>
                    <a:pt x="6746" y="10783"/>
                  </a:cubicBezTo>
                  <a:cubicBezTo>
                    <a:pt x="6311" y="10783"/>
                    <a:pt x="5885" y="10772"/>
                    <a:pt x="5470" y="10753"/>
                  </a:cubicBezTo>
                  <a:cubicBezTo>
                    <a:pt x="3057" y="10628"/>
                    <a:pt x="1050" y="10220"/>
                    <a:pt x="314" y="10048"/>
                  </a:cubicBezTo>
                  <a:cubicBezTo>
                    <a:pt x="110" y="10001"/>
                    <a:pt x="0" y="9985"/>
                    <a:pt x="0" y="9985"/>
                  </a:cubicBezTo>
                  <a:lnTo>
                    <a:pt x="0" y="9985"/>
                  </a:lnTo>
                  <a:cubicBezTo>
                    <a:pt x="0" y="10314"/>
                    <a:pt x="31" y="10643"/>
                    <a:pt x="63" y="10941"/>
                  </a:cubicBezTo>
                  <a:cubicBezTo>
                    <a:pt x="228" y="12185"/>
                    <a:pt x="579" y="13157"/>
                    <a:pt x="609" y="13157"/>
                  </a:cubicBezTo>
                  <a:cubicBezTo>
                    <a:pt x="611" y="13157"/>
                    <a:pt x="611" y="13155"/>
                    <a:pt x="611" y="13151"/>
                  </a:cubicBezTo>
                  <a:cubicBezTo>
                    <a:pt x="611" y="13104"/>
                    <a:pt x="674" y="12963"/>
                    <a:pt x="737" y="12791"/>
                  </a:cubicBezTo>
                  <a:cubicBezTo>
                    <a:pt x="878" y="12414"/>
                    <a:pt x="1097" y="11929"/>
                    <a:pt x="1129" y="11866"/>
                  </a:cubicBezTo>
                  <a:cubicBezTo>
                    <a:pt x="1131" y="11864"/>
                    <a:pt x="1133" y="11862"/>
                    <a:pt x="1135" y="11862"/>
                  </a:cubicBezTo>
                  <a:cubicBezTo>
                    <a:pt x="1240" y="11862"/>
                    <a:pt x="1916" y="13696"/>
                    <a:pt x="2696" y="14828"/>
                  </a:cubicBezTo>
                  <a:cubicBezTo>
                    <a:pt x="3480" y="15972"/>
                    <a:pt x="4091" y="16364"/>
                    <a:pt x="4091" y="16364"/>
                  </a:cubicBezTo>
                  <a:lnTo>
                    <a:pt x="3934" y="15690"/>
                  </a:lnTo>
                  <a:lnTo>
                    <a:pt x="3934" y="15690"/>
                  </a:lnTo>
                  <a:cubicBezTo>
                    <a:pt x="3935" y="15691"/>
                    <a:pt x="5596" y="17274"/>
                    <a:pt x="6693" y="17806"/>
                  </a:cubicBezTo>
                  <a:cubicBezTo>
                    <a:pt x="7289" y="18089"/>
                    <a:pt x="7775" y="18292"/>
                    <a:pt x="8088" y="18386"/>
                  </a:cubicBezTo>
                  <a:cubicBezTo>
                    <a:pt x="8226" y="18438"/>
                    <a:pt x="8321" y="18461"/>
                    <a:pt x="8366" y="18461"/>
                  </a:cubicBezTo>
                  <a:cubicBezTo>
                    <a:pt x="8403" y="18461"/>
                    <a:pt x="8405" y="18446"/>
                    <a:pt x="8370" y="18418"/>
                  </a:cubicBezTo>
                  <a:cubicBezTo>
                    <a:pt x="8307" y="18386"/>
                    <a:pt x="8245" y="18324"/>
                    <a:pt x="8182" y="18261"/>
                  </a:cubicBezTo>
                  <a:cubicBezTo>
                    <a:pt x="8135" y="18214"/>
                    <a:pt x="8088" y="18151"/>
                    <a:pt x="8057" y="18104"/>
                  </a:cubicBezTo>
                  <a:cubicBezTo>
                    <a:pt x="7916" y="17963"/>
                    <a:pt x="7806" y="17838"/>
                    <a:pt x="7806" y="17838"/>
                  </a:cubicBezTo>
                  <a:lnTo>
                    <a:pt x="7806" y="17838"/>
                  </a:lnTo>
                  <a:cubicBezTo>
                    <a:pt x="7806" y="17838"/>
                    <a:pt x="8025" y="17916"/>
                    <a:pt x="8355" y="18026"/>
                  </a:cubicBezTo>
                  <a:cubicBezTo>
                    <a:pt x="8480" y="18073"/>
                    <a:pt x="8605" y="18104"/>
                    <a:pt x="8746" y="18151"/>
                  </a:cubicBezTo>
                  <a:cubicBezTo>
                    <a:pt x="9157" y="18254"/>
                    <a:pt x="9650" y="18356"/>
                    <a:pt x="10097" y="18356"/>
                  </a:cubicBezTo>
                  <a:cubicBezTo>
                    <a:pt x="10127" y="18356"/>
                    <a:pt x="10158" y="18356"/>
                    <a:pt x="10188" y="18355"/>
                  </a:cubicBezTo>
                  <a:cubicBezTo>
                    <a:pt x="11223" y="18339"/>
                    <a:pt x="11944" y="18120"/>
                    <a:pt x="12304" y="17697"/>
                  </a:cubicBezTo>
                  <a:cubicBezTo>
                    <a:pt x="13841" y="17524"/>
                    <a:pt x="15314" y="16255"/>
                    <a:pt x="16521" y="14922"/>
                  </a:cubicBezTo>
                  <a:cubicBezTo>
                    <a:pt x="17195" y="14170"/>
                    <a:pt x="17775" y="13418"/>
                    <a:pt x="18261" y="12806"/>
                  </a:cubicBezTo>
                  <a:cubicBezTo>
                    <a:pt x="18433" y="12571"/>
                    <a:pt x="18606" y="12336"/>
                    <a:pt x="18778" y="12085"/>
                  </a:cubicBezTo>
                  <a:cubicBezTo>
                    <a:pt x="18997" y="11787"/>
                    <a:pt x="19201" y="11474"/>
                    <a:pt x="19405" y="11129"/>
                  </a:cubicBezTo>
                  <a:cubicBezTo>
                    <a:pt x="19577" y="10831"/>
                    <a:pt x="19750" y="10502"/>
                    <a:pt x="19906" y="10173"/>
                  </a:cubicBezTo>
                  <a:cubicBezTo>
                    <a:pt x="20643" y="8668"/>
                    <a:pt x="21160" y="6913"/>
                    <a:pt x="21004" y="5063"/>
                  </a:cubicBezTo>
                  <a:cubicBezTo>
                    <a:pt x="20863" y="3402"/>
                    <a:pt x="20220" y="1678"/>
                    <a:pt x="18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1" name="Google Shape;4391;p52"/>
          <p:cNvGrpSpPr/>
          <p:nvPr/>
        </p:nvGrpSpPr>
        <p:grpSpPr>
          <a:xfrm rot="-3990719">
            <a:off x="-591363" y="997367"/>
            <a:ext cx="2738415" cy="2428991"/>
            <a:chOff x="838950" y="772975"/>
            <a:chExt cx="1664250" cy="1476200"/>
          </a:xfrm>
        </p:grpSpPr>
        <p:sp>
          <p:nvSpPr>
            <p:cNvPr id="4392" name="Google Shape;4392;p52"/>
            <p:cNvSpPr/>
            <p:nvPr/>
          </p:nvSpPr>
          <p:spPr>
            <a:xfrm>
              <a:off x="1136775" y="996775"/>
              <a:ext cx="787650" cy="893850"/>
            </a:xfrm>
            <a:custGeom>
              <a:avLst/>
              <a:gdLst/>
              <a:ahLst/>
              <a:cxnLst/>
              <a:rect l="l" t="t" r="r" b="b"/>
              <a:pathLst>
                <a:path w="31506" h="35754" extrusionOk="0">
                  <a:moveTo>
                    <a:pt x="31506" y="11600"/>
                  </a:moveTo>
                  <a:cubicBezTo>
                    <a:pt x="30471" y="16365"/>
                    <a:pt x="18966" y="35754"/>
                    <a:pt x="10862" y="30613"/>
                  </a:cubicBezTo>
                  <a:cubicBezTo>
                    <a:pt x="2743" y="25487"/>
                    <a:pt x="0" y="19014"/>
                    <a:pt x="0" y="19014"/>
                  </a:cubicBezTo>
                  <a:lnTo>
                    <a:pt x="20659" y="1"/>
                  </a:lnTo>
                  <a:cubicBezTo>
                    <a:pt x="20659" y="1"/>
                    <a:pt x="31035" y="8340"/>
                    <a:pt x="31506" y="116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52"/>
            <p:cNvSpPr/>
            <p:nvPr/>
          </p:nvSpPr>
          <p:spPr>
            <a:xfrm>
              <a:off x="1179475" y="1097100"/>
              <a:ext cx="695575" cy="586625"/>
            </a:xfrm>
            <a:custGeom>
              <a:avLst/>
              <a:gdLst/>
              <a:ahLst/>
              <a:cxnLst/>
              <a:rect l="l" t="t" r="r" b="b"/>
              <a:pathLst>
                <a:path w="27823" h="23465" extrusionOk="0">
                  <a:moveTo>
                    <a:pt x="1" y="15863"/>
                  </a:moveTo>
                  <a:lnTo>
                    <a:pt x="22478" y="0"/>
                  </a:lnTo>
                  <a:cubicBezTo>
                    <a:pt x="22478" y="0"/>
                    <a:pt x="25675" y="2994"/>
                    <a:pt x="27823" y="9844"/>
                  </a:cubicBezTo>
                  <a:lnTo>
                    <a:pt x="11020" y="23465"/>
                  </a:lnTo>
                  <a:cubicBezTo>
                    <a:pt x="5110" y="21725"/>
                    <a:pt x="1" y="15863"/>
                    <a:pt x="1" y="158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52"/>
            <p:cNvSpPr/>
            <p:nvPr/>
          </p:nvSpPr>
          <p:spPr>
            <a:xfrm>
              <a:off x="1330350" y="1321625"/>
              <a:ext cx="796275" cy="737500"/>
            </a:xfrm>
            <a:custGeom>
              <a:avLst/>
              <a:gdLst/>
              <a:ahLst/>
              <a:cxnLst/>
              <a:rect l="l" t="t" r="r" b="b"/>
              <a:pathLst>
                <a:path w="31851" h="29500" extrusionOk="0">
                  <a:moveTo>
                    <a:pt x="21693" y="1"/>
                  </a:moveTo>
                  <a:lnTo>
                    <a:pt x="0" y="15659"/>
                  </a:lnTo>
                  <a:lnTo>
                    <a:pt x="10157" y="29500"/>
                  </a:lnTo>
                  <a:lnTo>
                    <a:pt x="31850" y="13841"/>
                  </a:lnTo>
                  <a:lnTo>
                    <a:pt x="2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52"/>
            <p:cNvSpPr/>
            <p:nvPr/>
          </p:nvSpPr>
          <p:spPr>
            <a:xfrm>
              <a:off x="1351100" y="1522650"/>
              <a:ext cx="498475" cy="519250"/>
            </a:xfrm>
            <a:custGeom>
              <a:avLst/>
              <a:gdLst/>
              <a:ahLst/>
              <a:cxnLst/>
              <a:rect l="l" t="t" r="r" b="b"/>
              <a:pathLst>
                <a:path w="19939" h="20770" extrusionOk="0">
                  <a:moveTo>
                    <a:pt x="10539" y="1668"/>
                  </a:moveTo>
                  <a:cubicBezTo>
                    <a:pt x="10648" y="1668"/>
                    <a:pt x="10757" y="1719"/>
                    <a:pt x="10832" y="1803"/>
                  </a:cubicBezTo>
                  <a:cubicBezTo>
                    <a:pt x="10942" y="1960"/>
                    <a:pt x="10910" y="2179"/>
                    <a:pt x="10754" y="2305"/>
                  </a:cubicBezTo>
                  <a:cubicBezTo>
                    <a:pt x="10691" y="2348"/>
                    <a:pt x="10619" y="2370"/>
                    <a:pt x="10547" y="2370"/>
                  </a:cubicBezTo>
                  <a:cubicBezTo>
                    <a:pt x="10437" y="2370"/>
                    <a:pt x="10328" y="2321"/>
                    <a:pt x="10252" y="2226"/>
                  </a:cubicBezTo>
                  <a:cubicBezTo>
                    <a:pt x="10142" y="2070"/>
                    <a:pt x="10174" y="1850"/>
                    <a:pt x="10330" y="1741"/>
                  </a:cubicBezTo>
                  <a:cubicBezTo>
                    <a:pt x="10393" y="1690"/>
                    <a:pt x="10466" y="1668"/>
                    <a:pt x="10539" y="1668"/>
                  </a:cubicBezTo>
                  <a:close/>
                  <a:moveTo>
                    <a:pt x="11492" y="2961"/>
                  </a:moveTo>
                  <a:cubicBezTo>
                    <a:pt x="11600" y="2961"/>
                    <a:pt x="11706" y="3010"/>
                    <a:pt x="11772" y="3104"/>
                  </a:cubicBezTo>
                  <a:cubicBezTo>
                    <a:pt x="11898" y="3261"/>
                    <a:pt x="11866" y="3480"/>
                    <a:pt x="11710" y="3590"/>
                  </a:cubicBezTo>
                  <a:cubicBezTo>
                    <a:pt x="11647" y="3640"/>
                    <a:pt x="11574" y="3663"/>
                    <a:pt x="11502" y="3663"/>
                  </a:cubicBezTo>
                  <a:cubicBezTo>
                    <a:pt x="11392" y="3663"/>
                    <a:pt x="11283" y="3612"/>
                    <a:pt x="11208" y="3527"/>
                  </a:cubicBezTo>
                  <a:cubicBezTo>
                    <a:pt x="11098" y="3371"/>
                    <a:pt x="11130" y="3151"/>
                    <a:pt x="11286" y="3026"/>
                  </a:cubicBezTo>
                  <a:cubicBezTo>
                    <a:pt x="11349" y="2982"/>
                    <a:pt x="11421" y="2961"/>
                    <a:pt x="11492" y="2961"/>
                  </a:cubicBezTo>
                  <a:close/>
                  <a:moveTo>
                    <a:pt x="12449" y="4262"/>
                  </a:moveTo>
                  <a:cubicBezTo>
                    <a:pt x="12557" y="4262"/>
                    <a:pt x="12662" y="4311"/>
                    <a:pt x="12729" y="4405"/>
                  </a:cubicBezTo>
                  <a:cubicBezTo>
                    <a:pt x="12854" y="4562"/>
                    <a:pt x="12807" y="4781"/>
                    <a:pt x="12650" y="4891"/>
                  </a:cubicBezTo>
                  <a:cubicBezTo>
                    <a:pt x="12589" y="4940"/>
                    <a:pt x="12518" y="4963"/>
                    <a:pt x="12448" y="4963"/>
                  </a:cubicBezTo>
                  <a:cubicBezTo>
                    <a:pt x="12338" y="4963"/>
                    <a:pt x="12231" y="4908"/>
                    <a:pt x="12164" y="4813"/>
                  </a:cubicBezTo>
                  <a:cubicBezTo>
                    <a:pt x="12055" y="4672"/>
                    <a:pt x="12086" y="4452"/>
                    <a:pt x="12243" y="4327"/>
                  </a:cubicBezTo>
                  <a:cubicBezTo>
                    <a:pt x="12305" y="4283"/>
                    <a:pt x="12377" y="4262"/>
                    <a:pt x="12449" y="4262"/>
                  </a:cubicBezTo>
                  <a:close/>
                  <a:moveTo>
                    <a:pt x="13405" y="5563"/>
                  </a:moveTo>
                  <a:cubicBezTo>
                    <a:pt x="13513" y="5563"/>
                    <a:pt x="13619" y="5612"/>
                    <a:pt x="13685" y="5706"/>
                  </a:cubicBezTo>
                  <a:cubicBezTo>
                    <a:pt x="13794" y="5863"/>
                    <a:pt x="13763" y="6082"/>
                    <a:pt x="13606" y="6192"/>
                  </a:cubicBezTo>
                  <a:cubicBezTo>
                    <a:pt x="13544" y="6236"/>
                    <a:pt x="13472" y="6257"/>
                    <a:pt x="13400" y="6257"/>
                  </a:cubicBezTo>
                  <a:cubicBezTo>
                    <a:pt x="13292" y="6257"/>
                    <a:pt x="13186" y="6208"/>
                    <a:pt x="13120" y="6114"/>
                  </a:cubicBezTo>
                  <a:cubicBezTo>
                    <a:pt x="13011" y="5957"/>
                    <a:pt x="13042" y="5738"/>
                    <a:pt x="13199" y="5628"/>
                  </a:cubicBezTo>
                  <a:cubicBezTo>
                    <a:pt x="13261" y="5584"/>
                    <a:pt x="13333" y="5563"/>
                    <a:pt x="13405" y="5563"/>
                  </a:cubicBezTo>
                  <a:close/>
                  <a:moveTo>
                    <a:pt x="14361" y="6864"/>
                  </a:moveTo>
                  <a:cubicBezTo>
                    <a:pt x="14469" y="6864"/>
                    <a:pt x="14575" y="6913"/>
                    <a:pt x="14641" y="7007"/>
                  </a:cubicBezTo>
                  <a:cubicBezTo>
                    <a:pt x="14751" y="7164"/>
                    <a:pt x="14719" y="7383"/>
                    <a:pt x="14562" y="7493"/>
                  </a:cubicBezTo>
                  <a:cubicBezTo>
                    <a:pt x="14500" y="7537"/>
                    <a:pt x="14428" y="7558"/>
                    <a:pt x="14357" y="7558"/>
                  </a:cubicBezTo>
                  <a:cubicBezTo>
                    <a:pt x="14248" y="7558"/>
                    <a:pt x="14143" y="7509"/>
                    <a:pt x="14077" y="7415"/>
                  </a:cubicBezTo>
                  <a:cubicBezTo>
                    <a:pt x="13951" y="7258"/>
                    <a:pt x="13998" y="7039"/>
                    <a:pt x="14155" y="6929"/>
                  </a:cubicBezTo>
                  <a:cubicBezTo>
                    <a:pt x="14217" y="6885"/>
                    <a:pt x="14289" y="6864"/>
                    <a:pt x="14361" y="6864"/>
                  </a:cubicBezTo>
                  <a:close/>
                  <a:moveTo>
                    <a:pt x="15302" y="8165"/>
                  </a:moveTo>
                  <a:cubicBezTo>
                    <a:pt x="15412" y="8165"/>
                    <a:pt x="15521" y="8214"/>
                    <a:pt x="15597" y="8308"/>
                  </a:cubicBezTo>
                  <a:cubicBezTo>
                    <a:pt x="15707" y="8465"/>
                    <a:pt x="15675" y="8684"/>
                    <a:pt x="15519" y="8794"/>
                  </a:cubicBezTo>
                  <a:cubicBezTo>
                    <a:pt x="15456" y="8838"/>
                    <a:pt x="15384" y="8859"/>
                    <a:pt x="15313" y="8859"/>
                  </a:cubicBezTo>
                  <a:cubicBezTo>
                    <a:pt x="15205" y="8859"/>
                    <a:pt x="15099" y="8810"/>
                    <a:pt x="15033" y="8716"/>
                  </a:cubicBezTo>
                  <a:cubicBezTo>
                    <a:pt x="14907" y="8559"/>
                    <a:pt x="14939" y="8339"/>
                    <a:pt x="15095" y="8230"/>
                  </a:cubicBezTo>
                  <a:cubicBezTo>
                    <a:pt x="15158" y="8186"/>
                    <a:pt x="15230" y="8165"/>
                    <a:pt x="15302" y="8165"/>
                  </a:cubicBezTo>
                  <a:close/>
                  <a:moveTo>
                    <a:pt x="16258" y="9466"/>
                  </a:moveTo>
                  <a:cubicBezTo>
                    <a:pt x="16368" y="9466"/>
                    <a:pt x="16478" y="9515"/>
                    <a:pt x="16553" y="9609"/>
                  </a:cubicBezTo>
                  <a:cubicBezTo>
                    <a:pt x="16663" y="9766"/>
                    <a:pt x="16631" y="9985"/>
                    <a:pt x="16475" y="10095"/>
                  </a:cubicBezTo>
                  <a:cubicBezTo>
                    <a:pt x="16412" y="10139"/>
                    <a:pt x="16340" y="10160"/>
                    <a:pt x="16268" y="10160"/>
                  </a:cubicBezTo>
                  <a:cubicBezTo>
                    <a:pt x="16158" y="10160"/>
                    <a:pt x="16049" y="10111"/>
                    <a:pt x="15973" y="10017"/>
                  </a:cubicBezTo>
                  <a:cubicBezTo>
                    <a:pt x="15863" y="9860"/>
                    <a:pt x="15895" y="9640"/>
                    <a:pt x="16051" y="9531"/>
                  </a:cubicBezTo>
                  <a:cubicBezTo>
                    <a:pt x="16114" y="9487"/>
                    <a:pt x="16186" y="9466"/>
                    <a:pt x="16258" y="9466"/>
                  </a:cubicBezTo>
                  <a:close/>
                  <a:moveTo>
                    <a:pt x="17214" y="10767"/>
                  </a:moveTo>
                  <a:cubicBezTo>
                    <a:pt x="17322" y="10767"/>
                    <a:pt x="17427" y="10816"/>
                    <a:pt x="17494" y="10910"/>
                  </a:cubicBezTo>
                  <a:cubicBezTo>
                    <a:pt x="17619" y="11067"/>
                    <a:pt x="17572" y="11286"/>
                    <a:pt x="17415" y="11396"/>
                  </a:cubicBezTo>
                  <a:cubicBezTo>
                    <a:pt x="17353" y="11440"/>
                    <a:pt x="17281" y="11461"/>
                    <a:pt x="17209" y="11461"/>
                  </a:cubicBezTo>
                  <a:cubicBezTo>
                    <a:pt x="17101" y="11461"/>
                    <a:pt x="16995" y="11412"/>
                    <a:pt x="16929" y="11318"/>
                  </a:cubicBezTo>
                  <a:cubicBezTo>
                    <a:pt x="16820" y="11161"/>
                    <a:pt x="16851" y="10941"/>
                    <a:pt x="17008" y="10832"/>
                  </a:cubicBezTo>
                  <a:cubicBezTo>
                    <a:pt x="17070" y="10788"/>
                    <a:pt x="17142" y="10767"/>
                    <a:pt x="17214" y="10767"/>
                  </a:cubicBezTo>
                  <a:close/>
                  <a:moveTo>
                    <a:pt x="18170" y="12068"/>
                  </a:moveTo>
                  <a:cubicBezTo>
                    <a:pt x="18278" y="12068"/>
                    <a:pt x="18384" y="12117"/>
                    <a:pt x="18450" y="12211"/>
                  </a:cubicBezTo>
                  <a:cubicBezTo>
                    <a:pt x="18575" y="12368"/>
                    <a:pt x="18528" y="12572"/>
                    <a:pt x="18371" y="12697"/>
                  </a:cubicBezTo>
                  <a:cubicBezTo>
                    <a:pt x="18309" y="12741"/>
                    <a:pt x="18237" y="12762"/>
                    <a:pt x="18165" y="12762"/>
                  </a:cubicBezTo>
                  <a:cubicBezTo>
                    <a:pt x="18057" y="12762"/>
                    <a:pt x="17951" y="12713"/>
                    <a:pt x="17885" y="12619"/>
                  </a:cubicBezTo>
                  <a:cubicBezTo>
                    <a:pt x="17776" y="12462"/>
                    <a:pt x="17807" y="12242"/>
                    <a:pt x="17964" y="12133"/>
                  </a:cubicBezTo>
                  <a:cubicBezTo>
                    <a:pt x="18026" y="12089"/>
                    <a:pt x="18098" y="12068"/>
                    <a:pt x="18170" y="12068"/>
                  </a:cubicBezTo>
                  <a:close/>
                  <a:moveTo>
                    <a:pt x="10001" y="1"/>
                  </a:moveTo>
                  <a:lnTo>
                    <a:pt x="1" y="7227"/>
                  </a:lnTo>
                  <a:lnTo>
                    <a:pt x="9923" y="20769"/>
                  </a:lnTo>
                  <a:lnTo>
                    <a:pt x="19939" y="13543"/>
                  </a:lnTo>
                  <a:lnTo>
                    <a:pt x="10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52"/>
            <p:cNvSpPr/>
            <p:nvPr/>
          </p:nvSpPr>
          <p:spPr>
            <a:xfrm>
              <a:off x="1607000" y="1338100"/>
              <a:ext cx="498075" cy="518825"/>
            </a:xfrm>
            <a:custGeom>
              <a:avLst/>
              <a:gdLst/>
              <a:ahLst/>
              <a:cxnLst/>
              <a:rect l="l" t="t" r="r" b="b"/>
              <a:pathLst>
                <a:path w="19923" h="20753" extrusionOk="0">
                  <a:moveTo>
                    <a:pt x="1713" y="8031"/>
                  </a:moveTo>
                  <a:cubicBezTo>
                    <a:pt x="1822" y="8031"/>
                    <a:pt x="1931" y="8082"/>
                    <a:pt x="2007" y="8166"/>
                  </a:cubicBezTo>
                  <a:cubicBezTo>
                    <a:pt x="2116" y="8323"/>
                    <a:pt x="2085" y="8543"/>
                    <a:pt x="1928" y="8668"/>
                  </a:cubicBezTo>
                  <a:cubicBezTo>
                    <a:pt x="1866" y="8712"/>
                    <a:pt x="1794" y="8733"/>
                    <a:pt x="1721" y="8733"/>
                  </a:cubicBezTo>
                  <a:cubicBezTo>
                    <a:pt x="1612" y="8733"/>
                    <a:pt x="1502" y="8684"/>
                    <a:pt x="1427" y="8590"/>
                  </a:cubicBezTo>
                  <a:cubicBezTo>
                    <a:pt x="1317" y="8433"/>
                    <a:pt x="1348" y="8213"/>
                    <a:pt x="1505" y="8104"/>
                  </a:cubicBezTo>
                  <a:cubicBezTo>
                    <a:pt x="1568" y="8054"/>
                    <a:pt x="1640" y="8031"/>
                    <a:pt x="1713" y="8031"/>
                  </a:cubicBezTo>
                  <a:close/>
                  <a:moveTo>
                    <a:pt x="2667" y="9324"/>
                  </a:moveTo>
                  <a:cubicBezTo>
                    <a:pt x="2775" y="9324"/>
                    <a:pt x="2881" y="9373"/>
                    <a:pt x="2947" y="9467"/>
                  </a:cubicBezTo>
                  <a:cubicBezTo>
                    <a:pt x="3072" y="9624"/>
                    <a:pt x="3041" y="9844"/>
                    <a:pt x="2884" y="9953"/>
                  </a:cubicBezTo>
                  <a:cubicBezTo>
                    <a:pt x="2822" y="10003"/>
                    <a:pt x="2749" y="10026"/>
                    <a:pt x="2676" y="10026"/>
                  </a:cubicBezTo>
                  <a:cubicBezTo>
                    <a:pt x="2567" y="10026"/>
                    <a:pt x="2458" y="9975"/>
                    <a:pt x="2383" y="9891"/>
                  </a:cubicBezTo>
                  <a:cubicBezTo>
                    <a:pt x="2273" y="9734"/>
                    <a:pt x="2304" y="9514"/>
                    <a:pt x="2461" y="9389"/>
                  </a:cubicBezTo>
                  <a:cubicBezTo>
                    <a:pt x="2524" y="9345"/>
                    <a:pt x="2596" y="9324"/>
                    <a:pt x="2667" y="9324"/>
                  </a:cubicBezTo>
                  <a:close/>
                  <a:moveTo>
                    <a:pt x="3623" y="10625"/>
                  </a:moveTo>
                  <a:cubicBezTo>
                    <a:pt x="3731" y="10625"/>
                    <a:pt x="3837" y="10674"/>
                    <a:pt x="3903" y="10768"/>
                  </a:cubicBezTo>
                  <a:cubicBezTo>
                    <a:pt x="4029" y="10925"/>
                    <a:pt x="3982" y="11145"/>
                    <a:pt x="3825" y="11254"/>
                  </a:cubicBezTo>
                  <a:cubicBezTo>
                    <a:pt x="3763" y="11303"/>
                    <a:pt x="3693" y="11326"/>
                    <a:pt x="3622" y="11326"/>
                  </a:cubicBezTo>
                  <a:cubicBezTo>
                    <a:pt x="3513" y="11326"/>
                    <a:pt x="3406" y="11271"/>
                    <a:pt x="3339" y="11176"/>
                  </a:cubicBezTo>
                  <a:cubicBezTo>
                    <a:pt x="3229" y="11019"/>
                    <a:pt x="3261" y="10815"/>
                    <a:pt x="3417" y="10690"/>
                  </a:cubicBezTo>
                  <a:cubicBezTo>
                    <a:pt x="3480" y="10646"/>
                    <a:pt x="3552" y="10625"/>
                    <a:pt x="3623" y="10625"/>
                  </a:cubicBezTo>
                  <a:close/>
                  <a:moveTo>
                    <a:pt x="4579" y="11926"/>
                  </a:moveTo>
                  <a:cubicBezTo>
                    <a:pt x="4687" y="11926"/>
                    <a:pt x="4793" y="11975"/>
                    <a:pt x="4859" y="12069"/>
                  </a:cubicBezTo>
                  <a:cubicBezTo>
                    <a:pt x="4969" y="12226"/>
                    <a:pt x="4938" y="12446"/>
                    <a:pt x="4781" y="12555"/>
                  </a:cubicBezTo>
                  <a:cubicBezTo>
                    <a:pt x="4719" y="12599"/>
                    <a:pt x="4646" y="12620"/>
                    <a:pt x="4575" y="12620"/>
                  </a:cubicBezTo>
                  <a:cubicBezTo>
                    <a:pt x="4467" y="12620"/>
                    <a:pt x="4361" y="12571"/>
                    <a:pt x="4295" y="12477"/>
                  </a:cubicBezTo>
                  <a:cubicBezTo>
                    <a:pt x="4185" y="12320"/>
                    <a:pt x="4217" y="12101"/>
                    <a:pt x="4373" y="11991"/>
                  </a:cubicBezTo>
                  <a:cubicBezTo>
                    <a:pt x="4436" y="11947"/>
                    <a:pt x="4508" y="11926"/>
                    <a:pt x="4579" y="11926"/>
                  </a:cubicBezTo>
                  <a:close/>
                  <a:moveTo>
                    <a:pt x="5535" y="13227"/>
                  </a:moveTo>
                  <a:cubicBezTo>
                    <a:pt x="5644" y="13227"/>
                    <a:pt x="5749" y="13276"/>
                    <a:pt x="5815" y="13370"/>
                  </a:cubicBezTo>
                  <a:cubicBezTo>
                    <a:pt x="5925" y="13527"/>
                    <a:pt x="5894" y="13747"/>
                    <a:pt x="5737" y="13856"/>
                  </a:cubicBezTo>
                  <a:cubicBezTo>
                    <a:pt x="5675" y="13900"/>
                    <a:pt x="5603" y="13921"/>
                    <a:pt x="5531" y="13921"/>
                  </a:cubicBezTo>
                  <a:cubicBezTo>
                    <a:pt x="5423" y="13921"/>
                    <a:pt x="5317" y="13872"/>
                    <a:pt x="5251" y="13778"/>
                  </a:cubicBezTo>
                  <a:cubicBezTo>
                    <a:pt x="5126" y="13621"/>
                    <a:pt x="5173" y="13402"/>
                    <a:pt x="5330" y="13292"/>
                  </a:cubicBezTo>
                  <a:cubicBezTo>
                    <a:pt x="5392" y="13248"/>
                    <a:pt x="5464" y="13227"/>
                    <a:pt x="5535" y="13227"/>
                  </a:cubicBezTo>
                  <a:close/>
                  <a:moveTo>
                    <a:pt x="6477" y="14528"/>
                  </a:moveTo>
                  <a:cubicBezTo>
                    <a:pt x="6586" y="14528"/>
                    <a:pt x="6696" y="14577"/>
                    <a:pt x="6772" y="14671"/>
                  </a:cubicBezTo>
                  <a:cubicBezTo>
                    <a:pt x="6881" y="14828"/>
                    <a:pt x="6850" y="15047"/>
                    <a:pt x="6693" y="15157"/>
                  </a:cubicBezTo>
                  <a:cubicBezTo>
                    <a:pt x="6631" y="15201"/>
                    <a:pt x="6559" y="15222"/>
                    <a:pt x="6487" y="15222"/>
                  </a:cubicBezTo>
                  <a:cubicBezTo>
                    <a:pt x="6379" y="15222"/>
                    <a:pt x="6273" y="15173"/>
                    <a:pt x="6207" y="15079"/>
                  </a:cubicBezTo>
                  <a:cubicBezTo>
                    <a:pt x="6082" y="14922"/>
                    <a:pt x="6113" y="14703"/>
                    <a:pt x="6270" y="14593"/>
                  </a:cubicBezTo>
                  <a:cubicBezTo>
                    <a:pt x="6332" y="14549"/>
                    <a:pt x="6405" y="14528"/>
                    <a:pt x="6477" y="14528"/>
                  </a:cubicBezTo>
                  <a:close/>
                  <a:moveTo>
                    <a:pt x="7433" y="15829"/>
                  </a:moveTo>
                  <a:cubicBezTo>
                    <a:pt x="7543" y="15829"/>
                    <a:pt x="7652" y="15878"/>
                    <a:pt x="7728" y="15972"/>
                  </a:cubicBezTo>
                  <a:cubicBezTo>
                    <a:pt x="7837" y="16129"/>
                    <a:pt x="7806" y="16348"/>
                    <a:pt x="7649" y="16458"/>
                  </a:cubicBezTo>
                  <a:cubicBezTo>
                    <a:pt x="7587" y="16502"/>
                    <a:pt x="7515" y="16523"/>
                    <a:pt x="7442" y="16523"/>
                  </a:cubicBezTo>
                  <a:cubicBezTo>
                    <a:pt x="7333" y="16523"/>
                    <a:pt x="7223" y="16474"/>
                    <a:pt x="7148" y="16380"/>
                  </a:cubicBezTo>
                  <a:cubicBezTo>
                    <a:pt x="7038" y="16223"/>
                    <a:pt x="7069" y="16004"/>
                    <a:pt x="7226" y="15894"/>
                  </a:cubicBezTo>
                  <a:cubicBezTo>
                    <a:pt x="7289" y="15850"/>
                    <a:pt x="7361" y="15829"/>
                    <a:pt x="7433" y="15829"/>
                  </a:cubicBezTo>
                  <a:close/>
                  <a:moveTo>
                    <a:pt x="8388" y="17130"/>
                  </a:moveTo>
                  <a:cubicBezTo>
                    <a:pt x="8496" y="17130"/>
                    <a:pt x="8602" y="17179"/>
                    <a:pt x="8668" y="17273"/>
                  </a:cubicBezTo>
                  <a:cubicBezTo>
                    <a:pt x="8794" y="17430"/>
                    <a:pt x="8747" y="17649"/>
                    <a:pt x="8590" y="17759"/>
                  </a:cubicBezTo>
                  <a:cubicBezTo>
                    <a:pt x="8528" y="17803"/>
                    <a:pt x="8455" y="17824"/>
                    <a:pt x="8384" y="17824"/>
                  </a:cubicBezTo>
                  <a:cubicBezTo>
                    <a:pt x="8276" y="17824"/>
                    <a:pt x="8170" y="17775"/>
                    <a:pt x="8104" y="17681"/>
                  </a:cubicBezTo>
                  <a:cubicBezTo>
                    <a:pt x="7994" y="17524"/>
                    <a:pt x="8026" y="17305"/>
                    <a:pt x="8182" y="17195"/>
                  </a:cubicBezTo>
                  <a:cubicBezTo>
                    <a:pt x="8245" y="17151"/>
                    <a:pt x="8317" y="17130"/>
                    <a:pt x="8388" y="17130"/>
                  </a:cubicBezTo>
                  <a:close/>
                  <a:moveTo>
                    <a:pt x="9344" y="18431"/>
                  </a:moveTo>
                  <a:cubicBezTo>
                    <a:pt x="9452" y="18431"/>
                    <a:pt x="9558" y="18480"/>
                    <a:pt x="9624" y="18574"/>
                  </a:cubicBezTo>
                  <a:cubicBezTo>
                    <a:pt x="9750" y="18731"/>
                    <a:pt x="9703" y="18935"/>
                    <a:pt x="9546" y="19060"/>
                  </a:cubicBezTo>
                  <a:cubicBezTo>
                    <a:pt x="9484" y="19104"/>
                    <a:pt x="9411" y="19125"/>
                    <a:pt x="9340" y="19125"/>
                  </a:cubicBezTo>
                  <a:cubicBezTo>
                    <a:pt x="9232" y="19125"/>
                    <a:pt x="9126" y="19076"/>
                    <a:pt x="9060" y="18982"/>
                  </a:cubicBezTo>
                  <a:cubicBezTo>
                    <a:pt x="8950" y="18825"/>
                    <a:pt x="8982" y="18606"/>
                    <a:pt x="9138" y="18496"/>
                  </a:cubicBezTo>
                  <a:cubicBezTo>
                    <a:pt x="9201" y="18452"/>
                    <a:pt x="9273" y="18431"/>
                    <a:pt x="9344" y="18431"/>
                  </a:cubicBezTo>
                  <a:close/>
                  <a:moveTo>
                    <a:pt x="10001" y="0"/>
                  </a:moveTo>
                  <a:lnTo>
                    <a:pt x="0" y="7226"/>
                  </a:lnTo>
                  <a:lnTo>
                    <a:pt x="9922" y="20753"/>
                  </a:lnTo>
                  <a:lnTo>
                    <a:pt x="19922" y="13527"/>
                  </a:lnTo>
                  <a:lnTo>
                    <a:pt x="100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52"/>
            <p:cNvSpPr/>
            <p:nvPr/>
          </p:nvSpPr>
          <p:spPr>
            <a:xfrm>
              <a:off x="1801750" y="1803425"/>
              <a:ext cx="42725" cy="32525"/>
            </a:xfrm>
            <a:custGeom>
              <a:avLst/>
              <a:gdLst/>
              <a:ahLst/>
              <a:cxnLst/>
              <a:rect l="l" t="t" r="r" b="b"/>
              <a:pathLst>
                <a:path w="1709" h="1301" extrusionOk="0">
                  <a:moveTo>
                    <a:pt x="1504" y="1"/>
                  </a:moveTo>
                  <a:cubicBezTo>
                    <a:pt x="1466" y="1"/>
                    <a:pt x="1428" y="13"/>
                    <a:pt x="1395" y="40"/>
                  </a:cubicBezTo>
                  <a:lnTo>
                    <a:pt x="94" y="980"/>
                  </a:lnTo>
                  <a:cubicBezTo>
                    <a:pt x="16" y="1043"/>
                    <a:pt x="0" y="1152"/>
                    <a:pt x="47" y="1231"/>
                  </a:cubicBezTo>
                  <a:cubicBezTo>
                    <a:pt x="84" y="1276"/>
                    <a:pt x="136" y="1301"/>
                    <a:pt x="189" y="1301"/>
                  </a:cubicBezTo>
                  <a:cubicBezTo>
                    <a:pt x="227" y="1301"/>
                    <a:pt x="266" y="1288"/>
                    <a:pt x="298" y="1262"/>
                  </a:cubicBezTo>
                  <a:lnTo>
                    <a:pt x="1599" y="322"/>
                  </a:lnTo>
                  <a:cubicBezTo>
                    <a:pt x="1693" y="275"/>
                    <a:pt x="1709" y="165"/>
                    <a:pt x="1646" y="71"/>
                  </a:cubicBezTo>
                  <a:cubicBezTo>
                    <a:pt x="1610" y="25"/>
                    <a:pt x="1557" y="1"/>
                    <a:pt x="1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52"/>
            <p:cNvSpPr/>
            <p:nvPr/>
          </p:nvSpPr>
          <p:spPr>
            <a:xfrm>
              <a:off x="1777850" y="1770525"/>
              <a:ext cx="42725" cy="32500"/>
            </a:xfrm>
            <a:custGeom>
              <a:avLst/>
              <a:gdLst/>
              <a:ahLst/>
              <a:cxnLst/>
              <a:rect l="l" t="t" r="r" b="b"/>
              <a:pathLst>
                <a:path w="1709" h="1300" extrusionOk="0">
                  <a:moveTo>
                    <a:pt x="1509" y="0"/>
                  </a:moveTo>
                  <a:cubicBezTo>
                    <a:pt x="1469" y="0"/>
                    <a:pt x="1428" y="13"/>
                    <a:pt x="1395" y="39"/>
                  </a:cubicBezTo>
                  <a:lnTo>
                    <a:pt x="94" y="964"/>
                  </a:lnTo>
                  <a:cubicBezTo>
                    <a:pt x="16" y="1026"/>
                    <a:pt x="0" y="1136"/>
                    <a:pt x="63" y="1215"/>
                  </a:cubicBezTo>
                  <a:cubicBezTo>
                    <a:pt x="91" y="1271"/>
                    <a:pt x="148" y="1299"/>
                    <a:pt x="205" y="1299"/>
                  </a:cubicBezTo>
                  <a:cubicBezTo>
                    <a:pt x="244" y="1299"/>
                    <a:pt x="282" y="1287"/>
                    <a:pt x="314" y="1262"/>
                  </a:cubicBezTo>
                  <a:lnTo>
                    <a:pt x="1615" y="321"/>
                  </a:lnTo>
                  <a:cubicBezTo>
                    <a:pt x="1693" y="258"/>
                    <a:pt x="1709" y="149"/>
                    <a:pt x="1646" y="70"/>
                  </a:cubicBezTo>
                  <a:cubicBezTo>
                    <a:pt x="1619" y="25"/>
                    <a:pt x="1565" y="0"/>
                    <a:pt x="1509" y="0"/>
                  </a:cubicBezTo>
                  <a:close/>
                </a:path>
              </a:pathLst>
            </a:custGeom>
            <a:solidFill>
              <a:srgbClr val="577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52"/>
            <p:cNvSpPr/>
            <p:nvPr/>
          </p:nvSpPr>
          <p:spPr>
            <a:xfrm>
              <a:off x="1753550" y="1737900"/>
              <a:ext cx="42725" cy="32600"/>
            </a:xfrm>
            <a:custGeom>
              <a:avLst/>
              <a:gdLst/>
              <a:ahLst/>
              <a:cxnLst/>
              <a:rect l="l" t="t" r="r" b="b"/>
              <a:pathLst>
                <a:path w="1709" h="1304" extrusionOk="0">
                  <a:moveTo>
                    <a:pt x="1505" y="1"/>
                  </a:moveTo>
                  <a:cubicBezTo>
                    <a:pt x="1468" y="1"/>
                    <a:pt x="1431" y="10"/>
                    <a:pt x="1396" y="27"/>
                  </a:cubicBezTo>
                  <a:lnTo>
                    <a:pt x="95" y="968"/>
                  </a:lnTo>
                  <a:cubicBezTo>
                    <a:pt x="16" y="1030"/>
                    <a:pt x="1" y="1140"/>
                    <a:pt x="63" y="1219"/>
                  </a:cubicBezTo>
                  <a:cubicBezTo>
                    <a:pt x="101" y="1275"/>
                    <a:pt x="155" y="1303"/>
                    <a:pt x="210" y="1303"/>
                  </a:cubicBezTo>
                  <a:cubicBezTo>
                    <a:pt x="246" y="1303"/>
                    <a:pt x="283" y="1291"/>
                    <a:pt x="314" y="1266"/>
                  </a:cubicBezTo>
                  <a:lnTo>
                    <a:pt x="1615" y="325"/>
                  </a:lnTo>
                  <a:cubicBezTo>
                    <a:pt x="1693" y="262"/>
                    <a:pt x="1709" y="153"/>
                    <a:pt x="1662" y="74"/>
                  </a:cubicBezTo>
                  <a:cubicBezTo>
                    <a:pt x="1623" y="25"/>
                    <a:pt x="1565" y="1"/>
                    <a:pt x="1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52"/>
            <p:cNvSpPr/>
            <p:nvPr/>
          </p:nvSpPr>
          <p:spPr>
            <a:xfrm>
              <a:off x="1730050" y="1705850"/>
              <a:ext cx="42725" cy="32525"/>
            </a:xfrm>
            <a:custGeom>
              <a:avLst/>
              <a:gdLst/>
              <a:ahLst/>
              <a:cxnLst/>
              <a:rect l="l" t="t" r="r" b="b"/>
              <a:pathLst>
                <a:path w="1709" h="1301" extrusionOk="0">
                  <a:moveTo>
                    <a:pt x="1516" y="1"/>
                  </a:moveTo>
                  <a:cubicBezTo>
                    <a:pt x="1476" y="1"/>
                    <a:pt x="1434" y="13"/>
                    <a:pt x="1395" y="40"/>
                  </a:cubicBezTo>
                  <a:lnTo>
                    <a:pt x="94" y="980"/>
                  </a:lnTo>
                  <a:cubicBezTo>
                    <a:pt x="16" y="1027"/>
                    <a:pt x="0" y="1153"/>
                    <a:pt x="63" y="1231"/>
                  </a:cubicBezTo>
                  <a:cubicBezTo>
                    <a:pt x="99" y="1277"/>
                    <a:pt x="152" y="1301"/>
                    <a:pt x="205" y="1301"/>
                  </a:cubicBezTo>
                  <a:cubicBezTo>
                    <a:pt x="243" y="1301"/>
                    <a:pt x="281" y="1288"/>
                    <a:pt x="314" y="1262"/>
                  </a:cubicBezTo>
                  <a:lnTo>
                    <a:pt x="1615" y="322"/>
                  </a:lnTo>
                  <a:cubicBezTo>
                    <a:pt x="1693" y="275"/>
                    <a:pt x="1709" y="149"/>
                    <a:pt x="1662" y="71"/>
                  </a:cubicBezTo>
                  <a:cubicBezTo>
                    <a:pt x="1625" y="25"/>
                    <a:pt x="1573" y="1"/>
                    <a:pt x="1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52"/>
            <p:cNvSpPr/>
            <p:nvPr/>
          </p:nvSpPr>
          <p:spPr>
            <a:xfrm>
              <a:off x="1706925" y="1673650"/>
              <a:ext cx="42725" cy="32575"/>
            </a:xfrm>
            <a:custGeom>
              <a:avLst/>
              <a:gdLst/>
              <a:ahLst/>
              <a:cxnLst/>
              <a:rect l="l" t="t" r="r" b="b"/>
              <a:pathLst>
                <a:path w="1709" h="1303" extrusionOk="0">
                  <a:moveTo>
                    <a:pt x="1493" y="0"/>
                  </a:moveTo>
                  <a:cubicBezTo>
                    <a:pt x="1458" y="0"/>
                    <a:pt x="1425" y="9"/>
                    <a:pt x="1395" y="27"/>
                  </a:cubicBezTo>
                  <a:lnTo>
                    <a:pt x="94" y="967"/>
                  </a:lnTo>
                  <a:cubicBezTo>
                    <a:pt x="16" y="1030"/>
                    <a:pt x="0" y="1140"/>
                    <a:pt x="47" y="1218"/>
                  </a:cubicBezTo>
                  <a:cubicBezTo>
                    <a:pt x="85" y="1274"/>
                    <a:pt x="139" y="1303"/>
                    <a:pt x="194" y="1303"/>
                  </a:cubicBezTo>
                  <a:cubicBezTo>
                    <a:pt x="230" y="1303"/>
                    <a:pt x="267" y="1290"/>
                    <a:pt x="298" y="1265"/>
                  </a:cubicBezTo>
                  <a:lnTo>
                    <a:pt x="1599" y="325"/>
                  </a:lnTo>
                  <a:cubicBezTo>
                    <a:pt x="1677" y="262"/>
                    <a:pt x="1709" y="152"/>
                    <a:pt x="1646" y="74"/>
                  </a:cubicBezTo>
                  <a:cubicBezTo>
                    <a:pt x="1607" y="25"/>
                    <a:pt x="1549"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52"/>
            <p:cNvSpPr/>
            <p:nvPr/>
          </p:nvSpPr>
          <p:spPr>
            <a:xfrm>
              <a:off x="1682625" y="1641200"/>
              <a:ext cx="42725" cy="32525"/>
            </a:xfrm>
            <a:custGeom>
              <a:avLst/>
              <a:gdLst/>
              <a:ahLst/>
              <a:cxnLst/>
              <a:rect l="l" t="t" r="r" b="b"/>
              <a:pathLst>
                <a:path w="1709" h="1301" extrusionOk="0">
                  <a:moveTo>
                    <a:pt x="1517" y="1"/>
                  </a:moveTo>
                  <a:cubicBezTo>
                    <a:pt x="1477" y="1"/>
                    <a:pt x="1435" y="13"/>
                    <a:pt x="1395" y="39"/>
                  </a:cubicBezTo>
                  <a:lnTo>
                    <a:pt x="94" y="980"/>
                  </a:lnTo>
                  <a:cubicBezTo>
                    <a:pt x="16" y="1027"/>
                    <a:pt x="0" y="1152"/>
                    <a:pt x="63" y="1231"/>
                  </a:cubicBezTo>
                  <a:cubicBezTo>
                    <a:pt x="100" y="1276"/>
                    <a:pt x="152" y="1301"/>
                    <a:pt x="205" y="1301"/>
                  </a:cubicBezTo>
                  <a:cubicBezTo>
                    <a:pt x="243" y="1301"/>
                    <a:pt x="281" y="1288"/>
                    <a:pt x="314" y="1262"/>
                  </a:cubicBezTo>
                  <a:lnTo>
                    <a:pt x="1615" y="322"/>
                  </a:lnTo>
                  <a:cubicBezTo>
                    <a:pt x="1693" y="275"/>
                    <a:pt x="1709" y="149"/>
                    <a:pt x="1662" y="71"/>
                  </a:cubicBezTo>
                  <a:cubicBezTo>
                    <a:pt x="1625" y="25"/>
                    <a:pt x="1573" y="1"/>
                    <a:pt x="1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52"/>
            <p:cNvSpPr/>
            <p:nvPr/>
          </p:nvSpPr>
          <p:spPr>
            <a:xfrm>
              <a:off x="1658725" y="1609200"/>
              <a:ext cx="43125" cy="32475"/>
            </a:xfrm>
            <a:custGeom>
              <a:avLst/>
              <a:gdLst/>
              <a:ahLst/>
              <a:cxnLst/>
              <a:rect l="l" t="t" r="r" b="b"/>
              <a:pathLst>
                <a:path w="1725" h="1299" extrusionOk="0">
                  <a:moveTo>
                    <a:pt x="1506" y="1"/>
                  </a:moveTo>
                  <a:cubicBezTo>
                    <a:pt x="1473" y="1"/>
                    <a:pt x="1440" y="11"/>
                    <a:pt x="1411" y="34"/>
                  </a:cubicBezTo>
                  <a:lnTo>
                    <a:pt x="110" y="975"/>
                  </a:lnTo>
                  <a:cubicBezTo>
                    <a:pt x="16" y="1037"/>
                    <a:pt x="0" y="1147"/>
                    <a:pt x="63" y="1225"/>
                  </a:cubicBezTo>
                  <a:cubicBezTo>
                    <a:pt x="102" y="1274"/>
                    <a:pt x="160" y="1299"/>
                    <a:pt x="217" y="1299"/>
                  </a:cubicBezTo>
                  <a:cubicBezTo>
                    <a:pt x="251" y="1299"/>
                    <a:pt x="284" y="1290"/>
                    <a:pt x="314" y="1272"/>
                  </a:cubicBezTo>
                  <a:lnTo>
                    <a:pt x="1615" y="332"/>
                  </a:lnTo>
                  <a:cubicBezTo>
                    <a:pt x="1693" y="269"/>
                    <a:pt x="1724" y="160"/>
                    <a:pt x="1662" y="81"/>
                  </a:cubicBezTo>
                  <a:cubicBezTo>
                    <a:pt x="1622" y="32"/>
                    <a:pt x="1564"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52"/>
            <p:cNvSpPr/>
            <p:nvPr/>
          </p:nvSpPr>
          <p:spPr>
            <a:xfrm>
              <a:off x="1635200" y="1576575"/>
              <a:ext cx="42750" cy="32575"/>
            </a:xfrm>
            <a:custGeom>
              <a:avLst/>
              <a:gdLst/>
              <a:ahLst/>
              <a:cxnLst/>
              <a:rect l="l" t="t" r="r" b="b"/>
              <a:pathLst>
                <a:path w="1710" h="1303" extrusionOk="0">
                  <a:moveTo>
                    <a:pt x="1500" y="1"/>
                  </a:moveTo>
                  <a:cubicBezTo>
                    <a:pt x="1464" y="1"/>
                    <a:pt x="1427" y="13"/>
                    <a:pt x="1396" y="38"/>
                  </a:cubicBezTo>
                  <a:lnTo>
                    <a:pt x="95" y="979"/>
                  </a:lnTo>
                  <a:cubicBezTo>
                    <a:pt x="17" y="1041"/>
                    <a:pt x="1" y="1151"/>
                    <a:pt x="64" y="1229"/>
                  </a:cubicBezTo>
                  <a:cubicBezTo>
                    <a:pt x="93" y="1278"/>
                    <a:pt x="153" y="1303"/>
                    <a:pt x="213" y="1303"/>
                  </a:cubicBezTo>
                  <a:cubicBezTo>
                    <a:pt x="249" y="1303"/>
                    <a:pt x="285" y="1294"/>
                    <a:pt x="314" y="1276"/>
                  </a:cubicBezTo>
                  <a:lnTo>
                    <a:pt x="1615" y="336"/>
                  </a:lnTo>
                  <a:cubicBezTo>
                    <a:pt x="1694" y="273"/>
                    <a:pt x="1709" y="164"/>
                    <a:pt x="1647" y="85"/>
                  </a:cubicBezTo>
                  <a:cubicBezTo>
                    <a:pt x="1609" y="29"/>
                    <a:pt x="1554" y="1"/>
                    <a:pt x="1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52"/>
            <p:cNvSpPr/>
            <p:nvPr/>
          </p:nvSpPr>
          <p:spPr>
            <a:xfrm>
              <a:off x="1611300" y="1544025"/>
              <a:ext cx="42750" cy="32525"/>
            </a:xfrm>
            <a:custGeom>
              <a:avLst/>
              <a:gdLst/>
              <a:ahLst/>
              <a:cxnLst/>
              <a:rect l="l" t="t" r="r" b="b"/>
              <a:pathLst>
                <a:path w="1710" h="1301" extrusionOk="0">
                  <a:moveTo>
                    <a:pt x="1509" y="0"/>
                  </a:moveTo>
                  <a:cubicBezTo>
                    <a:pt x="1469" y="0"/>
                    <a:pt x="1428" y="13"/>
                    <a:pt x="1396" y="39"/>
                  </a:cubicBezTo>
                  <a:lnTo>
                    <a:pt x="95" y="964"/>
                  </a:lnTo>
                  <a:cubicBezTo>
                    <a:pt x="16" y="1027"/>
                    <a:pt x="1" y="1136"/>
                    <a:pt x="63" y="1215"/>
                  </a:cubicBezTo>
                  <a:lnTo>
                    <a:pt x="63" y="1230"/>
                  </a:lnTo>
                  <a:cubicBezTo>
                    <a:pt x="91" y="1276"/>
                    <a:pt x="145" y="1300"/>
                    <a:pt x="201" y="1300"/>
                  </a:cubicBezTo>
                  <a:cubicBezTo>
                    <a:pt x="241" y="1300"/>
                    <a:pt x="281" y="1288"/>
                    <a:pt x="314" y="1262"/>
                  </a:cubicBezTo>
                  <a:lnTo>
                    <a:pt x="1615" y="321"/>
                  </a:lnTo>
                  <a:cubicBezTo>
                    <a:pt x="1694" y="259"/>
                    <a:pt x="1709" y="149"/>
                    <a:pt x="1647" y="71"/>
                  </a:cubicBezTo>
                  <a:cubicBezTo>
                    <a:pt x="1619" y="25"/>
                    <a:pt x="1565"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52"/>
            <p:cNvSpPr/>
            <p:nvPr/>
          </p:nvSpPr>
          <p:spPr>
            <a:xfrm>
              <a:off x="1864850" y="1656675"/>
              <a:ext cx="200650" cy="146175"/>
            </a:xfrm>
            <a:custGeom>
              <a:avLst/>
              <a:gdLst/>
              <a:ahLst/>
              <a:cxnLst/>
              <a:rect l="l" t="t" r="r" b="b"/>
              <a:pathLst>
                <a:path w="8026" h="5847" extrusionOk="0">
                  <a:moveTo>
                    <a:pt x="7978" y="0"/>
                  </a:moveTo>
                  <a:lnTo>
                    <a:pt x="0" y="5769"/>
                  </a:lnTo>
                  <a:lnTo>
                    <a:pt x="47" y="5847"/>
                  </a:lnTo>
                  <a:lnTo>
                    <a:pt x="8025" y="79"/>
                  </a:lnTo>
                  <a:lnTo>
                    <a:pt x="7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52"/>
            <p:cNvSpPr/>
            <p:nvPr/>
          </p:nvSpPr>
          <p:spPr>
            <a:xfrm>
              <a:off x="1853475" y="1641400"/>
              <a:ext cx="201050" cy="146175"/>
            </a:xfrm>
            <a:custGeom>
              <a:avLst/>
              <a:gdLst/>
              <a:ahLst/>
              <a:cxnLst/>
              <a:rect l="l" t="t" r="r" b="b"/>
              <a:pathLst>
                <a:path w="8042" h="5847" extrusionOk="0">
                  <a:moveTo>
                    <a:pt x="7979" y="0"/>
                  </a:moveTo>
                  <a:lnTo>
                    <a:pt x="0" y="5768"/>
                  </a:lnTo>
                  <a:lnTo>
                    <a:pt x="47" y="5847"/>
                  </a:lnTo>
                  <a:lnTo>
                    <a:pt x="8041" y="78"/>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52"/>
            <p:cNvSpPr/>
            <p:nvPr/>
          </p:nvSpPr>
          <p:spPr>
            <a:xfrm>
              <a:off x="1842100" y="1626100"/>
              <a:ext cx="201050" cy="146200"/>
            </a:xfrm>
            <a:custGeom>
              <a:avLst/>
              <a:gdLst/>
              <a:ahLst/>
              <a:cxnLst/>
              <a:rect l="l" t="t" r="r" b="b"/>
              <a:pathLst>
                <a:path w="8042" h="5848" extrusionOk="0">
                  <a:moveTo>
                    <a:pt x="7995" y="1"/>
                  </a:moveTo>
                  <a:lnTo>
                    <a:pt x="1" y="5769"/>
                  </a:lnTo>
                  <a:lnTo>
                    <a:pt x="64" y="5847"/>
                  </a:lnTo>
                  <a:lnTo>
                    <a:pt x="8042" y="63"/>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52"/>
            <p:cNvSpPr/>
            <p:nvPr/>
          </p:nvSpPr>
          <p:spPr>
            <a:xfrm>
              <a:off x="1831150" y="1610825"/>
              <a:ext cx="200650" cy="145800"/>
            </a:xfrm>
            <a:custGeom>
              <a:avLst/>
              <a:gdLst/>
              <a:ahLst/>
              <a:cxnLst/>
              <a:rect l="l" t="t" r="r" b="b"/>
              <a:pathLst>
                <a:path w="8026" h="5832" extrusionOk="0">
                  <a:moveTo>
                    <a:pt x="7978" y="0"/>
                  </a:moveTo>
                  <a:lnTo>
                    <a:pt x="0" y="5769"/>
                  </a:lnTo>
                  <a:lnTo>
                    <a:pt x="47" y="5831"/>
                  </a:lnTo>
                  <a:lnTo>
                    <a:pt x="8025" y="63"/>
                  </a:lnTo>
                  <a:lnTo>
                    <a:pt x="7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52"/>
            <p:cNvSpPr/>
            <p:nvPr/>
          </p:nvSpPr>
          <p:spPr>
            <a:xfrm>
              <a:off x="1819775" y="1595550"/>
              <a:ext cx="201050" cy="145800"/>
            </a:xfrm>
            <a:custGeom>
              <a:avLst/>
              <a:gdLst/>
              <a:ahLst/>
              <a:cxnLst/>
              <a:rect l="l" t="t" r="r" b="b"/>
              <a:pathLst>
                <a:path w="8042" h="5832" extrusionOk="0">
                  <a:moveTo>
                    <a:pt x="7979" y="0"/>
                  </a:moveTo>
                  <a:lnTo>
                    <a:pt x="0" y="5768"/>
                  </a:lnTo>
                  <a:lnTo>
                    <a:pt x="47" y="5831"/>
                  </a:lnTo>
                  <a:lnTo>
                    <a:pt x="8041"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52"/>
            <p:cNvSpPr/>
            <p:nvPr/>
          </p:nvSpPr>
          <p:spPr>
            <a:xfrm>
              <a:off x="1808400" y="1579875"/>
              <a:ext cx="201050" cy="146175"/>
            </a:xfrm>
            <a:custGeom>
              <a:avLst/>
              <a:gdLst/>
              <a:ahLst/>
              <a:cxnLst/>
              <a:rect l="l" t="t" r="r" b="b"/>
              <a:pathLst>
                <a:path w="8042" h="5847" extrusionOk="0">
                  <a:moveTo>
                    <a:pt x="7995" y="0"/>
                  </a:moveTo>
                  <a:lnTo>
                    <a:pt x="1" y="5768"/>
                  </a:lnTo>
                  <a:lnTo>
                    <a:pt x="48" y="5847"/>
                  </a:lnTo>
                  <a:lnTo>
                    <a:pt x="8042" y="79"/>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52"/>
            <p:cNvSpPr/>
            <p:nvPr/>
          </p:nvSpPr>
          <p:spPr>
            <a:xfrm>
              <a:off x="1797050" y="1564575"/>
              <a:ext cx="201050" cy="146200"/>
            </a:xfrm>
            <a:custGeom>
              <a:avLst/>
              <a:gdLst/>
              <a:ahLst/>
              <a:cxnLst/>
              <a:rect l="l" t="t" r="r" b="b"/>
              <a:pathLst>
                <a:path w="8042" h="5848" extrusionOk="0">
                  <a:moveTo>
                    <a:pt x="7994" y="1"/>
                  </a:moveTo>
                  <a:lnTo>
                    <a:pt x="0" y="5769"/>
                  </a:lnTo>
                  <a:lnTo>
                    <a:pt x="63" y="5847"/>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52"/>
            <p:cNvSpPr/>
            <p:nvPr/>
          </p:nvSpPr>
          <p:spPr>
            <a:xfrm>
              <a:off x="1786075" y="1549300"/>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52"/>
            <p:cNvSpPr/>
            <p:nvPr/>
          </p:nvSpPr>
          <p:spPr>
            <a:xfrm>
              <a:off x="1774700" y="1534025"/>
              <a:ext cx="201050" cy="146175"/>
            </a:xfrm>
            <a:custGeom>
              <a:avLst/>
              <a:gdLst/>
              <a:ahLst/>
              <a:cxnLst/>
              <a:rect l="l" t="t" r="r" b="b"/>
              <a:pathLst>
                <a:path w="8042" h="5847" extrusionOk="0">
                  <a:moveTo>
                    <a:pt x="7979" y="0"/>
                  </a:moveTo>
                  <a:lnTo>
                    <a:pt x="1" y="5768"/>
                  </a:lnTo>
                  <a:lnTo>
                    <a:pt x="48" y="5847"/>
                  </a:lnTo>
                  <a:lnTo>
                    <a:pt x="8042" y="79"/>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52"/>
            <p:cNvSpPr/>
            <p:nvPr/>
          </p:nvSpPr>
          <p:spPr>
            <a:xfrm>
              <a:off x="1763350" y="1518725"/>
              <a:ext cx="201050" cy="146200"/>
            </a:xfrm>
            <a:custGeom>
              <a:avLst/>
              <a:gdLst/>
              <a:ahLst/>
              <a:cxnLst/>
              <a:rect l="l" t="t" r="r" b="b"/>
              <a:pathLst>
                <a:path w="8042" h="5848" extrusionOk="0">
                  <a:moveTo>
                    <a:pt x="7994" y="1"/>
                  </a:moveTo>
                  <a:lnTo>
                    <a:pt x="0" y="5769"/>
                  </a:lnTo>
                  <a:lnTo>
                    <a:pt x="63" y="5848"/>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52"/>
            <p:cNvSpPr/>
            <p:nvPr/>
          </p:nvSpPr>
          <p:spPr>
            <a:xfrm>
              <a:off x="1752375" y="1503450"/>
              <a:ext cx="200650" cy="146200"/>
            </a:xfrm>
            <a:custGeom>
              <a:avLst/>
              <a:gdLst/>
              <a:ahLst/>
              <a:cxnLst/>
              <a:rect l="l" t="t" r="r" b="b"/>
              <a:pathLst>
                <a:path w="8026" h="5848" extrusionOk="0">
                  <a:moveTo>
                    <a:pt x="7979" y="1"/>
                  </a:moveTo>
                  <a:lnTo>
                    <a:pt x="0" y="5769"/>
                  </a:lnTo>
                  <a:lnTo>
                    <a:pt x="48" y="5847"/>
                  </a:lnTo>
                  <a:lnTo>
                    <a:pt x="8026" y="63"/>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52"/>
            <p:cNvSpPr/>
            <p:nvPr/>
          </p:nvSpPr>
          <p:spPr>
            <a:xfrm>
              <a:off x="1741000" y="1488175"/>
              <a:ext cx="201050" cy="145800"/>
            </a:xfrm>
            <a:custGeom>
              <a:avLst/>
              <a:gdLst/>
              <a:ahLst/>
              <a:cxnLst/>
              <a:rect l="l" t="t" r="r" b="b"/>
              <a:pathLst>
                <a:path w="8042" h="5832" extrusionOk="0">
                  <a:moveTo>
                    <a:pt x="7979" y="0"/>
                  </a:moveTo>
                  <a:lnTo>
                    <a:pt x="1" y="5769"/>
                  </a:lnTo>
                  <a:lnTo>
                    <a:pt x="48" y="5831"/>
                  </a:lnTo>
                  <a:lnTo>
                    <a:pt x="8042"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52"/>
            <p:cNvSpPr/>
            <p:nvPr/>
          </p:nvSpPr>
          <p:spPr>
            <a:xfrm>
              <a:off x="1729650" y="1472900"/>
              <a:ext cx="201050" cy="145775"/>
            </a:xfrm>
            <a:custGeom>
              <a:avLst/>
              <a:gdLst/>
              <a:ahLst/>
              <a:cxnLst/>
              <a:rect l="l" t="t" r="r" b="b"/>
              <a:pathLst>
                <a:path w="8042" h="5831" extrusionOk="0">
                  <a:moveTo>
                    <a:pt x="7994" y="0"/>
                  </a:moveTo>
                  <a:lnTo>
                    <a:pt x="0" y="5768"/>
                  </a:lnTo>
                  <a:lnTo>
                    <a:pt x="63" y="5831"/>
                  </a:lnTo>
                  <a:lnTo>
                    <a:pt x="8041" y="63"/>
                  </a:lnTo>
                  <a:lnTo>
                    <a:pt x="7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52"/>
            <p:cNvSpPr/>
            <p:nvPr/>
          </p:nvSpPr>
          <p:spPr>
            <a:xfrm>
              <a:off x="1718275" y="1457225"/>
              <a:ext cx="201050" cy="146175"/>
            </a:xfrm>
            <a:custGeom>
              <a:avLst/>
              <a:gdLst/>
              <a:ahLst/>
              <a:cxnLst/>
              <a:rect l="l" t="t" r="r" b="b"/>
              <a:pathLst>
                <a:path w="8042" h="5847" extrusionOk="0">
                  <a:moveTo>
                    <a:pt x="7995" y="0"/>
                  </a:moveTo>
                  <a:lnTo>
                    <a:pt x="1" y="5784"/>
                  </a:lnTo>
                  <a:lnTo>
                    <a:pt x="64" y="5847"/>
                  </a:lnTo>
                  <a:lnTo>
                    <a:pt x="8042" y="78"/>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52"/>
            <p:cNvSpPr/>
            <p:nvPr/>
          </p:nvSpPr>
          <p:spPr>
            <a:xfrm>
              <a:off x="1707300" y="1441925"/>
              <a:ext cx="201050" cy="146200"/>
            </a:xfrm>
            <a:custGeom>
              <a:avLst/>
              <a:gdLst/>
              <a:ahLst/>
              <a:cxnLst/>
              <a:rect l="l" t="t" r="r" b="b"/>
              <a:pathLst>
                <a:path w="8042" h="5848" extrusionOk="0">
                  <a:moveTo>
                    <a:pt x="7979" y="1"/>
                  </a:moveTo>
                  <a:lnTo>
                    <a:pt x="1" y="5769"/>
                  </a:lnTo>
                  <a:lnTo>
                    <a:pt x="48" y="5847"/>
                  </a:lnTo>
                  <a:lnTo>
                    <a:pt x="8042"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52"/>
            <p:cNvSpPr/>
            <p:nvPr/>
          </p:nvSpPr>
          <p:spPr>
            <a:xfrm>
              <a:off x="1695950" y="1426650"/>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52"/>
            <p:cNvSpPr/>
            <p:nvPr/>
          </p:nvSpPr>
          <p:spPr>
            <a:xfrm>
              <a:off x="1684575" y="1411375"/>
              <a:ext cx="201050" cy="146175"/>
            </a:xfrm>
            <a:custGeom>
              <a:avLst/>
              <a:gdLst/>
              <a:ahLst/>
              <a:cxnLst/>
              <a:rect l="l" t="t" r="r" b="b"/>
              <a:pathLst>
                <a:path w="8042" h="5847" extrusionOk="0">
                  <a:moveTo>
                    <a:pt x="7995" y="0"/>
                  </a:moveTo>
                  <a:lnTo>
                    <a:pt x="1" y="5768"/>
                  </a:lnTo>
                  <a:lnTo>
                    <a:pt x="64" y="5847"/>
                  </a:lnTo>
                  <a:lnTo>
                    <a:pt x="8042" y="79"/>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52"/>
            <p:cNvSpPr/>
            <p:nvPr/>
          </p:nvSpPr>
          <p:spPr>
            <a:xfrm>
              <a:off x="1673600" y="1396075"/>
              <a:ext cx="200675" cy="146200"/>
            </a:xfrm>
            <a:custGeom>
              <a:avLst/>
              <a:gdLst/>
              <a:ahLst/>
              <a:cxnLst/>
              <a:rect l="l" t="t" r="r" b="b"/>
              <a:pathLst>
                <a:path w="8027" h="5848" extrusionOk="0">
                  <a:moveTo>
                    <a:pt x="7979" y="1"/>
                  </a:moveTo>
                  <a:lnTo>
                    <a:pt x="1" y="5769"/>
                  </a:lnTo>
                  <a:lnTo>
                    <a:pt x="48" y="5847"/>
                  </a:lnTo>
                  <a:lnTo>
                    <a:pt x="8026"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52"/>
            <p:cNvSpPr/>
            <p:nvPr/>
          </p:nvSpPr>
          <p:spPr>
            <a:xfrm>
              <a:off x="1662250" y="1380800"/>
              <a:ext cx="201050" cy="146200"/>
            </a:xfrm>
            <a:custGeom>
              <a:avLst/>
              <a:gdLst/>
              <a:ahLst/>
              <a:cxnLst/>
              <a:rect l="l" t="t" r="r" b="b"/>
              <a:pathLst>
                <a:path w="8042" h="5848" extrusionOk="0">
                  <a:moveTo>
                    <a:pt x="7979" y="1"/>
                  </a:moveTo>
                  <a:lnTo>
                    <a:pt x="0" y="5769"/>
                  </a:lnTo>
                  <a:lnTo>
                    <a:pt x="47" y="5847"/>
                  </a:lnTo>
                  <a:lnTo>
                    <a:pt x="8041" y="63"/>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52"/>
            <p:cNvSpPr/>
            <p:nvPr/>
          </p:nvSpPr>
          <p:spPr>
            <a:xfrm>
              <a:off x="1595625" y="1851025"/>
              <a:ext cx="201050" cy="146200"/>
            </a:xfrm>
            <a:custGeom>
              <a:avLst/>
              <a:gdLst/>
              <a:ahLst/>
              <a:cxnLst/>
              <a:rect l="l" t="t" r="r" b="b"/>
              <a:pathLst>
                <a:path w="8042" h="5848" extrusionOk="0">
                  <a:moveTo>
                    <a:pt x="7995" y="1"/>
                  </a:moveTo>
                  <a:lnTo>
                    <a:pt x="1" y="5769"/>
                  </a:lnTo>
                  <a:lnTo>
                    <a:pt x="63" y="5847"/>
                  </a:lnTo>
                  <a:lnTo>
                    <a:pt x="8042" y="79"/>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52"/>
            <p:cNvSpPr/>
            <p:nvPr/>
          </p:nvSpPr>
          <p:spPr>
            <a:xfrm>
              <a:off x="1584650" y="1835750"/>
              <a:ext cx="200675" cy="146200"/>
            </a:xfrm>
            <a:custGeom>
              <a:avLst/>
              <a:gdLst/>
              <a:ahLst/>
              <a:cxnLst/>
              <a:rect l="l" t="t" r="r" b="b"/>
              <a:pathLst>
                <a:path w="8027" h="5848" extrusionOk="0">
                  <a:moveTo>
                    <a:pt x="7979" y="1"/>
                  </a:moveTo>
                  <a:lnTo>
                    <a:pt x="1" y="5769"/>
                  </a:lnTo>
                  <a:lnTo>
                    <a:pt x="48" y="5847"/>
                  </a:lnTo>
                  <a:lnTo>
                    <a:pt x="8026" y="63"/>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52"/>
            <p:cNvSpPr/>
            <p:nvPr/>
          </p:nvSpPr>
          <p:spPr>
            <a:xfrm>
              <a:off x="1573300" y="1820475"/>
              <a:ext cx="201050" cy="145800"/>
            </a:xfrm>
            <a:custGeom>
              <a:avLst/>
              <a:gdLst/>
              <a:ahLst/>
              <a:cxnLst/>
              <a:rect l="l" t="t" r="r" b="b"/>
              <a:pathLst>
                <a:path w="8042" h="5832" extrusionOk="0">
                  <a:moveTo>
                    <a:pt x="7979" y="0"/>
                  </a:moveTo>
                  <a:lnTo>
                    <a:pt x="0" y="5768"/>
                  </a:lnTo>
                  <a:lnTo>
                    <a:pt x="47" y="5831"/>
                  </a:lnTo>
                  <a:lnTo>
                    <a:pt x="8041"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52"/>
            <p:cNvSpPr/>
            <p:nvPr/>
          </p:nvSpPr>
          <p:spPr>
            <a:xfrm>
              <a:off x="1561925" y="1805175"/>
              <a:ext cx="201050" cy="145800"/>
            </a:xfrm>
            <a:custGeom>
              <a:avLst/>
              <a:gdLst/>
              <a:ahLst/>
              <a:cxnLst/>
              <a:rect l="l" t="t" r="r" b="b"/>
              <a:pathLst>
                <a:path w="8042" h="5832" extrusionOk="0">
                  <a:moveTo>
                    <a:pt x="7995" y="1"/>
                  </a:moveTo>
                  <a:lnTo>
                    <a:pt x="1" y="5769"/>
                  </a:lnTo>
                  <a:lnTo>
                    <a:pt x="63" y="5832"/>
                  </a:lnTo>
                  <a:lnTo>
                    <a:pt x="8042" y="64"/>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52"/>
            <p:cNvSpPr/>
            <p:nvPr/>
          </p:nvSpPr>
          <p:spPr>
            <a:xfrm>
              <a:off x="1550575" y="1789500"/>
              <a:ext cx="201050" cy="146200"/>
            </a:xfrm>
            <a:custGeom>
              <a:avLst/>
              <a:gdLst/>
              <a:ahLst/>
              <a:cxnLst/>
              <a:rect l="l" t="t" r="r" b="b"/>
              <a:pathLst>
                <a:path w="8042" h="5848" extrusionOk="0">
                  <a:moveTo>
                    <a:pt x="7994" y="1"/>
                  </a:moveTo>
                  <a:lnTo>
                    <a:pt x="0" y="5785"/>
                  </a:lnTo>
                  <a:lnTo>
                    <a:pt x="63" y="5847"/>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52"/>
            <p:cNvSpPr/>
            <p:nvPr/>
          </p:nvSpPr>
          <p:spPr>
            <a:xfrm>
              <a:off x="1539600" y="1774225"/>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52"/>
            <p:cNvSpPr/>
            <p:nvPr/>
          </p:nvSpPr>
          <p:spPr>
            <a:xfrm>
              <a:off x="1528225" y="1758950"/>
              <a:ext cx="201050" cy="146175"/>
            </a:xfrm>
            <a:custGeom>
              <a:avLst/>
              <a:gdLst/>
              <a:ahLst/>
              <a:cxnLst/>
              <a:rect l="l" t="t" r="r" b="b"/>
              <a:pathLst>
                <a:path w="8042" h="5847" extrusionOk="0">
                  <a:moveTo>
                    <a:pt x="7979" y="0"/>
                  </a:moveTo>
                  <a:lnTo>
                    <a:pt x="1" y="5769"/>
                  </a:lnTo>
                  <a:lnTo>
                    <a:pt x="48" y="5847"/>
                  </a:lnTo>
                  <a:lnTo>
                    <a:pt x="8042" y="79"/>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52"/>
            <p:cNvSpPr/>
            <p:nvPr/>
          </p:nvSpPr>
          <p:spPr>
            <a:xfrm>
              <a:off x="1516875" y="1743675"/>
              <a:ext cx="201050" cy="146175"/>
            </a:xfrm>
            <a:custGeom>
              <a:avLst/>
              <a:gdLst/>
              <a:ahLst/>
              <a:cxnLst/>
              <a:rect l="l" t="t" r="r" b="b"/>
              <a:pathLst>
                <a:path w="8042" h="5847" extrusionOk="0">
                  <a:moveTo>
                    <a:pt x="7994" y="0"/>
                  </a:moveTo>
                  <a:lnTo>
                    <a:pt x="0" y="5768"/>
                  </a:lnTo>
                  <a:lnTo>
                    <a:pt x="63" y="5847"/>
                  </a:lnTo>
                  <a:lnTo>
                    <a:pt x="8041" y="78"/>
                  </a:lnTo>
                  <a:lnTo>
                    <a:pt x="7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52"/>
            <p:cNvSpPr/>
            <p:nvPr/>
          </p:nvSpPr>
          <p:spPr>
            <a:xfrm>
              <a:off x="1505900" y="1728375"/>
              <a:ext cx="201050" cy="146200"/>
            </a:xfrm>
            <a:custGeom>
              <a:avLst/>
              <a:gdLst/>
              <a:ahLst/>
              <a:cxnLst/>
              <a:rect l="l" t="t" r="r" b="b"/>
              <a:pathLst>
                <a:path w="8042" h="5848" extrusionOk="0">
                  <a:moveTo>
                    <a:pt x="7979" y="1"/>
                  </a:moveTo>
                  <a:lnTo>
                    <a:pt x="0" y="5769"/>
                  </a:lnTo>
                  <a:lnTo>
                    <a:pt x="47" y="5847"/>
                  </a:lnTo>
                  <a:lnTo>
                    <a:pt x="8041"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52"/>
            <p:cNvSpPr/>
            <p:nvPr/>
          </p:nvSpPr>
          <p:spPr>
            <a:xfrm>
              <a:off x="1494525" y="1713100"/>
              <a:ext cx="201050" cy="146175"/>
            </a:xfrm>
            <a:custGeom>
              <a:avLst/>
              <a:gdLst/>
              <a:ahLst/>
              <a:cxnLst/>
              <a:rect l="l" t="t" r="r" b="b"/>
              <a:pathLst>
                <a:path w="8042" h="5847" extrusionOk="0">
                  <a:moveTo>
                    <a:pt x="7979" y="0"/>
                  </a:moveTo>
                  <a:lnTo>
                    <a:pt x="1" y="5769"/>
                  </a:lnTo>
                  <a:lnTo>
                    <a:pt x="48" y="5847"/>
                  </a:lnTo>
                  <a:lnTo>
                    <a:pt x="8042"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52"/>
            <p:cNvSpPr/>
            <p:nvPr/>
          </p:nvSpPr>
          <p:spPr>
            <a:xfrm>
              <a:off x="1483175" y="1697825"/>
              <a:ext cx="201050" cy="145800"/>
            </a:xfrm>
            <a:custGeom>
              <a:avLst/>
              <a:gdLst/>
              <a:ahLst/>
              <a:cxnLst/>
              <a:rect l="l" t="t" r="r" b="b"/>
              <a:pathLst>
                <a:path w="8042" h="5832" extrusionOk="0">
                  <a:moveTo>
                    <a:pt x="7994" y="0"/>
                  </a:moveTo>
                  <a:lnTo>
                    <a:pt x="0" y="5768"/>
                  </a:lnTo>
                  <a:lnTo>
                    <a:pt x="63" y="5831"/>
                  </a:lnTo>
                  <a:lnTo>
                    <a:pt x="8041" y="63"/>
                  </a:lnTo>
                  <a:lnTo>
                    <a:pt x="7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52"/>
            <p:cNvSpPr/>
            <p:nvPr/>
          </p:nvSpPr>
          <p:spPr>
            <a:xfrm>
              <a:off x="1472200" y="1682525"/>
              <a:ext cx="200650" cy="145800"/>
            </a:xfrm>
            <a:custGeom>
              <a:avLst/>
              <a:gdLst/>
              <a:ahLst/>
              <a:cxnLst/>
              <a:rect l="l" t="t" r="r" b="b"/>
              <a:pathLst>
                <a:path w="8026" h="5832" extrusionOk="0">
                  <a:moveTo>
                    <a:pt x="7979" y="1"/>
                  </a:moveTo>
                  <a:lnTo>
                    <a:pt x="0" y="5769"/>
                  </a:lnTo>
                  <a:lnTo>
                    <a:pt x="47" y="5832"/>
                  </a:lnTo>
                  <a:lnTo>
                    <a:pt x="8026" y="64"/>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52"/>
            <p:cNvSpPr/>
            <p:nvPr/>
          </p:nvSpPr>
          <p:spPr>
            <a:xfrm>
              <a:off x="1460825" y="1666850"/>
              <a:ext cx="201050" cy="146200"/>
            </a:xfrm>
            <a:custGeom>
              <a:avLst/>
              <a:gdLst/>
              <a:ahLst/>
              <a:cxnLst/>
              <a:rect l="l" t="t" r="r" b="b"/>
              <a:pathLst>
                <a:path w="8042" h="5848" extrusionOk="0">
                  <a:moveTo>
                    <a:pt x="7979" y="1"/>
                  </a:moveTo>
                  <a:lnTo>
                    <a:pt x="1" y="5785"/>
                  </a:lnTo>
                  <a:lnTo>
                    <a:pt x="48" y="5847"/>
                  </a:lnTo>
                  <a:lnTo>
                    <a:pt x="8042"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52"/>
            <p:cNvSpPr/>
            <p:nvPr/>
          </p:nvSpPr>
          <p:spPr>
            <a:xfrm>
              <a:off x="1449475" y="1651575"/>
              <a:ext cx="201050" cy="146200"/>
            </a:xfrm>
            <a:custGeom>
              <a:avLst/>
              <a:gdLst/>
              <a:ahLst/>
              <a:cxnLst/>
              <a:rect l="l" t="t" r="r" b="b"/>
              <a:pathLst>
                <a:path w="8042" h="5848" extrusionOk="0">
                  <a:moveTo>
                    <a:pt x="7994" y="1"/>
                  </a:moveTo>
                  <a:lnTo>
                    <a:pt x="0" y="5769"/>
                  </a:lnTo>
                  <a:lnTo>
                    <a:pt x="63" y="5847"/>
                  </a:lnTo>
                  <a:lnTo>
                    <a:pt x="8041" y="79"/>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52"/>
            <p:cNvSpPr/>
            <p:nvPr/>
          </p:nvSpPr>
          <p:spPr>
            <a:xfrm>
              <a:off x="1438100" y="1636300"/>
              <a:ext cx="201050" cy="146175"/>
            </a:xfrm>
            <a:custGeom>
              <a:avLst/>
              <a:gdLst/>
              <a:ahLst/>
              <a:cxnLst/>
              <a:rect l="l" t="t" r="r" b="b"/>
              <a:pathLst>
                <a:path w="8042" h="5847" extrusionOk="0">
                  <a:moveTo>
                    <a:pt x="7995" y="0"/>
                  </a:moveTo>
                  <a:lnTo>
                    <a:pt x="1" y="5768"/>
                  </a:lnTo>
                  <a:lnTo>
                    <a:pt x="63" y="5847"/>
                  </a:lnTo>
                  <a:lnTo>
                    <a:pt x="8042" y="79"/>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52"/>
            <p:cNvSpPr/>
            <p:nvPr/>
          </p:nvSpPr>
          <p:spPr>
            <a:xfrm>
              <a:off x="1427125" y="1621000"/>
              <a:ext cx="201050" cy="146200"/>
            </a:xfrm>
            <a:custGeom>
              <a:avLst/>
              <a:gdLst/>
              <a:ahLst/>
              <a:cxnLst/>
              <a:rect l="l" t="t" r="r" b="b"/>
              <a:pathLst>
                <a:path w="8042" h="5848" extrusionOk="0">
                  <a:moveTo>
                    <a:pt x="7979" y="1"/>
                  </a:moveTo>
                  <a:lnTo>
                    <a:pt x="1" y="5769"/>
                  </a:lnTo>
                  <a:lnTo>
                    <a:pt x="48" y="5848"/>
                  </a:lnTo>
                  <a:lnTo>
                    <a:pt x="8042" y="79"/>
                  </a:lnTo>
                  <a:lnTo>
                    <a:pt x="7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52"/>
            <p:cNvSpPr/>
            <p:nvPr/>
          </p:nvSpPr>
          <p:spPr>
            <a:xfrm>
              <a:off x="1415775" y="1605725"/>
              <a:ext cx="201050" cy="146200"/>
            </a:xfrm>
            <a:custGeom>
              <a:avLst/>
              <a:gdLst/>
              <a:ahLst/>
              <a:cxnLst/>
              <a:rect l="l" t="t" r="r" b="b"/>
              <a:pathLst>
                <a:path w="8042" h="5848" extrusionOk="0">
                  <a:moveTo>
                    <a:pt x="7978" y="1"/>
                  </a:moveTo>
                  <a:lnTo>
                    <a:pt x="0" y="5769"/>
                  </a:lnTo>
                  <a:lnTo>
                    <a:pt x="47" y="5847"/>
                  </a:lnTo>
                  <a:lnTo>
                    <a:pt x="8041" y="79"/>
                  </a:lnTo>
                  <a:lnTo>
                    <a:pt x="79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52"/>
            <p:cNvSpPr/>
            <p:nvPr/>
          </p:nvSpPr>
          <p:spPr>
            <a:xfrm>
              <a:off x="1404400" y="1590450"/>
              <a:ext cx="201050" cy="146175"/>
            </a:xfrm>
            <a:custGeom>
              <a:avLst/>
              <a:gdLst/>
              <a:ahLst/>
              <a:cxnLst/>
              <a:rect l="l" t="t" r="r" b="b"/>
              <a:pathLst>
                <a:path w="8042" h="5847" extrusionOk="0">
                  <a:moveTo>
                    <a:pt x="7995" y="0"/>
                  </a:moveTo>
                  <a:lnTo>
                    <a:pt x="1" y="5769"/>
                  </a:lnTo>
                  <a:lnTo>
                    <a:pt x="63" y="5847"/>
                  </a:lnTo>
                  <a:lnTo>
                    <a:pt x="8042" y="63"/>
                  </a:lnTo>
                  <a:lnTo>
                    <a:pt x="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52"/>
            <p:cNvSpPr/>
            <p:nvPr/>
          </p:nvSpPr>
          <p:spPr>
            <a:xfrm>
              <a:off x="1393425" y="1575175"/>
              <a:ext cx="200675" cy="145775"/>
            </a:xfrm>
            <a:custGeom>
              <a:avLst/>
              <a:gdLst/>
              <a:ahLst/>
              <a:cxnLst/>
              <a:rect l="l" t="t" r="r" b="b"/>
              <a:pathLst>
                <a:path w="8027" h="5831" extrusionOk="0">
                  <a:moveTo>
                    <a:pt x="7979" y="0"/>
                  </a:moveTo>
                  <a:lnTo>
                    <a:pt x="1" y="5768"/>
                  </a:lnTo>
                  <a:lnTo>
                    <a:pt x="48" y="5831"/>
                  </a:lnTo>
                  <a:lnTo>
                    <a:pt x="8026" y="63"/>
                  </a:lnTo>
                  <a:lnTo>
                    <a:pt x="7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52"/>
            <p:cNvSpPr/>
            <p:nvPr/>
          </p:nvSpPr>
          <p:spPr>
            <a:xfrm>
              <a:off x="1857000" y="1331425"/>
              <a:ext cx="257475" cy="344875"/>
            </a:xfrm>
            <a:custGeom>
              <a:avLst/>
              <a:gdLst/>
              <a:ahLst/>
              <a:cxnLst/>
              <a:rect l="l" t="t" r="r" b="b"/>
              <a:pathLst>
                <a:path w="10299" h="13795" extrusionOk="0">
                  <a:moveTo>
                    <a:pt x="361" y="1"/>
                  </a:moveTo>
                  <a:lnTo>
                    <a:pt x="1" y="267"/>
                  </a:lnTo>
                  <a:lnTo>
                    <a:pt x="9922" y="13794"/>
                  </a:lnTo>
                  <a:lnTo>
                    <a:pt x="10299" y="13528"/>
                  </a:lnTo>
                  <a:lnTo>
                    <a:pt x="361" y="1"/>
                  </a:lnTo>
                  <a:close/>
                </a:path>
              </a:pathLst>
            </a:custGeom>
            <a:solidFill>
              <a:srgbClr val="97A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52"/>
            <p:cNvSpPr/>
            <p:nvPr/>
          </p:nvSpPr>
          <p:spPr>
            <a:xfrm>
              <a:off x="1341700" y="1703300"/>
              <a:ext cx="257475" cy="345250"/>
            </a:xfrm>
            <a:custGeom>
              <a:avLst/>
              <a:gdLst/>
              <a:ahLst/>
              <a:cxnLst/>
              <a:rect l="l" t="t" r="r" b="b"/>
              <a:pathLst>
                <a:path w="10299" h="13810" extrusionOk="0">
                  <a:moveTo>
                    <a:pt x="377" y="1"/>
                  </a:moveTo>
                  <a:lnTo>
                    <a:pt x="1" y="267"/>
                  </a:lnTo>
                  <a:lnTo>
                    <a:pt x="9938" y="13810"/>
                  </a:lnTo>
                  <a:lnTo>
                    <a:pt x="10299" y="13543"/>
                  </a:lnTo>
                  <a:lnTo>
                    <a:pt x="377" y="1"/>
                  </a:lnTo>
                  <a:close/>
                </a:path>
              </a:pathLst>
            </a:custGeom>
            <a:solidFill>
              <a:srgbClr val="97AA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52"/>
            <p:cNvSpPr/>
            <p:nvPr/>
          </p:nvSpPr>
          <p:spPr>
            <a:xfrm>
              <a:off x="1350325" y="1715850"/>
              <a:ext cx="240625" cy="326825"/>
            </a:xfrm>
            <a:custGeom>
              <a:avLst/>
              <a:gdLst/>
              <a:ahLst/>
              <a:cxnLst/>
              <a:rect l="l" t="t" r="r" b="b"/>
              <a:pathLst>
                <a:path w="9625" h="13073" extrusionOk="0">
                  <a:moveTo>
                    <a:pt x="63" y="0"/>
                  </a:moveTo>
                  <a:lnTo>
                    <a:pt x="1" y="47"/>
                  </a:lnTo>
                  <a:lnTo>
                    <a:pt x="9562" y="13073"/>
                  </a:lnTo>
                  <a:lnTo>
                    <a:pt x="9625" y="13041"/>
                  </a:lnTo>
                  <a:lnTo>
                    <a:pt x="63" y="0"/>
                  </a:lnTo>
                  <a:close/>
                </a:path>
              </a:pathLst>
            </a:custGeom>
            <a:solidFill>
              <a:srgbClr val="80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52"/>
            <p:cNvSpPr/>
            <p:nvPr/>
          </p:nvSpPr>
          <p:spPr>
            <a:xfrm>
              <a:off x="1349925" y="1708400"/>
              <a:ext cx="241025" cy="327225"/>
            </a:xfrm>
            <a:custGeom>
              <a:avLst/>
              <a:gdLst/>
              <a:ahLst/>
              <a:cxnLst/>
              <a:rect l="l" t="t" r="r" b="b"/>
              <a:pathLst>
                <a:path w="9641" h="13089" extrusionOk="0">
                  <a:moveTo>
                    <a:pt x="64" y="0"/>
                  </a:moveTo>
                  <a:lnTo>
                    <a:pt x="1" y="47"/>
                  </a:lnTo>
                  <a:lnTo>
                    <a:pt x="9578" y="13088"/>
                  </a:lnTo>
                  <a:lnTo>
                    <a:pt x="9641" y="13041"/>
                  </a:lnTo>
                  <a:lnTo>
                    <a:pt x="64" y="0"/>
                  </a:lnTo>
                  <a:close/>
                </a:path>
              </a:pathLst>
            </a:custGeom>
            <a:solidFill>
              <a:srgbClr val="80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52"/>
            <p:cNvSpPr/>
            <p:nvPr/>
          </p:nvSpPr>
          <p:spPr>
            <a:xfrm>
              <a:off x="1990625" y="1128325"/>
              <a:ext cx="342900" cy="669100"/>
            </a:xfrm>
            <a:custGeom>
              <a:avLst/>
              <a:gdLst/>
              <a:ahLst/>
              <a:cxnLst/>
              <a:rect l="l" t="t" r="r" b="b"/>
              <a:pathLst>
                <a:path w="13716" h="26764" extrusionOk="0">
                  <a:moveTo>
                    <a:pt x="4714" y="0"/>
                  </a:moveTo>
                  <a:cubicBezTo>
                    <a:pt x="4296" y="0"/>
                    <a:pt x="4248" y="946"/>
                    <a:pt x="4248" y="946"/>
                  </a:cubicBezTo>
                  <a:cubicBezTo>
                    <a:pt x="4248" y="946"/>
                    <a:pt x="0" y="3846"/>
                    <a:pt x="298" y="4379"/>
                  </a:cubicBezTo>
                  <a:cubicBezTo>
                    <a:pt x="1380" y="6291"/>
                    <a:pt x="5690" y="16197"/>
                    <a:pt x="6662" y="18705"/>
                  </a:cubicBezTo>
                  <a:cubicBezTo>
                    <a:pt x="6537" y="19065"/>
                    <a:pt x="6427" y="19473"/>
                    <a:pt x="6411" y="19724"/>
                  </a:cubicBezTo>
                  <a:cubicBezTo>
                    <a:pt x="6396" y="19990"/>
                    <a:pt x="6286" y="20445"/>
                    <a:pt x="6066" y="21213"/>
                  </a:cubicBezTo>
                  <a:cubicBezTo>
                    <a:pt x="5941" y="21683"/>
                    <a:pt x="5972" y="23454"/>
                    <a:pt x="5972" y="23830"/>
                  </a:cubicBezTo>
                  <a:cubicBezTo>
                    <a:pt x="7963" y="23752"/>
                    <a:pt x="9562" y="23454"/>
                    <a:pt x="11584" y="23344"/>
                  </a:cubicBezTo>
                  <a:cubicBezTo>
                    <a:pt x="11584" y="23438"/>
                    <a:pt x="11709" y="23533"/>
                    <a:pt x="11709" y="23533"/>
                  </a:cubicBezTo>
                  <a:cubicBezTo>
                    <a:pt x="11850" y="24160"/>
                    <a:pt x="11976" y="24395"/>
                    <a:pt x="12070" y="24724"/>
                  </a:cubicBezTo>
                  <a:cubicBezTo>
                    <a:pt x="12336" y="26667"/>
                    <a:pt x="13245" y="26730"/>
                    <a:pt x="13292" y="26761"/>
                  </a:cubicBezTo>
                  <a:cubicBezTo>
                    <a:pt x="13297" y="26763"/>
                    <a:pt x="13305" y="26764"/>
                    <a:pt x="13315" y="26764"/>
                  </a:cubicBezTo>
                  <a:cubicBezTo>
                    <a:pt x="13409" y="26764"/>
                    <a:pt x="13716" y="26696"/>
                    <a:pt x="13716" y="26526"/>
                  </a:cubicBezTo>
                  <a:cubicBezTo>
                    <a:pt x="13700" y="26338"/>
                    <a:pt x="13418" y="25805"/>
                    <a:pt x="13386" y="25649"/>
                  </a:cubicBezTo>
                  <a:cubicBezTo>
                    <a:pt x="13355" y="25492"/>
                    <a:pt x="13418" y="25006"/>
                    <a:pt x="13402" y="24677"/>
                  </a:cubicBezTo>
                  <a:cubicBezTo>
                    <a:pt x="13402" y="24348"/>
                    <a:pt x="13292" y="24301"/>
                    <a:pt x="13245" y="24081"/>
                  </a:cubicBezTo>
                  <a:cubicBezTo>
                    <a:pt x="13183" y="23862"/>
                    <a:pt x="12900" y="22812"/>
                    <a:pt x="12853" y="22639"/>
                  </a:cubicBezTo>
                  <a:cubicBezTo>
                    <a:pt x="12822" y="22467"/>
                    <a:pt x="12869" y="22263"/>
                    <a:pt x="12775" y="22012"/>
                  </a:cubicBezTo>
                  <a:cubicBezTo>
                    <a:pt x="12681" y="21777"/>
                    <a:pt x="11443" y="20131"/>
                    <a:pt x="11067" y="19771"/>
                  </a:cubicBezTo>
                  <a:cubicBezTo>
                    <a:pt x="10690" y="19426"/>
                    <a:pt x="10487" y="19034"/>
                    <a:pt x="10487" y="19034"/>
                  </a:cubicBezTo>
                  <a:cubicBezTo>
                    <a:pt x="10471" y="18956"/>
                    <a:pt x="5910" y="1369"/>
                    <a:pt x="5706" y="1024"/>
                  </a:cubicBezTo>
                  <a:cubicBezTo>
                    <a:pt x="5246" y="254"/>
                    <a:pt x="4930" y="0"/>
                    <a:pt x="4714" y="0"/>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52"/>
            <p:cNvSpPr/>
            <p:nvPr/>
          </p:nvSpPr>
          <p:spPr>
            <a:xfrm>
              <a:off x="1788025" y="1804800"/>
              <a:ext cx="90550" cy="45475"/>
            </a:xfrm>
            <a:custGeom>
              <a:avLst/>
              <a:gdLst/>
              <a:ahLst/>
              <a:cxnLst/>
              <a:rect l="l" t="t" r="r" b="b"/>
              <a:pathLst>
                <a:path w="3622" h="1819" extrusionOk="0">
                  <a:moveTo>
                    <a:pt x="3606" y="0"/>
                  </a:moveTo>
                  <a:cubicBezTo>
                    <a:pt x="3606" y="0"/>
                    <a:pt x="246" y="377"/>
                    <a:pt x="100" y="377"/>
                  </a:cubicBezTo>
                  <a:cubicBezTo>
                    <a:pt x="97" y="377"/>
                    <a:pt x="95" y="377"/>
                    <a:pt x="95" y="376"/>
                  </a:cubicBezTo>
                  <a:cubicBezTo>
                    <a:pt x="94" y="376"/>
                    <a:pt x="93" y="375"/>
                    <a:pt x="92" y="375"/>
                  </a:cubicBezTo>
                  <a:cubicBezTo>
                    <a:pt x="72" y="375"/>
                    <a:pt x="1" y="518"/>
                    <a:pt x="1" y="518"/>
                  </a:cubicBezTo>
                  <a:cubicBezTo>
                    <a:pt x="63" y="666"/>
                    <a:pt x="331" y="756"/>
                    <a:pt x="611" y="756"/>
                  </a:cubicBezTo>
                  <a:cubicBezTo>
                    <a:pt x="685" y="756"/>
                    <a:pt x="760" y="750"/>
                    <a:pt x="832" y="737"/>
                  </a:cubicBezTo>
                  <a:cubicBezTo>
                    <a:pt x="1004" y="909"/>
                    <a:pt x="1365" y="1066"/>
                    <a:pt x="1615" y="1144"/>
                  </a:cubicBezTo>
                  <a:cubicBezTo>
                    <a:pt x="1380" y="1348"/>
                    <a:pt x="1412" y="1818"/>
                    <a:pt x="1412" y="1818"/>
                  </a:cubicBezTo>
                  <a:lnTo>
                    <a:pt x="3622" y="1364"/>
                  </a:lnTo>
                  <a:lnTo>
                    <a:pt x="3606" y="0"/>
                  </a:lnTo>
                  <a:close/>
                </a:path>
              </a:pathLst>
            </a:custGeom>
            <a:solidFill>
              <a:srgbClr val="7B5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52"/>
            <p:cNvSpPr/>
            <p:nvPr/>
          </p:nvSpPr>
          <p:spPr>
            <a:xfrm>
              <a:off x="1798625" y="1762875"/>
              <a:ext cx="50175" cy="50175"/>
            </a:xfrm>
            <a:custGeom>
              <a:avLst/>
              <a:gdLst/>
              <a:ahLst/>
              <a:cxnLst/>
              <a:rect l="l" t="t" r="r" b="b"/>
              <a:pathLst>
                <a:path w="2007" h="2007" extrusionOk="0">
                  <a:moveTo>
                    <a:pt x="110" y="0"/>
                  </a:moveTo>
                  <a:cubicBezTo>
                    <a:pt x="0" y="141"/>
                    <a:pt x="110" y="220"/>
                    <a:pt x="110" y="267"/>
                  </a:cubicBezTo>
                  <a:cubicBezTo>
                    <a:pt x="125" y="314"/>
                    <a:pt x="47" y="408"/>
                    <a:pt x="31" y="533"/>
                  </a:cubicBezTo>
                  <a:cubicBezTo>
                    <a:pt x="78" y="564"/>
                    <a:pt x="439" y="2006"/>
                    <a:pt x="580" y="2006"/>
                  </a:cubicBezTo>
                  <a:cubicBezTo>
                    <a:pt x="862" y="1975"/>
                    <a:pt x="2006" y="1803"/>
                    <a:pt x="1019" y="408"/>
                  </a:cubicBezTo>
                  <a:cubicBezTo>
                    <a:pt x="1019" y="408"/>
                    <a:pt x="423" y="63"/>
                    <a:pt x="110" y="0"/>
                  </a:cubicBezTo>
                  <a:close/>
                </a:path>
              </a:pathLst>
            </a:custGeom>
            <a:solidFill>
              <a:srgbClr val="7B5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52"/>
            <p:cNvSpPr/>
            <p:nvPr/>
          </p:nvSpPr>
          <p:spPr>
            <a:xfrm>
              <a:off x="1151275" y="1771475"/>
              <a:ext cx="742575" cy="233175"/>
            </a:xfrm>
            <a:custGeom>
              <a:avLst/>
              <a:gdLst/>
              <a:ahLst/>
              <a:cxnLst/>
              <a:rect l="l" t="t" r="r" b="b"/>
              <a:pathLst>
                <a:path w="29703" h="9327" extrusionOk="0">
                  <a:moveTo>
                    <a:pt x="27399" y="1"/>
                  </a:moveTo>
                  <a:cubicBezTo>
                    <a:pt x="27242" y="1"/>
                    <a:pt x="27148" y="32"/>
                    <a:pt x="26835" y="79"/>
                  </a:cubicBezTo>
                  <a:cubicBezTo>
                    <a:pt x="26521" y="126"/>
                    <a:pt x="26223" y="158"/>
                    <a:pt x="25894" y="205"/>
                  </a:cubicBezTo>
                  <a:cubicBezTo>
                    <a:pt x="24248" y="424"/>
                    <a:pt x="23621" y="330"/>
                    <a:pt x="21944" y="1129"/>
                  </a:cubicBezTo>
                  <a:cubicBezTo>
                    <a:pt x="21505" y="1333"/>
                    <a:pt x="20267" y="2054"/>
                    <a:pt x="19797" y="2289"/>
                  </a:cubicBezTo>
                  <a:cubicBezTo>
                    <a:pt x="15690" y="4264"/>
                    <a:pt x="5439" y="3089"/>
                    <a:pt x="0" y="4452"/>
                  </a:cubicBezTo>
                  <a:lnTo>
                    <a:pt x="1583" y="9202"/>
                  </a:lnTo>
                  <a:cubicBezTo>
                    <a:pt x="1890" y="9287"/>
                    <a:pt x="2273" y="9326"/>
                    <a:pt x="2718" y="9326"/>
                  </a:cubicBezTo>
                  <a:cubicBezTo>
                    <a:pt x="6760" y="9326"/>
                    <a:pt x="15938" y="6122"/>
                    <a:pt x="19750" y="5487"/>
                  </a:cubicBezTo>
                  <a:cubicBezTo>
                    <a:pt x="19893" y="5464"/>
                    <a:pt x="20091" y="5455"/>
                    <a:pt x="20324" y="5455"/>
                  </a:cubicBezTo>
                  <a:cubicBezTo>
                    <a:pt x="21056" y="5455"/>
                    <a:pt x="22123" y="5545"/>
                    <a:pt x="22838" y="5581"/>
                  </a:cubicBezTo>
                  <a:cubicBezTo>
                    <a:pt x="23794" y="5612"/>
                    <a:pt x="25988" y="6067"/>
                    <a:pt x="25988" y="6067"/>
                  </a:cubicBezTo>
                  <a:cubicBezTo>
                    <a:pt x="26014" y="6076"/>
                    <a:pt x="26217" y="6133"/>
                    <a:pt x="26429" y="6133"/>
                  </a:cubicBezTo>
                  <a:cubicBezTo>
                    <a:pt x="26596" y="6133"/>
                    <a:pt x="26769" y="6097"/>
                    <a:pt x="26866" y="5973"/>
                  </a:cubicBezTo>
                  <a:cubicBezTo>
                    <a:pt x="27195" y="5471"/>
                    <a:pt x="27571" y="5205"/>
                    <a:pt x="27571" y="5205"/>
                  </a:cubicBezTo>
                  <a:lnTo>
                    <a:pt x="27634" y="4531"/>
                  </a:lnTo>
                  <a:lnTo>
                    <a:pt x="27869" y="2854"/>
                  </a:lnTo>
                  <a:lnTo>
                    <a:pt x="27869" y="2854"/>
                  </a:lnTo>
                  <a:cubicBezTo>
                    <a:pt x="27869" y="2854"/>
                    <a:pt x="27697" y="2979"/>
                    <a:pt x="27289" y="2995"/>
                  </a:cubicBezTo>
                  <a:cubicBezTo>
                    <a:pt x="26897" y="3010"/>
                    <a:pt x="26521" y="3120"/>
                    <a:pt x="26521" y="3120"/>
                  </a:cubicBezTo>
                  <a:cubicBezTo>
                    <a:pt x="26380" y="3081"/>
                    <a:pt x="26235" y="3065"/>
                    <a:pt x="26106" y="3065"/>
                  </a:cubicBezTo>
                  <a:cubicBezTo>
                    <a:pt x="25976" y="3065"/>
                    <a:pt x="25863" y="3081"/>
                    <a:pt x="25784" y="3104"/>
                  </a:cubicBezTo>
                  <a:cubicBezTo>
                    <a:pt x="25659" y="2948"/>
                    <a:pt x="25439" y="2885"/>
                    <a:pt x="25439" y="2885"/>
                  </a:cubicBezTo>
                  <a:cubicBezTo>
                    <a:pt x="25439" y="2885"/>
                    <a:pt x="25361" y="2744"/>
                    <a:pt x="25314" y="2587"/>
                  </a:cubicBezTo>
                  <a:cubicBezTo>
                    <a:pt x="25455" y="2242"/>
                    <a:pt x="25345" y="1960"/>
                    <a:pt x="25345" y="1960"/>
                  </a:cubicBezTo>
                  <a:cubicBezTo>
                    <a:pt x="25345" y="1960"/>
                    <a:pt x="25267" y="1851"/>
                    <a:pt x="25659" y="1803"/>
                  </a:cubicBezTo>
                  <a:cubicBezTo>
                    <a:pt x="26066" y="1741"/>
                    <a:pt x="26772" y="1584"/>
                    <a:pt x="26882" y="1584"/>
                  </a:cubicBezTo>
                  <a:cubicBezTo>
                    <a:pt x="26969" y="1584"/>
                    <a:pt x="27258" y="1604"/>
                    <a:pt x="27458" y="1604"/>
                  </a:cubicBezTo>
                  <a:cubicBezTo>
                    <a:pt x="27508" y="1604"/>
                    <a:pt x="27552" y="1603"/>
                    <a:pt x="27587" y="1600"/>
                  </a:cubicBezTo>
                  <a:cubicBezTo>
                    <a:pt x="27607" y="1596"/>
                    <a:pt x="27634" y="1594"/>
                    <a:pt x="27666" y="1594"/>
                  </a:cubicBezTo>
                  <a:cubicBezTo>
                    <a:pt x="27822" y="1594"/>
                    <a:pt x="28095" y="1635"/>
                    <a:pt x="28267" y="1635"/>
                  </a:cubicBezTo>
                  <a:cubicBezTo>
                    <a:pt x="28328" y="1635"/>
                    <a:pt x="28377" y="1630"/>
                    <a:pt x="28402" y="1615"/>
                  </a:cubicBezTo>
                  <a:cubicBezTo>
                    <a:pt x="28512" y="1553"/>
                    <a:pt x="28747" y="1662"/>
                    <a:pt x="29233" y="1365"/>
                  </a:cubicBezTo>
                  <a:cubicBezTo>
                    <a:pt x="29703" y="1051"/>
                    <a:pt x="29609" y="628"/>
                    <a:pt x="29593" y="550"/>
                  </a:cubicBezTo>
                  <a:cubicBezTo>
                    <a:pt x="29578" y="455"/>
                    <a:pt x="29421" y="205"/>
                    <a:pt x="29233" y="189"/>
                  </a:cubicBezTo>
                  <a:cubicBezTo>
                    <a:pt x="29045" y="189"/>
                    <a:pt x="28919" y="189"/>
                    <a:pt x="28621" y="142"/>
                  </a:cubicBezTo>
                  <a:cubicBezTo>
                    <a:pt x="28339" y="79"/>
                    <a:pt x="27556" y="17"/>
                    <a:pt x="27399" y="1"/>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52"/>
            <p:cNvSpPr/>
            <p:nvPr/>
          </p:nvSpPr>
          <p:spPr>
            <a:xfrm>
              <a:off x="1861300" y="1760100"/>
              <a:ext cx="49025" cy="128575"/>
            </a:xfrm>
            <a:custGeom>
              <a:avLst/>
              <a:gdLst/>
              <a:ahLst/>
              <a:cxnLst/>
              <a:rect l="l" t="t" r="r" b="b"/>
              <a:pathLst>
                <a:path w="1961" h="5143" extrusionOk="0">
                  <a:moveTo>
                    <a:pt x="1205" y="1"/>
                  </a:moveTo>
                  <a:cubicBezTo>
                    <a:pt x="1166" y="1"/>
                    <a:pt x="1177" y="95"/>
                    <a:pt x="1177" y="95"/>
                  </a:cubicBezTo>
                  <a:cubicBezTo>
                    <a:pt x="1177" y="95"/>
                    <a:pt x="675" y="127"/>
                    <a:pt x="581" y="628"/>
                  </a:cubicBezTo>
                  <a:lnTo>
                    <a:pt x="612" y="1945"/>
                  </a:lnTo>
                  <a:cubicBezTo>
                    <a:pt x="612" y="1945"/>
                    <a:pt x="314" y="2462"/>
                    <a:pt x="550" y="3058"/>
                  </a:cubicBezTo>
                  <a:cubicBezTo>
                    <a:pt x="455" y="3058"/>
                    <a:pt x="424" y="3074"/>
                    <a:pt x="283" y="3105"/>
                  </a:cubicBezTo>
                  <a:lnTo>
                    <a:pt x="1" y="5143"/>
                  </a:lnTo>
                  <a:cubicBezTo>
                    <a:pt x="1" y="5143"/>
                    <a:pt x="1349" y="4453"/>
                    <a:pt x="1615" y="4312"/>
                  </a:cubicBezTo>
                  <a:cubicBezTo>
                    <a:pt x="1866" y="4186"/>
                    <a:pt x="1945" y="3826"/>
                    <a:pt x="1945" y="3826"/>
                  </a:cubicBezTo>
                  <a:cubicBezTo>
                    <a:pt x="1945" y="3826"/>
                    <a:pt x="1960" y="3763"/>
                    <a:pt x="1866" y="3528"/>
                  </a:cubicBezTo>
                  <a:cubicBezTo>
                    <a:pt x="1772" y="3293"/>
                    <a:pt x="1851" y="2243"/>
                    <a:pt x="1741" y="1820"/>
                  </a:cubicBezTo>
                  <a:cubicBezTo>
                    <a:pt x="1631" y="1396"/>
                    <a:pt x="1506" y="1052"/>
                    <a:pt x="1459" y="910"/>
                  </a:cubicBezTo>
                  <a:cubicBezTo>
                    <a:pt x="1412" y="785"/>
                    <a:pt x="1427" y="346"/>
                    <a:pt x="1239" y="17"/>
                  </a:cubicBezTo>
                  <a:cubicBezTo>
                    <a:pt x="1225" y="6"/>
                    <a:pt x="1214" y="1"/>
                    <a:pt x="1205" y="1"/>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52"/>
            <p:cNvSpPr/>
            <p:nvPr/>
          </p:nvSpPr>
          <p:spPr>
            <a:xfrm>
              <a:off x="1843275" y="1938025"/>
              <a:ext cx="7100" cy="8250"/>
            </a:xfrm>
            <a:custGeom>
              <a:avLst/>
              <a:gdLst/>
              <a:ahLst/>
              <a:cxnLst/>
              <a:rect l="l" t="t" r="r" b="b"/>
              <a:pathLst>
                <a:path w="284" h="330" extrusionOk="0">
                  <a:moveTo>
                    <a:pt x="79" y="1"/>
                  </a:moveTo>
                  <a:lnTo>
                    <a:pt x="32" y="48"/>
                  </a:lnTo>
                  <a:lnTo>
                    <a:pt x="1" y="267"/>
                  </a:lnTo>
                  <a:lnTo>
                    <a:pt x="48" y="314"/>
                  </a:lnTo>
                  <a:lnTo>
                    <a:pt x="205" y="330"/>
                  </a:lnTo>
                  <a:lnTo>
                    <a:pt x="267" y="298"/>
                  </a:lnTo>
                  <a:lnTo>
                    <a:pt x="283" y="79"/>
                  </a:lnTo>
                  <a:lnTo>
                    <a:pt x="236" y="32"/>
                  </a:lnTo>
                  <a:lnTo>
                    <a:pt x="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52"/>
            <p:cNvSpPr/>
            <p:nvPr/>
          </p:nvSpPr>
          <p:spPr>
            <a:xfrm>
              <a:off x="1873075" y="1698200"/>
              <a:ext cx="3550" cy="12175"/>
            </a:xfrm>
            <a:custGeom>
              <a:avLst/>
              <a:gdLst/>
              <a:ahLst/>
              <a:cxnLst/>
              <a:rect l="l" t="t" r="r" b="b"/>
              <a:pathLst>
                <a:path w="142" h="487" extrusionOk="0">
                  <a:moveTo>
                    <a:pt x="94" y="1"/>
                  </a:moveTo>
                  <a:cubicBezTo>
                    <a:pt x="79" y="1"/>
                    <a:pt x="32" y="95"/>
                    <a:pt x="16" y="236"/>
                  </a:cubicBezTo>
                  <a:cubicBezTo>
                    <a:pt x="0" y="377"/>
                    <a:pt x="16" y="487"/>
                    <a:pt x="47" y="487"/>
                  </a:cubicBezTo>
                  <a:cubicBezTo>
                    <a:pt x="63" y="487"/>
                    <a:pt x="110" y="377"/>
                    <a:pt x="126" y="252"/>
                  </a:cubicBezTo>
                  <a:cubicBezTo>
                    <a:pt x="141" y="111"/>
                    <a:pt x="126"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52"/>
            <p:cNvSpPr/>
            <p:nvPr/>
          </p:nvSpPr>
          <p:spPr>
            <a:xfrm>
              <a:off x="1838975" y="1720925"/>
              <a:ext cx="42350" cy="220400"/>
            </a:xfrm>
            <a:custGeom>
              <a:avLst/>
              <a:gdLst/>
              <a:ahLst/>
              <a:cxnLst/>
              <a:rect l="l" t="t" r="r" b="b"/>
              <a:pathLst>
                <a:path w="1694" h="8816" extrusionOk="0">
                  <a:moveTo>
                    <a:pt x="1051" y="1"/>
                  </a:moveTo>
                  <a:cubicBezTo>
                    <a:pt x="784" y="926"/>
                    <a:pt x="502" y="2477"/>
                    <a:pt x="298" y="4280"/>
                  </a:cubicBezTo>
                  <a:cubicBezTo>
                    <a:pt x="79" y="6098"/>
                    <a:pt x="1" y="7728"/>
                    <a:pt x="48" y="8669"/>
                  </a:cubicBezTo>
                  <a:cubicBezTo>
                    <a:pt x="48" y="8669"/>
                    <a:pt x="48" y="8763"/>
                    <a:pt x="330" y="8810"/>
                  </a:cubicBezTo>
                  <a:cubicBezTo>
                    <a:pt x="365" y="8814"/>
                    <a:pt x="396" y="8816"/>
                    <a:pt x="423" y="8816"/>
                  </a:cubicBezTo>
                  <a:cubicBezTo>
                    <a:pt x="615" y="8816"/>
                    <a:pt x="627" y="8732"/>
                    <a:pt x="627" y="8732"/>
                  </a:cubicBezTo>
                  <a:cubicBezTo>
                    <a:pt x="894" y="7822"/>
                    <a:pt x="1176" y="6224"/>
                    <a:pt x="1396" y="4405"/>
                  </a:cubicBezTo>
                  <a:cubicBezTo>
                    <a:pt x="1615" y="2619"/>
                    <a:pt x="1693" y="1020"/>
                    <a:pt x="1662" y="79"/>
                  </a:cubicBez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52"/>
            <p:cNvSpPr/>
            <p:nvPr/>
          </p:nvSpPr>
          <p:spPr>
            <a:xfrm>
              <a:off x="1839750" y="1834175"/>
              <a:ext cx="41975" cy="103000"/>
            </a:xfrm>
            <a:custGeom>
              <a:avLst/>
              <a:gdLst/>
              <a:ahLst/>
              <a:cxnLst/>
              <a:rect l="l" t="t" r="r" b="b"/>
              <a:pathLst>
                <a:path w="1679" h="4120" extrusionOk="0">
                  <a:moveTo>
                    <a:pt x="1678" y="1"/>
                  </a:moveTo>
                  <a:lnTo>
                    <a:pt x="1678" y="1"/>
                  </a:lnTo>
                  <a:cubicBezTo>
                    <a:pt x="1176" y="565"/>
                    <a:pt x="1349" y="706"/>
                    <a:pt x="1286" y="1412"/>
                  </a:cubicBezTo>
                  <a:cubicBezTo>
                    <a:pt x="1239" y="1866"/>
                    <a:pt x="926" y="3841"/>
                    <a:pt x="863" y="3888"/>
                  </a:cubicBezTo>
                  <a:cubicBezTo>
                    <a:pt x="839" y="3896"/>
                    <a:pt x="812" y="3900"/>
                    <a:pt x="783" y="3900"/>
                  </a:cubicBezTo>
                  <a:cubicBezTo>
                    <a:pt x="753" y="3900"/>
                    <a:pt x="722" y="3896"/>
                    <a:pt x="691" y="3888"/>
                  </a:cubicBezTo>
                  <a:lnTo>
                    <a:pt x="596" y="3872"/>
                  </a:lnTo>
                  <a:lnTo>
                    <a:pt x="1" y="3810"/>
                  </a:lnTo>
                  <a:cubicBezTo>
                    <a:pt x="1" y="3888"/>
                    <a:pt x="1" y="3951"/>
                    <a:pt x="1" y="4013"/>
                  </a:cubicBezTo>
                  <a:lnTo>
                    <a:pt x="628" y="4092"/>
                  </a:lnTo>
                  <a:cubicBezTo>
                    <a:pt x="691" y="4106"/>
                    <a:pt x="757" y="4120"/>
                    <a:pt x="818" y="4120"/>
                  </a:cubicBezTo>
                  <a:cubicBezTo>
                    <a:pt x="893" y="4120"/>
                    <a:pt x="961" y="4098"/>
                    <a:pt x="1004" y="4029"/>
                  </a:cubicBezTo>
                  <a:cubicBezTo>
                    <a:pt x="1035" y="3998"/>
                    <a:pt x="1678" y="1"/>
                    <a:pt x="1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52"/>
            <p:cNvSpPr/>
            <p:nvPr/>
          </p:nvSpPr>
          <p:spPr>
            <a:xfrm>
              <a:off x="1847600" y="1813425"/>
              <a:ext cx="27850" cy="8625"/>
            </a:xfrm>
            <a:custGeom>
              <a:avLst/>
              <a:gdLst/>
              <a:ahLst/>
              <a:cxnLst/>
              <a:rect l="l" t="t" r="r" b="b"/>
              <a:pathLst>
                <a:path w="1114" h="345" extrusionOk="0">
                  <a:moveTo>
                    <a:pt x="16" y="0"/>
                  </a:moveTo>
                  <a:cubicBezTo>
                    <a:pt x="16" y="78"/>
                    <a:pt x="0" y="141"/>
                    <a:pt x="0" y="220"/>
                  </a:cubicBezTo>
                  <a:lnTo>
                    <a:pt x="1098" y="345"/>
                  </a:lnTo>
                  <a:cubicBezTo>
                    <a:pt x="1098" y="267"/>
                    <a:pt x="1113" y="204"/>
                    <a:pt x="1113" y="125"/>
                  </a:cubicBezTo>
                  <a:lnTo>
                    <a:pt x="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52"/>
            <p:cNvSpPr/>
            <p:nvPr/>
          </p:nvSpPr>
          <p:spPr>
            <a:xfrm>
              <a:off x="1865225" y="1701725"/>
              <a:ext cx="15300" cy="21200"/>
            </a:xfrm>
            <a:custGeom>
              <a:avLst/>
              <a:gdLst/>
              <a:ahLst/>
              <a:cxnLst/>
              <a:rect l="l" t="t" r="r" b="b"/>
              <a:pathLst>
                <a:path w="612" h="848" extrusionOk="0">
                  <a:moveTo>
                    <a:pt x="298" y="1"/>
                  </a:moveTo>
                  <a:cubicBezTo>
                    <a:pt x="204" y="126"/>
                    <a:pt x="95" y="393"/>
                    <a:pt x="1" y="769"/>
                  </a:cubicBezTo>
                  <a:lnTo>
                    <a:pt x="612" y="847"/>
                  </a:lnTo>
                  <a:cubicBezTo>
                    <a:pt x="596" y="455"/>
                    <a:pt x="549" y="158"/>
                    <a:pt x="487" y="32"/>
                  </a:cubicBezTo>
                  <a:lnTo>
                    <a:pt x="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52"/>
            <p:cNvSpPr/>
            <p:nvPr/>
          </p:nvSpPr>
          <p:spPr>
            <a:xfrm>
              <a:off x="972575" y="884750"/>
              <a:ext cx="1170900" cy="1116775"/>
            </a:xfrm>
            <a:custGeom>
              <a:avLst/>
              <a:gdLst/>
              <a:ahLst/>
              <a:cxnLst/>
              <a:rect l="l" t="t" r="r" b="b"/>
              <a:pathLst>
                <a:path w="46836" h="44671" extrusionOk="0">
                  <a:moveTo>
                    <a:pt x="29507" y="0"/>
                  </a:moveTo>
                  <a:cubicBezTo>
                    <a:pt x="26340" y="0"/>
                    <a:pt x="23365" y="1222"/>
                    <a:pt x="22384" y="1707"/>
                  </a:cubicBezTo>
                  <a:cubicBezTo>
                    <a:pt x="18919" y="3385"/>
                    <a:pt x="17948" y="4294"/>
                    <a:pt x="15612" y="5767"/>
                  </a:cubicBezTo>
                  <a:lnTo>
                    <a:pt x="15581" y="5720"/>
                  </a:lnTo>
                  <a:cubicBezTo>
                    <a:pt x="15048" y="6096"/>
                    <a:pt x="14499" y="6472"/>
                    <a:pt x="13935" y="6849"/>
                  </a:cubicBezTo>
                  <a:cubicBezTo>
                    <a:pt x="13371" y="7225"/>
                    <a:pt x="12807" y="7585"/>
                    <a:pt x="12258" y="7930"/>
                  </a:cubicBezTo>
                  <a:lnTo>
                    <a:pt x="12289" y="7977"/>
                  </a:lnTo>
                  <a:cubicBezTo>
                    <a:pt x="10126" y="9498"/>
                    <a:pt x="8433" y="10689"/>
                    <a:pt x="5706" y="13071"/>
                  </a:cubicBezTo>
                  <a:cubicBezTo>
                    <a:pt x="4436" y="14169"/>
                    <a:pt x="3261" y="15814"/>
                    <a:pt x="1505" y="20814"/>
                  </a:cubicBezTo>
                  <a:cubicBezTo>
                    <a:pt x="1" y="24325"/>
                    <a:pt x="4421" y="42931"/>
                    <a:pt x="8731" y="44671"/>
                  </a:cubicBezTo>
                  <a:cubicBezTo>
                    <a:pt x="9484" y="44295"/>
                    <a:pt x="9719" y="42837"/>
                    <a:pt x="10299" y="42163"/>
                  </a:cubicBezTo>
                  <a:cubicBezTo>
                    <a:pt x="11223" y="41050"/>
                    <a:pt x="12305" y="40533"/>
                    <a:pt x="12509" y="39200"/>
                  </a:cubicBezTo>
                  <a:cubicBezTo>
                    <a:pt x="12681" y="38824"/>
                    <a:pt x="11474" y="36802"/>
                    <a:pt x="10596" y="33338"/>
                  </a:cubicBezTo>
                  <a:cubicBezTo>
                    <a:pt x="10079" y="31316"/>
                    <a:pt x="9201" y="27319"/>
                    <a:pt x="9201" y="25141"/>
                  </a:cubicBezTo>
                  <a:cubicBezTo>
                    <a:pt x="9378" y="24843"/>
                    <a:pt x="9662" y="24725"/>
                    <a:pt x="10021" y="24725"/>
                  </a:cubicBezTo>
                  <a:cubicBezTo>
                    <a:pt x="11436" y="24725"/>
                    <a:pt x="14009" y="26572"/>
                    <a:pt x="15688" y="26572"/>
                  </a:cubicBezTo>
                  <a:cubicBezTo>
                    <a:pt x="15737" y="26572"/>
                    <a:pt x="15785" y="26570"/>
                    <a:pt x="15832" y="26567"/>
                  </a:cubicBezTo>
                  <a:cubicBezTo>
                    <a:pt x="21945" y="26159"/>
                    <a:pt x="20142" y="21222"/>
                    <a:pt x="22540" y="19466"/>
                  </a:cubicBezTo>
                  <a:cubicBezTo>
                    <a:pt x="22936" y="19176"/>
                    <a:pt x="23411" y="19085"/>
                    <a:pt x="23941" y="19085"/>
                  </a:cubicBezTo>
                  <a:cubicBezTo>
                    <a:pt x="24823" y="19085"/>
                    <a:pt x="25858" y="19335"/>
                    <a:pt x="26943" y="19335"/>
                  </a:cubicBezTo>
                  <a:cubicBezTo>
                    <a:pt x="28517" y="19335"/>
                    <a:pt x="30194" y="18808"/>
                    <a:pt x="31647" y="16222"/>
                  </a:cubicBezTo>
                  <a:cubicBezTo>
                    <a:pt x="32764" y="14233"/>
                    <a:pt x="31805" y="9944"/>
                    <a:pt x="33755" y="9944"/>
                  </a:cubicBezTo>
                  <a:cubicBezTo>
                    <a:pt x="33803" y="9944"/>
                    <a:pt x="33853" y="9947"/>
                    <a:pt x="33904" y="9952"/>
                  </a:cubicBezTo>
                  <a:cubicBezTo>
                    <a:pt x="34954" y="9952"/>
                    <a:pt x="37258" y="10720"/>
                    <a:pt x="38262" y="11379"/>
                  </a:cubicBezTo>
                  <a:cubicBezTo>
                    <a:pt x="38481" y="11535"/>
                    <a:pt x="39610" y="12413"/>
                    <a:pt x="39782" y="13259"/>
                  </a:cubicBezTo>
                  <a:cubicBezTo>
                    <a:pt x="39845" y="13542"/>
                    <a:pt x="39782" y="14043"/>
                    <a:pt x="40064" y="14513"/>
                  </a:cubicBezTo>
                  <a:cubicBezTo>
                    <a:pt x="40428" y="15115"/>
                    <a:pt x="40955" y="15305"/>
                    <a:pt x="41153" y="15305"/>
                  </a:cubicBezTo>
                  <a:cubicBezTo>
                    <a:pt x="41176" y="15305"/>
                    <a:pt x="41195" y="15302"/>
                    <a:pt x="41208" y="15297"/>
                  </a:cubicBezTo>
                  <a:cubicBezTo>
                    <a:pt x="41208" y="15297"/>
                    <a:pt x="41289" y="15314"/>
                    <a:pt x="41445" y="15314"/>
                  </a:cubicBezTo>
                  <a:cubicBezTo>
                    <a:pt x="41847" y="15314"/>
                    <a:pt x="42743" y="15201"/>
                    <a:pt x="44030" y="14388"/>
                  </a:cubicBezTo>
                  <a:cubicBezTo>
                    <a:pt x="45817" y="13259"/>
                    <a:pt x="46350" y="12100"/>
                    <a:pt x="46350" y="12100"/>
                  </a:cubicBezTo>
                  <a:cubicBezTo>
                    <a:pt x="46632" y="11520"/>
                    <a:pt x="46835" y="11065"/>
                    <a:pt x="46334" y="10313"/>
                  </a:cubicBezTo>
                  <a:cubicBezTo>
                    <a:pt x="46271" y="10219"/>
                    <a:pt x="44281" y="8291"/>
                    <a:pt x="43842" y="7789"/>
                  </a:cubicBezTo>
                  <a:cubicBezTo>
                    <a:pt x="41271" y="4858"/>
                    <a:pt x="37008" y="2428"/>
                    <a:pt x="33481" y="798"/>
                  </a:cubicBezTo>
                  <a:cubicBezTo>
                    <a:pt x="32212" y="217"/>
                    <a:pt x="30843" y="0"/>
                    <a:pt x="29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52"/>
            <p:cNvSpPr/>
            <p:nvPr/>
          </p:nvSpPr>
          <p:spPr>
            <a:xfrm>
              <a:off x="975325" y="884750"/>
              <a:ext cx="1157575" cy="1101500"/>
            </a:xfrm>
            <a:custGeom>
              <a:avLst/>
              <a:gdLst/>
              <a:ahLst/>
              <a:cxnLst/>
              <a:rect l="l" t="t" r="r" b="b"/>
              <a:pathLst>
                <a:path w="46303" h="44060" extrusionOk="0">
                  <a:moveTo>
                    <a:pt x="29397" y="0"/>
                  </a:moveTo>
                  <a:cubicBezTo>
                    <a:pt x="26230" y="0"/>
                    <a:pt x="23255" y="1222"/>
                    <a:pt x="22274" y="1707"/>
                  </a:cubicBezTo>
                  <a:cubicBezTo>
                    <a:pt x="18809" y="3385"/>
                    <a:pt x="17838" y="4294"/>
                    <a:pt x="15502" y="5767"/>
                  </a:cubicBezTo>
                  <a:lnTo>
                    <a:pt x="15471" y="5720"/>
                  </a:lnTo>
                  <a:cubicBezTo>
                    <a:pt x="14938" y="6096"/>
                    <a:pt x="14389" y="6472"/>
                    <a:pt x="13825" y="6849"/>
                  </a:cubicBezTo>
                  <a:cubicBezTo>
                    <a:pt x="13261" y="7225"/>
                    <a:pt x="12697" y="7585"/>
                    <a:pt x="12148" y="7930"/>
                  </a:cubicBezTo>
                  <a:lnTo>
                    <a:pt x="12179" y="7977"/>
                  </a:lnTo>
                  <a:cubicBezTo>
                    <a:pt x="10016" y="9498"/>
                    <a:pt x="8323" y="10689"/>
                    <a:pt x="5596" y="13071"/>
                  </a:cubicBezTo>
                  <a:cubicBezTo>
                    <a:pt x="4326" y="14169"/>
                    <a:pt x="3151" y="15814"/>
                    <a:pt x="1395" y="20814"/>
                  </a:cubicBezTo>
                  <a:cubicBezTo>
                    <a:pt x="0" y="24090"/>
                    <a:pt x="3715" y="40376"/>
                    <a:pt x="7712" y="44059"/>
                  </a:cubicBezTo>
                  <a:cubicBezTo>
                    <a:pt x="8151" y="44059"/>
                    <a:pt x="8402" y="44028"/>
                    <a:pt x="8370" y="43934"/>
                  </a:cubicBezTo>
                  <a:cubicBezTo>
                    <a:pt x="8214" y="43448"/>
                    <a:pt x="6489" y="39718"/>
                    <a:pt x="5533" y="35972"/>
                  </a:cubicBezTo>
                  <a:cubicBezTo>
                    <a:pt x="4562" y="32225"/>
                    <a:pt x="2054" y="26865"/>
                    <a:pt x="3386" y="22162"/>
                  </a:cubicBezTo>
                  <a:cubicBezTo>
                    <a:pt x="4718" y="17476"/>
                    <a:pt x="6866" y="15344"/>
                    <a:pt x="7461" y="14905"/>
                  </a:cubicBezTo>
                  <a:cubicBezTo>
                    <a:pt x="8041" y="14466"/>
                    <a:pt x="14718" y="5563"/>
                    <a:pt x="22697" y="3447"/>
                  </a:cubicBezTo>
                  <a:cubicBezTo>
                    <a:pt x="26064" y="2552"/>
                    <a:pt x="28386" y="2156"/>
                    <a:pt x="30183" y="2156"/>
                  </a:cubicBezTo>
                  <a:cubicBezTo>
                    <a:pt x="32634" y="2156"/>
                    <a:pt x="34108" y="2894"/>
                    <a:pt x="35926" y="4106"/>
                  </a:cubicBezTo>
                  <a:cubicBezTo>
                    <a:pt x="38960" y="6133"/>
                    <a:pt x="43635" y="12292"/>
                    <a:pt x="44558" y="12292"/>
                  </a:cubicBezTo>
                  <a:cubicBezTo>
                    <a:pt x="44598" y="12292"/>
                    <a:pt x="44631" y="12280"/>
                    <a:pt x="44656" y="12256"/>
                  </a:cubicBezTo>
                  <a:cubicBezTo>
                    <a:pt x="45283" y="11676"/>
                    <a:pt x="45644" y="11331"/>
                    <a:pt x="46302" y="10454"/>
                  </a:cubicBezTo>
                  <a:cubicBezTo>
                    <a:pt x="46287" y="10407"/>
                    <a:pt x="46255" y="10360"/>
                    <a:pt x="46224" y="10313"/>
                  </a:cubicBezTo>
                  <a:cubicBezTo>
                    <a:pt x="46161" y="10219"/>
                    <a:pt x="44171" y="8291"/>
                    <a:pt x="43732" y="7789"/>
                  </a:cubicBezTo>
                  <a:cubicBezTo>
                    <a:pt x="41161" y="4858"/>
                    <a:pt x="36898" y="2428"/>
                    <a:pt x="33371" y="798"/>
                  </a:cubicBezTo>
                  <a:cubicBezTo>
                    <a:pt x="32102" y="217"/>
                    <a:pt x="30733" y="0"/>
                    <a:pt x="29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52"/>
            <p:cNvSpPr/>
            <p:nvPr/>
          </p:nvSpPr>
          <p:spPr>
            <a:xfrm>
              <a:off x="838950" y="772975"/>
              <a:ext cx="900525" cy="729350"/>
            </a:xfrm>
            <a:custGeom>
              <a:avLst/>
              <a:gdLst/>
              <a:ahLst/>
              <a:cxnLst/>
              <a:rect l="l" t="t" r="r" b="b"/>
              <a:pathLst>
                <a:path w="36021" h="29174" extrusionOk="0">
                  <a:moveTo>
                    <a:pt x="33142" y="1"/>
                  </a:moveTo>
                  <a:cubicBezTo>
                    <a:pt x="28497" y="1"/>
                    <a:pt x="18715" y="4496"/>
                    <a:pt x="13684" y="8780"/>
                  </a:cubicBezTo>
                  <a:cubicBezTo>
                    <a:pt x="7697" y="13859"/>
                    <a:pt x="1" y="25505"/>
                    <a:pt x="2665" y="28577"/>
                  </a:cubicBezTo>
                  <a:cubicBezTo>
                    <a:pt x="3005" y="28973"/>
                    <a:pt x="3498" y="29173"/>
                    <a:pt x="4017" y="29173"/>
                  </a:cubicBezTo>
                  <a:cubicBezTo>
                    <a:pt x="4505" y="29173"/>
                    <a:pt x="5014" y="28997"/>
                    <a:pt x="5440" y="28640"/>
                  </a:cubicBezTo>
                  <a:cubicBezTo>
                    <a:pt x="5440" y="28640"/>
                    <a:pt x="8371" y="20614"/>
                    <a:pt x="17368" y="12950"/>
                  </a:cubicBezTo>
                  <a:cubicBezTo>
                    <a:pt x="26365" y="5269"/>
                    <a:pt x="34986" y="3435"/>
                    <a:pt x="34986" y="3435"/>
                  </a:cubicBezTo>
                  <a:cubicBezTo>
                    <a:pt x="35863" y="2699"/>
                    <a:pt x="36020" y="1476"/>
                    <a:pt x="35346" y="692"/>
                  </a:cubicBezTo>
                  <a:cubicBezTo>
                    <a:pt x="34925" y="215"/>
                    <a:pt x="34156" y="1"/>
                    <a:pt x="3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52"/>
            <p:cNvSpPr/>
            <p:nvPr/>
          </p:nvSpPr>
          <p:spPr>
            <a:xfrm>
              <a:off x="1199475" y="1031650"/>
              <a:ext cx="554500" cy="449625"/>
            </a:xfrm>
            <a:custGeom>
              <a:avLst/>
              <a:gdLst/>
              <a:ahLst/>
              <a:cxnLst/>
              <a:rect l="l" t="t" r="r" b="b"/>
              <a:pathLst>
                <a:path w="22180" h="17985" extrusionOk="0">
                  <a:moveTo>
                    <a:pt x="15580" y="1"/>
                  </a:moveTo>
                  <a:lnTo>
                    <a:pt x="0" y="10659"/>
                  </a:lnTo>
                  <a:cubicBezTo>
                    <a:pt x="0" y="10659"/>
                    <a:pt x="2773" y="17985"/>
                    <a:pt x="7672" y="17985"/>
                  </a:cubicBezTo>
                  <a:cubicBezTo>
                    <a:pt x="7995" y="17985"/>
                    <a:pt x="8327" y="17953"/>
                    <a:pt x="8668" y="17885"/>
                  </a:cubicBezTo>
                  <a:cubicBezTo>
                    <a:pt x="12257" y="17180"/>
                    <a:pt x="18480" y="13152"/>
                    <a:pt x="20000" y="10409"/>
                  </a:cubicBezTo>
                  <a:cubicBezTo>
                    <a:pt x="22179" y="6443"/>
                    <a:pt x="15580" y="1"/>
                    <a:pt x="15580" y="1"/>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52"/>
            <p:cNvSpPr/>
            <p:nvPr/>
          </p:nvSpPr>
          <p:spPr>
            <a:xfrm>
              <a:off x="1593275" y="1002050"/>
              <a:ext cx="50300" cy="79300"/>
            </a:xfrm>
            <a:custGeom>
              <a:avLst/>
              <a:gdLst/>
              <a:ahLst/>
              <a:cxnLst/>
              <a:rect l="l" t="t" r="r" b="b"/>
              <a:pathLst>
                <a:path w="2012" h="3172" extrusionOk="0">
                  <a:moveTo>
                    <a:pt x="873" y="1"/>
                  </a:moveTo>
                  <a:cubicBezTo>
                    <a:pt x="804" y="1"/>
                    <a:pt x="732" y="19"/>
                    <a:pt x="659" y="56"/>
                  </a:cubicBezTo>
                  <a:cubicBezTo>
                    <a:pt x="142" y="323"/>
                    <a:pt x="1" y="2031"/>
                    <a:pt x="32" y="2282"/>
                  </a:cubicBezTo>
                  <a:cubicBezTo>
                    <a:pt x="32" y="2282"/>
                    <a:pt x="878" y="2893"/>
                    <a:pt x="1443" y="3128"/>
                  </a:cubicBezTo>
                  <a:cubicBezTo>
                    <a:pt x="1512" y="3157"/>
                    <a:pt x="1573" y="3171"/>
                    <a:pt x="1627" y="3171"/>
                  </a:cubicBezTo>
                  <a:cubicBezTo>
                    <a:pt x="2011" y="3171"/>
                    <a:pt x="2011" y="2469"/>
                    <a:pt x="1819" y="1561"/>
                  </a:cubicBezTo>
                  <a:cubicBezTo>
                    <a:pt x="1631" y="660"/>
                    <a:pt x="1292" y="1"/>
                    <a:pt x="873" y="1"/>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52"/>
            <p:cNvSpPr/>
            <p:nvPr/>
          </p:nvSpPr>
          <p:spPr>
            <a:xfrm>
              <a:off x="1067025" y="831425"/>
              <a:ext cx="654800" cy="643550"/>
            </a:xfrm>
            <a:custGeom>
              <a:avLst/>
              <a:gdLst/>
              <a:ahLst/>
              <a:cxnLst/>
              <a:rect l="l" t="t" r="r" b="b"/>
              <a:pathLst>
                <a:path w="26192" h="25742" extrusionOk="0">
                  <a:moveTo>
                    <a:pt x="5349" y="0"/>
                  </a:moveTo>
                  <a:cubicBezTo>
                    <a:pt x="3964" y="0"/>
                    <a:pt x="2655" y="531"/>
                    <a:pt x="2069" y="1677"/>
                  </a:cubicBezTo>
                  <a:cubicBezTo>
                    <a:pt x="1364" y="3057"/>
                    <a:pt x="517" y="6082"/>
                    <a:pt x="4169" y="7540"/>
                  </a:cubicBezTo>
                  <a:cubicBezTo>
                    <a:pt x="1568" y="10314"/>
                    <a:pt x="0" y="14107"/>
                    <a:pt x="3825" y="19092"/>
                  </a:cubicBezTo>
                  <a:cubicBezTo>
                    <a:pt x="6926" y="23143"/>
                    <a:pt x="11580" y="25741"/>
                    <a:pt x="15856" y="25741"/>
                  </a:cubicBezTo>
                  <a:cubicBezTo>
                    <a:pt x="17717" y="25741"/>
                    <a:pt x="19507" y="25249"/>
                    <a:pt x="21066" y="24170"/>
                  </a:cubicBezTo>
                  <a:lnTo>
                    <a:pt x="21066" y="24186"/>
                  </a:lnTo>
                  <a:cubicBezTo>
                    <a:pt x="21129" y="24139"/>
                    <a:pt x="21176" y="24107"/>
                    <a:pt x="21223" y="24060"/>
                  </a:cubicBezTo>
                  <a:cubicBezTo>
                    <a:pt x="21270" y="24029"/>
                    <a:pt x="21333" y="23998"/>
                    <a:pt x="21380" y="23951"/>
                  </a:cubicBezTo>
                  <a:cubicBezTo>
                    <a:pt x="26192" y="19969"/>
                    <a:pt x="25502" y="11913"/>
                    <a:pt x="21051" y="6098"/>
                  </a:cubicBezTo>
                  <a:cubicBezTo>
                    <a:pt x="18798" y="3160"/>
                    <a:pt x="16444" y="2122"/>
                    <a:pt x="14201" y="2122"/>
                  </a:cubicBezTo>
                  <a:cubicBezTo>
                    <a:pt x="12699" y="2122"/>
                    <a:pt x="11246" y="2588"/>
                    <a:pt x="9906" y="3260"/>
                  </a:cubicBezTo>
                  <a:cubicBezTo>
                    <a:pt x="9644" y="1179"/>
                    <a:pt x="7412" y="0"/>
                    <a:pt x="5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52"/>
            <p:cNvSpPr/>
            <p:nvPr/>
          </p:nvSpPr>
          <p:spPr>
            <a:xfrm>
              <a:off x="1134800" y="1290300"/>
              <a:ext cx="71900" cy="54125"/>
            </a:xfrm>
            <a:custGeom>
              <a:avLst/>
              <a:gdLst/>
              <a:ahLst/>
              <a:cxnLst/>
              <a:rect l="l" t="t" r="r" b="b"/>
              <a:pathLst>
                <a:path w="2876" h="2165" extrusionOk="0">
                  <a:moveTo>
                    <a:pt x="972" y="1"/>
                  </a:moveTo>
                  <a:cubicBezTo>
                    <a:pt x="730" y="1"/>
                    <a:pt x="523" y="39"/>
                    <a:pt x="408" y="141"/>
                  </a:cubicBezTo>
                  <a:cubicBezTo>
                    <a:pt x="1" y="517"/>
                    <a:pt x="502" y="1113"/>
                    <a:pt x="1349" y="1646"/>
                  </a:cubicBezTo>
                  <a:cubicBezTo>
                    <a:pt x="1857" y="1960"/>
                    <a:pt x="2300" y="2165"/>
                    <a:pt x="2574" y="2165"/>
                  </a:cubicBezTo>
                  <a:cubicBezTo>
                    <a:pt x="2766" y="2165"/>
                    <a:pt x="2876" y="2065"/>
                    <a:pt x="2869" y="1834"/>
                  </a:cubicBezTo>
                  <a:cubicBezTo>
                    <a:pt x="2853" y="1269"/>
                    <a:pt x="2587" y="313"/>
                    <a:pt x="2587" y="313"/>
                  </a:cubicBezTo>
                  <a:cubicBezTo>
                    <a:pt x="2430" y="246"/>
                    <a:pt x="1587" y="1"/>
                    <a:pt x="972" y="1"/>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52"/>
            <p:cNvSpPr/>
            <p:nvPr/>
          </p:nvSpPr>
          <p:spPr>
            <a:xfrm>
              <a:off x="1299775" y="912900"/>
              <a:ext cx="16225" cy="7500"/>
            </a:xfrm>
            <a:custGeom>
              <a:avLst/>
              <a:gdLst/>
              <a:ahLst/>
              <a:cxnLst/>
              <a:rect l="l" t="t" r="r" b="b"/>
              <a:pathLst>
                <a:path w="649" h="300" extrusionOk="0">
                  <a:moveTo>
                    <a:pt x="606" y="0"/>
                  </a:moveTo>
                  <a:cubicBezTo>
                    <a:pt x="603" y="0"/>
                    <a:pt x="600" y="1"/>
                    <a:pt x="596" y="1"/>
                  </a:cubicBezTo>
                  <a:cubicBezTo>
                    <a:pt x="518" y="1"/>
                    <a:pt x="298" y="96"/>
                    <a:pt x="1" y="299"/>
                  </a:cubicBezTo>
                  <a:cubicBezTo>
                    <a:pt x="402" y="136"/>
                    <a:pt x="649" y="0"/>
                    <a:pt x="606" y="0"/>
                  </a:cubicBezTo>
                  <a:close/>
                </a:path>
              </a:pathLst>
            </a:custGeom>
            <a:solidFill>
              <a:srgbClr val="845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52"/>
            <p:cNvSpPr/>
            <p:nvPr/>
          </p:nvSpPr>
          <p:spPr>
            <a:xfrm>
              <a:off x="1067025" y="833375"/>
              <a:ext cx="605050" cy="641600"/>
            </a:xfrm>
            <a:custGeom>
              <a:avLst/>
              <a:gdLst/>
              <a:ahLst/>
              <a:cxnLst/>
              <a:rect l="l" t="t" r="r" b="b"/>
              <a:pathLst>
                <a:path w="24202" h="25664" extrusionOk="0">
                  <a:moveTo>
                    <a:pt x="4483" y="1"/>
                  </a:moveTo>
                  <a:cubicBezTo>
                    <a:pt x="3433" y="173"/>
                    <a:pt x="2524" y="706"/>
                    <a:pt x="2069" y="1599"/>
                  </a:cubicBezTo>
                  <a:cubicBezTo>
                    <a:pt x="1364" y="2979"/>
                    <a:pt x="517" y="6004"/>
                    <a:pt x="4169" y="7462"/>
                  </a:cubicBezTo>
                  <a:cubicBezTo>
                    <a:pt x="1568" y="10236"/>
                    <a:pt x="0" y="14029"/>
                    <a:pt x="3825" y="19014"/>
                  </a:cubicBezTo>
                  <a:cubicBezTo>
                    <a:pt x="6926" y="23065"/>
                    <a:pt x="11580" y="25663"/>
                    <a:pt x="15856" y="25663"/>
                  </a:cubicBezTo>
                  <a:cubicBezTo>
                    <a:pt x="17717" y="25663"/>
                    <a:pt x="19507" y="25171"/>
                    <a:pt x="21066" y="24092"/>
                  </a:cubicBezTo>
                  <a:lnTo>
                    <a:pt x="21066" y="24108"/>
                  </a:lnTo>
                  <a:cubicBezTo>
                    <a:pt x="21129" y="24061"/>
                    <a:pt x="21176" y="24029"/>
                    <a:pt x="21223" y="23982"/>
                  </a:cubicBezTo>
                  <a:cubicBezTo>
                    <a:pt x="21270" y="23951"/>
                    <a:pt x="21333" y="23920"/>
                    <a:pt x="21380" y="23873"/>
                  </a:cubicBezTo>
                  <a:cubicBezTo>
                    <a:pt x="22759" y="22728"/>
                    <a:pt x="23684" y="21239"/>
                    <a:pt x="24201" y="19562"/>
                  </a:cubicBezTo>
                  <a:lnTo>
                    <a:pt x="24201" y="19562"/>
                  </a:lnTo>
                  <a:cubicBezTo>
                    <a:pt x="22693" y="20851"/>
                    <a:pt x="19585" y="23220"/>
                    <a:pt x="16231" y="23220"/>
                  </a:cubicBezTo>
                  <a:cubicBezTo>
                    <a:pt x="15994" y="23220"/>
                    <a:pt x="15756" y="23208"/>
                    <a:pt x="15518" y="23183"/>
                  </a:cubicBezTo>
                  <a:cubicBezTo>
                    <a:pt x="10471" y="22666"/>
                    <a:pt x="4514" y="14891"/>
                    <a:pt x="5220" y="10079"/>
                  </a:cubicBezTo>
                  <a:cubicBezTo>
                    <a:pt x="5784" y="6270"/>
                    <a:pt x="8166" y="4201"/>
                    <a:pt x="9311" y="3480"/>
                  </a:cubicBezTo>
                  <a:lnTo>
                    <a:pt x="9311" y="3480"/>
                  </a:lnTo>
                  <a:cubicBezTo>
                    <a:pt x="8548" y="3782"/>
                    <a:pt x="7208" y="4209"/>
                    <a:pt x="6073" y="4209"/>
                  </a:cubicBezTo>
                  <a:cubicBezTo>
                    <a:pt x="4970" y="4209"/>
                    <a:pt x="4060" y="3806"/>
                    <a:pt x="4060" y="2493"/>
                  </a:cubicBezTo>
                  <a:cubicBezTo>
                    <a:pt x="4060" y="1458"/>
                    <a:pt x="4232" y="643"/>
                    <a:pt x="4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52"/>
            <p:cNvSpPr/>
            <p:nvPr/>
          </p:nvSpPr>
          <p:spPr>
            <a:xfrm>
              <a:off x="1108550" y="1826525"/>
              <a:ext cx="196750" cy="190575"/>
            </a:xfrm>
            <a:custGeom>
              <a:avLst/>
              <a:gdLst/>
              <a:ahLst/>
              <a:cxnLst/>
              <a:rect l="l" t="t" r="r" b="b"/>
              <a:pathLst>
                <a:path w="7870" h="7623" extrusionOk="0">
                  <a:moveTo>
                    <a:pt x="6695" y="0"/>
                  </a:moveTo>
                  <a:cubicBezTo>
                    <a:pt x="6669" y="0"/>
                    <a:pt x="6642" y="3"/>
                    <a:pt x="6615" y="9"/>
                  </a:cubicBezTo>
                  <a:cubicBezTo>
                    <a:pt x="5957" y="150"/>
                    <a:pt x="1" y="5166"/>
                    <a:pt x="1" y="5166"/>
                  </a:cubicBezTo>
                  <a:cubicBezTo>
                    <a:pt x="1" y="5166"/>
                    <a:pt x="2789" y="7622"/>
                    <a:pt x="3318" y="7622"/>
                  </a:cubicBezTo>
                  <a:cubicBezTo>
                    <a:pt x="3364" y="7622"/>
                    <a:pt x="3393" y="7604"/>
                    <a:pt x="3402" y="7564"/>
                  </a:cubicBezTo>
                  <a:cubicBezTo>
                    <a:pt x="3512" y="7047"/>
                    <a:pt x="7869" y="1906"/>
                    <a:pt x="7869" y="1906"/>
                  </a:cubicBezTo>
                  <a:cubicBezTo>
                    <a:pt x="7839" y="1500"/>
                    <a:pt x="7305" y="0"/>
                    <a:pt x="6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52"/>
            <p:cNvSpPr/>
            <p:nvPr/>
          </p:nvSpPr>
          <p:spPr>
            <a:xfrm>
              <a:off x="1793900" y="1771475"/>
              <a:ext cx="97600" cy="43525"/>
            </a:xfrm>
            <a:custGeom>
              <a:avLst/>
              <a:gdLst/>
              <a:ahLst/>
              <a:cxnLst/>
              <a:rect l="l" t="t" r="r" b="b"/>
              <a:pathLst>
                <a:path w="3904" h="1741" extrusionOk="0">
                  <a:moveTo>
                    <a:pt x="1694" y="1"/>
                  </a:moveTo>
                  <a:cubicBezTo>
                    <a:pt x="1600" y="1"/>
                    <a:pt x="1" y="597"/>
                    <a:pt x="1" y="597"/>
                  </a:cubicBezTo>
                  <a:cubicBezTo>
                    <a:pt x="17" y="706"/>
                    <a:pt x="377" y="1741"/>
                    <a:pt x="377" y="1741"/>
                  </a:cubicBezTo>
                  <a:lnTo>
                    <a:pt x="1177" y="1584"/>
                  </a:lnTo>
                  <a:cubicBezTo>
                    <a:pt x="1177" y="1584"/>
                    <a:pt x="2007" y="1615"/>
                    <a:pt x="2697" y="1615"/>
                  </a:cubicBezTo>
                  <a:cubicBezTo>
                    <a:pt x="3387" y="1615"/>
                    <a:pt x="3778" y="1380"/>
                    <a:pt x="3841" y="1004"/>
                  </a:cubicBezTo>
                  <a:cubicBezTo>
                    <a:pt x="3904" y="644"/>
                    <a:pt x="3402" y="205"/>
                    <a:pt x="3214" y="173"/>
                  </a:cubicBezTo>
                  <a:cubicBezTo>
                    <a:pt x="3042" y="158"/>
                    <a:pt x="1804" y="1"/>
                    <a:pt x="1694" y="1"/>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52"/>
            <p:cNvSpPr/>
            <p:nvPr/>
          </p:nvSpPr>
          <p:spPr>
            <a:xfrm>
              <a:off x="1921650" y="1640225"/>
              <a:ext cx="581550" cy="589750"/>
            </a:xfrm>
            <a:custGeom>
              <a:avLst/>
              <a:gdLst/>
              <a:ahLst/>
              <a:cxnLst/>
              <a:rect l="l" t="t" r="r" b="b"/>
              <a:pathLst>
                <a:path w="23262" h="23590" extrusionOk="0">
                  <a:moveTo>
                    <a:pt x="11992" y="0"/>
                  </a:moveTo>
                  <a:cubicBezTo>
                    <a:pt x="10001" y="1552"/>
                    <a:pt x="7995" y="3119"/>
                    <a:pt x="6004" y="4671"/>
                  </a:cubicBezTo>
                  <a:cubicBezTo>
                    <a:pt x="3998" y="6223"/>
                    <a:pt x="2007" y="7774"/>
                    <a:pt x="1" y="9342"/>
                  </a:cubicBezTo>
                  <a:cubicBezTo>
                    <a:pt x="1882" y="11709"/>
                    <a:pt x="3763" y="14091"/>
                    <a:pt x="5644" y="16458"/>
                  </a:cubicBezTo>
                  <a:cubicBezTo>
                    <a:pt x="7524" y="18841"/>
                    <a:pt x="9405" y="21223"/>
                    <a:pt x="11286" y="23590"/>
                  </a:cubicBezTo>
                  <a:cubicBezTo>
                    <a:pt x="13277" y="22038"/>
                    <a:pt x="15283" y="20486"/>
                    <a:pt x="17274" y="18919"/>
                  </a:cubicBezTo>
                  <a:cubicBezTo>
                    <a:pt x="19280" y="17367"/>
                    <a:pt x="21271" y="15815"/>
                    <a:pt x="23261" y="14264"/>
                  </a:cubicBezTo>
                  <a:cubicBezTo>
                    <a:pt x="21396" y="11881"/>
                    <a:pt x="19515" y="9499"/>
                    <a:pt x="17634" y="7132"/>
                  </a:cubicBezTo>
                  <a:cubicBezTo>
                    <a:pt x="15753" y="4749"/>
                    <a:pt x="13873" y="2367"/>
                    <a:pt x="11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52"/>
            <p:cNvSpPr/>
            <p:nvPr/>
          </p:nvSpPr>
          <p:spPr>
            <a:xfrm>
              <a:off x="1987875" y="1664125"/>
              <a:ext cx="505925" cy="585050"/>
            </a:xfrm>
            <a:custGeom>
              <a:avLst/>
              <a:gdLst/>
              <a:ahLst/>
              <a:cxnLst/>
              <a:rect l="l" t="t" r="r" b="b"/>
              <a:pathLst>
                <a:path w="20237" h="23402" extrusionOk="0">
                  <a:moveTo>
                    <a:pt x="9860" y="0"/>
                  </a:moveTo>
                  <a:cubicBezTo>
                    <a:pt x="8308" y="1066"/>
                    <a:pt x="6756" y="2132"/>
                    <a:pt x="5189" y="3213"/>
                  </a:cubicBezTo>
                  <a:cubicBezTo>
                    <a:pt x="3637" y="4279"/>
                    <a:pt x="2085" y="5361"/>
                    <a:pt x="518" y="6427"/>
                  </a:cubicBezTo>
                  <a:cubicBezTo>
                    <a:pt x="346" y="8386"/>
                    <a:pt x="173" y="10330"/>
                    <a:pt x="1" y="12289"/>
                  </a:cubicBezTo>
                  <a:cubicBezTo>
                    <a:pt x="1302" y="14138"/>
                    <a:pt x="2587" y="15988"/>
                    <a:pt x="3888" y="17838"/>
                  </a:cubicBezTo>
                  <a:cubicBezTo>
                    <a:pt x="5189" y="19703"/>
                    <a:pt x="6490" y="21552"/>
                    <a:pt x="7775" y="23402"/>
                  </a:cubicBezTo>
                  <a:cubicBezTo>
                    <a:pt x="9860" y="21976"/>
                    <a:pt x="11929" y="20549"/>
                    <a:pt x="14014" y="19123"/>
                  </a:cubicBezTo>
                  <a:cubicBezTo>
                    <a:pt x="16083" y="17681"/>
                    <a:pt x="18167" y="16254"/>
                    <a:pt x="20236" y="14828"/>
                  </a:cubicBezTo>
                  <a:cubicBezTo>
                    <a:pt x="18512" y="12352"/>
                    <a:pt x="16788" y="9875"/>
                    <a:pt x="15048" y="7414"/>
                  </a:cubicBezTo>
                  <a:cubicBezTo>
                    <a:pt x="13324" y="4938"/>
                    <a:pt x="11600" y="2461"/>
                    <a:pt x="9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52"/>
            <p:cNvSpPr/>
            <p:nvPr/>
          </p:nvSpPr>
          <p:spPr>
            <a:xfrm>
              <a:off x="2208500" y="1735825"/>
              <a:ext cx="78000" cy="90950"/>
            </a:xfrm>
            <a:custGeom>
              <a:avLst/>
              <a:gdLst/>
              <a:ahLst/>
              <a:cxnLst/>
              <a:rect l="l" t="t" r="r" b="b"/>
              <a:pathLst>
                <a:path w="3120" h="3638" extrusionOk="0">
                  <a:moveTo>
                    <a:pt x="1113" y="1"/>
                  </a:moveTo>
                  <a:cubicBezTo>
                    <a:pt x="737" y="251"/>
                    <a:pt x="361" y="502"/>
                    <a:pt x="0" y="769"/>
                  </a:cubicBezTo>
                  <a:cubicBezTo>
                    <a:pt x="659" y="1725"/>
                    <a:pt x="1333" y="2681"/>
                    <a:pt x="2007" y="3637"/>
                  </a:cubicBezTo>
                  <a:cubicBezTo>
                    <a:pt x="2367" y="3386"/>
                    <a:pt x="2743" y="3120"/>
                    <a:pt x="3120" y="2869"/>
                  </a:cubicBezTo>
                  <a:cubicBezTo>
                    <a:pt x="2446" y="1913"/>
                    <a:pt x="1772" y="957"/>
                    <a:pt x="1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52"/>
            <p:cNvSpPr/>
            <p:nvPr/>
          </p:nvSpPr>
          <p:spPr>
            <a:xfrm>
              <a:off x="2178725" y="1756200"/>
              <a:ext cx="97600" cy="119150"/>
            </a:xfrm>
            <a:custGeom>
              <a:avLst/>
              <a:gdLst/>
              <a:ahLst/>
              <a:cxnLst/>
              <a:rect l="l" t="t" r="r" b="b"/>
              <a:pathLst>
                <a:path w="3904" h="4766" extrusionOk="0">
                  <a:moveTo>
                    <a:pt x="1113" y="1"/>
                  </a:moveTo>
                  <a:cubicBezTo>
                    <a:pt x="737" y="251"/>
                    <a:pt x="376" y="502"/>
                    <a:pt x="0" y="769"/>
                  </a:cubicBezTo>
                  <a:cubicBezTo>
                    <a:pt x="925" y="2101"/>
                    <a:pt x="1865" y="3433"/>
                    <a:pt x="2790" y="4766"/>
                  </a:cubicBezTo>
                  <a:cubicBezTo>
                    <a:pt x="3166" y="4515"/>
                    <a:pt x="3543" y="4248"/>
                    <a:pt x="3903" y="3998"/>
                  </a:cubicBezTo>
                  <a:cubicBezTo>
                    <a:pt x="2978" y="2665"/>
                    <a:pt x="2053" y="1333"/>
                    <a:pt x="1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2"/>
            <p:cNvSpPr/>
            <p:nvPr/>
          </p:nvSpPr>
          <p:spPr>
            <a:xfrm>
              <a:off x="2148925" y="1776575"/>
              <a:ext cx="85850" cy="102300"/>
            </a:xfrm>
            <a:custGeom>
              <a:avLst/>
              <a:gdLst/>
              <a:ahLst/>
              <a:cxnLst/>
              <a:rect l="l" t="t" r="r" b="b"/>
              <a:pathLst>
                <a:path w="3434" h="4092" extrusionOk="0">
                  <a:moveTo>
                    <a:pt x="1114" y="1"/>
                  </a:moveTo>
                  <a:cubicBezTo>
                    <a:pt x="753" y="251"/>
                    <a:pt x="377" y="518"/>
                    <a:pt x="1" y="769"/>
                  </a:cubicBezTo>
                  <a:cubicBezTo>
                    <a:pt x="785" y="1882"/>
                    <a:pt x="1553" y="2979"/>
                    <a:pt x="2321" y="4092"/>
                  </a:cubicBezTo>
                  <a:cubicBezTo>
                    <a:pt x="2697" y="3825"/>
                    <a:pt x="3073" y="3574"/>
                    <a:pt x="3434" y="3324"/>
                  </a:cubicBezTo>
                  <a:cubicBezTo>
                    <a:pt x="2666" y="2211"/>
                    <a:pt x="1897" y="1114"/>
                    <a:pt x="1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2"/>
            <p:cNvSpPr/>
            <p:nvPr/>
          </p:nvSpPr>
          <p:spPr>
            <a:xfrm>
              <a:off x="2119550" y="1796950"/>
              <a:ext cx="92100" cy="111700"/>
            </a:xfrm>
            <a:custGeom>
              <a:avLst/>
              <a:gdLst/>
              <a:ahLst/>
              <a:cxnLst/>
              <a:rect l="l" t="t" r="r" b="b"/>
              <a:pathLst>
                <a:path w="3684" h="4468" extrusionOk="0">
                  <a:moveTo>
                    <a:pt x="1113" y="1"/>
                  </a:moveTo>
                  <a:cubicBezTo>
                    <a:pt x="737" y="252"/>
                    <a:pt x="361" y="518"/>
                    <a:pt x="0" y="769"/>
                  </a:cubicBezTo>
                  <a:cubicBezTo>
                    <a:pt x="862" y="2007"/>
                    <a:pt x="1709" y="3230"/>
                    <a:pt x="2571" y="4468"/>
                  </a:cubicBezTo>
                  <a:cubicBezTo>
                    <a:pt x="2947" y="4201"/>
                    <a:pt x="3323" y="3951"/>
                    <a:pt x="3684" y="3700"/>
                  </a:cubicBezTo>
                  <a:cubicBezTo>
                    <a:pt x="2822" y="2462"/>
                    <a:pt x="1975" y="1239"/>
                    <a:pt x="1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2"/>
            <p:cNvSpPr/>
            <p:nvPr/>
          </p:nvSpPr>
          <p:spPr>
            <a:xfrm>
              <a:off x="2089775" y="1817325"/>
              <a:ext cx="109725" cy="136400"/>
            </a:xfrm>
            <a:custGeom>
              <a:avLst/>
              <a:gdLst/>
              <a:ahLst/>
              <a:cxnLst/>
              <a:rect l="l" t="t" r="r" b="b"/>
              <a:pathLst>
                <a:path w="4389" h="5456" extrusionOk="0">
                  <a:moveTo>
                    <a:pt x="1113" y="1"/>
                  </a:moveTo>
                  <a:cubicBezTo>
                    <a:pt x="737" y="267"/>
                    <a:pt x="376" y="518"/>
                    <a:pt x="0" y="769"/>
                  </a:cubicBezTo>
                  <a:cubicBezTo>
                    <a:pt x="549" y="1553"/>
                    <a:pt x="1097" y="2336"/>
                    <a:pt x="1630" y="3104"/>
                  </a:cubicBezTo>
                  <a:cubicBezTo>
                    <a:pt x="2179" y="3888"/>
                    <a:pt x="2727" y="4672"/>
                    <a:pt x="3276" y="5455"/>
                  </a:cubicBezTo>
                  <a:cubicBezTo>
                    <a:pt x="3652" y="5205"/>
                    <a:pt x="4013" y="4938"/>
                    <a:pt x="4389" y="4687"/>
                  </a:cubicBezTo>
                  <a:cubicBezTo>
                    <a:pt x="3840" y="3904"/>
                    <a:pt x="3292" y="3120"/>
                    <a:pt x="2759" y="2352"/>
                  </a:cubicBezTo>
                  <a:cubicBezTo>
                    <a:pt x="2210" y="1568"/>
                    <a:pt x="1662" y="785"/>
                    <a:pt x="1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52"/>
            <p:cNvSpPr/>
            <p:nvPr/>
          </p:nvSpPr>
          <p:spPr>
            <a:xfrm>
              <a:off x="2100350" y="2001600"/>
              <a:ext cx="102675" cy="89325"/>
            </a:xfrm>
            <a:custGeom>
              <a:avLst/>
              <a:gdLst/>
              <a:ahLst/>
              <a:cxnLst/>
              <a:rect l="l" t="t" r="r" b="b"/>
              <a:pathLst>
                <a:path w="4107" h="3573" extrusionOk="0">
                  <a:moveTo>
                    <a:pt x="2060" y="1"/>
                  </a:moveTo>
                  <a:cubicBezTo>
                    <a:pt x="1794" y="1"/>
                    <a:pt x="1524" y="60"/>
                    <a:pt x="1270" y="185"/>
                  </a:cubicBezTo>
                  <a:cubicBezTo>
                    <a:pt x="376" y="608"/>
                    <a:pt x="0" y="1674"/>
                    <a:pt x="439" y="2567"/>
                  </a:cubicBezTo>
                  <a:cubicBezTo>
                    <a:pt x="755" y="3200"/>
                    <a:pt x="1406" y="3572"/>
                    <a:pt x="2073" y="3572"/>
                  </a:cubicBezTo>
                  <a:cubicBezTo>
                    <a:pt x="2331" y="3572"/>
                    <a:pt x="2592" y="3516"/>
                    <a:pt x="2837" y="3398"/>
                  </a:cubicBezTo>
                  <a:cubicBezTo>
                    <a:pt x="3746" y="2959"/>
                    <a:pt x="4107" y="1893"/>
                    <a:pt x="3684" y="1000"/>
                  </a:cubicBezTo>
                  <a:cubicBezTo>
                    <a:pt x="3370" y="372"/>
                    <a:pt x="2727"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52"/>
            <p:cNvSpPr/>
            <p:nvPr/>
          </p:nvSpPr>
          <p:spPr>
            <a:xfrm>
              <a:off x="2085450" y="1726425"/>
              <a:ext cx="237100" cy="124625"/>
            </a:xfrm>
            <a:custGeom>
              <a:avLst/>
              <a:gdLst/>
              <a:ahLst/>
              <a:cxnLst/>
              <a:rect l="l" t="t" r="r" b="b"/>
              <a:pathLst>
                <a:path w="9484" h="4985" extrusionOk="0">
                  <a:moveTo>
                    <a:pt x="6035" y="0"/>
                  </a:moveTo>
                  <a:cubicBezTo>
                    <a:pt x="5032" y="690"/>
                    <a:pt x="4013" y="1380"/>
                    <a:pt x="3010" y="2069"/>
                  </a:cubicBezTo>
                  <a:cubicBezTo>
                    <a:pt x="2007" y="2759"/>
                    <a:pt x="1004" y="3464"/>
                    <a:pt x="1" y="4154"/>
                  </a:cubicBezTo>
                  <a:cubicBezTo>
                    <a:pt x="16" y="4170"/>
                    <a:pt x="32" y="4201"/>
                    <a:pt x="48" y="4232"/>
                  </a:cubicBezTo>
                  <a:cubicBezTo>
                    <a:pt x="1035" y="3543"/>
                    <a:pt x="2038" y="2853"/>
                    <a:pt x="3026" y="2179"/>
                  </a:cubicBezTo>
                  <a:cubicBezTo>
                    <a:pt x="4029" y="1489"/>
                    <a:pt x="5016" y="800"/>
                    <a:pt x="6004" y="126"/>
                  </a:cubicBezTo>
                  <a:cubicBezTo>
                    <a:pt x="6568" y="925"/>
                    <a:pt x="7148" y="1740"/>
                    <a:pt x="7712" y="2555"/>
                  </a:cubicBezTo>
                  <a:cubicBezTo>
                    <a:pt x="8277" y="3370"/>
                    <a:pt x="8841" y="4170"/>
                    <a:pt x="9405" y="4985"/>
                  </a:cubicBezTo>
                  <a:cubicBezTo>
                    <a:pt x="9437" y="4969"/>
                    <a:pt x="9452" y="4953"/>
                    <a:pt x="9484" y="4938"/>
                  </a:cubicBezTo>
                  <a:cubicBezTo>
                    <a:pt x="8919" y="4123"/>
                    <a:pt x="8355" y="3308"/>
                    <a:pt x="7791" y="2493"/>
                  </a:cubicBezTo>
                  <a:cubicBezTo>
                    <a:pt x="7227" y="1693"/>
                    <a:pt x="6647" y="878"/>
                    <a:pt x="6082" y="63"/>
                  </a:cubicBezTo>
                  <a:cubicBezTo>
                    <a:pt x="6067" y="47"/>
                    <a:pt x="6051" y="16"/>
                    <a:pt x="60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52"/>
            <p:cNvSpPr/>
            <p:nvPr/>
          </p:nvSpPr>
          <p:spPr>
            <a:xfrm>
              <a:off x="2179100" y="2008950"/>
              <a:ext cx="254350" cy="177150"/>
            </a:xfrm>
            <a:custGeom>
              <a:avLst/>
              <a:gdLst/>
              <a:ahLst/>
              <a:cxnLst/>
              <a:rect l="l" t="t" r="r" b="b"/>
              <a:pathLst>
                <a:path w="10174" h="7086" extrusionOk="0">
                  <a:moveTo>
                    <a:pt x="10079" y="1"/>
                  </a:moveTo>
                  <a:cubicBezTo>
                    <a:pt x="8402" y="1160"/>
                    <a:pt x="6725" y="2320"/>
                    <a:pt x="5048" y="3480"/>
                  </a:cubicBezTo>
                  <a:cubicBezTo>
                    <a:pt x="3371" y="4624"/>
                    <a:pt x="1694" y="5784"/>
                    <a:pt x="1" y="6944"/>
                  </a:cubicBezTo>
                  <a:cubicBezTo>
                    <a:pt x="48" y="6991"/>
                    <a:pt x="79" y="7038"/>
                    <a:pt x="111" y="7085"/>
                  </a:cubicBezTo>
                  <a:cubicBezTo>
                    <a:pt x="1788" y="5925"/>
                    <a:pt x="3465" y="4781"/>
                    <a:pt x="5142" y="3621"/>
                  </a:cubicBezTo>
                  <a:cubicBezTo>
                    <a:pt x="6819" y="2461"/>
                    <a:pt x="8496" y="1317"/>
                    <a:pt x="10173" y="157"/>
                  </a:cubicBezTo>
                  <a:cubicBezTo>
                    <a:pt x="10142" y="110"/>
                    <a:pt x="10111" y="48"/>
                    <a:pt x="10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52"/>
            <p:cNvSpPr/>
            <p:nvPr/>
          </p:nvSpPr>
          <p:spPr>
            <a:xfrm>
              <a:off x="2175200" y="2003475"/>
              <a:ext cx="254325" cy="176750"/>
            </a:xfrm>
            <a:custGeom>
              <a:avLst/>
              <a:gdLst/>
              <a:ahLst/>
              <a:cxnLst/>
              <a:rect l="l" t="t" r="r" b="b"/>
              <a:pathLst>
                <a:path w="10173" h="7070" extrusionOk="0">
                  <a:moveTo>
                    <a:pt x="10079" y="0"/>
                  </a:moveTo>
                  <a:cubicBezTo>
                    <a:pt x="8402" y="1144"/>
                    <a:pt x="6724" y="2304"/>
                    <a:pt x="5032" y="3464"/>
                  </a:cubicBezTo>
                  <a:cubicBezTo>
                    <a:pt x="3354" y="4608"/>
                    <a:pt x="1677" y="5768"/>
                    <a:pt x="0" y="6928"/>
                  </a:cubicBezTo>
                  <a:cubicBezTo>
                    <a:pt x="31" y="6975"/>
                    <a:pt x="78" y="7022"/>
                    <a:pt x="110" y="7069"/>
                  </a:cubicBezTo>
                  <a:cubicBezTo>
                    <a:pt x="1787" y="5925"/>
                    <a:pt x="3464" y="4765"/>
                    <a:pt x="5141" y="3605"/>
                  </a:cubicBezTo>
                  <a:cubicBezTo>
                    <a:pt x="6818" y="2461"/>
                    <a:pt x="8496" y="1301"/>
                    <a:pt x="10173" y="141"/>
                  </a:cubicBezTo>
                  <a:cubicBezTo>
                    <a:pt x="10141"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2"/>
            <p:cNvSpPr/>
            <p:nvPr/>
          </p:nvSpPr>
          <p:spPr>
            <a:xfrm>
              <a:off x="2171275" y="1997600"/>
              <a:ext cx="254325" cy="177125"/>
            </a:xfrm>
            <a:custGeom>
              <a:avLst/>
              <a:gdLst/>
              <a:ahLst/>
              <a:cxnLst/>
              <a:rect l="l" t="t" r="r" b="b"/>
              <a:pathLst>
                <a:path w="10173" h="7085" extrusionOk="0">
                  <a:moveTo>
                    <a:pt x="10079" y="0"/>
                  </a:moveTo>
                  <a:cubicBezTo>
                    <a:pt x="8386" y="1160"/>
                    <a:pt x="6709" y="2320"/>
                    <a:pt x="5032" y="3464"/>
                  </a:cubicBezTo>
                  <a:cubicBezTo>
                    <a:pt x="3355" y="4624"/>
                    <a:pt x="1677" y="5784"/>
                    <a:pt x="0" y="6944"/>
                  </a:cubicBezTo>
                  <a:cubicBezTo>
                    <a:pt x="32" y="6991"/>
                    <a:pt x="63" y="7038"/>
                    <a:pt x="94" y="7085"/>
                  </a:cubicBezTo>
                  <a:cubicBezTo>
                    <a:pt x="1787" y="5925"/>
                    <a:pt x="3464" y="4765"/>
                    <a:pt x="5142" y="3621"/>
                  </a:cubicBezTo>
                  <a:cubicBezTo>
                    <a:pt x="6819" y="2461"/>
                    <a:pt x="8496" y="1301"/>
                    <a:pt x="10173" y="157"/>
                  </a:cubicBezTo>
                  <a:cubicBezTo>
                    <a:pt x="10142"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52"/>
            <p:cNvSpPr/>
            <p:nvPr/>
          </p:nvSpPr>
          <p:spPr>
            <a:xfrm>
              <a:off x="2167350" y="1991700"/>
              <a:ext cx="254350" cy="177150"/>
            </a:xfrm>
            <a:custGeom>
              <a:avLst/>
              <a:gdLst/>
              <a:ahLst/>
              <a:cxnLst/>
              <a:rect l="l" t="t" r="r" b="b"/>
              <a:pathLst>
                <a:path w="10174" h="7086" extrusionOk="0">
                  <a:moveTo>
                    <a:pt x="10064" y="1"/>
                  </a:moveTo>
                  <a:cubicBezTo>
                    <a:pt x="8386" y="1161"/>
                    <a:pt x="6709" y="2321"/>
                    <a:pt x="5032" y="3481"/>
                  </a:cubicBezTo>
                  <a:cubicBezTo>
                    <a:pt x="3355" y="4625"/>
                    <a:pt x="1678" y="5785"/>
                    <a:pt x="1" y="6945"/>
                  </a:cubicBezTo>
                  <a:cubicBezTo>
                    <a:pt x="32" y="6992"/>
                    <a:pt x="63" y="7039"/>
                    <a:pt x="95" y="7086"/>
                  </a:cubicBezTo>
                  <a:cubicBezTo>
                    <a:pt x="1772" y="5941"/>
                    <a:pt x="3465" y="4782"/>
                    <a:pt x="5142" y="3622"/>
                  </a:cubicBezTo>
                  <a:cubicBezTo>
                    <a:pt x="6819" y="2462"/>
                    <a:pt x="8496" y="1318"/>
                    <a:pt x="10173" y="158"/>
                  </a:cubicBezTo>
                  <a:cubicBezTo>
                    <a:pt x="10142" y="111"/>
                    <a:pt x="10095" y="64"/>
                    <a:pt x="10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52"/>
            <p:cNvSpPr/>
            <p:nvPr/>
          </p:nvSpPr>
          <p:spPr>
            <a:xfrm>
              <a:off x="2163050" y="1986225"/>
              <a:ext cx="254725" cy="177150"/>
            </a:xfrm>
            <a:custGeom>
              <a:avLst/>
              <a:gdLst/>
              <a:ahLst/>
              <a:cxnLst/>
              <a:rect l="l" t="t" r="r" b="b"/>
              <a:pathLst>
                <a:path w="10189" h="7086" extrusionOk="0">
                  <a:moveTo>
                    <a:pt x="10079" y="0"/>
                  </a:moveTo>
                  <a:cubicBezTo>
                    <a:pt x="8402" y="1160"/>
                    <a:pt x="6724" y="2305"/>
                    <a:pt x="5047" y="3464"/>
                  </a:cubicBezTo>
                  <a:cubicBezTo>
                    <a:pt x="3370" y="4624"/>
                    <a:pt x="1693" y="5769"/>
                    <a:pt x="0" y="6929"/>
                  </a:cubicBezTo>
                  <a:cubicBezTo>
                    <a:pt x="47" y="6976"/>
                    <a:pt x="79" y="7023"/>
                    <a:pt x="110" y="7085"/>
                  </a:cubicBezTo>
                  <a:cubicBezTo>
                    <a:pt x="1787" y="5925"/>
                    <a:pt x="3464" y="4765"/>
                    <a:pt x="5141" y="3606"/>
                  </a:cubicBezTo>
                  <a:cubicBezTo>
                    <a:pt x="6819" y="2461"/>
                    <a:pt x="8496" y="1301"/>
                    <a:pt x="10188" y="142"/>
                  </a:cubicBezTo>
                  <a:cubicBezTo>
                    <a:pt x="10157" y="95"/>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52"/>
            <p:cNvSpPr/>
            <p:nvPr/>
          </p:nvSpPr>
          <p:spPr>
            <a:xfrm>
              <a:off x="2159125" y="1980350"/>
              <a:ext cx="254350" cy="177150"/>
            </a:xfrm>
            <a:custGeom>
              <a:avLst/>
              <a:gdLst/>
              <a:ahLst/>
              <a:cxnLst/>
              <a:rect l="l" t="t" r="r" b="b"/>
              <a:pathLst>
                <a:path w="10174" h="7086" extrusionOk="0">
                  <a:moveTo>
                    <a:pt x="10079" y="0"/>
                  </a:moveTo>
                  <a:cubicBezTo>
                    <a:pt x="8402" y="1160"/>
                    <a:pt x="6725" y="2320"/>
                    <a:pt x="5048" y="3464"/>
                  </a:cubicBezTo>
                  <a:cubicBezTo>
                    <a:pt x="3370" y="4624"/>
                    <a:pt x="1678" y="5784"/>
                    <a:pt x="0" y="6944"/>
                  </a:cubicBezTo>
                  <a:cubicBezTo>
                    <a:pt x="32" y="6991"/>
                    <a:pt x="79" y="7038"/>
                    <a:pt x="110" y="7085"/>
                  </a:cubicBezTo>
                  <a:cubicBezTo>
                    <a:pt x="1787" y="5925"/>
                    <a:pt x="3464" y="4781"/>
                    <a:pt x="5142" y="3621"/>
                  </a:cubicBezTo>
                  <a:cubicBezTo>
                    <a:pt x="6819" y="2461"/>
                    <a:pt x="8496" y="1301"/>
                    <a:pt x="10173" y="157"/>
                  </a:cubicBezTo>
                  <a:cubicBezTo>
                    <a:pt x="10142"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2"/>
            <p:cNvSpPr/>
            <p:nvPr/>
          </p:nvSpPr>
          <p:spPr>
            <a:xfrm>
              <a:off x="2155200" y="1974850"/>
              <a:ext cx="254350" cy="176775"/>
            </a:xfrm>
            <a:custGeom>
              <a:avLst/>
              <a:gdLst/>
              <a:ahLst/>
              <a:cxnLst/>
              <a:rect l="l" t="t" r="r" b="b"/>
              <a:pathLst>
                <a:path w="10174" h="7071" extrusionOk="0">
                  <a:moveTo>
                    <a:pt x="10079" y="1"/>
                  </a:moveTo>
                  <a:cubicBezTo>
                    <a:pt x="8386" y="1145"/>
                    <a:pt x="6709" y="2305"/>
                    <a:pt x="5032" y="3465"/>
                  </a:cubicBezTo>
                  <a:cubicBezTo>
                    <a:pt x="3355" y="4609"/>
                    <a:pt x="1678" y="5769"/>
                    <a:pt x="1" y="6929"/>
                  </a:cubicBezTo>
                  <a:cubicBezTo>
                    <a:pt x="32" y="6976"/>
                    <a:pt x="63" y="7023"/>
                    <a:pt x="110" y="7070"/>
                  </a:cubicBezTo>
                  <a:cubicBezTo>
                    <a:pt x="1788" y="5926"/>
                    <a:pt x="3465" y="4766"/>
                    <a:pt x="5142" y="3606"/>
                  </a:cubicBezTo>
                  <a:cubicBezTo>
                    <a:pt x="6819" y="2462"/>
                    <a:pt x="8496" y="1302"/>
                    <a:pt x="10173" y="142"/>
                  </a:cubicBezTo>
                  <a:cubicBezTo>
                    <a:pt x="10142" y="95"/>
                    <a:pt x="10111" y="48"/>
                    <a:pt x="10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52"/>
            <p:cNvSpPr/>
            <p:nvPr/>
          </p:nvSpPr>
          <p:spPr>
            <a:xfrm>
              <a:off x="2151275" y="1968975"/>
              <a:ext cx="254350" cy="177150"/>
            </a:xfrm>
            <a:custGeom>
              <a:avLst/>
              <a:gdLst/>
              <a:ahLst/>
              <a:cxnLst/>
              <a:rect l="l" t="t" r="r" b="b"/>
              <a:pathLst>
                <a:path w="10174" h="7086" extrusionOk="0">
                  <a:moveTo>
                    <a:pt x="10064" y="1"/>
                  </a:moveTo>
                  <a:cubicBezTo>
                    <a:pt x="8387" y="1161"/>
                    <a:pt x="6710" y="2305"/>
                    <a:pt x="5032" y="3465"/>
                  </a:cubicBezTo>
                  <a:cubicBezTo>
                    <a:pt x="3355" y="4625"/>
                    <a:pt x="1678" y="5785"/>
                    <a:pt x="1" y="6929"/>
                  </a:cubicBezTo>
                  <a:cubicBezTo>
                    <a:pt x="32" y="6976"/>
                    <a:pt x="64" y="7039"/>
                    <a:pt x="95" y="7086"/>
                  </a:cubicBezTo>
                  <a:cubicBezTo>
                    <a:pt x="1772" y="5926"/>
                    <a:pt x="3465" y="4766"/>
                    <a:pt x="5142" y="3622"/>
                  </a:cubicBezTo>
                  <a:cubicBezTo>
                    <a:pt x="6819" y="2462"/>
                    <a:pt x="8496" y="1302"/>
                    <a:pt x="10174" y="142"/>
                  </a:cubicBezTo>
                  <a:cubicBezTo>
                    <a:pt x="10142" y="95"/>
                    <a:pt x="10111" y="48"/>
                    <a:pt x="10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52"/>
            <p:cNvSpPr/>
            <p:nvPr/>
          </p:nvSpPr>
          <p:spPr>
            <a:xfrm>
              <a:off x="2147375" y="1963100"/>
              <a:ext cx="254325" cy="177150"/>
            </a:xfrm>
            <a:custGeom>
              <a:avLst/>
              <a:gdLst/>
              <a:ahLst/>
              <a:cxnLst/>
              <a:rect l="l" t="t" r="r" b="b"/>
              <a:pathLst>
                <a:path w="10173" h="7086" extrusionOk="0">
                  <a:moveTo>
                    <a:pt x="10063" y="1"/>
                  </a:moveTo>
                  <a:cubicBezTo>
                    <a:pt x="8386" y="1161"/>
                    <a:pt x="6709" y="2320"/>
                    <a:pt x="5032" y="3480"/>
                  </a:cubicBezTo>
                  <a:cubicBezTo>
                    <a:pt x="3355" y="4625"/>
                    <a:pt x="1677" y="5785"/>
                    <a:pt x="0" y="6944"/>
                  </a:cubicBezTo>
                  <a:cubicBezTo>
                    <a:pt x="32" y="6991"/>
                    <a:pt x="63" y="7038"/>
                    <a:pt x="94" y="7085"/>
                  </a:cubicBezTo>
                  <a:cubicBezTo>
                    <a:pt x="1771" y="5926"/>
                    <a:pt x="3449" y="4781"/>
                    <a:pt x="5126" y="3621"/>
                  </a:cubicBezTo>
                  <a:cubicBezTo>
                    <a:pt x="6803" y="2462"/>
                    <a:pt x="8496" y="1302"/>
                    <a:pt x="10173" y="157"/>
                  </a:cubicBezTo>
                  <a:cubicBezTo>
                    <a:pt x="10141" y="110"/>
                    <a:pt x="10094" y="48"/>
                    <a:pt x="10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52"/>
            <p:cNvSpPr/>
            <p:nvPr/>
          </p:nvSpPr>
          <p:spPr>
            <a:xfrm>
              <a:off x="2143050" y="1957625"/>
              <a:ext cx="254350" cy="176750"/>
            </a:xfrm>
            <a:custGeom>
              <a:avLst/>
              <a:gdLst/>
              <a:ahLst/>
              <a:cxnLst/>
              <a:rect l="l" t="t" r="r" b="b"/>
              <a:pathLst>
                <a:path w="10174" h="7070" extrusionOk="0">
                  <a:moveTo>
                    <a:pt x="10079" y="0"/>
                  </a:moveTo>
                  <a:cubicBezTo>
                    <a:pt x="8402" y="1144"/>
                    <a:pt x="6725" y="2304"/>
                    <a:pt x="5048" y="3464"/>
                  </a:cubicBezTo>
                  <a:cubicBezTo>
                    <a:pt x="3371" y="4608"/>
                    <a:pt x="1694" y="5768"/>
                    <a:pt x="1" y="6928"/>
                  </a:cubicBezTo>
                  <a:cubicBezTo>
                    <a:pt x="48" y="6975"/>
                    <a:pt x="79" y="7022"/>
                    <a:pt x="111" y="7069"/>
                  </a:cubicBezTo>
                  <a:cubicBezTo>
                    <a:pt x="1788" y="5925"/>
                    <a:pt x="3465" y="4765"/>
                    <a:pt x="5142" y="3605"/>
                  </a:cubicBezTo>
                  <a:cubicBezTo>
                    <a:pt x="6819" y="2461"/>
                    <a:pt x="8496" y="1301"/>
                    <a:pt x="10173" y="141"/>
                  </a:cubicBezTo>
                  <a:cubicBezTo>
                    <a:pt x="10142" y="94"/>
                    <a:pt x="10111"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52"/>
            <p:cNvSpPr/>
            <p:nvPr/>
          </p:nvSpPr>
          <p:spPr>
            <a:xfrm>
              <a:off x="2139150" y="1951750"/>
              <a:ext cx="254325" cy="177125"/>
            </a:xfrm>
            <a:custGeom>
              <a:avLst/>
              <a:gdLst/>
              <a:ahLst/>
              <a:cxnLst/>
              <a:rect l="l" t="t" r="r" b="b"/>
              <a:pathLst>
                <a:path w="10173" h="7085" extrusionOk="0">
                  <a:moveTo>
                    <a:pt x="10079" y="0"/>
                  </a:moveTo>
                  <a:cubicBezTo>
                    <a:pt x="8401" y="1160"/>
                    <a:pt x="6724" y="2320"/>
                    <a:pt x="5031" y="3464"/>
                  </a:cubicBezTo>
                  <a:cubicBezTo>
                    <a:pt x="3354" y="4624"/>
                    <a:pt x="1677" y="5784"/>
                    <a:pt x="0" y="6944"/>
                  </a:cubicBezTo>
                  <a:cubicBezTo>
                    <a:pt x="31" y="6991"/>
                    <a:pt x="78" y="7038"/>
                    <a:pt x="110" y="7085"/>
                  </a:cubicBezTo>
                  <a:cubicBezTo>
                    <a:pt x="1787" y="5925"/>
                    <a:pt x="3464" y="4765"/>
                    <a:pt x="5141" y="3621"/>
                  </a:cubicBezTo>
                  <a:cubicBezTo>
                    <a:pt x="6818" y="2461"/>
                    <a:pt x="8496" y="1301"/>
                    <a:pt x="10173" y="141"/>
                  </a:cubicBezTo>
                  <a:cubicBezTo>
                    <a:pt x="10141" y="94"/>
                    <a:pt x="10110" y="47"/>
                    <a:pt x="10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52"/>
            <p:cNvSpPr/>
            <p:nvPr/>
          </p:nvSpPr>
          <p:spPr>
            <a:xfrm>
              <a:off x="2085450" y="1966625"/>
              <a:ext cx="63125" cy="45475"/>
            </a:xfrm>
            <a:custGeom>
              <a:avLst/>
              <a:gdLst/>
              <a:ahLst/>
              <a:cxnLst/>
              <a:rect l="l" t="t" r="r" b="b"/>
              <a:pathLst>
                <a:path w="2525" h="1819" extrusionOk="0">
                  <a:moveTo>
                    <a:pt x="2430" y="1"/>
                  </a:moveTo>
                  <a:cubicBezTo>
                    <a:pt x="1615" y="565"/>
                    <a:pt x="816" y="1114"/>
                    <a:pt x="1" y="1678"/>
                  </a:cubicBezTo>
                  <a:cubicBezTo>
                    <a:pt x="48" y="1725"/>
                    <a:pt x="79" y="1772"/>
                    <a:pt x="110" y="1819"/>
                  </a:cubicBezTo>
                  <a:cubicBezTo>
                    <a:pt x="910" y="1270"/>
                    <a:pt x="1725" y="706"/>
                    <a:pt x="2524" y="157"/>
                  </a:cubicBezTo>
                  <a:cubicBezTo>
                    <a:pt x="2493" y="110"/>
                    <a:pt x="2462" y="63"/>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52"/>
            <p:cNvSpPr/>
            <p:nvPr/>
          </p:nvSpPr>
          <p:spPr>
            <a:xfrm>
              <a:off x="2081525" y="1961150"/>
              <a:ext cx="63125" cy="45475"/>
            </a:xfrm>
            <a:custGeom>
              <a:avLst/>
              <a:gdLst/>
              <a:ahLst/>
              <a:cxnLst/>
              <a:rect l="l" t="t" r="r" b="b"/>
              <a:pathLst>
                <a:path w="2525" h="1819" extrusionOk="0">
                  <a:moveTo>
                    <a:pt x="2415" y="0"/>
                  </a:moveTo>
                  <a:cubicBezTo>
                    <a:pt x="1615" y="549"/>
                    <a:pt x="800" y="1113"/>
                    <a:pt x="1" y="1662"/>
                  </a:cubicBezTo>
                  <a:cubicBezTo>
                    <a:pt x="32" y="1709"/>
                    <a:pt x="64" y="1772"/>
                    <a:pt x="111" y="1819"/>
                  </a:cubicBezTo>
                  <a:cubicBezTo>
                    <a:pt x="910" y="1254"/>
                    <a:pt x="1725" y="706"/>
                    <a:pt x="2524" y="141"/>
                  </a:cubicBezTo>
                  <a:cubicBezTo>
                    <a:pt x="2493" y="94"/>
                    <a:pt x="2462" y="47"/>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52"/>
            <p:cNvSpPr/>
            <p:nvPr/>
          </p:nvSpPr>
          <p:spPr>
            <a:xfrm>
              <a:off x="2077625" y="1955275"/>
              <a:ext cx="63100" cy="45475"/>
            </a:xfrm>
            <a:custGeom>
              <a:avLst/>
              <a:gdLst/>
              <a:ahLst/>
              <a:cxnLst/>
              <a:rect l="l" t="t" r="r" b="b"/>
              <a:pathLst>
                <a:path w="2524" h="1819" extrusionOk="0">
                  <a:moveTo>
                    <a:pt x="2414" y="0"/>
                  </a:moveTo>
                  <a:cubicBezTo>
                    <a:pt x="1615" y="564"/>
                    <a:pt x="800" y="1113"/>
                    <a:pt x="0" y="1677"/>
                  </a:cubicBezTo>
                  <a:cubicBezTo>
                    <a:pt x="32" y="1724"/>
                    <a:pt x="63" y="1771"/>
                    <a:pt x="94" y="1818"/>
                  </a:cubicBezTo>
                  <a:cubicBezTo>
                    <a:pt x="909" y="1254"/>
                    <a:pt x="1709" y="706"/>
                    <a:pt x="2524" y="157"/>
                  </a:cubicBezTo>
                  <a:cubicBezTo>
                    <a:pt x="2492" y="94"/>
                    <a:pt x="2445"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2"/>
            <p:cNvSpPr/>
            <p:nvPr/>
          </p:nvSpPr>
          <p:spPr>
            <a:xfrm>
              <a:off x="2073300" y="1949400"/>
              <a:ext cx="63500" cy="45475"/>
            </a:xfrm>
            <a:custGeom>
              <a:avLst/>
              <a:gdLst/>
              <a:ahLst/>
              <a:cxnLst/>
              <a:rect l="l" t="t" r="r" b="b"/>
              <a:pathLst>
                <a:path w="2540" h="1819" extrusionOk="0">
                  <a:moveTo>
                    <a:pt x="2430" y="0"/>
                  </a:moveTo>
                  <a:cubicBezTo>
                    <a:pt x="1615" y="564"/>
                    <a:pt x="816" y="1113"/>
                    <a:pt x="1" y="1677"/>
                  </a:cubicBezTo>
                  <a:cubicBezTo>
                    <a:pt x="48" y="1724"/>
                    <a:pt x="79" y="1771"/>
                    <a:pt x="110" y="1818"/>
                  </a:cubicBezTo>
                  <a:cubicBezTo>
                    <a:pt x="926" y="1270"/>
                    <a:pt x="1725" y="705"/>
                    <a:pt x="2540" y="157"/>
                  </a:cubicBezTo>
                  <a:cubicBezTo>
                    <a:pt x="2493" y="110"/>
                    <a:pt x="2462" y="63"/>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2"/>
            <p:cNvSpPr/>
            <p:nvPr/>
          </p:nvSpPr>
          <p:spPr>
            <a:xfrm>
              <a:off x="2069400" y="1943900"/>
              <a:ext cx="63100" cy="45475"/>
            </a:xfrm>
            <a:custGeom>
              <a:avLst/>
              <a:gdLst/>
              <a:ahLst/>
              <a:cxnLst/>
              <a:rect l="l" t="t" r="r" b="b"/>
              <a:pathLst>
                <a:path w="2524" h="1819" extrusionOk="0">
                  <a:moveTo>
                    <a:pt x="2430" y="1"/>
                  </a:moveTo>
                  <a:cubicBezTo>
                    <a:pt x="1614" y="549"/>
                    <a:pt x="815" y="1114"/>
                    <a:pt x="0" y="1662"/>
                  </a:cubicBezTo>
                  <a:cubicBezTo>
                    <a:pt x="47" y="1709"/>
                    <a:pt x="78" y="1772"/>
                    <a:pt x="110" y="1819"/>
                  </a:cubicBezTo>
                  <a:cubicBezTo>
                    <a:pt x="909" y="1255"/>
                    <a:pt x="1724" y="706"/>
                    <a:pt x="2524" y="142"/>
                  </a:cubicBezTo>
                  <a:cubicBezTo>
                    <a:pt x="2492"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2"/>
            <p:cNvSpPr/>
            <p:nvPr/>
          </p:nvSpPr>
          <p:spPr>
            <a:xfrm>
              <a:off x="2065475" y="1938025"/>
              <a:ext cx="63100" cy="45475"/>
            </a:xfrm>
            <a:custGeom>
              <a:avLst/>
              <a:gdLst/>
              <a:ahLst/>
              <a:cxnLst/>
              <a:rect l="l" t="t" r="r" b="b"/>
              <a:pathLst>
                <a:path w="2524" h="1819" extrusionOk="0">
                  <a:moveTo>
                    <a:pt x="2430" y="1"/>
                  </a:moveTo>
                  <a:cubicBezTo>
                    <a:pt x="1615" y="565"/>
                    <a:pt x="800" y="1113"/>
                    <a:pt x="0" y="1678"/>
                  </a:cubicBezTo>
                  <a:cubicBezTo>
                    <a:pt x="32" y="1725"/>
                    <a:pt x="63" y="1772"/>
                    <a:pt x="110" y="1819"/>
                  </a:cubicBezTo>
                  <a:cubicBezTo>
                    <a:pt x="909" y="1254"/>
                    <a:pt x="1724" y="706"/>
                    <a:pt x="2524" y="157"/>
                  </a:cubicBezTo>
                  <a:cubicBezTo>
                    <a:pt x="2492"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2"/>
            <p:cNvSpPr/>
            <p:nvPr/>
          </p:nvSpPr>
          <p:spPr>
            <a:xfrm>
              <a:off x="2061550" y="1932550"/>
              <a:ext cx="63125" cy="45075"/>
            </a:xfrm>
            <a:custGeom>
              <a:avLst/>
              <a:gdLst/>
              <a:ahLst/>
              <a:cxnLst/>
              <a:rect l="l" t="t" r="r" b="b"/>
              <a:pathLst>
                <a:path w="2525" h="1803" extrusionOk="0">
                  <a:moveTo>
                    <a:pt x="2414" y="0"/>
                  </a:moveTo>
                  <a:cubicBezTo>
                    <a:pt x="1615" y="549"/>
                    <a:pt x="800" y="1097"/>
                    <a:pt x="1" y="1662"/>
                  </a:cubicBezTo>
                  <a:cubicBezTo>
                    <a:pt x="32" y="1709"/>
                    <a:pt x="63" y="1756"/>
                    <a:pt x="95" y="1803"/>
                  </a:cubicBezTo>
                  <a:cubicBezTo>
                    <a:pt x="910" y="1254"/>
                    <a:pt x="1709" y="690"/>
                    <a:pt x="2524" y="141"/>
                  </a:cubicBezTo>
                  <a:cubicBezTo>
                    <a:pt x="2493" y="94"/>
                    <a:pt x="2446"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2"/>
            <p:cNvSpPr/>
            <p:nvPr/>
          </p:nvSpPr>
          <p:spPr>
            <a:xfrm>
              <a:off x="2057250" y="1926650"/>
              <a:ext cx="63500" cy="45500"/>
            </a:xfrm>
            <a:custGeom>
              <a:avLst/>
              <a:gdLst/>
              <a:ahLst/>
              <a:cxnLst/>
              <a:rect l="l" t="t" r="r" b="b"/>
              <a:pathLst>
                <a:path w="2540" h="1820" extrusionOk="0">
                  <a:moveTo>
                    <a:pt x="2430" y="1"/>
                  </a:moveTo>
                  <a:cubicBezTo>
                    <a:pt x="1630" y="550"/>
                    <a:pt x="815" y="1114"/>
                    <a:pt x="0" y="1662"/>
                  </a:cubicBezTo>
                  <a:cubicBezTo>
                    <a:pt x="47" y="1725"/>
                    <a:pt x="78" y="1772"/>
                    <a:pt x="110" y="1819"/>
                  </a:cubicBezTo>
                  <a:cubicBezTo>
                    <a:pt x="925" y="1255"/>
                    <a:pt x="1724" y="706"/>
                    <a:pt x="2539" y="142"/>
                  </a:cubicBezTo>
                  <a:cubicBezTo>
                    <a:pt x="2508"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2"/>
            <p:cNvSpPr/>
            <p:nvPr/>
          </p:nvSpPr>
          <p:spPr>
            <a:xfrm>
              <a:off x="2053325" y="1920775"/>
              <a:ext cx="63100" cy="45500"/>
            </a:xfrm>
            <a:custGeom>
              <a:avLst/>
              <a:gdLst/>
              <a:ahLst/>
              <a:cxnLst/>
              <a:rect l="l" t="t" r="r" b="b"/>
              <a:pathLst>
                <a:path w="2524" h="1820" extrusionOk="0">
                  <a:moveTo>
                    <a:pt x="2430" y="1"/>
                  </a:moveTo>
                  <a:cubicBezTo>
                    <a:pt x="1615" y="565"/>
                    <a:pt x="815" y="1114"/>
                    <a:pt x="0" y="1678"/>
                  </a:cubicBezTo>
                  <a:cubicBezTo>
                    <a:pt x="32" y="1725"/>
                    <a:pt x="79" y="1772"/>
                    <a:pt x="110" y="1819"/>
                  </a:cubicBezTo>
                  <a:cubicBezTo>
                    <a:pt x="909" y="1270"/>
                    <a:pt x="1725" y="706"/>
                    <a:pt x="2524" y="158"/>
                  </a:cubicBezTo>
                  <a:cubicBezTo>
                    <a:pt x="2493" y="111"/>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2"/>
            <p:cNvSpPr/>
            <p:nvPr/>
          </p:nvSpPr>
          <p:spPr>
            <a:xfrm>
              <a:off x="2049400" y="1915300"/>
              <a:ext cx="63125" cy="45075"/>
            </a:xfrm>
            <a:custGeom>
              <a:avLst/>
              <a:gdLst/>
              <a:ahLst/>
              <a:cxnLst/>
              <a:rect l="l" t="t" r="r" b="b"/>
              <a:pathLst>
                <a:path w="2525" h="1803" extrusionOk="0">
                  <a:moveTo>
                    <a:pt x="2430" y="0"/>
                  </a:moveTo>
                  <a:cubicBezTo>
                    <a:pt x="1615" y="549"/>
                    <a:pt x="816" y="1113"/>
                    <a:pt x="1" y="1662"/>
                  </a:cubicBezTo>
                  <a:cubicBezTo>
                    <a:pt x="32" y="1709"/>
                    <a:pt x="63" y="1756"/>
                    <a:pt x="110" y="1803"/>
                  </a:cubicBezTo>
                  <a:cubicBezTo>
                    <a:pt x="910" y="1254"/>
                    <a:pt x="1725" y="690"/>
                    <a:pt x="2524" y="141"/>
                  </a:cubicBezTo>
                  <a:cubicBezTo>
                    <a:pt x="2493" y="94"/>
                    <a:pt x="2461" y="47"/>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2"/>
            <p:cNvSpPr/>
            <p:nvPr/>
          </p:nvSpPr>
          <p:spPr>
            <a:xfrm>
              <a:off x="2045475" y="1909425"/>
              <a:ext cx="63125" cy="45475"/>
            </a:xfrm>
            <a:custGeom>
              <a:avLst/>
              <a:gdLst/>
              <a:ahLst/>
              <a:cxnLst/>
              <a:rect l="l" t="t" r="r" b="b"/>
              <a:pathLst>
                <a:path w="2525" h="1819" extrusionOk="0">
                  <a:moveTo>
                    <a:pt x="2415" y="0"/>
                  </a:moveTo>
                  <a:cubicBezTo>
                    <a:pt x="1615" y="565"/>
                    <a:pt x="800" y="1113"/>
                    <a:pt x="1" y="1677"/>
                  </a:cubicBezTo>
                  <a:cubicBezTo>
                    <a:pt x="32" y="1724"/>
                    <a:pt x="64" y="1771"/>
                    <a:pt x="95" y="1819"/>
                  </a:cubicBezTo>
                  <a:cubicBezTo>
                    <a:pt x="910" y="1254"/>
                    <a:pt x="1709" y="706"/>
                    <a:pt x="2524" y="157"/>
                  </a:cubicBezTo>
                  <a:cubicBezTo>
                    <a:pt x="2493" y="94"/>
                    <a:pt x="2462" y="47"/>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52"/>
            <p:cNvSpPr/>
            <p:nvPr/>
          </p:nvSpPr>
          <p:spPr>
            <a:xfrm>
              <a:off x="2041575" y="1903550"/>
              <a:ext cx="63100" cy="45475"/>
            </a:xfrm>
            <a:custGeom>
              <a:avLst/>
              <a:gdLst/>
              <a:ahLst/>
              <a:cxnLst/>
              <a:rect l="l" t="t" r="r" b="b"/>
              <a:pathLst>
                <a:path w="2524" h="1819" extrusionOk="0">
                  <a:moveTo>
                    <a:pt x="2414" y="0"/>
                  </a:moveTo>
                  <a:cubicBezTo>
                    <a:pt x="1615" y="564"/>
                    <a:pt x="800" y="1113"/>
                    <a:pt x="0" y="1677"/>
                  </a:cubicBezTo>
                  <a:cubicBezTo>
                    <a:pt x="31" y="1724"/>
                    <a:pt x="63" y="1771"/>
                    <a:pt x="94" y="1818"/>
                  </a:cubicBezTo>
                  <a:cubicBezTo>
                    <a:pt x="909" y="1270"/>
                    <a:pt x="1709" y="706"/>
                    <a:pt x="2524" y="157"/>
                  </a:cubicBezTo>
                  <a:cubicBezTo>
                    <a:pt x="2492" y="110"/>
                    <a:pt x="2445" y="63"/>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2"/>
            <p:cNvSpPr/>
            <p:nvPr/>
          </p:nvSpPr>
          <p:spPr>
            <a:xfrm>
              <a:off x="2037250" y="1898050"/>
              <a:ext cx="63125" cy="45475"/>
            </a:xfrm>
            <a:custGeom>
              <a:avLst/>
              <a:gdLst/>
              <a:ahLst/>
              <a:cxnLst/>
              <a:rect l="l" t="t" r="r" b="b"/>
              <a:pathLst>
                <a:path w="2525" h="1819" extrusionOk="0">
                  <a:moveTo>
                    <a:pt x="2430" y="1"/>
                  </a:moveTo>
                  <a:cubicBezTo>
                    <a:pt x="1615" y="549"/>
                    <a:pt x="816" y="1114"/>
                    <a:pt x="1" y="1662"/>
                  </a:cubicBezTo>
                  <a:cubicBezTo>
                    <a:pt x="48" y="1709"/>
                    <a:pt x="79" y="1756"/>
                    <a:pt x="110" y="1819"/>
                  </a:cubicBezTo>
                  <a:cubicBezTo>
                    <a:pt x="910" y="1255"/>
                    <a:pt x="1725" y="706"/>
                    <a:pt x="2524" y="142"/>
                  </a:cubicBezTo>
                  <a:cubicBezTo>
                    <a:pt x="2493" y="95"/>
                    <a:pt x="2462"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2"/>
            <p:cNvSpPr/>
            <p:nvPr/>
          </p:nvSpPr>
          <p:spPr>
            <a:xfrm>
              <a:off x="2033325" y="1892175"/>
              <a:ext cx="63125" cy="45475"/>
            </a:xfrm>
            <a:custGeom>
              <a:avLst/>
              <a:gdLst/>
              <a:ahLst/>
              <a:cxnLst/>
              <a:rect l="l" t="t" r="r" b="b"/>
              <a:pathLst>
                <a:path w="2525" h="1819" extrusionOk="0">
                  <a:moveTo>
                    <a:pt x="2430" y="1"/>
                  </a:moveTo>
                  <a:cubicBezTo>
                    <a:pt x="1615" y="565"/>
                    <a:pt x="816" y="1114"/>
                    <a:pt x="1" y="1678"/>
                  </a:cubicBezTo>
                  <a:cubicBezTo>
                    <a:pt x="32" y="1725"/>
                    <a:pt x="64" y="1772"/>
                    <a:pt x="111" y="1819"/>
                  </a:cubicBezTo>
                  <a:cubicBezTo>
                    <a:pt x="910" y="1255"/>
                    <a:pt x="1725" y="706"/>
                    <a:pt x="2525" y="157"/>
                  </a:cubicBezTo>
                  <a:cubicBezTo>
                    <a:pt x="2493" y="95"/>
                    <a:pt x="2462"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2"/>
            <p:cNvSpPr/>
            <p:nvPr/>
          </p:nvSpPr>
          <p:spPr>
            <a:xfrm>
              <a:off x="2029425" y="1886700"/>
              <a:ext cx="63100" cy="45075"/>
            </a:xfrm>
            <a:custGeom>
              <a:avLst/>
              <a:gdLst/>
              <a:ahLst/>
              <a:cxnLst/>
              <a:rect l="l" t="t" r="r" b="b"/>
              <a:pathLst>
                <a:path w="2524" h="1803" extrusionOk="0">
                  <a:moveTo>
                    <a:pt x="2414" y="0"/>
                  </a:moveTo>
                  <a:cubicBezTo>
                    <a:pt x="1615" y="549"/>
                    <a:pt x="800" y="1097"/>
                    <a:pt x="0" y="1662"/>
                  </a:cubicBezTo>
                  <a:cubicBezTo>
                    <a:pt x="32" y="1709"/>
                    <a:pt x="63" y="1756"/>
                    <a:pt x="94" y="1803"/>
                  </a:cubicBezTo>
                  <a:cubicBezTo>
                    <a:pt x="909" y="1254"/>
                    <a:pt x="1724" y="690"/>
                    <a:pt x="2524" y="141"/>
                  </a:cubicBezTo>
                  <a:cubicBezTo>
                    <a:pt x="2492" y="94"/>
                    <a:pt x="2461"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2"/>
            <p:cNvSpPr/>
            <p:nvPr/>
          </p:nvSpPr>
          <p:spPr>
            <a:xfrm>
              <a:off x="2025500" y="1880825"/>
              <a:ext cx="63125" cy="45475"/>
            </a:xfrm>
            <a:custGeom>
              <a:avLst/>
              <a:gdLst/>
              <a:ahLst/>
              <a:cxnLst/>
              <a:rect l="l" t="t" r="r" b="b"/>
              <a:pathLst>
                <a:path w="2525" h="1819" extrusionOk="0">
                  <a:moveTo>
                    <a:pt x="2414" y="0"/>
                  </a:moveTo>
                  <a:cubicBezTo>
                    <a:pt x="1615" y="549"/>
                    <a:pt x="800" y="1113"/>
                    <a:pt x="0" y="1662"/>
                  </a:cubicBezTo>
                  <a:cubicBezTo>
                    <a:pt x="32" y="1709"/>
                    <a:pt x="63" y="1771"/>
                    <a:pt x="95" y="1818"/>
                  </a:cubicBezTo>
                  <a:cubicBezTo>
                    <a:pt x="910" y="1254"/>
                    <a:pt x="1709" y="705"/>
                    <a:pt x="2524" y="141"/>
                  </a:cubicBezTo>
                  <a:cubicBezTo>
                    <a:pt x="2493" y="94"/>
                    <a:pt x="2446"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2"/>
            <p:cNvSpPr/>
            <p:nvPr/>
          </p:nvSpPr>
          <p:spPr>
            <a:xfrm>
              <a:off x="2021200" y="1874925"/>
              <a:ext cx="63100" cy="45500"/>
            </a:xfrm>
            <a:custGeom>
              <a:avLst/>
              <a:gdLst/>
              <a:ahLst/>
              <a:cxnLst/>
              <a:rect l="l" t="t" r="r" b="b"/>
              <a:pathLst>
                <a:path w="2524" h="1820" extrusionOk="0">
                  <a:moveTo>
                    <a:pt x="2430" y="1"/>
                  </a:moveTo>
                  <a:cubicBezTo>
                    <a:pt x="1615" y="565"/>
                    <a:pt x="815" y="1114"/>
                    <a:pt x="0" y="1678"/>
                  </a:cubicBezTo>
                  <a:cubicBezTo>
                    <a:pt x="47" y="1725"/>
                    <a:pt x="78" y="1772"/>
                    <a:pt x="110" y="1819"/>
                  </a:cubicBezTo>
                  <a:cubicBezTo>
                    <a:pt x="909" y="1255"/>
                    <a:pt x="1724" y="706"/>
                    <a:pt x="2524" y="158"/>
                  </a:cubicBezTo>
                  <a:cubicBezTo>
                    <a:pt x="2492"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2"/>
            <p:cNvSpPr/>
            <p:nvPr/>
          </p:nvSpPr>
          <p:spPr>
            <a:xfrm>
              <a:off x="2017275" y="1869450"/>
              <a:ext cx="63100" cy="45100"/>
            </a:xfrm>
            <a:custGeom>
              <a:avLst/>
              <a:gdLst/>
              <a:ahLst/>
              <a:cxnLst/>
              <a:rect l="l" t="t" r="r" b="b"/>
              <a:pathLst>
                <a:path w="2524" h="1804" extrusionOk="0">
                  <a:moveTo>
                    <a:pt x="2430" y="1"/>
                  </a:moveTo>
                  <a:cubicBezTo>
                    <a:pt x="1615" y="549"/>
                    <a:pt x="815" y="1113"/>
                    <a:pt x="0" y="1662"/>
                  </a:cubicBezTo>
                  <a:cubicBezTo>
                    <a:pt x="32" y="1709"/>
                    <a:pt x="79" y="1756"/>
                    <a:pt x="110" y="1803"/>
                  </a:cubicBezTo>
                  <a:cubicBezTo>
                    <a:pt x="909" y="1254"/>
                    <a:pt x="1724" y="690"/>
                    <a:pt x="2524" y="142"/>
                  </a:cubicBezTo>
                  <a:cubicBezTo>
                    <a:pt x="2493"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2"/>
            <p:cNvSpPr/>
            <p:nvPr/>
          </p:nvSpPr>
          <p:spPr>
            <a:xfrm>
              <a:off x="2013350" y="1863575"/>
              <a:ext cx="63125" cy="45475"/>
            </a:xfrm>
            <a:custGeom>
              <a:avLst/>
              <a:gdLst/>
              <a:ahLst/>
              <a:cxnLst/>
              <a:rect l="l" t="t" r="r" b="b"/>
              <a:pathLst>
                <a:path w="2525" h="1819" extrusionOk="0">
                  <a:moveTo>
                    <a:pt x="2414" y="0"/>
                  </a:moveTo>
                  <a:cubicBezTo>
                    <a:pt x="1615" y="549"/>
                    <a:pt x="800" y="1113"/>
                    <a:pt x="1" y="1678"/>
                  </a:cubicBezTo>
                  <a:cubicBezTo>
                    <a:pt x="32" y="1725"/>
                    <a:pt x="63" y="1772"/>
                    <a:pt x="110" y="1819"/>
                  </a:cubicBezTo>
                  <a:cubicBezTo>
                    <a:pt x="910" y="1254"/>
                    <a:pt x="1709" y="706"/>
                    <a:pt x="2524" y="141"/>
                  </a:cubicBezTo>
                  <a:cubicBezTo>
                    <a:pt x="2493" y="94"/>
                    <a:pt x="2461" y="47"/>
                    <a:pt x="2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2"/>
            <p:cNvSpPr/>
            <p:nvPr/>
          </p:nvSpPr>
          <p:spPr>
            <a:xfrm>
              <a:off x="2009425" y="1857700"/>
              <a:ext cx="63125" cy="45475"/>
            </a:xfrm>
            <a:custGeom>
              <a:avLst/>
              <a:gdLst/>
              <a:ahLst/>
              <a:cxnLst/>
              <a:rect l="l" t="t" r="r" b="b"/>
              <a:pathLst>
                <a:path w="2525" h="1819" extrusionOk="0">
                  <a:moveTo>
                    <a:pt x="2415" y="0"/>
                  </a:moveTo>
                  <a:cubicBezTo>
                    <a:pt x="1615" y="565"/>
                    <a:pt x="800" y="1113"/>
                    <a:pt x="1" y="1677"/>
                  </a:cubicBezTo>
                  <a:cubicBezTo>
                    <a:pt x="32" y="1724"/>
                    <a:pt x="64" y="1771"/>
                    <a:pt x="95" y="1819"/>
                  </a:cubicBezTo>
                  <a:cubicBezTo>
                    <a:pt x="910" y="1270"/>
                    <a:pt x="1709" y="706"/>
                    <a:pt x="2524" y="157"/>
                  </a:cubicBezTo>
                  <a:cubicBezTo>
                    <a:pt x="2493" y="110"/>
                    <a:pt x="2462" y="63"/>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2"/>
            <p:cNvSpPr/>
            <p:nvPr/>
          </p:nvSpPr>
          <p:spPr>
            <a:xfrm>
              <a:off x="2005125" y="1852200"/>
              <a:ext cx="63500" cy="45500"/>
            </a:xfrm>
            <a:custGeom>
              <a:avLst/>
              <a:gdLst/>
              <a:ahLst/>
              <a:cxnLst/>
              <a:rect l="l" t="t" r="r" b="b"/>
              <a:pathLst>
                <a:path w="2540" h="1820" extrusionOk="0">
                  <a:moveTo>
                    <a:pt x="2430" y="1"/>
                  </a:moveTo>
                  <a:cubicBezTo>
                    <a:pt x="1615" y="549"/>
                    <a:pt x="815" y="1114"/>
                    <a:pt x="0" y="1662"/>
                  </a:cubicBezTo>
                  <a:cubicBezTo>
                    <a:pt x="47" y="1709"/>
                    <a:pt x="79" y="1756"/>
                    <a:pt x="110" y="1819"/>
                  </a:cubicBezTo>
                  <a:cubicBezTo>
                    <a:pt x="925" y="1255"/>
                    <a:pt x="1725" y="706"/>
                    <a:pt x="2540" y="142"/>
                  </a:cubicBezTo>
                  <a:cubicBezTo>
                    <a:pt x="2493" y="95"/>
                    <a:pt x="2461"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52"/>
            <p:cNvSpPr/>
            <p:nvPr/>
          </p:nvSpPr>
          <p:spPr>
            <a:xfrm>
              <a:off x="2001200" y="1846325"/>
              <a:ext cx="63125" cy="45475"/>
            </a:xfrm>
            <a:custGeom>
              <a:avLst/>
              <a:gdLst/>
              <a:ahLst/>
              <a:cxnLst/>
              <a:rect l="l" t="t" r="r" b="b"/>
              <a:pathLst>
                <a:path w="2525" h="1819" extrusionOk="0">
                  <a:moveTo>
                    <a:pt x="2430" y="1"/>
                  </a:moveTo>
                  <a:cubicBezTo>
                    <a:pt x="1615" y="549"/>
                    <a:pt x="816" y="1114"/>
                    <a:pt x="1" y="1678"/>
                  </a:cubicBezTo>
                  <a:cubicBezTo>
                    <a:pt x="32" y="1725"/>
                    <a:pt x="79" y="1772"/>
                    <a:pt x="110" y="1819"/>
                  </a:cubicBezTo>
                  <a:cubicBezTo>
                    <a:pt x="910" y="1255"/>
                    <a:pt x="1725" y="706"/>
                    <a:pt x="2524" y="142"/>
                  </a:cubicBezTo>
                  <a:cubicBezTo>
                    <a:pt x="2493" y="95"/>
                    <a:pt x="2462" y="48"/>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52"/>
            <p:cNvSpPr/>
            <p:nvPr/>
          </p:nvSpPr>
          <p:spPr>
            <a:xfrm>
              <a:off x="1987875" y="1824775"/>
              <a:ext cx="78000" cy="146575"/>
            </a:xfrm>
            <a:custGeom>
              <a:avLst/>
              <a:gdLst/>
              <a:ahLst/>
              <a:cxnLst/>
              <a:rect l="l" t="t" r="r" b="b"/>
              <a:pathLst>
                <a:path w="3120" h="5863" extrusionOk="0">
                  <a:moveTo>
                    <a:pt x="518" y="1"/>
                  </a:moveTo>
                  <a:cubicBezTo>
                    <a:pt x="346" y="1960"/>
                    <a:pt x="173" y="3904"/>
                    <a:pt x="1" y="5863"/>
                  </a:cubicBezTo>
                  <a:cubicBezTo>
                    <a:pt x="518" y="4954"/>
                    <a:pt x="1302" y="4405"/>
                    <a:pt x="3120" y="3715"/>
                  </a:cubicBezTo>
                  <a:cubicBezTo>
                    <a:pt x="1505" y="2070"/>
                    <a:pt x="863" y="1145"/>
                    <a:pt x="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52"/>
            <p:cNvSpPr/>
            <p:nvPr/>
          </p:nvSpPr>
          <p:spPr>
            <a:xfrm>
              <a:off x="2245325" y="2060275"/>
              <a:ext cx="149725" cy="111725"/>
            </a:xfrm>
            <a:custGeom>
              <a:avLst/>
              <a:gdLst/>
              <a:ahLst/>
              <a:cxnLst/>
              <a:rect l="l" t="t" r="r" b="b"/>
              <a:pathLst>
                <a:path w="5989" h="4469" extrusionOk="0">
                  <a:moveTo>
                    <a:pt x="5502" y="1"/>
                  </a:moveTo>
                  <a:cubicBezTo>
                    <a:pt x="4593" y="644"/>
                    <a:pt x="3669" y="1271"/>
                    <a:pt x="2759" y="1898"/>
                  </a:cubicBezTo>
                  <a:cubicBezTo>
                    <a:pt x="1835" y="2524"/>
                    <a:pt x="910" y="3167"/>
                    <a:pt x="1" y="3794"/>
                  </a:cubicBezTo>
                  <a:cubicBezTo>
                    <a:pt x="158" y="4029"/>
                    <a:pt x="314" y="4249"/>
                    <a:pt x="471" y="4468"/>
                  </a:cubicBezTo>
                  <a:cubicBezTo>
                    <a:pt x="1380" y="3841"/>
                    <a:pt x="2305" y="3198"/>
                    <a:pt x="3230" y="2571"/>
                  </a:cubicBezTo>
                  <a:cubicBezTo>
                    <a:pt x="4139" y="1945"/>
                    <a:pt x="5064" y="1302"/>
                    <a:pt x="5988" y="675"/>
                  </a:cubicBezTo>
                  <a:cubicBezTo>
                    <a:pt x="5832" y="455"/>
                    <a:pt x="5675" y="236"/>
                    <a:pt x="5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52"/>
            <p:cNvSpPr/>
            <p:nvPr/>
          </p:nvSpPr>
          <p:spPr>
            <a:xfrm>
              <a:off x="2151675" y="2046175"/>
              <a:ext cx="45100" cy="36875"/>
            </a:xfrm>
            <a:custGeom>
              <a:avLst/>
              <a:gdLst/>
              <a:ahLst/>
              <a:cxnLst/>
              <a:rect l="l" t="t" r="r" b="b"/>
              <a:pathLst>
                <a:path w="1804" h="1475" extrusionOk="0">
                  <a:moveTo>
                    <a:pt x="1" y="1"/>
                  </a:moveTo>
                  <a:lnTo>
                    <a:pt x="1" y="1"/>
                  </a:lnTo>
                  <a:cubicBezTo>
                    <a:pt x="345" y="487"/>
                    <a:pt x="690" y="972"/>
                    <a:pt x="1035" y="1474"/>
                  </a:cubicBezTo>
                  <a:cubicBezTo>
                    <a:pt x="1505" y="1145"/>
                    <a:pt x="1787" y="612"/>
                    <a:pt x="1803" y="79"/>
                  </a:cubicBezTo>
                  <a:cubicBezTo>
                    <a:pt x="1208" y="48"/>
                    <a:pt x="612" y="3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52"/>
            <p:cNvSpPr/>
            <p:nvPr/>
          </p:nvSpPr>
          <p:spPr>
            <a:xfrm>
              <a:off x="2105825" y="2039525"/>
              <a:ext cx="71750" cy="51375"/>
            </a:xfrm>
            <a:custGeom>
              <a:avLst/>
              <a:gdLst/>
              <a:ahLst/>
              <a:cxnLst/>
              <a:rect l="l" t="t" r="r" b="b"/>
              <a:pathLst>
                <a:path w="2870" h="2055" extrusionOk="0">
                  <a:moveTo>
                    <a:pt x="63" y="0"/>
                  </a:moveTo>
                  <a:lnTo>
                    <a:pt x="63" y="0"/>
                  </a:lnTo>
                  <a:cubicBezTo>
                    <a:pt x="1" y="345"/>
                    <a:pt x="63" y="706"/>
                    <a:pt x="220" y="1050"/>
                  </a:cubicBezTo>
                  <a:cubicBezTo>
                    <a:pt x="314" y="1238"/>
                    <a:pt x="455" y="1427"/>
                    <a:pt x="596" y="1568"/>
                  </a:cubicBezTo>
                  <a:cubicBezTo>
                    <a:pt x="938" y="1879"/>
                    <a:pt x="1388" y="2055"/>
                    <a:pt x="1849" y="2055"/>
                  </a:cubicBezTo>
                  <a:cubicBezTo>
                    <a:pt x="2108" y="2055"/>
                    <a:pt x="2370" y="1999"/>
                    <a:pt x="2618" y="1881"/>
                  </a:cubicBezTo>
                  <a:cubicBezTo>
                    <a:pt x="2712" y="1834"/>
                    <a:pt x="2791" y="1787"/>
                    <a:pt x="2869" y="1740"/>
                  </a:cubicBezTo>
                  <a:cubicBezTo>
                    <a:pt x="2524" y="1238"/>
                    <a:pt x="2179" y="753"/>
                    <a:pt x="1835" y="267"/>
                  </a:cubicBezTo>
                  <a:cubicBezTo>
                    <a:pt x="1255" y="188"/>
                    <a:pt x="659" y="9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52"/>
            <p:cNvSpPr/>
            <p:nvPr/>
          </p:nvSpPr>
          <p:spPr>
            <a:xfrm>
              <a:off x="2222600" y="1932550"/>
              <a:ext cx="157550" cy="110525"/>
            </a:xfrm>
            <a:custGeom>
              <a:avLst/>
              <a:gdLst/>
              <a:ahLst/>
              <a:cxnLst/>
              <a:rect l="l" t="t" r="r" b="b"/>
              <a:pathLst>
                <a:path w="6302" h="4421" extrusionOk="0">
                  <a:moveTo>
                    <a:pt x="6208" y="0"/>
                  </a:moveTo>
                  <a:cubicBezTo>
                    <a:pt x="5173" y="721"/>
                    <a:pt x="4139" y="1426"/>
                    <a:pt x="3104" y="2132"/>
                  </a:cubicBezTo>
                  <a:cubicBezTo>
                    <a:pt x="2070" y="2853"/>
                    <a:pt x="1035" y="3558"/>
                    <a:pt x="1" y="4263"/>
                  </a:cubicBezTo>
                  <a:cubicBezTo>
                    <a:pt x="32" y="4326"/>
                    <a:pt x="63" y="4373"/>
                    <a:pt x="110" y="4420"/>
                  </a:cubicBezTo>
                  <a:cubicBezTo>
                    <a:pt x="1145" y="3699"/>
                    <a:pt x="2179" y="2994"/>
                    <a:pt x="3198" y="2289"/>
                  </a:cubicBezTo>
                  <a:cubicBezTo>
                    <a:pt x="4233" y="1568"/>
                    <a:pt x="5267" y="862"/>
                    <a:pt x="6302" y="157"/>
                  </a:cubicBezTo>
                  <a:cubicBezTo>
                    <a:pt x="6270" y="94"/>
                    <a:pt x="6239" y="47"/>
                    <a:pt x="6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52"/>
            <p:cNvSpPr/>
            <p:nvPr/>
          </p:nvSpPr>
          <p:spPr>
            <a:xfrm>
              <a:off x="2218675" y="1927050"/>
              <a:ext cx="157550" cy="110150"/>
            </a:xfrm>
            <a:custGeom>
              <a:avLst/>
              <a:gdLst/>
              <a:ahLst/>
              <a:cxnLst/>
              <a:rect l="l" t="t" r="r" b="b"/>
              <a:pathLst>
                <a:path w="6302" h="4406" extrusionOk="0">
                  <a:moveTo>
                    <a:pt x="6192" y="1"/>
                  </a:moveTo>
                  <a:cubicBezTo>
                    <a:pt x="5158" y="706"/>
                    <a:pt x="4123" y="1411"/>
                    <a:pt x="3104" y="2132"/>
                  </a:cubicBezTo>
                  <a:cubicBezTo>
                    <a:pt x="2070" y="2838"/>
                    <a:pt x="1035" y="3543"/>
                    <a:pt x="1" y="4264"/>
                  </a:cubicBezTo>
                  <a:cubicBezTo>
                    <a:pt x="32" y="4311"/>
                    <a:pt x="64" y="4358"/>
                    <a:pt x="95" y="4405"/>
                  </a:cubicBezTo>
                  <a:cubicBezTo>
                    <a:pt x="1129" y="3700"/>
                    <a:pt x="2164" y="2979"/>
                    <a:pt x="3198" y="2273"/>
                  </a:cubicBezTo>
                  <a:cubicBezTo>
                    <a:pt x="4233" y="1568"/>
                    <a:pt x="5268" y="847"/>
                    <a:pt x="6302" y="142"/>
                  </a:cubicBezTo>
                  <a:cubicBezTo>
                    <a:pt x="6271" y="95"/>
                    <a:pt x="6224"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52"/>
            <p:cNvSpPr/>
            <p:nvPr/>
          </p:nvSpPr>
          <p:spPr>
            <a:xfrm>
              <a:off x="2214775" y="1921175"/>
              <a:ext cx="157550" cy="110525"/>
            </a:xfrm>
            <a:custGeom>
              <a:avLst/>
              <a:gdLst/>
              <a:ahLst/>
              <a:cxnLst/>
              <a:rect l="l" t="t" r="r" b="b"/>
              <a:pathLst>
                <a:path w="6302" h="4421" extrusionOk="0">
                  <a:moveTo>
                    <a:pt x="6192" y="1"/>
                  </a:moveTo>
                  <a:cubicBezTo>
                    <a:pt x="5157" y="706"/>
                    <a:pt x="4123" y="1427"/>
                    <a:pt x="3088" y="2132"/>
                  </a:cubicBezTo>
                  <a:cubicBezTo>
                    <a:pt x="2069" y="2838"/>
                    <a:pt x="1035" y="3559"/>
                    <a:pt x="0" y="4264"/>
                  </a:cubicBezTo>
                  <a:cubicBezTo>
                    <a:pt x="32" y="4311"/>
                    <a:pt x="63" y="4358"/>
                    <a:pt x="94" y="4421"/>
                  </a:cubicBezTo>
                  <a:cubicBezTo>
                    <a:pt x="1129" y="3700"/>
                    <a:pt x="2163" y="2994"/>
                    <a:pt x="3198" y="2273"/>
                  </a:cubicBezTo>
                  <a:cubicBezTo>
                    <a:pt x="4232" y="1568"/>
                    <a:pt x="5267" y="863"/>
                    <a:pt x="6301" y="142"/>
                  </a:cubicBezTo>
                  <a:cubicBezTo>
                    <a:pt x="6270" y="95"/>
                    <a:pt x="6223"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52"/>
            <p:cNvSpPr/>
            <p:nvPr/>
          </p:nvSpPr>
          <p:spPr>
            <a:xfrm>
              <a:off x="2210450" y="1915300"/>
              <a:ext cx="157550" cy="110525"/>
            </a:xfrm>
            <a:custGeom>
              <a:avLst/>
              <a:gdLst/>
              <a:ahLst/>
              <a:cxnLst/>
              <a:rect l="l" t="t" r="r" b="b"/>
              <a:pathLst>
                <a:path w="6302" h="4421" extrusionOk="0">
                  <a:moveTo>
                    <a:pt x="6208" y="0"/>
                  </a:moveTo>
                  <a:cubicBezTo>
                    <a:pt x="5173" y="721"/>
                    <a:pt x="4139" y="1427"/>
                    <a:pt x="3104" y="2132"/>
                  </a:cubicBezTo>
                  <a:cubicBezTo>
                    <a:pt x="2070" y="2853"/>
                    <a:pt x="1035" y="3558"/>
                    <a:pt x="1" y="4279"/>
                  </a:cubicBezTo>
                  <a:cubicBezTo>
                    <a:pt x="48" y="4327"/>
                    <a:pt x="79" y="4374"/>
                    <a:pt x="110" y="4421"/>
                  </a:cubicBezTo>
                  <a:cubicBezTo>
                    <a:pt x="1145" y="3715"/>
                    <a:pt x="2179" y="2994"/>
                    <a:pt x="3214" y="2289"/>
                  </a:cubicBezTo>
                  <a:cubicBezTo>
                    <a:pt x="4249" y="1568"/>
                    <a:pt x="5283" y="862"/>
                    <a:pt x="6302" y="157"/>
                  </a:cubicBezTo>
                  <a:cubicBezTo>
                    <a:pt x="6270" y="110"/>
                    <a:pt x="6239" y="47"/>
                    <a:pt x="6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52"/>
            <p:cNvSpPr/>
            <p:nvPr/>
          </p:nvSpPr>
          <p:spPr>
            <a:xfrm>
              <a:off x="2206550" y="1909800"/>
              <a:ext cx="157550" cy="110150"/>
            </a:xfrm>
            <a:custGeom>
              <a:avLst/>
              <a:gdLst/>
              <a:ahLst/>
              <a:cxnLst/>
              <a:rect l="l" t="t" r="r" b="b"/>
              <a:pathLst>
                <a:path w="6302" h="4406" extrusionOk="0">
                  <a:moveTo>
                    <a:pt x="6207" y="1"/>
                  </a:moveTo>
                  <a:cubicBezTo>
                    <a:pt x="5173" y="706"/>
                    <a:pt x="4138" y="1412"/>
                    <a:pt x="3104" y="2133"/>
                  </a:cubicBezTo>
                  <a:cubicBezTo>
                    <a:pt x="2069" y="2838"/>
                    <a:pt x="1035" y="3559"/>
                    <a:pt x="0" y="4264"/>
                  </a:cubicBezTo>
                  <a:cubicBezTo>
                    <a:pt x="31" y="4311"/>
                    <a:pt x="78" y="4358"/>
                    <a:pt x="110" y="4405"/>
                  </a:cubicBezTo>
                  <a:cubicBezTo>
                    <a:pt x="1144" y="3700"/>
                    <a:pt x="2179" y="2979"/>
                    <a:pt x="3198" y="2274"/>
                  </a:cubicBezTo>
                  <a:cubicBezTo>
                    <a:pt x="4232" y="1568"/>
                    <a:pt x="5267" y="847"/>
                    <a:pt x="6301" y="142"/>
                  </a:cubicBezTo>
                  <a:cubicBezTo>
                    <a:pt x="6270" y="95"/>
                    <a:pt x="6238" y="48"/>
                    <a:pt x="6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52"/>
            <p:cNvSpPr/>
            <p:nvPr/>
          </p:nvSpPr>
          <p:spPr>
            <a:xfrm>
              <a:off x="2202625" y="1903925"/>
              <a:ext cx="157550" cy="110550"/>
            </a:xfrm>
            <a:custGeom>
              <a:avLst/>
              <a:gdLst/>
              <a:ahLst/>
              <a:cxnLst/>
              <a:rect l="l" t="t" r="r" b="b"/>
              <a:pathLst>
                <a:path w="6302" h="4422" extrusionOk="0">
                  <a:moveTo>
                    <a:pt x="6192" y="1"/>
                  </a:moveTo>
                  <a:cubicBezTo>
                    <a:pt x="5157" y="706"/>
                    <a:pt x="4138" y="1427"/>
                    <a:pt x="3104" y="2133"/>
                  </a:cubicBezTo>
                  <a:cubicBezTo>
                    <a:pt x="2069" y="2854"/>
                    <a:pt x="1035" y="3559"/>
                    <a:pt x="0" y="4264"/>
                  </a:cubicBezTo>
                  <a:cubicBezTo>
                    <a:pt x="32" y="4327"/>
                    <a:pt x="63" y="4374"/>
                    <a:pt x="110" y="4421"/>
                  </a:cubicBezTo>
                  <a:cubicBezTo>
                    <a:pt x="1129" y="3700"/>
                    <a:pt x="2163" y="2995"/>
                    <a:pt x="3198" y="2289"/>
                  </a:cubicBezTo>
                  <a:cubicBezTo>
                    <a:pt x="4232" y="1568"/>
                    <a:pt x="5267" y="863"/>
                    <a:pt x="6301" y="142"/>
                  </a:cubicBezTo>
                  <a:cubicBezTo>
                    <a:pt x="6270" y="95"/>
                    <a:pt x="6239"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52"/>
            <p:cNvSpPr/>
            <p:nvPr/>
          </p:nvSpPr>
          <p:spPr>
            <a:xfrm>
              <a:off x="2198700" y="1898050"/>
              <a:ext cx="157550" cy="110525"/>
            </a:xfrm>
            <a:custGeom>
              <a:avLst/>
              <a:gdLst/>
              <a:ahLst/>
              <a:cxnLst/>
              <a:rect l="l" t="t" r="r" b="b"/>
              <a:pathLst>
                <a:path w="6302" h="4421" extrusionOk="0">
                  <a:moveTo>
                    <a:pt x="6192" y="1"/>
                  </a:moveTo>
                  <a:cubicBezTo>
                    <a:pt x="5157" y="722"/>
                    <a:pt x="4123" y="1427"/>
                    <a:pt x="3088" y="2148"/>
                  </a:cubicBezTo>
                  <a:cubicBezTo>
                    <a:pt x="2054" y="2853"/>
                    <a:pt x="1019" y="3559"/>
                    <a:pt x="1" y="4280"/>
                  </a:cubicBezTo>
                  <a:cubicBezTo>
                    <a:pt x="32" y="4327"/>
                    <a:pt x="63" y="4374"/>
                    <a:pt x="95" y="4421"/>
                  </a:cubicBezTo>
                  <a:cubicBezTo>
                    <a:pt x="1129" y="3716"/>
                    <a:pt x="2164" y="2995"/>
                    <a:pt x="3198" y="2289"/>
                  </a:cubicBezTo>
                  <a:cubicBezTo>
                    <a:pt x="4233" y="1584"/>
                    <a:pt x="5267" y="863"/>
                    <a:pt x="6302" y="157"/>
                  </a:cubicBezTo>
                  <a:cubicBezTo>
                    <a:pt x="6270" y="110"/>
                    <a:pt x="6223" y="63"/>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52"/>
            <p:cNvSpPr/>
            <p:nvPr/>
          </p:nvSpPr>
          <p:spPr>
            <a:xfrm>
              <a:off x="2194400" y="1892575"/>
              <a:ext cx="157550" cy="110125"/>
            </a:xfrm>
            <a:custGeom>
              <a:avLst/>
              <a:gdLst/>
              <a:ahLst/>
              <a:cxnLst/>
              <a:rect l="l" t="t" r="r" b="b"/>
              <a:pathLst>
                <a:path w="6302" h="4405" extrusionOk="0">
                  <a:moveTo>
                    <a:pt x="6207" y="0"/>
                  </a:moveTo>
                  <a:cubicBezTo>
                    <a:pt x="5173" y="706"/>
                    <a:pt x="4138" y="1411"/>
                    <a:pt x="3104" y="2132"/>
                  </a:cubicBezTo>
                  <a:cubicBezTo>
                    <a:pt x="2069" y="2837"/>
                    <a:pt x="1035" y="3543"/>
                    <a:pt x="0" y="4264"/>
                  </a:cubicBezTo>
                  <a:cubicBezTo>
                    <a:pt x="47" y="4311"/>
                    <a:pt x="78" y="4358"/>
                    <a:pt x="110" y="4405"/>
                  </a:cubicBezTo>
                  <a:cubicBezTo>
                    <a:pt x="1144" y="3699"/>
                    <a:pt x="2179" y="2994"/>
                    <a:pt x="3213" y="2273"/>
                  </a:cubicBezTo>
                  <a:cubicBezTo>
                    <a:pt x="4248" y="1568"/>
                    <a:pt x="5282" y="862"/>
                    <a:pt x="6301" y="141"/>
                  </a:cubicBezTo>
                  <a:cubicBezTo>
                    <a:pt x="6270" y="94"/>
                    <a:pt x="6239" y="47"/>
                    <a:pt x="6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52"/>
            <p:cNvSpPr/>
            <p:nvPr/>
          </p:nvSpPr>
          <p:spPr>
            <a:xfrm>
              <a:off x="2190475" y="1886700"/>
              <a:ext cx="157550" cy="110525"/>
            </a:xfrm>
            <a:custGeom>
              <a:avLst/>
              <a:gdLst/>
              <a:ahLst/>
              <a:cxnLst/>
              <a:rect l="l" t="t" r="r" b="b"/>
              <a:pathLst>
                <a:path w="6302" h="4421" extrusionOk="0">
                  <a:moveTo>
                    <a:pt x="6207" y="0"/>
                  </a:moveTo>
                  <a:cubicBezTo>
                    <a:pt x="5173" y="721"/>
                    <a:pt x="4138" y="1427"/>
                    <a:pt x="3104" y="2132"/>
                  </a:cubicBezTo>
                  <a:cubicBezTo>
                    <a:pt x="2069" y="2853"/>
                    <a:pt x="1035" y="3558"/>
                    <a:pt x="0" y="4264"/>
                  </a:cubicBezTo>
                  <a:cubicBezTo>
                    <a:pt x="32" y="4326"/>
                    <a:pt x="79" y="4373"/>
                    <a:pt x="110" y="4420"/>
                  </a:cubicBezTo>
                  <a:cubicBezTo>
                    <a:pt x="1145" y="3699"/>
                    <a:pt x="2179" y="2994"/>
                    <a:pt x="3214" y="2289"/>
                  </a:cubicBezTo>
                  <a:cubicBezTo>
                    <a:pt x="4232" y="1568"/>
                    <a:pt x="5267" y="862"/>
                    <a:pt x="6301" y="157"/>
                  </a:cubicBezTo>
                  <a:cubicBezTo>
                    <a:pt x="6270" y="94"/>
                    <a:pt x="6239" y="47"/>
                    <a:pt x="6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52"/>
            <p:cNvSpPr/>
            <p:nvPr/>
          </p:nvSpPr>
          <p:spPr>
            <a:xfrm>
              <a:off x="2186550" y="1880825"/>
              <a:ext cx="157550" cy="110525"/>
            </a:xfrm>
            <a:custGeom>
              <a:avLst/>
              <a:gdLst/>
              <a:ahLst/>
              <a:cxnLst/>
              <a:rect l="l" t="t" r="r" b="b"/>
              <a:pathLst>
                <a:path w="6302" h="4421" extrusionOk="0">
                  <a:moveTo>
                    <a:pt x="6192" y="0"/>
                  </a:moveTo>
                  <a:cubicBezTo>
                    <a:pt x="5173" y="721"/>
                    <a:pt x="4139" y="1426"/>
                    <a:pt x="3104" y="2147"/>
                  </a:cubicBezTo>
                  <a:cubicBezTo>
                    <a:pt x="2070" y="2853"/>
                    <a:pt x="1035" y="3558"/>
                    <a:pt x="1" y="4279"/>
                  </a:cubicBezTo>
                  <a:cubicBezTo>
                    <a:pt x="32" y="4326"/>
                    <a:pt x="63" y="4373"/>
                    <a:pt x="95" y="4420"/>
                  </a:cubicBezTo>
                  <a:cubicBezTo>
                    <a:pt x="1129" y="3715"/>
                    <a:pt x="2164" y="2994"/>
                    <a:pt x="3198" y="2289"/>
                  </a:cubicBezTo>
                  <a:cubicBezTo>
                    <a:pt x="4233" y="1583"/>
                    <a:pt x="5267" y="862"/>
                    <a:pt x="6302" y="157"/>
                  </a:cubicBezTo>
                  <a:cubicBezTo>
                    <a:pt x="6270" y="110"/>
                    <a:pt x="6239" y="63"/>
                    <a:pt x="6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52"/>
            <p:cNvSpPr/>
            <p:nvPr/>
          </p:nvSpPr>
          <p:spPr>
            <a:xfrm>
              <a:off x="2182625" y="1875325"/>
              <a:ext cx="157550" cy="110525"/>
            </a:xfrm>
            <a:custGeom>
              <a:avLst/>
              <a:gdLst/>
              <a:ahLst/>
              <a:cxnLst/>
              <a:rect l="l" t="t" r="r" b="b"/>
              <a:pathLst>
                <a:path w="6302" h="4421" extrusionOk="0">
                  <a:moveTo>
                    <a:pt x="6192" y="1"/>
                  </a:moveTo>
                  <a:cubicBezTo>
                    <a:pt x="5158" y="706"/>
                    <a:pt x="4123" y="1427"/>
                    <a:pt x="3089" y="2132"/>
                  </a:cubicBezTo>
                  <a:cubicBezTo>
                    <a:pt x="2070" y="2838"/>
                    <a:pt x="1035" y="3559"/>
                    <a:pt x="1" y="4264"/>
                  </a:cubicBezTo>
                  <a:cubicBezTo>
                    <a:pt x="32" y="4311"/>
                    <a:pt x="64" y="4374"/>
                    <a:pt x="95" y="4421"/>
                  </a:cubicBezTo>
                  <a:cubicBezTo>
                    <a:pt x="1129" y="3700"/>
                    <a:pt x="2164" y="2994"/>
                    <a:pt x="3198" y="2273"/>
                  </a:cubicBezTo>
                  <a:cubicBezTo>
                    <a:pt x="4233" y="1568"/>
                    <a:pt x="5267" y="863"/>
                    <a:pt x="6302" y="142"/>
                  </a:cubicBezTo>
                  <a:cubicBezTo>
                    <a:pt x="6271" y="95"/>
                    <a:pt x="6224" y="48"/>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52"/>
            <p:cNvSpPr/>
            <p:nvPr/>
          </p:nvSpPr>
          <p:spPr>
            <a:xfrm>
              <a:off x="2211625" y="1610825"/>
              <a:ext cx="125775" cy="186200"/>
            </a:xfrm>
            <a:custGeom>
              <a:avLst/>
              <a:gdLst/>
              <a:ahLst/>
              <a:cxnLst/>
              <a:rect l="l" t="t" r="r" b="b"/>
              <a:pathLst>
                <a:path w="5031" h="7448" extrusionOk="0">
                  <a:moveTo>
                    <a:pt x="1678" y="0"/>
                  </a:moveTo>
                  <a:cubicBezTo>
                    <a:pt x="581" y="690"/>
                    <a:pt x="1" y="988"/>
                    <a:pt x="1" y="988"/>
                  </a:cubicBezTo>
                  <a:cubicBezTo>
                    <a:pt x="832" y="2665"/>
                    <a:pt x="2509" y="3762"/>
                    <a:pt x="2791" y="4091"/>
                  </a:cubicBezTo>
                  <a:cubicBezTo>
                    <a:pt x="2791" y="4170"/>
                    <a:pt x="2916" y="4264"/>
                    <a:pt x="2916" y="4264"/>
                  </a:cubicBezTo>
                  <a:cubicBezTo>
                    <a:pt x="3089" y="4891"/>
                    <a:pt x="3214" y="5110"/>
                    <a:pt x="3324" y="5455"/>
                  </a:cubicBezTo>
                  <a:cubicBezTo>
                    <a:pt x="3637" y="7367"/>
                    <a:pt x="4546" y="7414"/>
                    <a:pt x="4593" y="7446"/>
                  </a:cubicBezTo>
                  <a:cubicBezTo>
                    <a:pt x="4597" y="7447"/>
                    <a:pt x="4604" y="7448"/>
                    <a:pt x="4612" y="7448"/>
                  </a:cubicBezTo>
                  <a:cubicBezTo>
                    <a:pt x="4702" y="7448"/>
                    <a:pt x="5031" y="7368"/>
                    <a:pt x="5017" y="7195"/>
                  </a:cubicBezTo>
                  <a:cubicBezTo>
                    <a:pt x="5001" y="7007"/>
                    <a:pt x="4703" y="6490"/>
                    <a:pt x="4656" y="6333"/>
                  </a:cubicBezTo>
                  <a:cubicBezTo>
                    <a:pt x="4625" y="6160"/>
                    <a:pt x="4672" y="5675"/>
                    <a:pt x="4656" y="5345"/>
                  </a:cubicBezTo>
                  <a:cubicBezTo>
                    <a:pt x="4625" y="5032"/>
                    <a:pt x="4531" y="4985"/>
                    <a:pt x="4468" y="4765"/>
                  </a:cubicBezTo>
                  <a:cubicBezTo>
                    <a:pt x="4405" y="4546"/>
                    <a:pt x="4076" y="3512"/>
                    <a:pt x="4045" y="3339"/>
                  </a:cubicBezTo>
                  <a:cubicBezTo>
                    <a:pt x="3998" y="3167"/>
                    <a:pt x="4045" y="2963"/>
                    <a:pt x="3935" y="2712"/>
                  </a:cubicBezTo>
                  <a:cubicBezTo>
                    <a:pt x="3825" y="2477"/>
                    <a:pt x="2540" y="863"/>
                    <a:pt x="2148" y="533"/>
                  </a:cubicBezTo>
                  <a:cubicBezTo>
                    <a:pt x="1944" y="345"/>
                    <a:pt x="1788" y="157"/>
                    <a:pt x="1678" y="0"/>
                  </a:cubicBezTo>
                  <a:close/>
                </a:path>
              </a:pathLst>
            </a:custGeom>
            <a:solidFill>
              <a:srgbClr val="9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52"/>
            <p:cNvSpPr/>
            <p:nvPr/>
          </p:nvSpPr>
          <p:spPr>
            <a:xfrm>
              <a:off x="1955350" y="1097975"/>
              <a:ext cx="222600" cy="192400"/>
            </a:xfrm>
            <a:custGeom>
              <a:avLst/>
              <a:gdLst/>
              <a:ahLst/>
              <a:cxnLst/>
              <a:rect l="l" t="t" r="r" b="b"/>
              <a:pathLst>
                <a:path w="8904" h="7696" extrusionOk="0">
                  <a:moveTo>
                    <a:pt x="6073" y="0"/>
                  </a:moveTo>
                  <a:cubicBezTo>
                    <a:pt x="5833" y="0"/>
                    <a:pt x="5611" y="55"/>
                    <a:pt x="5424" y="185"/>
                  </a:cubicBezTo>
                  <a:cubicBezTo>
                    <a:pt x="5048" y="436"/>
                    <a:pt x="3528" y="2959"/>
                    <a:pt x="2007" y="3837"/>
                  </a:cubicBezTo>
                  <a:cubicBezTo>
                    <a:pt x="471" y="4730"/>
                    <a:pt x="1" y="4793"/>
                    <a:pt x="1" y="4793"/>
                  </a:cubicBezTo>
                  <a:cubicBezTo>
                    <a:pt x="1" y="4793"/>
                    <a:pt x="1165" y="7696"/>
                    <a:pt x="1979" y="7696"/>
                  </a:cubicBezTo>
                  <a:cubicBezTo>
                    <a:pt x="1993" y="7696"/>
                    <a:pt x="2008" y="7695"/>
                    <a:pt x="2023" y="7693"/>
                  </a:cubicBezTo>
                  <a:cubicBezTo>
                    <a:pt x="2838" y="7583"/>
                    <a:pt x="6756" y="5608"/>
                    <a:pt x="7822" y="4323"/>
                  </a:cubicBezTo>
                  <a:cubicBezTo>
                    <a:pt x="8904" y="3038"/>
                    <a:pt x="8622" y="1235"/>
                    <a:pt x="8622" y="1235"/>
                  </a:cubicBezTo>
                  <a:cubicBezTo>
                    <a:pt x="8103" y="754"/>
                    <a:pt x="6963" y="0"/>
                    <a:pt x="6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9" name="Google Shape;4529;p52"/>
          <p:cNvGrpSpPr/>
          <p:nvPr/>
        </p:nvGrpSpPr>
        <p:grpSpPr>
          <a:xfrm rot="9900082">
            <a:off x="5824171" y="-1376850"/>
            <a:ext cx="1989290" cy="2556259"/>
            <a:chOff x="3062244" y="-1611812"/>
            <a:chExt cx="2169491" cy="2787820"/>
          </a:xfrm>
        </p:grpSpPr>
        <p:sp>
          <p:nvSpPr>
            <p:cNvPr id="4530" name="Google Shape;4530;p52"/>
            <p:cNvSpPr/>
            <p:nvPr/>
          </p:nvSpPr>
          <p:spPr>
            <a:xfrm rot="8388146">
              <a:off x="3417101" y="-321286"/>
              <a:ext cx="1497969" cy="1149601"/>
            </a:xfrm>
            <a:custGeom>
              <a:avLst/>
              <a:gdLst/>
              <a:ahLst/>
              <a:cxnLst/>
              <a:rect l="l" t="t" r="r" b="b"/>
              <a:pathLst>
                <a:path w="28434" h="21819" extrusionOk="0">
                  <a:moveTo>
                    <a:pt x="1" y="408"/>
                  </a:moveTo>
                  <a:lnTo>
                    <a:pt x="1" y="564"/>
                  </a:lnTo>
                  <a:lnTo>
                    <a:pt x="28011" y="21819"/>
                  </a:lnTo>
                  <a:lnTo>
                    <a:pt x="28167" y="21772"/>
                  </a:lnTo>
                  <a:cubicBezTo>
                    <a:pt x="28434" y="21427"/>
                    <a:pt x="28371" y="20941"/>
                    <a:pt x="28026" y="20690"/>
                  </a:cubicBezTo>
                  <a:lnTo>
                    <a:pt x="1098" y="267"/>
                  </a:lnTo>
                  <a:cubicBezTo>
                    <a:pt x="753" y="0"/>
                    <a:pt x="267" y="63"/>
                    <a:pt x="1"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52"/>
            <p:cNvSpPr/>
            <p:nvPr/>
          </p:nvSpPr>
          <p:spPr>
            <a:xfrm rot="8388146">
              <a:off x="3377695" y="-445853"/>
              <a:ext cx="1525259" cy="1252026"/>
            </a:xfrm>
            <a:custGeom>
              <a:avLst/>
              <a:gdLst/>
              <a:ahLst/>
              <a:cxnLst/>
              <a:rect l="l" t="t" r="r" b="b"/>
              <a:pathLst>
                <a:path w="28952" h="23763" extrusionOk="0">
                  <a:moveTo>
                    <a:pt x="1" y="7916"/>
                  </a:moveTo>
                  <a:lnTo>
                    <a:pt x="20910" y="23763"/>
                  </a:lnTo>
                  <a:lnTo>
                    <a:pt x="28951" y="21365"/>
                  </a:lnTo>
                  <a:lnTo>
                    <a:pt x="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52"/>
            <p:cNvSpPr/>
            <p:nvPr/>
          </p:nvSpPr>
          <p:spPr>
            <a:xfrm rot="8388146">
              <a:off x="3460058" y="-407305"/>
              <a:ext cx="1374956" cy="1107556"/>
            </a:xfrm>
            <a:custGeom>
              <a:avLst/>
              <a:gdLst/>
              <a:ahLst/>
              <a:cxnLst/>
              <a:rect l="l" t="t" r="r" b="b"/>
              <a:pathLst>
                <a:path w="26099" h="21021" extrusionOk="0">
                  <a:moveTo>
                    <a:pt x="1" y="5706"/>
                  </a:moveTo>
                  <a:lnTo>
                    <a:pt x="20174" y="21020"/>
                  </a:lnTo>
                  <a:lnTo>
                    <a:pt x="26099" y="19233"/>
                  </a:lnTo>
                  <a:lnTo>
                    <a:pt x="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52"/>
            <p:cNvSpPr/>
            <p:nvPr/>
          </p:nvSpPr>
          <p:spPr>
            <a:xfrm rot="8388146">
              <a:off x="3470195" y="-396930"/>
              <a:ext cx="1356781" cy="1089378"/>
            </a:xfrm>
            <a:custGeom>
              <a:avLst/>
              <a:gdLst/>
              <a:ahLst/>
              <a:cxnLst/>
              <a:rect l="l" t="t" r="r" b="b"/>
              <a:pathLst>
                <a:path w="25754" h="20676" extrusionOk="0">
                  <a:moveTo>
                    <a:pt x="25753" y="18967"/>
                  </a:moveTo>
                  <a:lnTo>
                    <a:pt x="737" y="1"/>
                  </a:lnTo>
                  <a:lnTo>
                    <a:pt x="0" y="5471"/>
                  </a:lnTo>
                  <a:lnTo>
                    <a:pt x="20064" y="20675"/>
                  </a:lnTo>
                  <a:close/>
                </a:path>
              </a:pathLst>
            </a:custGeom>
            <a:solidFill>
              <a:srgbClr val="2B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52"/>
            <p:cNvSpPr/>
            <p:nvPr/>
          </p:nvSpPr>
          <p:spPr>
            <a:xfrm rot="8388146">
              <a:off x="3351355" y="-1272818"/>
              <a:ext cx="1591270" cy="1478321"/>
            </a:xfrm>
            <a:custGeom>
              <a:avLst/>
              <a:gdLst/>
              <a:ahLst/>
              <a:cxnLst/>
              <a:rect l="l" t="t" r="r" b="b"/>
              <a:pathLst>
                <a:path w="30205" h="28058" extrusionOk="0">
                  <a:moveTo>
                    <a:pt x="30205" y="15801"/>
                  </a:moveTo>
                  <a:lnTo>
                    <a:pt x="21208" y="27494"/>
                  </a:lnTo>
                  <a:cubicBezTo>
                    <a:pt x="20832" y="27964"/>
                    <a:pt x="20142" y="28058"/>
                    <a:pt x="19672" y="27697"/>
                  </a:cubicBezTo>
                  <a:lnTo>
                    <a:pt x="565" y="13214"/>
                  </a:lnTo>
                  <a:cubicBezTo>
                    <a:pt x="95" y="12854"/>
                    <a:pt x="1" y="12164"/>
                    <a:pt x="361" y="11694"/>
                  </a:cubicBezTo>
                  <a:lnTo>
                    <a:pt x="9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52"/>
            <p:cNvSpPr/>
            <p:nvPr/>
          </p:nvSpPr>
          <p:spPr>
            <a:xfrm rot="8388146">
              <a:off x="3577825" y="-274160"/>
              <a:ext cx="70226" cy="67757"/>
            </a:xfrm>
            <a:custGeom>
              <a:avLst/>
              <a:gdLst/>
              <a:ahLst/>
              <a:cxnLst/>
              <a:rect l="l" t="t" r="r" b="b"/>
              <a:pathLst>
                <a:path w="1333" h="1286" extrusionOk="0">
                  <a:moveTo>
                    <a:pt x="627" y="63"/>
                  </a:moveTo>
                  <a:lnTo>
                    <a:pt x="1254" y="533"/>
                  </a:lnTo>
                  <a:cubicBezTo>
                    <a:pt x="1317" y="580"/>
                    <a:pt x="1332" y="690"/>
                    <a:pt x="1285" y="753"/>
                  </a:cubicBezTo>
                  <a:lnTo>
                    <a:pt x="925" y="1207"/>
                  </a:lnTo>
                  <a:cubicBezTo>
                    <a:pt x="878" y="1286"/>
                    <a:pt x="784" y="1286"/>
                    <a:pt x="706" y="1239"/>
                  </a:cubicBezTo>
                  <a:lnTo>
                    <a:pt x="94" y="768"/>
                  </a:lnTo>
                  <a:cubicBezTo>
                    <a:pt x="16" y="721"/>
                    <a:pt x="0" y="612"/>
                    <a:pt x="63" y="549"/>
                  </a:cubicBezTo>
                  <a:lnTo>
                    <a:pt x="408" y="94"/>
                  </a:lnTo>
                  <a:cubicBezTo>
                    <a:pt x="470" y="16"/>
                    <a:pt x="564"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52"/>
            <p:cNvSpPr/>
            <p:nvPr/>
          </p:nvSpPr>
          <p:spPr>
            <a:xfrm rot="8388146">
              <a:off x="3570648" y="-344565"/>
              <a:ext cx="78497" cy="78505"/>
            </a:xfrm>
            <a:custGeom>
              <a:avLst/>
              <a:gdLst/>
              <a:ahLst/>
              <a:cxnLst/>
              <a:rect l="l" t="t" r="r" b="b"/>
              <a:pathLst>
                <a:path w="1490" h="1490" extrusionOk="0">
                  <a:moveTo>
                    <a:pt x="831" y="78"/>
                  </a:moveTo>
                  <a:lnTo>
                    <a:pt x="1380" y="502"/>
                  </a:lnTo>
                  <a:cubicBezTo>
                    <a:pt x="1474" y="564"/>
                    <a:pt x="1489" y="690"/>
                    <a:pt x="1427" y="768"/>
                  </a:cubicBezTo>
                  <a:lnTo>
                    <a:pt x="941" y="1395"/>
                  </a:lnTo>
                  <a:cubicBezTo>
                    <a:pt x="878" y="1473"/>
                    <a:pt x="753" y="1489"/>
                    <a:pt x="674" y="1426"/>
                  </a:cubicBezTo>
                  <a:lnTo>
                    <a:pt x="110" y="1003"/>
                  </a:lnTo>
                  <a:cubicBezTo>
                    <a:pt x="16" y="941"/>
                    <a:pt x="0" y="815"/>
                    <a:pt x="79" y="721"/>
                  </a:cubicBezTo>
                  <a:lnTo>
                    <a:pt x="549" y="110"/>
                  </a:lnTo>
                  <a:cubicBezTo>
                    <a:pt x="612" y="31"/>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52"/>
            <p:cNvSpPr/>
            <p:nvPr/>
          </p:nvSpPr>
          <p:spPr>
            <a:xfrm rot="8388146">
              <a:off x="3567483" y="-417228"/>
              <a:ext cx="77706" cy="78505"/>
            </a:xfrm>
            <a:custGeom>
              <a:avLst/>
              <a:gdLst/>
              <a:ahLst/>
              <a:cxnLst/>
              <a:rect l="l" t="t" r="r" b="b"/>
              <a:pathLst>
                <a:path w="1475" h="1490" extrusionOk="0">
                  <a:moveTo>
                    <a:pt x="816" y="63"/>
                  </a:moveTo>
                  <a:lnTo>
                    <a:pt x="1380" y="486"/>
                  </a:lnTo>
                  <a:cubicBezTo>
                    <a:pt x="1458" y="549"/>
                    <a:pt x="1474" y="674"/>
                    <a:pt x="1411" y="768"/>
                  </a:cubicBezTo>
                  <a:lnTo>
                    <a:pt x="941" y="1380"/>
                  </a:lnTo>
                  <a:cubicBezTo>
                    <a:pt x="878" y="1474"/>
                    <a:pt x="753" y="1489"/>
                    <a:pt x="659" y="1411"/>
                  </a:cubicBezTo>
                  <a:lnTo>
                    <a:pt x="95" y="988"/>
                  </a:lnTo>
                  <a:cubicBezTo>
                    <a:pt x="16" y="925"/>
                    <a:pt x="1" y="800"/>
                    <a:pt x="63" y="721"/>
                  </a:cubicBezTo>
                  <a:lnTo>
                    <a:pt x="534"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52"/>
            <p:cNvSpPr/>
            <p:nvPr/>
          </p:nvSpPr>
          <p:spPr>
            <a:xfrm rot="8388146">
              <a:off x="3564071" y="-489247"/>
              <a:ext cx="78497" cy="78505"/>
            </a:xfrm>
            <a:custGeom>
              <a:avLst/>
              <a:gdLst/>
              <a:ahLst/>
              <a:cxnLst/>
              <a:rect l="l" t="t" r="r" b="b"/>
              <a:pathLst>
                <a:path w="1490" h="1490" extrusionOk="0">
                  <a:moveTo>
                    <a:pt x="831" y="79"/>
                  </a:moveTo>
                  <a:lnTo>
                    <a:pt x="1380" y="502"/>
                  </a:lnTo>
                  <a:cubicBezTo>
                    <a:pt x="1474" y="565"/>
                    <a:pt x="1489" y="690"/>
                    <a:pt x="1427" y="769"/>
                  </a:cubicBezTo>
                  <a:lnTo>
                    <a:pt x="941" y="1396"/>
                  </a:lnTo>
                  <a:cubicBezTo>
                    <a:pt x="878" y="1474"/>
                    <a:pt x="753" y="1490"/>
                    <a:pt x="674" y="1427"/>
                  </a:cubicBezTo>
                  <a:lnTo>
                    <a:pt x="110" y="1004"/>
                  </a:lnTo>
                  <a:cubicBezTo>
                    <a:pt x="16" y="941"/>
                    <a:pt x="0" y="816"/>
                    <a:pt x="79" y="722"/>
                  </a:cubicBezTo>
                  <a:lnTo>
                    <a:pt x="549"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52"/>
            <p:cNvSpPr/>
            <p:nvPr/>
          </p:nvSpPr>
          <p:spPr>
            <a:xfrm rot="8388146">
              <a:off x="3560936" y="-561973"/>
              <a:ext cx="77654" cy="78558"/>
            </a:xfrm>
            <a:custGeom>
              <a:avLst/>
              <a:gdLst/>
              <a:ahLst/>
              <a:cxnLst/>
              <a:rect l="l" t="t" r="r" b="b"/>
              <a:pathLst>
                <a:path w="1474" h="1491" extrusionOk="0">
                  <a:moveTo>
                    <a:pt x="816" y="64"/>
                  </a:moveTo>
                  <a:lnTo>
                    <a:pt x="1380" y="487"/>
                  </a:lnTo>
                  <a:cubicBezTo>
                    <a:pt x="1458" y="550"/>
                    <a:pt x="1474" y="675"/>
                    <a:pt x="1411" y="769"/>
                  </a:cubicBezTo>
                  <a:lnTo>
                    <a:pt x="941" y="1380"/>
                  </a:lnTo>
                  <a:cubicBezTo>
                    <a:pt x="878" y="1474"/>
                    <a:pt x="753" y="1490"/>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52"/>
            <p:cNvSpPr/>
            <p:nvPr/>
          </p:nvSpPr>
          <p:spPr>
            <a:xfrm rot="8388146">
              <a:off x="3557461" y="-633969"/>
              <a:ext cx="78497" cy="78505"/>
            </a:xfrm>
            <a:custGeom>
              <a:avLst/>
              <a:gdLst/>
              <a:ahLst/>
              <a:cxnLst/>
              <a:rect l="l" t="t" r="r" b="b"/>
              <a:pathLst>
                <a:path w="1490" h="1490" extrusionOk="0">
                  <a:moveTo>
                    <a:pt x="831" y="63"/>
                  </a:moveTo>
                  <a:lnTo>
                    <a:pt x="1379" y="502"/>
                  </a:lnTo>
                  <a:cubicBezTo>
                    <a:pt x="1473" y="565"/>
                    <a:pt x="1489" y="690"/>
                    <a:pt x="1426" y="769"/>
                  </a:cubicBezTo>
                  <a:lnTo>
                    <a:pt x="941" y="1396"/>
                  </a:lnTo>
                  <a:cubicBezTo>
                    <a:pt x="878" y="1474"/>
                    <a:pt x="752" y="1490"/>
                    <a:pt x="674" y="1427"/>
                  </a:cubicBezTo>
                  <a:lnTo>
                    <a:pt x="110" y="1004"/>
                  </a:lnTo>
                  <a:cubicBezTo>
                    <a:pt x="31" y="925"/>
                    <a:pt x="0" y="816"/>
                    <a:pt x="78" y="722"/>
                  </a:cubicBezTo>
                  <a:lnTo>
                    <a:pt x="549"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52"/>
            <p:cNvSpPr/>
            <p:nvPr/>
          </p:nvSpPr>
          <p:spPr>
            <a:xfrm rot="8388146">
              <a:off x="3649357" y="-278255"/>
              <a:ext cx="70226" cy="68600"/>
            </a:xfrm>
            <a:custGeom>
              <a:avLst/>
              <a:gdLst/>
              <a:ahLst/>
              <a:cxnLst/>
              <a:rect l="l" t="t" r="r" b="b"/>
              <a:pathLst>
                <a:path w="1333" h="1302" extrusionOk="0">
                  <a:moveTo>
                    <a:pt x="628" y="63"/>
                  </a:moveTo>
                  <a:lnTo>
                    <a:pt x="1239" y="533"/>
                  </a:lnTo>
                  <a:cubicBezTo>
                    <a:pt x="1317" y="580"/>
                    <a:pt x="1333" y="690"/>
                    <a:pt x="1270" y="753"/>
                  </a:cubicBezTo>
                  <a:lnTo>
                    <a:pt x="925" y="1207"/>
                  </a:lnTo>
                  <a:cubicBezTo>
                    <a:pt x="863" y="1286"/>
                    <a:pt x="769" y="1302"/>
                    <a:pt x="690" y="1239"/>
                  </a:cubicBezTo>
                  <a:lnTo>
                    <a:pt x="79" y="769"/>
                  </a:lnTo>
                  <a:cubicBezTo>
                    <a:pt x="1" y="722"/>
                    <a:pt x="1" y="612"/>
                    <a:pt x="48" y="549"/>
                  </a:cubicBezTo>
                  <a:lnTo>
                    <a:pt x="392" y="95"/>
                  </a:lnTo>
                  <a:cubicBezTo>
                    <a:pt x="455" y="16"/>
                    <a:pt x="549"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52"/>
            <p:cNvSpPr/>
            <p:nvPr/>
          </p:nvSpPr>
          <p:spPr>
            <a:xfrm rot="8388146">
              <a:off x="3649625" y="-370169"/>
              <a:ext cx="131337" cy="118179"/>
            </a:xfrm>
            <a:custGeom>
              <a:avLst/>
              <a:gdLst/>
              <a:ahLst/>
              <a:cxnLst/>
              <a:rect l="l" t="t" r="r" b="b"/>
              <a:pathLst>
                <a:path w="2493" h="2243" extrusionOk="0">
                  <a:moveTo>
                    <a:pt x="831" y="64"/>
                  </a:moveTo>
                  <a:lnTo>
                    <a:pt x="2383" y="1239"/>
                  </a:lnTo>
                  <a:cubicBezTo>
                    <a:pt x="2477" y="1318"/>
                    <a:pt x="2492" y="1443"/>
                    <a:pt x="2414" y="1537"/>
                  </a:cubicBezTo>
                  <a:lnTo>
                    <a:pt x="1959" y="2133"/>
                  </a:lnTo>
                  <a:cubicBezTo>
                    <a:pt x="1897" y="2227"/>
                    <a:pt x="1756" y="2242"/>
                    <a:pt x="1662" y="2180"/>
                  </a:cubicBezTo>
                  <a:lnTo>
                    <a:pt x="110" y="1004"/>
                  </a:lnTo>
                  <a:cubicBezTo>
                    <a:pt x="31"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52"/>
            <p:cNvSpPr/>
            <p:nvPr/>
          </p:nvSpPr>
          <p:spPr>
            <a:xfrm rot="8388146">
              <a:off x="3641808" y="-427537"/>
              <a:ext cx="93353" cy="90044"/>
            </a:xfrm>
            <a:custGeom>
              <a:avLst/>
              <a:gdLst/>
              <a:ahLst/>
              <a:cxnLst/>
              <a:rect l="l" t="t" r="r" b="b"/>
              <a:pathLst>
                <a:path w="1772" h="1709" extrusionOk="0">
                  <a:moveTo>
                    <a:pt x="831" y="63"/>
                  </a:moveTo>
                  <a:lnTo>
                    <a:pt x="1662" y="705"/>
                  </a:lnTo>
                  <a:cubicBezTo>
                    <a:pt x="1756" y="768"/>
                    <a:pt x="1772" y="909"/>
                    <a:pt x="1709" y="1003"/>
                  </a:cubicBezTo>
                  <a:lnTo>
                    <a:pt x="1255" y="1599"/>
                  </a:lnTo>
                  <a:cubicBezTo>
                    <a:pt x="1176" y="1677"/>
                    <a:pt x="1051" y="1709"/>
                    <a:pt x="957" y="1630"/>
                  </a:cubicBezTo>
                  <a:lnTo>
                    <a:pt x="110" y="1003"/>
                  </a:lnTo>
                  <a:cubicBezTo>
                    <a:pt x="32" y="925"/>
                    <a:pt x="1" y="799"/>
                    <a:pt x="79" y="705"/>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52"/>
            <p:cNvSpPr/>
            <p:nvPr/>
          </p:nvSpPr>
          <p:spPr>
            <a:xfrm rot="8388146">
              <a:off x="3643930" y="-517347"/>
              <a:ext cx="137132" cy="123132"/>
            </a:xfrm>
            <a:custGeom>
              <a:avLst/>
              <a:gdLst/>
              <a:ahLst/>
              <a:cxnLst/>
              <a:rect l="l" t="t" r="r" b="b"/>
              <a:pathLst>
                <a:path w="2603" h="2337" extrusionOk="0">
                  <a:moveTo>
                    <a:pt x="815" y="63"/>
                  </a:moveTo>
                  <a:lnTo>
                    <a:pt x="2492" y="1333"/>
                  </a:lnTo>
                  <a:cubicBezTo>
                    <a:pt x="2586" y="1411"/>
                    <a:pt x="2602" y="1537"/>
                    <a:pt x="2524" y="1631"/>
                  </a:cubicBezTo>
                  <a:lnTo>
                    <a:pt x="2069" y="2226"/>
                  </a:lnTo>
                  <a:cubicBezTo>
                    <a:pt x="2006" y="2320"/>
                    <a:pt x="1865" y="2336"/>
                    <a:pt x="1771" y="2273"/>
                  </a:cubicBezTo>
                  <a:lnTo>
                    <a:pt x="110" y="1004"/>
                  </a:lnTo>
                  <a:cubicBezTo>
                    <a:pt x="16" y="925"/>
                    <a:pt x="0" y="800"/>
                    <a:pt x="63" y="706"/>
                  </a:cubicBezTo>
                  <a:lnTo>
                    <a:pt x="517"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52"/>
            <p:cNvSpPr/>
            <p:nvPr/>
          </p:nvSpPr>
          <p:spPr>
            <a:xfrm rot="8388146">
              <a:off x="3632583" y="-565557"/>
              <a:ext cx="78497" cy="78505"/>
            </a:xfrm>
            <a:custGeom>
              <a:avLst/>
              <a:gdLst/>
              <a:ahLst/>
              <a:cxnLst/>
              <a:rect l="l" t="t" r="r" b="b"/>
              <a:pathLst>
                <a:path w="1490" h="1490" extrusionOk="0">
                  <a:moveTo>
                    <a:pt x="815" y="63"/>
                  </a:moveTo>
                  <a:lnTo>
                    <a:pt x="1380" y="486"/>
                  </a:lnTo>
                  <a:cubicBezTo>
                    <a:pt x="1474" y="549"/>
                    <a:pt x="1489" y="674"/>
                    <a:pt x="1427" y="768"/>
                  </a:cubicBezTo>
                  <a:lnTo>
                    <a:pt x="941" y="1380"/>
                  </a:lnTo>
                  <a:cubicBezTo>
                    <a:pt x="878" y="1474"/>
                    <a:pt x="753" y="1489"/>
                    <a:pt x="674" y="1427"/>
                  </a:cubicBezTo>
                  <a:lnTo>
                    <a:pt x="110" y="988"/>
                  </a:lnTo>
                  <a:cubicBezTo>
                    <a:pt x="16" y="925"/>
                    <a:pt x="0" y="800"/>
                    <a:pt x="63" y="721"/>
                  </a:cubicBezTo>
                  <a:lnTo>
                    <a:pt x="549" y="94"/>
                  </a:lnTo>
                  <a:cubicBezTo>
                    <a:pt x="612"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52"/>
            <p:cNvSpPr/>
            <p:nvPr/>
          </p:nvSpPr>
          <p:spPr>
            <a:xfrm rot="8388146">
              <a:off x="3630009" y="-637593"/>
              <a:ext cx="77654" cy="78505"/>
            </a:xfrm>
            <a:custGeom>
              <a:avLst/>
              <a:gdLst/>
              <a:ahLst/>
              <a:cxnLst/>
              <a:rect l="l" t="t" r="r" b="b"/>
              <a:pathLst>
                <a:path w="1474" h="1490" extrusionOk="0">
                  <a:moveTo>
                    <a:pt x="816" y="79"/>
                  </a:moveTo>
                  <a:lnTo>
                    <a:pt x="1380" y="502"/>
                  </a:lnTo>
                  <a:cubicBezTo>
                    <a:pt x="1458" y="565"/>
                    <a:pt x="1474" y="690"/>
                    <a:pt x="1411" y="769"/>
                  </a:cubicBezTo>
                  <a:lnTo>
                    <a:pt x="941" y="1396"/>
                  </a:lnTo>
                  <a:cubicBezTo>
                    <a:pt x="878" y="1474"/>
                    <a:pt x="753" y="1490"/>
                    <a:pt x="659" y="1427"/>
                  </a:cubicBezTo>
                  <a:lnTo>
                    <a:pt x="95" y="1004"/>
                  </a:lnTo>
                  <a:cubicBezTo>
                    <a:pt x="16" y="941"/>
                    <a:pt x="1" y="816"/>
                    <a:pt x="63" y="722"/>
                  </a:cubicBezTo>
                  <a:lnTo>
                    <a:pt x="534" y="110"/>
                  </a:lnTo>
                  <a:cubicBezTo>
                    <a:pt x="596" y="16"/>
                    <a:pt x="722"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52"/>
            <p:cNvSpPr/>
            <p:nvPr/>
          </p:nvSpPr>
          <p:spPr>
            <a:xfrm rot="8388146">
              <a:off x="3720906" y="-280299"/>
              <a:ext cx="66116" cy="64437"/>
            </a:xfrm>
            <a:custGeom>
              <a:avLst/>
              <a:gdLst/>
              <a:ahLst/>
              <a:cxnLst/>
              <a:rect l="l" t="t" r="r" b="b"/>
              <a:pathLst>
                <a:path w="1255" h="1223" extrusionOk="0">
                  <a:moveTo>
                    <a:pt x="628" y="47"/>
                  </a:moveTo>
                  <a:lnTo>
                    <a:pt x="1161" y="455"/>
                  </a:lnTo>
                  <a:cubicBezTo>
                    <a:pt x="1239" y="502"/>
                    <a:pt x="1255" y="611"/>
                    <a:pt x="1192" y="674"/>
                  </a:cubicBezTo>
                  <a:lnTo>
                    <a:pt x="847" y="1129"/>
                  </a:lnTo>
                  <a:cubicBezTo>
                    <a:pt x="800" y="1207"/>
                    <a:pt x="690" y="1223"/>
                    <a:pt x="628" y="1160"/>
                  </a:cubicBezTo>
                  <a:lnTo>
                    <a:pt x="79" y="753"/>
                  </a:lnTo>
                  <a:cubicBezTo>
                    <a:pt x="16" y="706"/>
                    <a:pt x="1" y="596"/>
                    <a:pt x="63" y="533"/>
                  </a:cubicBezTo>
                  <a:lnTo>
                    <a:pt x="408" y="79"/>
                  </a:lnTo>
                  <a:cubicBezTo>
                    <a:pt x="455" y="0"/>
                    <a:pt x="565"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52"/>
            <p:cNvSpPr/>
            <p:nvPr/>
          </p:nvSpPr>
          <p:spPr>
            <a:xfrm rot="8388146">
              <a:off x="3789256" y="-283702"/>
              <a:ext cx="65326" cy="64490"/>
            </a:xfrm>
            <a:custGeom>
              <a:avLst/>
              <a:gdLst/>
              <a:ahLst/>
              <a:cxnLst/>
              <a:rect l="l" t="t" r="r" b="b"/>
              <a:pathLst>
                <a:path w="1240" h="1224" extrusionOk="0">
                  <a:moveTo>
                    <a:pt x="628" y="47"/>
                  </a:moveTo>
                  <a:lnTo>
                    <a:pt x="1161" y="455"/>
                  </a:lnTo>
                  <a:cubicBezTo>
                    <a:pt x="1224" y="518"/>
                    <a:pt x="1239" y="612"/>
                    <a:pt x="1192" y="690"/>
                  </a:cubicBezTo>
                  <a:lnTo>
                    <a:pt x="847" y="1145"/>
                  </a:lnTo>
                  <a:cubicBezTo>
                    <a:pt x="785" y="1207"/>
                    <a:pt x="691" y="1223"/>
                    <a:pt x="612" y="1176"/>
                  </a:cubicBezTo>
                  <a:lnTo>
                    <a:pt x="79" y="769"/>
                  </a:lnTo>
                  <a:cubicBezTo>
                    <a:pt x="1" y="706"/>
                    <a:pt x="1" y="612"/>
                    <a:pt x="48" y="533"/>
                  </a:cubicBezTo>
                  <a:lnTo>
                    <a:pt x="393" y="79"/>
                  </a:lnTo>
                  <a:cubicBezTo>
                    <a:pt x="456" y="16"/>
                    <a:pt x="550" y="0"/>
                    <a:pt x="628"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52"/>
            <p:cNvSpPr/>
            <p:nvPr/>
          </p:nvSpPr>
          <p:spPr>
            <a:xfrm rot="8388146">
              <a:off x="3856833" y="-287058"/>
              <a:ext cx="66116" cy="64490"/>
            </a:xfrm>
            <a:custGeom>
              <a:avLst/>
              <a:gdLst/>
              <a:ahLst/>
              <a:cxnLst/>
              <a:rect l="l" t="t" r="r" b="b"/>
              <a:pathLst>
                <a:path w="1255" h="1224" extrusionOk="0">
                  <a:moveTo>
                    <a:pt x="627" y="63"/>
                  </a:moveTo>
                  <a:lnTo>
                    <a:pt x="1176" y="471"/>
                  </a:lnTo>
                  <a:cubicBezTo>
                    <a:pt x="1239" y="518"/>
                    <a:pt x="1254" y="612"/>
                    <a:pt x="1192" y="690"/>
                  </a:cubicBezTo>
                  <a:lnTo>
                    <a:pt x="847" y="1145"/>
                  </a:lnTo>
                  <a:cubicBezTo>
                    <a:pt x="800" y="1208"/>
                    <a:pt x="690" y="1223"/>
                    <a:pt x="627" y="1176"/>
                  </a:cubicBezTo>
                  <a:lnTo>
                    <a:pt x="79" y="769"/>
                  </a:lnTo>
                  <a:cubicBezTo>
                    <a:pt x="16" y="722"/>
                    <a:pt x="0" y="612"/>
                    <a:pt x="63" y="549"/>
                  </a:cubicBezTo>
                  <a:lnTo>
                    <a:pt x="408" y="95"/>
                  </a:lnTo>
                  <a:cubicBezTo>
                    <a:pt x="455" y="16"/>
                    <a:pt x="565" y="1"/>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52"/>
            <p:cNvSpPr/>
            <p:nvPr/>
          </p:nvSpPr>
          <p:spPr>
            <a:xfrm rot="8388146">
              <a:off x="3924703" y="-291075"/>
              <a:ext cx="65273" cy="64490"/>
            </a:xfrm>
            <a:custGeom>
              <a:avLst/>
              <a:gdLst/>
              <a:ahLst/>
              <a:cxnLst/>
              <a:rect l="l" t="t" r="r" b="b"/>
              <a:pathLst>
                <a:path w="1239" h="1224" extrusionOk="0">
                  <a:moveTo>
                    <a:pt x="628" y="48"/>
                  </a:moveTo>
                  <a:lnTo>
                    <a:pt x="1161" y="455"/>
                  </a:lnTo>
                  <a:cubicBezTo>
                    <a:pt x="1239" y="502"/>
                    <a:pt x="1239" y="612"/>
                    <a:pt x="1192" y="675"/>
                  </a:cubicBezTo>
                  <a:lnTo>
                    <a:pt x="847" y="1129"/>
                  </a:lnTo>
                  <a:cubicBezTo>
                    <a:pt x="784" y="1208"/>
                    <a:pt x="690" y="1223"/>
                    <a:pt x="612" y="1161"/>
                  </a:cubicBezTo>
                  <a:lnTo>
                    <a:pt x="79" y="753"/>
                  </a:lnTo>
                  <a:cubicBezTo>
                    <a:pt x="16" y="706"/>
                    <a:pt x="1" y="612"/>
                    <a:pt x="48" y="534"/>
                  </a:cubicBezTo>
                  <a:lnTo>
                    <a:pt x="408" y="79"/>
                  </a:lnTo>
                  <a:cubicBezTo>
                    <a:pt x="455" y="16"/>
                    <a:pt x="549"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52"/>
            <p:cNvSpPr/>
            <p:nvPr/>
          </p:nvSpPr>
          <p:spPr>
            <a:xfrm rot="8388146">
              <a:off x="3992233" y="-294414"/>
              <a:ext cx="66116" cy="64490"/>
            </a:xfrm>
            <a:custGeom>
              <a:avLst/>
              <a:gdLst/>
              <a:ahLst/>
              <a:cxnLst/>
              <a:rect l="l" t="t" r="r" b="b"/>
              <a:pathLst>
                <a:path w="1255" h="1224" extrusionOk="0">
                  <a:moveTo>
                    <a:pt x="627" y="48"/>
                  </a:moveTo>
                  <a:lnTo>
                    <a:pt x="1176" y="456"/>
                  </a:lnTo>
                  <a:cubicBezTo>
                    <a:pt x="1238" y="518"/>
                    <a:pt x="1254" y="612"/>
                    <a:pt x="1207" y="691"/>
                  </a:cubicBezTo>
                  <a:lnTo>
                    <a:pt x="847" y="1145"/>
                  </a:lnTo>
                  <a:cubicBezTo>
                    <a:pt x="800" y="1208"/>
                    <a:pt x="690" y="1224"/>
                    <a:pt x="627" y="1177"/>
                  </a:cubicBezTo>
                  <a:lnTo>
                    <a:pt x="94" y="769"/>
                  </a:lnTo>
                  <a:cubicBezTo>
                    <a:pt x="16" y="706"/>
                    <a:pt x="0" y="612"/>
                    <a:pt x="63" y="534"/>
                  </a:cubicBezTo>
                  <a:lnTo>
                    <a:pt x="408" y="79"/>
                  </a:lnTo>
                  <a:cubicBezTo>
                    <a:pt x="455" y="17"/>
                    <a:pt x="564" y="1"/>
                    <a:pt x="627"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52"/>
            <p:cNvSpPr/>
            <p:nvPr/>
          </p:nvSpPr>
          <p:spPr>
            <a:xfrm rot="8388146">
              <a:off x="4059887" y="-297509"/>
              <a:ext cx="66116" cy="64437"/>
            </a:xfrm>
            <a:custGeom>
              <a:avLst/>
              <a:gdLst/>
              <a:ahLst/>
              <a:cxnLst/>
              <a:rect l="l" t="t" r="r" b="b"/>
              <a:pathLst>
                <a:path w="1255" h="1223" extrusionOk="0">
                  <a:moveTo>
                    <a:pt x="627" y="63"/>
                  </a:moveTo>
                  <a:lnTo>
                    <a:pt x="1160" y="471"/>
                  </a:lnTo>
                  <a:cubicBezTo>
                    <a:pt x="1239" y="518"/>
                    <a:pt x="1254" y="627"/>
                    <a:pt x="1192" y="690"/>
                  </a:cubicBezTo>
                  <a:lnTo>
                    <a:pt x="847" y="1144"/>
                  </a:lnTo>
                  <a:cubicBezTo>
                    <a:pt x="784" y="1223"/>
                    <a:pt x="690" y="1223"/>
                    <a:pt x="612" y="1176"/>
                  </a:cubicBezTo>
                  <a:lnTo>
                    <a:pt x="79" y="768"/>
                  </a:lnTo>
                  <a:cubicBezTo>
                    <a:pt x="16" y="721"/>
                    <a:pt x="0" y="612"/>
                    <a:pt x="47" y="549"/>
                  </a:cubicBezTo>
                  <a:lnTo>
                    <a:pt x="408" y="94"/>
                  </a:lnTo>
                  <a:cubicBezTo>
                    <a:pt x="455" y="16"/>
                    <a:pt x="565" y="0"/>
                    <a:pt x="627"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52"/>
            <p:cNvSpPr/>
            <p:nvPr/>
          </p:nvSpPr>
          <p:spPr>
            <a:xfrm rot="8388146">
              <a:off x="4127657" y="-301798"/>
              <a:ext cx="66116" cy="64437"/>
            </a:xfrm>
            <a:custGeom>
              <a:avLst/>
              <a:gdLst/>
              <a:ahLst/>
              <a:cxnLst/>
              <a:rect l="l" t="t" r="r" b="b"/>
              <a:pathLst>
                <a:path w="1255" h="1223" extrusionOk="0">
                  <a:moveTo>
                    <a:pt x="643" y="47"/>
                  </a:moveTo>
                  <a:lnTo>
                    <a:pt x="1176" y="455"/>
                  </a:lnTo>
                  <a:cubicBezTo>
                    <a:pt x="1239" y="502"/>
                    <a:pt x="1255" y="612"/>
                    <a:pt x="1208" y="674"/>
                  </a:cubicBezTo>
                  <a:lnTo>
                    <a:pt x="847" y="1129"/>
                  </a:lnTo>
                  <a:cubicBezTo>
                    <a:pt x="800" y="1207"/>
                    <a:pt x="690" y="1223"/>
                    <a:pt x="628" y="1160"/>
                  </a:cubicBezTo>
                  <a:lnTo>
                    <a:pt x="95" y="753"/>
                  </a:lnTo>
                  <a:cubicBezTo>
                    <a:pt x="16" y="706"/>
                    <a:pt x="1" y="612"/>
                    <a:pt x="63" y="533"/>
                  </a:cubicBezTo>
                  <a:lnTo>
                    <a:pt x="408" y="79"/>
                  </a:lnTo>
                  <a:cubicBezTo>
                    <a:pt x="471" y="16"/>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52"/>
            <p:cNvSpPr/>
            <p:nvPr/>
          </p:nvSpPr>
          <p:spPr>
            <a:xfrm rot="8388146">
              <a:off x="4195310" y="-304945"/>
              <a:ext cx="66116" cy="64490"/>
            </a:xfrm>
            <a:custGeom>
              <a:avLst/>
              <a:gdLst/>
              <a:ahLst/>
              <a:cxnLst/>
              <a:rect l="l" t="t" r="r" b="b"/>
              <a:pathLst>
                <a:path w="1255" h="1224" extrusionOk="0">
                  <a:moveTo>
                    <a:pt x="628" y="63"/>
                  </a:moveTo>
                  <a:lnTo>
                    <a:pt x="1161" y="455"/>
                  </a:lnTo>
                  <a:cubicBezTo>
                    <a:pt x="1239" y="518"/>
                    <a:pt x="1255" y="612"/>
                    <a:pt x="1192" y="690"/>
                  </a:cubicBezTo>
                  <a:lnTo>
                    <a:pt x="847" y="1145"/>
                  </a:lnTo>
                  <a:cubicBezTo>
                    <a:pt x="785" y="1207"/>
                    <a:pt x="691" y="1223"/>
                    <a:pt x="612" y="1176"/>
                  </a:cubicBezTo>
                  <a:lnTo>
                    <a:pt x="79" y="769"/>
                  </a:lnTo>
                  <a:cubicBezTo>
                    <a:pt x="17" y="706"/>
                    <a:pt x="1" y="612"/>
                    <a:pt x="48" y="549"/>
                  </a:cubicBezTo>
                  <a:lnTo>
                    <a:pt x="408" y="79"/>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52"/>
            <p:cNvSpPr/>
            <p:nvPr/>
          </p:nvSpPr>
          <p:spPr>
            <a:xfrm rot="8388146">
              <a:off x="4263040" y="-309200"/>
              <a:ext cx="66116" cy="64490"/>
            </a:xfrm>
            <a:custGeom>
              <a:avLst/>
              <a:gdLst/>
              <a:ahLst/>
              <a:cxnLst/>
              <a:rect l="l" t="t" r="r" b="b"/>
              <a:pathLst>
                <a:path w="1255" h="1224" extrusionOk="0">
                  <a:moveTo>
                    <a:pt x="643" y="47"/>
                  </a:moveTo>
                  <a:lnTo>
                    <a:pt x="1176" y="455"/>
                  </a:lnTo>
                  <a:cubicBezTo>
                    <a:pt x="1239" y="502"/>
                    <a:pt x="1254" y="612"/>
                    <a:pt x="1207" y="674"/>
                  </a:cubicBezTo>
                  <a:lnTo>
                    <a:pt x="847" y="1129"/>
                  </a:lnTo>
                  <a:cubicBezTo>
                    <a:pt x="800" y="1207"/>
                    <a:pt x="690" y="1223"/>
                    <a:pt x="627" y="1160"/>
                  </a:cubicBezTo>
                  <a:lnTo>
                    <a:pt x="94" y="753"/>
                  </a:lnTo>
                  <a:cubicBezTo>
                    <a:pt x="16" y="706"/>
                    <a:pt x="0" y="596"/>
                    <a:pt x="63" y="533"/>
                  </a:cubicBezTo>
                  <a:lnTo>
                    <a:pt x="408" y="79"/>
                  </a:lnTo>
                  <a:cubicBezTo>
                    <a:pt x="471" y="0"/>
                    <a:pt x="565" y="0"/>
                    <a:pt x="643"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52"/>
            <p:cNvSpPr/>
            <p:nvPr/>
          </p:nvSpPr>
          <p:spPr>
            <a:xfrm rot="8388146">
              <a:off x="4330710" y="-312301"/>
              <a:ext cx="66116" cy="64490"/>
            </a:xfrm>
            <a:custGeom>
              <a:avLst/>
              <a:gdLst/>
              <a:ahLst/>
              <a:cxnLst/>
              <a:rect l="l" t="t" r="r" b="b"/>
              <a:pathLst>
                <a:path w="1255" h="1224" extrusionOk="0">
                  <a:moveTo>
                    <a:pt x="628" y="48"/>
                  </a:moveTo>
                  <a:lnTo>
                    <a:pt x="1161" y="455"/>
                  </a:lnTo>
                  <a:cubicBezTo>
                    <a:pt x="1239" y="518"/>
                    <a:pt x="1255" y="612"/>
                    <a:pt x="1192" y="675"/>
                  </a:cubicBezTo>
                  <a:lnTo>
                    <a:pt x="847" y="1145"/>
                  </a:lnTo>
                  <a:cubicBezTo>
                    <a:pt x="784" y="1208"/>
                    <a:pt x="690" y="1223"/>
                    <a:pt x="612" y="1161"/>
                  </a:cubicBezTo>
                  <a:lnTo>
                    <a:pt x="79" y="769"/>
                  </a:lnTo>
                  <a:cubicBezTo>
                    <a:pt x="16" y="706"/>
                    <a:pt x="1" y="612"/>
                    <a:pt x="48" y="534"/>
                  </a:cubicBezTo>
                  <a:lnTo>
                    <a:pt x="408" y="79"/>
                  </a:lnTo>
                  <a:cubicBezTo>
                    <a:pt x="455" y="16"/>
                    <a:pt x="565" y="1"/>
                    <a:pt x="628"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52"/>
            <p:cNvSpPr/>
            <p:nvPr/>
          </p:nvSpPr>
          <p:spPr>
            <a:xfrm rot="8388146">
              <a:off x="4398967" y="-315906"/>
              <a:ext cx="66116" cy="64437"/>
            </a:xfrm>
            <a:custGeom>
              <a:avLst/>
              <a:gdLst/>
              <a:ahLst/>
              <a:cxnLst/>
              <a:rect l="l" t="t" r="r" b="b"/>
              <a:pathLst>
                <a:path w="1255" h="1223" extrusionOk="0">
                  <a:moveTo>
                    <a:pt x="643" y="63"/>
                  </a:moveTo>
                  <a:lnTo>
                    <a:pt x="1176" y="470"/>
                  </a:lnTo>
                  <a:cubicBezTo>
                    <a:pt x="1238" y="517"/>
                    <a:pt x="1254" y="611"/>
                    <a:pt x="1207" y="690"/>
                  </a:cubicBezTo>
                  <a:lnTo>
                    <a:pt x="847" y="1144"/>
                  </a:lnTo>
                  <a:cubicBezTo>
                    <a:pt x="800" y="1207"/>
                    <a:pt x="690" y="1223"/>
                    <a:pt x="627" y="1176"/>
                  </a:cubicBezTo>
                  <a:lnTo>
                    <a:pt x="94" y="768"/>
                  </a:lnTo>
                  <a:cubicBezTo>
                    <a:pt x="16" y="721"/>
                    <a:pt x="0" y="611"/>
                    <a:pt x="63" y="549"/>
                  </a:cubicBezTo>
                  <a:lnTo>
                    <a:pt x="408" y="94"/>
                  </a:lnTo>
                  <a:cubicBezTo>
                    <a:pt x="470" y="16"/>
                    <a:pt x="564" y="0"/>
                    <a:pt x="64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52"/>
            <p:cNvSpPr/>
            <p:nvPr/>
          </p:nvSpPr>
          <p:spPr>
            <a:xfrm rot="8388146">
              <a:off x="4466094" y="-319651"/>
              <a:ext cx="66116" cy="64437"/>
            </a:xfrm>
            <a:custGeom>
              <a:avLst/>
              <a:gdLst/>
              <a:ahLst/>
              <a:cxnLst/>
              <a:rect l="l" t="t" r="r" b="b"/>
              <a:pathLst>
                <a:path w="1255" h="1223" extrusionOk="0">
                  <a:moveTo>
                    <a:pt x="627" y="47"/>
                  </a:moveTo>
                  <a:lnTo>
                    <a:pt x="1160" y="455"/>
                  </a:lnTo>
                  <a:cubicBezTo>
                    <a:pt x="1239" y="502"/>
                    <a:pt x="1254" y="611"/>
                    <a:pt x="1192" y="674"/>
                  </a:cubicBezTo>
                  <a:lnTo>
                    <a:pt x="847" y="1129"/>
                  </a:lnTo>
                  <a:cubicBezTo>
                    <a:pt x="784" y="1207"/>
                    <a:pt x="690" y="1223"/>
                    <a:pt x="612" y="1160"/>
                  </a:cubicBezTo>
                  <a:lnTo>
                    <a:pt x="79" y="752"/>
                  </a:lnTo>
                  <a:cubicBezTo>
                    <a:pt x="16" y="705"/>
                    <a:pt x="0" y="596"/>
                    <a:pt x="47" y="533"/>
                  </a:cubicBezTo>
                  <a:lnTo>
                    <a:pt x="408" y="78"/>
                  </a:lnTo>
                  <a:cubicBezTo>
                    <a:pt x="455" y="0"/>
                    <a:pt x="565"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52"/>
            <p:cNvSpPr/>
            <p:nvPr/>
          </p:nvSpPr>
          <p:spPr>
            <a:xfrm rot="8388146">
              <a:off x="4534507" y="-323024"/>
              <a:ext cx="65273" cy="64437"/>
            </a:xfrm>
            <a:custGeom>
              <a:avLst/>
              <a:gdLst/>
              <a:ahLst/>
              <a:cxnLst/>
              <a:rect l="l" t="t" r="r" b="b"/>
              <a:pathLst>
                <a:path w="1239" h="1223" extrusionOk="0">
                  <a:moveTo>
                    <a:pt x="627" y="47"/>
                  </a:moveTo>
                  <a:lnTo>
                    <a:pt x="1160" y="455"/>
                  </a:lnTo>
                  <a:cubicBezTo>
                    <a:pt x="1223" y="518"/>
                    <a:pt x="1239" y="612"/>
                    <a:pt x="1192" y="690"/>
                  </a:cubicBezTo>
                  <a:lnTo>
                    <a:pt x="831" y="1145"/>
                  </a:lnTo>
                  <a:cubicBezTo>
                    <a:pt x="784" y="1207"/>
                    <a:pt x="674" y="1223"/>
                    <a:pt x="612" y="1176"/>
                  </a:cubicBezTo>
                  <a:lnTo>
                    <a:pt x="79" y="768"/>
                  </a:lnTo>
                  <a:cubicBezTo>
                    <a:pt x="0" y="706"/>
                    <a:pt x="0" y="612"/>
                    <a:pt x="47" y="533"/>
                  </a:cubicBezTo>
                  <a:lnTo>
                    <a:pt x="392" y="79"/>
                  </a:lnTo>
                  <a:cubicBezTo>
                    <a:pt x="455" y="16"/>
                    <a:pt x="549" y="0"/>
                    <a:pt x="627"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52"/>
            <p:cNvSpPr/>
            <p:nvPr/>
          </p:nvSpPr>
          <p:spPr>
            <a:xfrm rot="8388146">
              <a:off x="4602061" y="-326443"/>
              <a:ext cx="66116" cy="64490"/>
            </a:xfrm>
            <a:custGeom>
              <a:avLst/>
              <a:gdLst/>
              <a:ahLst/>
              <a:cxnLst/>
              <a:rect l="l" t="t" r="r" b="b"/>
              <a:pathLst>
                <a:path w="1255" h="1224" extrusionOk="0">
                  <a:moveTo>
                    <a:pt x="628" y="63"/>
                  </a:moveTo>
                  <a:lnTo>
                    <a:pt x="1161" y="471"/>
                  </a:lnTo>
                  <a:cubicBezTo>
                    <a:pt x="1239" y="518"/>
                    <a:pt x="1255" y="612"/>
                    <a:pt x="1192" y="690"/>
                  </a:cubicBezTo>
                  <a:lnTo>
                    <a:pt x="847" y="1145"/>
                  </a:lnTo>
                  <a:cubicBezTo>
                    <a:pt x="800" y="1207"/>
                    <a:pt x="691" y="1223"/>
                    <a:pt x="628" y="1176"/>
                  </a:cubicBezTo>
                  <a:lnTo>
                    <a:pt x="79" y="769"/>
                  </a:lnTo>
                  <a:cubicBezTo>
                    <a:pt x="17" y="722"/>
                    <a:pt x="1" y="612"/>
                    <a:pt x="48" y="549"/>
                  </a:cubicBezTo>
                  <a:lnTo>
                    <a:pt x="408" y="95"/>
                  </a:lnTo>
                  <a:cubicBezTo>
                    <a:pt x="456" y="16"/>
                    <a:pt x="565" y="1"/>
                    <a:pt x="62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52"/>
            <p:cNvSpPr/>
            <p:nvPr/>
          </p:nvSpPr>
          <p:spPr>
            <a:xfrm rot="8388146">
              <a:off x="4672597" y="-332449"/>
              <a:ext cx="71068" cy="67757"/>
            </a:xfrm>
            <a:custGeom>
              <a:avLst/>
              <a:gdLst/>
              <a:ahLst/>
              <a:cxnLst/>
              <a:rect l="l" t="t" r="r" b="b"/>
              <a:pathLst>
                <a:path w="1349" h="1286" extrusionOk="0">
                  <a:moveTo>
                    <a:pt x="643" y="48"/>
                  </a:moveTo>
                  <a:lnTo>
                    <a:pt x="1254" y="518"/>
                  </a:lnTo>
                  <a:cubicBezTo>
                    <a:pt x="1332" y="565"/>
                    <a:pt x="1348" y="674"/>
                    <a:pt x="1285" y="737"/>
                  </a:cubicBezTo>
                  <a:lnTo>
                    <a:pt x="941" y="1192"/>
                  </a:lnTo>
                  <a:cubicBezTo>
                    <a:pt x="878" y="1270"/>
                    <a:pt x="784" y="1286"/>
                    <a:pt x="705" y="1223"/>
                  </a:cubicBezTo>
                  <a:lnTo>
                    <a:pt x="94" y="753"/>
                  </a:lnTo>
                  <a:cubicBezTo>
                    <a:pt x="16" y="706"/>
                    <a:pt x="0" y="596"/>
                    <a:pt x="63" y="533"/>
                  </a:cubicBezTo>
                  <a:lnTo>
                    <a:pt x="408" y="79"/>
                  </a:lnTo>
                  <a:cubicBezTo>
                    <a:pt x="470" y="0"/>
                    <a:pt x="564" y="0"/>
                    <a:pt x="643"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52"/>
            <p:cNvSpPr/>
            <p:nvPr/>
          </p:nvSpPr>
          <p:spPr>
            <a:xfrm rot="8388146">
              <a:off x="3782410" y="-355679"/>
              <a:ext cx="77706" cy="77662"/>
            </a:xfrm>
            <a:custGeom>
              <a:avLst/>
              <a:gdLst/>
              <a:ahLst/>
              <a:cxnLst/>
              <a:rect l="l" t="t" r="r" b="b"/>
              <a:pathLst>
                <a:path w="1475" h="1474" extrusionOk="0">
                  <a:moveTo>
                    <a:pt x="816" y="63"/>
                  </a:moveTo>
                  <a:lnTo>
                    <a:pt x="1380" y="486"/>
                  </a:lnTo>
                  <a:cubicBezTo>
                    <a:pt x="1459" y="549"/>
                    <a:pt x="1474" y="659"/>
                    <a:pt x="1412" y="753"/>
                  </a:cubicBezTo>
                  <a:lnTo>
                    <a:pt x="926" y="1380"/>
                  </a:lnTo>
                  <a:cubicBezTo>
                    <a:pt x="863" y="1458"/>
                    <a:pt x="738" y="1474"/>
                    <a:pt x="659" y="1411"/>
                  </a:cubicBezTo>
                  <a:lnTo>
                    <a:pt x="111" y="988"/>
                  </a:lnTo>
                  <a:cubicBezTo>
                    <a:pt x="17" y="925"/>
                    <a:pt x="1" y="800"/>
                    <a:pt x="79" y="721"/>
                  </a:cubicBezTo>
                  <a:lnTo>
                    <a:pt x="549" y="94"/>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52"/>
            <p:cNvSpPr/>
            <p:nvPr/>
          </p:nvSpPr>
          <p:spPr>
            <a:xfrm rot="8388146">
              <a:off x="3855989" y="-359488"/>
              <a:ext cx="77706" cy="77715"/>
            </a:xfrm>
            <a:custGeom>
              <a:avLst/>
              <a:gdLst/>
              <a:ahLst/>
              <a:cxnLst/>
              <a:rect l="l" t="t" r="r" b="b"/>
              <a:pathLst>
                <a:path w="1475" h="1475" extrusionOk="0">
                  <a:moveTo>
                    <a:pt x="816" y="63"/>
                  </a:moveTo>
                  <a:lnTo>
                    <a:pt x="1380" y="487"/>
                  </a:lnTo>
                  <a:cubicBezTo>
                    <a:pt x="1459" y="549"/>
                    <a:pt x="1474" y="675"/>
                    <a:pt x="1412" y="753"/>
                  </a:cubicBezTo>
                  <a:lnTo>
                    <a:pt x="926" y="1380"/>
                  </a:lnTo>
                  <a:cubicBezTo>
                    <a:pt x="863" y="1459"/>
                    <a:pt x="738" y="1474"/>
                    <a:pt x="659" y="1411"/>
                  </a:cubicBezTo>
                  <a:lnTo>
                    <a:pt x="111" y="988"/>
                  </a:lnTo>
                  <a:cubicBezTo>
                    <a:pt x="17" y="926"/>
                    <a:pt x="1" y="800"/>
                    <a:pt x="79" y="722"/>
                  </a:cubicBezTo>
                  <a:lnTo>
                    <a:pt x="550"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52"/>
            <p:cNvSpPr/>
            <p:nvPr/>
          </p:nvSpPr>
          <p:spPr>
            <a:xfrm rot="8388146">
              <a:off x="3929574" y="-363226"/>
              <a:ext cx="77654" cy="77662"/>
            </a:xfrm>
            <a:custGeom>
              <a:avLst/>
              <a:gdLst/>
              <a:ahLst/>
              <a:cxnLst/>
              <a:rect l="l" t="t" r="r" b="b"/>
              <a:pathLst>
                <a:path w="1474" h="1474" extrusionOk="0">
                  <a:moveTo>
                    <a:pt x="815" y="63"/>
                  </a:moveTo>
                  <a:lnTo>
                    <a:pt x="1379" y="486"/>
                  </a:lnTo>
                  <a:cubicBezTo>
                    <a:pt x="1458" y="549"/>
                    <a:pt x="1473" y="674"/>
                    <a:pt x="1411" y="753"/>
                  </a:cubicBezTo>
                  <a:lnTo>
                    <a:pt x="925" y="1380"/>
                  </a:lnTo>
                  <a:cubicBezTo>
                    <a:pt x="862" y="1458"/>
                    <a:pt x="737" y="1474"/>
                    <a:pt x="658" y="1411"/>
                  </a:cubicBezTo>
                  <a:lnTo>
                    <a:pt x="110" y="988"/>
                  </a:lnTo>
                  <a:cubicBezTo>
                    <a:pt x="16" y="925"/>
                    <a:pt x="0" y="815"/>
                    <a:pt x="63" y="721"/>
                  </a:cubicBezTo>
                  <a:lnTo>
                    <a:pt x="549" y="110"/>
                  </a:lnTo>
                  <a:cubicBezTo>
                    <a:pt x="611" y="16"/>
                    <a:pt x="737"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52"/>
            <p:cNvSpPr/>
            <p:nvPr/>
          </p:nvSpPr>
          <p:spPr>
            <a:xfrm rot="8388146">
              <a:off x="4003153" y="-367035"/>
              <a:ext cx="77654" cy="77715"/>
            </a:xfrm>
            <a:custGeom>
              <a:avLst/>
              <a:gdLst/>
              <a:ahLst/>
              <a:cxnLst/>
              <a:rect l="l" t="t" r="r" b="b"/>
              <a:pathLst>
                <a:path w="1474" h="1475" extrusionOk="0">
                  <a:moveTo>
                    <a:pt x="815" y="64"/>
                  </a:moveTo>
                  <a:lnTo>
                    <a:pt x="1380" y="487"/>
                  </a:lnTo>
                  <a:cubicBezTo>
                    <a:pt x="1458" y="550"/>
                    <a:pt x="1474" y="675"/>
                    <a:pt x="1411" y="753"/>
                  </a:cubicBezTo>
                  <a:lnTo>
                    <a:pt x="925" y="1380"/>
                  </a:lnTo>
                  <a:cubicBezTo>
                    <a:pt x="862" y="1459"/>
                    <a:pt x="737" y="1474"/>
                    <a:pt x="659" y="1412"/>
                  </a:cubicBezTo>
                  <a:lnTo>
                    <a:pt x="110" y="1004"/>
                  </a:lnTo>
                  <a:cubicBezTo>
                    <a:pt x="16" y="926"/>
                    <a:pt x="0" y="816"/>
                    <a:pt x="63" y="722"/>
                  </a:cubicBezTo>
                  <a:lnTo>
                    <a:pt x="549" y="111"/>
                  </a:lnTo>
                  <a:cubicBezTo>
                    <a:pt x="612" y="17"/>
                    <a:pt x="737"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52"/>
            <p:cNvSpPr/>
            <p:nvPr/>
          </p:nvSpPr>
          <p:spPr>
            <a:xfrm rot="8388146">
              <a:off x="4076731" y="-370791"/>
              <a:ext cx="77654" cy="77662"/>
            </a:xfrm>
            <a:custGeom>
              <a:avLst/>
              <a:gdLst/>
              <a:ahLst/>
              <a:cxnLst/>
              <a:rect l="l" t="t" r="r" b="b"/>
              <a:pathLst>
                <a:path w="1474" h="1474" extrusionOk="0">
                  <a:moveTo>
                    <a:pt x="815" y="63"/>
                  </a:moveTo>
                  <a:lnTo>
                    <a:pt x="1380" y="486"/>
                  </a:lnTo>
                  <a:cubicBezTo>
                    <a:pt x="1458" y="549"/>
                    <a:pt x="1474" y="675"/>
                    <a:pt x="1411" y="753"/>
                  </a:cubicBezTo>
                  <a:lnTo>
                    <a:pt x="925" y="1380"/>
                  </a:lnTo>
                  <a:cubicBezTo>
                    <a:pt x="862" y="1458"/>
                    <a:pt x="737" y="1474"/>
                    <a:pt x="659" y="1411"/>
                  </a:cubicBezTo>
                  <a:lnTo>
                    <a:pt x="110" y="1004"/>
                  </a:lnTo>
                  <a:cubicBezTo>
                    <a:pt x="16" y="941"/>
                    <a:pt x="0" y="816"/>
                    <a:pt x="63" y="737"/>
                  </a:cubicBezTo>
                  <a:lnTo>
                    <a:pt x="549" y="110"/>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52"/>
            <p:cNvSpPr/>
            <p:nvPr/>
          </p:nvSpPr>
          <p:spPr>
            <a:xfrm rot="8388146">
              <a:off x="4149766" y="-375244"/>
              <a:ext cx="77654" cy="77715"/>
            </a:xfrm>
            <a:custGeom>
              <a:avLst/>
              <a:gdLst/>
              <a:ahLst/>
              <a:cxnLst/>
              <a:rect l="l" t="t" r="r" b="b"/>
              <a:pathLst>
                <a:path w="1474" h="1475" extrusionOk="0">
                  <a:moveTo>
                    <a:pt x="816" y="64"/>
                  </a:moveTo>
                  <a:lnTo>
                    <a:pt x="1364" y="471"/>
                  </a:lnTo>
                  <a:cubicBezTo>
                    <a:pt x="1458" y="534"/>
                    <a:pt x="1474" y="659"/>
                    <a:pt x="1411" y="738"/>
                  </a:cubicBezTo>
                  <a:lnTo>
                    <a:pt x="925" y="1364"/>
                  </a:lnTo>
                  <a:cubicBezTo>
                    <a:pt x="863" y="1459"/>
                    <a:pt x="737" y="1474"/>
                    <a:pt x="659" y="1411"/>
                  </a:cubicBezTo>
                  <a:lnTo>
                    <a:pt x="110" y="988"/>
                  </a:lnTo>
                  <a:cubicBezTo>
                    <a:pt x="16" y="926"/>
                    <a:pt x="0" y="800"/>
                    <a:pt x="63" y="722"/>
                  </a:cubicBezTo>
                  <a:lnTo>
                    <a:pt x="549" y="95"/>
                  </a:lnTo>
                  <a:cubicBezTo>
                    <a:pt x="612" y="16"/>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52"/>
            <p:cNvSpPr/>
            <p:nvPr/>
          </p:nvSpPr>
          <p:spPr>
            <a:xfrm rot="8388146">
              <a:off x="4223345" y="-379000"/>
              <a:ext cx="77654" cy="77662"/>
            </a:xfrm>
            <a:custGeom>
              <a:avLst/>
              <a:gdLst/>
              <a:ahLst/>
              <a:cxnLst/>
              <a:rect l="l" t="t" r="r" b="b"/>
              <a:pathLst>
                <a:path w="1474" h="1474" extrusionOk="0">
                  <a:moveTo>
                    <a:pt x="816" y="63"/>
                  </a:moveTo>
                  <a:lnTo>
                    <a:pt x="1364" y="471"/>
                  </a:lnTo>
                  <a:cubicBezTo>
                    <a:pt x="1458" y="549"/>
                    <a:pt x="1474" y="659"/>
                    <a:pt x="1411" y="753"/>
                  </a:cubicBezTo>
                  <a:lnTo>
                    <a:pt x="925" y="1364"/>
                  </a:lnTo>
                  <a:cubicBezTo>
                    <a:pt x="863" y="1458"/>
                    <a:pt x="737" y="1474"/>
                    <a:pt x="659" y="1411"/>
                  </a:cubicBezTo>
                  <a:lnTo>
                    <a:pt x="110" y="988"/>
                  </a:lnTo>
                  <a:cubicBezTo>
                    <a:pt x="16" y="925"/>
                    <a:pt x="1" y="800"/>
                    <a:pt x="63" y="721"/>
                  </a:cubicBezTo>
                  <a:lnTo>
                    <a:pt x="549" y="94"/>
                  </a:lnTo>
                  <a:cubicBezTo>
                    <a:pt x="612"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52"/>
            <p:cNvSpPr/>
            <p:nvPr/>
          </p:nvSpPr>
          <p:spPr>
            <a:xfrm rot="8388146">
              <a:off x="4296877" y="-382791"/>
              <a:ext cx="77706" cy="77715"/>
            </a:xfrm>
            <a:custGeom>
              <a:avLst/>
              <a:gdLst/>
              <a:ahLst/>
              <a:cxnLst/>
              <a:rect l="l" t="t" r="r" b="b"/>
              <a:pathLst>
                <a:path w="1475" h="1475" extrusionOk="0">
                  <a:moveTo>
                    <a:pt x="816" y="64"/>
                  </a:moveTo>
                  <a:lnTo>
                    <a:pt x="1364" y="487"/>
                  </a:lnTo>
                  <a:cubicBezTo>
                    <a:pt x="1458" y="550"/>
                    <a:pt x="1474" y="659"/>
                    <a:pt x="1411" y="753"/>
                  </a:cubicBezTo>
                  <a:lnTo>
                    <a:pt x="926" y="1380"/>
                  </a:lnTo>
                  <a:cubicBezTo>
                    <a:pt x="863" y="1459"/>
                    <a:pt x="737" y="1474"/>
                    <a:pt x="659" y="1412"/>
                  </a:cubicBezTo>
                  <a:lnTo>
                    <a:pt x="110" y="988"/>
                  </a:lnTo>
                  <a:cubicBezTo>
                    <a:pt x="16" y="926"/>
                    <a:pt x="1" y="800"/>
                    <a:pt x="63" y="722"/>
                  </a:cubicBezTo>
                  <a:lnTo>
                    <a:pt x="549" y="95"/>
                  </a:lnTo>
                  <a:cubicBezTo>
                    <a:pt x="612" y="17"/>
                    <a:pt x="737"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52"/>
            <p:cNvSpPr/>
            <p:nvPr/>
          </p:nvSpPr>
          <p:spPr>
            <a:xfrm rot="8388146">
              <a:off x="4370456" y="-386547"/>
              <a:ext cx="77706" cy="77662"/>
            </a:xfrm>
            <a:custGeom>
              <a:avLst/>
              <a:gdLst/>
              <a:ahLst/>
              <a:cxnLst/>
              <a:rect l="l" t="t" r="r" b="b"/>
              <a:pathLst>
                <a:path w="1475" h="1474" extrusionOk="0">
                  <a:moveTo>
                    <a:pt x="816" y="63"/>
                  </a:moveTo>
                  <a:lnTo>
                    <a:pt x="1365" y="486"/>
                  </a:lnTo>
                  <a:cubicBezTo>
                    <a:pt x="1459" y="549"/>
                    <a:pt x="1474" y="675"/>
                    <a:pt x="1412" y="753"/>
                  </a:cubicBezTo>
                  <a:lnTo>
                    <a:pt x="926" y="1380"/>
                  </a:lnTo>
                  <a:cubicBezTo>
                    <a:pt x="863" y="1458"/>
                    <a:pt x="738" y="1474"/>
                    <a:pt x="659" y="1411"/>
                  </a:cubicBezTo>
                  <a:lnTo>
                    <a:pt x="111" y="988"/>
                  </a:lnTo>
                  <a:cubicBezTo>
                    <a:pt x="17" y="925"/>
                    <a:pt x="1" y="816"/>
                    <a:pt x="64" y="722"/>
                  </a:cubicBezTo>
                  <a:lnTo>
                    <a:pt x="549" y="95"/>
                  </a:lnTo>
                  <a:cubicBezTo>
                    <a:pt x="612" y="16"/>
                    <a:pt x="738"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52"/>
            <p:cNvSpPr/>
            <p:nvPr/>
          </p:nvSpPr>
          <p:spPr>
            <a:xfrm rot="8388146">
              <a:off x="4444017" y="-390350"/>
              <a:ext cx="77706" cy="77662"/>
            </a:xfrm>
            <a:custGeom>
              <a:avLst/>
              <a:gdLst/>
              <a:ahLst/>
              <a:cxnLst/>
              <a:rect l="l" t="t" r="r" b="b"/>
              <a:pathLst>
                <a:path w="1475" h="1474" extrusionOk="0">
                  <a:moveTo>
                    <a:pt x="816" y="63"/>
                  </a:moveTo>
                  <a:lnTo>
                    <a:pt x="1365" y="486"/>
                  </a:lnTo>
                  <a:cubicBezTo>
                    <a:pt x="1459" y="549"/>
                    <a:pt x="1474" y="674"/>
                    <a:pt x="1412" y="753"/>
                  </a:cubicBezTo>
                  <a:lnTo>
                    <a:pt x="926" y="1379"/>
                  </a:lnTo>
                  <a:cubicBezTo>
                    <a:pt x="863" y="1458"/>
                    <a:pt x="738" y="1474"/>
                    <a:pt x="659" y="1411"/>
                  </a:cubicBezTo>
                  <a:lnTo>
                    <a:pt x="111" y="988"/>
                  </a:lnTo>
                  <a:cubicBezTo>
                    <a:pt x="17" y="925"/>
                    <a:pt x="1" y="815"/>
                    <a:pt x="64" y="721"/>
                  </a:cubicBezTo>
                  <a:lnTo>
                    <a:pt x="550" y="110"/>
                  </a:lnTo>
                  <a:cubicBezTo>
                    <a:pt x="612"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52"/>
            <p:cNvSpPr/>
            <p:nvPr/>
          </p:nvSpPr>
          <p:spPr>
            <a:xfrm rot="8388146">
              <a:off x="4517602" y="-394141"/>
              <a:ext cx="77654" cy="77715"/>
            </a:xfrm>
            <a:custGeom>
              <a:avLst/>
              <a:gdLst/>
              <a:ahLst/>
              <a:cxnLst/>
              <a:rect l="l" t="t" r="r" b="b"/>
              <a:pathLst>
                <a:path w="1474" h="1475" extrusionOk="0">
                  <a:moveTo>
                    <a:pt x="815" y="63"/>
                  </a:moveTo>
                  <a:lnTo>
                    <a:pt x="1364" y="487"/>
                  </a:lnTo>
                  <a:cubicBezTo>
                    <a:pt x="1458" y="549"/>
                    <a:pt x="1473" y="675"/>
                    <a:pt x="1411" y="753"/>
                  </a:cubicBezTo>
                  <a:lnTo>
                    <a:pt x="925" y="1380"/>
                  </a:lnTo>
                  <a:cubicBezTo>
                    <a:pt x="862" y="1458"/>
                    <a:pt x="737" y="1474"/>
                    <a:pt x="658" y="1411"/>
                  </a:cubicBezTo>
                  <a:lnTo>
                    <a:pt x="110" y="1004"/>
                  </a:lnTo>
                  <a:cubicBezTo>
                    <a:pt x="16" y="941"/>
                    <a:pt x="0" y="816"/>
                    <a:pt x="63" y="722"/>
                  </a:cubicBezTo>
                  <a:lnTo>
                    <a:pt x="549" y="110"/>
                  </a:lnTo>
                  <a:cubicBezTo>
                    <a:pt x="611"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52"/>
            <p:cNvSpPr/>
            <p:nvPr/>
          </p:nvSpPr>
          <p:spPr>
            <a:xfrm rot="8388146">
              <a:off x="4590909" y="-398641"/>
              <a:ext cx="77654" cy="78505"/>
            </a:xfrm>
            <a:custGeom>
              <a:avLst/>
              <a:gdLst/>
              <a:ahLst/>
              <a:cxnLst/>
              <a:rect l="l" t="t" r="r" b="b"/>
              <a:pathLst>
                <a:path w="1474" h="1490" extrusionOk="0">
                  <a:moveTo>
                    <a:pt x="815" y="79"/>
                  </a:moveTo>
                  <a:lnTo>
                    <a:pt x="1364" y="486"/>
                  </a:lnTo>
                  <a:cubicBezTo>
                    <a:pt x="1458" y="549"/>
                    <a:pt x="1474" y="674"/>
                    <a:pt x="1411" y="753"/>
                  </a:cubicBezTo>
                  <a:lnTo>
                    <a:pt x="925" y="1380"/>
                  </a:lnTo>
                  <a:cubicBezTo>
                    <a:pt x="862" y="1458"/>
                    <a:pt x="737" y="1489"/>
                    <a:pt x="659" y="1411"/>
                  </a:cubicBezTo>
                  <a:lnTo>
                    <a:pt x="110" y="1003"/>
                  </a:lnTo>
                  <a:cubicBezTo>
                    <a:pt x="16" y="941"/>
                    <a:pt x="0" y="815"/>
                    <a:pt x="63" y="737"/>
                  </a:cubicBezTo>
                  <a:lnTo>
                    <a:pt x="549" y="110"/>
                  </a:lnTo>
                  <a:cubicBezTo>
                    <a:pt x="612" y="16"/>
                    <a:pt x="737" y="0"/>
                    <a:pt x="815"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52"/>
            <p:cNvSpPr/>
            <p:nvPr/>
          </p:nvSpPr>
          <p:spPr>
            <a:xfrm rot="8388146">
              <a:off x="4666528" y="-402127"/>
              <a:ext cx="77706" cy="77662"/>
            </a:xfrm>
            <a:custGeom>
              <a:avLst/>
              <a:gdLst/>
              <a:ahLst/>
              <a:cxnLst/>
              <a:rect l="l" t="t" r="r" b="b"/>
              <a:pathLst>
                <a:path w="1475" h="1474" extrusionOk="0">
                  <a:moveTo>
                    <a:pt x="816" y="63"/>
                  </a:moveTo>
                  <a:lnTo>
                    <a:pt x="1380" y="486"/>
                  </a:lnTo>
                  <a:cubicBezTo>
                    <a:pt x="1459" y="549"/>
                    <a:pt x="1474" y="674"/>
                    <a:pt x="1412" y="768"/>
                  </a:cubicBezTo>
                  <a:lnTo>
                    <a:pt x="941" y="1380"/>
                  </a:lnTo>
                  <a:cubicBezTo>
                    <a:pt x="863" y="1458"/>
                    <a:pt x="753" y="1474"/>
                    <a:pt x="659" y="1411"/>
                  </a:cubicBezTo>
                  <a:lnTo>
                    <a:pt x="95" y="988"/>
                  </a:lnTo>
                  <a:cubicBezTo>
                    <a:pt x="17" y="925"/>
                    <a:pt x="1" y="800"/>
                    <a:pt x="64" y="721"/>
                  </a:cubicBezTo>
                  <a:lnTo>
                    <a:pt x="534" y="94"/>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52"/>
            <p:cNvSpPr/>
            <p:nvPr/>
          </p:nvSpPr>
          <p:spPr>
            <a:xfrm rot="8388146">
              <a:off x="4626722" y="-485645"/>
              <a:ext cx="110686" cy="102478"/>
            </a:xfrm>
            <a:custGeom>
              <a:avLst/>
              <a:gdLst/>
              <a:ahLst/>
              <a:cxnLst/>
              <a:rect l="l" t="t" r="r" b="b"/>
              <a:pathLst>
                <a:path w="2101" h="1945" extrusionOk="0">
                  <a:moveTo>
                    <a:pt x="831" y="79"/>
                  </a:moveTo>
                  <a:lnTo>
                    <a:pt x="1991" y="957"/>
                  </a:lnTo>
                  <a:cubicBezTo>
                    <a:pt x="2085" y="1020"/>
                    <a:pt x="2101" y="1161"/>
                    <a:pt x="2023" y="1239"/>
                  </a:cubicBezTo>
                  <a:lnTo>
                    <a:pt x="1568" y="1850"/>
                  </a:lnTo>
                  <a:cubicBezTo>
                    <a:pt x="1505" y="1929"/>
                    <a:pt x="1364" y="1944"/>
                    <a:pt x="1270" y="1882"/>
                  </a:cubicBezTo>
                  <a:lnTo>
                    <a:pt x="110" y="1004"/>
                  </a:lnTo>
                  <a:cubicBezTo>
                    <a:pt x="32" y="941"/>
                    <a:pt x="1" y="800"/>
                    <a:pt x="79" y="706"/>
                  </a:cubicBezTo>
                  <a:lnTo>
                    <a:pt x="533" y="110"/>
                  </a:lnTo>
                  <a:cubicBezTo>
                    <a:pt x="612" y="32"/>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52"/>
            <p:cNvSpPr/>
            <p:nvPr/>
          </p:nvSpPr>
          <p:spPr>
            <a:xfrm rot="8388146">
              <a:off x="4610457" y="-562577"/>
              <a:ext cx="121433" cy="111541"/>
            </a:xfrm>
            <a:custGeom>
              <a:avLst/>
              <a:gdLst/>
              <a:ahLst/>
              <a:cxnLst/>
              <a:rect l="l" t="t" r="r" b="b"/>
              <a:pathLst>
                <a:path w="2305" h="2117" extrusionOk="0">
                  <a:moveTo>
                    <a:pt x="832" y="64"/>
                  </a:moveTo>
                  <a:lnTo>
                    <a:pt x="2195" y="1114"/>
                  </a:lnTo>
                  <a:cubicBezTo>
                    <a:pt x="2289" y="1177"/>
                    <a:pt x="2305" y="1318"/>
                    <a:pt x="2242" y="1412"/>
                  </a:cubicBezTo>
                  <a:lnTo>
                    <a:pt x="1772" y="2007"/>
                  </a:lnTo>
                  <a:cubicBezTo>
                    <a:pt x="1709" y="2086"/>
                    <a:pt x="1584" y="2117"/>
                    <a:pt x="1490" y="2039"/>
                  </a:cubicBezTo>
                  <a:lnTo>
                    <a:pt x="111" y="1004"/>
                  </a:lnTo>
                  <a:cubicBezTo>
                    <a:pt x="17" y="926"/>
                    <a:pt x="1" y="800"/>
                    <a:pt x="64" y="706"/>
                  </a:cubicBezTo>
                  <a:lnTo>
                    <a:pt x="534" y="111"/>
                  </a:lnTo>
                  <a:cubicBezTo>
                    <a:pt x="596" y="17"/>
                    <a:pt x="738" y="1"/>
                    <a:pt x="83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52"/>
            <p:cNvSpPr/>
            <p:nvPr/>
          </p:nvSpPr>
          <p:spPr>
            <a:xfrm rot="8388146">
              <a:off x="4571586" y="-645646"/>
              <a:ext cx="153622" cy="135514"/>
            </a:xfrm>
            <a:custGeom>
              <a:avLst/>
              <a:gdLst/>
              <a:ahLst/>
              <a:cxnLst/>
              <a:rect l="l" t="t" r="r" b="b"/>
              <a:pathLst>
                <a:path w="2916" h="2572" extrusionOk="0">
                  <a:moveTo>
                    <a:pt x="831" y="79"/>
                  </a:moveTo>
                  <a:lnTo>
                    <a:pt x="2806" y="1568"/>
                  </a:lnTo>
                  <a:cubicBezTo>
                    <a:pt x="2900" y="1646"/>
                    <a:pt x="2916" y="1772"/>
                    <a:pt x="2837" y="1866"/>
                  </a:cubicBezTo>
                  <a:lnTo>
                    <a:pt x="2383" y="2461"/>
                  </a:lnTo>
                  <a:cubicBezTo>
                    <a:pt x="2320" y="2555"/>
                    <a:pt x="2179" y="2571"/>
                    <a:pt x="2085" y="2493"/>
                  </a:cubicBezTo>
                  <a:lnTo>
                    <a:pt x="110" y="1004"/>
                  </a:lnTo>
                  <a:cubicBezTo>
                    <a:pt x="32" y="941"/>
                    <a:pt x="0" y="800"/>
                    <a:pt x="79" y="706"/>
                  </a:cubicBezTo>
                  <a:lnTo>
                    <a:pt x="533" y="110"/>
                  </a:lnTo>
                  <a:cubicBezTo>
                    <a:pt x="612" y="16"/>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52"/>
            <p:cNvSpPr/>
            <p:nvPr/>
          </p:nvSpPr>
          <p:spPr>
            <a:xfrm rot="8388146">
              <a:off x="4636499" y="-696960"/>
              <a:ext cx="92563" cy="89254"/>
            </a:xfrm>
            <a:custGeom>
              <a:avLst/>
              <a:gdLst/>
              <a:ahLst/>
              <a:cxnLst/>
              <a:rect l="l" t="t" r="r" b="b"/>
              <a:pathLst>
                <a:path w="1757" h="1694" extrusionOk="0">
                  <a:moveTo>
                    <a:pt x="831" y="63"/>
                  </a:moveTo>
                  <a:lnTo>
                    <a:pt x="1646" y="690"/>
                  </a:lnTo>
                  <a:cubicBezTo>
                    <a:pt x="1741" y="753"/>
                    <a:pt x="1756" y="894"/>
                    <a:pt x="1678" y="988"/>
                  </a:cubicBezTo>
                  <a:lnTo>
                    <a:pt x="1223" y="1584"/>
                  </a:lnTo>
                  <a:cubicBezTo>
                    <a:pt x="1161" y="1662"/>
                    <a:pt x="1020" y="1694"/>
                    <a:pt x="925" y="1615"/>
                  </a:cubicBezTo>
                  <a:lnTo>
                    <a:pt x="110" y="988"/>
                  </a:lnTo>
                  <a:cubicBezTo>
                    <a:pt x="16" y="925"/>
                    <a:pt x="1" y="800"/>
                    <a:pt x="63" y="706"/>
                  </a:cubicBezTo>
                  <a:lnTo>
                    <a:pt x="534"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52"/>
            <p:cNvSpPr/>
            <p:nvPr/>
          </p:nvSpPr>
          <p:spPr>
            <a:xfrm rot="8388146">
              <a:off x="4553099" y="-470218"/>
              <a:ext cx="80183" cy="80139"/>
            </a:xfrm>
            <a:custGeom>
              <a:avLst/>
              <a:gdLst/>
              <a:ahLst/>
              <a:cxnLst/>
              <a:rect l="l" t="t" r="r" b="b"/>
              <a:pathLst>
                <a:path w="1522" h="1521" extrusionOk="0">
                  <a:moveTo>
                    <a:pt x="831" y="78"/>
                  </a:moveTo>
                  <a:lnTo>
                    <a:pt x="1411" y="517"/>
                  </a:lnTo>
                  <a:cubicBezTo>
                    <a:pt x="1505" y="580"/>
                    <a:pt x="1521" y="721"/>
                    <a:pt x="1458" y="799"/>
                  </a:cubicBezTo>
                  <a:lnTo>
                    <a:pt x="988" y="1411"/>
                  </a:lnTo>
                  <a:cubicBezTo>
                    <a:pt x="925" y="1505"/>
                    <a:pt x="800" y="1520"/>
                    <a:pt x="706" y="1442"/>
                  </a:cubicBezTo>
                  <a:lnTo>
                    <a:pt x="110" y="1003"/>
                  </a:lnTo>
                  <a:cubicBezTo>
                    <a:pt x="16" y="925"/>
                    <a:pt x="1" y="799"/>
                    <a:pt x="79" y="705"/>
                  </a:cubicBezTo>
                  <a:lnTo>
                    <a:pt x="534"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52"/>
            <p:cNvSpPr/>
            <p:nvPr/>
          </p:nvSpPr>
          <p:spPr>
            <a:xfrm rot="8388146">
              <a:off x="4477745" y="-466006"/>
              <a:ext cx="80183" cy="80139"/>
            </a:xfrm>
            <a:custGeom>
              <a:avLst/>
              <a:gdLst/>
              <a:ahLst/>
              <a:cxnLst/>
              <a:rect l="l" t="t" r="r" b="b"/>
              <a:pathLst>
                <a:path w="1522" h="1521" extrusionOk="0">
                  <a:moveTo>
                    <a:pt x="816" y="63"/>
                  </a:moveTo>
                  <a:lnTo>
                    <a:pt x="1412" y="517"/>
                  </a:lnTo>
                  <a:cubicBezTo>
                    <a:pt x="1506" y="580"/>
                    <a:pt x="1521" y="721"/>
                    <a:pt x="1443" y="800"/>
                  </a:cubicBezTo>
                  <a:lnTo>
                    <a:pt x="988" y="1411"/>
                  </a:lnTo>
                  <a:cubicBezTo>
                    <a:pt x="910" y="1489"/>
                    <a:pt x="785" y="1521"/>
                    <a:pt x="691" y="1442"/>
                  </a:cubicBezTo>
                  <a:lnTo>
                    <a:pt x="111" y="1003"/>
                  </a:lnTo>
                  <a:cubicBezTo>
                    <a:pt x="17" y="925"/>
                    <a:pt x="1" y="800"/>
                    <a:pt x="64" y="705"/>
                  </a:cubicBezTo>
                  <a:lnTo>
                    <a:pt x="534" y="110"/>
                  </a:lnTo>
                  <a:cubicBezTo>
                    <a:pt x="597" y="16"/>
                    <a:pt x="722"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52"/>
            <p:cNvSpPr/>
            <p:nvPr/>
          </p:nvSpPr>
          <p:spPr>
            <a:xfrm rot="8388146">
              <a:off x="4403314" y="-461576"/>
              <a:ext cx="80130" cy="79296"/>
            </a:xfrm>
            <a:custGeom>
              <a:avLst/>
              <a:gdLst/>
              <a:ahLst/>
              <a:cxnLst/>
              <a:rect l="l" t="t" r="r" b="b"/>
              <a:pathLst>
                <a:path w="1521" h="1505" extrusionOk="0">
                  <a:moveTo>
                    <a:pt x="831" y="63"/>
                  </a:moveTo>
                  <a:lnTo>
                    <a:pt x="1411" y="517"/>
                  </a:lnTo>
                  <a:cubicBezTo>
                    <a:pt x="1505" y="580"/>
                    <a:pt x="1521" y="721"/>
                    <a:pt x="1458" y="800"/>
                  </a:cubicBezTo>
                  <a:lnTo>
                    <a:pt x="988" y="1411"/>
                  </a:lnTo>
                  <a:cubicBezTo>
                    <a:pt x="925" y="1489"/>
                    <a:pt x="784" y="1505"/>
                    <a:pt x="706" y="1442"/>
                  </a:cubicBezTo>
                  <a:lnTo>
                    <a:pt x="110" y="1003"/>
                  </a:lnTo>
                  <a:cubicBezTo>
                    <a:pt x="16" y="925"/>
                    <a:pt x="0" y="800"/>
                    <a:pt x="63" y="706"/>
                  </a:cubicBezTo>
                  <a:lnTo>
                    <a:pt x="533" y="110"/>
                  </a:lnTo>
                  <a:cubicBezTo>
                    <a:pt x="596"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52"/>
            <p:cNvSpPr/>
            <p:nvPr/>
          </p:nvSpPr>
          <p:spPr>
            <a:xfrm rot="8388146">
              <a:off x="4328547" y="-457920"/>
              <a:ext cx="80130" cy="79348"/>
            </a:xfrm>
            <a:custGeom>
              <a:avLst/>
              <a:gdLst/>
              <a:ahLst/>
              <a:cxnLst/>
              <a:rect l="l" t="t" r="r" b="b"/>
              <a:pathLst>
                <a:path w="1521" h="1506" extrusionOk="0">
                  <a:moveTo>
                    <a:pt x="831" y="63"/>
                  </a:moveTo>
                  <a:lnTo>
                    <a:pt x="1426" y="518"/>
                  </a:lnTo>
                  <a:cubicBezTo>
                    <a:pt x="1505" y="580"/>
                    <a:pt x="1520" y="706"/>
                    <a:pt x="1458" y="800"/>
                  </a:cubicBezTo>
                  <a:lnTo>
                    <a:pt x="988" y="1411"/>
                  </a:lnTo>
                  <a:cubicBezTo>
                    <a:pt x="925" y="1489"/>
                    <a:pt x="799" y="1505"/>
                    <a:pt x="705" y="1442"/>
                  </a:cubicBezTo>
                  <a:lnTo>
                    <a:pt x="110" y="988"/>
                  </a:lnTo>
                  <a:cubicBezTo>
                    <a:pt x="31"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52"/>
            <p:cNvSpPr/>
            <p:nvPr/>
          </p:nvSpPr>
          <p:spPr>
            <a:xfrm rot="8388146">
              <a:off x="4253194" y="-453708"/>
              <a:ext cx="80130" cy="79348"/>
            </a:xfrm>
            <a:custGeom>
              <a:avLst/>
              <a:gdLst/>
              <a:ahLst/>
              <a:cxnLst/>
              <a:rect l="l" t="t" r="r" b="b"/>
              <a:pathLst>
                <a:path w="1521" h="1506" extrusionOk="0">
                  <a:moveTo>
                    <a:pt x="815" y="63"/>
                  </a:moveTo>
                  <a:lnTo>
                    <a:pt x="1411" y="518"/>
                  </a:lnTo>
                  <a:cubicBezTo>
                    <a:pt x="1505" y="580"/>
                    <a:pt x="1521" y="706"/>
                    <a:pt x="1442" y="800"/>
                  </a:cubicBezTo>
                  <a:lnTo>
                    <a:pt x="988" y="1395"/>
                  </a:lnTo>
                  <a:cubicBezTo>
                    <a:pt x="909" y="1489"/>
                    <a:pt x="784" y="1505"/>
                    <a:pt x="690" y="1442"/>
                  </a:cubicBezTo>
                  <a:lnTo>
                    <a:pt x="110" y="988"/>
                  </a:lnTo>
                  <a:cubicBezTo>
                    <a:pt x="16" y="925"/>
                    <a:pt x="0" y="800"/>
                    <a:pt x="63" y="706"/>
                  </a:cubicBezTo>
                  <a:lnTo>
                    <a:pt x="533" y="94"/>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52"/>
            <p:cNvSpPr/>
            <p:nvPr/>
          </p:nvSpPr>
          <p:spPr>
            <a:xfrm rot="8388146">
              <a:off x="4178438" y="-450022"/>
              <a:ext cx="80183" cy="79348"/>
            </a:xfrm>
            <a:custGeom>
              <a:avLst/>
              <a:gdLst/>
              <a:ahLst/>
              <a:cxnLst/>
              <a:rect l="l" t="t" r="r" b="b"/>
              <a:pathLst>
                <a:path w="1522" h="1506" extrusionOk="0">
                  <a:moveTo>
                    <a:pt x="832" y="63"/>
                  </a:moveTo>
                  <a:lnTo>
                    <a:pt x="1411" y="502"/>
                  </a:lnTo>
                  <a:cubicBezTo>
                    <a:pt x="1506" y="580"/>
                    <a:pt x="1521" y="706"/>
                    <a:pt x="1459" y="800"/>
                  </a:cubicBezTo>
                  <a:lnTo>
                    <a:pt x="988" y="1395"/>
                  </a:lnTo>
                  <a:cubicBezTo>
                    <a:pt x="926" y="1490"/>
                    <a:pt x="785" y="1505"/>
                    <a:pt x="706" y="1443"/>
                  </a:cubicBezTo>
                  <a:lnTo>
                    <a:pt x="111" y="988"/>
                  </a:lnTo>
                  <a:cubicBezTo>
                    <a:pt x="16" y="925"/>
                    <a:pt x="1" y="784"/>
                    <a:pt x="79" y="706"/>
                  </a:cubicBezTo>
                  <a:lnTo>
                    <a:pt x="534" y="95"/>
                  </a:lnTo>
                  <a:cubicBezTo>
                    <a:pt x="612"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52"/>
            <p:cNvSpPr/>
            <p:nvPr/>
          </p:nvSpPr>
          <p:spPr>
            <a:xfrm rot="8388146">
              <a:off x="4103263" y="-446164"/>
              <a:ext cx="80973" cy="80191"/>
            </a:xfrm>
            <a:custGeom>
              <a:avLst/>
              <a:gdLst/>
              <a:ahLst/>
              <a:cxnLst/>
              <a:rect l="l" t="t" r="r" b="b"/>
              <a:pathLst>
                <a:path w="1537" h="1522" extrusionOk="0">
                  <a:moveTo>
                    <a:pt x="831" y="79"/>
                  </a:moveTo>
                  <a:lnTo>
                    <a:pt x="1427" y="518"/>
                  </a:lnTo>
                  <a:cubicBezTo>
                    <a:pt x="1505" y="597"/>
                    <a:pt x="1536" y="722"/>
                    <a:pt x="1458" y="816"/>
                  </a:cubicBezTo>
                  <a:lnTo>
                    <a:pt x="1004" y="1412"/>
                  </a:lnTo>
                  <a:cubicBezTo>
                    <a:pt x="925" y="1506"/>
                    <a:pt x="800" y="1521"/>
                    <a:pt x="706" y="1459"/>
                  </a:cubicBezTo>
                  <a:lnTo>
                    <a:pt x="110" y="1004"/>
                  </a:lnTo>
                  <a:cubicBezTo>
                    <a:pt x="32" y="941"/>
                    <a:pt x="0" y="800"/>
                    <a:pt x="79" y="722"/>
                  </a:cubicBezTo>
                  <a:lnTo>
                    <a:pt x="533" y="111"/>
                  </a:lnTo>
                  <a:cubicBezTo>
                    <a:pt x="612" y="17"/>
                    <a:pt x="737" y="1"/>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52"/>
            <p:cNvSpPr/>
            <p:nvPr/>
          </p:nvSpPr>
          <p:spPr>
            <a:xfrm rot="8388146">
              <a:off x="4028653" y="-442223"/>
              <a:ext cx="80130" cy="80191"/>
            </a:xfrm>
            <a:custGeom>
              <a:avLst/>
              <a:gdLst/>
              <a:ahLst/>
              <a:cxnLst/>
              <a:rect l="l" t="t" r="r" b="b"/>
              <a:pathLst>
                <a:path w="1521" h="1522" extrusionOk="0">
                  <a:moveTo>
                    <a:pt x="816" y="79"/>
                  </a:moveTo>
                  <a:lnTo>
                    <a:pt x="1411" y="518"/>
                  </a:lnTo>
                  <a:cubicBezTo>
                    <a:pt x="1505" y="597"/>
                    <a:pt x="1521" y="722"/>
                    <a:pt x="1443" y="816"/>
                  </a:cubicBezTo>
                  <a:lnTo>
                    <a:pt x="988" y="1412"/>
                  </a:lnTo>
                  <a:cubicBezTo>
                    <a:pt x="910" y="1506"/>
                    <a:pt x="784" y="1521"/>
                    <a:pt x="690" y="1443"/>
                  </a:cubicBezTo>
                  <a:lnTo>
                    <a:pt x="110" y="1004"/>
                  </a:lnTo>
                  <a:cubicBezTo>
                    <a:pt x="16" y="926"/>
                    <a:pt x="1" y="800"/>
                    <a:pt x="63" y="706"/>
                  </a:cubicBezTo>
                  <a:lnTo>
                    <a:pt x="534" y="111"/>
                  </a:lnTo>
                  <a:cubicBezTo>
                    <a:pt x="596" y="17"/>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52"/>
            <p:cNvSpPr/>
            <p:nvPr/>
          </p:nvSpPr>
          <p:spPr>
            <a:xfrm rot="8388146">
              <a:off x="3953887" y="-438514"/>
              <a:ext cx="80130" cy="80139"/>
            </a:xfrm>
            <a:custGeom>
              <a:avLst/>
              <a:gdLst/>
              <a:ahLst/>
              <a:cxnLst/>
              <a:rect l="l" t="t" r="r" b="b"/>
              <a:pathLst>
                <a:path w="1521" h="1521" extrusionOk="0">
                  <a:moveTo>
                    <a:pt x="831" y="63"/>
                  </a:moveTo>
                  <a:lnTo>
                    <a:pt x="1411" y="517"/>
                  </a:lnTo>
                  <a:cubicBezTo>
                    <a:pt x="1505" y="580"/>
                    <a:pt x="1521" y="721"/>
                    <a:pt x="1458" y="799"/>
                  </a:cubicBezTo>
                  <a:lnTo>
                    <a:pt x="988" y="1411"/>
                  </a:lnTo>
                  <a:cubicBezTo>
                    <a:pt x="925" y="1505"/>
                    <a:pt x="800" y="1520"/>
                    <a:pt x="705" y="1442"/>
                  </a:cubicBezTo>
                  <a:lnTo>
                    <a:pt x="110" y="1003"/>
                  </a:lnTo>
                  <a:cubicBezTo>
                    <a:pt x="16" y="925"/>
                    <a:pt x="0" y="799"/>
                    <a:pt x="79" y="705"/>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52"/>
            <p:cNvSpPr/>
            <p:nvPr/>
          </p:nvSpPr>
          <p:spPr>
            <a:xfrm rot="8388146">
              <a:off x="3878533" y="-434302"/>
              <a:ext cx="80130" cy="80139"/>
            </a:xfrm>
            <a:custGeom>
              <a:avLst/>
              <a:gdLst/>
              <a:ahLst/>
              <a:cxnLst/>
              <a:rect l="l" t="t" r="r" b="b"/>
              <a:pathLst>
                <a:path w="1521" h="1521" extrusionOk="0">
                  <a:moveTo>
                    <a:pt x="815" y="63"/>
                  </a:moveTo>
                  <a:lnTo>
                    <a:pt x="1411" y="517"/>
                  </a:lnTo>
                  <a:cubicBezTo>
                    <a:pt x="1489" y="580"/>
                    <a:pt x="1521" y="721"/>
                    <a:pt x="1442" y="800"/>
                  </a:cubicBezTo>
                  <a:lnTo>
                    <a:pt x="988" y="1411"/>
                  </a:lnTo>
                  <a:cubicBezTo>
                    <a:pt x="909" y="1489"/>
                    <a:pt x="784" y="1521"/>
                    <a:pt x="690" y="1442"/>
                  </a:cubicBezTo>
                  <a:lnTo>
                    <a:pt x="94" y="1003"/>
                  </a:lnTo>
                  <a:cubicBezTo>
                    <a:pt x="16" y="925"/>
                    <a:pt x="0" y="800"/>
                    <a:pt x="63" y="706"/>
                  </a:cubicBezTo>
                  <a:lnTo>
                    <a:pt x="533"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52"/>
            <p:cNvSpPr/>
            <p:nvPr/>
          </p:nvSpPr>
          <p:spPr>
            <a:xfrm rot="8388146">
              <a:off x="3804049" y="-429873"/>
              <a:ext cx="80183" cy="79296"/>
            </a:xfrm>
            <a:custGeom>
              <a:avLst/>
              <a:gdLst/>
              <a:ahLst/>
              <a:cxnLst/>
              <a:rect l="l" t="t" r="r" b="b"/>
              <a:pathLst>
                <a:path w="1522" h="1505" extrusionOk="0">
                  <a:moveTo>
                    <a:pt x="816" y="63"/>
                  </a:moveTo>
                  <a:lnTo>
                    <a:pt x="1412" y="517"/>
                  </a:lnTo>
                  <a:cubicBezTo>
                    <a:pt x="1506" y="580"/>
                    <a:pt x="1521" y="706"/>
                    <a:pt x="1459" y="800"/>
                  </a:cubicBezTo>
                  <a:lnTo>
                    <a:pt x="988" y="1411"/>
                  </a:lnTo>
                  <a:cubicBezTo>
                    <a:pt x="926"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52"/>
            <p:cNvSpPr/>
            <p:nvPr/>
          </p:nvSpPr>
          <p:spPr>
            <a:xfrm rot="8388146">
              <a:off x="3729329" y="-426233"/>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89"/>
                    <a:pt x="800" y="1505"/>
                    <a:pt x="706" y="1442"/>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52"/>
            <p:cNvSpPr/>
            <p:nvPr/>
          </p:nvSpPr>
          <p:spPr>
            <a:xfrm rot="8388146">
              <a:off x="4528910" y="-540726"/>
              <a:ext cx="80130" cy="79348"/>
            </a:xfrm>
            <a:custGeom>
              <a:avLst/>
              <a:gdLst/>
              <a:ahLst/>
              <a:cxnLst/>
              <a:rect l="l" t="t" r="r" b="b"/>
              <a:pathLst>
                <a:path w="1521" h="1506" extrusionOk="0">
                  <a:moveTo>
                    <a:pt x="816" y="63"/>
                  </a:moveTo>
                  <a:lnTo>
                    <a:pt x="1411" y="518"/>
                  </a:lnTo>
                  <a:cubicBezTo>
                    <a:pt x="1505" y="580"/>
                    <a:pt x="1521" y="706"/>
                    <a:pt x="1458" y="800"/>
                  </a:cubicBezTo>
                  <a:lnTo>
                    <a:pt x="988" y="1411"/>
                  </a:lnTo>
                  <a:cubicBezTo>
                    <a:pt x="925" y="1489"/>
                    <a:pt x="784" y="1505"/>
                    <a:pt x="706" y="1442"/>
                  </a:cubicBezTo>
                  <a:lnTo>
                    <a:pt x="110" y="1004"/>
                  </a:lnTo>
                  <a:cubicBezTo>
                    <a:pt x="16" y="925"/>
                    <a:pt x="0" y="800"/>
                    <a:pt x="63" y="706"/>
                  </a:cubicBezTo>
                  <a:lnTo>
                    <a:pt x="533" y="110"/>
                  </a:lnTo>
                  <a:cubicBezTo>
                    <a:pt x="596" y="16"/>
                    <a:pt x="737"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52"/>
            <p:cNvSpPr/>
            <p:nvPr/>
          </p:nvSpPr>
          <p:spPr>
            <a:xfrm rot="8388146">
              <a:off x="4454160" y="-537023"/>
              <a:ext cx="80130" cy="79348"/>
            </a:xfrm>
            <a:custGeom>
              <a:avLst/>
              <a:gdLst/>
              <a:ahLst/>
              <a:cxnLst/>
              <a:rect l="l" t="t" r="r" b="b"/>
              <a:pathLst>
                <a:path w="1521" h="1506" extrusionOk="0">
                  <a:moveTo>
                    <a:pt x="831" y="63"/>
                  </a:moveTo>
                  <a:lnTo>
                    <a:pt x="1411" y="518"/>
                  </a:lnTo>
                  <a:cubicBezTo>
                    <a:pt x="1505" y="580"/>
                    <a:pt x="1520" y="706"/>
                    <a:pt x="1458" y="800"/>
                  </a:cubicBezTo>
                  <a:lnTo>
                    <a:pt x="987" y="1395"/>
                  </a:lnTo>
                  <a:cubicBezTo>
                    <a:pt x="925" y="1490"/>
                    <a:pt x="799" y="1505"/>
                    <a:pt x="705" y="1442"/>
                  </a:cubicBezTo>
                  <a:lnTo>
                    <a:pt x="110" y="988"/>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52"/>
            <p:cNvSpPr/>
            <p:nvPr/>
          </p:nvSpPr>
          <p:spPr>
            <a:xfrm rot="8388146">
              <a:off x="4378807" y="-532810"/>
              <a:ext cx="80130" cy="79348"/>
            </a:xfrm>
            <a:custGeom>
              <a:avLst/>
              <a:gdLst/>
              <a:ahLst/>
              <a:cxnLst/>
              <a:rect l="l" t="t" r="r" b="b"/>
              <a:pathLst>
                <a:path w="1521" h="1506" extrusionOk="0">
                  <a:moveTo>
                    <a:pt x="815" y="63"/>
                  </a:moveTo>
                  <a:lnTo>
                    <a:pt x="1411" y="518"/>
                  </a:lnTo>
                  <a:cubicBezTo>
                    <a:pt x="1505" y="580"/>
                    <a:pt x="1521" y="706"/>
                    <a:pt x="1442" y="800"/>
                  </a:cubicBezTo>
                  <a:lnTo>
                    <a:pt x="988" y="1396"/>
                  </a:lnTo>
                  <a:cubicBezTo>
                    <a:pt x="909" y="1490"/>
                    <a:pt x="784" y="1505"/>
                    <a:pt x="690" y="1443"/>
                  </a:cubicBezTo>
                  <a:lnTo>
                    <a:pt x="110"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52"/>
            <p:cNvSpPr/>
            <p:nvPr/>
          </p:nvSpPr>
          <p:spPr>
            <a:xfrm rot="8388146">
              <a:off x="4304051" y="-529125"/>
              <a:ext cx="80183" cy="79348"/>
            </a:xfrm>
            <a:custGeom>
              <a:avLst/>
              <a:gdLst/>
              <a:ahLst/>
              <a:cxnLst/>
              <a:rect l="l" t="t" r="r" b="b"/>
              <a:pathLst>
                <a:path w="1522" h="1506" extrusionOk="0">
                  <a:moveTo>
                    <a:pt x="832" y="63"/>
                  </a:moveTo>
                  <a:lnTo>
                    <a:pt x="1411" y="502"/>
                  </a:lnTo>
                  <a:cubicBezTo>
                    <a:pt x="1506" y="581"/>
                    <a:pt x="1521" y="706"/>
                    <a:pt x="1458" y="800"/>
                  </a:cubicBezTo>
                  <a:lnTo>
                    <a:pt x="988" y="1396"/>
                  </a:lnTo>
                  <a:cubicBezTo>
                    <a:pt x="926" y="1490"/>
                    <a:pt x="784" y="1505"/>
                    <a:pt x="706" y="1443"/>
                  </a:cubicBezTo>
                  <a:lnTo>
                    <a:pt x="110" y="988"/>
                  </a:lnTo>
                  <a:cubicBezTo>
                    <a:pt x="16" y="925"/>
                    <a:pt x="1" y="784"/>
                    <a:pt x="63" y="706"/>
                  </a:cubicBezTo>
                  <a:lnTo>
                    <a:pt x="534" y="95"/>
                  </a:lnTo>
                  <a:cubicBezTo>
                    <a:pt x="596" y="16"/>
                    <a:pt x="737"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52"/>
            <p:cNvSpPr/>
            <p:nvPr/>
          </p:nvSpPr>
          <p:spPr>
            <a:xfrm rot="8388146">
              <a:off x="4229602" y="-525532"/>
              <a:ext cx="80130" cy="80139"/>
            </a:xfrm>
            <a:custGeom>
              <a:avLst/>
              <a:gdLst/>
              <a:ahLst/>
              <a:cxnLst/>
              <a:rect l="l" t="t" r="r" b="b"/>
              <a:pathLst>
                <a:path w="1521" h="1521" extrusionOk="0">
                  <a:moveTo>
                    <a:pt x="831" y="78"/>
                  </a:moveTo>
                  <a:lnTo>
                    <a:pt x="1427" y="517"/>
                  </a:lnTo>
                  <a:cubicBezTo>
                    <a:pt x="1505" y="596"/>
                    <a:pt x="1521" y="721"/>
                    <a:pt x="1458" y="815"/>
                  </a:cubicBezTo>
                  <a:lnTo>
                    <a:pt x="988" y="1411"/>
                  </a:lnTo>
                  <a:cubicBezTo>
                    <a:pt x="925" y="1505"/>
                    <a:pt x="800" y="1520"/>
                    <a:pt x="706" y="1458"/>
                  </a:cubicBezTo>
                  <a:lnTo>
                    <a:pt x="110" y="1003"/>
                  </a:lnTo>
                  <a:cubicBezTo>
                    <a:pt x="32" y="940"/>
                    <a:pt x="0" y="799"/>
                    <a:pt x="79" y="721"/>
                  </a:cubicBezTo>
                  <a:lnTo>
                    <a:pt x="533" y="110"/>
                  </a:lnTo>
                  <a:cubicBezTo>
                    <a:pt x="612" y="16"/>
                    <a:pt x="737" y="0"/>
                    <a:pt x="83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52"/>
            <p:cNvSpPr/>
            <p:nvPr/>
          </p:nvSpPr>
          <p:spPr>
            <a:xfrm rot="8388146">
              <a:off x="4154249" y="-521320"/>
              <a:ext cx="80130" cy="80139"/>
            </a:xfrm>
            <a:custGeom>
              <a:avLst/>
              <a:gdLst/>
              <a:ahLst/>
              <a:cxnLst/>
              <a:rect l="l" t="t" r="r" b="b"/>
              <a:pathLst>
                <a:path w="1521" h="1521" extrusionOk="0">
                  <a:moveTo>
                    <a:pt x="816" y="78"/>
                  </a:moveTo>
                  <a:lnTo>
                    <a:pt x="1411" y="517"/>
                  </a:lnTo>
                  <a:cubicBezTo>
                    <a:pt x="1505" y="596"/>
                    <a:pt x="1521" y="721"/>
                    <a:pt x="1443" y="815"/>
                  </a:cubicBezTo>
                  <a:lnTo>
                    <a:pt x="988" y="1411"/>
                  </a:lnTo>
                  <a:cubicBezTo>
                    <a:pt x="910" y="1505"/>
                    <a:pt x="784" y="1521"/>
                    <a:pt x="690" y="1442"/>
                  </a:cubicBezTo>
                  <a:lnTo>
                    <a:pt x="110" y="1003"/>
                  </a:lnTo>
                  <a:cubicBezTo>
                    <a:pt x="16" y="925"/>
                    <a:pt x="1" y="800"/>
                    <a:pt x="63" y="721"/>
                  </a:cubicBezTo>
                  <a:lnTo>
                    <a:pt x="533" y="110"/>
                  </a:lnTo>
                  <a:cubicBezTo>
                    <a:pt x="596" y="16"/>
                    <a:pt x="722" y="0"/>
                    <a:pt x="8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52"/>
            <p:cNvSpPr/>
            <p:nvPr/>
          </p:nvSpPr>
          <p:spPr>
            <a:xfrm rot="8388146">
              <a:off x="4079499" y="-517617"/>
              <a:ext cx="80130" cy="80139"/>
            </a:xfrm>
            <a:custGeom>
              <a:avLst/>
              <a:gdLst/>
              <a:ahLst/>
              <a:cxnLst/>
              <a:rect l="l" t="t" r="r" b="b"/>
              <a:pathLst>
                <a:path w="1521" h="1521" extrusionOk="0">
                  <a:moveTo>
                    <a:pt x="831" y="63"/>
                  </a:moveTo>
                  <a:lnTo>
                    <a:pt x="1411" y="517"/>
                  </a:lnTo>
                  <a:cubicBezTo>
                    <a:pt x="1505" y="580"/>
                    <a:pt x="1521" y="721"/>
                    <a:pt x="1458" y="800"/>
                  </a:cubicBezTo>
                  <a:lnTo>
                    <a:pt x="988" y="1411"/>
                  </a:lnTo>
                  <a:cubicBezTo>
                    <a:pt x="925" y="1505"/>
                    <a:pt x="784" y="1521"/>
                    <a:pt x="705" y="1442"/>
                  </a:cubicBezTo>
                  <a:lnTo>
                    <a:pt x="110" y="1003"/>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52"/>
            <p:cNvSpPr/>
            <p:nvPr/>
          </p:nvSpPr>
          <p:spPr>
            <a:xfrm rot="8388146">
              <a:off x="4004401" y="-512707"/>
              <a:ext cx="80130" cy="79348"/>
            </a:xfrm>
            <a:custGeom>
              <a:avLst/>
              <a:gdLst/>
              <a:ahLst/>
              <a:cxnLst/>
              <a:rect l="l" t="t" r="r" b="b"/>
              <a:pathLst>
                <a:path w="1521" h="1506" extrusionOk="0">
                  <a:moveTo>
                    <a:pt x="815" y="63"/>
                  </a:moveTo>
                  <a:lnTo>
                    <a:pt x="1411" y="518"/>
                  </a:lnTo>
                  <a:cubicBezTo>
                    <a:pt x="1489" y="580"/>
                    <a:pt x="1521" y="721"/>
                    <a:pt x="1442" y="800"/>
                  </a:cubicBezTo>
                  <a:lnTo>
                    <a:pt x="988" y="1411"/>
                  </a:lnTo>
                  <a:cubicBezTo>
                    <a:pt x="909" y="1489"/>
                    <a:pt x="784" y="1505"/>
                    <a:pt x="690" y="1442"/>
                  </a:cubicBezTo>
                  <a:lnTo>
                    <a:pt x="94" y="1003"/>
                  </a:lnTo>
                  <a:cubicBezTo>
                    <a:pt x="16" y="925"/>
                    <a:pt x="0" y="800"/>
                    <a:pt x="63" y="706"/>
                  </a:cubicBezTo>
                  <a:lnTo>
                    <a:pt x="518" y="110"/>
                  </a:lnTo>
                  <a:cubicBezTo>
                    <a:pt x="596" y="16"/>
                    <a:pt x="721" y="0"/>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52"/>
            <p:cNvSpPr/>
            <p:nvPr/>
          </p:nvSpPr>
          <p:spPr>
            <a:xfrm rot="8388146">
              <a:off x="3929645" y="-509022"/>
              <a:ext cx="80183" cy="79348"/>
            </a:xfrm>
            <a:custGeom>
              <a:avLst/>
              <a:gdLst/>
              <a:ahLst/>
              <a:cxnLst/>
              <a:rect l="l" t="t" r="r" b="b"/>
              <a:pathLst>
                <a:path w="1522" h="1506" extrusionOk="0">
                  <a:moveTo>
                    <a:pt x="816" y="63"/>
                  </a:moveTo>
                  <a:lnTo>
                    <a:pt x="1412" y="518"/>
                  </a:lnTo>
                  <a:cubicBezTo>
                    <a:pt x="1506" y="580"/>
                    <a:pt x="1521" y="706"/>
                    <a:pt x="1443" y="800"/>
                  </a:cubicBezTo>
                  <a:lnTo>
                    <a:pt x="988" y="1411"/>
                  </a:lnTo>
                  <a:cubicBezTo>
                    <a:pt x="910" y="1489"/>
                    <a:pt x="785" y="1505"/>
                    <a:pt x="691" y="1442"/>
                  </a:cubicBezTo>
                  <a:lnTo>
                    <a:pt x="111" y="988"/>
                  </a:lnTo>
                  <a:cubicBezTo>
                    <a:pt x="17" y="925"/>
                    <a:pt x="1" y="800"/>
                    <a:pt x="64" y="706"/>
                  </a:cubicBezTo>
                  <a:lnTo>
                    <a:pt x="534" y="110"/>
                  </a:lnTo>
                  <a:cubicBezTo>
                    <a:pt x="597" y="16"/>
                    <a:pt x="738" y="0"/>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52"/>
            <p:cNvSpPr/>
            <p:nvPr/>
          </p:nvSpPr>
          <p:spPr>
            <a:xfrm rot="8388146">
              <a:off x="3854942" y="-505336"/>
              <a:ext cx="80130" cy="79348"/>
            </a:xfrm>
            <a:custGeom>
              <a:avLst/>
              <a:gdLst/>
              <a:ahLst/>
              <a:cxnLst/>
              <a:rect l="l" t="t" r="r" b="b"/>
              <a:pathLst>
                <a:path w="1521" h="1506" extrusionOk="0">
                  <a:moveTo>
                    <a:pt x="831" y="63"/>
                  </a:moveTo>
                  <a:lnTo>
                    <a:pt x="1411" y="518"/>
                  </a:lnTo>
                  <a:cubicBezTo>
                    <a:pt x="1505" y="580"/>
                    <a:pt x="1521" y="706"/>
                    <a:pt x="1458" y="800"/>
                  </a:cubicBezTo>
                  <a:lnTo>
                    <a:pt x="988" y="1395"/>
                  </a:lnTo>
                  <a:cubicBezTo>
                    <a:pt x="925" y="1490"/>
                    <a:pt x="800" y="1505"/>
                    <a:pt x="706" y="1443"/>
                  </a:cubicBezTo>
                  <a:lnTo>
                    <a:pt x="110" y="988"/>
                  </a:lnTo>
                  <a:cubicBezTo>
                    <a:pt x="16" y="925"/>
                    <a:pt x="0" y="800"/>
                    <a:pt x="79" y="706"/>
                  </a:cubicBezTo>
                  <a:lnTo>
                    <a:pt x="533"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52"/>
            <p:cNvSpPr/>
            <p:nvPr/>
          </p:nvSpPr>
          <p:spPr>
            <a:xfrm rot="8388146">
              <a:off x="3779542" y="-501106"/>
              <a:ext cx="80183" cy="79348"/>
            </a:xfrm>
            <a:custGeom>
              <a:avLst/>
              <a:gdLst/>
              <a:ahLst/>
              <a:cxnLst/>
              <a:rect l="l" t="t" r="r" b="b"/>
              <a:pathLst>
                <a:path w="1522" h="1506" extrusionOk="0">
                  <a:moveTo>
                    <a:pt x="816" y="63"/>
                  </a:moveTo>
                  <a:lnTo>
                    <a:pt x="1411" y="518"/>
                  </a:lnTo>
                  <a:cubicBezTo>
                    <a:pt x="1490" y="581"/>
                    <a:pt x="1521" y="706"/>
                    <a:pt x="1443" y="800"/>
                  </a:cubicBezTo>
                  <a:lnTo>
                    <a:pt x="988" y="1396"/>
                  </a:lnTo>
                  <a:cubicBezTo>
                    <a:pt x="910" y="1490"/>
                    <a:pt x="784" y="1505"/>
                    <a:pt x="690" y="1443"/>
                  </a:cubicBezTo>
                  <a:lnTo>
                    <a:pt x="95" y="988"/>
                  </a:lnTo>
                  <a:cubicBezTo>
                    <a:pt x="16" y="925"/>
                    <a:pt x="1" y="800"/>
                    <a:pt x="63" y="706"/>
                  </a:cubicBezTo>
                  <a:lnTo>
                    <a:pt x="534" y="95"/>
                  </a:lnTo>
                  <a:cubicBezTo>
                    <a:pt x="596"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52"/>
            <p:cNvSpPr/>
            <p:nvPr/>
          </p:nvSpPr>
          <p:spPr>
            <a:xfrm rot="8388146">
              <a:off x="4486476" y="-611757"/>
              <a:ext cx="80183" cy="80139"/>
            </a:xfrm>
            <a:custGeom>
              <a:avLst/>
              <a:gdLst/>
              <a:ahLst/>
              <a:cxnLst/>
              <a:rect l="l" t="t" r="r" b="b"/>
              <a:pathLst>
                <a:path w="1522" h="1521" extrusionOk="0">
                  <a:moveTo>
                    <a:pt x="831" y="63"/>
                  </a:moveTo>
                  <a:lnTo>
                    <a:pt x="1427" y="518"/>
                  </a:lnTo>
                  <a:cubicBezTo>
                    <a:pt x="1505" y="580"/>
                    <a:pt x="1521" y="721"/>
                    <a:pt x="1458" y="800"/>
                  </a:cubicBezTo>
                  <a:lnTo>
                    <a:pt x="988" y="1411"/>
                  </a:lnTo>
                  <a:cubicBezTo>
                    <a:pt x="925" y="1505"/>
                    <a:pt x="800" y="1521"/>
                    <a:pt x="706" y="1442"/>
                  </a:cubicBezTo>
                  <a:lnTo>
                    <a:pt x="110" y="1004"/>
                  </a:lnTo>
                  <a:cubicBezTo>
                    <a:pt x="16" y="925"/>
                    <a:pt x="1" y="800"/>
                    <a:pt x="79" y="706"/>
                  </a:cubicBezTo>
                  <a:lnTo>
                    <a:pt x="534" y="110"/>
                  </a:lnTo>
                  <a:cubicBezTo>
                    <a:pt x="612"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52"/>
            <p:cNvSpPr/>
            <p:nvPr/>
          </p:nvSpPr>
          <p:spPr>
            <a:xfrm rot="8388146">
              <a:off x="4411377" y="-606847"/>
              <a:ext cx="80183" cy="79348"/>
            </a:xfrm>
            <a:custGeom>
              <a:avLst/>
              <a:gdLst/>
              <a:ahLst/>
              <a:cxnLst/>
              <a:rect l="l" t="t" r="r" b="b"/>
              <a:pathLst>
                <a:path w="1522" h="1506" extrusionOk="0">
                  <a:moveTo>
                    <a:pt x="816" y="63"/>
                  </a:moveTo>
                  <a:lnTo>
                    <a:pt x="1412" y="518"/>
                  </a:lnTo>
                  <a:cubicBezTo>
                    <a:pt x="1506" y="580"/>
                    <a:pt x="1521" y="722"/>
                    <a:pt x="1443" y="800"/>
                  </a:cubicBezTo>
                  <a:lnTo>
                    <a:pt x="988" y="1411"/>
                  </a:lnTo>
                  <a:cubicBezTo>
                    <a:pt x="910" y="1490"/>
                    <a:pt x="785" y="1505"/>
                    <a:pt x="691" y="1443"/>
                  </a:cubicBezTo>
                  <a:lnTo>
                    <a:pt x="111" y="1004"/>
                  </a:lnTo>
                  <a:cubicBezTo>
                    <a:pt x="17" y="925"/>
                    <a:pt x="1" y="800"/>
                    <a:pt x="64" y="706"/>
                  </a:cubicBezTo>
                  <a:lnTo>
                    <a:pt x="534" y="110"/>
                  </a:lnTo>
                  <a:cubicBezTo>
                    <a:pt x="597" y="16"/>
                    <a:pt x="722" y="1"/>
                    <a:pt x="81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52"/>
            <p:cNvSpPr/>
            <p:nvPr/>
          </p:nvSpPr>
          <p:spPr>
            <a:xfrm rot="8388146">
              <a:off x="4336674" y="-603162"/>
              <a:ext cx="80130" cy="79348"/>
            </a:xfrm>
            <a:custGeom>
              <a:avLst/>
              <a:gdLst/>
              <a:ahLst/>
              <a:cxnLst/>
              <a:rect l="l" t="t" r="r" b="b"/>
              <a:pathLst>
                <a:path w="1521" h="1506" extrusionOk="0">
                  <a:moveTo>
                    <a:pt x="831" y="63"/>
                  </a:moveTo>
                  <a:lnTo>
                    <a:pt x="1411" y="518"/>
                  </a:lnTo>
                  <a:cubicBezTo>
                    <a:pt x="1505" y="581"/>
                    <a:pt x="1521" y="706"/>
                    <a:pt x="1458" y="800"/>
                  </a:cubicBezTo>
                  <a:lnTo>
                    <a:pt x="988" y="1411"/>
                  </a:lnTo>
                  <a:cubicBezTo>
                    <a:pt x="925" y="1490"/>
                    <a:pt x="784" y="1505"/>
                    <a:pt x="706" y="1443"/>
                  </a:cubicBezTo>
                  <a:lnTo>
                    <a:pt x="110" y="988"/>
                  </a:lnTo>
                  <a:cubicBezTo>
                    <a:pt x="16" y="925"/>
                    <a:pt x="0" y="800"/>
                    <a:pt x="63" y="706"/>
                  </a:cubicBezTo>
                  <a:lnTo>
                    <a:pt x="533" y="110"/>
                  </a:lnTo>
                  <a:cubicBezTo>
                    <a:pt x="596"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52"/>
            <p:cNvSpPr/>
            <p:nvPr/>
          </p:nvSpPr>
          <p:spPr>
            <a:xfrm rot="8388146">
              <a:off x="4261918" y="-599476"/>
              <a:ext cx="80183" cy="79348"/>
            </a:xfrm>
            <a:custGeom>
              <a:avLst/>
              <a:gdLst/>
              <a:ahLst/>
              <a:cxnLst/>
              <a:rect l="l" t="t" r="r" b="b"/>
              <a:pathLst>
                <a:path w="1522" h="1506" extrusionOk="0">
                  <a:moveTo>
                    <a:pt x="832" y="63"/>
                  </a:moveTo>
                  <a:lnTo>
                    <a:pt x="1427" y="518"/>
                  </a:lnTo>
                  <a:cubicBezTo>
                    <a:pt x="1506" y="581"/>
                    <a:pt x="1521" y="706"/>
                    <a:pt x="1459" y="800"/>
                  </a:cubicBezTo>
                  <a:lnTo>
                    <a:pt x="988" y="1396"/>
                  </a:lnTo>
                  <a:cubicBezTo>
                    <a:pt x="926" y="1490"/>
                    <a:pt x="800" y="1505"/>
                    <a:pt x="706" y="1443"/>
                  </a:cubicBezTo>
                  <a:lnTo>
                    <a:pt x="111" y="988"/>
                  </a:lnTo>
                  <a:cubicBezTo>
                    <a:pt x="32" y="925"/>
                    <a:pt x="1" y="800"/>
                    <a:pt x="79" y="706"/>
                  </a:cubicBezTo>
                  <a:lnTo>
                    <a:pt x="534" y="95"/>
                  </a:lnTo>
                  <a:cubicBezTo>
                    <a:pt x="612"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52"/>
            <p:cNvSpPr/>
            <p:nvPr/>
          </p:nvSpPr>
          <p:spPr>
            <a:xfrm rot="8388146">
              <a:off x="4186571" y="-595247"/>
              <a:ext cx="80130" cy="79348"/>
            </a:xfrm>
            <a:custGeom>
              <a:avLst/>
              <a:gdLst/>
              <a:ahLst/>
              <a:cxnLst/>
              <a:rect l="l" t="t" r="r" b="b"/>
              <a:pathLst>
                <a:path w="1521" h="1506" extrusionOk="0">
                  <a:moveTo>
                    <a:pt x="815" y="63"/>
                  </a:moveTo>
                  <a:lnTo>
                    <a:pt x="1411" y="502"/>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52"/>
            <p:cNvSpPr/>
            <p:nvPr/>
          </p:nvSpPr>
          <p:spPr>
            <a:xfrm rot="8388146">
              <a:off x="4112070" y="-591654"/>
              <a:ext cx="80183" cy="80139"/>
            </a:xfrm>
            <a:custGeom>
              <a:avLst/>
              <a:gdLst/>
              <a:ahLst/>
              <a:cxnLst/>
              <a:rect l="l" t="t" r="r" b="b"/>
              <a:pathLst>
                <a:path w="1522" h="1521" extrusionOk="0">
                  <a:moveTo>
                    <a:pt x="832" y="79"/>
                  </a:moveTo>
                  <a:lnTo>
                    <a:pt x="1411" y="517"/>
                  </a:lnTo>
                  <a:cubicBezTo>
                    <a:pt x="1505" y="596"/>
                    <a:pt x="1521" y="721"/>
                    <a:pt x="1458" y="815"/>
                  </a:cubicBezTo>
                  <a:lnTo>
                    <a:pt x="988" y="1411"/>
                  </a:lnTo>
                  <a:cubicBezTo>
                    <a:pt x="926" y="1505"/>
                    <a:pt x="800" y="1521"/>
                    <a:pt x="706" y="1458"/>
                  </a:cubicBezTo>
                  <a:lnTo>
                    <a:pt x="110" y="1003"/>
                  </a:lnTo>
                  <a:cubicBezTo>
                    <a:pt x="16" y="941"/>
                    <a:pt x="1" y="800"/>
                    <a:pt x="79" y="721"/>
                  </a:cubicBezTo>
                  <a:lnTo>
                    <a:pt x="534" y="110"/>
                  </a:lnTo>
                  <a:cubicBezTo>
                    <a:pt x="612" y="32"/>
                    <a:pt x="737" y="0"/>
                    <a:pt x="832"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52"/>
            <p:cNvSpPr/>
            <p:nvPr/>
          </p:nvSpPr>
          <p:spPr>
            <a:xfrm rot="8388146">
              <a:off x="4036717" y="-587442"/>
              <a:ext cx="80183" cy="80139"/>
            </a:xfrm>
            <a:custGeom>
              <a:avLst/>
              <a:gdLst/>
              <a:ahLst/>
              <a:cxnLst/>
              <a:rect l="l" t="t" r="r" b="b"/>
              <a:pathLst>
                <a:path w="1522" h="1521" extrusionOk="0">
                  <a:moveTo>
                    <a:pt x="816" y="79"/>
                  </a:moveTo>
                  <a:lnTo>
                    <a:pt x="1412" y="518"/>
                  </a:lnTo>
                  <a:cubicBezTo>
                    <a:pt x="1490" y="596"/>
                    <a:pt x="1521" y="721"/>
                    <a:pt x="1443" y="815"/>
                  </a:cubicBezTo>
                  <a:lnTo>
                    <a:pt x="988" y="1411"/>
                  </a:lnTo>
                  <a:cubicBezTo>
                    <a:pt x="910" y="1505"/>
                    <a:pt x="785" y="1521"/>
                    <a:pt x="691" y="1442"/>
                  </a:cubicBezTo>
                  <a:lnTo>
                    <a:pt x="95" y="1003"/>
                  </a:lnTo>
                  <a:cubicBezTo>
                    <a:pt x="17" y="925"/>
                    <a:pt x="1" y="800"/>
                    <a:pt x="64" y="721"/>
                  </a:cubicBezTo>
                  <a:lnTo>
                    <a:pt x="534" y="110"/>
                  </a:lnTo>
                  <a:cubicBezTo>
                    <a:pt x="597" y="16"/>
                    <a:pt x="722"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52"/>
            <p:cNvSpPr/>
            <p:nvPr/>
          </p:nvSpPr>
          <p:spPr>
            <a:xfrm rot="8388146">
              <a:off x="3962013" y="-583756"/>
              <a:ext cx="80130" cy="80139"/>
            </a:xfrm>
            <a:custGeom>
              <a:avLst/>
              <a:gdLst/>
              <a:ahLst/>
              <a:cxnLst/>
              <a:rect l="l" t="t" r="r" b="b"/>
              <a:pathLst>
                <a:path w="1521" h="1521" extrusionOk="0">
                  <a:moveTo>
                    <a:pt x="816" y="79"/>
                  </a:moveTo>
                  <a:lnTo>
                    <a:pt x="1411" y="518"/>
                  </a:lnTo>
                  <a:cubicBezTo>
                    <a:pt x="1505" y="580"/>
                    <a:pt x="1521" y="721"/>
                    <a:pt x="1458" y="800"/>
                  </a:cubicBezTo>
                  <a:lnTo>
                    <a:pt x="988" y="1411"/>
                  </a:lnTo>
                  <a:cubicBezTo>
                    <a:pt x="925" y="1505"/>
                    <a:pt x="784" y="1521"/>
                    <a:pt x="690" y="1442"/>
                  </a:cubicBezTo>
                  <a:lnTo>
                    <a:pt x="110" y="1004"/>
                  </a:lnTo>
                  <a:cubicBezTo>
                    <a:pt x="16" y="925"/>
                    <a:pt x="1" y="800"/>
                    <a:pt x="63" y="706"/>
                  </a:cubicBezTo>
                  <a:lnTo>
                    <a:pt x="533" y="110"/>
                  </a:lnTo>
                  <a:cubicBezTo>
                    <a:pt x="596" y="16"/>
                    <a:pt x="737" y="0"/>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52"/>
            <p:cNvSpPr/>
            <p:nvPr/>
          </p:nvSpPr>
          <p:spPr>
            <a:xfrm rot="8388146">
              <a:off x="3887264" y="-580053"/>
              <a:ext cx="80130" cy="80139"/>
            </a:xfrm>
            <a:custGeom>
              <a:avLst/>
              <a:gdLst/>
              <a:ahLst/>
              <a:cxnLst/>
              <a:rect l="l" t="t" r="r" b="b"/>
              <a:pathLst>
                <a:path w="1521" h="1521" extrusionOk="0">
                  <a:moveTo>
                    <a:pt x="831" y="63"/>
                  </a:moveTo>
                  <a:lnTo>
                    <a:pt x="1411" y="518"/>
                  </a:lnTo>
                  <a:cubicBezTo>
                    <a:pt x="1505" y="580"/>
                    <a:pt x="1521" y="721"/>
                    <a:pt x="1458" y="800"/>
                  </a:cubicBezTo>
                  <a:lnTo>
                    <a:pt x="988" y="1411"/>
                  </a:lnTo>
                  <a:cubicBezTo>
                    <a:pt x="925" y="1490"/>
                    <a:pt x="799" y="1521"/>
                    <a:pt x="705" y="1443"/>
                  </a:cubicBezTo>
                  <a:lnTo>
                    <a:pt x="110" y="1004"/>
                  </a:lnTo>
                  <a:cubicBezTo>
                    <a:pt x="16" y="925"/>
                    <a:pt x="0" y="800"/>
                    <a:pt x="78" y="706"/>
                  </a:cubicBezTo>
                  <a:lnTo>
                    <a:pt x="533" y="110"/>
                  </a:lnTo>
                  <a:cubicBezTo>
                    <a:pt x="611" y="16"/>
                    <a:pt x="737" y="0"/>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52"/>
            <p:cNvSpPr/>
            <p:nvPr/>
          </p:nvSpPr>
          <p:spPr>
            <a:xfrm rot="8388146">
              <a:off x="3812165" y="-575144"/>
              <a:ext cx="80130" cy="79348"/>
            </a:xfrm>
            <a:custGeom>
              <a:avLst/>
              <a:gdLst/>
              <a:ahLst/>
              <a:cxnLst/>
              <a:rect l="l" t="t" r="r" b="b"/>
              <a:pathLst>
                <a:path w="1521" h="1506" extrusionOk="0">
                  <a:moveTo>
                    <a:pt x="815" y="63"/>
                  </a:moveTo>
                  <a:lnTo>
                    <a:pt x="1411" y="518"/>
                  </a:lnTo>
                  <a:cubicBezTo>
                    <a:pt x="1505" y="581"/>
                    <a:pt x="1521" y="706"/>
                    <a:pt x="1442" y="800"/>
                  </a:cubicBezTo>
                  <a:lnTo>
                    <a:pt x="988" y="1411"/>
                  </a:lnTo>
                  <a:cubicBezTo>
                    <a:pt x="909" y="1490"/>
                    <a:pt x="784" y="1505"/>
                    <a:pt x="690" y="1443"/>
                  </a:cubicBezTo>
                  <a:lnTo>
                    <a:pt x="94" y="988"/>
                  </a:lnTo>
                  <a:cubicBezTo>
                    <a:pt x="16" y="925"/>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52"/>
            <p:cNvSpPr/>
            <p:nvPr/>
          </p:nvSpPr>
          <p:spPr>
            <a:xfrm rot="8388146">
              <a:off x="3708437" y="-580667"/>
              <a:ext cx="105786" cy="99159"/>
            </a:xfrm>
            <a:custGeom>
              <a:avLst/>
              <a:gdLst/>
              <a:ahLst/>
              <a:cxnLst/>
              <a:rect l="l" t="t" r="r" b="b"/>
              <a:pathLst>
                <a:path w="2008" h="1882" extrusionOk="0">
                  <a:moveTo>
                    <a:pt x="832" y="63"/>
                  </a:moveTo>
                  <a:lnTo>
                    <a:pt x="1897" y="878"/>
                  </a:lnTo>
                  <a:cubicBezTo>
                    <a:pt x="1992" y="941"/>
                    <a:pt x="2007" y="1082"/>
                    <a:pt x="1929" y="1176"/>
                  </a:cubicBezTo>
                  <a:lnTo>
                    <a:pt x="1474" y="1772"/>
                  </a:lnTo>
                  <a:cubicBezTo>
                    <a:pt x="1412" y="1850"/>
                    <a:pt x="1270" y="1882"/>
                    <a:pt x="1176" y="1803"/>
                  </a:cubicBezTo>
                  <a:lnTo>
                    <a:pt x="111" y="988"/>
                  </a:lnTo>
                  <a:cubicBezTo>
                    <a:pt x="17" y="925"/>
                    <a:pt x="1" y="800"/>
                    <a:pt x="79" y="706"/>
                  </a:cubicBezTo>
                  <a:lnTo>
                    <a:pt x="534" y="110"/>
                  </a:lnTo>
                  <a:cubicBezTo>
                    <a:pt x="596" y="16"/>
                    <a:pt x="738" y="1"/>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52"/>
            <p:cNvSpPr/>
            <p:nvPr/>
          </p:nvSpPr>
          <p:spPr>
            <a:xfrm rot="8388146">
              <a:off x="4559416" y="-687564"/>
              <a:ext cx="80130" cy="79348"/>
            </a:xfrm>
            <a:custGeom>
              <a:avLst/>
              <a:gdLst/>
              <a:ahLst/>
              <a:cxnLst/>
              <a:rect l="l" t="t" r="r" b="b"/>
              <a:pathLst>
                <a:path w="1521" h="1506" extrusionOk="0">
                  <a:moveTo>
                    <a:pt x="831" y="64"/>
                  </a:moveTo>
                  <a:lnTo>
                    <a:pt x="1426" y="518"/>
                  </a:lnTo>
                  <a:cubicBezTo>
                    <a:pt x="1505" y="581"/>
                    <a:pt x="1520" y="706"/>
                    <a:pt x="1458" y="800"/>
                  </a:cubicBezTo>
                  <a:lnTo>
                    <a:pt x="988" y="1412"/>
                  </a:lnTo>
                  <a:cubicBezTo>
                    <a:pt x="925" y="1490"/>
                    <a:pt x="799" y="1506"/>
                    <a:pt x="705" y="1443"/>
                  </a:cubicBezTo>
                  <a:lnTo>
                    <a:pt x="110" y="988"/>
                  </a:lnTo>
                  <a:cubicBezTo>
                    <a:pt x="16" y="926"/>
                    <a:pt x="0" y="800"/>
                    <a:pt x="78" y="706"/>
                  </a:cubicBezTo>
                  <a:lnTo>
                    <a:pt x="533" y="111"/>
                  </a:lnTo>
                  <a:cubicBezTo>
                    <a:pt x="611"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52"/>
            <p:cNvSpPr/>
            <p:nvPr/>
          </p:nvSpPr>
          <p:spPr>
            <a:xfrm rot="8388146">
              <a:off x="4484063" y="-683351"/>
              <a:ext cx="80130" cy="79348"/>
            </a:xfrm>
            <a:custGeom>
              <a:avLst/>
              <a:gdLst/>
              <a:ahLst/>
              <a:cxnLst/>
              <a:rect l="l" t="t" r="r" b="b"/>
              <a:pathLst>
                <a:path w="1521" h="1506" extrusionOk="0">
                  <a:moveTo>
                    <a:pt x="815" y="64"/>
                  </a:moveTo>
                  <a:lnTo>
                    <a:pt x="1411" y="518"/>
                  </a:lnTo>
                  <a:cubicBezTo>
                    <a:pt x="1505" y="581"/>
                    <a:pt x="1521" y="706"/>
                    <a:pt x="1442" y="800"/>
                  </a:cubicBezTo>
                  <a:lnTo>
                    <a:pt x="988" y="1396"/>
                  </a:lnTo>
                  <a:cubicBezTo>
                    <a:pt x="909" y="1490"/>
                    <a:pt x="784" y="1506"/>
                    <a:pt x="690" y="1443"/>
                  </a:cubicBezTo>
                  <a:lnTo>
                    <a:pt x="110" y="988"/>
                  </a:lnTo>
                  <a:cubicBezTo>
                    <a:pt x="16" y="926"/>
                    <a:pt x="0" y="800"/>
                    <a:pt x="63" y="706"/>
                  </a:cubicBezTo>
                  <a:lnTo>
                    <a:pt x="533" y="95"/>
                  </a:lnTo>
                  <a:cubicBezTo>
                    <a:pt x="596" y="17"/>
                    <a:pt x="721" y="1"/>
                    <a:pt x="815"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52"/>
            <p:cNvSpPr/>
            <p:nvPr/>
          </p:nvSpPr>
          <p:spPr>
            <a:xfrm rot="8388146">
              <a:off x="4409290" y="-679660"/>
              <a:ext cx="80183" cy="79296"/>
            </a:xfrm>
            <a:custGeom>
              <a:avLst/>
              <a:gdLst/>
              <a:ahLst/>
              <a:cxnLst/>
              <a:rect l="l" t="t" r="r" b="b"/>
              <a:pathLst>
                <a:path w="1522" h="1505" extrusionOk="0">
                  <a:moveTo>
                    <a:pt x="832" y="63"/>
                  </a:moveTo>
                  <a:lnTo>
                    <a:pt x="1411" y="502"/>
                  </a:lnTo>
                  <a:cubicBezTo>
                    <a:pt x="1506" y="580"/>
                    <a:pt x="1521" y="705"/>
                    <a:pt x="1459" y="799"/>
                  </a:cubicBezTo>
                  <a:lnTo>
                    <a:pt x="988" y="1395"/>
                  </a:lnTo>
                  <a:cubicBezTo>
                    <a:pt x="926" y="1489"/>
                    <a:pt x="785" y="1505"/>
                    <a:pt x="706" y="1442"/>
                  </a:cubicBezTo>
                  <a:lnTo>
                    <a:pt x="111" y="988"/>
                  </a:lnTo>
                  <a:cubicBezTo>
                    <a:pt x="16" y="925"/>
                    <a:pt x="1" y="799"/>
                    <a:pt x="79" y="705"/>
                  </a:cubicBezTo>
                  <a:lnTo>
                    <a:pt x="534" y="94"/>
                  </a:lnTo>
                  <a:cubicBezTo>
                    <a:pt x="596" y="16"/>
                    <a:pt x="737" y="0"/>
                    <a:pt x="832"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52"/>
            <p:cNvSpPr/>
            <p:nvPr/>
          </p:nvSpPr>
          <p:spPr>
            <a:xfrm rot="8388146">
              <a:off x="4334859" y="-676073"/>
              <a:ext cx="80130" cy="80139"/>
            </a:xfrm>
            <a:custGeom>
              <a:avLst/>
              <a:gdLst/>
              <a:ahLst/>
              <a:cxnLst/>
              <a:rect l="l" t="t" r="r" b="b"/>
              <a:pathLst>
                <a:path w="1521" h="1521" extrusionOk="0">
                  <a:moveTo>
                    <a:pt x="831" y="79"/>
                  </a:moveTo>
                  <a:lnTo>
                    <a:pt x="1427" y="518"/>
                  </a:lnTo>
                  <a:cubicBezTo>
                    <a:pt x="1505" y="596"/>
                    <a:pt x="1521" y="721"/>
                    <a:pt x="1458" y="816"/>
                  </a:cubicBezTo>
                  <a:lnTo>
                    <a:pt x="988" y="1411"/>
                  </a:lnTo>
                  <a:cubicBezTo>
                    <a:pt x="925" y="1505"/>
                    <a:pt x="800" y="1521"/>
                    <a:pt x="706" y="1458"/>
                  </a:cubicBezTo>
                  <a:lnTo>
                    <a:pt x="110" y="1004"/>
                  </a:lnTo>
                  <a:cubicBezTo>
                    <a:pt x="32" y="941"/>
                    <a:pt x="0" y="800"/>
                    <a:pt x="79" y="721"/>
                  </a:cubicBezTo>
                  <a:lnTo>
                    <a:pt x="533" y="110"/>
                  </a:lnTo>
                  <a:cubicBezTo>
                    <a:pt x="612" y="16"/>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52"/>
            <p:cNvSpPr/>
            <p:nvPr/>
          </p:nvSpPr>
          <p:spPr>
            <a:xfrm rot="8388146">
              <a:off x="4259505" y="-671861"/>
              <a:ext cx="80130" cy="80139"/>
            </a:xfrm>
            <a:custGeom>
              <a:avLst/>
              <a:gdLst/>
              <a:ahLst/>
              <a:cxnLst/>
              <a:rect l="l" t="t" r="r" b="b"/>
              <a:pathLst>
                <a:path w="1521" h="1521" extrusionOk="0">
                  <a:moveTo>
                    <a:pt x="816" y="79"/>
                  </a:moveTo>
                  <a:lnTo>
                    <a:pt x="1411" y="518"/>
                  </a:lnTo>
                  <a:cubicBezTo>
                    <a:pt x="1505" y="596"/>
                    <a:pt x="1521" y="722"/>
                    <a:pt x="1443" y="816"/>
                  </a:cubicBezTo>
                  <a:lnTo>
                    <a:pt x="988" y="1411"/>
                  </a:lnTo>
                  <a:cubicBezTo>
                    <a:pt x="910" y="1505"/>
                    <a:pt x="784" y="1521"/>
                    <a:pt x="690" y="1443"/>
                  </a:cubicBezTo>
                  <a:lnTo>
                    <a:pt x="110" y="1004"/>
                  </a:lnTo>
                  <a:cubicBezTo>
                    <a:pt x="16" y="925"/>
                    <a:pt x="1" y="800"/>
                    <a:pt x="63" y="706"/>
                  </a:cubicBezTo>
                  <a:lnTo>
                    <a:pt x="534" y="110"/>
                  </a:lnTo>
                  <a:cubicBezTo>
                    <a:pt x="596" y="16"/>
                    <a:pt x="737" y="1"/>
                    <a:pt x="816"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52"/>
            <p:cNvSpPr/>
            <p:nvPr/>
          </p:nvSpPr>
          <p:spPr>
            <a:xfrm rot="8388146">
              <a:off x="4184739" y="-668205"/>
              <a:ext cx="80130" cy="80191"/>
            </a:xfrm>
            <a:custGeom>
              <a:avLst/>
              <a:gdLst/>
              <a:ahLst/>
              <a:cxnLst/>
              <a:rect l="l" t="t" r="r" b="b"/>
              <a:pathLst>
                <a:path w="1521" h="1522" extrusionOk="0">
                  <a:moveTo>
                    <a:pt x="831" y="63"/>
                  </a:moveTo>
                  <a:lnTo>
                    <a:pt x="1411" y="518"/>
                  </a:lnTo>
                  <a:cubicBezTo>
                    <a:pt x="1505" y="581"/>
                    <a:pt x="1521" y="722"/>
                    <a:pt x="1458" y="800"/>
                  </a:cubicBezTo>
                  <a:lnTo>
                    <a:pt x="988" y="1411"/>
                  </a:lnTo>
                  <a:cubicBezTo>
                    <a:pt x="925" y="1505"/>
                    <a:pt x="784" y="1521"/>
                    <a:pt x="705" y="1443"/>
                  </a:cubicBezTo>
                  <a:lnTo>
                    <a:pt x="110" y="1004"/>
                  </a:lnTo>
                  <a:cubicBezTo>
                    <a:pt x="16" y="925"/>
                    <a:pt x="0" y="800"/>
                    <a:pt x="78" y="706"/>
                  </a:cubicBezTo>
                  <a:lnTo>
                    <a:pt x="533" y="110"/>
                  </a:lnTo>
                  <a:cubicBezTo>
                    <a:pt x="611" y="16"/>
                    <a:pt x="737" y="1"/>
                    <a:pt x="83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52"/>
            <p:cNvSpPr/>
            <p:nvPr/>
          </p:nvSpPr>
          <p:spPr>
            <a:xfrm rot="8388146">
              <a:off x="4109385" y="-663992"/>
              <a:ext cx="80130" cy="80191"/>
            </a:xfrm>
            <a:custGeom>
              <a:avLst/>
              <a:gdLst/>
              <a:ahLst/>
              <a:cxnLst/>
              <a:rect l="l" t="t" r="r" b="b"/>
              <a:pathLst>
                <a:path w="1521" h="1522" extrusionOk="0">
                  <a:moveTo>
                    <a:pt x="815" y="63"/>
                  </a:moveTo>
                  <a:lnTo>
                    <a:pt x="1411" y="518"/>
                  </a:lnTo>
                  <a:cubicBezTo>
                    <a:pt x="1489" y="581"/>
                    <a:pt x="1521" y="722"/>
                    <a:pt x="1442" y="800"/>
                  </a:cubicBezTo>
                  <a:lnTo>
                    <a:pt x="988" y="1411"/>
                  </a:lnTo>
                  <a:cubicBezTo>
                    <a:pt x="909" y="1490"/>
                    <a:pt x="784" y="1521"/>
                    <a:pt x="690" y="1443"/>
                  </a:cubicBezTo>
                  <a:lnTo>
                    <a:pt x="94" y="1004"/>
                  </a:lnTo>
                  <a:cubicBezTo>
                    <a:pt x="16" y="926"/>
                    <a:pt x="0" y="800"/>
                    <a:pt x="63" y="706"/>
                  </a:cubicBezTo>
                  <a:lnTo>
                    <a:pt x="533" y="110"/>
                  </a:lnTo>
                  <a:cubicBezTo>
                    <a:pt x="596" y="16"/>
                    <a:pt x="721"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52"/>
            <p:cNvSpPr/>
            <p:nvPr/>
          </p:nvSpPr>
          <p:spPr>
            <a:xfrm rot="8388146">
              <a:off x="4034901" y="-659563"/>
              <a:ext cx="80183" cy="79348"/>
            </a:xfrm>
            <a:custGeom>
              <a:avLst/>
              <a:gdLst/>
              <a:ahLst/>
              <a:cxnLst/>
              <a:rect l="l" t="t" r="r" b="b"/>
              <a:pathLst>
                <a:path w="1522" h="1506" extrusionOk="0">
                  <a:moveTo>
                    <a:pt x="816" y="64"/>
                  </a:moveTo>
                  <a:lnTo>
                    <a:pt x="1412" y="518"/>
                  </a:lnTo>
                  <a:cubicBezTo>
                    <a:pt x="1506" y="581"/>
                    <a:pt x="1521" y="706"/>
                    <a:pt x="1459" y="800"/>
                  </a:cubicBezTo>
                  <a:lnTo>
                    <a:pt x="988" y="1412"/>
                  </a:lnTo>
                  <a:cubicBezTo>
                    <a:pt x="926" y="1490"/>
                    <a:pt x="785" y="1506"/>
                    <a:pt x="691" y="1443"/>
                  </a:cubicBezTo>
                  <a:lnTo>
                    <a:pt x="111" y="988"/>
                  </a:lnTo>
                  <a:cubicBezTo>
                    <a:pt x="17" y="926"/>
                    <a:pt x="1" y="800"/>
                    <a:pt x="64" y="706"/>
                  </a:cubicBezTo>
                  <a:lnTo>
                    <a:pt x="534" y="111"/>
                  </a:lnTo>
                  <a:cubicBezTo>
                    <a:pt x="597" y="16"/>
                    <a:pt x="738"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52"/>
            <p:cNvSpPr/>
            <p:nvPr/>
          </p:nvSpPr>
          <p:spPr>
            <a:xfrm rot="8388146">
              <a:off x="3960198" y="-655877"/>
              <a:ext cx="80130" cy="79348"/>
            </a:xfrm>
            <a:custGeom>
              <a:avLst/>
              <a:gdLst/>
              <a:ahLst/>
              <a:cxnLst/>
              <a:rect l="l" t="t" r="r" b="b"/>
              <a:pathLst>
                <a:path w="1521" h="1506" extrusionOk="0">
                  <a:moveTo>
                    <a:pt x="831" y="64"/>
                  </a:moveTo>
                  <a:lnTo>
                    <a:pt x="1411" y="518"/>
                  </a:lnTo>
                  <a:cubicBezTo>
                    <a:pt x="1505" y="581"/>
                    <a:pt x="1521" y="706"/>
                    <a:pt x="1458" y="800"/>
                  </a:cubicBezTo>
                  <a:lnTo>
                    <a:pt x="988" y="1396"/>
                  </a:lnTo>
                  <a:cubicBezTo>
                    <a:pt x="925" y="1490"/>
                    <a:pt x="800" y="1506"/>
                    <a:pt x="706" y="1443"/>
                  </a:cubicBezTo>
                  <a:lnTo>
                    <a:pt x="110" y="988"/>
                  </a:lnTo>
                  <a:cubicBezTo>
                    <a:pt x="16" y="926"/>
                    <a:pt x="0" y="800"/>
                    <a:pt x="79" y="706"/>
                  </a:cubicBezTo>
                  <a:lnTo>
                    <a:pt x="533" y="111"/>
                  </a:lnTo>
                  <a:cubicBezTo>
                    <a:pt x="612" y="17"/>
                    <a:pt x="737" y="1"/>
                    <a:pt x="83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52"/>
            <p:cNvSpPr/>
            <p:nvPr/>
          </p:nvSpPr>
          <p:spPr>
            <a:xfrm rot="8388146">
              <a:off x="3884798" y="-651647"/>
              <a:ext cx="80183" cy="79348"/>
            </a:xfrm>
            <a:custGeom>
              <a:avLst/>
              <a:gdLst/>
              <a:ahLst/>
              <a:cxnLst/>
              <a:rect l="l" t="t" r="r" b="b"/>
              <a:pathLst>
                <a:path w="1522" h="1506" extrusionOk="0">
                  <a:moveTo>
                    <a:pt x="816" y="64"/>
                  </a:moveTo>
                  <a:lnTo>
                    <a:pt x="1411" y="518"/>
                  </a:lnTo>
                  <a:cubicBezTo>
                    <a:pt x="1505" y="581"/>
                    <a:pt x="1521" y="706"/>
                    <a:pt x="1443" y="800"/>
                  </a:cubicBezTo>
                  <a:lnTo>
                    <a:pt x="988" y="1396"/>
                  </a:lnTo>
                  <a:cubicBezTo>
                    <a:pt x="910" y="1490"/>
                    <a:pt x="784" y="1506"/>
                    <a:pt x="690" y="1443"/>
                  </a:cubicBezTo>
                  <a:lnTo>
                    <a:pt x="95" y="988"/>
                  </a:lnTo>
                  <a:cubicBezTo>
                    <a:pt x="16" y="926"/>
                    <a:pt x="1" y="800"/>
                    <a:pt x="63" y="706"/>
                  </a:cubicBezTo>
                  <a:lnTo>
                    <a:pt x="534" y="95"/>
                  </a:lnTo>
                  <a:cubicBezTo>
                    <a:pt x="596" y="17"/>
                    <a:pt x="722" y="1"/>
                    <a:pt x="816"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52"/>
            <p:cNvSpPr/>
            <p:nvPr/>
          </p:nvSpPr>
          <p:spPr>
            <a:xfrm rot="8388146">
              <a:off x="3781632" y="-656567"/>
              <a:ext cx="105733" cy="99159"/>
            </a:xfrm>
            <a:custGeom>
              <a:avLst/>
              <a:gdLst/>
              <a:ahLst/>
              <a:cxnLst/>
              <a:rect l="l" t="t" r="r" b="b"/>
              <a:pathLst>
                <a:path w="2007" h="1882" extrusionOk="0">
                  <a:moveTo>
                    <a:pt x="831" y="79"/>
                  </a:moveTo>
                  <a:lnTo>
                    <a:pt x="1897" y="894"/>
                  </a:lnTo>
                  <a:cubicBezTo>
                    <a:pt x="1991" y="957"/>
                    <a:pt x="2007" y="1082"/>
                    <a:pt x="1928" y="1176"/>
                  </a:cubicBezTo>
                  <a:lnTo>
                    <a:pt x="1474" y="1772"/>
                  </a:lnTo>
                  <a:cubicBezTo>
                    <a:pt x="1395" y="1866"/>
                    <a:pt x="1270" y="1881"/>
                    <a:pt x="1176" y="1819"/>
                  </a:cubicBezTo>
                  <a:lnTo>
                    <a:pt x="110" y="1004"/>
                  </a:lnTo>
                  <a:cubicBezTo>
                    <a:pt x="16" y="941"/>
                    <a:pt x="0" y="800"/>
                    <a:pt x="63" y="706"/>
                  </a:cubicBezTo>
                  <a:lnTo>
                    <a:pt x="533" y="110"/>
                  </a:lnTo>
                  <a:cubicBezTo>
                    <a:pt x="596" y="32"/>
                    <a:pt x="737" y="0"/>
                    <a:pt x="831" y="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52"/>
            <p:cNvSpPr/>
            <p:nvPr/>
          </p:nvSpPr>
          <p:spPr>
            <a:xfrm rot="8388146">
              <a:off x="3701384" y="-641130"/>
              <a:ext cx="78497" cy="77715"/>
            </a:xfrm>
            <a:custGeom>
              <a:avLst/>
              <a:gdLst/>
              <a:ahLst/>
              <a:cxnLst/>
              <a:rect l="l" t="t" r="r" b="b"/>
              <a:pathLst>
                <a:path w="1490" h="1475" extrusionOk="0">
                  <a:moveTo>
                    <a:pt x="815" y="63"/>
                  </a:moveTo>
                  <a:lnTo>
                    <a:pt x="1380" y="487"/>
                  </a:lnTo>
                  <a:cubicBezTo>
                    <a:pt x="1458" y="549"/>
                    <a:pt x="1489" y="675"/>
                    <a:pt x="1411" y="753"/>
                  </a:cubicBezTo>
                  <a:lnTo>
                    <a:pt x="941" y="1380"/>
                  </a:lnTo>
                  <a:cubicBezTo>
                    <a:pt x="878" y="1458"/>
                    <a:pt x="753" y="1474"/>
                    <a:pt x="659" y="1411"/>
                  </a:cubicBezTo>
                  <a:lnTo>
                    <a:pt x="110" y="988"/>
                  </a:lnTo>
                  <a:cubicBezTo>
                    <a:pt x="16" y="925"/>
                    <a:pt x="0" y="800"/>
                    <a:pt x="63" y="706"/>
                  </a:cubicBezTo>
                  <a:lnTo>
                    <a:pt x="549" y="95"/>
                  </a:lnTo>
                  <a:cubicBezTo>
                    <a:pt x="612" y="16"/>
                    <a:pt x="737" y="1"/>
                    <a:pt x="81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52"/>
            <p:cNvSpPr/>
            <p:nvPr/>
          </p:nvSpPr>
          <p:spPr>
            <a:xfrm rot="8388146">
              <a:off x="3892284" y="-1024611"/>
              <a:ext cx="488049" cy="445214"/>
            </a:xfrm>
            <a:custGeom>
              <a:avLst/>
              <a:gdLst/>
              <a:ahLst/>
              <a:cxnLst/>
              <a:rect l="l" t="t" r="r" b="b"/>
              <a:pathLst>
                <a:path w="9264" h="8450" extrusionOk="0">
                  <a:moveTo>
                    <a:pt x="2602" y="1"/>
                  </a:moveTo>
                  <a:lnTo>
                    <a:pt x="9264" y="5048"/>
                  </a:lnTo>
                  <a:lnTo>
                    <a:pt x="6646" y="8449"/>
                  </a:lnTo>
                  <a:lnTo>
                    <a:pt x="0" y="3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52"/>
            <p:cNvSpPr/>
            <p:nvPr/>
          </p:nvSpPr>
          <p:spPr>
            <a:xfrm rot="8388146">
              <a:off x="3571639" y="-284378"/>
              <a:ext cx="1257685" cy="953917"/>
            </a:xfrm>
            <a:custGeom>
              <a:avLst/>
              <a:gdLst/>
              <a:ahLst/>
              <a:cxnLst/>
              <a:rect l="l" t="t" r="r" b="b"/>
              <a:pathLst>
                <a:path w="23873" h="18105" extrusionOk="0">
                  <a:moveTo>
                    <a:pt x="0" y="1"/>
                  </a:moveTo>
                  <a:lnTo>
                    <a:pt x="23872" y="18105"/>
                  </a:lnTo>
                  <a:lnTo>
                    <a:pt x="11098" y="8418"/>
                  </a:lnTo>
                  <a:close/>
                </a:path>
              </a:pathLst>
            </a:custGeom>
            <a:solidFill>
              <a:srgbClr val="516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52"/>
            <p:cNvSpPr/>
            <p:nvPr/>
          </p:nvSpPr>
          <p:spPr>
            <a:xfrm rot="8388146">
              <a:off x="3497474" y="-43283"/>
              <a:ext cx="673069" cy="510389"/>
            </a:xfrm>
            <a:custGeom>
              <a:avLst/>
              <a:gdLst/>
              <a:ahLst/>
              <a:cxnLst/>
              <a:rect l="l" t="t" r="r" b="b"/>
              <a:pathLst>
                <a:path w="12776" h="9687" extrusionOk="0">
                  <a:moveTo>
                    <a:pt x="1" y="0"/>
                  </a:moveTo>
                  <a:lnTo>
                    <a:pt x="12775" y="9687"/>
                  </a:lnTo>
                  <a:lnTo>
                    <a:pt x="12775" y="9687"/>
                  </a:lnTo>
                  <a:close/>
                </a:path>
              </a:pathLst>
            </a:custGeom>
            <a:solidFill>
              <a:srgbClr val="223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52"/>
            <p:cNvSpPr/>
            <p:nvPr/>
          </p:nvSpPr>
          <p:spPr>
            <a:xfrm rot="8388146">
              <a:off x="3567057" y="-296911"/>
              <a:ext cx="1296512" cy="953917"/>
            </a:xfrm>
            <a:custGeom>
              <a:avLst/>
              <a:gdLst/>
              <a:ahLst/>
              <a:cxnLst/>
              <a:rect l="l" t="t" r="r" b="b"/>
              <a:pathLst>
                <a:path w="24610" h="18105" extrusionOk="0">
                  <a:moveTo>
                    <a:pt x="0" y="5471"/>
                  </a:moveTo>
                  <a:lnTo>
                    <a:pt x="737" y="1"/>
                  </a:lnTo>
                  <a:lnTo>
                    <a:pt x="11835" y="8418"/>
                  </a:lnTo>
                  <a:lnTo>
                    <a:pt x="24609" y="18105"/>
                  </a:lnTo>
                  <a:lnTo>
                    <a:pt x="957" y="6192"/>
                  </a:lnTo>
                  <a:close/>
                </a:path>
              </a:pathLst>
            </a:custGeom>
            <a:solidFill>
              <a:srgbClr val="3A5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52"/>
            <p:cNvSpPr/>
            <p:nvPr/>
          </p:nvSpPr>
          <p:spPr>
            <a:xfrm rot="8388146">
              <a:off x="3469711" y="-398256"/>
              <a:ext cx="1360890" cy="1089378"/>
            </a:xfrm>
            <a:custGeom>
              <a:avLst/>
              <a:gdLst/>
              <a:ahLst/>
              <a:cxnLst/>
              <a:rect l="l" t="t" r="r" b="b"/>
              <a:pathLst>
                <a:path w="25832" h="20676" extrusionOk="0">
                  <a:moveTo>
                    <a:pt x="0" y="5409"/>
                  </a:moveTo>
                  <a:cubicBezTo>
                    <a:pt x="3354" y="7948"/>
                    <a:pt x="6709" y="10487"/>
                    <a:pt x="10063" y="13042"/>
                  </a:cubicBezTo>
                  <a:cubicBezTo>
                    <a:pt x="13417" y="15581"/>
                    <a:pt x="16787" y="18136"/>
                    <a:pt x="20142" y="20675"/>
                  </a:cubicBezTo>
                  <a:cubicBezTo>
                    <a:pt x="20925" y="20440"/>
                    <a:pt x="21772" y="20189"/>
                    <a:pt x="22681" y="19907"/>
                  </a:cubicBezTo>
                  <a:cubicBezTo>
                    <a:pt x="23653" y="19625"/>
                    <a:pt x="24703" y="19296"/>
                    <a:pt x="25831" y="18967"/>
                  </a:cubicBezTo>
                  <a:cubicBezTo>
                    <a:pt x="21662" y="15801"/>
                    <a:pt x="17477" y="12634"/>
                    <a:pt x="13323" y="9468"/>
                  </a:cubicBezTo>
                  <a:cubicBezTo>
                    <a:pt x="9154" y="6318"/>
                    <a:pt x="4984" y="3151"/>
                    <a:pt x="815" y="1"/>
                  </a:cubicBezTo>
                  <a:cubicBezTo>
                    <a:pt x="658" y="1067"/>
                    <a:pt x="502" y="2070"/>
                    <a:pt x="361" y="2995"/>
                  </a:cubicBezTo>
                  <a:cubicBezTo>
                    <a:pt x="235" y="3857"/>
                    <a:pt x="110" y="4656"/>
                    <a:pt x="0" y="5409"/>
                  </a:cubicBezTo>
                  <a:close/>
                </a:path>
              </a:pathLst>
            </a:custGeom>
            <a:solidFill>
              <a:srgbClr val="709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52"/>
            <p:cNvSpPr/>
            <p:nvPr/>
          </p:nvSpPr>
          <p:spPr>
            <a:xfrm rot="8388146">
              <a:off x="3469711" y="-398256"/>
              <a:ext cx="1360890" cy="1089378"/>
            </a:xfrm>
            <a:custGeom>
              <a:avLst/>
              <a:gdLst/>
              <a:ahLst/>
              <a:cxnLst/>
              <a:rect l="l" t="t" r="r" b="b"/>
              <a:pathLst>
                <a:path w="25832" h="20676" extrusionOk="0">
                  <a:moveTo>
                    <a:pt x="815" y="1"/>
                  </a:moveTo>
                  <a:cubicBezTo>
                    <a:pt x="4984" y="3151"/>
                    <a:pt x="9154" y="6318"/>
                    <a:pt x="13323" y="9468"/>
                  </a:cubicBezTo>
                  <a:cubicBezTo>
                    <a:pt x="17477" y="12634"/>
                    <a:pt x="21662" y="15801"/>
                    <a:pt x="25831" y="18967"/>
                  </a:cubicBezTo>
                  <a:cubicBezTo>
                    <a:pt x="24703" y="19296"/>
                    <a:pt x="23653" y="19625"/>
                    <a:pt x="22681" y="19907"/>
                  </a:cubicBezTo>
                  <a:cubicBezTo>
                    <a:pt x="21772" y="20189"/>
                    <a:pt x="20925" y="20440"/>
                    <a:pt x="20142" y="20675"/>
                  </a:cubicBezTo>
                  <a:cubicBezTo>
                    <a:pt x="16787" y="18136"/>
                    <a:pt x="13417" y="15581"/>
                    <a:pt x="10063" y="13042"/>
                  </a:cubicBezTo>
                  <a:cubicBezTo>
                    <a:pt x="6709" y="10503"/>
                    <a:pt x="3354" y="7948"/>
                    <a:pt x="0" y="5409"/>
                  </a:cubicBezTo>
                  <a:cubicBezTo>
                    <a:pt x="110" y="4656"/>
                    <a:pt x="235" y="3857"/>
                    <a:pt x="361" y="2995"/>
                  </a:cubicBezTo>
                  <a:cubicBezTo>
                    <a:pt x="502" y="2070"/>
                    <a:pt x="658" y="1067"/>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52"/>
            <p:cNvSpPr/>
            <p:nvPr/>
          </p:nvSpPr>
          <p:spPr>
            <a:xfrm rot="8388146">
              <a:off x="3651834" y="-503499"/>
              <a:ext cx="1023143" cy="774672"/>
            </a:xfrm>
            <a:custGeom>
              <a:avLst/>
              <a:gdLst/>
              <a:ahLst/>
              <a:cxnLst/>
              <a:rect l="l" t="t" r="r" b="b"/>
              <a:pathLst>
                <a:path w="19421" h="14703" extrusionOk="0">
                  <a:moveTo>
                    <a:pt x="19013" y="14703"/>
                  </a:moveTo>
                  <a:lnTo>
                    <a:pt x="0" y="533"/>
                  </a:lnTo>
                  <a:lnTo>
                    <a:pt x="408" y="0"/>
                  </a:lnTo>
                  <a:lnTo>
                    <a:pt x="19421" y="1417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2" name="Google Shape;4632;p52"/>
          <p:cNvGrpSpPr/>
          <p:nvPr/>
        </p:nvGrpSpPr>
        <p:grpSpPr>
          <a:xfrm rot="4694098">
            <a:off x="1401794" y="-264078"/>
            <a:ext cx="1128056" cy="1113513"/>
            <a:chOff x="2931771" y="1980837"/>
            <a:chExt cx="871908" cy="860667"/>
          </a:xfrm>
        </p:grpSpPr>
        <p:sp>
          <p:nvSpPr>
            <p:cNvPr id="4633" name="Google Shape;4633;p52"/>
            <p:cNvSpPr/>
            <p:nvPr/>
          </p:nvSpPr>
          <p:spPr>
            <a:xfrm rot="6588234">
              <a:off x="3048395" y="2049947"/>
              <a:ext cx="634419" cy="693770"/>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52"/>
            <p:cNvSpPr/>
            <p:nvPr/>
          </p:nvSpPr>
          <p:spPr>
            <a:xfrm rot="6588234">
              <a:off x="3052636" y="2078624"/>
              <a:ext cx="634419" cy="693770"/>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52"/>
            <p:cNvSpPr/>
            <p:nvPr/>
          </p:nvSpPr>
          <p:spPr>
            <a:xfrm rot="6588234">
              <a:off x="3091510" y="2117539"/>
              <a:ext cx="556661" cy="615978"/>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6" name="Google Shape;4636;p52"/>
          <p:cNvGrpSpPr/>
          <p:nvPr/>
        </p:nvGrpSpPr>
        <p:grpSpPr>
          <a:xfrm rot="-2984443">
            <a:off x="838431" y="111502"/>
            <a:ext cx="1141642" cy="1072986"/>
            <a:chOff x="33633" y="2046199"/>
            <a:chExt cx="1945119" cy="1828143"/>
          </a:xfrm>
        </p:grpSpPr>
        <p:sp>
          <p:nvSpPr>
            <p:cNvPr id="4637" name="Google Shape;4637;p52"/>
            <p:cNvSpPr/>
            <p:nvPr/>
          </p:nvSpPr>
          <p:spPr>
            <a:xfrm rot="-6603631">
              <a:off x="319552" y="2175652"/>
              <a:ext cx="1373282" cy="1569238"/>
            </a:xfrm>
            <a:custGeom>
              <a:avLst/>
              <a:gdLst/>
              <a:ahLst/>
              <a:cxnLst/>
              <a:rect l="l" t="t" r="r" b="b"/>
              <a:pathLst>
                <a:path w="20880" h="23858" extrusionOk="0">
                  <a:moveTo>
                    <a:pt x="18653" y="1"/>
                  </a:moveTo>
                  <a:lnTo>
                    <a:pt x="1" y="1882"/>
                  </a:lnTo>
                  <a:lnTo>
                    <a:pt x="2227" y="23857"/>
                  </a:lnTo>
                  <a:lnTo>
                    <a:pt x="20879" y="21961"/>
                  </a:lnTo>
                  <a:lnTo>
                    <a:pt x="18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52"/>
            <p:cNvSpPr/>
            <p:nvPr/>
          </p:nvSpPr>
          <p:spPr>
            <a:xfrm rot="-6603631">
              <a:off x="481721" y="2271780"/>
              <a:ext cx="1179392" cy="1307325"/>
            </a:xfrm>
            <a:custGeom>
              <a:avLst/>
              <a:gdLst/>
              <a:ahLst/>
              <a:cxnLst/>
              <a:rect l="l" t="t" r="r" b="b"/>
              <a:pathLst>
                <a:path w="17932" h="19876" extrusionOk="0">
                  <a:moveTo>
                    <a:pt x="16725" y="0"/>
                  </a:moveTo>
                  <a:lnTo>
                    <a:pt x="0" y="1082"/>
                  </a:lnTo>
                  <a:lnTo>
                    <a:pt x="1191" y="19875"/>
                  </a:lnTo>
                  <a:lnTo>
                    <a:pt x="17931" y="18778"/>
                  </a:lnTo>
                  <a:lnTo>
                    <a:pt x="16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52"/>
            <p:cNvSpPr/>
            <p:nvPr/>
          </p:nvSpPr>
          <p:spPr>
            <a:xfrm rot="-6603631">
              <a:off x="506899" y="2289387"/>
              <a:ext cx="1179392" cy="1253719"/>
            </a:xfrm>
            <a:custGeom>
              <a:avLst/>
              <a:gdLst/>
              <a:ahLst/>
              <a:cxnLst/>
              <a:rect l="l" t="t" r="r" b="b"/>
              <a:pathLst>
                <a:path w="17932" h="19061" extrusionOk="0">
                  <a:moveTo>
                    <a:pt x="6427" y="0"/>
                  </a:moveTo>
                  <a:cubicBezTo>
                    <a:pt x="3511" y="47"/>
                    <a:pt x="0" y="267"/>
                    <a:pt x="0" y="267"/>
                  </a:cubicBezTo>
                  <a:lnTo>
                    <a:pt x="1191" y="19060"/>
                  </a:lnTo>
                  <a:lnTo>
                    <a:pt x="17931" y="17963"/>
                  </a:lnTo>
                  <a:cubicBezTo>
                    <a:pt x="17931" y="17963"/>
                    <a:pt x="17305" y="8276"/>
                    <a:pt x="17022" y="3809"/>
                  </a:cubicBezTo>
                  <a:cubicBezTo>
                    <a:pt x="16975" y="3245"/>
                    <a:pt x="16803" y="2963"/>
                    <a:pt x="16568" y="2885"/>
                  </a:cubicBezTo>
                  <a:lnTo>
                    <a:pt x="7398" y="173"/>
                  </a:lnTo>
                  <a:cubicBezTo>
                    <a:pt x="7054" y="63"/>
                    <a:pt x="6724" y="0"/>
                    <a:pt x="6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52"/>
            <p:cNvSpPr/>
            <p:nvPr/>
          </p:nvSpPr>
          <p:spPr>
            <a:xfrm rot="-6603631">
              <a:off x="304972" y="2716064"/>
              <a:ext cx="604165" cy="334132"/>
            </a:xfrm>
            <a:custGeom>
              <a:avLst/>
              <a:gdLst/>
              <a:ahLst/>
              <a:cxnLst/>
              <a:rect l="l" t="t" r="r" b="b"/>
              <a:pathLst>
                <a:path w="9186" h="5080" extrusionOk="0">
                  <a:moveTo>
                    <a:pt x="9105" y="2704"/>
                  </a:moveTo>
                  <a:lnTo>
                    <a:pt x="9185" y="2728"/>
                  </a:lnTo>
                  <a:lnTo>
                    <a:pt x="9170" y="2713"/>
                  </a:lnTo>
                  <a:cubicBezTo>
                    <a:pt x="9148" y="2709"/>
                    <a:pt x="9127" y="2706"/>
                    <a:pt x="9105" y="2704"/>
                  </a:cubicBezTo>
                  <a:close/>
                  <a:moveTo>
                    <a:pt x="0" y="1"/>
                  </a:moveTo>
                  <a:lnTo>
                    <a:pt x="0" y="1"/>
                  </a:lnTo>
                  <a:cubicBezTo>
                    <a:pt x="2837" y="910"/>
                    <a:pt x="7242" y="5079"/>
                    <a:pt x="7242" y="5079"/>
                  </a:cubicBezTo>
                  <a:cubicBezTo>
                    <a:pt x="7242" y="5079"/>
                    <a:pt x="8182" y="2979"/>
                    <a:pt x="8888" y="2728"/>
                  </a:cubicBezTo>
                  <a:cubicBezTo>
                    <a:pt x="8943" y="2710"/>
                    <a:pt x="8998" y="2702"/>
                    <a:pt x="9053" y="2702"/>
                  </a:cubicBezTo>
                  <a:cubicBezTo>
                    <a:pt x="9070" y="2702"/>
                    <a:pt x="9088" y="2703"/>
                    <a:pt x="9105" y="2704"/>
                  </a:cubicBezTo>
                  <a:lnTo>
                    <a:pt x="9105" y="27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52"/>
            <p:cNvSpPr/>
            <p:nvPr/>
          </p:nvSpPr>
          <p:spPr>
            <a:xfrm rot="-6603631">
              <a:off x="1387071" y="2536510"/>
              <a:ext cx="527872" cy="194231"/>
            </a:xfrm>
            <a:custGeom>
              <a:avLst/>
              <a:gdLst/>
              <a:ahLst/>
              <a:cxnLst/>
              <a:rect l="l" t="t" r="r" b="b"/>
              <a:pathLst>
                <a:path w="8026" h="2953" extrusionOk="0">
                  <a:moveTo>
                    <a:pt x="4200" y="2225"/>
                  </a:moveTo>
                  <a:cubicBezTo>
                    <a:pt x="4326" y="2225"/>
                    <a:pt x="4422" y="2314"/>
                    <a:pt x="4436" y="2430"/>
                  </a:cubicBezTo>
                  <a:cubicBezTo>
                    <a:pt x="4452" y="2556"/>
                    <a:pt x="4358" y="2666"/>
                    <a:pt x="4217" y="2681"/>
                  </a:cubicBezTo>
                  <a:cubicBezTo>
                    <a:pt x="4208" y="2682"/>
                    <a:pt x="4198" y="2683"/>
                    <a:pt x="4189" y="2683"/>
                  </a:cubicBezTo>
                  <a:cubicBezTo>
                    <a:pt x="4076" y="2683"/>
                    <a:pt x="3981" y="2594"/>
                    <a:pt x="3966" y="2478"/>
                  </a:cubicBezTo>
                  <a:cubicBezTo>
                    <a:pt x="3950" y="2352"/>
                    <a:pt x="4044" y="2227"/>
                    <a:pt x="4170" y="2227"/>
                  </a:cubicBezTo>
                  <a:cubicBezTo>
                    <a:pt x="4180" y="2226"/>
                    <a:pt x="4190" y="2225"/>
                    <a:pt x="4200" y="2225"/>
                  </a:cubicBezTo>
                  <a:close/>
                  <a:moveTo>
                    <a:pt x="7979" y="1"/>
                  </a:moveTo>
                  <a:lnTo>
                    <a:pt x="0" y="816"/>
                  </a:lnTo>
                  <a:cubicBezTo>
                    <a:pt x="148" y="1714"/>
                    <a:pt x="944" y="2376"/>
                    <a:pt x="1858" y="2376"/>
                  </a:cubicBezTo>
                  <a:cubicBezTo>
                    <a:pt x="1917" y="2376"/>
                    <a:pt x="1978" y="2374"/>
                    <a:pt x="2038" y="2368"/>
                  </a:cubicBezTo>
                  <a:lnTo>
                    <a:pt x="2681" y="2305"/>
                  </a:lnTo>
                  <a:cubicBezTo>
                    <a:pt x="2739" y="2670"/>
                    <a:pt x="3055" y="2953"/>
                    <a:pt x="3427" y="2953"/>
                  </a:cubicBezTo>
                  <a:cubicBezTo>
                    <a:pt x="3455" y="2953"/>
                    <a:pt x="3483" y="2951"/>
                    <a:pt x="3511" y="2948"/>
                  </a:cubicBezTo>
                  <a:lnTo>
                    <a:pt x="4969" y="2807"/>
                  </a:lnTo>
                  <a:cubicBezTo>
                    <a:pt x="5377" y="2760"/>
                    <a:pt x="5674" y="2399"/>
                    <a:pt x="5643" y="1992"/>
                  </a:cubicBezTo>
                  <a:lnTo>
                    <a:pt x="6301" y="1929"/>
                  </a:lnTo>
                  <a:cubicBezTo>
                    <a:pt x="7289" y="1835"/>
                    <a:pt x="8026" y="973"/>
                    <a:pt x="7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52"/>
            <p:cNvSpPr/>
            <p:nvPr/>
          </p:nvSpPr>
          <p:spPr>
            <a:xfrm rot="-6603631">
              <a:off x="1329432" y="2623334"/>
              <a:ext cx="524781" cy="67090"/>
            </a:xfrm>
            <a:custGeom>
              <a:avLst/>
              <a:gdLst/>
              <a:ahLst/>
              <a:cxnLst/>
              <a:rect l="l" t="t" r="r" b="b"/>
              <a:pathLst>
                <a:path w="7979" h="1020" extrusionOk="0">
                  <a:moveTo>
                    <a:pt x="7947" y="1"/>
                  </a:moveTo>
                  <a:lnTo>
                    <a:pt x="0" y="816"/>
                  </a:lnTo>
                  <a:cubicBezTo>
                    <a:pt x="16" y="879"/>
                    <a:pt x="32" y="957"/>
                    <a:pt x="47" y="1020"/>
                  </a:cubicBezTo>
                  <a:lnTo>
                    <a:pt x="7979" y="220"/>
                  </a:lnTo>
                  <a:lnTo>
                    <a:pt x="7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3" name="Google Shape;4643;p52"/>
          <p:cNvGrpSpPr/>
          <p:nvPr/>
        </p:nvGrpSpPr>
        <p:grpSpPr>
          <a:xfrm>
            <a:off x="1846213" y="336449"/>
            <a:ext cx="870796" cy="927062"/>
            <a:chOff x="1865285" y="-2366929"/>
            <a:chExt cx="1226300" cy="1305537"/>
          </a:xfrm>
        </p:grpSpPr>
        <p:sp>
          <p:nvSpPr>
            <p:cNvPr id="4644" name="Google Shape;4644;p52"/>
            <p:cNvSpPr/>
            <p:nvPr/>
          </p:nvSpPr>
          <p:spPr>
            <a:xfrm rot="-6603631">
              <a:off x="1951583" y="-2174513"/>
              <a:ext cx="1053705" cy="920705"/>
            </a:xfrm>
            <a:custGeom>
              <a:avLst/>
              <a:gdLst/>
              <a:ahLst/>
              <a:cxnLst/>
              <a:rect l="l" t="t" r="r" b="b"/>
              <a:pathLst>
                <a:path w="16021" h="13998" extrusionOk="0">
                  <a:moveTo>
                    <a:pt x="1" y="8057"/>
                  </a:moveTo>
                  <a:lnTo>
                    <a:pt x="12039" y="0"/>
                  </a:lnTo>
                  <a:lnTo>
                    <a:pt x="16020" y="5925"/>
                  </a:lnTo>
                  <a:lnTo>
                    <a:pt x="3982" y="139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52"/>
            <p:cNvSpPr/>
            <p:nvPr/>
          </p:nvSpPr>
          <p:spPr>
            <a:xfrm rot="-6603631">
              <a:off x="1943916" y="-1789120"/>
              <a:ext cx="791808" cy="529942"/>
            </a:xfrm>
            <a:custGeom>
              <a:avLst/>
              <a:gdLst/>
              <a:ahLst/>
              <a:cxnLst/>
              <a:rect l="l" t="t" r="r" b="b"/>
              <a:pathLst>
                <a:path w="12039" h="8057" extrusionOk="0">
                  <a:moveTo>
                    <a:pt x="8387" y="7571"/>
                  </a:moveTo>
                  <a:lnTo>
                    <a:pt x="12039" y="0"/>
                  </a:lnTo>
                  <a:lnTo>
                    <a:pt x="1" y="80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6" name="Google Shape;4646;p52"/>
          <p:cNvGrpSpPr/>
          <p:nvPr/>
        </p:nvGrpSpPr>
        <p:grpSpPr>
          <a:xfrm rot="-3981837">
            <a:off x="1911110" y="2203951"/>
            <a:ext cx="367141" cy="467226"/>
            <a:chOff x="1391955" y="-1677996"/>
            <a:chExt cx="573863" cy="730304"/>
          </a:xfrm>
        </p:grpSpPr>
        <p:sp>
          <p:nvSpPr>
            <p:cNvPr id="4647" name="Google Shape;4647;p52"/>
            <p:cNvSpPr/>
            <p:nvPr/>
          </p:nvSpPr>
          <p:spPr>
            <a:xfrm rot="-6603631">
              <a:off x="1395288" y="-1182886"/>
              <a:ext cx="251571" cy="174301"/>
            </a:xfrm>
            <a:custGeom>
              <a:avLst/>
              <a:gdLst/>
              <a:ahLst/>
              <a:cxnLst/>
              <a:rect l="l" t="t" r="r" b="b"/>
              <a:pathLst>
                <a:path w="3825" h="2650" extrusionOk="0">
                  <a:moveTo>
                    <a:pt x="3386" y="2649"/>
                  </a:moveTo>
                  <a:lnTo>
                    <a:pt x="3825" y="1928"/>
                  </a:lnTo>
                  <a:lnTo>
                    <a:pt x="721" y="32"/>
                  </a:lnTo>
                  <a:lnTo>
                    <a:pt x="314" y="47"/>
                  </a:lnTo>
                  <a:lnTo>
                    <a:pt x="204" y="0"/>
                  </a:lnTo>
                  <a:lnTo>
                    <a:pt x="47" y="47"/>
                  </a:lnTo>
                  <a:lnTo>
                    <a:pt x="0" y="126"/>
                  </a:lnTo>
                  <a:lnTo>
                    <a:pt x="94" y="345"/>
                  </a:lnTo>
                  <a:lnTo>
                    <a:pt x="188" y="408"/>
                  </a:lnTo>
                  <a:lnTo>
                    <a:pt x="251" y="6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52"/>
            <p:cNvSpPr/>
            <p:nvPr/>
          </p:nvSpPr>
          <p:spPr>
            <a:xfrm rot="-6603631">
              <a:off x="1439016" y="-1569143"/>
              <a:ext cx="350555" cy="345380"/>
            </a:xfrm>
            <a:custGeom>
              <a:avLst/>
              <a:gdLst/>
              <a:ahLst/>
              <a:cxnLst/>
              <a:rect l="l" t="t" r="r" b="b"/>
              <a:pathLst>
                <a:path w="5330" h="5251" extrusionOk="0">
                  <a:moveTo>
                    <a:pt x="659" y="31"/>
                  </a:moveTo>
                  <a:lnTo>
                    <a:pt x="659" y="31"/>
                  </a:lnTo>
                  <a:cubicBezTo>
                    <a:pt x="659" y="31"/>
                    <a:pt x="972" y="78"/>
                    <a:pt x="1302" y="63"/>
                  </a:cubicBezTo>
                  <a:cubicBezTo>
                    <a:pt x="5330" y="0"/>
                    <a:pt x="1991" y="5251"/>
                    <a:pt x="330" y="1630"/>
                  </a:cubicBezTo>
                  <a:cubicBezTo>
                    <a:pt x="189" y="1332"/>
                    <a:pt x="1" y="1066"/>
                    <a:pt x="1" y="1066"/>
                  </a:cubicBezTo>
                  <a:cubicBezTo>
                    <a:pt x="220" y="721"/>
                    <a:pt x="424" y="376"/>
                    <a:pt x="659" y="31"/>
                  </a:cubicBezTo>
                  <a:close/>
                  <a:moveTo>
                    <a:pt x="2618" y="1975"/>
                  </a:moveTo>
                  <a:cubicBezTo>
                    <a:pt x="2869" y="1583"/>
                    <a:pt x="2869" y="1144"/>
                    <a:pt x="2618" y="988"/>
                  </a:cubicBezTo>
                  <a:lnTo>
                    <a:pt x="2571" y="972"/>
                  </a:lnTo>
                  <a:lnTo>
                    <a:pt x="1693" y="2383"/>
                  </a:lnTo>
                  <a:lnTo>
                    <a:pt x="1725" y="2398"/>
                  </a:lnTo>
                  <a:cubicBezTo>
                    <a:pt x="1976" y="2555"/>
                    <a:pt x="2383" y="2367"/>
                    <a:pt x="2618" y="1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52"/>
            <p:cNvSpPr/>
            <p:nvPr/>
          </p:nvSpPr>
          <p:spPr>
            <a:xfrm rot="-6603631">
              <a:off x="1605681" y="-1613143"/>
              <a:ext cx="337204" cy="284670"/>
            </a:xfrm>
            <a:custGeom>
              <a:avLst/>
              <a:gdLst/>
              <a:ahLst/>
              <a:cxnLst/>
              <a:rect l="l" t="t" r="r" b="b"/>
              <a:pathLst>
                <a:path w="5127" h="4328" extrusionOk="0">
                  <a:moveTo>
                    <a:pt x="3590" y="4170"/>
                  </a:moveTo>
                  <a:lnTo>
                    <a:pt x="3590" y="4170"/>
                  </a:lnTo>
                  <a:cubicBezTo>
                    <a:pt x="5126" y="3935"/>
                    <a:pt x="4107" y="894"/>
                    <a:pt x="3355" y="220"/>
                  </a:cubicBezTo>
                  <a:cubicBezTo>
                    <a:pt x="3151" y="32"/>
                    <a:pt x="2712" y="1"/>
                    <a:pt x="2305" y="1"/>
                  </a:cubicBezTo>
                  <a:cubicBezTo>
                    <a:pt x="1897" y="64"/>
                    <a:pt x="1458" y="142"/>
                    <a:pt x="1270" y="361"/>
                  </a:cubicBezTo>
                  <a:cubicBezTo>
                    <a:pt x="612" y="1130"/>
                    <a:pt x="1" y="4264"/>
                    <a:pt x="1552" y="4311"/>
                  </a:cubicBezTo>
                  <a:cubicBezTo>
                    <a:pt x="2336" y="4327"/>
                    <a:pt x="2822" y="4296"/>
                    <a:pt x="3590" y="4170"/>
                  </a:cubicBezTo>
                  <a:close/>
                  <a:moveTo>
                    <a:pt x="2352" y="926"/>
                  </a:moveTo>
                  <a:cubicBezTo>
                    <a:pt x="2195" y="926"/>
                    <a:pt x="2070" y="816"/>
                    <a:pt x="2054" y="659"/>
                  </a:cubicBezTo>
                  <a:cubicBezTo>
                    <a:pt x="2038" y="487"/>
                    <a:pt x="2164" y="361"/>
                    <a:pt x="2321" y="346"/>
                  </a:cubicBezTo>
                  <a:cubicBezTo>
                    <a:pt x="2477" y="330"/>
                    <a:pt x="2618" y="456"/>
                    <a:pt x="2618" y="612"/>
                  </a:cubicBezTo>
                  <a:cubicBezTo>
                    <a:pt x="2634" y="769"/>
                    <a:pt x="2509" y="910"/>
                    <a:pt x="2352" y="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52"/>
            <p:cNvSpPr/>
            <p:nvPr/>
          </p:nvSpPr>
          <p:spPr>
            <a:xfrm rot="-6603631">
              <a:off x="1601026" y="-1463839"/>
              <a:ext cx="46434" cy="135166"/>
            </a:xfrm>
            <a:custGeom>
              <a:avLst/>
              <a:gdLst/>
              <a:ahLst/>
              <a:cxnLst/>
              <a:rect l="l" t="t" r="r" b="b"/>
              <a:pathLst>
                <a:path w="706" h="2055" extrusionOk="0">
                  <a:moveTo>
                    <a:pt x="596" y="1004"/>
                  </a:moveTo>
                  <a:lnTo>
                    <a:pt x="596" y="1004"/>
                  </a:lnTo>
                  <a:cubicBezTo>
                    <a:pt x="643" y="1537"/>
                    <a:pt x="549" y="1976"/>
                    <a:pt x="408" y="1976"/>
                  </a:cubicBezTo>
                  <a:cubicBezTo>
                    <a:pt x="267" y="1992"/>
                    <a:pt x="142" y="1568"/>
                    <a:pt x="95" y="1035"/>
                  </a:cubicBezTo>
                  <a:cubicBezTo>
                    <a:pt x="63" y="518"/>
                    <a:pt x="157" y="79"/>
                    <a:pt x="283" y="64"/>
                  </a:cubicBezTo>
                  <a:cubicBezTo>
                    <a:pt x="424" y="64"/>
                    <a:pt x="565" y="487"/>
                    <a:pt x="596" y="1004"/>
                  </a:cubicBezTo>
                  <a:close/>
                  <a:moveTo>
                    <a:pt x="32" y="1051"/>
                  </a:moveTo>
                  <a:cubicBezTo>
                    <a:pt x="79" y="1615"/>
                    <a:pt x="236" y="2054"/>
                    <a:pt x="424" y="2039"/>
                  </a:cubicBezTo>
                  <a:cubicBezTo>
                    <a:pt x="596" y="2039"/>
                    <a:pt x="706" y="1568"/>
                    <a:pt x="675" y="1004"/>
                  </a:cubicBezTo>
                  <a:cubicBezTo>
                    <a:pt x="628" y="440"/>
                    <a:pt x="455" y="1"/>
                    <a:pt x="283" y="1"/>
                  </a:cubicBezTo>
                  <a:cubicBezTo>
                    <a:pt x="110" y="17"/>
                    <a:pt x="1" y="487"/>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52"/>
            <p:cNvSpPr/>
            <p:nvPr/>
          </p:nvSpPr>
          <p:spPr>
            <a:xfrm rot="-6603631">
              <a:off x="1765054" y="-1584226"/>
              <a:ext cx="93920" cy="93860"/>
            </a:xfrm>
            <a:custGeom>
              <a:avLst/>
              <a:gdLst/>
              <a:ahLst/>
              <a:cxnLst/>
              <a:rect l="l" t="t" r="r" b="b"/>
              <a:pathLst>
                <a:path w="1428" h="1427" extrusionOk="0">
                  <a:moveTo>
                    <a:pt x="675" y="32"/>
                  </a:moveTo>
                  <a:cubicBezTo>
                    <a:pt x="298" y="47"/>
                    <a:pt x="1" y="377"/>
                    <a:pt x="32" y="753"/>
                  </a:cubicBezTo>
                  <a:cubicBezTo>
                    <a:pt x="48" y="1145"/>
                    <a:pt x="377" y="1427"/>
                    <a:pt x="769" y="1411"/>
                  </a:cubicBezTo>
                  <a:cubicBezTo>
                    <a:pt x="1145" y="1380"/>
                    <a:pt x="1427" y="1051"/>
                    <a:pt x="1411" y="674"/>
                  </a:cubicBezTo>
                  <a:cubicBezTo>
                    <a:pt x="1380" y="283"/>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52"/>
            <p:cNvSpPr/>
            <p:nvPr/>
          </p:nvSpPr>
          <p:spPr>
            <a:xfrm rot="-6603631">
              <a:off x="1743124" y="-1460958"/>
              <a:ext cx="93920" cy="93860"/>
            </a:xfrm>
            <a:custGeom>
              <a:avLst/>
              <a:gdLst/>
              <a:ahLst/>
              <a:cxnLst/>
              <a:rect l="l" t="t" r="r" b="b"/>
              <a:pathLst>
                <a:path w="1428" h="1427" extrusionOk="0">
                  <a:moveTo>
                    <a:pt x="675" y="32"/>
                  </a:moveTo>
                  <a:cubicBezTo>
                    <a:pt x="283" y="47"/>
                    <a:pt x="1" y="392"/>
                    <a:pt x="32" y="768"/>
                  </a:cubicBezTo>
                  <a:cubicBezTo>
                    <a:pt x="48" y="1145"/>
                    <a:pt x="377" y="1427"/>
                    <a:pt x="753" y="1411"/>
                  </a:cubicBezTo>
                  <a:cubicBezTo>
                    <a:pt x="1145" y="1380"/>
                    <a:pt x="1427" y="1050"/>
                    <a:pt x="1412" y="674"/>
                  </a:cubicBezTo>
                  <a:cubicBezTo>
                    <a:pt x="1380" y="298"/>
                    <a:pt x="1051" y="0"/>
                    <a:pt x="675"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52"/>
            <p:cNvSpPr/>
            <p:nvPr/>
          </p:nvSpPr>
          <p:spPr>
            <a:xfrm rot="-6603631">
              <a:off x="1597409" y="-1469640"/>
              <a:ext cx="46500" cy="136152"/>
            </a:xfrm>
            <a:custGeom>
              <a:avLst/>
              <a:gdLst/>
              <a:ahLst/>
              <a:cxnLst/>
              <a:rect l="l" t="t" r="r" b="b"/>
              <a:pathLst>
                <a:path w="707" h="2070" extrusionOk="0">
                  <a:moveTo>
                    <a:pt x="596" y="1019"/>
                  </a:moveTo>
                  <a:lnTo>
                    <a:pt x="596" y="1019"/>
                  </a:lnTo>
                  <a:cubicBezTo>
                    <a:pt x="628" y="1552"/>
                    <a:pt x="549" y="1976"/>
                    <a:pt x="408" y="1991"/>
                  </a:cubicBezTo>
                  <a:cubicBezTo>
                    <a:pt x="267" y="1991"/>
                    <a:pt x="126" y="1584"/>
                    <a:pt x="95" y="1051"/>
                  </a:cubicBezTo>
                  <a:cubicBezTo>
                    <a:pt x="63" y="518"/>
                    <a:pt x="142" y="79"/>
                    <a:pt x="283" y="79"/>
                  </a:cubicBezTo>
                  <a:cubicBezTo>
                    <a:pt x="424" y="63"/>
                    <a:pt x="565" y="486"/>
                    <a:pt x="596" y="1019"/>
                  </a:cubicBezTo>
                  <a:close/>
                  <a:moveTo>
                    <a:pt x="32" y="1051"/>
                  </a:moveTo>
                  <a:cubicBezTo>
                    <a:pt x="63" y="1615"/>
                    <a:pt x="236" y="2070"/>
                    <a:pt x="408" y="2054"/>
                  </a:cubicBezTo>
                  <a:cubicBezTo>
                    <a:pt x="581" y="2038"/>
                    <a:pt x="706" y="1584"/>
                    <a:pt x="659" y="1019"/>
                  </a:cubicBezTo>
                  <a:cubicBezTo>
                    <a:pt x="628" y="455"/>
                    <a:pt x="455" y="1"/>
                    <a:pt x="283" y="16"/>
                  </a:cubicBezTo>
                  <a:cubicBezTo>
                    <a:pt x="110" y="32"/>
                    <a:pt x="1" y="486"/>
                    <a:pt x="32" y="10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Oval 2">
            <a:extLst>
              <a:ext uri="{FF2B5EF4-FFF2-40B4-BE49-F238E27FC236}">
                <a16:creationId xmlns:a16="http://schemas.microsoft.com/office/drawing/2014/main" id="{0CEE2ACC-CF4D-E9BB-DF62-481C1B6BBF33}"/>
              </a:ext>
            </a:extLst>
          </p:cNvPr>
          <p:cNvSpPr/>
          <p:nvPr/>
        </p:nvSpPr>
        <p:spPr>
          <a:xfrm>
            <a:off x="1729663" y="3081420"/>
            <a:ext cx="5158740" cy="862524"/>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10" name="Google Shape;4310;p52"/>
          <p:cNvSpPr txBox="1">
            <a:spLocks noGrp="1"/>
          </p:cNvSpPr>
          <p:nvPr>
            <p:ph type="subTitle" idx="1"/>
          </p:nvPr>
        </p:nvSpPr>
        <p:spPr>
          <a:xfrm>
            <a:off x="3181497" y="223371"/>
            <a:ext cx="4379400" cy="12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sz="1600" dirty="0"/>
              <a:t>CA Jiten M. Trivedi</a:t>
            </a:r>
          </a:p>
          <a:p>
            <a:pPr marL="0" lvl="0" indent="0" algn="l" rtl="0">
              <a:spcBef>
                <a:spcPts val="0"/>
              </a:spcBef>
              <a:spcAft>
                <a:spcPts val="0"/>
              </a:spcAft>
              <a:buNone/>
            </a:pPr>
            <a:r>
              <a:rPr lang="en-US" sz="1400" b="1" dirty="0">
                <a:solidFill>
                  <a:schemeClr val="bg1"/>
                </a:solidFill>
              </a:rPr>
              <a:t>(PARTNER AT JKSS &amp; ASSOCIATES)</a:t>
            </a:r>
          </a:p>
          <a:p>
            <a:pPr marL="0" lvl="0" indent="0" algn="l" rtl="0">
              <a:spcBef>
                <a:spcPts val="0"/>
              </a:spcBef>
              <a:spcAft>
                <a:spcPts val="0"/>
              </a:spcAft>
              <a:buNone/>
            </a:pPr>
            <a:endParaRPr lang="en-US" sz="1400" b="1" dirty="0">
              <a:solidFill>
                <a:schemeClr val="bg1"/>
              </a:solidFill>
            </a:endParaRPr>
          </a:p>
          <a:p>
            <a:pPr marL="0" lvl="0" indent="0" algn="l" rtl="0">
              <a:spcBef>
                <a:spcPts val="0"/>
              </a:spcBef>
              <a:spcAft>
                <a:spcPts val="0"/>
              </a:spcAft>
              <a:buNone/>
            </a:pPr>
            <a:r>
              <a:rPr lang="en-US" b="1" dirty="0">
                <a:solidFill>
                  <a:schemeClr val="bg1"/>
                </a:solidFill>
              </a:rPr>
              <a:t>Professional Qualification &amp; Achievements : </a:t>
            </a:r>
          </a:p>
          <a:p>
            <a:pPr marL="0" lvl="0" indent="0" algn="l" rtl="0">
              <a:spcBef>
                <a:spcPts val="0"/>
              </a:spcBef>
              <a:spcAft>
                <a:spcPts val="0"/>
              </a:spcAft>
              <a:buNone/>
            </a:pPr>
            <a:r>
              <a:rPr lang="en-US" dirty="0">
                <a:solidFill>
                  <a:schemeClr val="bg1"/>
                </a:solidFill>
              </a:rPr>
              <a:t>FCA (Gold Medalist), CS (AIR),</a:t>
            </a:r>
          </a:p>
          <a:p>
            <a:pPr marL="0" lvl="0" indent="0" algn="l" rtl="0">
              <a:spcBef>
                <a:spcPts val="0"/>
              </a:spcBef>
              <a:spcAft>
                <a:spcPts val="0"/>
              </a:spcAft>
              <a:buNone/>
            </a:pPr>
            <a:r>
              <a:rPr lang="en-US" dirty="0">
                <a:solidFill>
                  <a:schemeClr val="bg1"/>
                </a:solidFill>
              </a:rPr>
              <a:t>LLB (Uni. Topper), </a:t>
            </a:r>
            <a:r>
              <a:rPr lang="en-US" dirty="0" err="1">
                <a:solidFill>
                  <a:schemeClr val="bg1"/>
                </a:solidFill>
              </a:rPr>
              <a:t>M.Com</a:t>
            </a:r>
            <a:r>
              <a:rPr lang="en-US" dirty="0">
                <a:solidFill>
                  <a:schemeClr val="bg1"/>
                </a:solidFill>
              </a:rPr>
              <a:t> (Gold Medalist)</a:t>
            </a:r>
          </a:p>
        </p:txBody>
      </p:sp>
      <p:sp>
        <p:nvSpPr>
          <p:cNvPr id="4309" name="Google Shape;4309;p52"/>
          <p:cNvSpPr/>
          <p:nvPr/>
        </p:nvSpPr>
        <p:spPr>
          <a:xfrm>
            <a:off x="2710295" y="1869644"/>
            <a:ext cx="426942" cy="36844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BAAE37C5-2355-6E17-B246-02494FF8A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3028" y="1948429"/>
            <a:ext cx="249289" cy="202925"/>
          </a:xfrm>
          <a:prstGeom prst="rect">
            <a:avLst/>
          </a:prstGeom>
        </p:spPr>
      </p:pic>
      <p:sp>
        <p:nvSpPr>
          <p:cNvPr id="7" name="Google Shape;4309;p52">
            <a:extLst>
              <a:ext uri="{FF2B5EF4-FFF2-40B4-BE49-F238E27FC236}">
                <a16:creationId xmlns:a16="http://schemas.microsoft.com/office/drawing/2014/main" id="{C587779B-E972-9AAC-15D2-CF35773CF465}"/>
              </a:ext>
            </a:extLst>
          </p:cNvPr>
          <p:cNvSpPr/>
          <p:nvPr/>
        </p:nvSpPr>
        <p:spPr>
          <a:xfrm>
            <a:off x="2699974" y="2309703"/>
            <a:ext cx="426942" cy="32370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89A53D04-5EF8-06B2-FC45-8F97F5DAB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3291" y="2364701"/>
            <a:ext cx="220307" cy="215901"/>
          </a:xfrm>
          <a:prstGeom prst="rect">
            <a:avLst/>
          </a:prstGeom>
        </p:spPr>
      </p:pic>
      <p:sp>
        <p:nvSpPr>
          <p:cNvPr id="8" name="TextBox 7">
            <a:extLst>
              <a:ext uri="{FF2B5EF4-FFF2-40B4-BE49-F238E27FC236}">
                <a16:creationId xmlns:a16="http://schemas.microsoft.com/office/drawing/2014/main" id="{0F04559D-288D-CE14-F5BE-FA56D4BD150C}"/>
              </a:ext>
            </a:extLst>
          </p:cNvPr>
          <p:cNvSpPr txBox="1"/>
          <p:nvPr/>
        </p:nvSpPr>
        <p:spPr>
          <a:xfrm>
            <a:off x="3181497" y="2317078"/>
            <a:ext cx="1607820" cy="492443"/>
          </a:xfrm>
          <a:prstGeom prst="rect">
            <a:avLst/>
          </a:prstGeom>
          <a:noFill/>
        </p:spPr>
        <p:txBody>
          <a:bodyPr wrap="square" rtlCol="0">
            <a:spAutoFit/>
          </a:bodyPr>
          <a:lstStyle/>
          <a:p>
            <a:r>
              <a:rPr lang="en-US" sz="1200" b="1" dirty="0">
                <a:solidFill>
                  <a:schemeClr val="bg1"/>
                </a:solidFill>
              </a:rPr>
              <a:t>9924248092</a:t>
            </a:r>
            <a:endParaRPr kumimoji="0" lang="en-US" sz="1200" u="none" strike="noStrike" kern="1200" cap="none" spc="150" normalizeH="0" baseline="0" noProof="0" dirty="0">
              <a:ln>
                <a:noFill/>
              </a:ln>
              <a:solidFill>
                <a:schemeClr val="bg1"/>
              </a:solidFill>
              <a:effectLst/>
              <a:uLnTx/>
              <a:uFillTx/>
              <a:latin typeface="+mj-lt"/>
              <a:cs typeface="Gill Sans Light" panose="020B0302020104020203" pitchFamily="34" charset="-79"/>
            </a:endParaRPr>
          </a:p>
          <a:p>
            <a:endParaRPr lang="en-IN" dirty="0"/>
          </a:p>
        </p:txBody>
      </p:sp>
      <p:sp>
        <p:nvSpPr>
          <p:cNvPr id="9" name="TextBox 8">
            <a:extLst>
              <a:ext uri="{FF2B5EF4-FFF2-40B4-BE49-F238E27FC236}">
                <a16:creationId xmlns:a16="http://schemas.microsoft.com/office/drawing/2014/main" id="{C7ED43AD-4164-FD31-42AB-843C530DA3E5}"/>
              </a:ext>
            </a:extLst>
          </p:cNvPr>
          <p:cNvSpPr txBox="1"/>
          <p:nvPr/>
        </p:nvSpPr>
        <p:spPr>
          <a:xfrm>
            <a:off x="3181497" y="1903984"/>
            <a:ext cx="2293620" cy="276999"/>
          </a:xfrm>
          <a:prstGeom prst="rect">
            <a:avLst/>
          </a:prstGeom>
          <a:noFill/>
        </p:spPr>
        <p:txBody>
          <a:bodyPr wrap="square" rtlCol="0">
            <a:spAutoFit/>
          </a:bodyPr>
          <a:lstStyle/>
          <a:p>
            <a:pPr>
              <a:buClr>
                <a:srgbClr val="00B0F0"/>
              </a:buClr>
              <a:defRPr/>
            </a:pPr>
            <a:r>
              <a:rPr lang="en-US" sz="1200" b="1" dirty="0">
                <a:solidFill>
                  <a:schemeClr val="bg1"/>
                </a:solidFill>
              </a:rPr>
              <a:t>jiten.trivedi@jksco.in</a:t>
            </a:r>
          </a:p>
        </p:txBody>
      </p:sp>
      <p:sp>
        <p:nvSpPr>
          <p:cNvPr id="10" name="TextBox 9">
            <a:extLst>
              <a:ext uri="{FF2B5EF4-FFF2-40B4-BE49-F238E27FC236}">
                <a16:creationId xmlns:a16="http://schemas.microsoft.com/office/drawing/2014/main" id="{E4B4A1D2-BD1A-3E52-2B6D-1D8B8B77E0DE}"/>
              </a:ext>
            </a:extLst>
          </p:cNvPr>
          <p:cNvSpPr txBox="1"/>
          <p:nvPr/>
        </p:nvSpPr>
        <p:spPr>
          <a:xfrm>
            <a:off x="3125685" y="2738806"/>
            <a:ext cx="5638877" cy="1800493"/>
          </a:xfrm>
          <a:prstGeom prst="rect">
            <a:avLst/>
          </a:prstGeom>
          <a:noFill/>
        </p:spPr>
        <p:txBody>
          <a:bodyPr wrap="square" rtlCol="0">
            <a:spAutoFit/>
          </a:bodyPr>
          <a:lstStyle/>
          <a:p>
            <a:pPr algn="just"/>
            <a:r>
              <a:rPr lang="en-US" sz="1100" b="1" dirty="0">
                <a:solidFill>
                  <a:schemeClr val="bg1"/>
                </a:solidFill>
              </a:rPr>
              <a:t>Ahmedabad office Address :</a:t>
            </a:r>
          </a:p>
          <a:p>
            <a:r>
              <a:rPr lang="en-US" sz="1100" b="1" dirty="0">
                <a:solidFill>
                  <a:schemeClr val="bg1"/>
                </a:solidFill>
                <a:latin typeface="Arial" panose="020B0604020202020204" pitchFamily="34" charset="0"/>
                <a:cs typeface="Arial" panose="020B0604020202020204" pitchFamily="34" charset="0"/>
              </a:rPr>
              <a:t>610, </a:t>
            </a:r>
            <a:r>
              <a:rPr lang="en-US" sz="1100" b="1" dirty="0" err="1">
                <a:solidFill>
                  <a:schemeClr val="bg1"/>
                </a:solidFill>
                <a:latin typeface="Arial" panose="020B0604020202020204" pitchFamily="34" charset="0"/>
                <a:cs typeface="Arial" panose="020B0604020202020204" pitchFamily="34" charset="0"/>
              </a:rPr>
              <a:t>Iscon</a:t>
            </a:r>
            <a:r>
              <a:rPr lang="en-US" sz="1100" b="1" dirty="0">
                <a:solidFill>
                  <a:schemeClr val="bg1"/>
                </a:solidFill>
                <a:latin typeface="Arial" panose="020B0604020202020204" pitchFamily="34" charset="0"/>
                <a:cs typeface="Arial" panose="020B0604020202020204" pitchFamily="34" charset="0"/>
              </a:rPr>
              <a:t> Emporio, Near Star Bazaar, Satellite,</a:t>
            </a:r>
          </a:p>
          <a:p>
            <a:r>
              <a:rPr lang="en-US" sz="1100" b="1" dirty="0">
                <a:solidFill>
                  <a:schemeClr val="bg1"/>
                </a:solidFill>
                <a:latin typeface="Arial" panose="020B0604020202020204" pitchFamily="34" charset="0"/>
                <a:cs typeface="Arial" panose="020B0604020202020204" pitchFamily="34" charset="0"/>
              </a:rPr>
              <a:t>Ahmedabad – 3800155</a:t>
            </a:r>
          </a:p>
          <a:p>
            <a:endParaRPr lang="en-US" sz="1200" b="1" dirty="0">
              <a:solidFill>
                <a:schemeClr val="bg1"/>
              </a:solidFill>
              <a:latin typeface="Arial" panose="020B0604020202020204" pitchFamily="34" charset="0"/>
              <a:cs typeface="Arial" panose="020B0604020202020204" pitchFamily="34" charset="0"/>
            </a:endParaRPr>
          </a:p>
          <a:p>
            <a:pPr algn="just"/>
            <a:r>
              <a:rPr lang="en-US" sz="1050" b="1" dirty="0">
                <a:solidFill>
                  <a:schemeClr val="bg1"/>
                </a:solidFill>
              </a:rPr>
              <a:t>Having Branches at @ </a:t>
            </a:r>
            <a:r>
              <a:rPr lang="en-IN" sz="1100" dirty="0">
                <a:solidFill>
                  <a:schemeClr val="bg1"/>
                </a:solidFill>
              </a:rPr>
              <a:t>Ahmedabad, Bengaluru, Bhopal, </a:t>
            </a:r>
          </a:p>
          <a:p>
            <a:pPr algn="just"/>
            <a:r>
              <a:rPr lang="en-IN" sz="1100" dirty="0">
                <a:solidFill>
                  <a:schemeClr val="bg1"/>
                </a:solidFill>
              </a:rPr>
              <a:t>                                   Bhubhaneshwar, Chandigarh, </a:t>
            </a:r>
          </a:p>
          <a:p>
            <a:pPr algn="just"/>
            <a:r>
              <a:rPr lang="en-IN" sz="1100" dirty="0">
                <a:solidFill>
                  <a:schemeClr val="bg1"/>
                </a:solidFill>
              </a:rPr>
              <a:t>                                   Chennai, Delhi, Faridabad ,</a:t>
            </a:r>
          </a:p>
          <a:p>
            <a:pPr algn="just"/>
            <a:r>
              <a:rPr lang="en-IN" sz="1100" dirty="0">
                <a:solidFill>
                  <a:schemeClr val="bg1"/>
                </a:solidFill>
              </a:rPr>
              <a:t>                                   Guwahati, Hyderabad, Jaipur</a:t>
            </a:r>
          </a:p>
          <a:p>
            <a:pPr algn="just"/>
            <a:r>
              <a:rPr lang="en-IN" sz="1100" dirty="0">
                <a:solidFill>
                  <a:schemeClr val="bg1"/>
                </a:solidFill>
              </a:rPr>
              <a:t>                                   Kanpur, Kolkata,</a:t>
            </a:r>
          </a:p>
          <a:p>
            <a:pPr algn="just"/>
            <a:r>
              <a:rPr lang="en-IN" sz="1100" dirty="0">
                <a:solidFill>
                  <a:schemeClr val="bg1"/>
                </a:solidFill>
              </a:rPr>
              <a:t>                                   Mumbai, Raipur.</a:t>
            </a:r>
            <a:endParaRPr lang="en-IN" dirty="0">
              <a:solidFill>
                <a:schemeClr val="bg1"/>
              </a:solidFill>
            </a:endParaRPr>
          </a:p>
        </p:txBody>
      </p:sp>
      <p:sp>
        <p:nvSpPr>
          <p:cNvPr id="4308" name="Google Shape;4308;p52"/>
          <p:cNvSpPr/>
          <p:nvPr/>
        </p:nvSpPr>
        <p:spPr>
          <a:xfrm>
            <a:off x="2699974" y="2738806"/>
            <a:ext cx="426942" cy="33512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CACF9C3A-5B04-9C05-874E-F9707A0EA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206" y="2797420"/>
            <a:ext cx="219247" cy="1972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2">
          <a:extLst>
            <a:ext uri="{FF2B5EF4-FFF2-40B4-BE49-F238E27FC236}">
              <a16:creationId xmlns:a16="http://schemas.microsoft.com/office/drawing/2014/main" id="{A03BB1EB-7AD8-5DD2-3792-AFDC3D7D3BF0}"/>
            </a:ext>
          </a:extLst>
        </p:cNvPr>
        <p:cNvGrpSpPr/>
        <p:nvPr/>
      </p:nvGrpSpPr>
      <p:grpSpPr>
        <a:xfrm>
          <a:off x="0" y="0"/>
          <a:ext cx="0" cy="0"/>
          <a:chOff x="0" y="0"/>
          <a:chExt cx="0" cy="0"/>
        </a:xfrm>
      </p:grpSpPr>
      <p:grpSp>
        <p:nvGrpSpPr>
          <p:cNvPr id="738" name="Google Shape;738;p30">
            <a:extLst>
              <a:ext uri="{FF2B5EF4-FFF2-40B4-BE49-F238E27FC236}">
                <a16:creationId xmlns:a16="http://schemas.microsoft.com/office/drawing/2014/main" id="{E011F514-A459-1B0B-27E3-E4B11AA602F2}"/>
              </a:ext>
            </a:extLst>
          </p:cNvPr>
          <p:cNvGrpSpPr/>
          <p:nvPr/>
        </p:nvGrpSpPr>
        <p:grpSpPr>
          <a:xfrm rot="-10541357">
            <a:off x="1253240" y="-480644"/>
            <a:ext cx="1737905" cy="1779918"/>
            <a:chOff x="5104386" y="-1892439"/>
            <a:chExt cx="2949420" cy="3369748"/>
          </a:xfrm>
        </p:grpSpPr>
        <p:sp>
          <p:nvSpPr>
            <p:cNvPr id="739" name="Google Shape;739;p30">
              <a:extLst>
                <a:ext uri="{FF2B5EF4-FFF2-40B4-BE49-F238E27FC236}">
                  <a16:creationId xmlns:a16="http://schemas.microsoft.com/office/drawing/2014/main" id="{E98F7FA1-496E-3CDF-0333-A783A7CBC779}"/>
                </a:ext>
              </a:extLst>
            </p:cNvPr>
            <p:cNvSpPr/>
            <p:nvPr/>
          </p:nvSpPr>
          <p:spPr>
            <a:xfrm rot="-6603631">
              <a:off x="5491466" y="-648782"/>
              <a:ext cx="1765996" cy="1931061"/>
            </a:xfrm>
            <a:custGeom>
              <a:avLst/>
              <a:gdLst/>
              <a:ahLst/>
              <a:cxnLst/>
              <a:rect l="l" t="t" r="r" b="b"/>
              <a:pathLst>
                <a:path w="26851" h="29359" extrusionOk="0">
                  <a:moveTo>
                    <a:pt x="15549" y="1"/>
                  </a:moveTo>
                  <a:lnTo>
                    <a:pt x="0" y="8371"/>
                  </a:lnTo>
                  <a:lnTo>
                    <a:pt x="11317" y="29359"/>
                  </a:lnTo>
                  <a:lnTo>
                    <a:pt x="26850" y="20989"/>
                  </a:lnTo>
                  <a:lnTo>
                    <a:pt x="15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a:extLst>
                <a:ext uri="{FF2B5EF4-FFF2-40B4-BE49-F238E27FC236}">
                  <a16:creationId xmlns:a16="http://schemas.microsoft.com/office/drawing/2014/main" id="{EB8415F1-B6BA-5E27-CC44-6E9589C1F9A7}"/>
                </a:ext>
              </a:extLst>
            </p:cNvPr>
            <p:cNvSpPr/>
            <p:nvPr/>
          </p:nvSpPr>
          <p:spPr>
            <a:xfrm rot="-6603631">
              <a:off x="5431240" y="-702486"/>
              <a:ext cx="1765996" cy="1931061"/>
            </a:xfrm>
            <a:custGeom>
              <a:avLst/>
              <a:gdLst/>
              <a:ahLst/>
              <a:cxnLst/>
              <a:rect l="l" t="t" r="r" b="b"/>
              <a:pathLst>
                <a:path w="26851" h="29359" extrusionOk="0">
                  <a:moveTo>
                    <a:pt x="15534" y="1"/>
                  </a:moveTo>
                  <a:lnTo>
                    <a:pt x="1" y="8371"/>
                  </a:lnTo>
                  <a:lnTo>
                    <a:pt x="11302" y="29359"/>
                  </a:lnTo>
                  <a:lnTo>
                    <a:pt x="26851" y="20989"/>
                  </a:lnTo>
                  <a:lnTo>
                    <a:pt x="15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a:extLst>
                <a:ext uri="{FF2B5EF4-FFF2-40B4-BE49-F238E27FC236}">
                  <a16:creationId xmlns:a16="http://schemas.microsoft.com/office/drawing/2014/main" id="{27D33BD2-45F0-518A-5BA8-BF971EF41103}"/>
                </a:ext>
              </a:extLst>
            </p:cNvPr>
            <p:cNvSpPr/>
            <p:nvPr/>
          </p:nvSpPr>
          <p:spPr>
            <a:xfrm rot="-6603631">
              <a:off x="5539452" y="-594269"/>
              <a:ext cx="1549546" cy="1714532"/>
            </a:xfrm>
            <a:custGeom>
              <a:avLst/>
              <a:gdLst/>
              <a:ahLst/>
              <a:cxnLst/>
              <a:rect l="l" t="t" r="r" b="b"/>
              <a:pathLst>
                <a:path w="23560" h="26067" fill="none" extrusionOk="0">
                  <a:moveTo>
                    <a:pt x="10158" y="26067"/>
                  </a:moveTo>
                  <a:lnTo>
                    <a:pt x="1" y="7211"/>
                  </a:lnTo>
                  <a:lnTo>
                    <a:pt x="13402" y="1"/>
                  </a:lnTo>
                  <a:lnTo>
                    <a:pt x="23559" y="18841"/>
                  </a:lnTo>
                  <a:close/>
                </a:path>
              </a:pathLst>
            </a:custGeom>
            <a:solidFill>
              <a:schemeClr val="lt1"/>
            </a:solidFill>
            <a:ln w="1575" cap="flat" cmpd="sng">
              <a:solidFill>
                <a:srgbClr val="FFFFFF"/>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a:extLst>
                <a:ext uri="{FF2B5EF4-FFF2-40B4-BE49-F238E27FC236}">
                  <a16:creationId xmlns:a16="http://schemas.microsoft.com/office/drawing/2014/main" id="{7B09515A-F7DD-2F79-A2D4-EA32A962AEC7}"/>
                </a:ext>
              </a:extLst>
            </p:cNvPr>
            <p:cNvSpPr/>
            <p:nvPr/>
          </p:nvSpPr>
          <p:spPr>
            <a:xfrm rot="-6603631">
              <a:off x="5681437" y="376029"/>
              <a:ext cx="697954" cy="413522"/>
            </a:xfrm>
            <a:custGeom>
              <a:avLst/>
              <a:gdLst/>
              <a:ahLst/>
              <a:cxnLst/>
              <a:rect l="l" t="t" r="r" b="b"/>
              <a:pathLst>
                <a:path w="10612" h="6287" extrusionOk="0">
                  <a:moveTo>
                    <a:pt x="10189" y="1"/>
                  </a:moveTo>
                  <a:lnTo>
                    <a:pt x="0" y="5487"/>
                  </a:lnTo>
                  <a:lnTo>
                    <a:pt x="439" y="6286"/>
                  </a:lnTo>
                  <a:lnTo>
                    <a:pt x="10612" y="800"/>
                  </a:lnTo>
                  <a:lnTo>
                    <a:pt x="10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a:extLst>
                <a:ext uri="{FF2B5EF4-FFF2-40B4-BE49-F238E27FC236}">
                  <a16:creationId xmlns:a16="http://schemas.microsoft.com/office/drawing/2014/main" id="{12CD9F74-22EA-2D43-A68E-1B607EB58B0E}"/>
                </a:ext>
              </a:extLst>
            </p:cNvPr>
            <p:cNvSpPr/>
            <p:nvPr/>
          </p:nvSpPr>
          <p:spPr>
            <a:xfrm rot="-6603631">
              <a:off x="5906021" y="394068"/>
              <a:ext cx="381467" cy="226855"/>
            </a:xfrm>
            <a:custGeom>
              <a:avLst/>
              <a:gdLst/>
              <a:ahLst/>
              <a:cxnLst/>
              <a:rect l="l" t="t" r="r" b="b"/>
              <a:pathLst>
                <a:path w="5800" h="3449" extrusionOk="0">
                  <a:moveTo>
                    <a:pt x="5564" y="1"/>
                  </a:moveTo>
                  <a:lnTo>
                    <a:pt x="0" y="3010"/>
                  </a:lnTo>
                  <a:lnTo>
                    <a:pt x="235" y="3449"/>
                  </a:lnTo>
                  <a:lnTo>
                    <a:pt x="5800" y="439"/>
                  </a:lnTo>
                  <a:lnTo>
                    <a:pt x="5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a:extLst>
                <a:ext uri="{FF2B5EF4-FFF2-40B4-BE49-F238E27FC236}">
                  <a16:creationId xmlns:a16="http://schemas.microsoft.com/office/drawing/2014/main" id="{60450357-BD15-3BF4-EFE9-19EFF67A0A2A}"/>
                </a:ext>
              </a:extLst>
            </p:cNvPr>
            <p:cNvSpPr/>
            <p:nvPr/>
          </p:nvSpPr>
          <p:spPr>
            <a:xfrm rot="-6603631">
              <a:off x="6567433" y="-226521"/>
              <a:ext cx="239272" cy="141283"/>
            </a:xfrm>
            <a:custGeom>
              <a:avLst/>
              <a:gdLst/>
              <a:ahLst/>
              <a:cxnLst/>
              <a:rect l="l" t="t" r="r" b="b"/>
              <a:pathLst>
                <a:path w="3638" h="2148" extrusionOk="0">
                  <a:moveTo>
                    <a:pt x="3480" y="0"/>
                  </a:moveTo>
                  <a:lnTo>
                    <a:pt x="1" y="1865"/>
                  </a:lnTo>
                  <a:lnTo>
                    <a:pt x="157" y="2147"/>
                  </a:lnTo>
                  <a:lnTo>
                    <a:pt x="3637" y="267"/>
                  </a:lnTo>
                  <a:lnTo>
                    <a:pt x="3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a:extLst>
                <a:ext uri="{FF2B5EF4-FFF2-40B4-BE49-F238E27FC236}">
                  <a16:creationId xmlns:a16="http://schemas.microsoft.com/office/drawing/2014/main" id="{D57A7FB3-787E-13ED-62F6-B55547E99AEF}"/>
                </a:ext>
              </a:extLst>
            </p:cNvPr>
            <p:cNvSpPr/>
            <p:nvPr/>
          </p:nvSpPr>
          <p:spPr>
            <a:xfrm rot="-6603631">
              <a:off x="5951054" y="-1525229"/>
              <a:ext cx="1956664" cy="1679541"/>
            </a:xfrm>
            <a:custGeom>
              <a:avLst/>
              <a:gdLst/>
              <a:ahLst/>
              <a:cxnLst/>
              <a:rect l="l" t="t" r="r" b="b"/>
              <a:pathLst>
                <a:path w="29750" h="25535" extrusionOk="0">
                  <a:moveTo>
                    <a:pt x="6662" y="25534"/>
                  </a:moveTo>
                  <a:lnTo>
                    <a:pt x="29750" y="15800"/>
                  </a:lnTo>
                  <a:lnTo>
                    <a:pt x="23088" y="1"/>
                  </a:lnTo>
                  <a:lnTo>
                    <a:pt x="0" y="97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a:extLst>
                <a:ext uri="{FF2B5EF4-FFF2-40B4-BE49-F238E27FC236}">
                  <a16:creationId xmlns:a16="http://schemas.microsoft.com/office/drawing/2014/main" id="{2DC44191-DF34-9FF1-BED4-75C2DE094FA6}"/>
                </a:ext>
              </a:extLst>
            </p:cNvPr>
            <p:cNvSpPr/>
            <p:nvPr/>
          </p:nvSpPr>
          <p:spPr>
            <a:xfrm rot="-6603631">
              <a:off x="6613137" y="-1053254"/>
              <a:ext cx="1160844" cy="1319691"/>
            </a:xfrm>
            <a:custGeom>
              <a:avLst/>
              <a:gdLst/>
              <a:ahLst/>
              <a:cxnLst/>
              <a:rect l="l" t="t" r="r" b="b"/>
              <a:pathLst>
                <a:path w="17650" h="20064" extrusionOk="0">
                  <a:moveTo>
                    <a:pt x="6474" y="20063"/>
                  </a:moveTo>
                  <a:lnTo>
                    <a:pt x="17650" y="15345"/>
                  </a:lnTo>
                  <a:lnTo>
                    <a:pt x="11176" y="0"/>
                  </a:lnTo>
                  <a:lnTo>
                    <a:pt x="1" y="47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a:extLst>
                <a:ext uri="{FF2B5EF4-FFF2-40B4-BE49-F238E27FC236}">
                  <a16:creationId xmlns:a16="http://schemas.microsoft.com/office/drawing/2014/main" id="{D5267FC4-7512-8BD0-448E-4B3859240EE2}"/>
                </a:ext>
              </a:extLst>
            </p:cNvPr>
            <p:cNvSpPr/>
            <p:nvPr/>
          </p:nvSpPr>
          <p:spPr>
            <a:xfrm rot="-6603631">
              <a:off x="6808267" y="-557743"/>
              <a:ext cx="11444" cy="38215"/>
            </a:xfrm>
            <a:custGeom>
              <a:avLst/>
              <a:gdLst/>
              <a:ahLst/>
              <a:cxnLst/>
              <a:rect l="l" t="t" r="r" b="b"/>
              <a:pathLst>
                <a:path w="174" h="581" extrusionOk="0">
                  <a:moveTo>
                    <a:pt x="64" y="32"/>
                  </a:moveTo>
                  <a:cubicBezTo>
                    <a:pt x="48" y="32"/>
                    <a:pt x="32" y="16"/>
                    <a:pt x="1" y="1"/>
                  </a:cubicBezTo>
                  <a:cubicBezTo>
                    <a:pt x="1" y="1"/>
                    <a:pt x="1" y="1"/>
                    <a:pt x="1" y="1"/>
                  </a:cubicBezTo>
                  <a:cubicBezTo>
                    <a:pt x="32" y="16"/>
                    <a:pt x="48" y="32"/>
                    <a:pt x="64" y="32"/>
                  </a:cubicBezTo>
                  <a:close/>
                  <a:moveTo>
                    <a:pt x="79" y="48"/>
                  </a:moveTo>
                  <a:cubicBezTo>
                    <a:pt x="79" y="48"/>
                    <a:pt x="64" y="48"/>
                    <a:pt x="64" y="48"/>
                  </a:cubicBezTo>
                  <a:cubicBezTo>
                    <a:pt x="64" y="48"/>
                    <a:pt x="79" y="48"/>
                    <a:pt x="79" y="48"/>
                  </a:cubicBezTo>
                  <a:close/>
                  <a:moveTo>
                    <a:pt x="173" y="173"/>
                  </a:moveTo>
                  <a:lnTo>
                    <a:pt x="173" y="173"/>
                  </a:ln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7" y="581"/>
                  </a:moveTo>
                  <a:cubicBezTo>
                    <a:pt x="17" y="581"/>
                    <a:pt x="1" y="581"/>
                    <a:pt x="1" y="581"/>
                  </a:cubicBezTo>
                  <a:cubicBezTo>
                    <a:pt x="1" y="581"/>
                    <a:pt x="17" y="581"/>
                    <a:pt x="17"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a:extLst>
                <a:ext uri="{FF2B5EF4-FFF2-40B4-BE49-F238E27FC236}">
                  <a16:creationId xmlns:a16="http://schemas.microsoft.com/office/drawing/2014/main" id="{165CB030-F875-E78F-868D-2F547499EB73}"/>
                </a:ext>
              </a:extLst>
            </p:cNvPr>
            <p:cNvSpPr/>
            <p:nvPr/>
          </p:nvSpPr>
          <p:spPr>
            <a:xfrm rot="-6603631">
              <a:off x="6748571" y="-501936"/>
              <a:ext cx="11378" cy="38215"/>
            </a:xfrm>
            <a:custGeom>
              <a:avLst/>
              <a:gdLst/>
              <a:ahLst/>
              <a:cxnLst/>
              <a:rect l="l" t="t" r="r" b="b"/>
              <a:pathLst>
                <a:path w="173" h="581" extrusionOk="0">
                  <a:moveTo>
                    <a:pt x="16" y="0"/>
                  </a:moveTo>
                  <a:cubicBezTo>
                    <a:pt x="16" y="0"/>
                    <a:pt x="16" y="0"/>
                    <a:pt x="16" y="0"/>
                  </a:cubicBezTo>
                  <a:cubicBezTo>
                    <a:pt x="16" y="0"/>
                    <a:pt x="16" y="0"/>
                    <a:pt x="16" y="0"/>
                  </a:cubicBezTo>
                  <a:close/>
                  <a:moveTo>
                    <a:pt x="172" y="173"/>
                  </a:moveTo>
                  <a:lnTo>
                    <a:pt x="172" y="173"/>
                  </a:lnTo>
                  <a:close/>
                  <a:moveTo>
                    <a:pt x="172" y="173"/>
                  </a:moveTo>
                  <a:cubicBezTo>
                    <a:pt x="172" y="173"/>
                    <a:pt x="172" y="173"/>
                    <a:pt x="172" y="173"/>
                  </a:cubicBezTo>
                  <a:cubicBezTo>
                    <a:pt x="172" y="173"/>
                    <a:pt x="172" y="173"/>
                    <a:pt x="172" y="173"/>
                  </a:cubicBezTo>
                  <a:close/>
                  <a:moveTo>
                    <a:pt x="172" y="173"/>
                  </a:moveTo>
                  <a:cubicBezTo>
                    <a:pt x="172" y="173"/>
                    <a:pt x="172" y="173"/>
                    <a:pt x="172" y="173"/>
                  </a:cubicBezTo>
                  <a:cubicBezTo>
                    <a:pt x="172" y="173"/>
                    <a:pt x="172" y="173"/>
                    <a:pt x="172" y="173"/>
                  </a:cubicBezTo>
                  <a:close/>
                  <a:moveTo>
                    <a:pt x="0" y="580"/>
                  </a:moveTo>
                  <a:lnTo>
                    <a:pt x="0" y="580"/>
                  </a:lnTo>
                  <a:close/>
                  <a:moveTo>
                    <a:pt x="0" y="580"/>
                  </a:moveTo>
                  <a:cubicBezTo>
                    <a:pt x="0" y="580"/>
                    <a:pt x="0" y="580"/>
                    <a:pt x="0" y="580"/>
                  </a:cubicBezTo>
                  <a:cubicBezTo>
                    <a:pt x="0" y="580"/>
                    <a:pt x="0" y="580"/>
                    <a:pt x="0" y="580"/>
                  </a:cubicBezTo>
                  <a:close/>
                  <a:moveTo>
                    <a:pt x="0" y="580"/>
                  </a:moveTo>
                  <a:lnTo>
                    <a:pt x="0" y="580"/>
                  </a:lnTo>
                  <a:close/>
                  <a:moveTo>
                    <a:pt x="16" y="580"/>
                  </a:moveTo>
                  <a:lnTo>
                    <a:pt x="16" y="580"/>
                  </a:lnTo>
                  <a:close/>
                  <a:moveTo>
                    <a:pt x="16" y="580"/>
                  </a:moveTo>
                  <a:cubicBezTo>
                    <a:pt x="16" y="580"/>
                    <a:pt x="16" y="580"/>
                    <a:pt x="16" y="580"/>
                  </a:cubicBezTo>
                  <a:cubicBezTo>
                    <a:pt x="16" y="580"/>
                    <a:pt x="16" y="580"/>
                    <a:pt x="16" y="580"/>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a:extLst>
                <a:ext uri="{FF2B5EF4-FFF2-40B4-BE49-F238E27FC236}">
                  <a16:creationId xmlns:a16="http://schemas.microsoft.com/office/drawing/2014/main" id="{D19AF87B-79C6-5EB7-7123-0ED6B6F0B297}"/>
                </a:ext>
              </a:extLst>
            </p:cNvPr>
            <p:cNvSpPr/>
            <p:nvPr/>
          </p:nvSpPr>
          <p:spPr>
            <a:xfrm rot="-6603631">
              <a:off x="6693115" y="-442381"/>
              <a:ext cx="13483" cy="26902"/>
            </a:xfrm>
            <a:custGeom>
              <a:avLst/>
              <a:gdLst/>
              <a:ahLst/>
              <a:cxnLst/>
              <a:rect l="l" t="t" r="r" b="b"/>
              <a:pathLst>
                <a:path w="205" h="409" extrusionOk="0">
                  <a:moveTo>
                    <a:pt x="204" y="1"/>
                  </a:moveTo>
                  <a:cubicBezTo>
                    <a:pt x="204" y="1"/>
                    <a:pt x="204" y="1"/>
                    <a:pt x="204" y="1"/>
                  </a:cubicBezTo>
                  <a:cubicBezTo>
                    <a:pt x="204" y="1"/>
                    <a:pt x="204" y="1"/>
                    <a:pt x="204" y="1"/>
                  </a:cubicBezTo>
                  <a:close/>
                  <a:moveTo>
                    <a:pt x="0" y="408"/>
                  </a:moveTo>
                  <a:lnTo>
                    <a:pt x="0" y="408"/>
                  </a:lnTo>
                  <a:close/>
                  <a:moveTo>
                    <a:pt x="16" y="408"/>
                  </a:moveTo>
                  <a:lnTo>
                    <a:pt x="16" y="408"/>
                  </a:lnTo>
                  <a:close/>
                  <a:moveTo>
                    <a:pt x="16" y="408"/>
                  </a:moveTo>
                  <a:lnTo>
                    <a:pt x="16" y="408"/>
                  </a:lnTo>
                  <a:close/>
                  <a:moveTo>
                    <a:pt x="16" y="408"/>
                  </a:moveTo>
                  <a:cubicBezTo>
                    <a:pt x="16" y="408"/>
                    <a:pt x="16" y="408"/>
                    <a:pt x="16" y="408"/>
                  </a:cubicBezTo>
                  <a:cubicBezTo>
                    <a:pt x="16" y="408"/>
                    <a:pt x="16" y="408"/>
                    <a:pt x="16" y="408"/>
                  </a:cubicBezTo>
                  <a:close/>
                  <a:moveTo>
                    <a:pt x="16" y="408"/>
                  </a:moveTo>
                  <a:cubicBezTo>
                    <a:pt x="16" y="408"/>
                    <a:pt x="16" y="408"/>
                    <a:pt x="16" y="408"/>
                  </a:cubicBezTo>
                  <a:cubicBezTo>
                    <a:pt x="16" y="408"/>
                    <a:pt x="16" y="408"/>
                    <a:pt x="16" y="408"/>
                  </a:cubicBezTo>
                  <a:close/>
                  <a:moveTo>
                    <a:pt x="16" y="408"/>
                  </a:moveTo>
                  <a:close/>
                  <a:moveTo>
                    <a:pt x="32" y="408"/>
                  </a:moveTo>
                  <a:lnTo>
                    <a:pt x="16" y="408"/>
                  </a:lnTo>
                  <a:lnTo>
                    <a:pt x="32" y="408"/>
                  </a:lnTo>
                  <a:close/>
                  <a:moveTo>
                    <a:pt x="32" y="408"/>
                  </a:moveTo>
                  <a:cubicBezTo>
                    <a:pt x="32" y="408"/>
                    <a:pt x="32" y="408"/>
                    <a:pt x="32" y="408"/>
                  </a:cubicBezTo>
                  <a:cubicBezTo>
                    <a:pt x="32" y="408"/>
                    <a:pt x="32" y="408"/>
                    <a:pt x="32" y="408"/>
                  </a:cubicBezTo>
                  <a:close/>
                  <a:moveTo>
                    <a:pt x="32" y="408"/>
                  </a:moveTo>
                  <a:cubicBezTo>
                    <a:pt x="32" y="408"/>
                    <a:pt x="32" y="408"/>
                    <a:pt x="32" y="408"/>
                  </a:cubicBezTo>
                  <a:cubicBezTo>
                    <a:pt x="32" y="408"/>
                    <a:pt x="32" y="408"/>
                    <a:pt x="32" y="408"/>
                  </a:cubicBezTo>
                  <a:close/>
                  <a:moveTo>
                    <a:pt x="32" y="408"/>
                  </a:moveTo>
                  <a:lnTo>
                    <a:pt x="32" y="408"/>
                  </a:lnTo>
                  <a:lnTo>
                    <a:pt x="32" y="408"/>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a:extLst>
                <a:ext uri="{FF2B5EF4-FFF2-40B4-BE49-F238E27FC236}">
                  <a16:creationId xmlns:a16="http://schemas.microsoft.com/office/drawing/2014/main" id="{105CD843-1D2E-7DD8-7C98-3FD1E3F02A36}"/>
                </a:ext>
              </a:extLst>
            </p:cNvPr>
            <p:cNvSpPr/>
            <p:nvPr/>
          </p:nvSpPr>
          <p:spPr>
            <a:xfrm rot="-6603631">
              <a:off x="6628691" y="-391194"/>
              <a:ext cx="11444" cy="38215"/>
            </a:xfrm>
            <a:custGeom>
              <a:avLst/>
              <a:gdLst/>
              <a:ahLst/>
              <a:cxnLst/>
              <a:rect l="l" t="t" r="r" b="b"/>
              <a:pathLst>
                <a:path w="174" h="581" extrusionOk="0">
                  <a:moveTo>
                    <a:pt x="17" y="17"/>
                  </a:moveTo>
                  <a:cubicBezTo>
                    <a:pt x="17" y="1"/>
                    <a:pt x="1" y="1"/>
                    <a:pt x="1" y="1"/>
                  </a:cubicBezTo>
                  <a:lnTo>
                    <a:pt x="1" y="1"/>
                  </a:lnTo>
                  <a:cubicBezTo>
                    <a:pt x="1" y="1"/>
                    <a:pt x="17" y="1"/>
                    <a:pt x="17" y="17"/>
                  </a:cubicBezTo>
                  <a:close/>
                  <a:moveTo>
                    <a:pt x="173" y="173"/>
                  </a:moveTo>
                  <a:cubicBezTo>
                    <a:pt x="173" y="173"/>
                    <a:pt x="173" y="173"/>
                    <a:pt x="173" y="173"/>
                  </a:cubicBezTo>
                  <a:cubicBezTo>
                    <a:pt x="173" y="173"/>
                    <a:pt x="173" y="173"/>
                    <a:pt x="173" y="173"/>
                  </a:cubicBezTo>
                  <a:close/>
                  <a:moveTo>
                    <a:pt x="1" y="581"/>
                  </a:moveTo>
                  <a:cubicBezTo>
                    <a:pt x="1" y="581"/>
                    <a:pt x="1" y="581"/>
                    <a:pt x="1" y="581"/>
                  </a:cubicBezTo>
                  <a:cubicBezTo>
                    <a:pt x="1" y="581"/>
                    <a:pt x="1" y="581"/>
                    <a:pt x="1" y="581"/>
                  </a:cubicBezTo>
                  <a:close/>
                  <a:moveTo>
                    <a:pt x="1" y="581"/>
                  </a:moveTo>
                  <a:lnTo>
                    <a:pt x="1" y="581"/>
                  </a:lnTo>
                  <a:close/>
                  <a:moveTo>
                    <a:pt x="1" y="581"/>
                  </a:moveTo>
                  <a:lnTo>
                    <a:pt x="1" y="581"/>
                  </a:lnTo>
                  <a:close/>
                  <a:moveTo>
                    <a:pt x="1" y="581"/>
                  </a:moveTo>
                  <a:cubicBezTo>
                    <a:pt x="1" y="581"/>
                    <a:pt x="1" y="581"/>
                    <a:pt x="1" y="581"/>
                  </a:cubicBezTo>
                  <a:cubicBezTo>
                    <a:pt x="1" y="581"/>
                    <a:pt x="1" y="581"/>
                    <a:pt x="1" y="581"/>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a:extLst>
                <a:ext uri="{FF2B5EF4-FFF2-40B4-BE49-F238E27FC236}">
                  <a16:creationId xmlns:a16="http://schemas.microsoft.com/office/drawing/2014/main" id="{A9A920EA-1BD3-4774-53C5-759AAF1E8CA5}"/>
                </a:ext>
              </a:extLst>
            </p:cNvPr>
            <p:cNvSpPr/>
            <p:nvPr/>
          </p:nvSpPr>
          <p:spPr>
            <a:xfrm rot="-6603631">
              <a:off x="6079485" y="-1630324"/>
              <a:ext cx="1149532" cy="1314560"/>
            </a:xfrm>
            <a:custGeom>
              <a:avLst/>
              <a:gdLst/>
              <a:ahLst/>
              <a:cxnLst/>
              <a:rect l="l" t="t" r="r" b="b"/>
              <a:pathLst>
                <a:path w="17478" h="19986" extrusionOk="0">
                  <a:moveTo>
                    <a:pt x="6474" y="19985"/>
                  </a:moveTo>
                  <a:lnTo>
                    <a:pt x="17477" y="15361"/>
                  </a:lnTo>
                  <a:lnTo>
                    <a:pt x="11004" y="1"/>
                  </a:lnTo>
                  <a:lnTo>
                    <a:pt x="0" y="46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a:extLst>
                <a:ext uri="{FF2B5EF4-FFF2-40B4-BE49-F238E27FC236}">
                  <a16:creationId xmlns:a16="http://schemas.microsoft.com/office/drawing/2014/main" id="{95523608-11A6-51BD-2EEB-AB7F001ABBD0}"/>
                </a:ext>
              </a:extLst>
            </p:cNvPr>
            <p:cNvSpPr/>
            <p:nvPr/>
          </p:nvSpPr>
          <p:spPr>
            <a:xfrm rot="-6603631">
              <a:off x="6114111" y="-1606106"/>
              <a:ext cx="1097968" cy="1314560"/>
            </a:xfrm>
            <a:custGeom>
              <a:avLst/>
              <a:gdLst/>
              <a:ahLst/>
              <a:cxnLst/>
              <a:rect l="l" t="t" r="r" b="b"/>
              <a:pathLst>
                <a:path w="16694" h="19986" extrusionOk="0">
                  <a:moveTo>
                    <a:pt x="11004" y="1"/>
                  </a:moveTo>
                  <a:lnTo>
                    <a:pt x="0" y="4640"/>
                  </a:lnTo>
                  <a:lnTo>
                    <a:pt x="6474" y="19985"/>
                  </a:lnTo>
                  <a:lnTo>
                    <a:pt x="14609" y="16568"/>
                  </a:lnTo>
                  <a:lnTo>
                    <a:pt x="16694" y="1349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a:extLst>
                <a:ext uri="{FF2B5EF4-FFF2-40B4-BE49-F238E27FC236}">
                  <a16:creationId xmlns:a16="http://schemas.microsoft.com/office/drawing/2014/main" id="{22A9B0CB-06B3-4A34-858E-7A4F2E06DD28}"/>
                </a:ext>
              </a:extLst>
            </p:cNvPr>
            <p:cNvSpPr/>
            <p:nvPr/>
          </p:nvSpPr>
          <p:spPr>
            <a:xfrm rot="-6603631">
              <a:off x="6737001" y="-1609137"/>
              <a:ext cx="149561" cy="202124"/>
            </a:xfrm>
            <a:custGeom>
              <a:avLst/>
              <a:gdLst/>
              <a:ahLst/>
              <a:cxnLst/>
              <a:rect l="l" t="t" r="r" b="b"/>
              <a:pathLst>
                <a:path w="2274" h="3073" extrusionOk="0">
                  <a:moveTo>
                    <a:pt x="189" y="3072"/>
                  </a:moveTo>
                  <a:cubicBezTo>
                    <a:pt x="189" y="3072"/>
                    <a:pt x="628" y="1944"/>
                    <a:pt x="1" y="878"/>
                  </a:cubicBezTo>
                  <a:cubicBezTo>
                    <a:pt x="1" y="878"/>
                    <a:pt x="1443" y="737"/>
                    <a:pt x="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a:extLst>
                <a:ext uri="{FF2B5EF4-FFF2-40B4-BE49-F238E27FC236}">
                  <a16:creationId xmlns:a16="http://schemas.microsoft.com/office/drawing/2014/main" id="{FCF5ABEB-18E2-88A2-1C69-A32EDC31F2DD}"/>
                </a:ext>
              </a:extLst>
            </p:cNvPr>
            <p:cNvSpPr/>
            <p:nvPr/>
          </p:nvSpPr>
          <p:spPr>
            <a:xfrm rot="-6603631">
              <a:off x="6755708" y="-595017"/>
              <a:ext cx="29925" cy="25849"/>
            </a:xfrm>
            <a:custGeom>
              <a:avLst/>
              <a:gdLst/>
              <a:ahLst/>
              <a:cxnLst/>
              <a:rect l="l" t="t" r="r" b="b"/>
              <a:pathLst>
                <a:path w="455" h="393" extrusionOk="0">
                  <a:moveTo>
                    <a:pt x="0" y="48"/>
                  </a:moveTo>
                  <a:cubicBezTo>
                    <a:pt x="16" y="32"/>
                    <a:pt x="16" y="17"/>
                    <a:pt x="16" y="1"/>
                  </a:cubicBezTo>
                  <a:cubicBezTo>
                    <a:pt x="16" y="1"/>
                    <a:pt x="16" y="1"/>
                    <a:pt x="16" y="1"/>
                  </a:cubicBezTo>
                  <a:cubicBezTo>
                    <a:pt x="16" y="17"/>
                    <a:pt x="16" y="32"/>
                    <a:pt x="0" y="48"/>
                  </a:cubicBezTo>
                  <a:close/>
                  <a:moveTo>
                    <a:pt x="455" y="393"/>
                  </a:moveTo>
                  <a:lnTo>
                    <a:pt x="455" y="393"/>
                  </a:lnTo>
                  <a:close/>
                  <a:moveTo>
                    <a:pt x="455" y="393"/>
                  </a:moveTo>
                  <a:lnTo>
                    <a:pt x="455" y="393"/>
                  </a:lnTo>
                  <a:close/>
                  <a:moveTo>
                    <a:pt x="439" y="393"/>
                  </a:moveTo>
                  <a:lnTo>
                    <a:pt x="455" y="393"/>
                  </a:lnTo>
                  <a:close/>
                  <a:moveTo>
                    <a:pt x="439" y="393"/>
                  </a:moveTo>
                  <a:lnTo>
                    <a:pt x="439" y="393"/>
                  </a:lnTo>
                  <a:close/>
                  <a:moveTo>
                    <a:pt x="439" y="393"/>
                  </a:moveTo>
                  <a:cubicBezTo>
                    <a:pt x="439" y="393"/>
                    <a:pt x="439" y="393"/>
                    <a:pt x="439" y="393"/>
                  </a:cubicBezTo>
                  <a:cubicBezTo>
                    <a:pt x="439" y="393"/>
                    <a:pt x="439" y="393"/>
                    <a:pt x="439" y="393"/>
                  </a:cubicBezTo>
                  <a:close/>
                  <a:moveTo>
                    <a:pt x="439" y="393"/>
                  </a:moveTo>
                  <a:lnTo>
                    <a:pt x="439" y="393"/>
                  </a:lnTo>
                  <a:close/>
                  <a:moveTo>
                    <a:pt x="439" y="393"/>
                  </a:moveTo>
                  <a:lnTo>
                    <a:pt x="439" y="393"/>
                  </a:lnTo>
                  <a:close/>
                  <a:moveTo>
                    <a:pt x="439" y="393"/>
                  </a:moveTo>
                  <a:cubicBezTo>
                    <a:pt x="439" y="393"/>
                    <a:pt x="439" y="393"/>
                    <a:pt x="439" y="393"/>
                  </a:cubicBezTo>
                  <a:cubicBezTo>
                    <a:pt x="439" y="393"/>
                    <a:pt x="439" y="393"/>
                    <a:pt x="439" y="393"/>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a:extLst>
                <a:ext uri="{FF2B5EF4-FFF2-40B4-BE49-F238E27FC236}">
                  <a16:creationId xmlns:a16="http://schemas.microsoft.com/office/drawing/2014/main" id="{1A457F59-D995-CCF7-7852-A34523B3AD1F}"/>
                </a:ext>
              </a:extLst>
            </p:cNvPr>
            <p:cNvSpPr/>
            <p:nvPr/>
          </p:nvSpPr>
          <p:spPr>
            <a:xfrm rot="-6603631">
              <a:off x="6694260" y="-541125"/>
              <a:ext cx="31964" cy="25849"/>
            </a:xfrm>
            <a:custGeom>
              <a:avLst/>
              <a:gdLst/>
              <a:ahLst/>
              <a:cxnLst/>
              <a:rect l="l" t="t" r="r" b="b"/>
              <a:pathLst>
                <a:path w="486" h="393" extrusionOk="0">
                  <a:moveTo>
                    <a:pt x="0" y="16"/>
                  </a:moveTo>
                  <a:cubicBezTo>
                    <a:pt x="0" y="16"/>
                    <a:pt x="0" y="1"/>
                    <a:pt x="16" y="1"/>
                  </a:cubicBezTo>
                  <a:lnTo>
                    <a:pt x="16" y="1"/>
                  </a:lnTo>
                  <a:cubicBezTo>
                    <a:pt x="0" y="1"/>
                    <a:pt x="0" y="16"/>
                    <a:pt x="0" y="16"/>
                  </a:cubicBezTo>
                  <a:close/>
                  <a:moveTo>
                    <a:pt x="486" y="361"/>
                  </a:moveTo>
                  <a:lnTo>
                    <a:pt x="486" y="361"/>
                  </a:lnTo>
                  <a:close/>
                  <a:moveTo>
                    <a:pt x="470" y="377"/>
                  </a:moveTo>
                  <a:cubicBezTo>
                    <a:pt x="470" y="377"/>
                    <a:pt x="470" y="377"/>
                    <a:pt x="470" y="377"/>
                  </a:cubicBezTo>
                  <a:cubicBezTo>
                    <a:pt x="470" y="377"/>
                    <a:pt x="470" y="377"/>
                    <a:pt x="470" y="377"/>
                  </a:cubicBezTo>
                  <a:close/>
                  <a:moveTo>
                    <a:pt x="470" y="377"/>
                  </a:moveTo>
                  <a:lnTo>
                    <a:pt x="470" y="377"/>
                  </a:ln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70" y="377"/>
                  </a:moveTo>
                  <a:cubicBezTo>
                    <a:pt x="470" y="377"/>
                    <a:pt x="470" y="377"/>
                    <a:pt x="470" y="377"/>
                  </a:cubicBezTo>
                  <a:cubicBezTo>
                    <a:pt x="470" y="377"/>
                    <a:pt x="470" y="377"/>
                    <a:pt x="470"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77"/>
                  </a:moveTo>
                  <a:cubicBezTo>
                    <a:pt x="455" y="377"/>
                    <a:pt x="455" y="377"/>
                    <a:pt x="455" y="377"/>
                  </a:cubicBezTo>
                  <a:cubicBezTo>
                    <a:pt x="455" y="377"/>
                    <a:pt x="455" y="377"/>
                    <a:pt x="455" y="377"/>
                  </a:cubicBezTo>
                  <a:close/>
                  <a:moveTo>
                    <a:pt x="455" y="392"/>
                  </a:moveTo>
                  <a:cubicBezTo>
                    <a:pt x="455" y="392"/>
                    <a:pt x="455" y="392"/>
                    <a:pt x="455" y="392"/>
                  </a:cubicBezTo>
                  <a:cubicBezTo>
                    <a:pt x="455" y="392"/>
                    <a:pt x="455" y="392"/>
                    <a:pt x="455" y="392"/>
                  </a:cubicBezTo>
                  <a:close/>
                  <a:moveTo>
                    <a:pt x="439" y="392"/>
                  </a:moveTo>
                  <a:cubicBezTo>
                    <a:pt x="439" y="392"/>
                    <a:pt x="455" y="392"/>
                    <a:pt x="455" y="392"/>
                  </a:cubicBezTo>
                  <a:cubicBezTo>
                    <a:pt x="455"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39" y="392"/>
                  </a:moveTo>
                  <a:cubicBezTo>
                    <a:pt x="439" y="392"/>
                    <a:pt x="439" y="392"/>
                    <a:pt x="439" y="392"/>
                  </a:cubicBezTo>
                  <a:cubicBezTo>
                    <a:pt x="439" y="392"/>
                    <a:pt x="439" y="392"/>
                    <a:pt x="439" y="392"/>
                  </a:cubicBezTo>
                  <a:close/>
                  <a:moveTo>
                    <a:pt x="423" y="392"/>
                  </a:moveTo>
                  <a:lnTo>
                    <a:pt x="423" y="392"/>
                  </a:ln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moveTo>
                    <a:pt x="423" y="392"/>
                  </a:moveTo>
                  <a:cubicBezTo>
                    <a:pt x="423" y="392"/>
                    <a:pt x="423" y="392"/>
                    <a:pt x="423" y="392"/>
                  </a:cubicBezTo>
                  <a:cubicBezTo>
                    <a:pt x="423" y="392"/>
                    <a:pt x="423" y="392"/>
                    <a:pt x="423" y="392"/>
                  </a:cubicBez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a:extLst>
                <a:ext uri="{FF2B5EF4-FFF2-40B4-BE49-F238E27FC236}">
                  <a16:creationId xmlns:a16="http://schemas.microsoft.com/office/drawing/2014/main" id="{3E7E4A54-5935-0E85-70C8-E838EFA0E54C}"/>
                </a:ext>
              </a:extLst>
            </p:cNvPr>
            <p:cNvSpPr/>
            <p:nvPr/>
          </p:nvSpPr>
          <p:spPr>
            <a:xfrm rot="-6603631">
              <a:off x="6649610" y="-494209"/>
              <a:ext cx="8287" cy="7301"/>
            </a:xfrm>
            <a:custGeom>
              <a:avLst/>
              <a:gdLst/>
              <a:ahLst/>
              <a:cxnLst/>
              <a:rect l="l" t="t" r="r" b="b"/>
              <a:pathLst>
                <a:path w="126" h="111" extrusionOk="0">
                  <a:moveTo>
                    <a:pt x="126" y="16"/>
                  </a:moveTo>
                  <a:lnTo>
                    <a:pt x="126" y="1"/>
                  </a:lnTo>
                  <a:lnTo>
                    <a:pt x="126" y="16"/>
                  </a:lnTo>
                  <a:close/>
                  <a:moveTo>
                    <a:pt x="16" y="110"/>
                  </a:moveTo>
                  <a:cubicBezTo>
                    <a:pt x="63" y="79"/>
                    <a:pt x="110" y="48"/>
                    <a:pt x="126" y="16"/>
                  </a:cubicBezTo>
                  <a:cubicBezTo>
                    <a:pt x="110" y="48"/>
                    <a:pt x="63" y="79"/>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16" y="110"/>
                  </a:moveTo>
                  <a:cubicBezTo>
                    <a:pt x="16" y="110"/>
                    <a:pt x="16" y="110"/>
                    <a:pt x="16" y="110"/>
                  </a:cubicBezTo>
                  <a:cubicBezTo>
                    <a:pt x="16" y="110"/>
                    <a:pt x="16" y="110"/>
                    <a:pt x="16" y="110"/>
                  </a:cubicBezTo>
                  <a:close/>
                  <a:moveTo>
                    <a:pt x="0" y="110"/>
                  </a:moveTo>
                  <a:cubicBezTo>
                    <a:pt x="16" y="110"/>
                    <a:pt x="16" y="110"/>
                    <a:pt x="16" y="110"/>
                  </a:cubicBezTo>
                  <a:cubicBezTo>
                    <a:pt x="16" y="110"/>
                    <a:pt x="0" y="110"/>
                    <a:pt x="0" y="110"/>
                  </a:cubicBezTo>
                  <a:close/>
                  <a:moveTo>
                    <a:pt x="0" y="110"/>
                  </a:moveTo>
                  <a:cubicBezTo>
                    <a:pt x="0" y="110"/>
                    <a:pt x="0" y="110"/>
                    <a:pt x="0" y="110"/>
                  </a:cubicBezTo>
                  <a:cubicBezTo>
                    <a:pt x="0" y="110"/>
                    <a:pt x="0" y="110"/>
                    <a:pt x="0" y="110"/>
                  </a:cubicBezTo>
                  <a:close/>
                  <a:moveTo>
                    <a:pt x="0" y="110"/>
                  </a:moveTo>
                  <a:cubicBezTo>
                    <a:pt x="0" y="110"/>
                    <a:pt x="0" y="110"/>
                    <a:pt x="0" y="110"/>
                  </a:cubicBezTo>
                  <a:cubicBezTo>
                    <a:pt x="0" y="110"/>
                    <a:pt x="0" y="110"/>
                    <a:pt x="0" y="110"/>
                  </a:cubicBezTo>
                  <a:close/>
                  <a:moveTo>
                    <a:pt x="0" y="110"/>
                  </a:moveTo>
                  <a:lnTo>
                    <a:pt x="0" y="110"/>
                  </a:lnTo>
                  <a:lnTo>
                    <a:pt x="0" y="110"/>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a:extLst>
                <a:ext uri="{FF2B5EF4-FFF2-40B4-BE49-F238E27FC236}">
                  <a16:creationId xmlns:a16="http://schemas.microsoft.com/office/drawing/2014/main" id="{672DED84-59A6-DEAA-F105-CA5224DC738B}"/>
                </a:ext>
              </a:extLst>
            </p:cNvPr>
            <p:cNvSpPr/>
            <p:nvPr/>
          </p:nvSpPr>
          <p:spPr>
            <a:xfrm rot="-6603631">
              <a:off x="6576487" y="-428910"/>
              <a:ext cx="28939" cy="25783"/>
            </a:xfrm>
            <a:custGeom>
              <a:avLst/>
              <a:gdLst/>
              <a:ahLst/>
              <a:cxnLst/>
              <a:rect l="l" t="t" r="r" b="b"/>
              <a:pathLst>
                <a:path w="440" h="392" extrusionOk="0">
                  <a:moveTo>
                    <a:pt x="1" y="32"/>
                  </a:moveTo>
                  <a:cubicBezTo>
                    <a:pt x="1" y="16"/>
                    <a:pt x="1" y="0"/>
                    <a:pt x="1" y="0"/>
                  </a:cubicBezTo>
                  <a:cubicBezTo>
                    <a:pt x="1" y="0"/>
                    <a:pt x="1" y="0"/>
                    <a:pt x="1" y="0"/>
                  </a:cubicBezTo>
                  <a:cubicBezTo>
                    <a:pt x="1" y="0"/>
                    <a:pt x="1" y="16"/>
                    <a:pt x="1" y="32"/>
                  </a:cubicBezTo>
                  <a:close/>
                  <a:moveTo>
                    <a:pt x="440" y="392"/>
                  </a:moveTo>
                  <a:lnTo>
                    <a:pt x="440" y="392"/>
                  </a:lnTo>
                  <a:close/>
                  <a:moveTo>
                    <a:pt x="424" y="392"/>
                  </a:moveTo>
                  <a:lnTo>
                    <a:pt x="424" y="392"/>
                  </a:lnTo>
                  <a:close/>
                  <a:moveTo>
                    <a:pt x="424" y="392"/>
                  </a:moveTo>
                  <a:lnTo>
                    <a:pt x="424" y="392"/>
                  </a:lnTo>
                  <a:close/>
                  <a:moveTo>
                    <a:pt x="424" y="392"/>
                  </a:moveTo>
                  <a:lnTo>
                    <a:pt x="424" y="392"/>
                  </a:lnTo>
                  <a:close/>
                  <a:moveTo>
                    <a:pt x="424" y="392"/>
                  </a:moveTo>
                  <a:cubicBezTo>
                    <a:pt x="424" y="392"/>
                    <a:pt x="424" y="392"/>
                    <a:pt x="424" y="392"/>
                  </a:cubicBezTo>
                  <a:cubicBezTo>
                    <a:pt x="424" y="392"/>
                    <a:pt x="424" y="392"/>
                    <a:pt x="424" y="392"/>
                  </a:cubicBezTo>
                  <a:close/>
                  <a:moveTo>
                    <a:pt x="424" y="392"/>
                  </a:moveTo>
                  <a:lnTo>
                    <a:pt x="424" y="392"/>
                  </a:lnTo>
                  <a:close/>
                  <a:moveTo>
                    <a:pt x="408" y="392"/>
                  </a:moveTo>
                  <a:lnTo>
                    <a:pt x="408" y="392"/>
                  </a:lnTo>
                  <a:lnTo>
                    <a:pt x="408" y="392"/>
                  </a:lnTo>
                  <a:close/>
                  <a:moveTo>
                    <a:pt x="408" y="392"/>
                  </a:moveTo>
                  <a:lnTo>
                    <a:pt x="408" y="392"/>
                  </a:lnTo>
                  <a:lnTo>
                    <a:pt x="408" y="392"/>
                  </a:lnTo>
                  <a:close/>
                </a:path>
              </a:pathLst>
            </a:custGeom>
            <a:solidFill>
              <a:srgbClr val="A2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a:extLst>
                <a:ext uri="{FF2B5EF4-FFF2-40B4-BE49-F238E27FC236}">
                  <a16:creationId xmlns:a16="http://schemas.microsoft.com/office/drawing/2014/main" id="{04DB23D2-24D4-0436-F8B5-518F93E8EE88}"/>
                </a:ext>
              </a:extLst>
            </p:cNvPr>
            <p:cNvSpPr/>
            <p:nvPr/>
          </p:nvSpPr>
          <p:spPr>
            <a:xfrm rot="-6603631">
              <a:off x="6602740" y="-317123"/>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a:extLst>
                <a:ext uri="{FF2B5EF4-FFF2-40B4-BE49-F238E27FC236}">
                  <a16:creationId xmlns:a16="http://schemas.microsoft.com/office/drawing/2014/main" id="{002F7F9A-1C85-B55E-E81C-20A1A4B4A0D0}"/>
                </a:ext>
              </a:extLst>
            </p:cNvPr>
            <p:cNvSpPr/>
            <p:nvPr/>
          </p:nvSpPr>
          <p:spPr>
            <a:xfrm rot="-6603631">
              <a:off x="6898228" y="-252447"/>
              <a:ext cx="390807" cy="367085"/>
            </a:xfrm>
            <a:custGeom>
              <a:avLst/>
              <a:gdLst/>
              <a:ahLst/>
              <a:cxnLst/>
              <a:rect l="l" t="t" r="r" b="b"/>
              <a:pathLst>
                <a:path w="5942" h="5581" extrusionOk="0">
                  <a:moveTo>
                    <a:pt x="1" y="1834"/>
                  </a:moveTo>
                  <a:lnTo>
                    <a:pt x="4374" y="1"/>
                  </a:lnTo>
                  <a:lnTo>
                    <a:pt x="5941" y="3731"/>
                  </a:lnTo>
                  <a:lnTo>
                    <a:pt x="1568" y="5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a:extLst>
                <a:ext uri="{FF2B5EF4-FFF2-40B4-BE49-F238E27FC236}">
                  <a16:creationId xmlns:a16="http://schemas.microsoft.com/office/drawing/2014/main" id="{F41E49E9-6B92-5677-7982-7A9A4CDB7BC2}"/>
                </a:ext>
              </a:extLst>
            </p:cNvPr>
            <p:cNvSpPr/>
            <p:nvPr/>
          </p:nvSpPr>
          <p:spPr>
            <a:xfrm rot="-6603631">
              <a:off x="6599804" y="-1062759"/>
              <a:ext cx="412445" cy="418652"/>
            </a:xfrm>
            <a:custGeom>
              <a:avLst/>
              <a:gdLst/>
              <a:ahLst/>
              <a:cxnLst/>
              <a:rect l="l" t="t" r="r" b="b"/>
              <a:pathLst>
                <a:path w="6271" h="6365" extrusionOk="0">
                  <a:moveTo>
                    <a:pt x="1" y="1835"/>
                  </a:moveTo>
                  <a:lnTo>
                    <a:pt x="4374" y="1"/>
                  </a:lnTo>
                  <a:lnTo>
                    <a:pt x="6271" y="4531"/>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a:extLst>
                <a:ext uri="{FF2B5EF4-FFF2-40B4-BE49-F238E27FC236}">
                  <a16:creationId xmlns:a16="http://schemas.microsoft.com/office/drawing/2014/main" id="{92DCC309-B29B-8A2E-C8EB-D2727E618C5C}"/>
                </a:ext>
              </a:extLst>
            </p:cNvPr>
            <p:cNvSpPr/>
            <p:nvPr/>
          </p:nvSpPr>
          <p:spPr>
            <a:xfrm rot="-6603631">
              <a:off x="6353690" y="-1321958"/>
              <a:ext cx="412445" cy="418652"/>
            </a:xfrm>
            <a:custGeom>
              <a:avLst/>
              <a:gdLst/>
              <a:ahLst/>
              <a:cxnLst/>
              <a:rect l="l" t="t" r="r" b="b"/>
              <a:pathLst>
                <a:path w="6271" h="6365" extrusionOk="0">
                  <a:moveTo>
                    <a:pt x="0" y="1835"/>
                  </a:moveTo>
                  <a:lnTo>
                    <a:pt x="4374" y="1"/>
                  </a:lnTo>
                  <a:lnTo>
                    <a:pt x="6270" y="4515"/>
                  </a:lnTo>
                  <a:lnTo>
                    <a:pt x="1913" y="63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a:extLst>
                <a:ext uri="{FF2B5EF4-FFF2-40B4-BE49-F238E27FC236}">
                  <a16:creationId xmlns:a16="http://schemas.microsoft.com/office/drawing/2014/main" id="{A70F4665-2ACC-9C5D-B8D6-582074B76589}"/>
                </a:ext>
              </a:extLst>
            </p:cNvPr>
            <p:cNvSpPr/>
            <p:nvPr/>
          </p:nvSpPr>
          <p:spPr>
            <a:xfrm rot="-6603631">
              <a:off x="6633274" y="-344728"/>
              <a:ext cx="320630" cy="149570"/>
            </a:xfrm>
            <a:custGeom>
              <a:avLst/>
              <a:gdLst/>
              <a:ahLst/>
              <a:cxnLst/>
              <a:rect l="l" t="t" r="r" b="b"/>
              <a:pathLst>
                <a:path w="4875" h="2274" extrusionOk="0">
                  <a:moveTo>
                    <a:pt x="0" y="2007"/>
                  </a:moveTo>
                  <a:lnTo>
                    <a:pt x="4765" y="0"/>
                  </a:lnTo>
                  <a:lnTo>
                    <a:pt x="4875" y="267"/>
                  </a:lnTo>
                  <a:lnTo>
                    <a:pt x="126"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a:extLst>
                <a:ext uri="{FF2B5EF4-FFF2-40B4-BE49-F238E27FC236}">
                  <a16:creationId xmlns:a16="http://schemas.microsoft.com/office/drawing/2014/main" id="{31705C51-3E5C-C2F3-4185-674B686FB2E2}"/>
                </a:ext>
              </a:extLst>
            </p:cNvPr>
            <p:cNvSpPr/>
            <p:nvPr/>
          </p:nvSpPr>
          <p:spPr>
            <a:xfrm rot="-6603631">
              <a:off x="6663446" y="-373322"/>
              <a:ext cx="320630" cy="149570"/>
            </a:xfrm>
            <a:custGeom>
              <a:avLst/>
              <a:gdLst/>
              <a:ahLst/>
              <a:cxnLst/>
              <a:rect l="l" t="t" r="r" b="b"/>
              <a:pathLst>
                <a:path w="4875" h="2274" extrusionOk="0">
                  <a:moveTo>
                    <a:pt x="0" y="2007"/>
                  </a:moveTo>
                  <a:lnTo>
                    <a:pt x="4765" y="0"/>
                  </a:lnTo>
                  <a:lnTo>
                    <a:pt x="4875" y="267"/>
                  </a:lnTo>
                  <a:lnTo>
                    <a:pt x="110" y="22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a:extLst>
                <a:ext uri="{FF2B5EF4-FFF2-40B4-BE49-F238E27FC236}">
                  <a16:creationId xmlns:a16="http://schemas.microsoft.com/office/drawing/2014/main" id="{FDFAF101-F376-72D4-41CB-E5AB0FC098B9}"/>
                </a:ext>
              </a:extLst>
            </p:cNvPr>
            <p:cNvSpPr/>
            <p:nvPr/>
          </p:nvSpPr>
          <p:spPr>
            <a:xfrm rot="-6603631">
              <a:off x="6694524" y="-402224"/>
              <a:ext cx="320696" cy="149570"/>
            </a:xfrm>
            <a:custGeom>
              <a:avLst/>
              <a:gdLst/>
              <a:ahLst/>
              <a:cxnLst/>
              <a:rect l="l" t="t" r="r" b="b"/>
              <a:pathLst>
                <a:path w="4876" h="2274" extrusionOk="0">
                  <a:moveTo>
                    <a:pt x="1" y="2007"/>
                  </a:moveTo>
                  <a:lnTo>
                    <a:pt x="4766" y="1"/>
                  </a:lnTo>
                  <a:lnTo>
                    <a:pt x="4876"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a:extLst>
                <a:ext uri="{FF2B5EF4-FFF2-40B4-BE49-F238E27FC236}">
                  <a16:creationId xmlns:a16="http://schemas.microsoft.com/office/drawing/2014/main" id="{CB24ACC4-5D33-F89A-67CB-B4DF92373647}"/>
                </a:ext>
              </a:extLst>
            </p:cNvPr>
            <p:cNvSpPr/>
            <p:nvPr/>
          </p:nvSpPr>
          <p:spPr>
            <a:xfrm rot="-6603631">
              <a:off x="6725057" y="-429829"/>
              <a:ext cx="320696" cy="149570"/>
            </a:xfrm>
            <a:custGeom>
              <a:avLst/>
              <a:gdLst/>
              <a:ahLst/>
              <a:cxnLst/>
              <a:rect l="l" t="t" r="r" b="b"/>
              <a:pathLst>
                <a:path w="4876" h="2274" extrusionOk="0">
                  <a:moveTo>
                    <a:pt x="1" y="2007"/>
                  </a:moveTo>
                  <a:lnTo>
                    <a:pt x="4766" y="1"/>
                  </a:lnTo>
                  <a:lnTo>
                    <a:pt x="4876" y="267"/>
                  </a:lnTo>
                  <a:lnTo>
                    <a:pt x="126"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a:extLst>
                <a:ext uri="{FF2B5EF4-FFF2-40B4-BE49-F238E27FC236}">
                  <a16:creationId xmlns:a16="http://schemas.microsoft.com/office/drawing/2014/main" id="{6350B402-FE16-6BE2-AFB1-7ED4A42FA7CD}"/>
                </a:ext>
              </a:extLst>
            </p:cNvPr>
            <p:cNvSpPr/>
            <p:nvPr/>
          </p:nvSpPr>
          <p:spPr>
            <a:xfrm rot="-6603631">
              <a:off x="6755230" y="-458423"/>
              <a:ext cx="320696" cy="149570"/>
            </a:xfrm>
            <a:custGeom>
              <a:avLst/>
              <a:gdLst/>
              <a:ahLst/>
              <a:cxnLst/>
              <a:rect l="l" t="t" r="r" b="b"/>
              <a:pathLst>
                <a:path w="4876" h="2274" extrusionOk="0">
                  <a:moveTo>
                    <a:pt x="1" y="2007"/>
                  </a:moveTo>
                  <a:lnTo>
                    <a:pt x="4766" y="1"/>
                  </a:lnTo>
                  <a:lnTo>
                    <a:pt x="4875" y="267"/>
                  </a:lnTo>
                  <a:lnTo>
                    <a:pt x="111"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a:extLst>
                <a:ext uri="{FF2B5EF4-FFF2-40B4-BE49-F238E27FC236}">
                  <a16:creationId xmlns:a16="http://schemas.microsoft.com/office/drawing/2014/main" id="{6861A781-888D-FCA8-EBF7-714E13730BF3}"/>
                </a:ext>
              </a:extLst>
            </p:cNvPr>
            <p:cNvSpPr/>
            <p:nvPr/>
          </p:nvSpPr>
          <p:spPr>
            <a:xfrm rot="-6603631">
              <a:off x="6785403" y="-487017"/>
              <a:ext cx="320696" cy="149570"/>
            </a:xfrm>
            <a:custGeom>
              <a:avLst/>
              <a:gdLst/>
              <a:ahLst/>
              <a:cxnLst/>
              <a:rect l="l" t="t" r="r" b="b"/>
              <a:pathLst>
                <a:path w="4876" h="2274" extrusionOk="0">
                  <a:moveTo>
                    <a:pt x="1" y="2007"/>
                  </a:moveTo>
                  <a:lnTo>
                    <a:pt x="4766" y="1"/>
                  </a:lnTo>
                  <a:lnTo>
                    <a:pt x="4875"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a:extLst>
                <a:ext uri="{FF2B5EF4-FFF2-40B4-BE49-F238E27FC236}">
                  <a16:creationId xmlns:a16="http://schemas.microsoft.com/office/drawing/2014/main" id="{38D88218-477E-A1BA-CDC6-A77C72EA6B20}"/>
                </a:ext>
              </a:extLst>
            </p:cNvPr>
            <p:cNvSpPr/>
            <p:nvPr/>
          </p:nvSpPr>
          <p:spPr>
            <a:xfrm rot="-6603631">
              <a:off x="6775771" y="-457603"/>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a:extLst>
                <a:ext uri="{FF2B5EF4-FFF2-40B4-BE49-F238E27FC236}">
                  <a16:creationId xmlns:a16="http://schemas.microsoft.com/office/drawing/2014/main" id="{622EF8E0-B37A-509A-B3AA-44DA8BEF0EBB}"/>
                </a:ext>
              </a:extLst>
            </p:cNvPr>
            <p:cNvSpPr/>
            <p:nvPr/>
          </p:nvSpPr>
          <p:spPr>
            <a:xfrm rot="-6603631">
              <a:off x="6805347" y="-484891"/>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a:extLst>
                <a:ext uri="{FF2B5EF4-FFF2-40B4-BE49-F238E27FC236}">
                  <a16:creationId xmlns:a16="http://schemas.microsoft.com/office/drawing/2014/main" id="{76E3BCB3-F7AA-7CB1-8361-0EB07B232B5F}"/>
                </a:ext>
              </a:extLst>
            </p:cNvPr>
            <p:cNvSpPr/>
            <p:nvPr/>
          </p:nvSpPr>
          <p:spPr>
            <a:xfrm rot="-6603631">
              <a:off x="6835880" y="-512497"/>
              <a:ext cx="632052" cy="280526"/>
            </a:xfrm>
            <a:custGeom>
              <a:avLst/>
              <a:gdLst/>
              <a:ahLst/>
              <a:cxnLst/>
              <a:rect l="l" t="t" r="r" b="b"/>
              <a:pathLst>
                <a:path w="9610" h="4265" extrusionOk="0">
                  <a:moveTo>
                    <a:pt x="1" y="3998"/>
                  </a:moveTo>
                  <a:lnTo>
                    <a:pt x="9500"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a:extLst>
                <a:ext uri="{FF2B5EF4-FFF2-40B4-BE49-F238E27FC236}">
                  <a16:creationId xmlns:a16="http://schemas.microsoft.com/office/drawing/2014/main" id="{FDCF7A48-8F99-B8AC-0CC5-6DB7AD956436}"/>
                </a:ext>
              </a:extLst>
            </p:cNvPr>
            <p:cNvSpPr/>
            <p:nvPr/>
          </p:nvSpPr>
          <p:spPr>
            <a:xfrm rot="-6603631">
              <a:off x="6865064" y="-540730"/>
              <a:ext cx="632052" cy="280526"/>
            </a:xfrm>
            <a:custGeom>
              <a:avLst/>
              <a:gdLst/>
              <a:ahLst/>
              <a:cxnLst/>
              <a:rect l="l" t="t" r="r" b="b"/>
              <a:pathLst>
                <a:path w="9610" h="4265" extrusionOk="0">
                  <a:moveTo>
                    <a:pt x="1" y="3998"/>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a:extLst>
                <a:ext uri="{FF2B5EF4-FFF2-40B4-BE49-F238E27FC236}">
                  <a16:creationId xmlns:a16="http://schemas.microsoft.com/office/drawing/2014/main" id="{D4BB1FAD-4374-87A5-0678-A5B7B8750879}"/>
                </a:ext>
              </a:extLst>
            </p:cNvPr>
            <p:cNvSpPr/>
            <p:nvPr/>
          </p:nvSpPr>
          <p:spPr>
            <a:xfrm rot="-6603631">
              <a:off x="6895598" y="-568335"/>
              <a:ext cx="632052" cy="280526"/>
            </a:xfrm>
            <a:custGeom>
              <a:avLst/>
              <a:gdLst/>
              <a:ahLst/>
              <a:cxnLst/>
              <a:rect l="l" t="t" r="r" b="b"/>
              <a:pathLst>
                <a:path w="9610" h="4265" extrusionOk="0">
                  <a:moveTo>
                    <a:pt x="1" y="3998"/>
                  </a:moveTo>
                  <a:lnTo>
                    <a:pt x="9499" y="1"/>
                  </a:lnTo>
                  <a:lnTo>
                    <a:pt x="9609" y="267"/>
                  </a:lnTo>
                  <a:lnTo>
                    <a:pt x="111"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a:extLst>
                <a:ext uri="{FF2B5EF4-FFF2-40B4-BE49-F238E27FC236}">
                  <a16:creationId xmlns:a16="http://schemas.microsoft.com/office/drawing/2014/main" id="{0168E5B8-45EE-C692-BD87-E43A0479AD72}"/>
                </a:ext>
              </a:extLst>
            </p:cNvPr>
            <p:cNvSpPr/>
            <p:nvPr/>
          </p:nvSpPr>
          <p:spPr>
            <a:xfrm rot="-6603631">
              <a:off x="6926014" y="-596759"/>
              <a:ext cx="631000" cy="281513"/>
            </a:xfrm>
            <a:custGeom>
              <a:avLst/>
              <a:gdLst/>
              <a:ahLst/>
              <a:cxnLst/>
              <a:rect l="l" t="t" r="r" b="b"/>
              <a:pathLst>
                <a:path w="9594" h="4280" extrusionOk="0">
                  <a:moveTo>
                    <a:pt x="1" y="3997"/>
                  </a:moveTo>
                  <a:lnTo>
                    <a:pt x="9484" y="0"/>
                  </a:lnTo>
                  <a:lnTo>
                    <a:pt x="9593"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a:extLst>
                <a:ext uri="{FF2B5EF4-FFF2-40B4-BE49-F238E27FC236}">
                  <a16:creationId xmlns:a16="http://schemas.microsoft.com/office/drawing/2014/main" id="{4075B45B-A768-5058-9161-7A6856CBCDCC}"/>
                </a:ext>
              </a:extLst>
            </p:cNvPr>
            <p:cNvSpPr/>
            <p:nvPr/>
          </p:nvSpPr>
          <p:spPr>
            <a:xfrm rot="-6603631">
              <a:off x="7270690" y="-403601"/>
              <a:ext cx="269132" cy="127931"/>
            </a:xfrm>
            <a:custGeom>
              <a:avLst/>
              <a:gdLst/>
              <a:ahLst/>
              <a:cxnLst/>
              <a:rect l="l" t="t" r="r" b="b"/>
              <a:pathLst>
                <a:path w="4092" h="1945" extrusionOk="0">
                  <a:moveTo>
                    <a:pt x="1" y="1678"/>
                  </a:moveTo>
                  <a:lnTo>
                    <a:pt x="3982" y="1"/>
                  </a:lnTo>
                  <a:lnTo>
                    <a:pt x="4092" y="267"/>
                  </a:lnTo>
                  <a:lnTo>
                    <a:pt x="110" y="19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a:extLst>
                <a:ext uri="{FF2B5EF4-FFF2-40B4-BE49-F238E27FC236}">
                  <a16:creationId xmlns:a16="http://schemas.microsoft.com/office/drawing/2014/main" id="{F61176FA-88EE-D9C5-C2B3-9CD6AFC2114B}"/>
                </a:ext>
              </a:extLst>
            </p:cNvPr>
            <p:cNvSpPr/>
            <p:nvPr/>
          </p:nvSpPr>
          <p:spPr>
            <a:xfrm rot="-6603631">
              <a:off x="6985386" y="-652103"/>
              <a:ext cx="632052" cy="281513"/>
            </a:xfrm>
            <a:custGeom>
              <a:avLst/>
              <a:gdLst/>
              <a:ahLst/>
              <a:cxnLst/>
              <a:rect l="l" t="t" r="r" b="b"/>
              <a:pathLst>
                <a:path w="9610" h="4280" extrusionOk="0">
                  <a:moveTo>
                    <a:pt x="1" y="4013"/>
                  </a:moveTo>
                  <a:lnTo>
                    <a:pt x="9500" y="0"/>
                  </a:lnTo>
                  <a:lnTo>
                    <a:pt x="9609" y="283"/>
                  </a:lnTo>
                  <a:lnTo>
                    <a:pt x="126"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a:extLst>
                <a:ext uri="{FF2B5EF4-FFF2-40B4-BE49-F238E27FC236}">
                  <a16:creationId xmlns:a16="http://schemas.microsoft.com/office/drawing/2014/main" id="{D956127C-7A0D-BD45-2B26-73327D33114C}"/>
                </a:ext>
              </a:extLst>
            </p:cNvPr>
            <p:cNvSpPr/>
            <p:nvPr/>
          </p:nvSpPr>
          <p:spPr>
            <a:xfrm rot="-6603631">
              <a:off x="7015064" y="-679990"/>
              <a:ext cx="632052" cy="280461"/>
            </a:xfrm>
            <a:custGeom>
              <a:avLst/>
              <a:gdLst/>
              <a:ahLst/>
              <a:cxnLst/>
              <a:rect l="l" t="t" r="r" b="b"/>
              <a:pathLst>
                <a:path w="9610" h="4264" extrusionOk="0">
                  <a:moveTo>
                    <a:pt x="1" y="3997"/>
                  </a:moveTo>
                  <a:lnTo>
                    <a:pt x="9484"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a:extLst>
                <a:ext uri="{FF2B5EF4-FFF2-40B4-BE49-F238E27FC236}">
                  <a16:creationId xmlns:a16="http://schemas.microsoft.com/office/drawing/2014/main" id="{E0400505-E21C-D42F-D7E5-0514E7BA04FA}"/>
                </a:ext>
              </a:extLst>
            </p:cNvPr>
            <p:cNvSpPr/>
            <p:nvPr/>
          </p:nvSpPr>
          <p:spPr>
            <a:xfrm rot="-6603631">
              <a:off x="7045597" y="-707596"/>
              <a:ext cx="632052" cy="280461"/>
            </a:xfrm>
            <a:custGeom>
              <a:avLst/>
              <a:gdLst/>
              <a:ahLst/>
              <a:cxnLst/>
              <a:rect l="l" t="t" r="r" b="b"/>
              <a:pathLst>
                <a:path w="9610" h="4264" extrusionOk="0">
                  <a:moveTo>
                    <a:pt x="1" y="3997"/>
                  </a:moveTo>
                  <a:lnTo>
                    <a:pt x="9499" y="0"/>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a:extLst>
                <a:ext uri="{FF2B5EF4-FFF2-40B4-BE49-F238E27FC236}">
                  <a16:creationId xmlns:a16="http://schemas.microsoft.com/office/drawing/2014/main" id="{DDE55BC5-4450-698A-B1D7-03558B8A8AC8}"/>
                </a:ext>
              </a:extLst>
            </p:cNvPr>
            <p:cNvSpPr/>
            <p:nvPr/>
          </p:nvSpPr>
          <p:spPr>
            <a:xfrm rot="-6603631">
              <a:off x="7075488" y="-735335"/>
              <a:ext cx="631000" cy="280461"/>
            </a:xfrm>
            <a:custGeom>
              <a:avLst/>
              <a:gdLst/>
              <a:ahLst/>
              <a:cxnLst/>
              <a:rect l="l" t="t" r="r" b="b"/>
              <a:pathLst>
                <a:path w="9594" h="4264" extrusionOk="0">
                  <a:moveTo>
                    <a:pt x="1" y="3998"/>
                  </a:moveTo>
                  <a:lnTo>
                    <a:pt x="9484" y="1"/>
                  </a:lnTo>
                  <a:lnTo>
                    <a:pt x="9593"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a:extLst>
                <a:ext uri="{FF2B5EF4-FFF2-40B4-BE49-F238E27FC236}">
                  <a16:creationId xmlns:a16="http://schemas.microsoft.com/office/drawing/2014/main" id="{2A8CA59C-1B52-2DDB-CCF6-E6FA43423DEB}"/>
                </a:ext>
              </a:extLst>
            </p:cNvPr>
            <p:cNvSpPr/>
            <p:nvPr/>
          </p:nvSpPr>
          <p:spPr>
            <a:xfrm rot="-6603631">
              <a:off x="7105315" y="-763434"/>
              <a:ext cx="632052" cy="280461"/>
            </a:xfrm>
            <a:custGeom>
              <a:avLst/>
              <a:gdLst/>
              <a:ahLst/>
              <a:cxnLst/>
              <a:rect l="l" t="t" r="r" b="b"/>
              <a:pathLst>
                <a:path w="9610" h="4264" extrusionOk="0">
                  <a:moveTo>
                    <a:pt x="1" y="3997"/>
                  </a:moveTo>
                  <a:lnTo>
                    <a:pt x="9499"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a:extLst>
                <a:ext uri="{FF2B5EF4-FFF2-40B4-BE49-F238E27FC236}">
                  <a16:creationId xmlns:a16="http://schemas.microsoft.com/office/drawing/2014/main" id="{CC4211B0-702C-0A5B-9C29-842DE15FD1BC}"/>
                </a:ext>
              </a:extLst>
            </p:cNvPr>
            <p:cNvSpPr/>
            <p:nvPr/>
          </p:nvSpPr>
          <p:spPr>
            <a:xfrm rot="-6603631">
              <a:off x="7134891" y="-790723"/>
              <a:ext cx="632052" cy="280526"/>
            </a:xfrm>
            <a:custGeom>
              <a:avLst/>
              <a:gdLst/>
              <a:ahLst/>
              <a:cxnLst/>
              <a:rect l="l" t="t" r="r" b="b"/>
              <a:pathLst>
                <a:path w="9610" h="4265" extrusionOk="0">
                  <a:moveTo>
                    <a:pt x="1" y="3998"/>
                  </a:moveTo>
                  <a:lnTo>
                    <a:pt x="9499" y="1"/>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a:extLst>
                <a:ext uri="{FF2B5EF4-FFF2-40B4-BE49-F238E27FC236}">
                  <a16:creationId xmlns:a16="http://schemas.microsoft.com/office/drawing/2014/main" id="{17669BF6-E9A2-8F2C-A1F2-9061859CD717}"/>
                </a:ext>
              </a:extLst>
            </p:cNvPr>
            <p:cNvSpPr/>
            <p:nvPr/>
          </p:nvSpPr>
          <p:spPr>
            <a:xfrm rot="-6603631">
              <a:off x="7165108" y="-819286"/>
              <a:ext cx="631986" cy="280526"/>
            </a:xfrm>
            <a:custGeom>
              <a:avLst/>
              <a:gdLst/>
              <a:ahLst/>
              <a:cxnLst/>
              <a:rect l="l" t="t" r="r" b="b"/>
              <a:pathLst>
                <a:path w="9609" h="4265" extrusionOk="0">
                  <a:moveTo>
                    <a:pt x="1" y="3998"/>
                  </a:moveTo>
                  <a:lnTo>
                    <a:pt x="9484" y="1"/>
                  </a:lnTo>
                  <a:lnTo>
                    <a:pt x="9609" y="267"/>
                  </a:lnTo>
                  <a:lnTo>
                    <a:pt x="110"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a:extLst>
                <a:ext uri="{FF2B5EF4-FFF2-40B4-BE49-F238E27FC236}">
                  <a16:creationId xmlns:a16="http://schemas.microsoft.com/office/drawing/2014/main" id="{075FD258-EBAB-6F5A-3C34-1E536D5FC5B2}"/>
                </a:ext>
              </a:extLst>
            </p:cNvPr>
            <p:cNvSpPr/>
            <p:nvPr/>
          </p:nvSpPr>
          <p:spPr>
            <a:xfrm rot="-6603631">
              <a:off x="7513048" y="-623846"/>
              <a:ext cx="266041" cy="125826"/>
            </a:xfrm>
            <a:custGeom>
              <a:avLst/>
              <a:gdLst/>
              <a:ahLst/>
              <a:cxnLst/>
              <a:rect l="l" t="t" r="r" b="b"/>
              <a:pathLst>
                <a:path w="4045" h="1913" extrusionOk="0">
                  <a:moveTo>
                    <a:pt x="1" y="1646"/>
                  </a:moveTo>
                  <a:lnTo>
                    <a:pt x="3935" y="0"/>
                  </a:lnTo>
                  <a:lnTo>
                    <a:pt x="4045" y="267"/>
                  </a:lnTo>
                  <a:lnTo>
                    <a:pt x="110" y="19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a:extLst>
                <a:ext uri="{FF2B5EF4-FFF2-40B4-BE49-F238E27FC236}">
                  <a16:creationId xmlns:a16="http://schemas.microsoft.com/office/drawing/2014/main" id="{603B4998-D862-EA86-9471-6D44396200DB}"/>
                </a:ext>
              </a:extLst>
            </p:cNvPr>
            <p:cNvSpPr/>
            <p:nvPr/>
          </p:nvSpPr>
          <p:spPr>
            <a:xfrm rot="-6603631">
              <a:off x="6044403" y="-818638"/>
              <a:ext cx="623765" cy="277435"/>
            </a:xfrm>
            <a:custGeom>
              <a:avLst/>
              <a:gdLst/>
              <a:ahLst/>
              <a:cxnLst/>
              <a:rect l="l" t="t" r="r" b="b"/>
              <a:pathLst>
                <a:path w="9484" h="4218" extrusionOk="0">
                  <a:moveTo>
                    <a:pt x="0" y="3951"/>
                  </a:moveTo>
                  <a:lnTo>
                    <a:pt x="9373" y="1"/>
                  </a:lnTo>
                  <a:lnTo>
                    <a:pt x="9483"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a:extLst>
                <a:ext uri="{FF2B5EF4-FFF2-40B4-BE49-F238E27FC236}">
                  <a16:creationId xmlns:a16="http://schemas.microsoft.com/office/drawing/2014/main" id="{28A0CAED-B5A5-4B9D-2307-496F58DCE8A9}"/>
                </a:ext>
              </a:extLst>
            </p:cNvPr>
            <p:cNvSpPr/>
            <p:nvPr/>
          </p:nvSpPr>
          <p:spPr>
            <a:xfrm rot="-6603631">
              <a:off x="6074275" y="-846707"/>
              <a:ext cx="624751" cy="277435"/>
            </a:xfrm>
            <a:custGeom>
              <a:avLst/>
              <a:gdLst/>
              <a:ahLst/>
              <a:cxnLst/>
              <a:rect l="l" t="t" r="r" b="b"/>
              <a:pathLst>
                <a:path w="9499" h="4218" extrusionOk="0">
                  <a:moveTo>
                    <a:pt x="0" y="3951"/>
                  </a:moveTo>
                  <a:lnTo>
                    <a:pt x="9389" y="1"/>
                  </a:lnTo>
                  <a:lnTo>
                    <a:pt x="9499"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a:extLst>
                <a:ext uri="{FF2B5EF4-FFF2-40B4-BE49-F238E27FC236}">
                  <a16:creationId xmlns:a16="http://schemas.microsoft.com/office/drawing/2014/main" id="{152AB9B7-742A-F77E-A259-D1FC43CA17A9}"/>
                </a:ext>
              </a:extLst>
            </p:cNvPr>
            <p:cNvSpPr/>
            <p:nvPr/>
          </p:nvSpPr>
          <p:spPr>
            <a:xfrm rot="-6603631">
              <a:off x="6105110" y="-874838"/>
              <a:ext cx="623765" cy="277435"/>
            </a:xfrm>
            <a:custGeom>
              <a:avLst/>
              <a:gdLst/>
              <a:ahLst/>
              <a:cxnLst/>
              <a:rect l="l" t="t" r="r" b="b"/>
              <a:pathLst>
                <a:path w="9484" h="4218" extrusionOk="0">
                  <a:moveTo>
                    <a:pt x="0" y="3951"/>
                  </a:moveTo>
                  <a:lnTo>
                    <a:pt x="9373" y="1"/>
                  </a:lnTo>
                  <a:lnTo>
                    <a:pt x="9483" y="283"/>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a:extLst>
                <a:ext uri="{FF2B5EF4-FFF2-40B4-BE49-F238E27FC236}">
                  <a16:creationId xmlns:a16="http://schemas.microsoft.com/office/drawing/2014/main" id="{8CAA002C-33F5-05AA-515E-FE246CF822E6}"/>
                </a:ext>
              </a:extLst>
            </p:cNvPr>
            <p:cNvSpPr/>
            <p:nvPr/>
          </p:nvSpPr>
          <p:spPr>
            <a:xfrm rot="-6603631">
              <a:off x="6136262" y="-903687"/>
              <a:ext cx="623765" cy="277369"/>
            </a:xfrm>
            <a:custGeom>
              <a:avLst/>
              <a:gdLst/>
              <a:ahLst/>
              <a:cxnLst/>
              <a:rect l="l" t="t" r="r" b="b"/>
              <a:pathLst>
                <a:path w="9484" h="4217" extrusionOk="0">
                  <a:moveTo>
                    <a:pt x="1" y="3950"/>
                  </a:moveTo>
                  <a:lnTo>
                    <a:pt x="9374" y="0"/>
                  </a:lnTo>
                  <a:lnTo>
                    <a:pt x="9484" y="267"/>
                  </a:lnTo>
                  <a:lnTo>
                    <a:pt x="111"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a:extLst>
                <a:ext uri="{FF2B5EF4-FFF2-40B4-BE49-F238E27FC236}">
                  <a16:creationId xmlns:a16="http://schemas.microsoft.com/office/drawing/2014/main" id="{70DA0BB4-1917-510E-DAAA-FBBA0DEB1CA3}"/>
                </a:ext>
              </a:extLst>
            </p:cNvPr>
            <p:cNvSpPr/>
            <p:nvPr/>
          </p:nvSpPr>
          <p:spPr>
            <a:xfrm rot="-6603631">
              <a:off x="6166089" y="-931786"/>
              <a:ext cx="624817" cy="277369"/>
            </a:xfrm>
            <a:custGeom>
              <a:avLst/>
              <a:gdLst/>
              <a:ahLst/>
              <a:cxnLst/>
              <a:rect l="l" t="t" r="r" b="b"/>
              <a:pathLst>
                <a:path w="9500" h="4217" extrusionOk="0">
                  <a:moveTo>
                    <a:pt x="1" y="3950"/>
                  </a:moveTo>
                  <a:lnTo>
                    <a:pt x="9390" y="0"/>
                  </a:lnTo>
                  <a:lnTo>
                    <a:pt x="9500" y="267"/>
                  </a:lnTo>
                  <a:lnTo>
                    <a:pt x="126"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a:extLst>
                <a:ext uri="{FF2B5EF4-FFF2-40B4-BE49-F238E27FC236}">
                  <a16:creationId xmlns:a16="http://schemas.microsoft.com/office/drawing/2014/main" id="{D236A518-437A-F775-9E05-096C19FE5F9B}"/>
                </a:ext>
              </a:extLst>
            </p:cNvPr>
            <p:cNvSpPr/>
            <p:nvPr/>
          </p:nvSpPr>
          <p:spPr>
            <a:xfrm rot="-6603631">
              <a:off x="6196262" y="-960380"/>
              <a:ext cx="624817" cy="277369"/>
            </a:xfrm>
            <a:custGeom>
              <a:avLst/>
              <a:gdLst/>
              <a:ahLst/>
              <a:cxnLst/>
              <a:rect l="l" t="t" r="r" b="b"/>
              <a:pathLst>
                <a:path w="9500" h="4217" extrusionOk="0">
                  <a:moveTo>
                    <a:pt x="1" y="3950"/>
                  </a:moveTo>
                  <a:lnTo>
                    <a:pt x="9374" y="0"/>
                  </a:lnTo>
                  <a:lnTo>
                    <a:pt x="9499" y="267"/>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a:extLst>
                <a:ext uri="{FF2B5EF4-FFF2-40B4-BE49-F238E27FC236}">
                  <a16:creationId xmlns:a16="http://schemas.microsoft.com/office/drawing/2014/main" id="{5936E475-77AD-8E66-DDA9-0DB827C56A9C}"/>
                </a:ext>
              </a:extLst>
            </p:cNvPr>
            <p:cNvSpPr/>
            <p:nvPr/>
          </p:nvSpPr>
          <p:spPr>
            <a:xfrm rot="-6603631">
              <a:off x="6227141" y="-988480"/>
              <a:ext cx="623765" cy="277369"/>
            </a:xfrm>
            <a:custGeom>
              <a:avLst/>
              <a:gdLst/>
              <a:ahLst/>
              <a:cxnLst/>
              <a:rect l="l" t="t" r="r" b="b"/>
              <a:pathLst>
                <a:path w="9484" h="4217" extrusionOk="0">
                  <a:moveTo>
                    <a:pt x="1" y="3950"/>
                  </a:moveTo>
                  <a:lnTo>
                    <a:pt x="9374" y="0"/>
                  </a:lnTo>
                  <a:lnTo>
                    <a:pt x="9483" y="282"/>
                  </a:lnTo>
                  <a:lnTo>
                    <a:pt x="110" y="42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a:extLst>
                <a:ext uri="{FF2B5EF4-FFF2-40B4-BE49-F238E27FC236}">
                  <a16:creationId xmlns:a16="http://schemas.microsoft.com/office/drawing/2014/main" id="{EB9B8379-ECC7-2B9F-F4A0-6916515A0D40}"/>
                </a:ext>
              </a:extLst>
            </p:cNvPr>
            <p:cNvSpPr/>
            <p:nvPr/>
          </p:nvSpPr>
          <p:spPr>
            <a:xfrm rot="-6603631">
              <a:off x="6508697" y="-1285331"/>
              <a:ext cx="631986" cy="280461"/>
            </a:xfrm>
            <a:custGeom>
              <a:avLst/>
              <a:gdLst/>
              <a:ahLst/>
              <a:cxnLst/>
              <a:rect l="l" t="t" r="r" b="b"/>
              <a:pathLst>
                <a:path w="9609" h="4264" extrusionOk="0">
                  <a:moveTo>
                    <a:pt x="0" y="3997"/>
                  </a:moveTo>
                  <a:lnTo>
                    <a:pt x="9483" y="0"/>
                  </a:lnTo>
                  <a:lnTo>
                    <a:pt x="9609" y="266"/>
                  </a:lnTo>
                  <a:lnTo>
                    <a:pt x="110" y="426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a:extLst>
                <a:ext uri="{FF2B5EF4-FFF2-40B4-BE49-F238E27FC236}">
                  <a16:creationId xmlns:a16="http://schemas.microsoft.com/office/drawing/2014/main" id="{812F636A-7D61-72B5-4C23-B2FE7C422FE5}"/>
                </a:ext>
              </a:extLst>
            </p:cNvPr>
            <p:cNvSpPr/>
            <p:nvPr/>
          </p:nvSpPr>
          <p:spPr>
            <a:xfrm rot="-6603631">
              <a:off x="6538736" y="-1313282"/>
              <a:ext cx="631986" cy="281513"/>
            </a:xfrm>
            <a:custGeom>
              <a:avLst/>
              <a:gdLst/>
              <a:ahLst/>
              <a:cxnLst/>
              <a:rect l="l" t="t" r="r" b="b"/>
              <a:pathLst>
                <a:path w="9609" h="4280" extrusionOk="0">
                  <a:moveTo>
                    <a:pt x="0" y="3997"/>
                  </a:moveTo>
                  <a:lnTo>
                    <a:pt x="9499" y="0"/>
                  </a:lnTo>
                  <a:lnTo>
                    <a:pt x="9609" y="267"/>
                  </a:lnTo>
                  <a:lnTo>
                    <a:pt x="110" y="42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a:extLst>
                <a:ext uri="{FF2B5EF4-FFF2-40B4-BE49-F238E27FC236}">
                  <a16:creationId xmlns:a16="http://schemas.microsoft.com/office/drawing/2014/main" id="{C4AA96D4-6FC8-9952-5056-A6E74D21EBAF}"/>
                </a:ext>
              </a:extLst>
            </p:cNvPr>
            <p:cNvSpPr/>
            <p:nvPr/>
          </p:nvSpPr>
          <p:spPr>
            <a:xfrm rot="-6603631">
              <a:off x="6568776" y="-1340181"/>
              <a:ext cx="631986" cy="280461"/>
            </a:xfrm>
            <a:custGeom>
              <a:avLst/>
              <a:gdLst/>
              <a:ahLst/>
              <a:cxnLst/>
              <a:rect l="l" t="t" r="r" b="b"/>
              <a:pathLst>
                <a:path w="9609" h="4264" extrusionOk="0">
                  <a:moveTo>
                    <a:pt x="0" y="3997"/>
                  </a:moveTo>
                  <a:lnTo>
                    <a:pt x="9499" y="0"/>
                  </a:lnTo>
                  <a:lnTo>
                    <a:pt x="9609" y="267"/>
                  </a:lnTo>
                  <a:lnTo>
                    <a:pt x="126" y="42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a:extLst>
                <a:ext uri="{FF2B5EF4-FFF2-40B4-BE49-F238E27FC236}">
                  <a16:creationId xmlns:a16="http://schemas.microsoft.com/office/drawing/2014/main" id="{F1ACE96D-087C-F632-DE24-F06C2A9A4541}"/>
                </a:ext>
              </a:extLst>
            </p:cNvPr>
            <p:cNvSpPr/>
            <p:nvPr/>
          </p:nvSpPr>
          <p:spPr>
            <a:xfrm rot="-6603631">
              <a:off x="6870166" y="-1179086"/>
              <a:ext cx="319643" cy="149570"/>
            </a:xfrm>
            <a:custGeom>
              <a:avLst/>
              <a:gdLst/>
              <a:ahLst/>
              <a:cxnLst/>
              <a:rect l="l" t="t" r="r" b="b"/>
              <a:pathLst>
                <a:path w="4860" h="2274" extrusionOk="0">
                  <a:moveTo>
                    <a:pt x="0" y="2007"/>
                  </a:moveTo>
                  <a:lnTo>
                    <a:pt x="4750" y="1"/>
                  </a:lnTo>
                  <a:lnTo>
                    <a:pt x="4859" y="267"/>
                  </a:lnTo>
                  <a:lnTo>
                    <a:pt x="110" y="22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07F5791A-5F7C-1ECA-F2B5-22D7A3F7006F}"/>
              </a:ext>
            </a:extLst>
          </p:cNvPr>
          <p:cNvSpPr>
            <a:spLocks noGrp="1"/>
          </p:cNvSpPr>
          <p:nvPr>
            <p:ph type="title"/>
          </p:nvPr>
        </p:nvSpPr>
        <p:spPr>
          <a:xfrm>
            <a:off x="1358900" y="286038"/>
            <a:ext cx="7704000" cy="572700"/>
          </a:xfrm>
        </p:spPr>
        <p:txBody>
          <a:bodyPr/>
          <a:lstStyle/>
          <a:p>
            <a:r>
              <a:rPr lang="en-US" sz="2400" dirty="0">
                <a:latin typeface="Perpetua" panose="02020502060401020303" pitchFamily="18" charset="0"/>
              </a:rPr>
              <a:t>Criteria for classification of </a:t>
            </a:r>
            <a:br>
              <a:rPr lang="en-US" sz="2400" dirty="0">
                <a:latin typeface="Perpetua" panose="02020502060401020303" pitchFamily="18" charset="0"/>
              </a:rPr>
            </a:br>
            <a:r>
              <a:rPr lang="en-US" sz="2400" dirty="0">
                <a:latin typeface="Perpetua" panose="02020502060401020303" pitchFamily="18" charset="0"/>
              </a:rPr>
              <a:t>Non-Company entities for applicability </a:t>
            </a:r>
            <a:br>
              <a:rPr lang="en-US" sz="2400" dirty="0">
                <a:latin typeface="Perpetua" panose="02020502060401020303" pitchFamily="18" charset="0"/>
              </a:rPr>
            </a:br>
            <a:r>
              <a:rPr lang="en-US" sz="2400" dirty="0">
                <a:latin typeface="Perpetua" panose="02020502060401020303" pitchFamily="18" charset="0"/>
              </a:rPr>
              <a:t>of Accounting Standards</a:t>
            </a:r>
            <a:endParaRPr lang="en-IN" sz="2400" dirty="0">
              <a:latin typeface="Perpetua" panose="02020502060401020303" pitchFamily="18" charset="0"/>
            </a:endParaRPr>
          </a:p>
        </p:txBody>
      </p:sp>
      <p:sp>
        <p:nvSpPr>
          <p:cNvPr id="6" name="Content Placeholder 3">
            <a:extLst>
              <a:ext uri="{FF2B5EF4-FFF2-40B4-BE49-F238E27FC236}">
                <a16:creationId xmlns:a16="http://schemas.microsoft.com/office/drawing/2014/main" id="{C4EF00BC-BD70-5438-57C5-7F110A6656F3}"/>
              </a:ext>
            </a:extLst>
          </p:cNvPr>
          <p:cNvSpPr txBox="1">
            <a:spLocks/>
          </p:cNvSpPr>
          <p:nvPr/>
        </p:nvSpPr>
        <p:spPr>
          <a:xfrm>
            <a:off x="1821659" y="2104462"/>
            <a:ext cx="2023194" cy="1108638"/>
          </a:xfrm>
          <a:prstGeom prst="rect">
            <a:avLst/>
          </a:prstGeom>
          <a:solidFill>
            <a:schemeClr val="accent2">
              <a:lumMod val="75000"/>
            </a:schemeClr>
          </a:solidFill>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1600" dirty="0">
                <a:solidFill>
                  <a:schemeClr val="bg1"/>
                </a:solidFill>
              </a:rPr>
              <a:t>Level – 1</a:t>
            </a:r>
          </a:p>
          <a:p>
            <a:pPr algn="ctr"/>
            <a:r>
              <a:rPr lang="en-IN" sz="1600" dirty="0">
                <a:solidFill>
                  <a:schemeClr val="bg1"/>
                </a:solidFill>
              </a:rPr>
              <a:t>Level – 2</a:t>
            </a:r>
          </a:p>
          <a:p>
            <a:pPr algn="ctr"/>
            <a:r>
              <a:rPr lang="en-IN" sz="1600" dirty="0">
                <a:solidFill>
                  <a:schemeClr val="bg1"/>
                </a:solidFill>
              </a:rPr>
              <a:t>Level – 3</a:t>
            </a:r>
          </a:p>
          <a:p>
            <a:pPr algn="ctr"/>
            <a:r>
              <a:rPr lang="en-IN" sz="1600" dirty="0">
                <a:solidFill>
                  <a:schemeClr val="bg1"/>
                </a:solidFill>
              </a:rPr>
              <a:t>Level – 4 </a:t>
            </a:r>
          </a:p>
        </p:txBody>
      </p:sp>
      <p:cxnSp>
        <p:nvCxnSpPr>
          <p:cNvPr id="8" name="Straight Connector 7">
            <a:extLst>
              <a:ext uri="{FF2B5EF4-FFF2-40B4-BE49-F238E27FC236}">
                <a16:creationId xmlns:a16="http://schemas.microsoft.com/office/drawing/2014/main" id="{BE50B813-F300-1FE1-4C56-5785E27326F8}"/>
              </a:ext>
            </a:extLst>
          </p:cNvPr>
          <p:cNvCxnSpPr>
            <a:cxnSpLocks/>
          </p:cNvCxnSpPr>
          <p:nvPr/>
        </p:nvCxnSpPr>
        <p:spPr>
          <a:xfrm>
            <a:off x="1358900" y="1851733"/>
            <a:ext cx="2933700" cy="164711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D0FF4D-FB7D-7A89-E8E4-2A7A7D67A332}"/>
              </a:ext>
            </a:extLst>
          </p:cNvPr>
          <p:cNvCxnSpPr>
            <a:cxnSpLocks/>
          </p:cNvCxnSpPr>
          <p:nvPr/>
        </p:nvCxnSpPr>
        <p:spPr>
          <a:xfrm flipV="1">
            <a:off x="1358900" y="1822575"/>
            <a:ext cx="2933700" cy="16127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58D9799-34D0-F58E-34F3-2E4C8D377B8B}"/>
              </a:ext>
            </a:extLst>
          </p:cNvPr>
          <p:cNvSpPr txBox="1"/>
          <p:nvPr/>
        </p:nvSpPr>
        <p:spPr>
          <a:xfrm>
            <a:off x="5124822" y="2521308"/>
            <a:ext cx="2660278" cy="1383583"/>
          </a:xfrm>
          <a:prstGeom prst="rect">
            <a:avLst/>
          </a:prstGeom>
          <a:solidFill>
            <a:schemeClr val="accent2"/>
          </a:solidFill>
        </p:spPr>
        <p:txBody>
          <a:bodyPr wrap="square" rtlCol="0">
            <a:spAutoFit/>
          </a:bodyPr>
          <a:lstStyle/>
          <a:p>
            <a:pPr marL="285750" indent="-285750">
              <a:lnSpc>
                <a:spcPct val="150000"/>
              </a:lnSpc>
              <a:buFont typeface="Wingdings" panose="05000000000000000000" pitchFamily="2" charset="2"/>
              <a:buChar char="q"/>
            </a:pPr>
            <a:r>
              <a:rPr lang="en-IN" sz="2900" dirty="0"/>
              <a:t>  MSME</a:t>
            </a:r>
          </a:p>
          <a:p>
            <a:pPr marL="285750" indent="-285750">
              <a:lnSpc>
                <a:spcPct val="150000"/>
              </a:lnSpc>
              <a:buFont typeface="Wingdings" panose="05000000000000000000" pitchFamily="2" charset="2"/>
              <a:buChar char="q"/>
            </a:pPr>
            <a:r>
              <a:rPr lang="en-IN" sz="2900" dirty="0"/>
              <a:t>   Large</a:t>
            </a:r>
          </a:p>
        </p:txBody>
      </p:sp>
    </p:spTree>
    <p:extLst>
      <p:ext uri="{BB962C8B-B14F-4D97-AF65-F5344CB8AC3E}">
        <p14:creationId xmlns:p14="http://schemas.microsoft.com/office/powerpoint/2010/main" val="139209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2">
          <a:extLst>
            <a:ext uri="{FF2B5EF4-FFF2-40B4-BE49-F238E27FC236}">
              <a16:creationId xmlns:a16="http://schemas.microsoft.com/office/drawing/2014/main" id="{D28172DC-9C3B-4B77-4957-D5E17CFAF5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30104B-2813-990D-0187-0AAA93F39810}"/>
              </a:ext>
            </a:extLst>
          </p:cNvPr>
          <p:cNvSpPr txBox="1"/>
          <p:nvPr/>
        </p:nvSpPr>
        <p:spPr>
          <a:xfrm>
            <a:off x="1695450" y="260350"/>
            <a:ext cx="5842000" cy="861774"/>
          </a:xfrm>
          <a:prstGeom prst="rect">
            <a:avLst/>
          </a:prstGeom>
          <a:noFill/>
        </p:spPr>
        <p:txBody>
          <a:bodyPr wrap="square" rtlCol="0">
            <a:spAutoFit/>
          </a:bodyPr>
          <a:lstStyle/>
          <a:p>
            <a:r>
              <a:rPr lang="en-US" sz="1800" dirty="0">
                <a:solidFill>
                  <a:schemeClr val="bg1"/>
                </a:solidFill>
                <a:latin typeface="Perpetua" panose="02020502060401020303" pitchFamily="18" charset="0"/>
              </a:rPr>
              <a:t>MSME means Non-company entities which fulfills the following conditions, at the end of the relevant accounting period </a:t>
            </a:r>
            <a:endParaRPr lang="en-IN" sz="1800" dirty="0">
              <a:solidFill>
                <a:schemeClr val="bg1"/>
              </a:solidFill>
              <a:latin typeface="Perpetua" panose="02020502060401020303" pitchFamily="18" charset="0"/>
            </a:endParaRPr>
          </a:p>
          <a:p>
            <a:endParaRPr lang="en-IN" dirty="0"/>
          </a:p>
        </p:txBody>
      </p:sp>
      <p:graphicFrame>
        <p:nvGraphicFramePr>
          <p:cNvPr id="3" name="Table 2">
            <a:extLst>
              <a:ext uri="{FF2B5EF4-FFF2-40B4-BE49-F238E27FC236}">
                <a16:creationId xmlns:a16="http://schemas.microsoft.com/office/drawing/2014/main" id="{DA6D6E03-18C9-B1F4-4030-F8242217F9C7}"/>
              </a:ext>
            </a:extLst>
          </p:cNvPr>
          <p:cNvGraphicFramePr>
            <a:graphicFrameLocks noGrp="1"/>
          </p:cNvGraphicFramePr>
          <p:nvPr>
            <p:extLst>
              <p:ext uri="{D42A27DB-BD31-4B8C-83A1-F6EECF244321}">
                <p14:modId xmlns:p14="http://schemas.microsoft.com/office/powerpoint/2010/main" val="2687332544"/>
              </p:ext>
            </p:extLst>
          </p:nvPr>
        </p:nvGraphicFramePr>
        <p:xfrm>
          <a:off x="1524000" y="1282700"/>
          <a:ext cx="6096000" cy="3444240"/>
        </p:xfrm>
        <a:graphic>
          <a:graphicData uri="http://schemas.openxmlformats.org/drawingml/2006/table">
            <a:tbl>
              <a:tblPr firstRow="1" bandRow="1">
                <a:tableStyleId>{3D965CBE-3C6C-421F-AE44-3658DA3A7A1C}</a:tableStyleId>
              </a:tblPr>
              <a:tblGrid>
                <a:gridCol w="6096000">
                  <a:extLst>
                    <a:ext uri="{9D8B030D-6E8A-4147-A177-3AD203B41FA5}">
                      <a16:colId xmlns:a16="http://schemas.microsoft.com/office/drawing/2014/main" val="41419717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solidFill>
                        </a:rPr>
                        <a:t>(</a:t>
                      </a:r>
                      <a:r>
                        <a:rPr lang="en-US" sz="1400" dirty="0" err="1">
                          <a:solidFill>
                            <a:schemeClr val="bg1"/>
                          </a:solidFill>
                        </a:rPr>
                        <a:t>i</a:t>
                      </a:r>
                      <a:r>
                        <a:rPr lang="en-US" sz="1400" dirty="0">
                          <a:solidFill>
                            <a:schemeClr val="bg1"/>
                          </a:solidFill>
                        </a:rPr>
                        <a:t>) Entities whose securities are not </a:t>
                      </a:r>
                      <a:r>
                        <a:rPr lang="en-US" sz="1400" b="1" dirty="0">
                          <a:solidFill>
                            <a:schemeClr val="bg1"/>
                          </a:solidFill>
                        </a:rPr>
                        <a:t>listed</a:t>
                      </a:r>
                      <a:r>
                        <a:rPr lang="en-US" sz="1400" dirty="0">
                          <a:solidFill>
                            <a:schemeClr val="bg1"/>
                          </a:solidFill>
                        </a:rPr>
                        <a:t> or are not in the process of listing </a:t>
                      </a:r>
                      <a:r>
                        <a:rPr lang="en-US" sz="1400" u="sng" dirty="0">
                          <a:solidFill>
                            <a:schemeClr val="bg1"/>
                          </a:solidFill>
                        </a:rPr>
                        <a:t>on any stock exchange</a:t>
                      </a:r>
                      <a:r>
                        <a:rPr lang="en-US" sz="1400" dirty="0">
                          <a:solidFill>
                            <a:schemeClr val="bg1"/>
                          </a:solidFill>
                        </a:rPr>
                        <a:t>, whether in India or outside India. </a:t>
                      </a:r>
                      <a:endParaRPr lang="en-IN" sz="1400" dirty="0">
                        <a:solidFill>
                          <a:schemeClr val="bg1"/>
                        </a:solidFill>
                      </a:endParaRPr>
                    </a:p>
                    <a:p>
                      <a:endParaRPr lang="en-IN" dirty="0">
                        <a:solidFill>
                          <a:schemeClr val="bg1"/>
                        </a:solidFill>
                      </a:endParaRPr>
                    </a:p>
                  </a:txBody>
                  <a:tcPr/>
                </a:tc>
                <a:extLst>
                  <a:ext uri="{0D108BD9-81ED-4DB2-BD59-A6C34878D82A}">
                    <a16:rowId xmlns:a16="http://schemas.microsoft.com/office/drawing/2014/main" val="14144626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solidFill>
                        </a:rPr>
                        <a:t>(ii) Entity which is not a Bank, financial institution or and insurance company. </a:t>
                      </a:r>
                      <a:endParaRPr lang="en-IN" sz="1400" dirty="0">
                        <a:solidFill>
                          <a:schemeClr val="bg1"/>
                        </a:solidFill>
                      </a:endParaRPr>
                    </a:p>
                    <a:p>
                      <a:endParaRPr lang="en-IN" dirty="0">
                        <a:solidFill>
                          <a:schemeClr val="bg1"/>
                        </a:solidFill>
                      </a:endParaRPr>
                    </a:p>
                  </a:txBody>
                  <a:tcPr/>
                </a:tc>
                <a:extLst>
                  <a:ext uri="{0D108BD9-81ED-4DB2-BD59-A6C34878D82A}">
                    <a16:rowId xmlns:a16="http://schemas.microsoft.com/office/drawing/2014/main" val="306120929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solidFill>
                        </a:rPr>
                        <a:t>(iii) Whose </a:t>
                      </a:r>
                      <a:r>
                        <a:rPr lang="en-US" sz="1400" b="1" u="sng" dirty="0">
                          <a:solidFill>
                            <a:schemeClr val="bg1"/>
                          </a:solidFill>
                        </a:rPr>
                        <a:t>turnover</a:t>
                      </a:r>
                      <a:r>
                        <a:rPr lang="en-US" sz="1400" u="sng" dirty="0">
                          <a:solidFill>
                            <a:schemeClr val="bg1"/>
                          </a:solidFill>
                        </a:rPr>
                        <a:t> (excluding other income) does not exceed rupees two-fifty crore</a:t>
                      </a:r>
                      <a:r>
                        <a:rPr lang="en-US" sz="1400" dirty="0">
                          <a:solidFill>
                            <a:schemeClr val="bg1"/>
                          </a:solidFill>
                        </a:rPr>
                        <a:t> in the immediately preceding accounting year. </a:t>
                      </a:r>
                      <a:endParaRPr lang="en-IN" sz="1400" dirty="0">
                        <a:solidFill>
                          <a:schemeClr val="bg1"/>
                        </a:solidFill>
                      </a:endParaRPr>
                    </a:p>
                    <a:p>
                      <a:endParaRPr lang="en-IN" dirty="0">
                        <a:solidFill>
                          <a:schemeClr val="bg1"/>
                        </a:solidFill>
                      </a:endParaRPr>
                    </a:p>
                  </a:txBody>
                  <a:tcPr/>
                </a:tc>
                <a:extLst>
                  <a:ext uri="{0D108BD9-81ED-4DB2-BD59-A6C34878D82A}">
                    <a16:rowId xmlns:a16="http://schemas.microsoft.com/office/drawing/2014/main" val="87883248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solidFill>
                        </a:rPr>
                        <a:t>(iv) Which does not have </a:t>
                      </a:r>
                      <a:r>
                        <a:rPr lang="en-US" sz="1400" b="1" dirty="0">
                          <a:solidFill>
                            <a:schemeClr val="bg1"/>
                          </a:solidFill>
                        </a:rPr>
                        <a:t>borrowings</a:t>
                      </a:r>
                      <a:r>
                        <a:rPr lang="en-US" sz="1400" dirty="0">
                          <a:solidFill>
                            <a:schemeClr val="bg1"/>
                          </a:solidFill>
                        </a:rPr>
                        <a:t> in excess of rupees fifty crore </a:t>
                      </a:r>
                      <a:r>
                        <a:rPr lang="en-US" sz="1400" u="sng" dirty="0">
                          <a:solidFill>
                            <a:schemeClr val="bg1"/>
                          </a:solidFill>
                        </a:rPr>
                        <a:t>at any time</a:t>
                      </a:r>
                      <a:r>
                        <a:rPr lang="en-US" sz="1400" dirty="0">
                          <a:solidFill>
                            <a:schemeClr val="bg1"/>
                          </a:solidFill>
                        </a:rPr>
                        <a:t> during the immediately preceding accounting year. </a:t>
                      </a:r>
                      <a:endParaRPr lang="en-IN" sz="1400" dirty="0">
                        <a:solidFill>
                          <a:schemeClr val="bg1"/>
                        </a:solidFill>
                      </a:endParaRPr>
                    </a:p>
                    <a:p>
                      <a:endParaRPr lang="en-IN" dirty="0">
                        <a:solidFill>
                          <a:schemeClr val="bg1"/>
                        </a:solidFill>
                      </a:endParaRPr>
                    </a:p>
                  </a:txBody>
                  <a:tcPr/>
                </a:tc>
                <a:extLst>
                  <a:ext uri="{0D108BD9-81ED-4DB2-BD59-A6C34878D82A}">
                    <a16:rowId xmlns:a16="http://schemas.microsoft.com/office/drawing/2014/main" val="166681974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solidFill>
                        </a:rPr>
                        <a:t>(v) Which is not a </a:t>
                      </a:r>
                      <a:r>
                        <a:rPr lang="en-US" sz="1400" b="1" dirty="0">
                          <a:solidFill>
                            <a:schemeClr val="bg1"/>
                          </a:solidFill>
                        </a:rPr>
                        <a:t>Holding or subsidiary</a:t>
                      </a:r>
                      <a:r>
                        <a:rPr lang="en-US" sz="1400" dirty="0">
                          <a:solidFill>
                            <a:schemeClr val="bg1"/>
                          </a:solidFill>
                        </a:rPr>
                        <a:t> of an entity which is not a MSME. </a:t>
                      </a:r>
                      <a:endParaRPr lang="en-IN" sz="1400" dirty="0">
                        <a:solidFill>
                          <a:schemeClr val="bg1"/>
                        </a:solidFill>
                      </a:endParaRPr>
                    </a:p>
                    <a:p>
                      <a:endParaRPr lang="en-IN" dirty="0">
                        <a:solidFill>
                          <a:schemeClr val="bg1"/>
                        </a:solidFill>
                      </a:endParaRPr>
                    </a:p>
                  </a:txBody>
                  <a:tcPr/>
                </a:tc>
                <a:extLst>
                  <a:ext uri="{0D108BD9-81ED-4DB2-BD59-A6C34878D82A}">
                    <a16:rowId xmlns:a16="http://schemas.microsoft.com/office/drawing/2014/main" val="869312161"/>
                  </a:ext>
                </a:extLst>
              </a:tr>
            </a:tbl>
          </a:graphicData>
        </a:graphic>
      </p:graphicFrame>
    </p:spTree>
    <p:extLst>
      <p:ext uri="{BB962C8B-B14F-4D97-AF65-F5344CB8AC3E}">
        <p14:creationId xmlns:p14="http://schemas.microsoft.com/office/powerpoint/2010/main" val="406733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2">
          <a:extLst>
            <a:ext uri="{FF2B5EF4-FFF2-40B4-BE49-F238E27FC236}">
              <a16:creationId xmlns:a16="http://schemas.microsoft.com/office/drawing/2014/main" id="{F101A356-0F72-4EE5-0F7D-D9B94A1CAB1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6698EE-2049-3F75-3216-8767FD1B2B20}"/>
              </a:ext>
            </a:extLst>
          </p:cNvPr>
          <p:cNvSpPr txBox="1"/>
          <p:nvPr/>
        </p:nvSpPr>
        <p:spPr>
          <a:xfrm>
            <a:off x="2290254" y="419099"/>
            <a:ext cx="4864100" cy="523220"/>
          </a:xfrm>
          <a:prstGeom prst="rect">
            <a:avLst/>
          </a:prstGeom>
          <a:noFill/>
        </p:spPr>
        <p:txBody>
          <a:bodyPr wrap="square" rtlCol="0">
            <a:spAutoFit/>
          </a:bodyPr>
          <a:lstStyle/>
          <a:p>
            <a:pPr algn="ctr"/>
            <a:r>
              <a:rPr lang="en-IN" sz="2800" dirty="0">
                <a:solidFill>
                  <a:schemeClr val="bg1"/>
                </a:solidFill>
                <a:latin typeface="Perpetua" panose="02020502060401020303" pitchFamily="18" charset="0"/>
              </a:rPr>
              <a:t>AS Applicability Summary</a:t>
            </a:r>
          </a:p>
        </p:txBody>
      </p:sp>
      <p:graphicFrame>
        <p:nvGraphicFramePr>
          <p:cNvPr id="4" name="Content Placeholder 3">
            <a:extLst>
              <a:ext uri="{FF2B5EF4-FFF2-40B4-BE49-F238E27FC236}">
                <a16:creationId xmlns:a16="http://schemas.microsoft.com/office/drawing/2014/main" id="{38439B23-C445-8821-20C6-CF3D463D7340}"/>
              </a:ext>
            </a:extLst>
          </p:cNvPr>
          <p:cNvGraphicFramePr>
            <a:graphicFrameLocks/>
          </p:cNvGraphicFramePr>
          <p:nvPr>
            <p:extLst>
              <p:ext uri="{D42A27DB-BD31-4B8C-83A1-F6EECF244321}">
                <p14:modId xmlns:p14="http://schemas.microsoft.com/office/powerpoint/2010/main" val="303543644"/>
              </p:ext>
            </p:extLst>
          </p:nvPr>
        </p:nvGraphicFramePr>
        <p:xfrm>
          <a:off x="1964964" y="1476051"/>
          <a:ext cx="5514680" cy="2682240"/>
        </p:xfrm>
        <a:graphic>
          <a:graphicData uri="http://schemas.openxmlformats.org/drawingml/2006/table">
            <a:tbl>
              <a:tblPr firstRow="1" bandRow="1">
                <a:tableStyleId>{21E4AEA4-8DFA-4A89-87EB-49C32662AFE0}</a:tableStyleId>
              </a:tblPr>
              <a:tblGrid>
                <a:gridCol w="2638027">
                  <a:extLst>
                    <a:ext uri="{9D8B030D-6E8A-4147-A177-3AD203B41FA5}">
                      <a16:colId xmlns:a16="http://schemas.microsoft.com/office/drawing/2014/main" val="20000"/>
                    </a:ext>
                  </a:extLst>
                </a:gridCol>
                <a:gridCol w="1245550">
                  <a:extLst>
                    <a:ext uri="{9D8B030D-6E8A-4147-A177-3AD203B41FA5}">
                      <a16:colId xmlns:a16="http://schemas.microsoft.com/office/drawing/2014/main" val="20001"/>
                    </a:ext>
                  </a:extLst>
                </a:gridCol>
                <a:gridCol w="1631103">
                  <a:extLst>
                    <a:ext uri="{9D8B030D-6E8A-4147-A177-3AD203B41FA5}">
                      <a16:colId xmlns:a16="http://schemas.microsoft.com/office/drawing/2014/main" val="20002"/>
                    </a:ext>
                  </a:extLst>
                </a:gridCol>
              </a:tblGrid>
              <a:tr h="370840">
                <a:tc>
                  <a:txBody>
                    <a:bodyPr/>
                    <a:lstStyle/>
                    <a:p>
                      <a:endParaRPr lang="en-IN" sz="2000" dirty="0"/>
                    </a:p>
                  </a:txBody>
                  <a:tcPr/>
                </a:tc>
                <a:tc>
                  <a:txBody>
                    <a:bodyPr/>
                    <a:lstStyle/>
                    <a:p>
                      <a:pPr algn="ctr"/>
                      <a:r>
                        <a:rPr lang="en-IN" sz="2000" dirty="0"/>
                        <a:t>Large</a:t>
                      </a:r>
                    </a:p>
                  </a:txBody>
                  <a:tcPr/>
                </a:tc>
                <a:tc>
                  <a:txBody>
                    <a:bodyPr/>
                    <a:lstStyle/>
                    <a:p>
                      <a:pPr algn="ctr"/>
                      <a:r>
                        <a:rPr lang="en-IN" sz="2000" dirty="0"/>
                        <a:t>MSME</a:t>
                      </a:r>
                    </a:p>
                  </a:txBody>
                  <a:tcPr/>
                </a:tc>
                <a:extLst>
                  <a:ext uri="{0D108BD9-81ED-4DB2-BD59-A6C34878D82A}">
                    <a16:rowId xmlns:a16="http://schemas.microsoft.com/office/drawing/2014/main" val="10001"/>
                  </a:ext>
                </a:extLst>
              </a:tr>
              <a:tr h="370840">
                <a:tc>
                  <a:txBody>
                    <a:bodyPr/>
                    <a:lstStyle/>
                    <a:p>
                      <a:r>
                        <a:rPr lang="en-IN" sz="2000" dirty="0"/>
                        <a:t>Listed</a:t>
                      </a:r>
                    </a:p>
                  </a:txBody>
                  <a:tcPr/>
                </a:tc>
                <a:tc>
                  <a:txBody>
                    <a:bodyPr/>
                    <a:lstStyle/>
                    <a:p>
                      <a:pPr algn="ctr"/>
                      <a:r>
                        <a:rPr lang="en-IN" sz="2000" dirty="0"/>
                        <a:t>Yes</a:t>
                      </a:r>
                    </a:p>
                  </a:txBody>
                  <a:tcPr/>
                </a:tc>
                <a:tc>
                  <a:txBody>
                    <a:bodyPr/>
                    <a:lstStyle/>
                    <a:p>
                      <a:pPr algn="ctr"/>
                      <a:r>
                        <a:rPr lang="en-IN" sz="2000" dirty="0"/>
                        <a:t>-</a:t>
                      </a:r>
                    </a:p>
                  </a:txBody>
                  <a:tcPr/>
                </a:tc>
                <a:extLst>
                  <a:ext uri="{0D108BD9-81ED-4DB2-BD59-A6C34878D82A}">
                    <a16:rowId xmlns:a16="http://schemas.microsoft.com/office/drawing/2014/main" val="10002"/>
                  </a:ext>
                </a:extLst>
              </a:tr>
              <a:tr h="370840">
                <a:tc>
                  <a:txBody>
                    <a:bodyPr/>
                    <a:lstStyle/>
                    <a:p>
                      <a:r>
                        <a:rPr lang="en-IN" sz="2000" dirty="0"/>
                        <a:t>Banks, FI, Insurance</a:t>
                      </a:r>
                    </a:p>
                  </a:txBody>
                  <a:tcPr/>
                </a:tc>
                <a:tc>
                  <a:txBody>
                    <a:bodyPr/>
                    <a:lstStyle/>
                    <a:p>
                      <a:pPr algn="ctr"/>
                      <a:r>
                        <a:rPr lang="en-IN" sz="2000" dirty="0"/>
                        <a:t>Yes</a:t>
                      </a:r>
                    </a:p>
                  </a:txBody>
                  <a:tcPr/>
                </a:tc>
                <a:tc>
                  <a:txBody>
                    <a:bodyPr/>
                    <a:lstStyle/>
                    <a:p>
                      <a:pPr algn="ctr"/>
                      <a:r>
                        <a:rPr lang="en-IN" sz="2000" dirty="0"/>
                        <a:t>-</a:t>
                      </a:r>
                    </a:p>
                  </a:txBody>
                  <a:tcPr/>
                </a:tc>
                <a:extLst>
                  <a:ext uri="{0D108BD9-81ED-4DB2-BD59-A6C34878D82A}">
                    <a16:rowId xmlns:a16="http://schemas.microsoft.com/office/drawing/2014/main" val="10003"/>
                  </a:ext>
                </a:extLst>
              </a:tr>
              <a:tr h="370840">
                <a:tc>
                  <a:txBody>
                    <a:bodyPr/>
                    <a:lstStyle/>
                    <a:p>
                      <a:r>
                        <a:rPr lang="en-IN" sz="2000" dirty="0"/>
                        <a:t>Turnover</a:t>
                      </a:r>
                    </a:p>
                  </a:txBody>
                  <a:tcPr/>
                </a:tc>
                <a:tc>
                  <a:txBody>
                    <a:bodyPr/>
                    <a:lstStyle/>
                    <a:p>
                      <a:pPr algn="ctr"/>
                      <a:r>
                        <a:rPr lang="en-IN" sz="2000" dirty="0"/>
                        <a:t>&gt; 250 Cr.</a:t>
                      </a:r>
                    </a:p>
                  </a:txBody>
                  <a:tcPr/>
                </a:tc>
                <a:tc>
                  <a:txBody>
                    <a:bodyPr/>
                    <a:lstStyle/>
                    <a:p>
                      <a:pPr algn="ctr"/>
                      <a:r>
                        <a:rPr lang="en-IN" sz="2000" dirty="0" err="1"/>
                        <a:t>Upto</a:t>
                      </a:r>
                      <a:r>
                        <a:rPr lang="en-IN" sz="2000" dirty="0"/>
                        <a:t> 250</a:t>
                      </a:r>
                      <a:r>
                        <a:rPr lang="en-IN" sz="2000" baseline="0" dirty="0"/>
                        <a:t> Cr.</a:t>
                      </a:r>
                      <a:endParaRPr lang="en-IN" sz="2000" dirty="0"/>
                    </a:p>
                  </a:txBody>
                  <a:tcPr/>
                </a:tc>
                <a:extLst>
                  <a:ext uri="{0D108BD9-81ED-4DB2-BD59-A6C34878D82A}">
                    <a16:rowId xmlns:a16="http://schemas.microsoft.com/office/drawing/2014/main" val="10004"/>
                  </a:ext>
                </a:extLst>
              </a:tr>
              <a:tr h="370840">
                <a:tc>
                  <a:txBody>
                    <a:bodyPr/>
                    <a:lstStyle/>
                    <a:p>
                      <a:r>
                        <a:rPr lang="en-IN" sz="2000" dirty="0"/>
                        <a:t>Borrowings</a:t>
                      </a:r>
                    </a:p>
                  </a:txBody>
                  <a:tcPr/>
                </a:tc>
                <a:tc>
                  <a:txBody>
                    <a:bodyPr/>
                    <a:lstStyle/>
                    <a:p>
                      <a:pPr algn="ctr"/>
                      <a:r>
                        <a:rPr lang="en-IN" sz="2000" dirty="0"/>
                        <a:t>&gt; 50 Cr.</a:t>
                      </a:r>
                    </a:p>
                  </a:txBody>
                  <a:tcPr/>
                </a:tc>
                <a:tc>
                  <a:txBody>
                    <a:bodyPr/>
                    <a:lstStyle/>
                    <a:p>
                      <a:pPr algn="ctr"/>
                      <a:r>
                        <a:rPr lang="en-IN" sz="2000" dirty="0" err="1"/>
                        <a:t>upto</a:t>
                      </a:r>
                      <a:r>
                        <a:rPr lang="en-IN" sz="2000" dirty="0"/>
                        <a:t> </a:t>
                      </a:r>
                      <a:r>
                        <a:rPr lang="en-IN" sz="2000" baseline="0" dirty="0"/>
                        <a:t>50 Cr.</a:t>
                      </a:r>
                      <a:endParaRPr lang="en-IN" sz="2000" dirty="0"/>
                    </a:p>
                  </a:txBody>
                  <a:tcPr/>
                </a:tc>
                <a:extLst>
                  <a:ext uri="{0D108BD9-81ED-4DB2-BD59-A6C34878D82A}">
                    <a16:rowId xmlns:a16="http://schemas.microsoft.com/office/drawing/2014/main" val="10005"/>
                  </a:ext>
                </a:extLst>
              </a:tr>
              <a:tr h="263024">
                <a:tc>
                  <a:txBody>
                    <a:bodyPr/>
                    <a:lstStyle/>
                    <a:p>
                      <a:r>
                        <a:rPr lang="en-IN" sz="2000" dirty="0"/>
                        <a:t>Holding or Subsidiary of</a:t>
                      </a:r>
                      <a:r>
                        <a:rPr lang="en-IN" sz="2000" baseline="0" dirty="0"/>
                        <a:t> any one of above</a:t>
                      </a:r>
                      <a:endParaRPr lang="en-IN" sz="2000" dirty="0"/>
                    </a:p>
                  </a:txBody>
                  <a:tcPr/>
                </a:tc>
                <a:tc>
                  <a:txBody>
                    <a:bodyPr/>
                    <a:lstStyle/>
                    <a:p>
                      <a:pPr algn="ctr"/>
                      <a:r>
                        <a:rPr lang="en-IN" sz="2000" dirty="0"/>
                        <a:t>Yes</a:t>
                      </a:r>
                    </a:p>
                  </a:txBody>
                  <a:tcPr/>
                </a:tc>
                <a:tc>
                  <a:txBody>
                    <a:bodyPr/>
                    <a:lstStyle/>
                    <a:p>
                      <a:pPr algn="ctr"/>
                      <a:r>
                        <a:rPr lang="en-IN" sz="2000" dirty="0"/>
                        <a: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33161784"/>
      </p:ext>
    </p:extLst>
  </p:cSld>
  <p:clrMapOvr>
    <a:masterClrMapping/>
  </p:clrMapOvr>
</p:sld>
</file>

<file path=ppt/theme/theme1.xml><?xml version="1.0" encoding="utf-8"?>
<a:theme xmlns:a="http://schemas.openxmlformats.org/drawingml/2006/main" name="Account-based Marketing Agency (ABM) by Slidesgo">
  <a:themeElements>
    <a:clrScheme name="Simple Light">
      <a:dk1>
        <a:srgbClr val="1D2F39"/>
      </a:dk1>
      <a:lt1>
        <a:srgbClr val="F8FBFD"/>
      </a:lt1>
      <a:dk2>
        <a:srgbClr val="A9CBD9"/>
      </a:dk2>
      <a:lt2>
        <a:srgbClr val="4A82A1"/>
      </a:lt2>
      <a:accent1>
        <a:srgbClr val="ABD94A"/>
      </a:accent1>
      <a:accent2>
        <a:srgbClr val="F2B05E"/>
      </a:accent2>
      <a:accent3>
        <a:srgbClr val="8C524D"/>
      </a:accent3>
      <a:accent4>
        <a:srgbClr val="FFFFFF"/>
      </a:accent4>
      <a:accent5>
        <a:srgbClr val="FFFFFF"/>
      </a:accent5>
      <a:accent6>
        <a:srgbClr val="FFFFFF"/>
      </a:accent6>
      <a:hlink>
        <a:srgbClr val="F8FB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6487</Words>
  <Application>Microsoft Office PowerPoint</Application>
  <PresentationFormat>On-screen Show (16:9)</PresentationFormat>
  <Paragraphs>780</Paragraphs>
  <Slides>65</Slides>
  <Notes>62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65</vt:i4>
      </vt:variant>
    </vt:vector>
  </HeadingPairs>
  <TitlesOfParts>
    <vt:vector size="79" baseType="lpstr">
      <vt:lpstr>Roboto</vt:lpstr>
      <vt:lpstr>Bebas Neue</vt:lpstr>
      <vt:lpstr>Proxima Nova</vt:lpstr>
      <vt:lpstr>Tw Cen MT</vt:lpstr>
      <vt:lpstr>Arial (Headings)</vt:lpstr>
      <vt:lpstr>Ubuntu</vt:lpstr>
      <vt:lpstr>Arial Narrow</vt:lpstr>
      <vt:lpstr>Arial</vt:lpstr>
      <vt:lpstr>Arial </vt:lpstr>
      <vt:lpstr>Wingdings</vt:lpstr>
      <vt:lpstr>Perpetua</vt:lpstr>
      <vt:lpstr>Antonio</vt:lpstr>
      <vt:lpstr>Account-based Marketing Agency (ABM) by Slidesgo</vt:lpstr>
      <vt:lpstr>Slidesgo Final Pages</vt:lpstr>
      <vt:lpstr>Attention CAs: New Financial Statement Formats Applicable for Non Corporate Entity Effective Today</vt:lpstr>
      <vt:lpstr>Goodbye Old-School, Hello Standardization! </vt:lpstr>
      <vt:lpstr>QUALITIES OF A FINANCIAL STATEMENT</vt:lpstr>
      <vt:lpstr>PowerPoint Presentation</vt:lpstr>
      <vt:lpstr>Background</vt:lpstr>
      <vt:lpstr>Users or primary users of  financial information</vt:lpstr>
      <vt:lpstr>Criteria for classification of  Non-Company entities for applicability  of Accounting Standards</vt:lpstr>
      <vt:lpstr>PowerPoint Presentation</vt:lpstr>
      <vt:lpstr>PowerPoint Presentation</vt:lpstr>
      <vt:lpstr>PowerPoint Presentation</vt:lpstr>
      <vt:lpstr>PowerPoint Presentation</vt:lpstr>
      <vt:lpstr>PowerPoint Presentation</vt:lpstr>
      <vt:lpstr>Compliance with Accounting Standards</vt:lpstr>
      <vt:lpstr>Audit of Financial Statements</vt:lpstr>
      <vt:lpstr>Key ICDS Provisions That May Require Auditor Attention </vt:lpstr>
      <vt:lpstr>Old Format</vt:lpstr>
      <vt:lpstr> Old Formats No Longer Acceptable</vt:lpstr>
      <vt:lpstr>ICAI is Not Suggesting,  It’s Mandating!</vt:lpstr>
      <vt:lpstr>The New Financial Statement Structure – An Overview</vt:lpstr>
      <vt:lpstr>Who is Affected?</vt:lpstr>
      <vt:lpstr>The New Uniform Format – What’s Changing?</vt:lpstr>
      <vt:lpstr>Comparative Figures – Now Mandatory!</vt:lpstr>
      <vt:lpstr>Before vs. After: The New vs. Old Format</vt:lpstr>
      <vt:lpstr>Consequences of  Non-Compliance</vt:lpstr>
      <vt:lpstr>PowerPoint Presentation</vt:lpstr>
      <vt:lpstr>GENERAL INSTRUCTIONS FOR PREPARATION OF BALANCE SHEET AND STATEMENT OF PROFIT AND LOSS OF A NON-CORPORATE ENTITY</vt:lpstr>
      <vt:lpstr>In Continuation to previous slide</vt:lpstr>
      <vt:lpstr>In Continuation to previous slide</vt:lpstr>
      <vt:lpstr>In Continuation to previous slide</vt:lpstr>
      <vt:lpstr>In Continuation to previous slide</vt:lpstr>
      <vt:lpstr>PowerPoint Presentation</vt:lpstr>
      <vt:lpstr>Classification of Assets &amp; Liabilities</vt:lpstr>
      <vt:lpstr>(A) Owners’ Funds  For each owner capital/current account, following items for the year to be disclosed separately: (a) opening balance; (b) capital Introduced/Contributed during the year; (c) remuneration for the year; (d) interest for the year; (e) withdrawals during the year; (f) share of profit or loss for the year (share in % and amount); (g) closing balance.</vt:lpstr>
      <vt:lpstr>PowerPoint Presentation</vt:lpstr>
      <vt:lpstr>(B) Reserves and Surplus  (i) Reserves and Surplus shall be classified as:    (a) Capital Reserves;    (b) Revaluation Reserve;    (c) Other Reserves – (specify the nature and purpose of each            reserve and the amount in respect thereof);    (d) Undistributed Surplus i.e. balance in Statement of Profit and Loss.  (ii) Debit balance of statement of profit and loss shall be shown as a      negative figure under the head ‘Undistributed Surplus’. Similarly, the      balance of ‘Reserves and Surplus’, after adjusting negative balance of      surplus, if any, shall be shown under the head ‘Reserves and Surplus’      even if the resulting figure is in the negative.</vt:lpstr>
      <vt:lpstr>(C) Long-Term Borrowings  (i) Long-term borrowings shall be classified as:      (a) Term loans            From banks            From other parties   (b) Deferred payment liabilities.   (c) Loans and advances from related parties.   (d) Long term maturities of finance lease obligations   (e) Other loans and advances (specify nature).  (ii) Borrowings shall further be sub-classified as secured and unsecured.      Nature of security shall be specified separately in each case.  (iii) Where loans have been guaranteed by partners/proprietor/owners or      others, the aggregate amount of such loans under each head shall be disclosed.  (iv) Terms of repayment of term loans and other loans shall be stated.</vt:lpstr>
      <vt:lpstr>(D) Long-Term Provisions  The amounts shall be classified as:    (a) Provision for employee benefits.    (b) Others (specify nature).  (E) Short-term borrowings  (i) Short-term borrowings shall be classified as:     (a) Loans repayable on demand             - From banks             - From other parties     (b) Loans and advances from related parties.     (c) Other loans and advances (specify nature). (ii) Borrowings shall further be sub-classified as secured and unsecured.      Nature of security shall be specified separately in each case. (iii) Where loans have been guaranteed by partners/proprietor/ owners or       others, the aggregate amount of such loans under each head shall be disclosed. (iv) current maturities of Long term borrowings shall be disclosed separately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provisions of this Part shall be applied to the income and      expenditure account in like manner as they apply to a statement of profit and      loss.  2. (A) Revenue from operations shall disclose separately in the notes revenue from –           (a) Sale of products;                Less: Excise duty           (b) Sale of services;           (c) Other operating revenues;     (B) In respect of a finance Non-Corporate entity, revenue from operations shall           include revenue from –           (a) Interest; and           (b) Other financial services.</vt:lpstr>
      <vt:lpstr>3. Finance Costs Finance costs shall be classified as:       (a) Interest expense (other than interest on partners’/members’ capital);       (b) Interest on partners’/members’ capital;       (c) Other borrowing costs;       (d) Applicable net gain/loss on foreign currency transactions and translation.  4. Other Income Other income shall be classified as:      (a) Interest Income;      (b) Dividend Income;      (c) Net gain/loss on sale of investments;      (d) Other non-operating income (net of expenses directly attributable to such income). </vt:lpstr>
      <vt:lpstr>5. Following shall be disclosed by way of notes regarding aggregate expenditure     and income on the following items:— (i) (a) Employee Benefits Expense showing separately (i) salaries and wages, (ii) Contribution to       provident and other funds, (iii) staff welfare expenses; (b) Any item of income or expenditure which exceeds one per cent of the revenue from operations or       Rs.1,00,000 whichever is higher; (c) Adjustments to the carrying amount of investments; (d) Net gain or loss on foreign currency transaction and translation (other than considered as           finance cost); (e) Details of items of exceptional and extraordinary nature; (f) Prior period items.  (ii) Expenditure incurred on each of the following items, separately for each item: — (a) Consumption of stores and spare parts; (b) Power and fuel; (c) Rent; (d) Repairs to buildings; (e) Repairs to machinery; (f) Insurance; (g) Rates and taxes, excluding, taxes on income; (h) Miscellaneous expenses.</vt:lpstr>
      <vt:lpstr>Using Generic or Outdated Accounting Policies</vt:lpstr>
      <vt:lpstr>Skipping or Summarizing  Required Disclosures</vt:lpstr>
      <vt:lpstr>Mixing Tax and Accounting Figures Without Proper Reconciliation</vt:lpstr>
      <vt:lpstr>Notes to Accounts – More Details Required!</vt:lpstr>
      <vt:lpstr>Significant Accounting Policies – Mandatory Disclosure</vt:lpstr>
      <vt:lpstr>Revenue Recognition (AS 9) – Align with ICAI Guidelines</vt:lpstr>
      <vt:lpstr>Revenue Recognition – AS 9 Compliance</vt:lpstr>
      <vt:lpstr>Related Party Transactions (AS 18) – New Disclosure Norms</vt:lpstr>
      <vt:lpstr> Basis of Preparation &amp; Key Judgments – Required Disclosure</vt:lpstr>
      <vt:lpstr>Cash Flow Statement – Key Changes</vt:lpstr>
      <vt:lpstr>One Format for All – No More Creativity!</vt:lpstr>
      <vt:lpstr>Why Compliance Matters?</vt:lpstr>
      <vt:lpstr>What Happens If You Don’t Comply?</vt:lpstr>
      <vt:lpstr>How to Implement the New Financial Statement Format?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CAs: New Financial Statement Formats Effective Today</dc:title>
  <dc:creator>HP</dc:creator>
  <cp:lastModifiedBy>JITEN TRIVEDI</cp:lastModifiedBy>
  <cp:revision>35</cp:revision>
  <dcterms:modified xsi:type="dcterms:W3CDTF">2025-04-14T12:02:44Z</dcterms:modified>
</cp:coreProperties>
</file>