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403" r:id="rId3"/>
    <p:sldId id="293" r:id="rId4"/>
    <p:sldId id="345" r:id="rId5"/>
    <p:sldId id="428" r:id="rId6"/>
    <p:sldId id="366" r:id="rId7"/>
    <p:sldId id="408" r:id="rId8"/>
    <p:sldId id="346" r:id="rId9"/>
    <p:sldId id="424" r:id="rId10"/>
    <p:sldId id="349" r:id="rId11"/>
    <p:sldId id="351" r:id="rId12"/>
    <p:sldId id="352" r:id="rId13"/>
    <p:sldId id="353" r:id="rId14"/>
    <p:sldId id="356" r:id="rId15"/>
    <p:sldId id="357" r:id="rId16"/>
    <p:sldId id="364" r:id="rId17"/>
    <p:sldId id="358" r:id="rId18"/>
    <p:sldId id="410" r:id="rId19"/>
    <p:sldId id="359" r:id="rId20"/>
    <p:sldId id="360" r:id="rId21"/>
    <p:sldId id="363" r:id="rId22"/>
    <p:sldId id="425" r:id="rId23"/>
    <p:sldId id="373" r:id="rId24"/>
    <p:sldId id="367" r:id="rId25"/>
    <p:sldId id="371" r:id="rId26"/>
    <p:sldId id="372" r:id="rId27"/>
    <p:sldId id="369" r:id="rId28"/>
    <p:sldId id="368" r:id="rId29"/>
    <p:sldId id="362" r:id="rId30"/>
    <p:sldId id="370" r:id="rId31"/>
    <p:sldId id="374" r:id="rId32"/>
    <p:sldId id="377" r:id="rId33"/>
    <p:sldId id="378" r:id="rId34"/>
    <p:sldId id="379" r:id="rId35"/>
    <p:sldId id="381" r:id="rId36"/>
    <p:sldId id="382" r:id="rId37"/>
    <p:sldId id="434" r:id="rId38"/>
    <p:sldId id="437" r:id="rId39"/>
    <p:sldId id="405" r:id="rId40"/>
    <p:sldId id="435" r:id="rId41"/>
    <p:sldId id="406" r:id="rId42"/>
    <p:sldId id="441" r:id="rId43"/>
    <p:sldId id="433" r:id="rId44"/>
    <p:sldId id="439" r:id="rId45"/>
    <p:sldId id="404" r:id="rId46"/>
    <p:sldId id="402" r:id="rId47"/>
    <p:sldId id="401" r:id="rId48"/>
    <p:sldId id="426" r:id="rId49"/>
    <p:sldId id="392" r:id="rId50"/>
    <p:sldId id="397" r:id="rId51"/>
    <p:sldId id="416" r:id="rId52"/>
    <p:sldId id="390" r:id="rId53"/>
    <p:sldId id="394" r:id="rId54"/>
    <p:sldId id="395" r:id="rId55"/>
    <p:sldId id="396" r:id="rId56"/>
    <p:sldId id="380" r:id="rId57"/>
    <p:sldId id="414" r:id="rId58"/>
    <p:sldId id="442" r:id="rId59"/>
    <p:sldId id="443" r:id="rId60"/>
    <p:sldId id="398" r:id="rId61"/>
    <p:sldId id="365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4FC115-95E1-45E0-85F9-8172E0C7CA4E}">
          <p14:sldIdLst>
            <p14:sldId id="256"/>
            <p14:sldId id="403"/>
            <p14:sldId id="293"/>
            <p14:sldId id="345"/>
            <p14:sldId id="428"/>
            <p14:sldId id="366"/>
            <p14:sldId id="408"/>
            <p14:sldId id="346"/>
            <p14:sldId id="424"/>
            <p14:sldId id="349"/>
            <p14:sldId id="351"/>
            <p14:sldId id="352"/>
            <p14:sldId id="353"/>
            <p14:sldId id="356"/>
            <p14:sldId id="357"/>
            <p14:sldId id="364"/>
            <p14:sldId id="358"/>
            <p14:sldId id="410"/>
            <p14:sldId id="359"/>
            <p14:sldId id="360"/>
            <p14:sldId id="363"/>
            <p14:sldId id="425"/>
            <p14:sldId id="373"/>
            <p14:sldId id="367"/>
            <p14:sldId id="371"/>
            <p14:sldId id="372"/>
            <p14:sldId id="369"/>
            <p14:sldId id="368"/>
            <p14:sldId id="362"/>
            <p14:sldId id="370"/>
            <p14:sldId id="374"/>
            <p14:sldId id="377"/>
            <p14:sldId id="378"/>
            <p14:sldId id="379"/>
            <p14:sldId id="381"/>
            <p14:sldId id="382"/>
            <p14:sldId id="434"/>
            <p14:sldId id="437"/>
            <p14:sldId id="405"/>
            <p14:sldId id="435"/>
            <p14:sldId id="406"/>
            <p14:sldId id="441"/>
            <p14:sldId id="433"/>
            <p14:sldId id="439"/>
            <p14:sldId id="404"/>
            <p14:sldId id="402"/>
            <p14:sldId id="401"/>
            <p14:sldId id="426"/>
            <p14:sldId id="392"/>
            <p14:sldId id="397"/>
            <p14:sldId id="416"/>
            <p14:sldId id="390"/>
            <p14:sldId id="394"/>
            <p14:sldId id="395"/>
            <p14:sldId id="396"/>
            <p14:sldId id="380"/>
            <p14:sldId id="414"/>
            <p14:sldId id="442"/>
            <p14:sldId id="443"/>
            <p14:sldId id="398"/>
            <p14:sldId id="3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Hospitality</c:v>
                </c:pt>
                <c:pt idx="1">
                  <c:v>Transport</c:v>
                </c:pt>
                <c:pt idx="2">
                  <c:v>Real Estate</c:v>
                </c:pt>
                <c:pt idx="3">
                  <c:v>manufacturing</c:v>
                </c:pt>
                <c:pt idx="4">
                  <c:v>Govt Services</c:v>
                </c:pt>
                <c:pt idx="5">
                  <c:v>Construction</c:v>
                </c:pt>
                <c:pt idx="6">
                  <c:v>Finance</c:v>
                </c:pt>
                <c:pt idx="7">
                  <c:v>Retail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14.5</c:v>
                </c:pt>
                <c:pt idx="1">
                  <c:v>8.6999999999999993</c:v>
                </c:pt>
                <c:pt idx="2">
                  <c:v>5.5</c:v>
                </c:pt>
                <c:pt idx="3">
                  <c:v>4.3</c:v>
                </c:pt>
                <c:pt idx="4">
                  <c:v>4.0999999999999996</c:v>
                </c:pt>
                <c:pt idx="5">
                  <c:v>-7.5</c:v>
                </c:pt>
                <c:pt idx="6">
                  <c:v>-3.1</c:v>
                </c:pt>
                <c:pt idx="7">
                  <c:v>-2.2000000000000002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0-4B24-B276-26DAC76D8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408304400"/>
        <c:axId val="1408322160"/>
      </c:barChart>
      <c:valAx>
        <c:axId val="140832216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08304400"/>
        <c:crosses val="autoZero"/>
        <c:crossBetween val="between"/>
      </c:valAx>
      <c:catAx>
        <c:axId val="140830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322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Indian CAs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1B-4576-8398-D81CA44A96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1B-4576-8398-D81CA44A969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1B-4576-8398-D81CA44A969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61B-4576-8398-D81CA44A969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61B-4576-8398-D81CA44A96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61B-4576-8398-D81CA44A969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61B-4576-8398-D81CA44A969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61B-4576-8398-D81CA44A9694}"/>
              </c:ext>
            </c:extLst>
          </c:dPt>
          <c:dLbls>
            <c:dLbl>
              <c:idx val="0"/>
              <c:layout>
                <c:manualLayout>
                  <c:x val="5.7148574143074428E-3"/>
                  <c:y val="3.8657615639807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1B-4576-8398-D81CA44A9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Independent Practice</c:v>
                </c:pt>
                <c:pt idx="1">
                  <c:v>Consultancy</c:v>
                </c:pt>
                <c:pt idx="2">
                  <c:v>Oil &amp; Gas</c:v>
                </c:pt>
                <c:pt idx="3">
                  <c:v>Banking &amp; Financials</c:v>
                </c:pt>
                <c:pt idx="4">
                  <c:v>Infrastructure</c:v>
                </c:pt>
                <c:pt idx="5">
                  <c:v>Hospitality </c:v>
                </c:pt>
                <c:pt idx="6">
                  <c:v>Retail</c:v>
                </c:pt>
                <c:pt idx="7">
                  <c:v>Trading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25</c:v>
                </c:pt>
                <c:pt idx="1">
                  <c:v>40</c:v>
                </c:pt>
                <c:pt idx="2">
                  <c:v>50</c:v>
                </c:pt>
                <c:pt idx="3">
                  <c:v>40</c:v>
                </c:pt>
                <c:pt idx="4">
                  <c:v>60</c:v>
                </c:pt>
                <c:pt idx="5">
                  <c:v>40</c:v>
                </c:pt>
                <c:pt idx="6">
                  <c:v>60</c:v>
                </c:pt>
                <c:pt idx="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7-4187-9136-2EF40A89DFB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svg"/><Relationship Id="rId1" Type="http://schemas.openxmlformats.org/officeDocument/2006/relationships/image" Target="../media/image40.png"/><Relationship Id="rId6" Type="http://schemas.openxmlformats.org/officeDocument/2006/relationships/image" Target="../media/image62.svg"/><Relationship Id="rId5" Type="http://schemas.openxmlformats.org/officeDocument/2006/relationships/image" Target="../media/image38.png"/><Relationship Id="rId4" Type="http://schemas.openxmlformats.org/officeDocument/2006/relationships/image" Target="../media/image6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sv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svg"/><Relationship Id="rId1" Type="http://schemas.openxmlformats.org/officeDocument/2006/relationships/image" Target="../media/image40.png"/><Relationship Id="rId6" Type="http://schemas.openxmlformats.org/officeDocument/2006/relationships/image" Target="../media/image62.svg"/><Relationship Id="rId5" Type="http://schemas.openxmlformats.org/officeDocument/2006/relationships/image" Target="../media/image38.png"/><Relationship Id="rId4" Type="http://schemas.openxmlformats.org/officeDocument/2006/relationships/image" Target="../media/image6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sv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6341A-67B4-4258-8CFD-91B6B5B3152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6C6D88-9EBE-47C4-9D91-2A8482BCCBA5}">
      <dgm:prSet/>
      <dgm:spPr/>
      <dgm:t>
        <a:bodyPr/>
        <a:lstStyle/>
        <a:p>
          <a:r>
            <a:rPr lang="en-US" dirty="0"/>
            <a:t>Mata ji </a:t>
          </a:r>
        </a:p>
      </dgm:t>
    </dgm:pt>
    <dgm:pt modelId="{F24067AE-A2E2-4102-AFBD-0F1E9B52BE66}" type="parTrans" cxnId="{092E05A6-AABF-4C5E-A115-27CAAF7B56F4}">
      <dgm:prSet/>
      <dgm:spPr/>
      <dgm:t>
        <a:bodyPr/>
        <a:lstStyle/>
        <a:p>
          <a:endParaRPr lang="en-US"/>
        </a:p>
      </dgm:t>
    </dgm:pt>
    <dgm:pt modelId="{01FECA29-86DC-4584-B81C-86D333A26A44}" type="sibTrans" cxnId="{092E05A6-AABF-4C5E-A115-27CAAF7B56F4}">
      <dgm:prSet/>
      <dgm:spPr/>
      <dgm:t>
        <a:bodyPr/>
        <a:lstStyle/>
        <a:p>
          <a:endParaRPr lang="en-US"/>
        </a:p>
      </dgm:t>
    </dgm:pt>
    <dgm:pt modelId="{F0C1AEAF-9AAA-40C8-8810-1F43DCFA8D08}">
      <dgm:prSet/>
      <dgm:spPr/>
      <dgm:t>
        <a:bodyPr/>
        <a:lstStyle/>
        <a:p>
          <a:r>
            <a:rPr lang="en-US" dirty="0"/>
            <a:t>Matrubhumi</a:t>
          </a:r>
        </a:p>
      </dgm:t>
    </dgm:pt>
    <dgm:pt modelId="{D50331E3-09B8-4B5D-8004-8A160546A3A2}" type="parTrans" cxnId="{ED9A93A8-5A52-4152-9F1E-42D07F270744}">
      <dgm:prSet/>
      <dgm:spPr/>
      <dgm:t>
        <a:bodyPr/>
        <a:lstStyle/>
        <a:p>
          <a:endParaRPr lang="en-US"/>
        </a:p>
      </dgm:t>
    </dgm:pt>
    <dgm:pt modelId="{A81FD299-4785-41E2-82E5-0D6783482929}" type="sibTrans" cxnId="{ED9A93A8-5A52-4152-9F1E-42D07F270744}">
      <dgm:prSet/>
      <dgm:spPr/>
      <dgm:t>
        <a:bodyPr/>
        <a:lstStyle/>
        <a:p>
          <a:endParaRPr lang="en-US"/>
        </a:p>
      </dgm:t>
    </dgm:pt>
    <dgm:pt modelId="{F5089E05-7E90-4C5E-A979-9D845B9B9F24}">
      <dgm:prSet/>
      <dgm:spPr/>
      <dgm:t>
        <a:bodyPr/>
        <a:lstStyle/>
        <a:p>
          <a:r>
            <a:rPr lang="en-US"/>
            <a:t>Matru Sanstha</a:t>
          </a:r>
        </a:p>
      </dgm:t>
    </dgm:pt>
    <dgm:pt modelId="{3FC1A3CC-A28A-492F-B381-AB37FE1F5069}" type="parTrans" cxnId="{8B79E9EF-FCD7-4C02-972B-F2F4BFF01DBD}">
      <dgm:prSet/>
      <dgm:spPr/>
      <dgm:t>
        <a:bodyPr/>
        <a:lstStyle/>
        <a:p>
          <a:endParaRPr lang="en-US"/>
        </a:p>
      </dgm:t>
    </dgm:pt>
    <dgm:pt modelId="{C80820F1-A6FF-469D-B4B9-59B0020E5BB0}" type="sibTrans" cxnId="{8B79E9EF-FCD7-4C02-972B-F2F4BFF01DBD}">
      <dgm:prSet/>
      <dgm:spPr/>
      <dgm:t>
        <a:bodyPr/>
        <a:lstStyle/>
        <a:p>
          <a:endParaRPr lang="en-US"/>
        </a:p>
      </dgm:t>
    </dgm:pt>
    <dgm:pt modelId="{0E073D21-319D-44A1-B4C4-DEEA094DE483}" type="pres">
      <dgm:prSet presAssocID="{AE26341A-67B4-4258-8CFD-91B6B5B31522}" presName="linear" presStyleCnt="0">
        <dgm:presLayoutVars>
          <dgm:dir/>
          <dgm:animLvl val="lvl"/>
          <dgm:resizeHandles val="exact"/>
        </dgm:presLayoutVars>
      </dgm:prSet>
      <dgm:spPr/>
    </dgm:pt>
    <dgm:pt modelId="{A0D5427F-3887-4326-B286-B1DA252E9E94}" type="pres">
      <dgm:prSet presAssocID="{FB6C6D88-9EBE-47C4-9D91-2A8482BCCBA5}" presName="parentLin" presStyleCnt="0"/>
      <dgm:spPr/>
    </dgm:pt>
    <dgm:pt modelId="{542C8A30-3C68-4AF2-8E97-1894701B903E}" type="pres">
      <dgm:prSet presAssocID="{FB6C6D88-9EBE-47C4-9D91-2A8482BCCBA5}" presName="parentLeftMargin" presStyleLbl="node1" presStyleIdx="0" presStyleCnt="3"/>
      <dgm:spPr/>
    </dgm:pt>
    <dgm:pt modelId="{E746F7C4-5530-45DB-AD54-C27FC1BEACA9}" type="pres">
      <dgm:prSet presAssocID="{FB6C6D88-9EBE-47C4-9D91-2A8482BCCB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33BB1F-62AD-44A2-A74A-897DF8823F29}" type="pres">
      <dgm:prSet presAssocID="{FB6C6D88-9EBE-47C4-9D91-2A8482BCCBA5}" presName="negativeSpace" presStyleCnt="0"/>
      <dgm:spPr/>
    </dgm:pt>
    <dgm:pt modelId="{2C1C9891-1744-4CB3-9B3C-5D5BBA9D98E5}" type="pres">
      <dgm:prSet presAssocID="{FB6C6D88-9EBE-47C4-9D91-2A8482BCCBA5}" presName="childText" presStyleLbl="conFgAcc1" presStyleIdx="0" presStyleCnt="3">
        <dgm:presLayoutVars>
          <dgm:bulletEnabled val="1"/>
        </dgm:presLayoutVars>
      </dgm:prSet>
      <dgm:spPr/>
    </dgm:pt>
    <dgm:pt modelId="{8B7C5AA6-2569-4BB6-AE88-82B9235F7A7A}" type="pres">
      <dgm:prSet presAssocID="{01FECA29-86DC-4584-B81C-86D333A26A44}" presName="spaceBetweenRectangles" presStyleCnt="0"/>
      <dgm:spPr/>
    </dgm:pt>
    <dgm:pt modelId="{2D62C0C5-24ED-494B-AB7C-7BAC825090E2}" type="pres">
      <dgm:prSet presAssocID="{F0C1AEAF-9AAA-40C8-8810-1F43DCFA8D08}" presName="parentLin" presStyleCnt="0"/>
      <dgm:spPr/>
    </dgm:pt>
    <dgm:pt modelId="{F2E33D8B-BF8C-41D6-A51E-B89B0EEA2F64}" type="pres">
      <dgm:prSet presAssocID="{F0C1AEAF-9AAA-40C8-8810-1F43DCFA8D08}" presName="parentLeftMargin" presStyleLbl="node1" presStyleIdx="0" presStyleCnt="3"/>
      <dgm:spPr/>
    </dgm:pt>
    <dgm:pt modelId="{A29BB03F-1E34-4186-A484-3852142EC411}" type="pres">
      <dgm:prSet presAssocID="{F0C1AEAF-9AAA-40C8-8810-1F43DCFA8D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8A7A5C-2F03-4A89-A0AC-64F0D56F0435}" type="pres">
      <dgm:prSet presAssocID="{F0C1AEAF-9AAA-40C8-8810-1F43DCFA8D08}" presName="negativeSpace" presStyleCnt="0"/>
      <dgm:spPr/>
    </dgm:pt>
    <dgm:pt modelId="{F3404B52-FB68-48E1-95C7-0F5A91B0CD97}" type="pres">
      <dgm:prSet presAssocID="{F0C1AEAF-9AAA-40C8-8810-1F43DCFA8D08}" presName="childText" presStyleLbl="conFgAcc1" presStyleIdx="1" presStyleCnt="3">
        <dgm:presLayoutVars>
          <dgm:bulletEnabled val="1"/>
        </dgm:presLayoutVars>
      </dgm:prSet>
      <dgm:spPr/>
    </dgm:pt>
    <dgm:pt modelId="{6A7B1C0B-FB8C-49DC-8E9D-03B2D0C315CA}" type="pres">
      <dgm:prSet presAssocID="{A81FD299-4785-41E2-82E5-0D6783482929}" presName="spaceBetweenRectangles" presStyleCnt="0"/>
      <dgm:spPr/>
    </dgm:pt>
    <dgm:pt modelId="{D165BE98-7F3F-423D-A717-4B84F097FA9E}" type="pres">
      <dgm:prSet presAssocID="{F5089E05-7E90-4C5E-A979-9D845B9B9F24}" presName="parentLin" presStyleCnt="0"/>
      <dgm:spPr/>
    </dgm:pt>
    <dgm:pt modelId="{81AEB57D-FD1D-44B6-AEBE-5C98A46BD080}" type="pres">
      <dgm:prSet presAssocID="{F5089E05-7E90-4C5E-A979-9D845B9B9F24}" presName="parentLeftMargin" presStyleLbl="node1" presStyleIdx="1" presStyleCnt="3"/>
      <dgm:spPr/>
    </dgm:pt>
    <dgm:pt modelId="{7708FC69-07D6-47FE-A978-04C366F1C9AB}" type="pres">
      <dgm:prSet presAssocID="{F5089E05-7E90-4C5E-A979-9D845B9B9F2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ED0954A-1C8F-446B-B8DE-8FF831370BC3}" type="pres">
      <dgm:prSet presAssocID="{F5089E05-7E90-4C5E-A979-9D845B9B9F24}" presName="negativeSpace" presStyleCnt="0"/>
      <dgm:spPr/>
    </dgm:pt>
    <dgm:pt modelId="{51004727-493D-43B9-BB02-AAC2346709D8}" type="pres">
      <dgm:prSet presAssocID="{F5089E05-7E90-4C5E-A979-9D845B9B9F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B8D073-4BE0-49E0-A0F3-BBD650F14B85}" type="presOf" srcId="{F0C1AEAF-9AAA-40C8-8810-1F43DCFA8D08}" destId="{A29BB03F-1E34-4186-A484-3852142EC411}" srcOrd="1" destOrd="0" presId="urn:microsoft.com/office/officeart/2005/8/layout/list1"/>
    <dgm:cxn modelId="{0E4F2979-4CB5-4CE1-95DA-3B8A2EF0958B}" type="presOf" srcId="{F5089E05-7E90-4C5E-A979-9D845B9B9F24}" destId="{81AEB57D-FD1D-44B6-AEBE-5C98A46BD080}" srcOrd="0" destOrd="0" presId="urn:microsoft.com/office/officeart/2005/8/layout/list1"/>
    <dgm:cxn modelId="{6DEC528D-B9DC-45BB-B0FF-6E702F10BBF5}" type="presOf" srcId="{FB6C6D88-9EBE-47C4-9D91-2A8482BCCBA5}" destId="{542C8A30-3C68-4AF2-8E97-1894701B903E}" srcOrd="0" destOrd="0" presId="urn:microsoft.com/office/officeart/2005/8/layout/list1"/>
    <dgm:cxn modelId="{5CCF4193-812B-4ACD-894F-F9F73496EA34}" type="presOf" srcId="{AE26341A-67B4-4258-8CFD-91B6B5B31522}" destId="{0E073D21-319D-44A1-B4C4-DEEA094DE483}" srcOrd="0" destOrd="0" presId="urn:microsoft.com/office/officeart/2005/8/layout/list1"/>
    <dgm:cxn modelId="{092E05A6-AABF-4C5E-A115-27CAAF7B56F4}" srcId="{AE26341A-67B4-4258-8CFD-91B6B5B31522}" destId="{FB6C6D88-9EBE-47C4-9D91-2A8482BCCBA5}" srcOrd="0" destOrd="0" parTransId="{F24067AE-A2E2-4102-AFBD-0F1E9B52BE66}" sibTransId="{01FECA29-86DC-4584-B81C-86D333A26A44}"/>
    <dgm:cxn modelId="{ED9A93A8-5A52-4152-9F1E-42D07F270744}" srcId="{AE26341A-67B4-4258-8CFD-91B6B5B31522}" destId="{F0C1AEAF-9AAA-40C8-8810-1F43DCFA8D08}" srcOrd="1" destOrd="0" parTransId="{D50331E3-09B8-4B5D-8004-8A160546A3A2}" sibTransId="{A81FD299-4785-41E2-82E5-0D6783482929}"/>
    <dgm:cxn modelId="{84ACEAB9-5535-433B-8DEC-CDE5B254B6B7}" type="presOf" srcId="{FB6C6D88-9EBE-47C4-9D91-2A8482BCCBA5}" destId="{E746F7C4-5530-45DB-AD54-C27FC1BEACA9}" srcOrd="1" destOrd="0" presId="urn:microsoft.com/office/officeart/2005/8/layout/list1"/>
    <dgm:cxn modelId="{729EE4DE-C7C5-4E14-8AF6-2D883023506D}" type="presOf" srcId="{F5089E05-7E90-4C5E-A979-9D845B9B9F24}" destId="{7708FC69-07D6-47FE-A978-04C366F1C9AB}" srcOrd="1" destOrd="0" presId="urn:microsoft.com/office/officeart/2005/8/layout/list1"/>
    <dgm:cxn modelId="{E1D743EA-A8AF-4D66-8FC1-9CFD21940639}" type="presOf" srcId="{F0C1AEAF-9AAA-40C8-8810-1F43DCFA8D08}" destId="{F2E33D8B-BF8C-41D6-A51E-B89B0EEA2F64}" srcOrd="0" destOrd="0" presId="urn:microsoft.com/office/officeart/2005/8/layout/list1"/>
    <dgm:cxn modelId="{8B79E9EF-FCD7-4C02-972B-F2F4BFF01DBD}" srcId="{AE26341A-67B4-4258-8CFD-91B6B5B31522}" destId="{F5089E05-7E90-4C5E-A979-9D845B9B9F24}" srcOrd="2" destOrd="0" parTransId="{3FC1A3CC-A28A-492F-B381-AB37FE1F5069}" sibTransId="{C80820F1-A6FF-469D-B4B9-59B0020E5BB0}"/>
    <dgm:cxn modelId="{69FA59AD-1E2B-47BF-86A1-9D7B48C692E5}" type="presParOf" srcId="{0E073D21-319D-44A1-B4C4-DEEA094DE483}" destId="{A0D5427F-3887-4326-B286-B1DA252E9E94}" srcOrd="0" destOrd="0" presId="urn:microsoft.com/office/officeart/2005/8/layout/list1"/>
    <dgm:cxn modelId="{BE1CE504-7D1C-40B6-AEA3-3FFDE58399E2}" type="presParOf" srcId="{A0D5427F-3887-4326-B286-B1DA252E9E94}" destId="{542C8A30-3C68-4AF2-8E97-1894701B903E}" srcOrd="0" destOrd="0" presId="urn:microsoft.com/office/officeart/2005/8/layout/list1"/>
    <dgm:cxn modelId="{57A43512-352C-4E29-AC44-25BD1AB9F08C}" type="presParOf" srcId="{A0D5427F-3887-4326-B286-B1DA252E9E94}" destId="{E746F7C4-5530-45DB-AD54-C27FC1BEACA9}" srcOrd="1" destOrd="0" presId="urn:microsoft.com/office/officeart/2005/8/layout/list1"/>
    <dgm:cxn modelId="{2E1FAB7B-F634-42A5-976E-EF1DAEE42E26}" type="presParOf" srcId="{0E073D21-319D-44A1-B4C4-DEEA094DE483}" destId="{0E33BB1F-62AD-44A2-A74A-897DF8823F29}" srcOrd="1" destOrd="0" presId="urn:microsoft.com/office/officeart/2005/8/layout/list1"/>
    <dgm:cxn modelId="{52DDD73B-B511-442A-AE1C-FA7B7278A002}" type="presParOf" srcId="{0E073D21-319D-44A1-B4C4-DEEA094DE483}" destId="{2C1C9891-1744-4CB3-9B3C-5D5BBA9D98E5}" srcOrd="2" destOrd="0" presId="urn:microsoft.com/office/officeart/2005/8/layout/list1"/>
    <dgm:cxn modelId="{00410656-E361-465D-AD10-5CC60D0CFEDB}" type="presParOf" srcId="{0E073D21-319D-44A1-B4C4-DEEA094DE483}" destId="{8B7C5AA6-2569-4BB6-AE88-82B9235F7A7A}" srcOrd="3" destOrd="0" presId="urn:microsoft.com/office/officeart/2005/8/layout/list1"/>
    <dgm:cxn modelId="{586834E8-83E7-4235-A124-9529EDD985E9}" type="presParOf" srcId="{0E073D21-319D-44A1-B4C4-DEEA094DE483}" destId="{2D62C0C5-24ED-494B-AB7C-7BAC825090E2}" srcOrd="4" destOrd="0" presId="urn:microsoft.com/office/officeart/2005/8/layout/list1"/>
    <dgm:cxn modelId="{768AFC28-4B76-4078-8971-B5C685649BF3}" type="presParOf" srcId="{2D62C0C5-24ED-494B-AB7C-7BAC825090E2}" destId="{F2E33D8B-BF8C-41D6-A51E-B89B0EEA2F64}" srcOrd="0" destOrd="0" presId="urn:microsoft.com/office/officeart/2005/8/layout/list1"/>
    <dgm:cxn modelId="{30D3FCAE-C856-4DD3-853D-5DBB67DEA8E1}" type="presParOf" srcId="{2D62C0C5-24ED-494B-AB7C-7BAC825090E2}" destId="{A29BB03F-1E34-4186-A484-3852142EC411}" srcOrd="1" destOrd="0" presId="urn:microsoft.com/office/officeart/2005/8/layout/list1"/>
    <dgm:cxn modelId="{CBD48356-2EF4-46EB-AEC7-AB29D21CE98B}" type="presParOf" srcId="{0E073D21-319D-44A1-B4C4-DEEA094DE483}" destId="{CD8A7A5C-2F03-4A89-A0AC-64F0D56F0435}" srcOrd="5" destOrd="0" presId="urn:microsoft.com/office/officeart/2005/8/layout/list1"/>
    <dgm:cxn modelId="{930C6C9B-E513-45AA-8911-22A3F5DD0673}" type="presParOf" srcId="{0E073D21-319D-44A1-B4C4-DEEA094DE483}" destId="{F3404B52-FB68-48E1-95C7-0F5A91B0CD97}" srcOrd="6" destOrd="0" presId="urn:microsoft.com/office/officeart/2005/8/layout/list1"/>
    <dgm:cxn modelId="{AED4D5C5-8271-416C-AFA9-B4A86C37E7E3}" type="presParOf" srcId="{0E073D21-319D-44A1-B4C4-DEEA094DE483}" destId="{6A7B1C0B-FB8C-49DC-8E9D-03B2D0C315CA}" srcOrd="7" destOrd="0" presId="urn:microsoft.com/office/officeart/2005/8/layout/list1"/>
    <dgm:cxn modelId="{E9E91C2A-FBD1-4B00-A9DD-E4B3D8B9EBC3}" type="presParOf" srcId="{0E073D21-319D-44A1-B4C4-DEEA094DE483}" destId="{D165BE98-7F3F-423D-A717-4B84F097FA9E}" srcOrd="8" destOrd="0" presId="urn:microsoft.com/office/officeart/2005/8/layout/list1"/>
    <dgm:cxn modelId="{B6F3529A-5334-4281-AAE6-964A5BBC8CAE}" type="presParOf" srcId="{D165BE98-7F3F-423D-A717-4B84F097FA9E}" destId="{81AEB57D-FD1D-44B6-AEBE-5C98A46BD080}" srcOrd="0" destOrd="0" presId="urn:microsoft.com/office/officeart/2005/8/layout/list1"/>
    <dgm:cxn modelId="{1310FD3C-D716-4B4C-A325-265C068A195D}" type="presParOf" srcId="{D165BE98-7F3F-423D-A717-4B84F097FA9E}" destId="{7708FC69-07D6-47FE-A978-04C366F1C9AB}" srcOrd="1" destOrd="0" presId="urn:microsoft.com/office/officeart/2005/8/layout/list1"/>
    <dgm:cxn modelId="{E0EC0DEC-653F-4D6D-BE4F-996AE75DDF83}" type="presParOf" srcId="{0E073D21-319D-44A1-B4C4-DEEA094DE483}" destId="{FED0954A-1C8F-446B-B8DE-8FF831370BC3}" srcOrd="9" destOrd="0" presId="urn:microsoft.com/office/officeart/2005/8/layout/list1"/>
    <dgm:cxn modelId="{7C92F457-6897-45AF-977B-1058C5E6E222}" type="presParOf" srcId="{0E073D21-319D-44A1-B4C4-DEEA094DE483}" destId="{51004727-493D-43B9-BB02-AAC2346709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230731-091E-4075-ACD7-056797A9F3A0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2AB5CA-181E-48B8-A70F-FAEF78EBBC38}">
      <dgm:prSet/>
      <dgm:spPr/>
      <dgm:t>
        <a:bodyPr/>
        <a:lstStyle/>
        <a:p>
          <a:r>
            <a:rPr lang="en-US" dirty="0"/>
            <a:t>Value Added tax 10% with effect from 1</a:t>
          </a:r>
          <a:r>
            <a:rPr lang="en-US" baseline="30000" dirty="0"/>
            <a:t>st</a:t>
          </a:r>
          <a:r>
            <a:rPr lang="en-US" dirty="0"/>
            <a:t> January 2022.</a:t>
          </a:r>
        </a:p>
      </dgm:t>
    </dgm:pt>
    <dgm:pt modelId="{380063FC-3574-4F3B-955F-853D66FAB08D}" type="parTrans" cxnId="{FC990F5F-CDD4-4506-AAB1-138536802D75}">
      <dgm:prSet/>
      <dgm:spPr/>
      <dgm:t>
        <a:bodyPr/>
        <a:lstStyle/>
        <a:p>
          <a:endParaRPr lang="en-US"/>
        </a:p>
      </dgm:t>
    </dgm:pt>
    <dgm:pt modelId="{AAF1CB69-ADE7-4E0F-B236-A70558D3CC34}" type="sibTrans" cxnId="{FC990F5F-CDD4-4506-AAB1-138536802D75}">
      <dgm:prSet/>
      <dgm:spPr/>
      <dgm:t>
        <a:bodyPr/>
        <a:lstStyle/>
        <a:p>
          <a:endParaRPr lang="en-US"/>
        </a:p>
      </dgm:t>
    </dgm:pt>
    <dgm:pt modelId="{390A578B-5633-4541-984D-19653B4E46C2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No Corporate Tax (except oil &amp; gas companies 46%)</a:t>
          </a:r>
        </a:p>
      </dgm:t>
    </dgm:pt>
    <dgm:pt modelId="{D294C3E0-8A34-4AB3-A12C-6F0EA8E15C0C}" type="parTrans" cxnId="{6416145C-B229-404B-9EB6-FF359D434985}">
      <dgm:prSet/>
      <dgm:spPr/>
      <dgm:t>
        <a:bodyPr/>
        <a:lstStyle/>
        <a:p>
          <a:endParaRPr lang="en-US"/>
        </a:p>
      </dgm:t>
    </dgm:pt>
    <dgm:pt modelId="{58996CCF-4AEF-4500-BAAA-65F102EF1269}" type="sibTrans" cxnId="{6416145C-B229-404B-9EB6-FF359D434985}">
      <dgm:prSet/>
      <dgm:spPr/>
      <dgm:t>
        <a:bodyPr/>
        <a:lstStyle/>
        <a:p>
          <a:endParaRPr lang="en-US"/>
        </a:p>
      </dgm:t>
    </dgm:pt>
    <dgm:pt modelId="{060FB43F-1D9B-4159-B504-F589E43BC2DC}">
      <dgm:prSet/>
      <dgm:spPr/>
      <dgm:t>
        <a:bodyPr/>
        <a:lstStyle/>
        <a:p>
          <a:r>
            <a:rPr lang="en-US" dirty="0"/>
            <a:t>Prone to political instability &amp; turbulence</a:t>
          </a:r>
        </a:p>
      </dgm:t>
    </dgm:pt>
    <dgm:pt modelId="{D919492D-4A92-4D6D-A7E6-C38CAD624EDF}" type="parTrans" cxnId="{AE7AF80A-9574-4FC8-9F6E-669AA57179D8}">
      <dgm:prSet/>
      <dgm:spPr/>
      <dgm:t>
        <a:bodyPr/>
        <a:lstStyle/>
        <a:p>
          <a:endParaRPr lang="en-US"/>
        </a:p>
      </dgm:t>
    </dgm:pt>
    <dgm:pt modelId="{04939A58-EEAD-4F4E-A882-27802A1A72F3}" type="sibTrans" cxnId="{AE7AF80A-9574-4FC8-9F6E-669AA57179D8}">
      <dgm:prSet/>
      <dgm:spPr/>
      <dgm:t>
        <a:bodyPr/>
        <a:lstStyle/>
        <a:p>
          <a:endParaRPr lang="en-US"/>
        </a:p>
      </dgm:t>
    </dgm:pt>
    <dgm:pt modelId="{96381680-992C-47C0-B088-ED8C0AD03325}">
      <dgm:prSet/>
      <dgm:spPr/>
      <dgm:t>
        <a:bodyPr/>
        <a:lstStyle/>
        <a:p>
          <a:r>
            <a:rPr lang="en-US" dirty="0"/>
            <a:t>More diversified economy, compared to others (Banking &amp; Tourism) </a:t>
          </a:r>
        </a:p>
      </dgm:t>
    </dgm:pt>
    <dgm:pt modelId="{DABE2020-1CF5-4CE8-B0C1-C49E4705854C}" type="parTrans" cxnId="{F670EB59-9706-490E-8FB0-1A0478EC34C7}">
      <dgm:prSet/>
      <dgm:spPr/>
      <dgm:t>
        <a:bodyPr/>
        <a:lstStyle/>
        <a:p>
          <a:endParaRPr lang="en-US"/>
        </a:p>
      </dgm:t>
    </dgm:pt>
    <dgm:pt modelId="{5008B16C-E7F4-41AA-AF84-9C1385380264}" type="sibTrans" cxnId="{F670EB59-9706-490E-8FB0-1A0478EC34C7}">
      <dgm:prSet/>
      <dgm:spPr/>
      <dgm:t>
        <a:bodyPr/>
        <a:lstStyle/>
        <a:p>
          <a:endParaRPr lang="en-US"/>
        </a:p>
      </dgm:t>
    </dgm:pt>
    <dgm:pt modelId="{157897A9-C3CF-4DFB-AC97-0B6BB7A0620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India’s export to Bahrain USD 1 Bn. Grown at 9.8% CAGR for 5 years</a:t>
          </a:r>
        </a:p>
      </dgm:t>
    </dgm:pt>
    <dgm:pt modelId="{5A9DC261-7B80-4B96-9A9B-39C9AC542CC4}" type="sibTrans" cxnId="{9938CAE5-C988-4128-93CE-F6A4E06F9587}">
      <dgm:prSet/>
      <dgm:spPr/>
      <dgm:t>
        <a:bodyPr/>
        <a:lstStyle/>
        <a:p>
          <a:endParaRPr lang="en-US"/>
        </a:p>
      </dgm:t>
    </dgm:pt>
    <dgm:pt modelId="{D61D7C41-5F1D-402B-BE16-1893F436ADD6}" type="parTrans" cxnId="{9938CAE5-C988-4128-93CE-F6A4E06F9587}">
      <dgm:prSet/>
      <dgm:spPr/>
      <dgm:t>
        <a:bodyPr/>
        <a:lstStyle/>
        <a:p>
          <a:endParaRPr lang="en-US"/>
        </a:p>
      </dgm:t>
    </dgm:pt>
    <dgm:pt modelId="{75726DB1-30D6-45A3-863F-C0BEACACEE27}">
      <dgm:prSet/>
      <dgm:spPr/>
      <dgm:t>
        <a:bodyPr/>
        <a:lstStyle/>
        <a:p>
          <a:pPr>
            <a:buNone/>
          </a:pPr>
          <a:r>
            <a:rPr lang="en-US" b="0" i="0" dirty="0"/>
            <a:t>Social insurance rate is 25% for local employees (17% employer; 8% employee) and 4% for expatriate employees (3% employer; 1% employee)</a:t>
          </a:r>
          <a:endParaRPr lang="en-US" dirty="0"/>
        </a:p>
      </dgm:t>
    </dgm:pt>
    <dgm:pt modelId="{61F51DC4-5CD7-4009-B2B3-0561DAA89533}" type="parTrans" cxnId="{4D499EC2-C9A2-4ECD-8B9E-1A394664F354}">
      <dgm:prSet/>
      <dgm:spPr/>
      <dgm:t>
        <a:bodyPr/>
        <a:lstStyle/>
        <a:p>
          <a:endParaRPr lang="en-US"/>
        </a:p>
      </dgm:t>
    </dgm:pt>
    <dgm:pt modelId="{C5700766-4135-45EF-9014-A3B8429A34BE}" type="sibTrans" cxnId="{4D499EC2-C9A2-4ECD-8B9E-1A394664F354}">
      <dgm:prSet/>
      <dgm:spPr/>
      <dgm:t>
        <a:bodyPr/>
        <a:lstStyle/>
        <a:p>
          <a:endParaRPr lang="en-US"/>
        </a:p>
      </dgm:t>
    </dgm:pt>
    <dgm:pt modelId="{B8B6E85B-6488-4F14-BD77-CB03FFBDE308}" type="pres">
      <dgm:prSet presAssocID="{9A230731-091E-4075-ACD7-056797A9F3A0}" presName="Name0" presStyleCnt="0">
        <dgm:presLayoutVars>
          <dgm:dir/>
          <dgm:resizeHandles val="exact"/>
        </dgm:presLayoutVars>
      </dgm:prSet>
      <dgm:spPr/>
    </dgm:pt>
    <dgm:pt modelId="{08AD8229-4F72-45E2-A305-B16B3376D8DC}" type="pres">
      <dgm:prSet presAssocID="{922AB5CA-181E-48B8-A70F-FAEF78EBBC38}" presName="node" presStyleLbl="node1" presStyleIdx="0" presStyleCnt="6">
        <dgm:presLayoutVars>
          <dgm:bulletEnabled val="1"/>
        </dgm:presLayoutVars>
      </dgm:prSet>
      <dgm:spPr/>
    </dgm:pt>
    <dgm:pt modelId="{92194651-B495-4EF9-A221-E9E54F08C531}" type="pres">
      <dgm:prSet presAssocID="{AAF1CB69-ADE7-4E0F-B236-A70558D3CC34}" presName="sibTrans" presStyleLbl="sibTrans1D1" presStyleIdx="0" presStyleCnt="5"/>
      <dgm:spPr/>
    </dgm:pt>
    <dgm:pt modelId="{8A983F96-EB91-4F47-AB65-7E3432B09AB7}" type="pres">
      <dgm:prSet presAssocID="{AAF1CB69-ADE7-4E0F-B236-A70558D3CC34}" presName="connectorText" presStyleLbl="sibTrans1D1" presStyleIdx="0" presStyleCnt="5"/>
      <dgm:spPr/>
    </dgm:pt>
    <dgm:pt modelId="{FC8138D9-A946-487E-B7B2-20DFE3BAA456}" type="pres">
      <dgm:prSet presAssocID="{390A578B-5633-4541-984D-19653B4E46C2}" presName="node" presStyleLbl="node1" presStyleIdx="1" presStyleCnt="6">
        <dgm:presLayoutVars>
          <dgm:bulletEnabled val="1"/>
        </dgm:presLayoutVars>
      </dgm:prSet>
      <dgm:spPr/>
    </dgm:pt>
    <dgm:pt modelId="{3A79DA7A-A7D9-4958-BEAB-1AEC91D49E02}" type="pres">
      <dgm:prSet presAssocID="{58996CCF-4AEF-4500-BAAA-65F102EF1269}" presName="sibTrans" presStyleLbl="sibTrans1D1" presStyleIdx="1" presStyleCnt="5"/>
      <dgm:spPr/>
    </dgm:pt>
    <dgm:pt modelId="{E6E404C3-07B2-4D80-96C0-2F1E98CEE406}" type="pres">
      <dgm:prSet presAssocID="{58996CCF-4AEF-4500-BAAA-65F102EF1269}" presName="connectorText" presStyleLbl="sibTrans1D1" presStyleIdx="1" presStyleCnt="5"/>
      <dgm:spPr/>
    </dgm:pt>
    <dgm:pt modelId="{21220DE6-5559-4E49-84A2-5863B238647D}" type="pres">
      <dgm:prSet presAssocID="{75726DB1-30D6-45A3-863F-C0BEACACEE27}" presName="node" presStyleLbl="node1" presStyleIdx="2" presStyleCnt="6">
        <dgm:presLayoutVars>
          <dgm:bulletEnabled val="1"/>
        </dgm:presLayoutVars>
      </dgm:prSet>
      <dgm:spPr/>
    </dgm:pt>
    <dgm:pt modelId="{05DBD15A-6D98-4CAA-B4F9-A4FD0B187DAE}" type="pres">
      <dgm:prSet presAssocID="{C5700766-4135-45EF-9014-A3B8429A34BE}" presName="sibTrans" presStyleLbl="sibTrans1D1" presStyleIdx="2" presStyleCnt="5"/>
      <dgm:spPr/>
    </dgm:pt>
    <dgm:pt modelId="{3DC79ACD-4DFC-4E73-A7BE-C781A5660CBF}" type="pres">
      <dgm:prSet presAssocID="{C5700766-4135-45EF-9014-A3B8429A34BE}" presName="connectorText" presStyleLbl="sibTrans1D1" presStyleIdx="2" presStyleCnt="5"/>
      <dgm:spPr/>
    </dgm:pt>
    <dgm:pt modelId="{0959F077-9CB4-4C6B-BE53-08F3D4272B42}" type="pres">
      <dgm:prSet presAssocID="{157897A9-C3CF-4DFB-AC97-0B6BB7A06206}" presName="node" presStyleLbl="node1" presStyleIdx="3" presStyleCnt="6">
        <dgm:presLayoutVars>
          <dgm:bulletEnabled val="1"/>
        </dgm:presLayoutVars>
      </dgm:prSet>
      <dgm:spPr/>
    </dgm:pt>
    <dgm:pt modelId="{E5957E26-0C20-4941-A55F-0C6D990EB417}" type="pres">
      <dgm:prSet presAssocID="{5A9DC261-7B80-4B96-9A9B-39C9AC542CC4}" presName="sibTrans" presStyleLbl="sibTrans1D1" presStyleIdx="3" presStyleCnt="5"/>
      <dgm:spPr/>
    </dgm:pt>
    <dgm:pt modelId="{2FAB9497-7E04-42D1-8F44-88836AB358F8}" type="pres">
      <dgm:prSet presAssocID="{5A9DC261-7B80-4B96-9A9B-39C9AC542CC4}" presName="connectorText" presStyleLbl="sibTrans1D1" presStyleIdx="3" presStyleCnt="5"/>
      <dgm:spPr/>
    </dgm:pt>
    <dgm:pt modelId="{8614A4A7-E632-4050-970A-F684100F913F}" type="pres">
      <dgm:prSet presAssocID="{96381680-992C-47C0-B088-ED8C0AD03325}" presName="node" presStyleLbl="node1" presStyleIdx="4" presStyleCnt="6">
        <dgm:presLayoutVars>
          <dgm:bulletEnabled val="1"/>
        </dgm:presLayoutVars>
      </dgm:prSet>
      <dgm:spPr/>
    </dgm:pt>
    <dgm:pt modelId="{0CF3BA2B-A140-4B41-903B-736F57F50EEC}" type="pres">
      <dgm:prSet presAssocID="{5008B16C-E7F4-41AA-AF84-9C1385380264}" presName="sibTrans" presStyleLbl="sibTrans1D1" presStyleIdx="4" presStyleCnt="5"/>
      <dgm:spPr/>
    </dgm:pt>
    <dgm:pt modelId="{FD0D16C2-1EA2-4D62-9BF9-2EB682AEE3DA}" type="pres">
      <dgm:prSet presAssocID="{5008B16C-E7F4-41AA-AF84-9C1385380264}" presName="connectorText" presStyleLbl="sibTrans1D1" presStyleIdx="4" presStyleCnt="5"/>
      <dgm:spPr/>
    </dgm:pt>
    <dgm:pt modelId="{14A57A62-407C-40CF-A4AA-5E71FE57D3B0}" type="pres">
      <dgm:prSet presAssocID="{060FB43F-1D9B-4159-B504-F589E43BC2DC}" presName="node" presStyleLbl="node1" presStyleIdx="5" presStyleCnt="6">
        <dgm:presLayoutVars>
          <dgm:bulletEnabled val="1"/>
        </dgm:presLayoutVars>
      </dgm:prSet>
      <dgm:spPr/>
    </dgm:pt>
  </dgm:ptLst>
  <dgm:cxnLst>
    <dgm:cxn modelId="{23A25F04-505C-47D1-A7DC-2E64BBE1CA62}" type="presOf" srcId="{75726DB1-30D6-45A3-863F-C0BEACACEE27}" destId="{21220DE6-5559-4E49-84A2-5863B238647D}" srcOrd="0" destOrd="0" presId="urn:microsoft.com/office/officeart/2016/7/layout/RepeatingBendingProcessNew"/>
    <dgm:cxn modelId="{DE37430A-B275-4431-BEF9-55B37A8F61AF}" type="presOf" srcId="{157897A9-C3CF-4DFB-AC97-0B6BB7A06206}" destId="{0959F077-9CB4-4C6B-BE53-08F3D4272B42}" srcOrd="0" destOrd="0" presId="urn:microsoft.com/office/officeart/2016/7/layout/RepeatingBendingProcessNew"/>
    <dgm:cxn modelId="{AE7AF80A-9574-4FC8-9F6E-669AA57179D8}" srcId="{9A230731-091E-4075-ACD7-056797A9F3A0}" destId="{060FB43F-1D9B-4159-B504-F589E43BC2DC}" srcOrd="5" destOrd="0" parTransId="{D919492D-4A92-4D6D-A7E6-C38CAD624EDF}" sibTransId="{04939A58-EEAD-4F4E-A882-27802A1A72F3}"/>
    <dgm:cxn modelId="{4E90341C-6DF7-4C2C-97D6-CA3FAFF2344D}" type="presOf" srcId="{AAF1CB69-ADE7-4E0F-B236-A70558D3CC34}" destId="{92194651-B495-4EF9-A221-E9E54F08C531}" srcOrd="0" destOrd="0" presId="urn:microsoft.com/office/officeart/2016/7/layout/RepeatingBendingProcessNew"/>
    <dgm:cxn modelId="{9F50CA31-0684-41BC-BF7F-CB33BCD5EE70}" type="presOf" srcId="{5A9DC261-7B80-4B96-9A9B-39C9AC542CC4}" destId="{E5957E26-0C20-4941-A55F-0C6D990EB417}" srcOrd="0" destOrd="0" presId="urn:microsoft.com/office/officeart/2016/7/layout/RepeatingBendingProcessNew"/>
    <dgm:cxn modelId="{6416145C-B229-404B-9EB6-FF359D434985}" srcId="{9A230731-091E-4075-ACD7-056797A9F3A0}" destId="{390A578B-5633-4541-984D-19653B4E46C2}" srcOrd="1" destOrd="0" parTransId="{D294C3E0-8A34-4AB3-A12C-6F0EA8E15C0C}" sibTransId="{58996CCF-4AEF-4500-BAAA-65F102EF1269}"/>
    <dgm:cxn modelId="{9C36B45E-E0CB-4701-A89F-44D484709951}" type="presOf" srcId="{060FB43F-1D9B-4159-B504-F589E43BC2DC}" destId="{14A57A62-407C-40CF-A4AA-5E71FE57D3B0}" srcOrd="0" destOrd="0" presId="urn:microsoft.com/office/officeart/2016/7/layout/RepeatingBendingProcessNew"/>
    <dgm:cxn modelId="{FC990F5F-CDD4-4506-AAB1-138536802D75}" srcId="{9A230731-091E-4075-ACD7-056797A9F3A0}" destId="{922AB5CA-181E-48B8-A70F-FAEF78EBBC38}" srcOrd="0" destOrd="0" parTransId="{380063FC-3574-4F3B-955F-853D66FAB08D}" sibTransId="{AAF1CB69-ADE7-4E0F-B236-A70558D3CC34}"/>
    <dgm:cxn modelId="{00DB3245-D545-4E30-8580-F2FC5608CA99}" type="presOf" srcId="{58996CCF-4AEF-4500-BAAA-65F102EF1269}" destId="{3A79DA7A-A7D9-4958-BEAB-1AEC91D49E02}" srcOrd="0" destOrd="0" presId="urn:microsoft.com/office/officeart/2016/7/layout/RepeatingBendingProcessNew"/>
    <dgm:cxn modelId="{72C6894D-42E8-4E13-872D-49BEAD6264DC}" type="presOf" srcId="{C5700766-4135-45EF-9014-A3B8429A34BE}" destId="{3DC79ACD-4DFC-4E73-A7BE-C781A5660CBF}" srcOrd="1" destOrd="0" presId="urn:microsoft.com/office/officeart/2016/7/layout/RepeatingBendingProcessNew"/>
    <dgm:cxn modelId="{F670EB59-9706-490E-8FB0-1A0478EC34C7}" srcId="{9A230731-091E-4075-ACD7-056797A9F3A0}" destId="{96381680-992C-47C0-B088-ED8C0AD03325}" srcOrd="4" destOrd="0" parTransId="{DABE2020-1CF5-4CE8-B0C1-C49E4705854C}" sibTransId="{5008B16C-E7F4-41AA-AF84-9C1385380264}"/>
    <dgm:cxn modelId="{A0C89C85-DBB0-47C5-8594-4CC1971D247F}" type="presOf" srcId="{390A578B-5633-4541-984D-19653B4E46C2}" destId="{FC8138D9-A946-487E-B7B2-20DFE3BAA456}" srcOrd="0" destOrd="0" presId="urn:microsoft.com/office/officeart/2016/7/layout/RepeatingBendingProcessNew"/>
    <dgm:cxn modelId="{1CC46986-421D-431A-8305-C65DD6BA95CC}" type="presOf" srcId="{922AB5CA-181E-48B8-A70F-FAEF78EBBC38}" destId="{08AD8229-4F72-45E2-A305-B16B3376D8DC}" srcOrd="0" destOrd="0" presId="urn:microsoft.com/office/officeart/2016/7/layout/RepeatingBendingProcessNew"/>
    <dgm:cxn modelId="{521E0D8B-C647-422E-BFD2-DC76AD6136FA}" type="presOf" srcId="{C5700766-4135-45EF-9014-A3B8429A34BE}" destId="{05DBD15A-6D98-4CAA-B4F9-A4FD0B187DAE}" srcOrd="0" destOrd="0" presId="urn:microsoft.com/office/officeart/2016/7/layout/RepeatingBendingProcessNew"/>
    <dgm:cxn modelId="{19504B94-0003-42AA-B44F-49F6446F5973}" type="presOf" srcId="{5A9DC261-7B80-4B96-9A9B-39C9AC542CC4}" destId="{2FAB9497-7E04-42D1-8F44-88836AB358F8}" srcOrd="1" destOrd="0" presId="urn:microsoft.com/office/officeart/2016/7/layout/RepeatingBendingProcessNew"/>
    <dgm:cxn modelId="{64696EB0-4D9F-4E93-AB42-12B8177D7592}" type="presOf" srcId="{58996CCF-4AEF-4500-BAAA-65F102EF1269}" destId="{E6E404C3-07B2-4D80-96C0-2F1E98CEE406}" srcOrd="1" destOrd="0" presId="urn:microsoft.com/office/officeart/2016/7/layout/RepeatingBendingProcessNew"/>
    <dgm:cxn modelId="{314C01C1-C5A7-4F69-804B-429F8EA16782}" type="presOf" srcId="{AAF1CB69-ADE7-4E0F-B236-A70558D3CC34}" destId="{8A983F96-EB91-4F47-AB65-7E3432B09AB7}" srcOrd="1" destOrd="0" presId="urn:microsoft.com/office/officeart/2016/7/layout/RepeatingBendingProcessNew"/>
    <dgm:cxn modelId="{4D499EC2-C9A2-4ECD-8B9E-1A394664F354}" srcId="{9A230731-091E-4075-ACD7-056797A9F3A0}" destId="{75726DB1-30D6-45A3-863F-C0BEACACEE27}" srcOrd="2" destOrd="0" parTransId="{61F51DC4-5CD7-4009-B2B3-0561DAA89533}" sibTransId="{C5700766-4135-45EF-9014-A3B8429A34BE}"/>
    <dgm:cxn modelId="{18DC17CC-B228-49E9-BDA1-33CB04A7FB74}" type="presOf" srcId="{5008B16C-E7F4-41AA-AF84-9C1385380264}" destId="{FD0D16C2-1EA2-4D62-9BF9-2EB682AEE3DA}" srcOrd="1" destOrd="0" presId="urn:microsoft.com/office/officeart/2016/7/layout/RepeatingBendingProcessNew"/>
    <dgm:cxn modelId="{C9C536CC-4056-4987-B3C2-C62FB9ECEF5A}" type="presOf" srcId="{5008B16C-E7F4-41AA-AF84-9C1385380264}" destId="{0CF3BA2B-A140-4B41-903B-736F57F50EEC}" srcOrd="0" destOrd="0" presId="urn:microsoft.com/office/officeart/2016/7/layout/RepeatingBendingProcessNew"/>
    <dgm:cxn modelId="{70CF7EDE-E401-4B2A-99B9-DF7EED890D78}" type="presOf" srcId="{9A230731-091E-4075-ACD7-056797A9F3A0}" destId="{B8B6E85B-6488-4F14-BD77-CB03FFBDE308}" srcOrd="0" destOrd="0" presId="urn:microsoft.com/office/officeart/2016/7/layout/RepeatingBendingProcessNew"/>
    <dgm:cxn modelId="{EA0667E3-5147-4FC4-A60A-0A652055163B}" type="presOf" srcId="{96381680-992C-47C0-B088-ED8C0AD03325}" destId="{8614A4A7-E632-4050-970A-F684100F913F}" srcOrd="0" destOrd="0" presId="urn:microsoft.com/office/officeart/2016/7/layout/RepeatingBendingProcessNew"/>
    <dgm:cxn modelId="{9938CAE5-C988-4128-93CE-F6A4E06F9587}" srcId="{9A230731-091E-4075-ACD7-056797A9F3A0}" destId="{157897A9-C3CF-4DFB-AC97-0B6BB7A06206}" srcOrd="3" destOrd="0" parTransId="{D61D7C41-5F1D-402B-BE16-1893F436ADD6}" sibTransId="{5A9DC261-7B80-4B96-9A9B-39C9AC542CC4}"/>
    <dgm:cxn modelId="{9D77DFC5-8696-495E-A3C9-6A76B72C6D60}" type="presParOf" srcId="{B8B6E85B-6488-4F14-BD77-CB03FFBDE308}" destId="{08AD8229-4F72-45E2-A305-B16B3376D8DC}" srcOrd="0" destOrd="0" presId="urn:microsoft.com/office/officeart/2016/7/layout/RepeatingBendingProcessNew"/>
    <dgm:cxn modelId="{FFC43AEF-467B-4AC1-A81C-153017170141}" type="presParOf" srcId="{B8B6E85B-6488-4F14-BD77-CB03FFBDE308}" destId="{92194651-B495-4EF9-A221-E9E54F08C531}" srcOrd="1" destOrd="0" presId="urn:microsoft.com/office/officeart/2016/7/layout/RepeatingBendingProcessNew"/>
    <dgm:cxn modelId="{C8C5DEF9-C1E4-42EF-AF06-2AC1943533A4}" type="presParOf" srcId="{92194651-B495-4EF9-A221-E9E54F08C531}" destId="{8A983F96-EB91-4F47-AB65-7E3432B09AB7}" srcOrd="0" destOrd="0" presId="urn:microsoft.com/office/officeart/2016/7/layout/RepeatingBendingProcessNew"/>
    <dgm:cxn modelId="{3060307A-9994-461C-8602-F338F0031005}" type="presParOf" srcId="{B8B6E85B-6488-4F14-BD77-CB03FFBDE308}" destId="{FC8138D9-A946-487E-B7B2-20DFE3BAA456}" srcOrd="2" destOrd="0" presId="urn:microsoft.com/office/officeart/2016/7/layout/RepeatingBendingProcessNew"/>
    <dgm:cxn modelId="{52512E9C-9FEB-4BE3-8E4A-35882258B5EA}" type="presParOf" srcId="{B8B6E85B-6488-4F14-BD77-CB03FFBDE308}" destId="{3A79DA7A-A7D9-4958-BEAB-1AEC91D49E02}" srcOrd="3" destOrd="0" presId="urn:microsoft.com/office/officeart/2016/7/layout/RepeatingBendingProcessNew"/>
    <dgm:cxn modelId="{D2645712-75EA-4C0C-ADE3-96D15E59A7A5}" type="presParOf" srcId="{3A79DA7A-A7D9-4958-BEAB-1AEC91D49E02}" destId="{E6E404C3-07B2-4D80-96C0-2F1E98CEE406}" srcOrd="0" destOrd="0" presId="urn:microsoft.com/office/officeart/2016/7/layout/RepeatingBendingProcessNew"/>
    <dgm:cxn modelId="{C5309361-CE12-4336-AE4F-0D97EEDAB8D1}" type="presParOf" srcId="{B8B6E85B-6488-4F14-BD77-CB03FFBDE308}" destId="{21220DE6-5559-4E49-84A2-5863B238647D}" srcOrd="4" destOrd="0" presId="urn:microsoft.com/office/officeart/2016/7/layout/RepeatingBendingProcessNew"/>
    <dgm:cxn modelId="{F23011DD-2A1B-4F37-B49D-D5DADA904289}" type="presParOf" srcId="{B8B6E85B-6488-4F14-BD77-CB03FFBDE308}" destId="{05DBD15A-6D98-4CAA-B4F9-A4FD0B187DAE}" srcOrd="5" destOrd="0" presId="urn:microsoft.com/office/officeart/2016/7/layout/RepeatingBendingProcessNew"/>
    <dgm:cxn modelId="{C62117EE-1C99-4A28-B407-0D99F5DC43FE}" type="presParOf" srcId="{05DBD15A-6D98-4CAA-B4F9-A4FD0B187DAE}" destId="{3DC79ACD-4DFC-4E73-A7BE-C781A5660CBF}" srcOrd="0" destOrd="0" presId="urn:microsoft.com/office/officeart/2016/7/layout/RepeatingBendingProcessNew"/>
    <dgm:cxn modelId="{EEFCD4C1-1B78-44EF-8743-C958F6BB1484}" type="presParOf" srcId="{B8B6E85B-6488-4F14-BD77-CB03FFBDE308}" destId="{0959F077-9CB4-4C6B-BE53-08F3D4272B42}" srcOrd="6" destOrd="0" presId="urn:microsoft.com/office/officeart/2016/7/layout/RepeatingBendingProcessNew"/>
    <dgm:cxn modelId="{325237E3-8A61-404E-A0CC-48FE2BAD6DCA}" type="presParOf" srcId="{B8B6E85B-6488-4F14-BD77-CB03FFBDE308}" destId="{E5957E26-0C20-4941-A55F-0C6D990EB417}" srcOrd="7" destOrd="0" presId="urn:microsoft.com/office/officeart/2016/7/layout/RepeatingBendingProcessNew"/>
    <dgm:cxn modelId="{15DA82CD-6C35-46AE-917C-DE66EFEF30B9}" type="presParOf" srcId="{E5957E26-0C20-4941-A55F-0C6D990EB417}" destId="{2FAB9497-7E04-42D1-8F44-88836AB358F8}" srcOrd="0" destOrd="0" presId="urn:microsoft.com/office/officeart/2016/7/layout/RepeatingBendingProcessNew"/>
    <dgm:cxn modelId="{B2102A54-738F-44A0-9874-733F0E84D9B4}" type="presParOf" srcId="{B8B6E85B-6488-4F14-BD77-CB03FFBDE308}" destId="{8614A4A7-E632-4050-970A-F684100F913F}" srcOrd="8" destOrd="0" presId="urn:microsoft.com/office/officeart/2016/7/layout/RepeatingBendingProcessNew"/>
    <dgm:cxn modelId="{E56D16AE-6E11-49EC-B721-78FB0A5F213A}" type="presParOf" srcId="{B8B6E85B-6488-4F14-BD77-CB03FFBDE308}" destId="{0CF3BA2B-A140-4B41-903B-736F57F50EEC}" srcOrd="9" destOrd="0" presId="urn:microsoft.com/office/officeart/2016/7/layout/RepeatingBendingProcessNew"/>
    <dgm:cxn modelId="{18E762F6-1912-4851-88E0-D11CB9886224}" type="presParOf" srcId="{0CF3BA2B-A140-4B41-903B-736F57F50EEC}" destId="{FD0D16C2-1EA2-4D62-9BF9-2EB682AEE3DA}" srcOrd="0" destOrd="0" presId="urn:microsoft.com/office/officeart/2016/7/layout/RepeatingBendingProcessNew"/>
    <dgm:cxn modelId="{4F24B801-16EE-45EF-863E-185C543BE229}" type="presParOf" srcId="{B8B6E85B-6488-4F14-BD77-CB03FFBDE308}" destId="{14A57A62-407C-40CF-A4AA-5E71FE57D3B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18AC6C-0323-4728-A900-13471C36EE0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7A04526-E614-4283-A6AF-12FF6481C799}">
      <dgm:prSet custT="1"/>
      <dgm:spPr/>
      <dgm:t>
        <a:bodyPr/>
        <a:lstStyle/>
        <a:p>
          <a:r>
            <a:rPr lang="en-US" sz="2500" dirty="0"/>
            <a:t>Financial Service Industry – second highest contributor to GDP at 18%</a:t>
          </a:r>
        </a:p>
      </dgm:t>
    </dgm:pt>
    <dgm:pt modelId="{9E38C76B-492D-479D-82DB-C81867AC6C77}" type="parTrans" cxnId="{0599B057-344F-4343-9FEF-6594743DDBFE}">
      <dgm:prSet/>
      <dgm:spPr/>
      <dgm:t>
        <a:bodyPr/>
        <a:lstStyle/>
        <a:p>
          <a:endParaRPr lang="en-US"/>
        </a:p>
      </dgm:t>
    </dgm:pt>
    <dgm:pt modelId="{DFD4FCC8-2A78-4095-B64A-99266C0E54A4}" type="sibTrans" cxnId="{0599B057-344F-4343-9FEF-6594743DDBFE}">
      <dgm:prSet/>
      <dgm:spPr/>
      <dgm:t>
        <a:bodyPr/>
        <a:lstStyle/>
        <a:p>
          <a:endParaRPr lang="en-US"/>
        </a:p>
      </dgm:t>
    </dgm:pt>
    <dgm:pt modelId="{C7B0BD9B-C335-4A2B-802E-8F81B4D4F2D1}">
      <dgm:prSet custT="1"/>
      <dgm:spPr/>
      <dgm:t>
        <a:bodyPr/>
        <a:lstStyle/>
        <a:p>
          <a:r>
            <a:rPr lang="en-US" sz="2400" dirty="0"/>
            <a:t>MENA’s first &amp; largest fintech hub – Bahrain Fintech Bay</a:t>
          </a:r>
        </a:p>
      </dgm:t>
    </dgm:pt>
    <dgm:pt modelId="{AAE92771-2D67-4904-BF08-BDC12F5265C2}" type="parTrans" cxnId="{66918B92-29DD-4AD3-927F-9910C2FF5F25}">
      <dgm:prSet/>
      <dgm:spPr/>
      <dgm:t>
        <a:bodyPr/>
        <a:lstStyle/>
        <a:p>
          <a:endParaRPr lang="en-US"/>
        </a:p>
      </dgm:t>
    </dgm:pt>
    <dgm:pt modelId="{E2A60C27-9ADD-436C-8FFB-F6FAD5A86663}" type="sibTrans" cxnId="{66918B92-29DD-4AD3-927F-9910C2FF5F25}">
      <dgm:prSet/>
      <dgm:spPr/>
      <dgm:t>
        <a:bodyPr/>
        <a:lstStyle/>
        <a:p>
          <a:endParaRPr lang="en-US"/>
        </a:p>
      </dgm:t>
    </dgm:pt>
    <dgm:pt modelId="{48E12FFF-6936-4A50-895B-88B9E1BBB79C}">
      <dgm:prSet custT="1"/>
      <dgm:spPr/>
      <dgm:t>
        <a:bodyPr/>
        <a:lstStyle/>
        <a:p>
          <a:r>
            <a:rPr lang="en-US" sz="2400" dirty="0"/>
            <a:t>FinHub 973 – Collaborator between Financial Institutes &amp; Fintech Startups</a:t>
          </a:r>
        </a:p>
      </dgm:t>
    </dgm:pt>
    <dgm:pt modelId="{BCA5CB5C-FBD3-456C-891C-5241883A6CF0}" type="parTrans" cxnId="{ECDBF7B0-5426-4B5C-A8A8-B2B3D2361195}">
      <dgm:prSet/>
      <dgm:spPr/>
      <dgm:t>
        <a:bodyPr/>
        <a:lstStyle/>
        <a:p>
          <a:endParaRPr lang="en-US"/>
        </a:p>
      </dgm:t>
    </dgm:pt>
    <dgm:pt modelId="{9436A0B9-AFE3-47F0-8799-DC167F939536}" type="sibTrans" cxnId="{ECDBF7B0-5426-4B5C-A8A8-B2B3D2361195}">
      <dgm:prSet/>
      <dgm:spPr/>
      <dgm:t>
        <a:bodyPr/>
        <a:lstStyle/>
        <a:p>
          <a:endParaRPr lang="en-US"/>
        </a:p>
      </dgm:t>
    </dgm:pt>
    <dgm:pt modelId="{C15F99B8-18B1-40E5-915D-557C5FC63869}">
      <dgm:prSet custT="1"/>
      <dgm:spPr/>
      <dgm:t>
        <a:bodyPr/>
        <a:lstStyle/>
        <a:p>
          <a:r>
            <a:rPr lang="en-US" sz="1800" dirty="0"/>
            <a:t>Annual labour costs for a financial services tech hub in Bahrain are up to 24% more competitive than the GCC. Entities can save substantially on annual business and licensing fees and enjoy 60% better value for office space rental. (Source: EY Report)</a:t>
          </a:r>
        </a:p>
      </dgm:t>
    </dgm:pt>
    <dgm:pt modelId="{78EECE6A-B91C-4AF4-A045-CF7612F9E3DD}" type="parTrans" cxnId="{D87B021F-EA32-401B-8ABB-BE46C7068FB7}">
      <dgm:prSet/>
      <dgm:spPr/>
      <dgm:t>
        <a:bodyPr/>
        <a:lstStyle/>
        <a:p>
          <a:endParaRPr lang="en-US"/>
        </a:p>
      </dgm:t>
    </dgm:pt>
    <dgm:pt modelId="{09D49A65-2E47-42AA-82C4-A8DD2033E009}" type="sibTrans" cxnId="{D87B021F-EA32-401B-8ABB-BE46C7068FB7}">
      <dgm:prSet/>
      <dgm:spPr/>
      <dgm:t>
        <a:bodyPr/>
        <a:lstStyle/>
        <a:p>
          <a:endParaRPr lang="en-US"/>
        </a:p>
      </dgm:t>
    </dgm:pt>
    <dgm:pt modelId="{9AAA88C0-B6CE-4D9D-B500-B37FA6B4E9F5}" type="pres">
      <dgm:prSet presAssocID="{2C18AC6C-0323-4728-A900-13471C36EE0B}" presName="root" presStyleCnt="0">
        <dgm:presLayoutVars>
          <dgm:dir/>
          <dgm:resizeHandles val="exact"/>
        </dgm:presLayoutVars>
      </dgm:prSet>
      <dgm:spPr/>
    </dgm:pt>
    <dgm:pt modelId="{9866A897-5D4D-43E4-8DBE-BC06F6DD79F4}" type="pres">
      <dgm:prSet presAssocID="{87A04526-E614-4283-A6AF-12FF6481C799}" presName="compNode" presStyleCnt="0"/>
      <dgm:spPr/>
    </dgm:pt>
    <dgm:pt modelId="{816B76F6-4AA3-4B2C-93E3-DE2DDF808508}" type="pres">
      <dgm:prSet presAssocID="{87A04526-E614-4283-A6AF-12FF6481C799}" presName="bgRect" presStyleLbl="bgShp" presStyleIdx="0" presStyleCnt="4"/>
      <dgm:spPr/>
    </dgm:pt>
    <dgm:pt modelId="{CD4FB08E-A2E7-4ADA-82D3-E17988451BC9}" type="pres">
      <dgm:prSet presAssocID="{87A04526-E614-4283-A6AF-12FF6481C79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582097B-946A-4B8B-8702-DA933AB999F3}" type="pres">
      <dgm:prSet presAssocID="{87A04526-E614-4283-A6AF-12FF6481C799}" presName="spaceRect" presStyleCnt="0"/>
      <dgm:spPr/>
    </dgm:pt>
    <dgm:pt modelId="{6A0CFCE3-A16F-487B-B644-A187CA5E53CE}" type="pres">
      <dgm:prSet presAssocID="{87A04526-E614-4283-A6AF-12FF6481C799}" presName="parTx" presStyleLbl="revTx" presStyleIdx="0" presStyleCnt="4">
        <dgm:presLayoutVars>
          <dgm:chMax val="0"/>
          <dgm:chPref val="0"/>
        </dgm:presLayoutVars>
      </dgm:prSet>
      <dgm:spPr/>
    </dgm:pt>
    <dgm:pt modelId="{CCE5AE9B-D49D-42B0-8566-C3913B2E762F}" type="pres">
      <dgm:prSet presAssocID="{DFD4FCC8-2A78-4095-B64A-99266C0E54A4}" presName="sibTrans" presStyleCnt="0"/>
      <dgm:spPr/>
    </dgm:pt>
    <dgm:pt modelId="{79414B66-3AB5-4C97-AD31-8331F19E2C6E}" type="pres">
      <dgm:prSet presAssocID="{C7B0BD9B-C335-4A2B-802E-8F81B4D4F2D1}" presName="compNode" presStyleCnt="0"/>
      <dgm:spPr/>
    </dgm:pt>
    <dgm:pt modelId="{8B3261AB-39B1-490C-8AF0-87FE1574AA1B}" type="pres">
      <dgm:prSet presAssocID="{C7B0BD9B-C335-4A2B-802E-8F81B4D4F2D1}" presName="bgRect" presStyleLbl="bgShp" presStyleIdx="1" presStyleCnt="4"/>
      <dgm:spPr/>
    </dgm:pt>
    <dgm:pt modelId="{C43448FA-FB9C-4427-9CC6-7CAB7C575BFE}" type="pres">
      <dgm:prSet presAssocID="{C7B0BD9B-C335-4A2B-802E-8F81B4D4F2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5234E0B9-62AF-495F-8CB3-49C80C9CA87D}" type="pres">
      <dgm:prSet presAssocID="{C7B0BD9B-C335-4A2B-802E-8F81B4D4F2D1}" presName="spaceRect" presStyleCnt="0"/>
      <dgm:spPr/>
    </dgm:pt>
    <dgm:pt modelId="{43E9F69A-54F8-4DAD-A763-081A153726F9}" type="pres">
      <dgm:prSet presAssocID="{C7B0BD9B-C335-4A2B-802E-8F81B4D4F2D1}" presName="parTx" presStyleLbl="revTx" presStyleIdx="1" presStyleCnt="4">
        <dgm:presLayoutVars>
          <dgm:chMax val="0"/>
          <dgm:chPref val="0"/>
        </dgm:presLayoutVars>
      </dgm:prSet>
      <dgm:spPr/>
    </dgm:pt>
    <dgm:pt modelId="{3F5A756C-0743-480C-AB30-766F839EDDF6}" type="pres">
      <dgm:prSet presAssocID="{E2A60C27-9ADD-436C-8FFB-F6FAD5A86663}" presName="sibTrans" presStyleCnt="0"/>
      <dgm:spPr/>
    </dgm:pt>
    <dgm:pt modelId="{ECFAA907-74F8-4F77-8236-973562958F59}" type="pres">
      <dgm:prSet presAssocID="{48E12FFF-6936-4A50-895B-88B9E1BBB79C}" presName="compNode" presStyleCnt="0"/>
      <dgm:spPr/>
    </dgm:pt>
    <dgm:pt modelId="{B3357E12-459E-40A2-A441-43CCFBBA2049}" type="pres">
      <dgm:prSet presAssocID="{48E12FFF-6936-4A50-895B-88B9E1BBB79C}" presName="bgRect" presStyleLbl="bgShp" presStyleIdx="2" presStyleCnt="4"/>
      <dgm:spPr/>
    </dgm:pt>
    <dgm:pt modelId="{76362B67-3E6D-4945-9880-5860A83B8290}" type="pres">
      <dgm:prSet presAssocID="{48E12FFF-6936-4A50-895B-88B9E1BBB79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4B48D0E-AB27-450E-8A6E-A4D192571105}" type="pres">
      <dgm:prSet presAssocID="{48E12FFF-6936-4A50-895B-88B9E1BBB79C}" presName="spaceRect" presStyleCnt="0"/>
      <dgm:spPr/>
    </dgm:pt>
    <dgm:pt modelId="{4B3386EF-1408-4FDB-9DE7-105BD7DCB771}" type="pres">
      <dgm:prSet presAssocID="{48E12FFF-6936-4A50-895B-88B9E1BBB79C}" presName="parTx" presStyleLbl="revTx" presStyleIdx="2" presStyleCnt="4">
        <dgm:presLayoutVars>
          <dgm:chMax val="0"/>
          <dgm:chPref val="0"/>
        </dgm:presLayoutVars>
      </dgm:prSet>
      <dgm:spPr/>
    </dgm:pt>
    <dgm:pt modelId="{C64FB912-425A-4C42-8349-78346B1C92AC}" type="pres">
      <dgm:prSet presAssocID="{9436A0B9-AFE3-47F0-8799-DC167F939536}" presName="sibTrans" presStyleCnt="0"/>
      <dgm:spPr/>
    </dgm:pt>
    <dgm:pt modelId="{F5C4D564-9767-4841-86D7-51E806A27098}" type="pres">
      <dgm:prSet presAssocID="{C15F99B8-18B1-40E5-915D-557C5FC63869}" presName="compNode" presStyleCnt="0"/>
      <dgm:spPr/>
    </dgm:pt>
    <dgm:pt modelId="{41439032-34E8-4D07-AC63-47B4ADE277E5}" type="pres">
      <dgm:prSet presAssocID="{C15F99B8-18B1-40E5-915D-557C5FC63869}" presName="bgRect" presStyleLbl="bgShp" presStyleIdx="3" presStyleCnt="4"/>
      <dgm:spPr/>
    </dgm:pt>
    <dgm:pt modelId="{93C6CC01-2168-4895-9D3E-34E0D053856A}" type="pres">
      <dgm:prSet presAssocID="{C15F99B8-18B1-40E5-915D-557C5FC6386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C60B420-8869-49D8-B706-9906623B5C3B}" type="pres">
      <dgm:prSet presAssocID="{C15F99B8-18B1-40E5-915D-557C5FC63869}" presName="spaceRect" presStyleCnt="0"/>
      <dgm:spPr/>
    </dgm:pt>
    <dgm:pt modelId="{136403B6-EDDF-4F1F-8AF7-D6B94C0CA82F}" type="pres">
      <dgm:prSet presAssocID="{C15F99B8-18B1-40E5-915D-557C5FC6386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87B021F-EA32-401B-8ABB-BE46C7068FB7}" srcId="{2C18AC6C-0323-4728-A900-13471C36EE0B}" destId="{C15F99B8-18B1-40E5-915D-557C5FC63869}" srcOrd="3" destOrd="0" parTransId="{78EECE6A-B91C-4AF4-A045-CF7612F9E3DD}" sibTransId="{09D49A65-2E47-42AA-82C4-A8DD2033E009}"/>
    <dgm:cxn modelId="{6AE0036E-C410-4494-A1A2-704E014F3F73}" type="presOf" srcId="{87A04526-E614-4283-A6AF-12FF6481C799}" destId="{6A0CFCE3-A16F-487B-B644-A187CA5E53CE}" srcOrd="0" destOrd="0" presId="urn:microsoft.com/office/officeart/2018/2/layout/IconVerticalSolidList"/>
    <dgm:cxn modelId="{0599B057-344F-4343-9FEF-6594743DDBFE}" srcId="{2C18AC6C-0323-4728-A900-13471C36EE0B}" destId="{87A04526-E614-4283-A6AF-12FF6481C799}" srcOrd="0" destOrd="0" parTransId="{9E38C76B-492D-479D-82DB-C81867AC6C77}" sibTransId="{DFD4FCC8-2A78-4095-B64A-99266C0E54A4}"/>
    <dgm:cxn modelId="{241BD57D-1496-4DB8-8048-E9C50C03F66F}" type="presOf" srcId="{48E12FFF-6936-4A50-895B-88B9E1BBB79C}" destId="{4B3386EF-1408-4FDB-9DE7-105BD7DCB771}" srcOrd="0" destOrd="0" presId="urn:microsoft.com/office/officeart/2018/2/layout/IconVerticalSolidList"/>
    <dgm:cxn modelId="{2946E391-65BF-4F61-93A4-23CD3023AA09}" type="presOf" srcId="{C15F99B8-18B1-40E5-915D-557C5FC63869}" destId="{136403B6-EDDF-4F1F-8AF7-D6B94C0CA82F}" srcOrd="0" destOrd="0" presId="urn:microsoft.com/office/officeart/2018/2/layout/IconVerticalSolidList"/>
    <dgm:cxn modelId="{66918B92-29DD-4AD3-927F-9910C2FF5F25}" srcId="{2C18AC6C-0323-4728-A900-13471C36EE0B}" destId="{C7B0BD9B-C335-4A2B-802E-8F81B4D4F2D1}" srcOrd="1" destOrd="0" parTransId="{AAE92771-2D67-4904-BF08-BDC12F5265C2}" sibTransId="{E2A60C27-9ADD-436C-8FFB-F6FAD5A86663}"/>
    <dgm:cxn modelId="{ECDBF7B0-5426-4B5C-A8A8-B2B3D2361195}" srcId="{2C18AC6C-0323-4728-A900-13471C36EE0B}" destId="{48E12FFF-6936-4A50-895B-88B9E1BBB79C}" srcOrd="2" destOrd="0" parTransId="{BCA5CB5C-FBD3-456C-891C-5241883A6CF0}" sibTransId="{9436A0B9-AFE3-47F0-8799-DC167F939536}"/>
    <dgm:cxn modelId="{6BB626B1-E5CE-4944-9BA8-F4BB0FEC417E}" type="presOf" srcId="{2C18AC6C-0323-4728-A900-13471C36EE0B}" destId="{9AAA88C0-B6CE-4D9D-B500-B37FA6B4E9F5}" srcOrd="0" destOrd="0" presId="urn:microsoft.com/office/officeart/2018/2/layout/IconVerticalSolidList"/>
    <dgm:cxn modelId="{38B6E9B8-B9D5-482A-AAFB-A5601E680B1B}" type="presOf" srcId="{C7B0BD9B-C335-4A2B-802E-8F81B4D4F2D1}" destId="{43E9F69A-54F8-4DAD-A763-081A153726F9}" srcOrd="0" destOrd="0" presId="urn:microsoft.com/office/officeart/2018/2/layout/IconVerticalSolidList"/>
    <dgm:cxn modelId="{FBFCDBA8-0FE2-4AE6-A409-2789428EC409}" type="presParOf" srcId="{9AAA88C0-B6CE-4D9D-B500-B37FA6B4E9F5}" destId="{9866A897-5D4D-43E4-8DBE-BC06F6DD79F4}" srcOrd="0" destOrd="0" presId="urn:microsoft.com/office/officeart/2018/2/layout/IconVerticalSolidList"/>
    <dgm:cxn modelId="{04C604D8-813F-4631-86F8-750753256C05}" type="presParOf" srcId="{9866A897-5D4D-43E4-8DBE-BC06F6DD79F4}" destId="{816B76F6-4AA3-4B2C-93E3-DE2DDF808508}" srcOrd="0" destOrd="0" presId="urn:microsoft.com/office/officeart/2018/2/layout/IconVerticalSolidList"/>
    <dgm:cxn modelId="{AE8A44CB-417A-48D0-861A-36B5404C7AAF}" type="presParOf" srcId="{9866A897-5D4D-43E4-8DBE-BC06F6DD79F4}" destId="{CD4FB08E-A2E7-4ADA-82D3-E17988451BC9}" srcOrd="1" destOrd="0" presId="urn:microsoft.com/office/officeart/2018/2/layout/IconVerticalSolidList"/>
    <dgm:cxn modelId="{96059C6E-3C23-4D24-9092-9F0A8C420BDC}" type="presParOf" srcId="{9866A897-5D4D-43E4-8DBE-BC06F6DD79F4}" destId="{3582097B-946A-4B8B-8702-DA933AB999F3}" srcOrd="2" destOrd="0" presId="urn:microsoft.com/office/officeart/2018/2/layout/IconVerticalSolidList"/>
    <dgm:cxn modelId="{7FF9987C-1EA5-4BFB-AD8D-77F4995CF12D}" type="presParOf" srcId="{9866A897-5D4D-43E4-8DBE-BC06F6DD79F4}" destId="{6A0CFCE3-A16F-487B-B644-A187CA5E53CE}" srcOrd="3" destOrd="0" presId="urn:microsoft.com/office/officeart/2018/2/layout/IconVerticalSolidList"/>
    <dgm:cxn modelId="{FBC18FBD-B84D-4036-9188-4AEB77863AB1}" type="presParOf" srcId="{9AAA88C0-B6CE-4D9D-B500-B37FA6B4E9F5}" destId="{CCE5AE9B-D49D-42B0-8566-C3913B2E762F}" srcOrd="1" destOrd="0" presId="urn:microsoft.com/office/officeart/2018/2/layout/IconVerticalSolidList"/>
    <dgm:cxn modelId="{7CC2E3D5-7088-4D0D-ADC9-66104658A670}" type="presParOf" srcId="{9AAA88C0-B6CE-4D9D-B500-B37FA6B4E9F5}" destId="{79414B66-3AB5-4C97-AD31-8331F19E2C6E}" srcOrd="2" destOrd="0" presId="urn:microsoft.com/office/officeart/2018/2/layout/IconVerticalSolidList"/>
    <dgm:cxn modelId="{EE777043-CE91-4F29-A09E-DCE67AA0A09B}" type="presParOf" srcId="{79414B66-3AB5-4C97-AD31-8331F19E2C6E}" destId="{8B3261AB-39B1-490C-8AF0-87FE1574AA1B}" srcOrd="0" destOrd="0" presId="urn:microsoft.com/office/officeart/2018/2/layout/IconVerticalSolidList"/>
    <dgm:cxn modelId="{8C9EF7DA-B6D4-493F-8886-8D8AF277E2AB}" type="presParOf" srcId="{79414B66-3AB5-4C97-AD31-8331F19E2C6E}" destId="{C43448FA-FB9C-4427-9CC6-7CAB7C575BFE}" srcOrd="1" destOrd="0" presId="urn:microsoft.com/office/officeart/2018/2/layout/IconVerticalSolidList"/>
    <dgm:cxn modelId="{071AE6ED-EFDC-4C66-8CA3-880CBF159AF1}" type="presParOf" srcId="{79414B66-3AB5-4C97-AD31-8331F19E2C6E}" destId="{5234E0B9-62AF-495F-8CB3-49C80C9CA87D}" srcOrd="2" destOrd="0" presId="urn:microsoft.com/office/officeart/2018/2/layout/IconVerticalSolidList"/>
    <dgm:cxn modelId="{3269CFE7-5A22-4AF5-B164-9DB986181553}" type="presParOf" srcId="{79414B66-3AB5-4C97-AD31-8331F19E2C6E}" destId="{43E9F69A-54F8-4DAD-A763-081A153726F9}" srcOrd="3" destOrd="0" presId="urn:microsoft.com/office/officeart/2018/2/layout/IconVerticalSolidList"/>
    <dgm:cxn modelId="{25289D12-D353-4CE5-8BB8-7CA6215F3EC5}" type="presParOf" srcId="{9AAA88C0-B6CE-4D9D-B500-B37FA6B4E9F5}" destId="{3F5A756C-0743-480C-AB30-766F839EDDF6}" srcOrd="3" destOrd="0" presId="urn:microsoft.com/office/officeart/2018/2/layout/IconVerticalSolidList"/>
    <dgm:cxn modelId="{3519CE49-ABCC-405A-8EFF-5E24E6141D67}" type="presParOf" srcId="{9AAA88C0-B6CE-4D9D-B500-B37FA6B4E9F5}" destId="{ECFAA907-74F8-4F77-8236-973562958F59}" srcOrd="4" destOrd="0" presId="urn:microsoft.com/office/officeart/2018/2/layout/IconVerticalSolidList"/>
    <dgm:cxn modelId="{F38688AB-EC54-426F-912C-0F0C17E8B202}" type="presParOf" srcId="{ECFAA907-74F8-4F77-8236-973562958F59}" destId="{B3357E12-459E-40A2-A441-43CCFBBA2049}" srcOrd="0" destOrd="0" presId="urn:microsoft.com/office/officeart/2018/2/layout/IconVerticalSolidList"/>
    <dgm:cxn modelId="{52DE2049-BCC7-43BD-819B-756A0200734D}" type="presParOf" srcId="{ECFAA907-74F8-4F77-8236-973562958F59}" destId="{76362B67-3E6D-4945-9880-5860A83B8290}" srcOrd="1" destOrd="0" presId="urn:microsoft.com/office/officeart/2018/2/layout/IconVerticalSolidList"/>
    <dgm:cxn modelId="{AB84367F-7BAE-4324-AF2B-059D228FBC2C}" type="presParOf" srcId="{ECFAA907-74F8-4F77-8236-973562958F59}" destId="{84B48D0E-AB27-450E-8A6E-A4D192571105}" srcOrd="2" destOrd="0" presId="urn:microsoft.com/office/officeart/2018/2/layout/IconVerticalSolidList"/>
    <dgm:cxn modelId="{E8DE642B-7419-4F9D-80C3-08C4BB821C9F}" type="presParOf" srcId="{ECFAA907-74F8-4F77-8236-973562958F59}" destId="{4B3386EF-1408-4FDB-9DE7-105BD7DCB771}" srcOrd="3" destOrd="0" presId="urn:microsoft.com/office/officeart/2018/2/layout/IconVerticalSolidList"/>
    <dgm:cxn modelId="{8DEF614A-DD3E-46E6-873A-313B00063D4C}" type="presParOf" srcId="{9AAA88C0-B6CE-4D9D-B500-B37FA6B4E9F5}" destId="{C64FB912-425A-4C42-8349-78346B1C92AC}" srcOrd="5" destOrd="0" presId="urn:microsoft.com/office/officeart/2018/2/layout/IconVerticalSolidList"/>
    <dgm:cxn modelId="{A2A082A4-80B4-421B-AFAF-F0468AF481F3}" type="presParOf" srcId="{9AAA88C0-B6CE-4D9D-B500-B37FA6B4E9F5}" destId="{F5C4D564-9767-4841-86D7-51E806A27098}" srcOrd="6" destOrd="0" presId="urn:microsoft.com/office/officeart/2018/2/layout/IconVerticalSolidList"/>
    <dgm:cxn modelId="{91EABAD7-81F2-40F3-BBAD-A67DB241E1DD}" type="presParOf" srcId="{F5C4D564-9767-4841-86D7-51E806A27098}" destId="{41439032-34E8-4D07-AC63-47B4ADE277E5}" srcOrd="0" destOrd="0" presId="urn:microsoft.com/office/officeart/2018/2/layout/IconVerticalSolidList"/>
    <dgm:cxn modelId="{10DAEA7F-3C31-4720-9F35-4B544D57023F}" type="presParOf" srcId="{F5C4D564-9767-4841-86D7-51E806A27098}" destId="{93C6CC01-2168-4895-9D3E-34E0D053856A}" srcOrd="1" destOrd="0" presId="urn:microsoft.com/office/officeart/2018/2/layout/IconVerticalSolidList"/>
    <dgm:cxn modelId="{38DBD13D-1B9C-4839-B6CB-7ED6C43548FA}" type="presParOf" srcId="{F5C4D564-9767-4841-86D7-51E806A27098}" destId="{3C60B420-8869-49D8-B706-9906623B5C3B}" srcOrd="2" destOrd="0" presId="urn:microsoft.com/office/officeart/2018/2/layout/IconVerticalSolidList"/>
    <dgm:cxn modelId="{F65198C7-0B84-4D12-9485-69CF92333932}" type="presParOf" srcId="{F5C4D564-9767-4841-86D7-51E806A27098}" destId="{136403B6-EDDF-4F1F-8AF7-D6B94C0CA8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759724-6D17-48AF-B34B-DBBD4B4C843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0DD98A-4E85-4A77-8449-EF209F8F3575}">
      <dgm:prSet/>
      <dgm:spPr/>
      <dgm:t>
        <a:bodyPr/>
        <a:lstStyle/>
        <a:p>
          <a:r>
            <a:rPr lang="en-US"/>
            <a:t>Corporate Income Tax 15%</a:t>
          </a:r>
        </a:p>
      </dgm:t>
    </dgm:pt>
    <dgm:pt modelId="{CE562C87-8655-4FFF-A191-D5E40B03CFDD}" type="parTrans" cxnId="{67ECC431-4F05-45A7-88F4-A1E4E126D391}">
      <dgm:prSet/>
      <dgm:spPr/>
      <dgm:t>
        <a:bodyPr/>
        <a:lstStyle/>
        <a:p>
          <a:endParaRPr lang="en-US"/>
        </a:p>
      </dgm:t>
    </dgm:pt>
    <dgm:pt modelId="{758A8DF3-C188-4570-AEA3-54F617E3C407}" type="sibTrans" cxnId="{67ECC431-4F05-45A7-88F4-A1E4E126D391}">
      <dgm:prSet/>
      <dgm:spPr/>
      <dgm:t>
        <a:bodyPr/>
        <a:lstStyle/>
        <a:p>
          <a:endParaRPr lang="en-US"/>
        </a:p>
      </dgm:t>
    </dgm:pt>
    <dgm:pt modelId="{8DDEF7C2-DC28-493F-91BF-52C903231A30}">
      <dgm:prSet/>
      <dgm:spPr/>
      <dgm:t>
        <a:bodyPr/>
        <a:lstStyle/>
        <a:p>
          <a:r>
            <a:rPr lang="en-US"/>
            <a:t>No Value-Added Tax</a:t>
          </a:r>
        </a:p>
      </dgm:t>
    </dgm:pt>
    <dgm:pt modelId="{5735B978-6994-4487-A2F7-ED3482E9D546}" type="parTrans" cxnId="{AD43EADF-0550-45DA-9522-811740338A6F}">
      <dgm:prSet/>
      <dgm:spPr/>
      <dgm:t>
        <a:bodyPr/>
        <a:lstStyle/>
        <a:p>
          <a:endParaRPr lang="en-US"/>
        </a:p>
      </dgm:t>
    </dgm:pt>
    <dgm:pt modelId="{F50B3BCE-0125-4306-9773-7C1D0CA155EA}" type="sibTrans" cxnId="{AD43EADF-0550-45DA-9522-811740338A6F}">
      <dgm:prSet/>
      <dgm:spPr/>
      <dgm:t>
        <a:bodyPr/>
        <a:lstStyle/>
        <a:p>
          <a:endParaRPr lang="en-US"/>
        </a:p>
      </dgm:t>
    </dgm:pt>
    <dgm:pt modelId="{38D93E73-15A2-49B7-B2E7-FE36C9573AD0}">
      <dgm:prSet/>
      <dgm:spPr/>
      <dgm:t>
        <a:bodyPr/>
        <a:lstStyle/>
        <a:p>
          <a:r>
            <a:rPr lang="en-US"/>
            <a:t>No Personal Income Tax</a:t>
          </a:r>
        </a:p>
      </dgm:t>
    </dgm:pt>
    <dgm:pt modelId="{9D74D890-8C84-4022-AB8E-AAE72DE6C416}" type="parTrans" cxnId="{5F8AF155-8C41-4D16-9074-04D314E3924C}">
      <dgm:prSet/>
      <dgm:spPr/>
      <dgm:t>
        <a:bodyPr/>
        <a:lstStyle/>
        <a:p>
          <a:endParaRPr lang="en-US"/>
        </a:p>
      </dgm:t>
    </dgm:pt>
    <dgm:pt modelId="{1B3735F0-D289-4042-B678-5499B3342B6B}" type="sibTrans" cxnId="{5F8AF155-8C41-4D16-9074-04D314E3924C}">
      <dgm:prSet/>
      <dgm:spPr/>
      <dgm:t>
        <a:bodyPr/>
        <a:lstStyle/>
        <a:p>
          <a:endParaRPr lang="en-US"/>
        </a:p>
      </dgm:t>
    </dgm:pt>
    <dgm:pt modelId="{EEA88BA8-36D6-43D0-AD01-58E01C6E3827}">
      <dgm:prSet/>
      <dgm:spPr/>
      <dgm:t>
        <a:bodyPr/>
        <a:lstStyle/>
        <a:p>
          <a:r>
            <a:rPr lang="en-US" dirty="0"/>
            <a:t>Social Security Benefits with 11.5% employer’s and 8.5% employer’s contributions, </a:t>
          </a:r>
          <a:r>
            <a:rPr lang="en-US" dirty="0" err="1"/>
            <a:t>upto</a:t>
          </a:r>
          <a:r>
            <a:rPr lang="en-US" dirty="0"/>
            <a:t> KWD 2750 per month –  for </a:t>
          </a:r>
          <a:r>
            <a:rPr lang="en-US" dirty="0" err="1"/>
            <a:t>Kuwiati</a:t>
          </a:r>
          <a:r>
            <a:rPr lang="en-US" dirty="0"/>
            <a:t> employees</a:t>
          </a:r>
        </a:p>
      </dgm:t>
    </dgm:pt>
    <dgm:pt modelId="{2D9FB11C-7DCA-49B1-BC7E-B1E55B75C53F}" type="parTrans" cxnId="{D54927C3-BECE-40F6-8F44-1D414B109AAF}">
      <dgm:prSet/>
      <dgm:spPr/>
      <dgm:t>
        <a:bodyPr/>
        <a:lstStyle/>
        <a:p>
          <a:endParaRPr lang="en-US"/>
        </a:p>
      </dgm:t>
    </dgm:pt>
    <dgm:pt modelId="{1B5671BE-521A-48EC-A042-C924772FCE30}" type="sibTrans" cxnId="{D54927C3-BECE-40F6-8F44-1D414B109AAF}">
      <dgm:prSet/>
      <dgm:spPr/>
      <dgm:t>
        <a:bodyPr/>
        <a:lstStyle/>
        <a:p>
          <a:endParaRPr lang="en-US"/>
        </a:p>
      </dgm:t>
    </dgm:pt>
    <dgm:pt modelId="{034A3D21-A9CE-4178-B777-EDF97C266DC0}">
      <dgm:prSet/>
      <dgm:spPr/>
      <dgm:t>
        <a:bodyPr/>
        <a:lstStyle/>
        <a:p>
          <a:r>
            <a:rPr lang="en-US"/>
            <a:t>Wealthy Sovereign fund being world’s key oil producers</a:t>
          </a:r>
        </a:p>
      </dgm:t>
    </dgm:pt>
    <dgm:pt modelId="{2431EF32-7057-416C-AB8E-0FD986B87AF7}" type="parTrans" cxnId="{FB784E08-2F11-4BDE-981E-4F6151CC4169}">
      <dgm:prSet/>
      <dgm:spPr/>
      <dgm:t>
        <a:bodyPr/>
        <a:lstStyle/>
        <a:p>
          <a:endParaRPr lang="en-US"/>
        </a:p>
      </dgm:t>
    </dgm:pt>
    <dgm:pt modelId="{3000490E-54F9-424E-96C3-9801B5AFA769}" type="sibTrans" cxnId="{FB784E08-2F11-4BDE-981E-4F6151CC4169}">
      <dgm:prSet/>
      <dgm:spPr/>
      <dgm:t>
        <a:bodyPr/>
        <a:lstStyle/>
        <a:p>
          <a:endParaRPr lang="en-US"/>
        </a:p>
      </dgm:t>
    </dgm:pt>
    <dgm:pt modelId="{E8779613-3F96-43F8-9138-8B0B93916BF5}">
      <dgm:prSet/>
      <dgm:spPr/>
      <dgm:t>
        <a:bodyPr/>
        <a:lstStyle/>
        <a:p>
          <a:r>
            <a:rPr lang="en-US" dirty="0"/>
            <a:t>India’s export to Kuwait USD 2.5 Bn. Grown at 10% CAGR for 5 years</a:t>
          </a:r>
        </a:p>
      </dgm:t>
    </dgm:pt>
    <dgm:pt modelId="{A770BF3E-DF99-4301-B0D5-567858E85303}" type="parTrans" cxnId="{F48562B4-5085-4AF9-976C-3A5E1E5421B8}">
      <dgm:prSet/>
      <dgm:spPr/>
      <dgm:t>
        <a:bodyPr/>
        <a:lstStyle/>
        <a:p>
          <a:endParaRPr lang="en-US"/>
        </a:p>
      </dgm:t>
    </dgm:pt>
    <dgm:pt modelId="{11003A81-DE43-4691-8F2D-263FC35BE064}" type="sibTrans" cxnId="{F48562B4-5085-4AF9-976C-3A5E1E5421B8}">
      <dgm:prSet/>
      <dgm:spPr/>
      <dgm:t>
        <a:bodyPr/>
        <a:lstStyle/>
        <a:p>
          <a:endParaRPr lang="en-US"/>
        </a:p>
      </dgm:t>
    </dgm:pt>
    <dgm:pt modelId="{D013D812-7C32-4C49-BD67-B0E2FF006F88}">
      <dgm:prSet/>
      <dgm:spPr/>
      <dgm:t>
        <a:bodyPr/>
        <a:lstStyle/>
        <a:p>
          <a:r>
            <a:rPr lang="en-US" dirty="0"/>
            <a:t>Lower Geopolitical risk as improved tie with neighbors</a:t>
          </a:r>
        </a:p>
      </dgm:t>
    </dgm:pt>
    <dgm:pt modelId="{D0A6A947-064D-4101-B64C-801984EA4D1A}" type="parTrans" cxnId="{1B0D3F46-8BA9-47F9-B689-8EB97CB9C5B9}">
      <dgm:prSet/>
      <dgm:spPr/>
      <dgm:t>
        <a:bodyPr/>
        <a:lstStyle/>
        <a:p>
          <a:endParaRPr lang="en-US"/>
        </a:p>
      </dgm:t>
    </dgm:pt>
    <dgm:pt modelId="{7E85F320-CCA1-4A32-AE88-F1E4E3CAB4FE}" type="sibTrans" cxnId="{1B0D3F46-8BA9-47F9-B689-8EB97CB9C5B9}">
      <dgm:prSet/>
      <dgm:spPr/>
      <dgm:t>
        <a:bodyPr/>
        <a:lstStyle/>
        <a:p>
          <a:endParaRPr lang="en-US"/>
        </a:p>
      </dgm:t>
    </dgm:pt>
    <dgm:pt modelId="{9DF30B53-47D9-4B1A-B464-F948CE8420A6}" type="pres">
      <dgm:prSet presAssocID="{7D759724-6D17-48AF-B34B-DBBD4B4C843F}" presName="diagram" presStyleCnt="0">
        <dgm:presLayoutVars>
          <dgm:dir/>
          <dgm:resizeHandles val="exact"/>
        </dgm:presLayoutVars>
      </dgm:prSet>
      <dgm:spPr/>
    </dgm:pt>
    <dgm:pt modelId="{3C487014-B948-42A4-A0D1-02014F1B010C}" type="pres">
      <dgm:prSet presAssocID="{280DD98A-4E85-4A77-8449-EF209F8F3575}" presName="node" presStyleLbl="node1" presStyleIdx="0" presStyleCnt="7">
        <dgm:presLayoutVars>
          <dgm:bulletEnabled val="1"/>
        </dgm:presLayoutVars>
      </dgm:prSet>
      <dgm:spPr/>
    </dgm:pt>
    <dgm:pt modelId="{A00CC5F4-8FF5-456B-B6FE-8551E4766BA2}" type="pres">
      <dgm:prSet presAssocID="{758A8DF3-C188-4570-AEA3-54F617E3C407}" presName="sibTrans" presStyleCnt="0"/>
      <dgm:spPr/>
    </dgm:pt>
    <dgm:pt modelId="{23BCD594-CED1-4E6B-B84D-4C9F03E06AF6}" type="pres">
      <dgm:prSet presAssocID="{8DDEF7C2-DC28-493F-91BF-52C903231A30}" presName="node" presStyleLbl="node1" presStyleIdx="1" presStyleCnt="7">
        <dgm:presLayoutVars>
          <dgm:bulletEnabled val="1"/>
        </dgm:presLayoutVars>
      </dgm:prSet>
      <dgm:spPr/>
    </dgm:pt>
    <dgm:pt modelId="{82D2C19E-2623-45CC-B5E8-5D34302C6986}" type="pres">
      <dgm:prSet presAssocID="{F50B3BCE-0125-4306-9773-7C1D0CA155EA}" presName="sibTrans" presStyleCnt="0"/>
      <dgm:spPr/>
    </dgm:pt>
    <dgm:pt modelId="{1CA8BECA-FD59-4800-85B9-D846D4FF94E0}" type="pres">
      <dgm:prSet presAssocID="{38D93E73-15A2-49B7-B2E7-FE36C9573AD0}" presName="node" presStyleLbl="node1" presStyleIdx="2" presStyleCnt="7">
        <dgm:presLayoutVars>
          <dgm:bulletEnabled val="1"/>
        </dgm:presLayoutVars>
      </dgm:prSet>
      <dgm:spPr/>
    </dgm:pt>
    <dgm:pt modelId="{E617B591-C1D4-409C-850E-CEEE534EFA0C}" type="pres">
      <dgm:prSet presAssocID="{1B3735F0-D289-4042-B678-5499B3342B6B}" presName="sibTrans" presStyleCnt="0"/>
      <dgm:spPr/>
    </dgm:pt>
    <dgm:pt modelId="{062B485A-949C-42B2-B287-438802E31F00}" type="pres">
      <dgm:prSet presAssocID="{EEA88BA8-36D6-43D0-AD01-58E01C6E3827}" presName="node" presStyleLbl="node1" presStyleIdx="3" presStyleCnt="7">
        <dgm:presLayoutVars>
          <dgm:bulletEnabled val="1"/>
        </dgm:presLayoutVars>
      </dgm:prSet>
      <dgm:spPr/>
    </dgm:pt>
    <dgm:pt modelId="{2C16DC30-56D7-4BAE-A34A-94ABF26AF43C}" type="pres">
      <dgm:prSet presAssocID="{1B5671BE-521A-48EC-A042-C924772FCE30}" presName="sibTrans" presStyleCnt="0"/>
      <dgm:spPr/>
    </dgm:pt>
    <dgm:pt modelId="{6C4F8709-5D66-4434-AA43-05F4154E7A24}" type="pres">
      <dgm:prSet presAssocID="{034A3D21-A9CE-4178-B777-EDF97C266DC0}" presName="node" presStyleLbl="node1" presStyleIdx="4" presStyleCnt="7">
        <dgm:presLayoutVars>
          <dgm:bulletEnabled val="1"/>
        </dgm:presLayoutVars>
      </dgm:prSet>
      <dgm:spPr/>
    </dgm:pt>
    <dgm:pt modelId="{153965C2-2AE3-4C81-8193-49E42F2BFE72}" type="pres">
      <dgm:prSet presAssocID="{3000490E-54F9-424E-96C3-9801B5AFA769}" presName="sibTrans" presStyleCnt="0"/>
      <dgm:spPr/>
    </dgm:pt>
    <dgm:pt modelId="{2C4F6086-BD60-42B6-A346-674353749D40}" type="pres">
      <dgm:prSet presAssocID="{E8779613-3F96-43F8-9138-8B0B93916BF5}" presName="node" presStyleLbl="node1" presStyleIdx="5" presStyleCnt="7">
        <dgm:presLayoutVars>
          <dgm:bulletEnabled val="1"/>
        </dgm:presLayoutVars>
      </dgm:prSet>
      <dgm:spPr/>
    </dgm:pt>
    <dgm:pt modelId="{93085070-5645-404C-BC7A-E30E0947318C}" type="pres">
      <dgm:prSet presAssocID="{11003A81-DE43-4691-8F2D-263FC35BE064}" presName="sibTrans" presStyleCnt="0"/>
      <dgm:spPr/>
    </dgm:pt>
    <dgm:pt modelId="{F191C0A5-13EC-4757-B72A-61031309E8F7}" type="pres">
      <dgm:prSet presAssocID="{D013D812-7C32-4C49-BD67-B0E2FF006F88}" presName="node" presStyleLbl="node1" presStyleIdx="6" presStyleCnt="7">
        <dgm:presLayoutVars>
          <dgm:bulletEnabled val="1"/>
        </dgm:presLayoutVars>
      </dgm:prSet>
      <dgm:spPr/>
    </dgm:pt>
  </dgm:ptLst>
  <dgm:cxnLst>
    <dgm:cxn modelId="{AF49C307-B0C7-4DAD-9A32-9C9F2B251E80}" type="presOf" srcId="{EEA88BA8-36D6-43D0-AD01-58E01C6E3827}" destId="{062B485A-949C-42B2-B287-438802E31F00}" srcOrd="0" destOrd="0" presId="urn:microsoft.com/office/officeart/2005/8/layout/default"/>
    <dgm:cxn modelId="{FB784E08-2F11-4BDE-981E-4F6151CC4169}" srcId="{7D759724-6D17-48AF-B34B-DBBD4B4C843F}" destId="{034A3D21-A9CE-4178-B777-EDF97C266DC0}" srcOrd="4" destOrd="0" parTransId="{2431EF32-7057-416C-AB8E-0FD986B87AF7}" sibTransId="{3000490E-54F9-424E-96C3-9801B5AFA769}"/>
    <dgm:cxn modelId="{F561852A-AE62-4F71-A160-462D9D92942B}" type="presOf" srcId="{280DD98A-4E85-4A77-8449-EF209F8F3575}" destId="{3C487014-B948-42A4-A0D1-02014F1B010C}" srcOrd="0" destOrd="0" presId="urn:microsoft.com/office/officeart/2005/8/layout/default"/>
    <dgm:cxn modelId="{B53CDE2D-8BB3-4CCF-9F4B-3FB4D79800CA}" type="presOf" srcId="{034A3D21-A9CE-4178-B777-EDF97C266DC0}" destId="{6C4F8709-5D66-4434-AA43-05F4154E7A24}" srcOrd="0" destOrd="0" presId="urn:microsoft.com/office/officeart/2005/8/layout/default"/>
    <dgm:cxn modelId="{67ECC431-4F05-45A7-88F4-A1E4E126D391}" srcId="{7D759724-6D17-48AF-B34B-DBBD4B4C843F}" destId="{280DD98A-4E85-4A77-8449-EF209F8F3575}" srcOrd="0" destOrd="0" parTransId="{CE562C87-8655-4FFF-A191-D5E40B03CFDD}" sibTransId="{758A8DF3-C188-4570-AEA3-54F617E3C407}"/>
    <dgm:cxn modelId="{1B0D3F46-8BA9-47F9-B689-8EB97CB9C5B9}" srcId="{7D759724-6D17-48AF-B34B-DBBD4B4C843F}" destId="{D013D812-7C32-4C49-BD67-B0E2FF006F88}" srcOrd="6" destOrd="0" parTransId="{D0A6A947-064D-4101-B64C-801984EA4D1A}" sibTransId="{7E85F320-CCA1-4A32-AE88-F1E4E3CAB4FE}"/>
    <dgm:cxn modelId="{5F8AF155-8C41-4D16-9074-04D314E3924C}" srcId="{7D759724-6D17-48AF-B34B-DBBD4B4C843F}" destId="{38D93E73-15A2-49B7-B2E7-FE36C9573AD0}" srcOrd="2" destOrd="0" parTransId="{9D74D890-8C84-4022-AB8E-AAE72DE6C416}" sibTransId="{1B3735F0-D289-4042-B678-5499B3342B6B}"/>
    <dgm:cxn modelId="{708CF188-00DB-4FA2-818C-10C5060AD25D}" type="presOf" srcId="{7D759724-6D17-48AF-B34B-DBBD4B4C843F}" destId="{9DF30B53-47D9-4B1A-B464-F948CE8420A6}" srcOrd="0" destOrd="0" presId="urn:microsoft.com/office/officeart/2005/8/layout/default"/>
    <dgm:cxn modelId="{FDF811A0-E88D-494D-85DF-C978D2464242}" type="presOf" srcId="{8DDEF7C2-DC28-493F-91BF-52C903231A30}" destId="{23BCD594-CED1-4E6B-B84D-4C9F03E06AF6}" srcOrd="0" destOrd="0" presId="urn:microsoft.com/office/officeart/2005/8/layout/default"/>
    <dgm:cxn modelId="{27D25AAF-8EE8-41E2-898F-720EF4A80F17}" type="presOf" srcId="{D013D812-7C32-4C49-BD67-B0E2FF006F88}" destId="{F191C0A5-13EC-4757-B72A-61031309E8F7}" srcOrd="0" destOrd="0" presId="urn:microsoft.com/office/officeart/2005/8/layout/default"/>
    <dgm:cxn modelId="{F48562B4-5085-4AF9-976C-3A5E1E5421B8}" srcId="{7D759724-6D17-48AF-B34B-DBBD4B4C843F}" destId="{E8779613-3F96-43F8-9138-8B0B93916BF5}" srcOrd="5" destOrd="0" parTransId="{A770BF3E-DF99-4301-B0D5-567858E85303}" sibTransId="{11003A81-DE43-4691-8F2D-263FC35BE064}"/>
    <dgm:cxn modelId="{D54927C3-BECE-40F6-8F44-1D414B109AAF}" srcId="{7D759724-6D17-48AF-B34B-DBBD4B4C843F}" destId="{EEA88BA8-36D6-43D0-AD01-58E01C6E3827}" srcOrd="3" destOrd="0" parTransId="{2D9FB11C-7DCA-49B1-BC7E-B1E55B75C53F}" sibTransId="{1B5671BE-521A-48EC-A042-C924772FCE30}"/>
    <dgm:cxn modelId="{62DFB6C3-6BB4-4013-B92F-7D346E21D3F4}" type="presOf" srcId="{38D93E73-15A2-49B7-B2E7-FE36C9573AD0}" destId="{1CA8BECA-FD59-4800-85B9-D846D4FF94E0}" srcOrd="0" destOrd="0" presId="urn:microsoft.com/office/officeart/2005/8/layout/default"/>
    <dgm:cxn modelId="{AD43EADF-0550-45DA-9522-811740338A6F}" srcId="{7D759724-6D17-48AF-B34B-DBBD4B4C843F}" destId="{8DDEF7C2-DC28-493F-91BF-52C903231A30}" srcOrd="1" destOrd="0" parTransId="{5735B978-6994-4487-A2F7-ED3482E9D546}" sibTransId="{F50B3BCE-0125-4306-9773-7C1D0CA155EA}"/>
    <dgm:cxn modelId="{6B4918EB-EB1B-4AF3-B6B2-6B3A7C463B96}" type="presOf" srcId="{E8779613-3F96-43F8-9138-8B0B93916BF5}" destId="{2C4F6086-BD60-42B6-A346-674353749D40}" srcOrd="0" destOrd="0" presId="urn:microsoft.com/office/officeart/2005/8/layout/default"/>
    <dgm:cxn modelId="{42E22AF2-9DAB-4928-9272-84F974237D30}" type="presParOf" srcId="{9DF30B53-47D9-4B1A-B464-F948CE8420A6}" destId="{3C487014-B948-42A4-A0D1-02014F1B010C}" srcOrd="0" destOrd="0" presId="urn:microsoft.com/office/officeart/2005/8/layout/default"/>
    <dgm:cxn modelId="{B4DE15BF-E5B6-4E39-A4A7-96CFE8765AD3}" type="presParOf" srcId="{9DF30B53-47D9-4B1A-B464-F948CE8420A6}" destId="{A00CC5F4-8FF5-456B-B6FE-8551E4766BA2}" srcOrd="1" destOrd="0" presId="urn:microsoft.com/office/officeart/2005/8/layout/default"/>
    <dgm:cxn modelId="{13205F36-6E8C-481B-99E3-018E0CCCDA05}" type="presParOf" srcId="{9DF30B53-47D9-4B1A-B464-F948CE8420A6}" destId="{23BCD594-CED1-4E6B-B84D-4C9F03E06AF6}" srcOrd="2" destOrd="0" presId="urn:microsoft.com/office/officeart/2005/8/layout/default"/>
    <dgm:cxn modelId="{39944E16-BF89-4581-A79F-AD5BF9E79675}" type="presParOf" srcId="{9DF30B53-47D9-4B1A-B464-F948CE8420A6}" destId="{82D2C19E-2623-45CC-B5E8-5D34302C6986}" srcOrd="3" destOrd="0" presId="urn:microsoft.com/office/officeart/2005/8/layout/default"/>
    <dgm:cxn modelId="{C3E1B8CC-EB36-43FF-B960-E808BBCAC590}" type="presParOf" srcId="{9DF30B53-47D9-4B1A-B464-F948CE8420A6}" destId="{1CA8BECA-FD59-4800-85B9-D846D4FF94E0}" srcOrd="4" destOrd="0" presId="urn:microsoft.com/office/officeart/2005/8/layout/default"/>
    <dgm:cxn modelId="{72F1ECD3-F762-4CB4-815F-A01D10FB4770}" type="presParOf" srcId="{9DF30B53-47D9-4B1A-B464-F948CE8420A6}" destId="{E617B591-C1D4-409C-850E-CEEE534EFA0C}" srcOrd="5" destOrd="0" presId="urn:microsoft.com/office/officeart/2005/8/layout/default"/>
    <dgm:cxn modelId="{65A8A060-2A59-4629-85B9-1ED4C5D64584}" type="presParOf" srcId="{9DF30B53-47D9-4B1A-B464-F948CE8420A6}" destId="{062B485A-949C-42B2-B287-438802E31F00}" srcOrd="6" destOrd="0" presId="urn:microsoft.com/office/officeart/2005/8/layout/default"/>
    <dgm:cxn modelId="{5A3DA6E7-D8B0-44A3-8615-FDB5C01155BD}" type="presParOf" srcId="{9DF30B53-47D9-4B1A-B464-F948CE8420A6}" destId="{2C16DC30-56D7-4BAE-A34A-94ABF26AF43C}" srcOrd="7" destOrd="0" presId="urn:microsoft.com/office/officeart/2005/8/layout/default"/>
    <dgm:cxn modelId="{3E947A5B-F02C-4D20-98E2-B850C187161B}" type="presParOf" srcId="{9DF30B53-47D9-4B1A-B464-F948CE8420A6}" destId="{6C4F8709-5D66-4434-AA43-05F4154E7A24}" srcOrd="8" destOrd="0" presId="urn:microsoft.com/office/officeart/2005/8/layout/default"/>
    <dgm:cxn modelId="{54C04DC7-C716-410B-BFA8-EFF450240BBF}" type="presParOf" srcId="{9DF30B53-47D9-4B1A-B464-F948CE8420A6}" destId="{153965C2-2AE3-4C81-8193-49E42F2BFE72}" srcOrd="9" destOrd="0" presId="urn:microsoft.com/office/officeart/2005/8/layout/default"/>
    <dgm:cxn modelId="{17C3CAD2-6B91-4BF7-92B4-482C1175EDC0}" type="presParOf" srcId="{9DF30B53-47D9-4B1A-B464-F948CE8420A6}" destId="{2C4F6086-BD60-42B6-A346-674353749D40}" srcOrd="10" destOrd="0" presId="urn:microsoft.com/office/officeart/2005/8/layout/default"/>
    <dgm:cxn modelId="{97664542-CF8A-450A-96B5-020BF032AF6C}" type="presParOf" srcId="{9DF30B53-47D9-4B1A-B464-F948CE8420A6}" destId="{93085070-5645-404C-BC7A-E30E0947318C}" srcOrd="11" destOrd="0" presId="urn:microsoft.com/office/officeart/2005/8/layout/default"/>
    <dgm:cxn modelId="{2C0E3C52-8787-4448-9841-3917E10207DF}" type="presParOf" srcId="{9DF30B53-47D9-4B1A-B464-F948CE8420A6}" destId="{F191C0A5-13EC-4757-B72A-61031309E8F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B135A5-5677-4367-8431-C643C4ACA75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3D9677-D986-4196-936E-BFD0079930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BPO is projected to grow by 9% every year</a:t>
          </a:r>
        </a:p>
      </dgm:t>
    </dgm:pt>
    <dgm:pt modelId="{61F9BC35-9564-415B-A08D-3F9DE86495A9}" type="parTrans" cxnId="{01773364-6568-4472-AE8D-4C4204E5E837}">
      <dgm:prSet/>
      <dgm:spPr/>
      <dgm:t>
        <a:bodyPr/>
        <a:lstStyle/>
        <a:p>
          <a:endParaRPr lang="en-US"/>
        </a:p>
      </dgm:t>
    </dgm:pt>
    <dgm:pt modelId="{ECE5667B-5D8B-4581-A1CF-38A2221E5FC8}" type="sibTrans" cxnId="{01773364-6568-4472-AE8D-4C4204E5E8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99373F-696C-4640-B22D-9B782056B8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Accounting, Book-keeping, Taxation, Tableau, Power BI</a:t>
          </a:r>
        </a:p>
      </dgm:t>
    </dgm:pt>
    <dgm:pt modelId="{B6E1440A-3A24-4875-9E90-5AA80794F716}" type="parTrans" cxnId="{7184B256-579A-4E40-A3E5-5B64ECC33340}">
      <dgm:prSet/>
      <dgm:spPr/>
      <dgm:t>
        <a:bodyPr/>
        <a:lstStyle/>
        <a:p>
          <a:endParaRPr lang="en-US"/>
        </a:p>
      </dgm:t>
    </dgm:pt>
    <dgm:pt modelId="{9B2E9975-2D87-4DF1-8A38-165BAC0586C8}" type="sibTrans" cxnId="{7184B256-579A-4E40-A3E5-5B64ECC333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335B7FB-A32E-4561-BD6B-A860957231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Skill Development in Diverse Areas</a:t>
          </a:r>
        </a:p>
      </dgm:t>
    </dgm:pt>
    <dgm:pt modelId="{28DB2104-77AC-4149-83CC-B902B54BF905}" type="parTrans" cxnId="{4A63D1B4-23C8-49C5-A76C-54FFC5E69737}">
      <dgm:prSet/>
      <dgm:spPr/>
      <dgm:t>
        <a:bodyPr/>
        <a:lstStyle/>
        <a:p>
          <a:endParaRPr lang="en-US"/>
        </a:p>
      </dgm:t>
    </dgm:pt>
    <dgm:pt modelId="{08CBFD0C-FB06-4C56-B939-6BA47AF79EF6}" type="sibTrans" cxnId="{4A63D1B4-23C8-49C5-A76C-54FFC5E697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84A14C-5775-46F9-A06F-01A1ACF175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Transparent &amp; maintain Trust </a:t>
          </a:r>
          <a:r>
            <a:rPr lang="en-US" i="1" dirty="0">
              <a:solidFill>
                <a:srgbClr val="FF0000"/>
              </a:solidFill>
            </a:rPr>
            <a:t>Always</a:t>
          </a:r>
          <a:endParaRPr lang="en-US" dirty="0">
            <a:solidFill>
              <a:srgbClr val="FF0000"/>
            </a:solidFill>
          </a:endParaRPr>
        </a:p>
      </dgm:t>
    </dgm:pt>
    <dgm:pt modelId="{35CD9CE4-E267-4C41-B3EE-2ED55C3FB908}" type="parTrans" cxnId="{9A8C14A2-820F-4ECF-B847-1413647FFC39}">
      <dgm:prSet/>
      <dgm:spPr/>
      <dgm:t>
        <a:bodyPr/>
        <a:lstStyle/>
        <a:p>
          <a:endParaRPr lang="en-US"/>
        </a:p>
      </dgm:t>
    </dgm:pt>
    <dgm:pt modelId="{B183D32D-0901-4B25-A315-4D4635F87DB7}" type="sibTrans" cxnId="{9A8C14A2-820F-4ECF-B847-1413647FFC3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A3A6BF-31DB-4354-BB0B-89C6660E80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Value Creators</a:t>
          </a:r>
        </a:p>
      </dgm:t>
    </dgm:pt>
    <dgm:pt modelId="{2CBCC751-1628-4B9A-9DDE-217A64EFE9AB}" type="parTrans" cxnId="{B7B3141B-8099-470E-8F39-25062B339A12}">
      <dgm:prSet/>
      <dgm:spPr/>
      <dgm:t>
        <a:bodyPr/>
        <a:lstStyle/>
        <a:p>
          <a:endParaRPr lang="en-US"/>
        </a:p>
      </dgm:t>
    </dgm:pt>
    <dgm:pt modelId="{26CA64B7-8B19-4233-8CC0-A440D02BAB5B}" type="sibTrans" cxnId="{B7B3141B-8099-470E-8F39-25062B339A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61E3832-7D0C-404F-A77A-E866598DC2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Cultural differences</a:t>
          </a:r>
        </a:p>
      </dgm:t>
    </dgm:pt>
    <dgm:pt modelId="{945894DA-168C-4975-8DD7-4A78CA29C3B4}" type="parTrans" cxnId="{F2AB2004-F7DB-42D0-800F-A35E8C98C734}">
      <dgm:prSet/>
      <dgm:spPr/>
      <dgm:t>
        <a:bodyPr/>
        <a:lstStyle/>
        <a:p>
          <a:endParaRPr lang="en-US"/>
        </a:p>
      </dgm:t>
    </dgm:pt>
    <dgm:pt modelId="{E40FA834-F15D-4076-A7AE-6257E47AFB05}" type="sibTrans" cxnId="{F2AB2004-F7DB-42D0-800F-A35E8C98C734}">
      <dgm:prSet/>
      <dgm:spPr/>
      <dgm:t>
        <a:bodyPr/>
        <a:lstStyle/>
        <a:p>
          <a:endParaRPr lang="en-US"/>
        </a:p>
      </dgm:t>
    </dgm:pt>
    <dgm:pt modelId="{9872FBF7-45D0-4641-A09A-C74E7923431E}" type="pres">
      <dgm:prSet presAssocID="{8FB135A5-5677-4367-8431-C643C4ACA75F}" presName="root" presStyleCnt="0">
        <dgm:presLayoutVars>
          <dgm:dir/>
          <dgm:resizeHandles val="exact"/>
        </dgm:presLayoutVars>
      </dgm:prSet>
      <dgm:spPr/>
    </dgm:pt>
    <dgm:pt modelId="{1AB3A18B-1747-4EAA-A14D-31927462999E}" type="pres">
      <dgm:prSet presAssocID="{8FB135A5-5677-4367-8431-C643C4ACA75F}" presName="container" presStyleCnt="0">
        <dgm:presLayoutVars>
          <dgm:dir/>
          <dgm:resizeHandles val="exact"/>
        </dgm:presLayoutVars>
      </dgm:prSet>
      <dgm:spPr/>
    </dgm:pt>
    <dgm:pt modelId="{2E7DDB93-B922-45D5-92CB-737EB8230853}" type="pres">
      <dgm:prSet presAssocID="{963D9677-D986-4196-936E-BFD0079930AF}" presName="compNode" presStyleCnt="0"/>
      <dgm:spPr/>
    </dgm:pt>
    <dgm:pt modelId="{AA4A035C-5333-48E7-B7B9-04832A7126F1}" type="pres">
      <dgm:prSet presAssocID="{963D9677-D986-4196-936E-BFD0079930AF}" presName="iconBgRect" presStyleLbl="bgShp" presStyleIdx="0" presStyleCnt="6"/>
      <dgm:spPr/>
    </dgm:pt>
    <dgm:pt modelId="{D5296B79-B058-4CB2-AC43-38B1A5F3C419}" type="pres">
      <dgm:prSet presAssocID="{963D9677-D986-4196-936E-BFD0079930A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83B00CE-BF86-4214-AD65-866DE52A5E25}" type="pres">
      <dgm:prSet presAssocID="{963D9677-D986-4196-936E-BFD0079930AF}" presName="spaceRect" presStyleCnt="0"/>
      <dgm:spPr/>
    </dgm:pt>
    <dgm:pt modelId="{E8E254D4-E75C-4EB7-9E52-B074604C1FB6}" type="pres">
      <dgm:prSet presAssocID="{963D9677-D986-4196-936E-BFD0079930AF}" presName="textRect" presStyleLbl="revTx" presStyleIdx="0" presStyleCnt="6">
        <dgm:presLayoutVars>
          <dgm:chMax val="1"/>
          <dgm:chPref val="1"/>
        </dgm:presLayoutVars>
      </dgm:prSet>
      <dgm:spPr/>
    </dgm:pt>
    <dgm:pt modelId="{E144DB80-C232-408D-8F57-D09870A6E2BE}" type="pres">
      <dgm:prSet presAssocID="{ECE5667B-5D8B-4581-A1CF-38A2221E5FC8}" presName="sibTrans" presStyleLbl="sibTrans2D1" presStyleIdx="0" presStyleCnt="0"/>
      <dgm:spPr/>
    </dgm:pt>
    <dgm:pt modelId="{C408158C-6FE9-4608-A169-E324ADDA27AF}" type="pres">
      <dgm:prSet presAssocID="{6599373F-696C-4640-B22D-9B782056B848}" presName="compNode" presStyleCnt="0"/>
      <dgm:spPr/>
    </dgm:pt>
    <dgm:pt modelId="{9DFA3D99-0C4A-40E1-A37B-3D78EB7A9859}" type="pres">
      <dgm:prSet presAssocID="{6599373F-696C-4640-B22D-9B782056B848}" presName="iconBgRect" presStyleLbl="bgShp" presStyleIdx="1" presStyleCnt="6"/>
      <dgm:spPr/>
    </dgm:pt>
    <dgm:pt modelId="{05B3E016-AA73-4E9C-92A8-EC128AAE0B03}" type="pres">
      <dgm:prSet presAssocID="{6599373F-696C-4640-B22D-9B782056B84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CF79C3B-D6D5-43B0-9F05-CA6079993331}" type="pres">
      <dgm:prSet presAssocID="{6599373F-696C-4640-B22D-9B782056B848}" presName="spaceRect" presStyleCnt="0"/>
      <dgm:spPr/>
    </dgm:pt>
    <dgm:pt modelId="{D3C053DC-EE78-4355-A575-680041B58763}" type="pres">
      <dgm:prSet presAssocID="{6599373F-696C-4640-B22D-9B782056B848}" presName="textRect" presStyleLbl="revTx" presStyleIdx="1" presStyleCnt="6">
        <dgm:presLayoutVars>
          <dgm:chMax val="1"/>
          <dgm:chPref val="1"/>
        </dgm:presLayoutVars>
      </dgm:prSet>
      <dgm:spPr/>
    </dgm:pt>
    <dgm:pt modelId="{3A9C9AA2-05A9-4436-A2A0-8FEA5E1ED9B3}" type="pres">
      <dgm:prSet presAssocID="{9B2E9975-2D87-4DF1-8A38-165BAC0586C8}" presName="sibTrans" presStyleLbl="sibTrans2D1" presStyleIdx="0" presStyleCnt="0"/>
      <dgm:spPr/>
    </dgm:pt>
    <dgm:pt modelId="{17D5C802-ABAB-4285-9E08-BEBBCCA40F60}" type="pres">
      <dgm:prSet presAssocID="{C335B7FB-A32E-4561-BD6B-A8609572316C}" presName="compNode" presStyleCnt="0"/>
      <dgm:spPr/>
    </dgm:pt>
    <dgm:pt modelId="{39458584-CEEB-48E2-AA4F-C765CD48839B}" type="pres">
      <dgm:prSet presAssocID="{C335B7FB-A32E-4561-BD6B-A8609572316C}" presName="iconBgRect" presStyleLbl="bgShp" presStyleIdx="2" presStyleCnt="6"/>
      <dgm:spPr/>
    </dgm:pt>
    <dgm:pt modelId="{E30B76F6-3E04-4DC8-B046-B207B81F01CE}" type="pres">
      <dgm:prSet presAssocID="{C335B7FB-A32E-4561-BD6B-A8609572316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B2E9F54-B7E5-475E-ABED-BE31692F24F8}" type="pres">
      <dgm:prSet presAssocID="{C335B7FB-A32E-4561-BD6B-A8609572316C}" presName="spaceRect" presStyleCnt="0"/>
      <dgm:spPr/>
    </dgm:pt>
    <dgm:pt modelId="{2B046192-426E-4A63-8F2D-927A49EF64F0}" type="pres">
      <dgm:prSet presAssocID="{C335B7FB-A32E-4561-BD6B-A8609572316C}" presName="textRect" presStyleLbl="revTx" presStyleIdx="2" presStyleCnt="6">
        <dgm:presLayoutVars>
          <dgm:chMax val="1"/>
          <dgm:chPref val="1"/>
        </dgm:presLayoutVars>
      </dgm:prSet>
      <dgm:spPr/>
    </dgm:pt>
    <dgm:pt modelId="{1B8B94B5-0FF6-4073-8877-D8B3E729A0AA}" type="pres">
      <dgm:prSet presAssocID="{08CBFD0C-FB06-4C56-B939-6BA47AF79EF6}" presName="sibTrans" presStyleLbl="sibTrans2D1" presStyleIdx="0" presStyleCnt="0"/>
      <dgm:spPr/>
    </dgm:pt>
    <dgm:pt modelId="{642BDA55-B385-46F7-9705-A8613D02F3F1}" type="pres">
      <dgm:prSet presAssocID="{9B84A14C-5775-46F9-A06F-01A1ACF175F1}" presName="compNode" presStyleCnt="0"/>
      <dgm:spPr/>
    </dgm:pt>
    <dgm:pt modelId="{94114D7C-7A6B-4DFD-8B09-2D8511F8284F}" type="pres">
      <dgm:prSet presAssocID="{9B84A14C-5775-46F9-A06F-01A1ACF175F1}" presName="iconBgRect" presStyleLbl="bgShp" presStyleIdx="3" presStyleCnt="6"/>
      <dgm:spPr/>
    </dgm:pt>
    <dgm:pt modelId="{57F9BB1C-DFB6-46AB-9EB5-575F1F5B1655}" type="pres">
      <dgm:prSet presAssocID="{9B84A14C-5775-46F9-A06F-01A1ACF175F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8C74CD6-48C3-485D-B6DC-49B61732D9C6}" type="pres">
      <dgm:prSet presAssocID="{9B84A14C-5775-46F9-A06F-01A1ACF175F1}" presName="spaceRect" presStyleCnt="0"/>
      <dgm:spPr/>
    </dgm:pt>
    <dgm:pt modelId="{B0E46CE7-C455-4079-A391-8D61AC314ED1}" type="pres">
      <dgm:prSet presAssocID="{9B84A14C-5775-46F9-A06F-01A1ACF175F1}" presName="textRect" presStyleLbl="revTx" presStyleIdx="3" presStyleCnt="6">
        <dgm:presLayoutVars>
          <dgm:chMax val="1"/>
          <dgm:chPref val="1"/>
        </dgm:presLayoutVars>
      </dgm:prSet>
      <dgm:spPr/>
    </dgm:pt>
    <dgm:pt modelId="{A26E40E9-2924-4061-9EE3-572FCEDF52D1}" type="pres">
      <dgm:prSet presAssocID="{B183D32D-0901-4B25-A315-4D4635F87DB7}" presName="sibTrans" presStyleLbl="sibTrans2D1" presStyleIdx="0" presStyleCnt="0"/>
      <dgm:spPr/>
    </dgm:pt>
    <dgm:pt modelId="{4E393194-6675-447A-A487-D168F67ACC40}" type="pres">
      <dgm:prSet presAssocID="{51A3A6BF-31DB-4354-BB0B-89C6660E8012}" presName="compNode" presStyleCnt="0"/>
      <dgm:spPr/>
    </dgm:pt>
    <dgm:pt modelId="{59C5CA88-AA90-4A0E-94C7-4F6F93F820E6}" type="pres">
      <dgm:prSet presAssocID="{51A3A6BF-31DB-4354-BB0B-89C6660E8012}" presName="iconBgRect" presStyleLbl="bgShp" presStyleIdx="4" presStyleCnt="6"/>
      <dgm:spPr/>
    </dgm:pt>
    <dgm:pt modelId="{08B97359-2717-4142-BD19-32FC85B49939}" type="pres">
      <dgm:prSet presAssocID="{51A3A6BF-31DB-4354-BB0B-89C6660E801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7B0CFD0-C59F-48B2-9299-88FD8BC4F6CB}" type="pres">
      <dgm:prSet presAssocID="{51A3A6BF-31DB-4354-BB0B-89C6660E8012}" presName="spaceRect" presStyleCnt="0"/>
      <dgm:spPr/>
    </dgm:pt>
    <dgm:pt modelId="{722F2A36-3069-4F85-8F76-C4D8BB783A7D}" type="pres">
      <dgm:prSet presAssocID="{51A3A6BF-31DB-4354-BB0B-89C6660E8012}" presName="textRect" presStyleLbl="revTx" presStyleIdx="4" presStyleCnt="6">
        <dgm:presLayoutVars>
          <dgm:chMax val="1"/>
          <dgm:chPref val="1"/>
        </dgm:presLayoutVars>
      </dgm:prSet>
      <dgm:spPr/>
    </dgm:pt>
    <dgm:pt modelId="{77198582-788F-46D5-8DDF-1DB72F384137}" type="pres">
      <dgm:prSet presAssocID="{26CA64B7-8B19-4233-8CC0-A440D02BAB5B}" presName="sibTrans" presStyleLbl="sibTrans2D1" presStyleIdx="0" presStyleCnt="0"/>
      <dgm:spPr/>
    </dgm:pt>
    <dgm:pt modelId="{2480488A-127F-4591-82C0-107A5DF506A6}" type="pres">
      <dgm:prSet presAssocID="{961E3832-7D0C-404F-A77A-E866598DC2B8}" presName="compNode" presStyleCnt="0"/>
      <dgm:spPr/>
    </dgm:pt>
    <dgm:pt modelId="{E8A86826-2105-4891-B4F4-375E9CEE0AD6}" type="pres">
      <dgm:prSet presAssocID="{961E3832-7D0C-404F-A77A-E866598DC2B8}" presName="iconBgRect" presStyleLbl="bgShp" presStyleIdx="5" presStyleCnt="6"/>
      <dgm:spPr/>
    </dgm:pt>
    <dgm:pt modelId="{738FEC42-13CB-443F-81B2-C59F725BECCB}" type="pres">
      <dgm:prSet presAssocID="{961E3832-7D0C-404F-A77A-E866598DC2B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79AFF35-5232-44BD-8735-6469CF0BAD14}" type="pres">
      <dgm:prSet presAssocID="{961E3832-7D0C-404F-A77A-E866598DC2B8}" presName="spaceRect" presStyleCnt="0"/>
      <dgm:spPr/>
    </dgm:pt>
    <dgm:pt modelId="{E1DF9BF7-42B0-4DCE-AD6C-EBD7A3D4D1CA}" type="pres">
      <dgm:prSet presAssocID="{961E3832-7D0C-404F-A77A-E866598DC2B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9CDEA03-9710-433F-82E9-EF942CD4005F}" type="presOf" srcId="{B183D32D-0901-4B25-A315-4D4635F87DB7}" destId="{A26E40E9-2924-4061-9EE3-572FCEDF52D1}" srcOrd="0" destOrd="0" presId="urn:microsoft.com/office/officeart/2018/2/layout/IconCircleList"/>
    <dgm:cxn modelId="{F2AB2004-F7DB-42D0-800F-A35E8C98C734}" srcId="{8FB135A5-5677-4367-8431-C643C4ACA75F}" destId="{961E3832-7D0C-404F-A77A-E866598DC2B8}" srcOrd="5" destOrd="0" parTransId="{945894DA-168C-4975-8DD7-4A78CA29C3B4}" sibTransId="{E40FA834-F15D-4076-A7AE-6257E47AFB05}"/>
    <dgm:cxn modelId="{2B908305-4A5F-4F2F-8CCA-A586F7330762}" type="presOf" srcId="{963D9677-D986-4196-936E-BFD0079930AF}" destId="{E8E254D4-E75C-4EB7-9E52-B074604C1FB6}" srcOrd="0" destOrd="0" presId="urn:microsoft.com/office/officeart/2018/2/layout/IconCircleList"/>
    <dgm:cxn modelId="{92577C06-165E-471D-9883-C133AB678FDB}" type="presOf" srcId="{961E3832-7D0C-404F-A77A-E866598DC2B8}" destId="{E1DF9BF7-42B0-4DCE-AD6C-EBD7A3D4D1CA}" srcOrd="0" destOrd="0" presId="urn:microsoft.com/office/officeart/2018/2/layout/IconCircleList"/>
    <dgm:cxn modelId="{5A024B0F-679F-49B3-88FD-F99CE7788072}" type="presOf" srcId="{ECE5667B-5D8B-4581-A1CF-38A2221E5FC8}" destId="{E144DB80-C232-408D-8F57-D09870A6E2BE}" srcOrd="0" destOrd="0" presId="urn:microsoft.com/office/officeart/2018/2/layout/IconCircleList"/>
    <dgm:cxn modelId="{B7B3141B-8099-470E-8F39-25062B339A12}" srcId="{8FB135A5-5677-4367-8431-C643C4ACA75F}" destId="{51A3A6BF-31DB-4354-BB0B-89C6660E8012}" srcOrd="4" destOrd="0" parTransId="{2CBCC751-1628-4B9A-9DDE-217A64EFE9AB}" sibTransId="{26CA64B7-8B19-4233-8CC0-A440D02BAB5B}"/>
    <dgm:cxn modelId="{01773364-6568-4472-AE8D-4C4204E5E837}" srcId="{8FB135A5-5677-4367-8431-C643C4ACA75F}" destId="{963D9677-D986-4196-936E-BFD0079930AF}" srcOrd="0" destOrd="0" parTransId="{61F9BC35-9564-415B-A08D-3F9DE86495A9}" sibTransId="{ECE5667B-5D8B-4581-A1CF-38A2221E5FC8}"/>
    <dgm:cxn modelId="{7999D246-11C4-4F41-9EA4-3869A27F31DB}" type="presOf" srcId="{08CBFD0C-FB06-4C56-B939-6BA47AF79EF6}" destId="{1B8B94B5-0FF6-4073-8877-D8B3E729A0AA}" srcOrd="0" destOrd="0" presId="urn:microsoft.com/office/officeart/2018/2/layout/IconCircleList"/>
    <dgm:cxn modelId="{0D9D7A4D-269C-487E-B351-C58E2AEE7736}" type="presOf" srcId="{51A3A6BF-31DB-4354-BB0B-89C6660E8012}" destId="{722F2A36-3069-4F85-8F76-C4D8BB783A7D}" srcOrd="0" destOrd="0" presId="urn:microsoft.com/office/officeart/2018/2/layout/IconCircleList"/>
    <dgm:cxn modelId="{7184B256-579A-4E40-A3E5-5B64ECC33340}" srcId="{8FB135A5-5677-4367-8431-C643C4ACA75F}" destId="{6599373F-696C-4640-B22D-9B782056B848}" srcOrd="1" destOrd="0" parTransId="{B6E1440A-3A24-4875-9E90-5AA80794F716}" sibTransId="{9B2E9975-2D87-4DF1-8A38-165BAC0586C8}"/>
    <dgm:cxn modelId="{3F69CB8E-967E-4528-A18B-A234D2FF0329}" type="presOf" srcId="{C335B7FB-A32E-4561-BD6B-A8609572316C}" destId="{2B046192-426E-4A63-8F2D-927A49EF64F0}" srcOrd="0" destOrd="0" presId="urn:microsoft.com/office/officeart/2018/2/layout/IconCircleList"/>
    <dgm:cxn modelId="{2C43E18E-E7B6-4B0C-9110-BACD80E3EE69}" type="presOf" srcId="{26CA64B7-8B19-4233-8CC0-A440D02BAB5B}" destId="{77198582-788F-46D5-8DDF-1DB72F384137}" srcOrd="0" destOrd="0" presId="urn:microsoft.com/office/officeart/2018/2/layout/IconCircleList"/>
    <dgm:cxn modelId="{9A8C14A2-820F-4ECF-B847-1413647FFC39}" srcId="{8FB135A5-5677-4367-8431-C643C4ACA75F}" destId="{9B84A14C-5775-46F9-A06F-01A1ACF175F1}" srcOrd="3" destOrd="0" parTransId="{35CD9CE4-E267-4C41-B3EE-2ED55C3FB908}" sibTransId="{B183D32D-0901-4B25-A315-4D4635F87DB7}"/>
    <dgm:cxn modelId="{7D72F4A8-C502-4BC0-BA38-A8E7A3306E3F}" type="presOf" srcId="{6599373F-696C-4640-B22D-9B782056B848}" destId="{D3C053DC-EE78-4355-A575-680041B58763}" srcOrd="0" destOrd="0" presId="urn:microsoft.com/office/officeart/2018/2/layout/IconCircleList"/>
    <dgm:cxn modelId="{4A63D1B4-23C8-49C5-A76C-54FFC5E69737}" srcId="{8FB135A5-5677-4367-8431-C643C4ACA75F}" destId="{C335B7FB-A32E-4561-BD6B-A8609572316C}" srcOrd="2" destOrd="0" parTransId="{28DB2104-77AC-4149-83CC-B902B54BF905}" sibTransId="{08CBFD0C-FB06-4C56-B939-6BA47AF79EF6}"/>
    <dgm:cxn modelId="{73A7DDBA-E106-4954-8384-EF429318300A}" type="presOf" srcId="{9B84A14C-5775-46F9-A06F-01A1ACF175F1}" destId="{B0E46CE7-C455-4079-A391-8D61AC314ED1}" srcOrd="0" destOrd="0" presId="urn:microsoft.com/office/officeart/2018/2/layout/IconCircleList"/>
    <dgm:cxn modelId="{34C75BC3-61BF-4C92-868A-DD40C6BB3128}" type="presOf" srcId="{8FB135A5-5677-4367-8431-C643C4ACA75F}" destId="{9872FBF7-45D0-4641-A09A-C74E7923431E}" srcOrd="0" destOrd="0" presId="urn:microsoft.com/office/officeart/2018/2/layout/IconCircleList"/>
    <dgm:cxn modelId="{F38076DD-BE30-4E27-ACA6-BACD76E0608D}" type="presOf" srcId="{9B2E9975-2D87-4DF1-8A38-165BAC0586C8}" destId="{3A9C9AA2-05A9-4436-A2A0-8FEA5E1ED9B3}" srcOrd="0" destOrd="0" presId="urn:microsoft.com/office/officeart/2018/2/layout/IconCircleList"/>
    <dgm:cxn modelId="{EFDBA060-2177-4ADC-81F1-BD6BB164887A}" type="presParOf" srcId="{9872FBF7-45D0-4641-A09A-C74E7923431E}" destId="{1AB3A18B-1747-4EAA-A14D-31927462999E}" srcOrd="0" destOrd="0" presId="urn:microsoft.com/office/officeart/2018/2/layout/IconCircleList"/>
    <dgm:cxn modelId="{28EFC6E7-354B-4466-B194-E4A8ECB40375}" type="presParOf" srcId="{1AB3A18B-1747-4EAA-A14D-31927462999E}" destId="{2E7DDB93-B922-45D5-92CB-737EB8230853}" srcOrd="0" destOrd="0" presId="urn:microsoft.com/office/officeart/2018/2/layout/IconCircleList"/>
    <dgm:cxn modelId="{AD0DB736-EFE0-4970-9806-56CCA44C29A3}" type="presParOf" srcId="{2E7DDB93-B922-45D5-92CB-737EB8230853}" destId="{AA4A035C-5333-48E7-B7B9-04832A7126F1}" srcOrd="0" destOrd="0" presId="urn:microsoft.com/office/officeart/2018/2/layout/IconCircleList"/>
    <dgm:cxn modelId="{B55C4784-F5A8-4A22-9283-8FE3F2B2A58F}" type="presParOf" srcId="{2E7DDB93-B922-45D5-92CB-737EB8230853}" destId="{D5296B79-B058-4CB2-AC43-38B1A5F3C419}" srcOrd="1" destOrd="0" presId="urn:microsoft.com/office/officeart/2018/2/layout/IconCircleList"/>
    <dgm:cxn modelId="{1E184F12-DBCD-4D03-B201-B86E07BA27B7}" type="presParOf" srcId="{2E7DDB93-B922-45D5-92CB-737EB8230853}" destId="{C83B00CE-BF86-4214-AD65-866DE52A5E25}" srcOrd="2" destOrd="0" presId="urn:microsoft.com/office/officeart/2018/2/layout/IconCircleList"/>
    <dgm:cxn modelId="{935DBF75-4BD8-4D12-82A2-7B309FD3AB9A}" type="presParOf" srcId="{2E7DDB93-B922-45D5-92CB-737EB8230853}" destId="{E8E254D4-E75C-4EB7-9E52-B074604C1FB6}" srcOrd="3" destOrd="0" presId="urn:microsoft.com/office/officeart/2018/2/layout/IconCircleList"/>
    <dgm:cxn modelId="{EBD252F6-B47D-4392-A623-D356833202C5}" type="presParOf" srcId="{1AB3A18B-1747-4EAA-A14D-31927462999E}" destId="{E144DB80-C232-408D-8F57-D09870A6E2BE}" srcOrd="1" destOrd="0" presId="urn:microsoft.com/office/officeart/2018/2/layout/IconCircleList"/>
    <dgm:cxn modelId="{27426E43-CBAD-481E-BC1D-4F8E5E89E249}" type="presParOf" srcId="{1AB3A18B-1747-4EAA-A14D-31927462999E}" destId="{C408158C-6FE9-4608-A169-E324ADDA27AF}" srcOrd="2" destOrd="0" presId="urn:microsoft.com/office/officeart/2018/2/layout/IconCircleList"/>
    <dgm:cxn modelId="{468A35D1-84B3-4600-8B98-EC402B65421B}" type="presParOf" srcId="{C408158C-6FE9-4608-A169-E324ADDA27AF}" destId="{9DFA3D99-0C4A-40E1-A37B-3D78EB7A9859}" srcOrd="0" destOrd="0" presId="urn:microsoft.com/office/officeart/2018/2/layout/IconCircleList"/>
    <dgm:cxn modelId="{308EE780-3AD2-4FE0-89D5-725FC621414F}" type="presParOf" srcId="{C408158C-6FE9-4608-A169-E324ADDA27AF}" destId="{05B3E016-AA73-4E9C-92A8-EC128AAE0B03}" srcOrd="1" destOrd="0" presId="urn:microsoft.com/office/officeart/2018/2/layout/IconCircleList"/>
    <dgm:cxn modelId="{30BFC122-77BA-4CEE-8AC4-AC54F506DF76}" type="presParOf" srcId="{C408158C-6FE9-4608-A169-E324ADDA27AF}" destId="{8CF79C3B-D6D5-43B0-9F05-CA6079993331}" srcOrd="2" destOrd="0" presId="urn:microsoft.com/office/officeart/2018/2/layout/IconCircleList"/>
    <dgm:cxn modelId="{B3EE84FD-5461-4769-9F52-5FEB5C997136}" type="presParOf" srcId="{C408158C-6FE9-4608-A169-E324ADDA27AF}" destId="{D3C053DC-EE78-4355-A575-680041B58763}" srcOrd="3" destOrd="0" presId="urn:microsoft.com/office/officeart/2018/2/layout/IconCircleList"/>
    <dgm:cxn modelId="{44013966-ED6E-4E44-8360-E5349857089E}" type="presParOf" srcId="{1AB3A18B-1747-4EAA-A14D-31927462999E}" destId="{3A9C9AA2-05A9-4436-A2A0-8FEA5E1ED9B3}" srcOrd="3" destOrd="0" presId="urn:microsoft.com/office/officeart/2018/2/layout/IconCircleList"/>
    <dgm:cxn modelId="{2E350E45-8F57-43E8-8268-A766214018F1}" type="presParOf" srcId="{1AB3A18B-1747-4EAA-A14D-31927462999E}" destId="{17D5C802-ABAB-4285-9E08-BEBBCCA40F60}" srcOrd="4" destOrd="0" presId="urn:microsoft.com/office/officeart/2018/2/layout/IconCircleList"/>
    <dgm:cxn modelId="{8F69EDBE-7A29-4250-A5A2-4D022858C275}" type="presParOf" srcId="{17D5C802-ABAB-4285-9E08-BEBBCCA40F60}" destId="{39458584-CEEB-48E2-AA4F-C765CD48839B}" srcOrd="0" destOrd="0" presId="urn:microsoft.com/office/officeart/2018/2/layout/IconCircleList"/>
    <dgm:cxn modelId="{6583C9F6-1CC0-4A03-9147-CCD4422CBD38}" type="presParOf" srcId="{17D5C802-ABAB-4285-9E08-BEBBCCA40F60}" destId="{E30B76F6-3E04-4DC8-B046-B207B81F01CE}" srcOrd="1" destOrd="0" presId="urn:microsoft.com/office/officeart/2018/2/layout/IconCircleList"/>
    <dgm:cxn modelId="{794301B3-24C7-4734-8527-AAA7439C7FB8}" type="presParOf" srcId="{17D5C802-ABAB-4285-9E08-BEBBCCA40F60}" destId="{6B2E9F54-B7E5-475E-ABED-BE31692F24F8}" srcOrd="2" destOrd="0" presId="urn:microsoft.com/office/officeart/2018/2/layout/IconCircleList"/>
    <dgm:cxn modelId="{D9C4F706-AE17-4B30-ACAA-42A52E8C5760}" type="presParOf" srcId="{17D5C802-ABAB-4285-9E08-BEBBCCA40F60}" destId="{2B046192-426E-4A63-8F2D-927A49EF64F0}" srcOrd="3" destOrd="0" presId="urn:microsoft.com/office/officeart/2018/2/layout/IconCircleList"/>
    <dgm:cxn modelId="{C87B55D7-05B3-4DAE-9A01-0FE09C074F17}" type="presParOf" srcId="{1AB3A18B-1747-4EAA-A14D-31927462999E}" destId="{1B8B94B5-0FF6-4073-8877-D8B3E729A0AA}" srcOrd="5" destOrd="0" presId="urn:microsoft.com/office/officeart/2018/2/layout/IconCircleList"/>
    <dgm:cxn modelId="{87FD0868-B20D-49D6-826F-AAA0FAF3F346}" type="presParOf" srcId="{1AB3A18B-1747-4EAA-A14D-31927462999E}" destId="{642BDA55-B385-46F7-9705-A8613D02F3F1}" srcOrd="6" destOrd="0" presId="urn:microsoft.com/office/officeart/2018/2/layout/IconCircleList"/>
    <dgm:cxn modelId="{6382BE4D-B16A-4856-B42E-EEFCE6CD677D}" type="presParOf" srcId="{642BDA55-B385-46F7-9705-A8613D02F3F1}" destId="{94114D7C-7A6B-4DFD-8B09-2D8511F8284F}" srcOrd="0" destOrd="0" presId="urn:microsoft.com/office/officeart/2018/2/layout/IconCircleList"/>
    <dgm:cxn modelId="{CDD9392C-7F1D-4ED4-B4B1-02E444772BDB}" type="presParOf" srcId="{642BDA55-B385-46F7-9705-A8613D02F3F1}" destId="{57F9BB1C-DFB6-46AB-9EB5-575F1F5B1655}" srcOrd="1" destOrd="0" presId="urn:microsoft.com/office/officeart/2018/2/layout/IconCircleList"/>
    <dgm:cxn modelId="{5127A07F-EDDD-442B-885D-12E57A83652F}" type="presParOf" srcId="{642BDA55-B385-46F7-9705-A8613D02F3F1}" destId="{B8C74CD6-48C3-485D-B6DC-49B61732D9C6}" srcOrd="2" destOrd="0" presId="urn:microsoft.com/office/officeart/2018/2/layout/IconCircleList"/>
    <dgm:cxn modelId="{80E0D394-E4E7-4915-8A28-849C545EE6A4}" type="presParOf" srcId="{642BDA55-B385-46F7-9705-A8613D02F3F1}" destId="{B0E46CE7-C455-4079-A391-8D61AC314ED1}" srcOrd="3" destOrd="0" presId="urn:microsoft.com/office/officeart/2018/2/layout/IconCircleList"/>
    <dgm:cxn modelId="{5A9D7766-B8F3-41F5-9D8D-F414409A0FA3}" type="presParOf" srcId="{1AB3A18B-1747-4EAA-A14D-31927462999E}" destId="{A26E40E9-2924-4061-9EE3-572FCEDF52D1}" srcOrd="7" destOrd="0" presId="urn:microsoft.com/office/officeart/2018/2/layout/IconCircleList"/>
    <dgm:cxn modelId="{5D3BFE0A-CB8E-4633-A56A-A9E31F7515B7}" type="presParOf" srcId="{1AB3A18B-1747-4EAA-A14D-31927462999E}" destId="{4E393194-6675-447A-A487-D168F67ACC40}" srcOrd="8" destOrd="0" presId="urn:microsoft.com/office/officeart/2018/2/layout/IconCircleList"/>
    <dgm:cxn modelId="{F923A90C-1C87-4E35-8A6A-6D59944583B6}" type="presParOf" srcId="{4E393194-6675-447A-A487-D168F67ACC40}" destId="{59C5CA88-AA90-4A0E-94C7-4F6F93F820E6}" srcOrd="0" destOrd="0" presId="urn:microsoft.com/office/officeart/2018/2/layout/IconCircleList"/>
    <dgm:cxn modelId="{750FEE80-5007-4DCC-993F-F8F18D73F322}" type="presParOf" srcId="{4E393194-6675-447A-A487-D168F67ACC40}" destId="{08B97359-2717-4142-BD19-32FC85B49939}" srcOrd="1" destOrd="0" presId="urn:microsoft.com/office/officeart/2018/2/layout/IconCircleList"/>
    <dgm:cxn modelId="{BB2436E9-8A26-46D9-A316-65476CDB407C}" type="presParOf" srcId="{4E393194-6675-447A-A487-D168F67ACC40}" destId="{17B0CFD0-C59F-48B2-9299-88FD8BC4F6CB}" srcOrd="2" destOrd="0" presId="urn:microsoft.com/office/officeart/2018/2/layout/IconCircleList"/>
    <dgm:cxn modelId="{60B3A54F-4896-4718-B4D9-2427F0E6C2D9}" type="presParOf" srcId="{4E393194-6675-447A-A487-D168F67ACC40}" destId="{722F2A36-3069-4F85-8F76-C4D8BB783A7D}" srcOrd="3" destOrd="0" presId="urn:microsoft.com/office/officeart/2018/2/layout/IconCircleList"/>
    <dgm:cxn modelId="{743698D3-3181-4505-8044-9347CD61222F}" type="presParOf" srcId="{1AB3A18B-1747-4EAA-A14D-31927462999E}" destId="{77198582-788F-46D5-8DDF-1DB72F384137}" srcOrd="9" destOrd="0" presId="urn:microsoft.com/office/officeart/2018/2/layout/IconCircleList"/>
    <dgm:cxn modelId="{77CDA6C9-78AB-45B9-AC57-A732027A769F}" type="presParOf" srcId="{1AB3A18B-1747-4EAA-A14D-31927462999E}" destId="{2480488A-127F-4591-82C0-107A5DF506A6}" srcOrd="10" destOrd="0" presId="urn:microsoft.com/office/officeart/2018/2/layout/IconCircleList"/>
    <dgm:cxn modelId="{8C16041E-6707-42EF-9528-193F5CDE69B4}" type="presParOf" srcId="{2480488A-127F-4591-82C0-107A5DF506A6}" destId="{E8A86826-2105-4891-B4F4-375E9CEE0AD6}" srcOrd="0" destOrd="0" presId="urn:microsoft.com/office/officeart/2018/2/layout/IconCircleList"/>
    <dgm:cxn modelId="{F6704476-02D3-470F-9D80-A5B75C08FF05}" type="presParOf" srcId="{2480488A-127F-4591-82C0-107A5DF506A6}" destId="{738FEC42-13CB-443F-81B2-C59F725BECCB}" srcOrd="1" destOrd="0" presId="urn:microsoft.com/office/officeart/2018/2/layout/IconCircleList"/>
    <dgm:cxn modelId="{0AD58E72-9FFB-4F6A-B2C5-5F229B6DE742}" type="presParOf" srcId="{2480488A-127F-4591-82C0-107A5DF506A6}" destId="{179AFF35-5232-44BD-8735-6469CF0BAD14}" srcOrd="2" destOrd="0" presId="urn:microsoft.com/office/officeart/2018/2/layout/IconCircleList"/>
    <dgm:cxn modelId="{03898A04-EE27-4915-953E-3653499BC76B}" type="presParOf" srcId="{2480488A-127F-4591-82C0-107A5DF506A6}" destId="{E1DF9BF7-42B0-4DCE-AD6C-EBD7A3D4D1C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4C2894-6FFE-4B67-85C8-C731A6A8666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4EB70-D32E-4D04-BD15-5E7B319E8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Invest Technology &amp; Talent</a:t>
          </a:r>
        </a:p>
      </dgm:t>
    </dgm:pt>
    <dgm:pt modelId="{BD1074E2-24C7-446D-8B7D-E4354CDD2DD9}" type="parTrans" cxnId="{8517175D-C88D-4D3F-B804-6FA33129EB83}">
      <dgm:prSet/>
      <dgm:spPr/>
      <dgm:t>
        <a:bodyPr/>
        <a:lstStyle/>
        <a:p>
          <a:endParaRPr lang="en-US"/>
        </a:p>
      </dgm:t>
    </dgm:pt>
    <dgm:pt modelId="{2A08104A-E3FB-4714-A92A-74F29A5667B6}" type="sibTrans" cxnId="{8517175D-C88D-4D3F-B804-6FA33129EB8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D64DEDE-93BE-4565-8BCF-990E975E7C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Proper Due Diligence &amp; reference check</a:t>
          </a:r>
        </a:p>
      </dgm:t>
    </dgm:pt>
    <dgm:pt modelId="{63F44435-B07D-4D7E-9D01-E6EBBBAB040B}" type="parTrans" cxnId="{DC493AFD-E6C2-463C-8291-160C6EBEB97F}">
      <dgm:prSet/>
      <dgm:spPr/>
      <dgm:t>
        <a:bodyPr/>
        <a:lstStyle/>
        <a:p>
          <a:endParaRPr lang="en-US"/>
        </a:p>
      </dgm:t>
    </dgm:pt>
    <dgm:pt modelId="{E8CA9BF5-4A51-465D-8B15-8FA409FF9B36}" type="sibTrans" cxnId="{DC493AFD-E6C2-463C-8291-160C6EBEB9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9FB577-07E6-48A3-AF44-44F8C2FBE2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Draft comprehensive proposal &amp; maintain quality of deliverables</a:t>
          </a:r>
        </a:p>
      </dgm:t>
    </dgm:pt>
    <dgm:pt modelId="{6DB4497A-E3CA-4537-AC3E-B23D5D4A32BC}" type="parTrans" cxnId="{993C31C4-2017-4ED1-BC4E-EEBBC7005662}">
      <dgm:prSet/>
      <dgm:spPr/>
      <dgm:t>
        <a:bodyPr/>
        <a:lstStyle/>
        <a:p>
          <a:endParaRPr lang="en-US"/>
        </a:p>
      </dgm:t>
    </dgm:pt>
    <dgm:pt modelId="{E6119033-841F-4C98-A139-F17DFB11BAE8}" type="sibTrans" cxnId="{993C31C4-2017-4ED1-BC4E-EEBBC70056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F3D379-F94D-46B4-9A26-F9D80D97E3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Legal &amp; Compliance issues in different countries</a:t>
          </a:r>
        </a:p>
      </dgm:t>
    </dgm:pt>
    <dgm:pt modelId="{D4BDB4E4-E762-4145-8FC8-AD628AEE00AD}" type="parTrans" cxnId="{5CB62836-8F1E-4950-B55F-6AB2CB54B6FE}">
      <dgm:prSet/>
      <dgm:spPr/>
      <dgm:t>
        <a:bodyPr/>
        <a:lstStyle/>
        <a:p>
          <a:endParaRPr lang="en-US"/>
        </a:p>
      </dgm:t>
    </dgm:pt>
    <dgm:pt modelId="{2C81A656-7BB3-4AE3-BFA1-828F76CA2561}" type="sibTrans" cxnId="{5CB62836-8F1E-4950-B55F-6AB2CB54B6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884AFBF-D866-4884-B0C7-BA0DDA4E3F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cost dynamics &amp; advantages to clients</a:t>
          </a:r>
        </a:p>
      </dgm:t>
    </dgm:pt>
    <dgm:pt modelId="{A5FEAA42-F4A2-49A0-A9B6-31D0FE8B1036}" type="parTrans" cxnId="{7DB54E88-BB98-4986-870B-B21BCCF4F38C}">
      <dgm:prSet/>
      <dgm:spPr/>
      <dgm:t>
        <a:bodyPr/>
        <a:lstStyle/>
        <a:p>
          <a:endParaRPr lang="en-US"/>
        </a:p>
      </dgm:t>
    </dgm:pt>
    <dgm:pt modelId="{B2214427-37B7-4CBD-ABF4-C22B98A4103F}" type="sibTrans" cxnId="{7DB54E88-BB98-4986-870B-B21BCCF4F38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D90BBA-B9AE-4767-9A14-9784085712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Networking with international forms &amp; professionals</a:t>
          </a:r>
        </a:p>
      </dgm:t>
    </dgm:pt>
    <dgm:pt modelId="{B9D9041A-970F-46DD-857D-E62AD207BC65}" type="parTrans" cxnId="{E3600B24-0608-405E-BDC1-A42EDF4E1E81}">
      <dgm:prSet/>
      <dgm:spPr/>
      <dgm:t>
        <a:bodyPr/>
        <a:lstStyle/>
        <a:p>
          <a:endParaRPr lang="en-US"/>
        </a:p>
      </dgm:t>
    </dgm:pt>
    <dgm:pt modelId="{50469064-8479-4D01-8356-36E639F1CE72}" type="sibTrans" cxnId="{E3600B24-0608-405E-BDC1-A42EDF4E1E81}">
      <dgm:prSet/>
      <dgm:spPr/>
      <dgm:t>
        <a:bodyPr/>
        <a:lstStyle/>
        <a:p>
          <a:endParaRPr lang="en-US"/>
        </a:p>
      </dgm:t>
    </dgm:pt>
    <dgm:pt modelId="{E02ED05D-72A6-43BF-8D24-E57B9AB26887}" type="pres">
      <dgm:prSet presAssocID="{3E4C2894-6FFE-4B67-85C8-C731A6A86661}" presName="root" presStyleCnt="0">
        <dgm:presLayoutVars>
          <dgm:dir/>
          <dgm:resizeHandles val="exact"/>
        </dgm:presLayoutVars>
      </dgm:prSet>
      <dgm:spPr/>
    </dgm:pt>
    <dgm:pt modelId="{5588546E-E5FF-4215-856A-E1FCCFEF1910}" type="pres">
      <dgm:prSet presAssocID="{3E4C2894-6FFE-4B67-85C8-C731A6A86661}" presName="container" presStyleCnt="0">
        <dgm:presLayoutVars>
          <dgm:dir/>
          <dgm:resizeHandles val="exact"/>
        </dgm:presLayoutVars>
      </dgm:prSet>
      <dgm:spPr/>
    </dgm:pt>
    <dgm:pt modelId="{DE677C55-CE8E-4B7F-8C5A-CE0795AA5D65}" type="pres">
      <dgm:prSet presAssocID="{95F4EB70-D32E-4D04-BD15-5E7B319E8B8F}" presName="compNode" presStyleCnt="0"/>
      <dgm:spPr/>
    </dgm:pt>
    <dgm:pt modelId="{3C23B475-9832-4957-A250-4DC0BD4335F5}" type="pres">
      <dgm:prSet presAssocID="{95F4EB70-D32E-4D04-BD15-5E7B319E8B8F}" presName="iconBgRect" presStyleLbl="bgShp" presStyleIdx="0" presStyleCnt="6"/>
      <dgm:spPr/>
    </dgm:pt>
    <dgm:pt modelId="{52E1362E-9A06-44FB-ABC0-19ECC574AE0A}" type="pres">
      <dgm:prSet presAssocID="{95F4EB70-D32E-4D04-BD15-5E7B319E8B8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F4384BD4-41B9-42F2-AEBE-66B40568BAF9}" type="pres">
      <dgm:prSet presAssocID="{95F4EB70-D32E-4D04-BD15-5E7B319E8B8F}" presName="spaceRect" presStyleCnt="0"/>
      <dgm:spPr/>
    </dgm:pt>
    <dgm:pt modelId="{11659CFF-4425-404B-A649-1D45CAEEC6B7}" type="pres">
      <dgm:prSet presAssocID="{95F4EB70-D32E-4D04-BD15-5E7B319E8B8F}" presName="textRect" presStyleLbl="revTx" presStyleIdx="0" presStyleCnt="6">
        <dgm:presLayoutVars>
          <dgm:chMax val="1"/>
          <dgm:chPref val="1"/>
        </dgm:presLayoutVars>
      </dgm:prSet>
      <dgm:spPr/>
    </dgm:pt>
    <dgm:pt modelId="{021AFB31-3237-4ED5-9BB9-01A400A901EF}" type="pres">
      <dgm:prSet presAssocID="{2A08104A-E3FB-4714-A92A-74F29A5667B6}" presName="sibTrans" presStyleLbl="sibTrans2D1" presStyleIdx="0" presStyleCnt="0"/>
      <dgm:spPr/>
    </dgm:pt>
    <dgm:pt modelId="{534337F6-66C3-4165-9CC2-7C8DAB6439FD}" type="pres">
      <dgm:prSet presAssocID="{ED64DEDE-93BE-4565-8BCF-990E975E7CA5}" presName="compNode" presStyleCnt="0"/>
      <dgm:spPr/>
    </dgm:pt>
    <dgm:pt modelId="{DA2FCCC9-89E8-4161-A230-5A9D3EFE7174}" type="pres">
      <dgm:prSet presAssocID="{ED64DEDE-93BE-4565-8BCF-990E975E7CA5}" presName="iconBgRect" presStyleLbl="bgShp" presStyleIdx="1" presStyleCnt="6"/>
      <dgm:spPr/>
    </dgm:pt>
    <dgm:pt modelId="{DB5BA8CE-2724-4CE6-9405-CD8EEC33FD79}" type="pres">
      <dgm:prSet presAssocID="{ED64DEDE-93BE-4565-8BCF-990E975E7CA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23FE066-B09B-4CDA-A3E1-D3E7D40882DA}" type="pres">
      <dgm:prSet presAssocID="{ED64DEDE-93BE-4565-8BCF-990E975E7CA5}" presName="spaceRect" presStyleCnt="0"/>
      <dgm:spPr/>
    </dgm:pt>
    <dgm:pt modelId="{04D30AEA-4B79-4CD7-8AC5-5FD2CA83E1C8}" type="pres">
      <dgm:prSet presAssocID="{ED64DEDE-93BE-4565-8BCF-990E975E7CA5}" presName="textRect" presStyleLbl="revTx" presStyleIdx="1" presStyleCnt="6">
        <dgm:presLayoutVars>
          <dgm:chMax val="1"/>
          <dgm:chPref val="1"/>
        </dgm:presLayoutVars>
      </dgm:prSet>
      <dgm:spPr/>
    </dgm:pt>
    <dgm:pt modelId="{8B3CBD00-EB3D-46B7-A891-07B7E0895872}" type="pres">
      <dgm:prSet presAssocID="{E8CA9BF5-4A51-465D-8B15-8FA409FF9B36}" presName="sibTrans" presStyleLbl="sibTrans2D1" presStyleIdx="0" presStyleCnt="0"/>
      <dgm:spPr/>
    </dgm:pt>
    <dgm:pt modelId="{AE3C7437-1458-46F3-B96A-50DC3FB3C3FF}" type="pres">
      <dgm:prSet presAssocID="{D19FB577-07E6-48A3-AF44-44F8C2FBE2E3}" presName="compNode" presStyleCnt="0"/>
      <dgm:spPr/>
    </dgm:pt>
    <dgm:pt modelId="{D7620613-3CA5-4C44-9694-ECB5BF08A138}" type="pres">
      <dgm:prSet presAssocID="{D19FB577-07E6-48A3-AF44-44F8C2FBE2E3}" presName="iconBgRect" presStyleLbl="bgShp" presStyleIdx="2" presStyleCnt="6"/>
      <dgm:spPr/>
    </dgm:pt>
    <dgm:pt modelId="{2513E0A6-563B-42E7-B3A0-E030B5A17690}" type="pres">
      <dgm:prSet presAssocID="{D19FB577-07E6-48A3-AF44-44F8C2FBE2E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1CE9493-9503-4364-AE66-93E48DB4538D}" type="pres">
      <dgm:prSet presAssocID="{D19FB577-07E6-48A3-AF44-44F8C2FBE2E3}" presName="spaceRect" presStyleCnt="0"/>
      <dgm:spPr/>
    </dgm:pt>
    <dgm:pt modelId="{F1920F02-EEC5-4255-B5AF-5C6E9A1271E4}" type="pres">
      <dgm:prSet presAssocID="{D19FB577-07E6-48A3-AF44-44F8C2FBE2E3}" presName="textRect" presStyleLbl="revTx" presStyleIdx="2" presStyleCnt="6">
        <dgm:presLayoutVars>
          <dgm:chMax val="1"/>
          <dgm:chPref val="1"/>
        </dgm:presLayoutVars>
      </dgm:prSet>
      <dgm:spPr/>
    </dgm:pt>
    <dgm:pt modelId="{A29C7107-18BE-428F-B973-82937493D956}" type="pres">
      <dgm:prSet presAssocID="{E6119033-841F-4C98-A139-F17DFB11BAE8}" presName="sibTrans" presStyleLbl="sibTrans2D1" presStyleIdx="0" presStyleCnt="0"/>
      <dgm:spPr/>
    </dgm:pt>
    <dgm:pt modelId="{91EC0A71-923E-431E-A7DE-2AFEBD3F4C27}" type="pres">
      <dgm:prSet presAssocID="{4CF3D379-F94D-46B4-9A26-F9D80D97E380}" presName="compNode" presStyleCnt="0"/>
      <dgm:spPr/>
    </dgm:pt>
    <dgm:pt modelId="{3EB88C82-286F-43BC-907F-35B158C7661F}" type="pres">
      <dgm:prSet presAssocID="{4CF3D379-F94D-46B4-9A26-F9D80D97E380}" presName="iconBgRect" presStyleLbl="bgShp" presStyleIdx="3" presStyleCnt="6"/>
      <dgm:spPr/>
    </dgm:pt>
    <dgm:pt modelId="{8E169A13-EC9C-4914-9AA0-7E7785F34DA5}" type="pres">
      <dgm:prSet presAssocID="{4CF3D379-F94D-46B4-9A26-F9D80D97E38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B6ADD04-A51A-434B-9427-27AB076BF431}" type="pres">
      <dgm:prSet presAssocID="{4CF3D379-F94D-46B4-9A26-F9D80D97E380}" presName="spaceRect" presStyleCnt="0"/>
      <dgm:spPr/>
    </dgm:pt>
    <dgm:pt modelId="{69E51CFB-B3E1-4CBB-9EBF-269E56E6926E}" type="pres">
      <dgm:prSet presAssocID="{4CF3D379-F94D-46B4-9A26-F9D80D97E380}" presName="textRect" presStyleLbl="revTx" presStyleIdx="3" presStyleCnt="6">
        <dgm:presLayoutVars>
          <dgm:chMax val="1"/>
          <dgm:chPref val="1"/>
        </dgm:presLayoutVars>
      </dgm:prSet>
      <dgm:spPr/>
    </dgm:pt>
    <dgm:pt modelId="{CA674E13-E4A2-4966-854E-23723C4A89C2}" type="pres">
      <dgm:prSet presAssocID="{2C81A656-7BB3-4AE3-BFA1-828F76CA2561}" presName="sibTrans" presStyleLbl="sibTrans2D1" presStyleIdx="0" presStyleCnt="0"/>
      <dgm:spPr/>
    </dgm:pt>
    <dgm:pt modelId="{CAB6D275-B835-49BC-BCF8-565646FA2CFC}" type="pres">
      <dgm:prSet presAssocID="{F884AFBF-D866-4884-B0C7-BA0DDA4E3FF4}" presName="compNode" presStyleCnt="0"/>
      <dgm:spPr/>
    </dgm:pt>
    <dgm:pt modelId="{FF1A2B06-2BD9-474B-A27C-7494CD40238C}" type="pres">
      <dgm:prSet presAssocID="{F884AFBF-D866-4884-B0C7-BA0DDA4E3FF4}" presName="iconBgRect" presStyleLbl="bgShp" presStyleIdx="4" presStyleCnt="6"/>
      <dgm:spPr/>
    </dgm:pt>
    <dgm:pt modelId="{3CD21E01-0EF3-48D1-9987-A6994AFA6E11}" type="pres">
      <dgm:prSet presAssocID="{F884AFBF-D866-4884-B0C7-BA0DDA4E3FF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E69775E-039E-47D8-9794-D58FAA10CF96}" type="pres">
      <dgm:prSet presAssocID="{F884AFBF-D866-4884-B0C7-BA0DDA4E3FF4}" presName="spaceRect" presStyleCnt="0"/>
      <dgm:spPr/>
    </dgm:pt>
    <dgm:pt modelId="{CE1ABC27-A6FC-4CBB-9028-B3C4E51150DB}" type="pres">
      <dgm:prSet presAssocID="{F884AFBF-D866-4884-B0C7-BA0DDA4E3FF4}" presName="textRect" presStyleLbl="revTx" presStyleIdx="4" presStyleCnt="6">
        <dgm:presLayoutVars>
          <dgm:chMax val="1"/>
          <dgm:chPref val="1"/>
        </dgm:presLayoutVars>
      </dgm:prSet>
      <dgm:spPr/>
    </dgm:pt>
    <dgm:pt modelId="{6728A2DE-D4D4-4BF8-985B-92CF3072B65A}" type="pres">
      <dgm:prSet presAssocID="{B2214427-37B7-4CBD-ABF4-C22B98A4103F}" presName="sibTrans" presStyleLbl="sibTrans2D1" presStyleIdx="0" presStyleCnt="0"/>
      <dgm:spPr/>
    </dgm:pt>
    <dgm:pt modelId="{0ACDE92E-1D22-43DF-8699-823ECC003768}" type="pres">
      <dgm:prSet presAssocID="{02D90BBA-B9AE-4767-9A14-978408571217}" presName="compNode" presStyleCnt="0"/>
      <dgm:spPr/>
    </dgm:pt>
    <dgm:pt modelId="{4AB3C62E-5E5E-4BD8-971A-E1D10230DB8B}" type="pres">
      <dgm:prSet presAssocID="{02D90BBA-B9AE-4767-9A14-978408571217}" presName="iconBgRect" presStyleLbl="bgShp" presStyleIdx="5" presStyleCnt="6"/>
      <dgm:spPr/>
    </dgm:pt>
    <dgm:pt modelId="{C5066DA2-0346-4AF4-85AB-1067B663EA21}" type="pres">
      <dgm:prSet presAssocID="{02D90BBA-B9AE-4767-9A14-97840857121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9DC9FAD-4AA8-4D3D-845A-F8896743B088}" type="pres">
      <dgm:prSet presAssocID="{02D90BBA-B9AE-4767-9A14-978408571217}" presName="spaceRect" presStyleCnt="0"/>
      <dgm:spPr/>
    </dgm:pt>
    <dgm:pt modelId="{E0975613-AAF5-40F8-8215-223427397EFA}" type="pres">
      <dgm:prSet presAssocID="{02D90BBA-B9AE-4767-9A14-97840857121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E13C001-357A-4AB0-BB2E-1823B1E6F76A}" type="presOf" srcId="{95F4EB70-D32E-4D04-BD15-5E7B319E8B8F}" destId="{11659CFF-4425-404B-A649-1D45CAEEC6B7}" srcOrd="0" destOrd="0" presId="urn:microsoft.com/office/officeart/2018/2/layout/IconCircleList"/>
    <dgm:cxn modelId="{DB1B0812-1EBC-420F-9D63-8B04EB859D9E}" type="presOf" srcId="{2C81A656-7BB3-4AE3-BFA1-828F76CA2561}" destId="{CA674E13-E4A2-4966-854E-23723C4A89C2}" srcOrd="0" destOrd="0" presId="urn:microsoft.com/office/officeart/2018/2/layout/IconCircleList"/>
    <dgm:cxn modelId="{E3600B24-0608-405E-BDC1-A42EDF4E1E81}" srcId="{3E4C2894-6FFE-4B67-85C8-C731A6A86661}" destId="{02D90BBA-B9AE-4767-9A14-978408571217}" srcOrd="5" destOrd="0" parTransId="{B9D9041A-970F-46DD-857D-E62AD207BC65}" sibTransId="{50469064-8479-4D01-8356-36E639F1CE72}"/>
    <dgm:cxn modelId="{673BB324-145E-437C-9B7A-A2B5DD38A65A}" type="presOf" srcId="{B2214427-37B7-4CBD-ABF4-C22B98A4103F}" destId="{6728A2DE-D4D4-4BF8-985B-92CF3072B65A}" srcOrd="0" destOrd="0" presId="urn:microsoft.com/office/officeart/2018/2/layout/IconCircleList"/>
    <dgm:cxn modelId="{5CB62836-8F1E-4950-B55F-6AB2CB54B6FE}" srcId="{3E4C2894-6FFE-4B67-85C8-C731A6A86661}" destId="{4CF3D379-F94D-46B4-9A26-F9D80D97E380}" srcOrd="3" destOrd="0" parTransId="{D4BDB4E4-E762-4145-8FC8-AD628AEE00AD}" sibTransId="{2C81A656-7BB3-4AE3-BFA1-828F76CA2561}"/>
    <dgm:cxn modelId="{8517175D-C88D-4D3F-B804-6FA33129EB83}" srcId="{3E4C2894-6FFE-4B67-85C8-C731A6A86661}" destId="{95F4EB70-D32E-4D04-BD15-5E7B319E8B8F}" srcOrd="0" destOrd="0" parTransId="{BD1074E2-24C7-446D-8B7D-E4354CDD2DD9}" sibTransId="{2A08104A-E3FB-4714-A92A-74F29A5667B6}"/>
    <dgm:cxn modelId="{CBFDE764-93EB-4708-BAFC-13D161C699B3}" type="presOf" srcId="{F884AFBF-D866-4884-B0C7-BA0DDA4E3FF4}" destId="{CE1ABC27-A6FC-4CBB-9028-B3C4E51150DB}" srcOrd="0" destOrd="0" presId="urn:microsoft.com/office/officeart/2018/2/layout/IconCircleList"/>
    <dgm:cxn modelId="{212CBB4A-A35D-4A73-A075-4962F93F4BE4}" type="presOf" srcId="{4CF3D379-F94D-46B4-9A26-F9D80D97E380}" destId="{69E51CFB-B3E1-4CBB-9EBF-269E56E6926E}" srcOrd="0" destOrd="0" presId="urn:microsoft.com/office/officeart/2018/2/layout/IconCircleList"/>
    <dgm:cxn modelId="{F595007D-B980-4D56-AAC3-732BB57812E0}" type="presOf" srcId="{E8CA9BF5-4A51-465D-8B15-8FA409FF9B36}" destId="{8B3CBD00-EB3D-46B7-A891-07B7E0895872}" srcOrd="0" destOrd="0" presId="urn:microsoft.com/office/officeart/2018/2/layout/IconCircleList"/>
    <dgm:cxn modelId="{044E1884-E40E-4439-AC22-3DBE094CF624}" type="presOf" srcId="{2A08104A-E3FB-4714-A92A-74F29A5667B6}" destId="{021AFB31-3237-4ED5-9BB9-01A400A901EF}" srcOrd="0" destOrd="0" presId="urn:microsoft.com/office/officeart/2018/2/layout/IconCircleList"/>
    <dgm:cxn modelId="{7DB54E88-BB98-4986-870B-B21BCCF4F38C}" srcId="{3E4C2894-6FFE-4B67-85C8-C731A6A86661}" destId="{F884AFBF-D866-4884-B0C7-BA0DDA4E3FF4}" srcOrd="4" destOrd="0" parTransId="{A5FEAA42-F4A2-49A0-A9B6-31D0FE8B1036}" sibTransId="{B2214427-37B7-4CBD-ABF4-C22B98A4103F}"/>
    <dgm:cxn modelId="{319D108B-7E6B-4442-8B24-43061B46AB2D}" type="presOf" srcId="{E6119033-841F-4C98-A139-F17DFB11BAE8}" destId="{A29C7107-18BE-428F-B973-82937493D956}" srcOrd="0" destOrd="0" presId="urn:microsoft.com/office/officeart/2018/2/layout/IconCircleList"/>
    <dgm:cxn modelId="{20802DA5-ED40-4DDF-B27E-591437C68EA4}" type="presOf" srcId="{02D90BBA-B9AE-4767-9A14-978408571217}" destId="{E0975613-AAF5-40F8-8215-223427397EFA}" srcOrd="0" destOrd="0" presId="urn:microsoft.com/office/officeart/2018/2/layout/IconCircleList"/>
    <dgm:cxn modelId="{993C31C4-2017-4ED1-BC4E-EEBBC7005662}" srcId="{3E4C2894-6FFE-4B67-85C8-C731A6A86661}" destId="{D19FB577-07E6-48A3-AF44-44F8C2FBE2E3}" srcOrd="2" destOrd="0" parTransId="{6DB4497A-E3CA-4537-AC3E-B23D5D4A32BC}" sibTransId="{E6119033-841F-4C98-A139-F17DFB11BAE8}"/>
    <dgm:cxn modelId="{96D8E4CA-99F8-41BC-BC6B-59FB6A37A64A}" type="presOf" srcId="{D19FB577-07E6-48A3-AF44-44F8C2FBE2E3}" destId="{F1920F02-EEC5-4255-B5AF-5C6E9A1271E4}" srcOrd="0" destOrd="0" presId="urn:microsoft.com/office/officeart/2018/2/layout/IconCircleList"/>
    <dgm:cxn modelId="{9E7142E6-C17D-460E-9B52-685783EB4D08}" type="presOf" srcId="{ED64DEDE-93BE-4565-8BCF-990E975E7CA5}" destId="{04D30AEA-4B79-4CD7-8AC5-5FD2CA83E1C8}" srcOrd="0" destOrd="0" presId="urn:microsoft.com/office/officeart/2018/2/layout/IconCircleList"/>
    <dgm:cxn modelId="{DC493AFD-E6C2-463C-8291-160C6EBEB97F}" srcId="{3E4C2894-6FFE-4B67-85C8-C731A6A86661}" destId="{ED64DEDE-93BE-4565-8BCF-990E975E7CA5}" srcOrd="1" destOrd="0" parTransId="{63F44435-B07D-4D7E-9D01-E6EBBBAB040B}" sibTransId="{E8CA9BF5-4A51-465D-8B15-8FA409FF9B36}"/>
    <dgm:cxn modelId="{12BE41FF-982B-4BBF-BCFA-33E2A6981450}" type="presOf" srcId="{3E4C2894-6FFE-4B67-85C8-C731A6A86661}" destId="{E02ED05D-72A6-43BF-8D24-E57B9AB26887}" srcOrd="0" destOrd="0" presId="urn:microsoft.com/office/officeart/2018/2/layout/IconCircleList"/>
    <dgm:cxn modelId="{B4F9B653-EDEB-445E-AEAA-57049C7C34C0}" type="presParOf" srcId="{E02ED05D-72A6-43BF-8D24-E57B9AB26887}" destId="{5588546E-E5FF-4215-856A-E1FCCFEF1910}" srcOrd="0" destOrd="0" presId="urn:microsoft.com/office/officeart/2018/2/layout/IconCircleList"/>
    <dgm:cxn modelId="{AC98FC17-981B-4AAB-9F2F-9E905F86EA1B}" type="presParOf" srcId="{5588546E-E5FF-4215-856A-E1FCCFEF1910}" destId="{DE677C55-CE8E-4B7F-8C5A-CE0795AA5D65}" srcOrd="0" destOrd="0" presId="urn:microsoft.com/office/officeart/2018/2/layout/IconCircleList"/>
    <dgm:cxn modelId="{839E76F4-2BDB-4404-A230-EFB5FCCD39F7}" type="presParOf" srcId="{DE677C55-CE8E-4B7F-8C5A-CE0795AA5D65}" destId="{3C23B475-9832-4957-A250-4DC0BD4335F5}" srcOrd="0" destOrd="0" presId="urn:microsoft.com/office/officeart/2018/2/layout/IconCircleList"/>
    <dgm:cxn modelId="{D31E3942-EEF3-4FA3-B37B-35F7162D0546}" type="presParOf" srcId="{DE677C55-CE8E-4B7F-8C5A-CE0795AA5D65}" destId="{52E1362E-9A06-44FB-ABC0-19ECC574AE0A}" srcOrd="1" destOrd="0" presId="urn:microsoft.com/office/officeart/2018/2/layout/IconCircleList"/>
    <dgm:cxn modelId="{0DCC4609-F0CA-4E62-8D19-3BD0F599C4F7}" type="presParOf" srcId="{DE677C55-CE8E-4B7F-8C5A-CE0795AA5D65}" destId="{F4384BD4-41B9-42F2-AEBE-66B40568BAF9}" srcOrd="2" destOrd="0" presId="urn:microsoft.com/office/officeart/2018/2/layout/IconCircleList"/>
    <dgm:cxn modelId="{0D76F4F4-9112-4A6E-873C-39898922A2F5}" type="presParOf" srcId="{DE677C55-CE8E-4B7F-8C5A-CE0795AA5D65}" destId="{11659CFF-4425-404B-A649-1D45CAEEC6B7}" srcOrd="3" destOrd="0" presId="urn:microsoft.com/office/officeart/2018/2/layout/IconCircleList"/>
    <dgm:cxn modelId="{BB004DA4-99A0-4163-9D8D-79D46784374B}" type="presParOf" srcId="{5588546E-E5FF-4215-856A-E1FCCFEF1910}" destId="{021AFB31-3237-4ED5-9BB9-01A400A901EF}" srcOrd="1" destOrd="0" presId="urn:microsoft.com/office/officeart/2018/2/layout/IconCircleList"/>
    <dgm:cxn modelId="{66EA429D-5D13-4CA2-9B80-71CE4E31FE05}" type="presParOf" srcId="{5588546E-E5FF-4215-856A-E1FCCFEF1910}" destId="{534337F6-66C3-4165-9CC2-7C8DAB6439FD}" srcOrd="2" destOrd="0" presId="urn:microsoft.com/office/officeart/2018/2/layout/IconCircleList"/>
    <dgm:cxn modelId="{5BB1C5CB-8614-49A1-AC60-AF0DDEFCBB88}" type="presParOf" srcId="{534337F6-66C3-4165-9CC2-7C8DAB6439FD}" destId="{DA2FCCC9-89E8-4161-A230-5A9D3EFE7174}" srcOrd="0" destOrd="0" presId="urn:microsoft.com/office/officeart/2018/2/layout/IconCircleList"/>
    <dgm:cxn modelId="{C7B947A7-24A7-4303-8DCE-D758A33F4AAC}" type="presParOf" srcId="{534337F6-66C3-4165-9CC2-7C8DAB6439FD}" destId="{DB5BA8CE-2724-4CE6-9405-CD8EEC33FD79}" srcOrd="1" destOrd="0" presId="urn:microsoft.com/office/officeart/2018/2/layout/IconCircleList"/>
    <dgm:cxn modelId="{73495DEA-C0E1-48C3-BF10-F5F1C7331B32}" type="presParOf" srcId="{534337F6-66C3-4165-9CC2-7C8DAB6439FD}" destId="{623FE066-B09B-4CDA-A3E1-D3E7D40882DA}" srcOrd="2" destOrd="0" presId="urn:microsoft.com/office/officeart/2018/2/layout/IconCircleList"/>
    <dgm:cxn modelId="{56A81AE8-4DAC-446A-A91E-589F1D65C317}" type="presParOf" srcId="{534337F6-66C3-4165-9CC2-7C8DAB6439FD}" destId="{04D30AEA-4B79-4CD7-8AC5-5FD2CA83E1C8}" srcOrd="3" destOrd="0" presId="urn:microsoft.com/office/officeart/2018/2/layout/IconCircleList"/>
    <dgm:cxn modelId="{51874797-54D9-405F-97CC-B3090845757B}" type="presParOf" srcId="{5588546E-E5FF-4215-856A-E1FCCFEF1910}" destId="{8B3CBD00-EB3D-46B7-A891-07B7E0895872}" srcOrd="3" destOrd="0" presId="urn:microsoft.com/office/officeart/2018/2/layout/IconCircleList"/>
    <dgm:cxn modelId="{36068900-782B-4FEF-8561-CD9B0037048F}" type="presParOf" srcId="{5588546E-E5FF-4215-856A-E1FCCFEF1910}" destId="{AE3C7437-1458-46F3-B96A-50DC3FB3C3FF}" srcOrd="4" destOrd="0" presId="urn:microsoft.com/office/officeart/2018/2/layout/IconCircleList"/>
    <dgm:cxn modelId="{CF149D39-3FC2-4124-BD9E-2E35C5D7CC8B}" type="presParOf" srcId="{AE3C7437-1458-46F3-B96A-50DC3FB3C3FF}" destId="{D7620613-3CA5-4C44-9694-ECB5BF08A138}" srcOrd="0" destOrd="0" presId="urn:microsoft.com/office/officeart/2018/2/layout/IconCircleList"/>
    <dgm:cxn modelId="{BAC0F428-C188-44EC-807F-CAB0C1A3D557}" type="presParOf" srcId="{AE3C7437-1458-46F3-B96A-50DC3FB3C3FF}" destId="{2513E0A6-563B-42E7-B3A0-E030B5A17690}" srcOrd="1" destOrd="0" presId="urn:microsoft.com/office/officeart/2018/2/layout/IconCircleList"/>
    <dgm:cxn modelId="{45DF08DC-57EB-4597-8EA6-C8D18EEF62BA}" type="presParOf" srcId="{AE3C7437-1458-46F3-B96A-50DC3FB3C3FF}" destId="{F1CE9493-9503-4364-AE66-93E48DB4538D}" srcOrd="2" destOrd="0" presId="urn:microsoft.com/office/officeart/2018/2/layout/IconCircleList"/>
    <dgm:cxn modelId="{D95B075F-211A-4931-A9EB-F68D54759034}" type="presParOf" srcId="{AE3C7437-1458-46F3-B96A-50DC3FB3C3FF}" destId="{F1920F02-EEC5-4255-B5AF-5C6E9A1271E4}" srcOrd="3" destOrd="0" presId="urn:microsoft.com/office/officeart/2018/2/layout/IconCircleList"/>
    <dgm:cxn modelId="{C0B3D920-340B-4009-8EEE-B15564D20A78}" type="presParOf" srcId="{5588546E-E5FF-4215-856A-E1FCCFEF1910}" destId="{A29C7107-18BE-428F-B973-82937493D956}" srcOrd="5" destOrd="0" presId="urn:microsoft.com/office/officeart/2018/2/layout/IconCircleList"/>
    <dgm:cxn modelId="{4B66ACE7-766B-41D1-AFC8-828D766DB11D}" type="presParOf" srcId="{5588546E-E5FF-4215-856A-E1FCCFEF1910}" destId="{91EC0A71-923E-431E-A7DE-2AFEBD3F4C27}" srcOrd="6" destOrd="0" presId="urn:microsoft.com/office/officeart/2018/2/layout/IconCircleList"/>
    <dgm:cxn modelId="{341F7CED-51C2-4836-943E-EC27F9058A73}" type="presParOf" srcId="{91EC0A71-923E-431E-A7DE-2AFEBD3F4C27}" destId="{3EB88C82-286F-43BC-907F-35B158C7661F}" srcOrd="0" destOrd="0" presId="urn:microsoft.com/office/officeart/2018/2/layout/IconCircleList"/>
    <dgm:cxn modelId="{43A5CE38-A8EC-4E95-A85E-301B56F08405}" type="presParOf" srcId="{91EC0A71-923E-431E-A7DE-2AFEBD3F4C27}" destId="{8E169A13-EC9C-4914-9AA0-7E7785F34DA5}" srcOrd="1" destOrd="0" presId="urn:microsoft.com/office/officeart/2018/2/layout/IconCircleList"/>
    <dgm:cxn modelId="{DB7E9E37-CE59-4C61-A05C-DC1DC559649E}" type="presParOf" srcId="{91EC0A71-923E-431E-A7DE-2AFEBD3F4C27}" destId="{6B6ADD04-A51A-434B-9427-27AB076BF431}" srcOrd="2" destOrd="0" presId="urn:microsoft.com/office/officeart/2018/2/layout/IconCircleList"/>
    <dgm:cxn modelId="{0B1C8336-37B7-48C7-8AF1-1984C2E3A915}" type="presParOf" srcId="{91EC0A71-923E-431E-A7DE-2AFEBD3F4C27}" destId="{69E51CFB-B3E1-4CBB-9EBF-269E56E6926E}" srcOrd="3" destOrd="0" presId="urn:microsoft.com/office/officeart/2018/2/layout/IconCircleList"/>
    <dgm:cxn modelId="{F25960F5-FAF0-4766-A7C4-D192388BFFC6}" type="presParOf" srcId="{5588546E-E5FF-4215-856A-E1FCCFEF1910}" destId="{CA674E13-E4A2-4966-854E-23723C4A89C2}" srcOrd="7" destOrd="0" presId="urn:microsoft.com/office/officeart/2018/2/layout/IconCircleList"/>
    <dgm:cxn modelId="{94528ED9-6C8A-435F-8005-A189576986C1}" type="presParOf" srcId="{5588546E-E5FF-4215-856A-E1FCCFEF1910}" destId="{CAB6D275-B835-49BC-BCF8-565646FA2CFC}" srcOrd="8" destOrd="0" presId="urn:microsoft.com/office/officeart/2018/2/layout/IconCircleList"/>
    <dgm:cxn modelId="{4821B8FA-5C63-41D2-AF44-E0C02A9B9DA6}" type="presParOf" srcId="{CAB6D275-B835-49BC-BCF8-565646FA2CFC}" destId="{FF1A2B06-2BD9-474B-A27C-7494CD40238C}" srcOrd="0" destOrd="0" presId="urn:microsoft.com/office/officeart/2018/2/layout/IconCircleList"/>
    <dgm:cxn modelId="{31D1787D-1A15-4F9B-A906-256421BF2B9D}" type="presParOf" srcId="{CAB6D275-B835-49BC-BCF8-565646FA2CFC}" destId="{3CD21E01-0EF3-48D1-9987-A6994AFA6E11}" srcOrd="1" destOrd="0" presId="urn:microsoft.com/office/officeart/2018/2/layout/IconCircleList"/>
    <dgm:cxn modelId="{114A04C0-0ACD-483F-A3E5-BD39B23954FA}" type="presParOf" srcId="{CAB6D275-B835-49BC-BCF8-565646FA2CFC}" destId="{6E69775E-039E-47D8-9794-D58FAA10CF96}" srcOrd="2" destOrd="0" presId="urn:microsoft.com/office/officeart/2018/2/layout/IconCircleList"/>
    <dgm:cxn modelId="{F8A9510A-B6BF-44E1-8F2F-85DB503E885B}" type="presParOf" srcId="{CAB6D275-B835-49BC-BCF8-565646FA2CFC}" destId="{CE1ABC27-A6FC-4CBB-9028-B3C4E51150DB}" srcOrd="3" destOrd="0" presId="urn:microsoft.com/office/officeart/2018/2/layout/IconCircleList"/>
    <dgm:cxn modelId="{2C4B5173-C6FD-4A17-8CC7-59748174D108}" type="presParOf" srcId="{5588546E-E5FF-4215-856A-E1FCCFEF1910}" destId="{6728A2DE-D4D4-4BF8-985B-92CF3072B65A}" srcOrd="9" destOrd="0" presId="urn:microsoft.com/office/officeart/2018/2/layout/IconCircleList"/>
    <dgm:cxn modelId="{0D8600F0-547B-4535-89D0-F56E07857B2F}" type="presParOf" srcId="{5588546E-E5FF-4215-856A-E1FCCFEF1910}" destId="{0ACDE92E-1D22-43DF-8699-823ECC003768}" srcOrd="10" destOrd="0" presId="urn:microsoft.com/office/officeart/2018/2/layout/IconCircleList"/>
    <dgm:cxn modelId="{CC02A077-BE8A-4B3D-A89F-5F21350037B0}" type="presParOf" srcId="{0ACDE92E-1D22-43DF-8699-823ECC003768}" destId="{4AB3C62E-5E5E-4BD8-971A-E1D10230DB8B}" srcOrd="0" destOrd="0" presId="urn:microsoft.com/office/officeart/2018/2/layout/IconCircleList"/>
    <dgm:cxn modelId="{E6ACA53F-4C82-4FF7-B57D-526EE899A01E}" type="presParOf" srcId="{0ACDE92E-1D22-43DF-8699-823ECC003768}" destId="{C5066DA2-0346-4AF4-85AB-1067B663EA21}" srcOrd="1" destOrd="0" presId="urn:microsoft.com/office/officeart/2018/2/layout/IconCircleList"/>
    <dgm:cxn modelId="{10799AB7-415C-454A-9A00-529AF963C006}" type="presParOf" srcId="{0ACDE92E-1D22-43DF-8699-823ECC003768}" destId="{39DC9FAD-4AA8-4D3D-845A-F8896743B088}" srcOrd="2" destOrd="0" presId="urn:microsoft.com/office/officeart/2018/2/layout/IconCircleList"/>
    <dgm:cxn modelId="{D093F63A-F40E-4261-A9D7-C740300C79F4}" type="presParOf" srcId="{0ACDE92E-1D22-43DF-8699-823ECC003768}" destId="{E0975613-AAF5-40F8-8215-223427397EF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F887BB-1AA4-4DB5-B425-5C81489F252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CB3EBB-447A-439D-A2DE-EE56B8D58EA0}">
      <dgm:prSet phldrT="[Text]"/>
      <dgm:spPr/>
      <dgm:t>
        <a:bodyPr/>
        <a:lstStyle/>
        <a:p>
          <a:r>
            <a:rPr lang="en-US" dirty="0"/>
            <a:t>Economic Environment</a:t>
          </a:r>
        </a:p>
      </dgm:t>
    </dgm:pt>
    <dgm:pt modelId="{5CA9BE53-9838-4DCC-A2BD-93A887E6E19E}" type="parTrans" cxnId="{8DB577B4-C97D-4990-BAF0-478EBBADC4BF}">
      <dgm:prSet/>
      <dgm:spPr/>
      <dgm:t>
        <a:bodyPr/>
        <a:lstStyle/>
        <a:p>
          <a:endParaRPr lang="en-US"/>
        </a:p>
      </dgm:t>
    </dgm:pt>
    <dgm:pt modelId="{6DF84945-2DDB-4532-97D1-06104A496BD9}" type="sibTrans" cxnId="{8DB577B4-C97D-4990-BAF0-478EBBADC4BF}">
      <dgm:prSet/>
      <dgm:spPr/>
      <dgm:t>
        <a:bodyPr/>
        <a:lstStyle/>
        <a:p>
          <a:endParaRPr lang="en-US"/>
        </a:p>
      </dgm:t>
    </dgm:pt>
    <dgm:pt modelId="{683C5E3E-B67D-40BD-AA67-EFD2E23C3272}">
      <dgm:prSet phldrT="[Text]"/>
      <dgm:spPr/>
      <dgm:t>
        <a:bodyPr/>
        <a:lstStyle/>
        <a:p>
          <a:r>
            <a:rPr lang="en-US" dirty="0"/>
            <a:t>Alignment with domain expertise</a:t>
          </a:r>
        </a:p>
      </dgm:t>
    </dgm:pt>
    <dgm:pt modelId="{5AE4811E-4020-4784-81AB-EC4B0635C179}" type="parTrans" cxnId="{83550120-4983-4830-ACAF-BD8428FBB7CF}">
      <dgm:prSet/>
      <dgm:spPr/>
      <dgm:t>
        <a:bodyPr/>
        <a:lstStyle/>
        <a:p>
          <a:endParaRPr lang="en-US"/>
        </a:p>
      </dgm:t>
    </dgm:pt>
    <dgm:pt modelId="{38E9669C-3484-4B29-A0D7-C4900810D0A4}" type="sibTrans" cxnId="{83550120-4983-4830-ACAF-BD8428FBB7CF}">
      <dgm:prSet/>
      <dgm:spPr/>
      <dgm:t>
        <a:bodyPr/>
        <a:lstStyle/>
        <a:p>
          <a:endParaRPr lang="en-US"/>
        </a:p>
      </dgm:t>
    </dgm:pt>
    <dgm:pt modelId="{4FB97698-6AEF-463B-BF23-281415DB3148}">
      <dgm:prSet phldrT="[Text]"/>
      <dgm:spPr/>
      <dgm:t>
        <a:bodyPr/>
        <a:lstStyle/>
        <a:p>
          <a:r>
            <a:rPr lang="en-US" dirty="0"/>
            <a:t>Cultural &amp; language barriers</a:t>
          </a:r>
        </a:p>
      </dgm:t>
    </dgm:pt>
    <dgm:pt modelId="{07941FDF-DD41-4501-B0E8-4459EBD18859}" type="parTrans" cxnId="{06C81DCB-B84F-4238-A8D0-82BE053B57AF}">
      <dgm:prSet/>
      <dgm:spPr/>
      <dgm:t>
        <a:bodyPr/>
        <a:lstStyle/>
        <a:p>
          <a:endParaRPr lang="en-US"/>
        </a:p>
      </dgm:t>
    </dgm:pt>
    <dgm:pt modelId="{666E3581-0030-451D-A1B0-F5D67512A13A}" type="sibTrans" cxnId="{06C81DCB-B84F-4238-A8D0-82BE053B57AF}">
      <dgm:prSet/>
      <dgm:spPr/>
      <dgm:t>
        <a:bodyPr/>
        <a:lstStyle/>
        <a:p>
          <a:endParaRPr lang="en-US"/>
        </a:p>
      </dgm:t>
    </dgm:pt>
    <dgm:pt modelId="{340F07FD-72B8-4FDE-A65A-C6808A828B4D}">
      <dgm:prSet phldrT="[Text]"/>
      <dgm:spPr/>
      <dgm:t>
        <a:bodyPr/>
        <a:lstStyle/>
        <a:p>
          <a:r>
            <a:rPr lang="en-US" dirty="0"/>
            <a:t>Political</a:t>
          </a:r>
          <a:r>
            <a:rPr lang="en-US" baseline="0" dirty="0"/>
            <a:t> stability</a:t>
          </a:r>
          <a:endParaRPr lang="en-US" dirty="0"/>
        </a:p>
      </dgm:t>
    </dgm:pt>
    <dgm:pt modelId="{4C51C245-5DEC-4A73-8EF8-E50F2F83898F}" type="parTrans" cxnId="{C5B807D7-398F-4F4A-AF2B-ACFDD10AEF0D}">
      <dgm:prSet/>
      <dgm:spPr/>
      <dgm:t>
        <a:bodyPr/>
        <a:lstStyle/>
        <a:p>
          <a:endParaRPr lang="en-US"/>
        </a:p>
      </dgm:t>
    </dgm:pt>
    <dgm:pt modelId="{2404894F-A6B4-4DC4-92EB-5CF70631EF57}" type="sibTrans" cxnId="{C5B807D7-398F-4F4A-AF2B-ACFDD10AEF0D}">
      <dgm:prSet/>
      <dgm:spPr/>
      <dgm:t>
        <a:bodyPr/>
        <a:lstStyle/>
        <a:p>
          <a:endParaRPr lang="en-US"/>
        </a:p>
      </dgm:t>
    </dgm:pt>
    <dgm:pt modelId="{CD2EDB6D-AEAC-4E7C-BDA9-1CBA9C264676}">
      <dgm:prSet phldrT="[Text]"/>
      <dgm:spPr/>
      <dgm:t>
        <a:bodyPr/>
        <a:lstStyle/>
        <a:p>
          <a:r>
            <a:rPr lang="en-US" dirty="0"/>
            <a:t>Competition Scenario</a:t>
          </a:r>
        </a:p>
      </dgm:t>
    </dgm:pt>
    <dgm:pt modelId="{8056DDF0-9C5A-4270-A4E7-37E9714E53A6}" type="parTrans" cxnId="{3344D4E5-EB40-4039-BEF9-8165A88EDEAD}">
      <dgm:prSet/>
      <dgm:spPr/>
      <dgm:t>
        <a:bodyPr/>
        <a:lstStyle/>
        <a:p>
          <a:endParaRPr lang="en-US"/>
        </a:p>
      </dgm:t>
    </dgm:pt>
    <dgm:pt modelId="{ADE760FA-F891-4A74-ABB0-2CAE82EDFBAB}" type="sibTrans" cxnId="{3344D4E5-EB40-4039-BEF9-8165A88EDEAD}">
      <dgm:prSet/>
      <dgm:spPr/>
      <dgm:t>
        <a:bodyPr/>
        <a:lstStyle/>
        <a:p>
          <a:endParaRPr lang="en-US"/>
        </a:p>
      </dgm:t>
    </dgm:pt>
    <dgm:pt modelId="{A2114772-4927-47C0-AEE0-4F7DD1D876EB}" type="pres">
      <dgm:prSet presAssocID="{4FF887BB-1AA4-4DB5-B425-5C81489F252C}" presName="diagram" presStyleCnt="0">
        <dgm:presLayoutVars>
          <dgm:dir/>
          <dgm:resizeHandles val="exact"/>
        </dgm:presLayoutVars>
      </dgm:prSet>
      <dgm:spPr/>
    </dgm:pt>
    <dgm:pt modelId="{7EC4CEFD-4F1B-4046-ACC1-E8D57F81C5D9}" type="pres">
      <dgm:prSet presAssocID="{30CB3EBB-447A-439D-A2DE-EE56B8D58EA0}" presName="node" presStyleLbl="node1" presStyleIdx="0" presStyleCnt="5">
        <dgm:presLayoutVars>
          <dgm:bulletEnabled val="1"/>
        </dgm:presLayoutVars>
      </dgm:prSet>
      <dgm:spPr/>
    </dgm:pt>
    <dgm:pt modelId="{77D24158-5710-4A1B-B90F-7DEA2ACC3860}" type="pres">
      <dgm:prSet presAssocID="{6DF84945-2DDB-4532-97D1-06104A496BD9}" presName="sibTrans" presStyleCnt="0"/>
      <dgm:spPr/>
    </dgm:pt>
    <dgm:pt modelId="{A3B48254-96CB-4E0C-A9A5-849977C3E82C}" type="pres">
      <dgm:prSet presAssocID="{683C5E3E-B67D-40BD-AA67-EFD2E23C3272}" presName="node" presStyleLbl="node1" presStyleIdx="1" presStyleCnt="5">
        <dgm:presLayoutVars>
          <dgm:bulletEnabled val="1"/>
        </dgm:presLayoutVars>
      </dgm:prSet>
      <dgm:spPr/>
    </dgm:pt>
    <dgm:pt modelId="{5DA69681-8277-4BBC-B826-2CA8C9162F4E}" type="pres">
      <dgm:prSet presAssocID="{38E9669C-3484-4B29-A0D7-C4900810D0A4}" presName="sibTrans" presStyleCnt="0"/>
      <dgm:spPr/>
    </dgm:pt>
    <dgm:pt modelId="{D642E0A7-6A90-44EE-AC38-C40993605377}" type="pres">
      <dgm:prSet presAssocID="{4FB97698-6AEF-463B-BF23-281415DB3148}" presName="node" presStyleLbl="node1" presStyleIdx="2" presStyleCnt="5">
        <dgm:presLayoutVars>
          <dgm:bulletEnabled val="1"/>
        </dgm:presLayoutVars>
      </dgm:prSet>
      <dgm:spPr/>
    </dgm:pt>
    <dgm:pt modelId="{3310B068-159B-4507-A43D-E069E885A701}" type="pres">
      <dgm:prSet presAssocID="{666E3581-0030-451D-A1B0-F5D67512A13A}" presName="sibTrans" presStyleCnt="0"/>
      <dgm:spPr/>
    </dgm:pt>
    <dgm:pt modelId="{3F5C3AA3-AA9D-473B-9C1E-BEDA621386EC}" type="pres">
      <dgm:prSet presAssocID="{340F07FD-72B8-4FDE-A65A-C6808A828B4D}" presName="node" presStyleLbl="node1" presStyleIdx="3" presStyleCnt="5">
        <dgm:presLayoutVars>
          <dgm:bulletEnabled val="1"/>
        </dgm:presLayoutVars>
      </dgm:prSet>
      <dgm:spPr/>
    </dgm:pt>
    <dgm:pt modelId="{B5560AD6-6DC6-4BB6-A283-95CC7A473407}" type="pres">
      <dgm:prSet presAssocID="{2404894F-A6B4-4DC4-92EB-5CF70631EF57}" presName="sibTrans" presStyleCnt="0"/>
      <dgm:spPr/>
    </dgm:pt>
    <dgm:pt modelId="{197C708F-5D10-4EAE-99A8-89EE88E98BF8}" type="pres">
      <dgm:prSet presAssocID="{CD2EDB6D-AEAC-4E7C-BDA9-1CBA9C264676}" presName="node" presStyleLbl="node1" presStyleIdx="4" presStyleCnt="5">
        <dgm:presLayoutVars>
          <dgm:bulletEnabled val="1"/>
        </dgm:presLayoutVars>
      </dgm:prSet>
      <dgm:spPr/>
    </dgm:pt>
  </dgm:ptLst>
  <dgm:cxnLst>
    <dgm:cxn modelId="{3544401E-9D89-4698-AD17-0019696A2089}" type="presOf" srcId="{683C5E3E-B67D-40BD-AA67-EFD2E23C3272}" destId="{A3B48254-96CB-4E0C-A9A5-849977C3E82C}" srcOrd="0" destOrd="0" presId="urn:microsoft.com/office/officeart/2005/8/layout/default"/>
    <dgm:cxn modelId="{83550120-4983-4830-ACAF-BD8428FBB7CF}" srcId="{4FF887BB-1AA4-4DB5-B425-5C81489F252C}" destId="{683C5E3E-B67D-40BD-AA67-EFD2E23C3272}" srcOrd="1" destOrd="0" parTransId="{5AE4811E-4020-4784-81AB-EC4B0635C179}" sibTransId="{38E9669C-3484-4B29-A0D7-C4900810D0A4}"/>
    <dgm:cxn modelId="{A5EA7535-8EAC-40F9-98E3-1A1B1BD70D37}" type="presOf" srcId="{4FB97698-6AEF-463B-BF23-281415DB3148}" destId="{D642E0A7-6A90-44EE-AC38-C40993605377}" srcOrd="0" destOrd="0" presId="urn:microsoft.com/office/officeart/2005/8/layout/default"/>
    <dgm:cxn modelId="{23DA2865-5AC9-4779-8116-A4BDE52243D0}" type="presOf" srcId="{CD2EDB6D-AEAC-4E7C-BDA9-1CBA9C264676}" destId="{197C708F-5D10-4EAE-99A8-89EE88E98BF8}" srcOrd="0" destOrd="0" presId="urn:microsoft.com/office/officeart/2005/8/layout/default"/>
    <dgm:cxn modelId="{7B39CAB2-4BA4-4431-AE28-BD9D4EF9B6C7}" type="presOf" srcId="{340F07FD-72B8-4FDE-A65A-C6808A828B4D}" destId="{3F5C3AA3-AA9D-473B-9C1E-BEDA621386EC}" srcOrd="0" destOrd="0" presId="urn:microsoft.com/office/officeart/2005/8/layout/default"/>
    <dgm:cxn modelId="{8DB577B4-C97D-4990-BAF0-478EBBADC4BF}" srcId="{4FF887BB-1AA4-4DB5-B425-5C81489F252C}" destId="{30CB3EBB-447A-439D-A2DE-EE56B8D58EA0}" srcOrd="0" destOrd="0" parTransId="{5CA9BE53-9838-4DCC-A2BD-93A887E6E19E}" sibTransId="{6DF84945-2DDB-4532-97D1-06104A496BD9}"/>
    <dgm:cxn modelId="{06C81DCB-B84F-4238-A8D0-82BE053B57AF}" srcId="{4FF887BB-1AA4-4DB5-B425-5C81489F252C}" destId="{4FB97698-6AEF-463B-BF23-281415DB3148}" srcOrd="2" destOrd="0" parTransId="{07941FDF-DD41-4501-B0E8-4459EBD18859}" sibTransId="{666E3581-0030-451D-A1B0-F5D67512A13A}"/>
    <dgm:cxn modelId="{C5B807D7-398F-4F4A-AF2B-ACFDD10AEF0D}" srcId="{4FF887BB-1AA4-4DB5-B425-5C81489F252C}" destId="{340F07FD-72B8-4FDE-A65A-C6808A828B4D}" srcOrd="3" destOrd="0" parTransId="{4C51C245-5DEC-4A73-8EF8-E50F2F83898F}" sibTransId="{2404894F-A6B4-4DC4-92EB-5CF70631EF57}"/>
    <dgm:cxn modelId="{3344D4E5-EB40-4039-BEF9-8165A88EDEAD}" srcId="{4FF887BB-1AA4-4DB5-B425-5C81489F252C}" destId="{CD2EDB6D-AEAC-4E7C-BDA9-1CBA9C264676}" srcOrd="4" destOrd="0" parTransId="{8056DDF0-9C5A-4270-A4E7-37E9714E53A6}" sibTransId="{ADE760FA-F891-4A74-ABB0-2CAE82EDFBAB}"/>
    <dgm:cxn modelId="{D409D5E9-31F5-49DE-96A7-023CB2B62933}" type="presOf" srcId="{4FF887BB-1AA4-4DB5-B425-5C81489F252C}" destId="{A2114772-4927-47C0-AEE0-4F7DD1D876EB}" srcOrd="0" destOrd="0" presId="urn:microsoft.com/office/officeart/2005/8/layout/default"/>
    <dgm:cxn modelId="{0DD2DBEF-4BBF-456B-8A34-6225A1A820A8}" type="presOf" srcId="{30CB3EBB-447A-439D-A2DE-EE56B8D58EA0}" destId="{7EC4CEFD-4F1B-4046-ACC1-E8D57F81C5D9}" srcOrd="0" destOrd="0" presId="urn:microsoft.com/office/officeart/2005/8/layout/default"/>
    <dgm:cxn modelId="{E1B696F0-16D8-43F9-AE0D-B8E63F55530F}" type="presParOf" srcId="{A2114772-4927-47C0-AEE0-4F7DD1D876EB}" destId="{7EC4CEFD-4F1B-4046-ACC1-E8D57F81C5D9}" srcOrd="0" destOrd="0" presId="urn:microsoft.com/office/officeart/2005/8/layout/default"/>
    <dgm:cxn modelId="{F95FA781-253D-491B-872A-205F775EE6AC}" type="presParOf" srcId="{A2114772-4927-47C0-AEE0-4F7DD1D876EB}" destId="{77D24158-5710-4A1B-B90F-7DEA2ACC3860}" srcOrd="1" destOrd="0" presId="urn:microsoft.com/office/officeart/2005/8/layout/default"/>
    <dgm:cxn modelId="{BF23EF7C-D000-4E5C-AC04-43A130A8602F}" type="presParOf" srcId="{A2114772-4927-47C0-AEE0-4F7DD1D876EB}" destId="{A3B48254-96CB-4E0C-A9A5-849977C3E82C}" srcOrd="2" destOrd="0" presId="urn:microsoft.com/office/officeart/2005/8/layout/default"/>
    <dgm:cxn modelId="{36B4CF40-D378-4BDC-8EEA-84613927686A}" type="presParOf" srcId="{A2114772-4927-47C0-AEE0-4F7DD1D876EB}" destId="{5DA69681-8277-4BBC-B826-2CA8C9162F4E}" srcOrd="3" destOrd="0" presId="urn:microsoft.com/office/officeart/2005/8/layout/default"/>
    <dgm:cxn modelId="{23E1747A-2A61-4DB1-A645-88B5C22BC797}" type="presParOf" srcId="{A2114772-4927-47C0-AEE0-4F7DD1D876EB}" destId="{D642E0A7-6A90-44EE-AC38-C40993605377}" srcOrd="4" destOrd="0" presId="urn:microsoft.com/office/officeart/2005/8/layout/default"/>
    <dgm:cxn modelId="{9FDB159C-C049-4C28-8D6A-787BD021169D}" type="presParOf" srcId="{A2114772-4927-47C0-AEE0-4F7DD1D876EB}" destId="{3310B068-159B-4507-A43D-E069E885A701}" srcOrd="5" destOrd="0" presId="urn:microsoft.com/office/officeart/2005/8/layout/default"/>
    <dgm:cxn modelId="{D9F736D2-E987-4D55-97CE-E2D2A7070240}" type="presParOf" srcId="{A2114772-4927-47C0-AEE0-4F7DD1D876EB}" destId="{3F5C3AA3-AA9D-473B-9C1E-BEDA621386EC}" srcOrd="6" destOrd="0" presId="urn:microsoft.com/office/officeart/2005/8/layout/default"/>
    <dgm:cxn modelId="{824A4737-82FE-4BE5-B26D-6D0D87D123FF}" type="presParOf" srcId="{A2114772-4927-47C0-AEE0-4F7DD1D876EB}" destId="{B5560AD6-6DC6-4BB6-A283-95CC7A473407}" srcOrd="7" destOrd="0" presId="urn:microsoft.com/office/officeart/2005/8/layout/default"/>
    <dgm:cxn modelId="{8576C159-472B-4EE3-A306-EC9FE6720905}" type="presParOf" srcId="{A2114772-4927-47C0-AEE0-4F7DD1D876EB}" destId="{197C708F-5D10-4EAE-99A8-89EE88E98BF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443E0A-FD36-498D-8D65-2DDABC50AAA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BDEDDE-896F-4155-BA4A-051143B593CD}">
      <dgm:prSet/>
      <dgm:spPr/>
      <dgm:t>
        <a:bodyPr/>
        <a:lstStyle/>
        <a:p>
          <a:r>
            <a:rPr lang="en-US"/>
            <a:t>Website of leading corporates</a:t>
          </a:r>
        </a:p>
      </dgm:t>
    </dgm:pt>
    <dgm:pt modelId="{861C4726-EF01-4C1A-95A0-CFFDB3174FF9}" type="parTrans" cxnId="{8C7FCBD1-BEB7-4451-BE12-B45BB0E76B19}">
      <dgm:prSet/>
      <dgm:spPr/>
      <dgm:t>
        <a:bodyPr/>
        <a:lstStyle/>
        <a:p>
          <a:endParaRPr lang="en-US"/>
        </a:p>
      </dgm:t>
    </dgm:pt>
    <dgm:pt modelId="{4CD7A1CF-B20B-468A-BFCA-7AF8281868CF}" type="sibTrans" cxnId="{8C7FCBD1-BEB7-4451-BE12-B45BB0E76B19}">
      <dgm:prSet/>
      <dgm:spPr/>
      <dgm:t>
        <a:bodyPr/>
        <a:lstStyle/>
        <a:p>
          <a:endParaRPr lang="en-US"/>
        </a:p>
      </dgm:t>
    </dgm:pt>
    <dgm:pt modelId="{CB881CF7-8AB3-4752-A6DC-A0423713C706}">
      <dgm:prSet/>
      <dgm:spPr/>
      <dgm:t>
        <a:bodyPr/>
        <a:lstStyle/>
        <a:p>
          <a:r>
            <a:rPr lang="en-US"/>
            <a:t>LinkedIn</a:t>
          </a:r>
        </a:p>
      </dgm:t>
    </dgm:pt>
    <dgm:pt modelId="{3A7DD58F-9270-4ABD-AD41-D75AB4BD30F4}" type="parTrans" cxnId="{6B57862F-2E03-4309-97E2-A4161168596B}">
      <dgm:prSet/>
      <dgm:spPr/>
      <dgm:t>
        <a:bodyPr/>
        <a:lstStyle/>
        <a:p>
          <a:endParaRPr lang="en-US"/>
        </a:p>
      </dgm:t>
    </dgm:pt>
    <dgm:pt modelId="{5C212182-7A89-4E8B-BFAB-3EF795A8789C}" type="sibTrans" cxnId="{6B57862F-2E03-4309-97E2-A4161168596B}">
      <dgm:prSet/>
      <dgm:spPr/>
      <dgm:t>
        <a:bodyPr/>
        <a:lstStyle/>
        <a:p>
          <a:endParaRPr lang="en-US"/>
        </a:p>
      </dgm:t>
    </dgm:pt>
    <dgm:pt modelId="{0299F33C-DC75-408C-9A0C-529B23CE1F69}">
      <dgm:prSet/>
      <dgm:spPr/>
      <dgm:t>
        <a:bodyPr/>
        <a:lstStyle/>
        <a:p>
          <a:r>
            <a:rPr lang="en-US" dirty="0"/>
            <a:t>Employment Consultants &amp; Head- Hunters</a:t>
          </a:r>
        </a:p>
      </dgm:t>
    </dgm:pt>
    <dgm:pt modelId="{5A90F960-B3F1-430C-BA6C-4CC9AB15456E}" type="parTrans" cxnId="{517D9678-8F09-497B-B401-6FB2C3CB65F6}">
      <dgm:prSet/>
      <dgm:spPr/>
      <dgm:t>
        <a:bodyPr/>
        <a:lstStyle/>
        <a:p>
          <a:endParaRPr lang="en-US"/>
        </a:p>
      </dgm:t>
    </dgm:pt>
    <dgm:pt modelId="{EB86AA48-A913-4062-9DF7-4940BDCDD066}" type="sibTrans" cxnId="{517D9678-8F09-497B-B401-6FB2C3CB65F6}">
      <dgm:prSet/>
      <dgm:spPr/>
      <dgm:t>
        <a:bodyPr/>
        <a:lstStyle/>
        <a:p>
          <a:endParaRPr lang="en-US"/>
        </a:p>
      </dgm:t>
    </dgm:pt>
    <dgm:pt modelId="{8FB666DF-07EA-461A-8CB7-F11B8FD24FA0}">
      <dgm:prSet/>
      <dgm:spPr/>
      <dgm:t>
        <a:bodyPr/>
        <a:lstStyle/>
        <a:p>
          <a:r>
            <a:rPr lang="en-US" dirty="0"/>
            <a:t>ICAI Overseas Campus placement &amp; E-kit</a:t>
          </a:r>
        </a:p>
      </dgm:t>
    </dgm:pt>
    <dgm:pt modelId="{01F4D1A0-0A1B-4AE2-88E6-DA742925E972}" type="parTrans" cxnId="{594C8011-9A70-477F-883F-73D0C0ABDA6F}">
      <dgm:prSet/>
      <dgm:spPr/>
      <dgm:t>
        <a:bodyPr/>
        <a:lstStyle/>
        <a:p>
          <a:endParaRPr lang="en-US"/>
        </a:p>
      </dgm:t>
    </dgm:pt>
    <dgm:pt modelId="{A91A0470-4E8A-4705-805B-134D6B412561}" type="sibTrans" cxnId="{594C8011-9A70-477F-883F-73D0C0ABDA6F}">
      <dgm:prSet/>
      <dgm:spPr/>
      <dgm:t>
        <a:bodyPr/>
        <a:lstStyle/>
        <a:p>
          <a:endParaRPr lang="en-US"/>
        </a:p>
      </dgm:t>
    </dgm:pt>
    <dgm:pt modelId="{2D488D56-1964-40BB-B5A0-A193C40640DD}">
      <dgm:prSet/>
      <dgm:spPr/>
      <dgm:t>
        <a:bodyPr/>
        <a:lstStyle/>
        <a:p>
          <a:r>
            <a:rPr lang="en-US"/>
            <a:t>ICAI overseas chapters in respective countries (Sahaytaa campaign)</a:t>
          </a:r>
        </a:p>
      </dgm:t>
    </dgm:pt>
    <dgm:pt modelId="{45AD0258-FCA4-4B5E-8F2C-F83D37F4B73E}" type="parTrans" cxnId="{A383A96A-42E0-4BFE-A9EE-DEA192548396}">
      <dgm:prSet/>
      <dgm:spPr/>
      <dgm:t>
        <a:bodyPr/>
        <a:lstStyle/>
        <a:p>
          <a:endParaRPr lang="en-US"/>
        </a:p>
      </dgm:t>
    </dgm:pt>
    <dgm:pt modelId="{EA7418E4-DB00-4648-8FC5-FBD06DE57AAB}" type="sibTrans" cxnId="{A383A96A-42E0-4BFE-A9EE-DEA192548396}">
      <dgm:prSet/>
      <dgm:spPr/>
      <dgm:t>
        <a:bodyPr/>
        <a:lstStyle/>
        <a:p>
          <a:endParaRPr lang="en-US"/>
        </a:p>
      </dgm:t>
    </dgm:pt>
    <dgm:pt modelId="{C33B687A-0F34-433B-AC97-16689D8AAE64}">
      <dgm:prSet/>
      <dgm:spPr/>
      <dgm:t>
        <a:bodyPr/>
        <a:lstStyle/>
        <a:p>
          <a:r>
            <a:rPr lang="en-US"/>
            <a:t>Bayt.com, Gulftalent.com, Naukrigulf.com</a:t>
          </a:r>
        </a:p>
      </dgm:t>
    </dgm:pt>
    <dgm:pt modelId="{86FFC9E5-43F6-40D7-94AD-FBFAA3F141CD}" type="parTrans" cxnId="{A87431B7-2E77-4268-B8EF-1400EADED22E}">
      <dgm:prSet/>
      <dgm:spPr/>
      <dgm:t>
        <a:bodyPr/>
        <a:lstStyle/>
        <a:p>
          <a:endParaRPr lang="en-US"/>
        </a:p>
      </dgm:t>
    </dgm:pt>
    <dgm:pt modelId="{838643FE-CD2B-47BC-92D5-FBB67CC87574}" type="sibTrans" cxnId="{A87431B7-2E77-4268-B8EF-1400EADED22E}">
      <dgm:prSet/>
      <dgm:spPr/>
      <dgm:t>
        <a:bodyPr/>
        <a:lstStyle/>
        <a:p>
          <a:endParaRPr lang="en-US"/>
        </a:p>
      </dgm:t>
    </dgm:pt>
    <dgm:pt modelId="{2BADDD22-3509-4BB2-804F-9824392CF5BD}" type="pres">
      <dgm:prSet presAssocID="{F7443E0A-FD36-498D-8D65-2DDABC50AAAB}" presName="Name0" presStyleCnt="0">
        <dgm:presLayoutVars>
          <dgm:dir/>
          <dgm:resizeHandles val="exact"/>
        </dgm:presLayoutVars>
      </dgm:prSet>
      <dgm:spPr/>
    </dgm:pt>
    <dgm:pt modelId="{41F26CDE-E1B7-4736-B602-5A3C3A767891}" type="pres">
      <dgm:prSet presAssocID="{81BDEDDE-896F-4155-BA4A-051143B593CD}" presName="node" presStyleLbl="node1" presStyleIdx="0" presStyleCnt="6">
        <dgm:presLayoutVars>
          <dgm:bulletEnabled val="1"/>
        </dgm:presLayoutVars>
      </dgm:prSet>
      <dgm:spPr/>
    </dgm:pt>
    <dgm:pt modelId="{E51D33A0-9903-4680-97AA-22ECAF614A88}" type="pres">
      <dgm:prSet presAssocID="{4CD7A1CF-B20B-468A-BFCA-7AF8281868CF}" presName="sibTrans" presStyleLbl="sibTrans1D1" presStyleIdx="0" presStyleCnt="5"/>
      <dgm:spPr/>
    </dgm:pt>
    <dgm:pt modelId="{25748802-4B99-42AD-A0FC-D510352B4BC7}" type="pres">
      <dgm:prSet presAssocID="{4CD7A1CF-B20B-468A-BFCA-7AF8281868CF}" presName="connectorText" presStyleLbl="sibTrans1D1" presStyleIdx="0" presStyleCnt="5"/>
      <dgm:spPr/>
    </dgm:pt>
    <dgm:pt modelId="{F66CA476-091F-496E-855F-CF59BB3117F9}" type="pres">
      <dgm:prSet presAssocID="{CB881CF7-8AB3-4752-A6DC-A0423713C706}" presName="node" presStyleLbl="node1" presStyleIdx="1" presStyleCnt="6">
        <dgm:presLayoutVars>
          <dgm:bulletEnabled val="1"/>
        </dgm:presLayoutVars>
      </dgm:prSet>
      <dgm:spPr/>
    </dgm:pt>
    <dgm:pt modelId="{0F83A74C-87C9-4201-B015-4A6B4160AA18}" type="pres">
      <dgm:prSet presAssocID="{5C212182-7A89-4E8B-BFAB-3EF795A8789C}" presName="sibTrans" presStyleLbl="sibTrans1D1" presStyleIdx="1" presStyleCnt="5"/>
      <dgm:spPr/>
    </dgm:pt>
    <dgm:pt modelId="{E2E6E444-B753-4489-9DCC-3CA48C6FC6AA}" type="pres">
      <dgm:prSet presAssocID="{5C212182-7A89-4E8B-BFAB-3EF795A8789C}" presName="connectorText" presStyleLbl="sibTrans1D1" presStyleIdx="1" presStyleCnt="5"/>
      <dgm:spPr/>
    </dgm:pt>
    <dgm:pt modelId="{47C81513-1263-4DC4-B58A-A6E4CB92B840}" type="pres">
      <dgm:prSet presAssocID="{0299F33C-DC75-408C-9A0C-529B23CE1F69}" presName="node" presStyleLbl="node1" presStyleIdx="2" presStyleCnt="6">
        <dgm:presLayoutVars>
          <dgm:bulletEnabled val="1"/>
        </dgm:presLayoutVars>
      </dgm:prSet>
      <dgm:spPr/>
    </dgm:pt>
    <dgm:pt modelId="{D86D43BD-C29C-4038-9A79-07AA27CB2FF9}" type="pres">
      <dgm:prSet presAssocID="{EB86AA48-A913-4062-9DF7-4940BDCDD066}" presName="sibTrans" presStyleLbl="sibTrans1D1" presStyleIdx="2" presStyleCnt="5"/>
      <dgm:spPr/>
    </dgm:pt>
    <dgm:pt modelId="{27B258A8-9616-4DAA-AB07-671A9A6E28F8}" type="pres">
      <dgm:prSet presAssocID="{EB86AA48-A913-4062-9DF7-4940BDCDD066}" presName="connectorText" presStyleLbl="sibTrans1D1" presStyleIdx="2" presStyleCnt="5"/>
      <dgm:spPr/>
    </dgm:pt>
    <dgm:pt modelId="{B4F5665B-19CF-4B33-87B6-E14D5122651E}" type="pres">
      <dgm:prSet presAssocID="{8FB666DF-07EA-461A-8CB7-F11B8FD24FA0}" presName="node" presStyleLbl="node1" presStyleIdx="3" presStyleCnt="6">
        <dgm:presLayoutVars>
          <dgm:bulletEnabled val="1"/>
        </dgm:presLayoutVars>
      </dgm:prSet>
      <dgm:spPr/>
    </dgm:pt>
    <dgm:pt modelId="{ED4B4F69-2EE8-4D50-930C-A101E0B3C982}" type="pres">
      <dgm:prSet presAssocID="{A91A0470-4E8A-4705-805B-134D6B412561}" presName="sibTrans" presStyleLbl="sibTrans1D1" presStyleIdx="3" presStyleCnt="5"/>
      <dgm:spPr/>
    </dgm:pt>
    <dgm:pt modelId="{25BC755D-A4F9-432E-82A6-EBEC153B66C4}" type="pres">
      <dgm:prSet presAssocID="{A91A0470-4E8A-4705-805B-134D6B412561}" presName="connectorText" presStyleLbl="sibTrans1D1" presStyleIdx="3" presStyleCnt="5"/>
      <dgm:spPr/>
    </dgm:pt>
    <dgm:pt modelId="{6D29F7B6-B269-4720-9ED1-D183086B6371}" type="pres">
      <dgm:prSet presAssocID="{2D488D56-1964-40BB-B5A0-A193C40640DD}" presName="node" presStyleLbl="node1" presStyleIdx="4" presStyleCnt="6">
        <dgm:presLayoutVars>
          <dgm:bulletEnabled val="1"/>
        </dgm:presLayoutVars>
      </dgm:prSet>
      <dgm:spPr/>
    </dgm:pt>
    <dgm:pt modelId="{97A1716C-3491-47C6-B88A-AFC6543E4A67}" type="pres">
      <dgm:prSet presAssocID="{EA7418E4-DB00-4648-8FC5-FBD06DE57AAB}" presName="sibTrans" presStyleLbl="sibTrans1D1" presStyleIdx="4" presStyleCnt="5"/>
      <dgm:spPr/>
    </dgm:pt>
    <dgm:pt modelId="{FA7B72FE-32F1-425E-A381-AFAC4B49271B}" type="pres">
      <dgm:prSet presAssocID="{EA7418E4-DB00-4648-8FC5-FBD06DE57AAB}" presName="connectorText" presStyleLbl="sibTrans1D1" presStyleIdx="4" presStyleCnt="5"/>
      <dgm:spPr/>
    </dgm:pt>
    <dgm:pt modelId="{582F1B2C-566C-4997-BFE0-C78E26D6BF6F}" type="pres">
      <dgm:prSet presAssocID="{C33B687A-0F34-433B-AC97-16689D8AAE64}" presName="node" presStyleLbl="node1" presStyleIdx="5" presStyleCnt="6">
        <dgm:presLayoutVars>
          <dgm:bulletEnabled val="1"/>
        </dgm:presLayoutVars>
      </dgm:prSet>
      <dgm:spPr/>
    </dgm:pt>
  </dgm:ptLst>
  <dgm:cxnLst>
    <dgm:cxn modelId="{7BE26B02-EADA-4823-9E5F-EED722C4DEFF}" type="presOf" srcId="{8FB666DF-07EA-461A-8CB7-F11B8FD24FA0}" destId="{B4F5665B-19CF-4B33-87B6-E14D5122651E}" srcOrd="0" destOrd="0" presId="urn:microsoft.com/office/officeart/2016/7/layout/RepeatingBendingProcessNew"/>
    <dgm:cxn modelId="{594C8011-9A70-477F-883F-73D0C0ABDA6F}" srcId="{F7443E0A-FD36-498D-8D65-2DDABC50AAAB}" destId="{8FB666DF-07EA-461A-8CB7-F11B8FD24FA0}" srcOrd="3" destOrd="0" parTransId="{01F4D1A0-0A1B-4AE2-88E6-DA742925E972}" sibTransId="{A91A0470-4E8A-4705-805B-134D6B412561}"/>
    <dgm:cxn modelId="{E16A921A-0DBD-47C3-8515-C4D5E1D3A9E5}" type="presOf" srcId="{EA7418E4-DB00-4648-8FC5-FBD06DE57AAB}" destId="{97A1716C-3491-47C6-B88A-AFC6543E4A67}" srcOrd="0" destOrd="0" presId="urn:microsoft.com/office/officeart/2016/7/layout/RepeatingBendingProcessNew"/>
    <dgm:cxn modelId="{37A2EF24-55AF-4184-BF97-E4A430327370}" type="presOf" srcId="{A91A0470-4E8A-4705-805B-134D6B412561}" destId="{ED4B4F69-2EE8-4D50-930C-A101E0B3C982}" srcOrd="0" destOrd="0" presId="urn:microsoft.com/office/officeart/2016/7/layout/RepeatingBendingProcessNew"/>
    <dgm:cxn modelId="{74634929-6106-4A4E-BF53-AA1FBE417FA8}" type="presOf" srcId="{5C212182-7A89-4E8B-BFAB-3EF795A8789C}" destId="{0F83A74C-87C9-4201-B015-4A6B4160AA18}" srcOrd="0" destOrd="0" presId="urn:microsoft.com/office/officeart/2016/7/layout/RepeatingBendingProcessNew"/>
    <dgm:cxn modelId="{DC51D12E-6D2F-4D72-B5FB-E9F1E7CDD9F9}" type="presOf" srcId="{C33B687A-0F34-433B-AC97-16689D8AAE64}" destId="{582F1B2C-566C-4997-BFE0-C78E26D6BF6F}" srcOrd="0" destOrd="0" presId="urn:microsoft.com/office/officeart/2016/7/layout/RepeatingBendingProcessNew"/>
    <dgm:cxn modelId="{6B57862F-2E03-4309-97E2-A4161168596B}" srcId="{F7443E0A-FD36-498D-8D65-2DDABC50AAAB}" destId="{CB881CF7-8AB3-4752-A6DC-A0423713C706}" srcOrd="1" destOrd="0" parTransId="{3A7DD58F-9270-4ABD-AD41-D75AB4BD30F4}" sibTransId="{5C212182-7A89-4E8B-BFAB-3EF795A8789C}"/>
    <dgm:cxn modelId="{890CC134-7BB0-4F26-A63A-04F3CD0DB26F}" type="presOf" srcId="{4CD7A1CF-B20B-468A-BFCA-7AF8281868CF}" destId="{25748802-4B99-42AD-A0FC-D510352B4BC7}" srcOrd="1" destOrd="0" presId="urn:microsoft.com/office/officeart/2016/7/layout/RepeatingBendingProcessNew"/>
    <dgm:cxn modelId="{E42A5161-FFB7-4B11-8A36-6FDFBF404829}" type="presOf" srcId="{81BDEDDE-896F-4155-BA4A-051143B593CD}" destId="{41F26CDE-E1B7-4736-B602-5A3C3A767891}" srcOrd="0" destOrd="0" presId="urn:microsoft.com/office/officeart/2016/7/layout/RepeatingBendingProcessNew"/>
    <dgm:cxn modelId="{2286A962-FAA5-4CFE-91AA-CAA623C0CDAE}" type="presOf" srcId="{A91A0470-4E8A-4705-805B-134D6B412561}" destId="{25BC755D-A4F9-432E-82A6-EBEC153B66C4}" srcOrd="1" destOrd="0" presId="urn:microsoft.com/office/officeart/2016/7/layout/RepeatingBendingProcessNew"/>
    <dgm:cxn modelId="{A383A96A-42E0-4BFE-A9EE-DEA192548396}" srcId="{F7443E0A-FD36-498D-8D65-2DDABC50AAAB}" destId="{2D488D56-1964-40BB-B5A0-A193C40640DD}" srcOrd="4" destOrd="0" parTransId="{45AD0258-FCA4-4B5E-8F2C-F83D37F4B73E}" sibTransId="{EA7418E4-DB00-4648-8FC5-FBD06DE57AAB}"/>
    <dgm:cxn modelId="{517D9678-8F09-497B-B401-6FB2C3CB65F6}" srcId="{F7443E0A-FD36-498D-8D65-2DDABC50AAAB}" destId="{0299F33C-DC75-408C-9A0C-529B23CE1F69}" srcOrd="2" destOrd="0" parTransId="{5A90F960-B3F1-430C-BA6C-4CC9AB15456E}" sibTransId="{EB86AA48-A913-4062-9DF7-4940BDCDD066}"/>
    <dgm:cxn modelId="{EF28098B-D615-4313-B17E-AA9AE99A0868}" type="presOf" srcId="{2D488D56-1964-40BB-B5A0-A193C40640DD}" destId="{6D29F7B6-B269-4720-9ED1-D183086B6371}" srcOrd="0" destOrd="0" presId="urn:microsoft.com/office/officeart/2016/7/layout/RepeatingBendingProcessNew"/>
    <dgm:cxn modelId="{0110EC8F-A7B8-44D2-9916-F1CDCDCEBF63}" type="presOf" srcId="{EA7418E4-DB00-4648-8FC5-FBD06DE57AAB}" destId="{FA7B72FE-32F1-425E-A381-AFAC4B49271B}" srcOrd="1" destOrd="0" presId="urn:microsoft.com/office/officeart/2016/7/layout/RepeatingBendingProcessNew"/>
    <dgm:cxn modelId="{11348F9C-21A3-4750-B249-0970DFEBE06A}" type="presOf" srcId="{CB881CF7-8AB3-4752-A6DC-A0423713C706}" destId="{F66CA476-091F-496E-855F-CF59BB3117F9}" srcOrd="0" destOrd="0" presId="urn:microsoft.com/office/officeart/2016/7/layout/RepeatingBendingProcessNew"/>
    <dgm:cxn modelId="{F1691CA1-1F7C-4AE4-A163-3B8E4B024D52}" type="presOf" srcId="{5C212182-7A89-4E8B-BFAB-3EF795A8789C}" destId="{E2E6E444-B753-4489-9DCC-3CA48C6FC6AA}" srcOrd="1" destOrd="0" presId="urn:microsoft.com/office/officeart/2016/7/layout/RepeatingBendingProcessNew"/>
    <dgm:cxn modelId="{308BC4A4-338B-4160-B20E-C6E0C7348751}" type="presOf" srcId="{EB86AA48-A913-4062-9DF7-4940BDCDD066}" destId="{27B258A8-9616-4DAA-AB07-671A9A6E28F8}" srcOrd="1" destOrd="0" presId="urn:microsoft.com/office/officeart/2016/7/layout/RepeatingBendingProcessNew"/>
    <dgm:cxn modelId="{07C23FA9-EFF1-4FF2-AE39-AA7FDA4FFC69}" type="presOf" srcId="{0299F33C-DC75-408C-9A0C-529B23CE1F69}" destId="{47C81513-1263-4DC4-B58A-A6E4CB92B840}" srcOrd="0" destOrd="0" presId="urn:microsoft.com/office/officeart/2016/7/layout/RepeatingBendingProcessNew"/>
    <dgm:cxn modelId="{A87431B7-2E77-4268-B8EF-1400EADED22E}" srcId="{F7443E0A-FD36-498D-8D65-2DDABC50AAAB}" destId="{C33B687A-0F34-433B-AC97-16689D8AAE64}" srcOrd="5" destOrd="0" parTransId="{86FFC9E5-43F6-40D7-94AD-FBFAA3F141CD}" sibTransId="{838643FE-CD2B-47BC-92D5-FBB67CC87574}"/>
    <dgm:cxn modelId="{3F68CBB7-4E1C-4624-A1CF-293DA9E46F4C}" type="presOf" srcId="{4CD7A1CF-B20B-468A-BFCA-7AF8281868CF}" destId="{E51D33A0-9903-4680-97AA-22ECAF614A88}" srcOrd="0" destOrd="0" presId="urn:microsoft.com/office/officeart/2016/7/layout/RepeatingBendingProcessNew"/>
    <dgm:cxn modelId="{A1E8C0C8-D5A0-4F98-AD0D-93BB4C96EA37}" type="presOf" srcId="{EB86AA48-A913-4062-9DF7-4940BDCDD066}" destId="{D86D43BD-C29C-4038-9A79-07AA27CB2FF9}" srcOrd="0" destOrd="0" presId="urn:microsoft.com/office/officeart/2016/7/layout/RepeatingBendingProcessNew"/>
    <dgm:cxn modelId="{8C7FCBD1-BEB7-4451-BE12-B45BB0E76B19}" srcId="{F7443E0A-FD36-498D-8D65-2DDABC50AAAB}" destId="{81BDEDDE-896F-4155-BA4A-051143B593CD}" srcOrd="0" destOrd="0" parTransId="{861C4726-EF01-4C1A-95A0-CFFDB3174FF9}" sibTransId="{4CD7A1CF-B20B-468A-BFCA-7AF8281868CF}"/>
    <dgm:cxn modelId="{21FF57E9-9969-4BE9-9157-C7E2E9256B04}" type="presOf" srcId="{F7443E0A-FD36-498D-8D65-2DDABC50AAAB}" destId="{2BADDD22-3509-4BB2-804F-9824392CF5BD}" srcOrd="0" destOrd="0" presId="urn:microsoft.com/office/officeart/2016/7/layout/RepeatingBendingProcessNew"/>
    <dgm:cxn modelId="{123C9302-B276-4F74-9BD3-900646479EA4}" type="presParOf" srcId="{2BADDD22-3509-4BB2-804F-9824392CF5BD}" destId="{41F26CDE-E1B7-4736-B602-5A3C3A767891}" srcOrd="0" destOrd="0" presId="urn:microsoft.com/office/officeart/2016/7/layout/RepeatingBendingProcessNew"/>
    <dgm:cxn modelId="{AB8F58B5-4EB7-4CC4-A3AA-68B12D974DC7}" type="presParOf" srcId="{2BADDD22-3509-4BB2-804F-9824392CF5BD}" destId="{E51D33A0-9903-4680-97AA-22ECAF614A88}" srcOrd="1" destOrd="0" presId="urn:microsoft.com/office/officeart/2016/7/layout/RepeatingBendingProcessNew"/>
    <dgm:cxn modelId="{F67CAA4F-7E6A-49AA-AD98-656600B04B96}" type="presParOf" srcId="{E51D33A0-9903-4680-97AA-22ECAF614A88}" destId="{25748802-4B99-42AD-A0FC-D510352B4BC7}" srcOrd="0" destOrd="0" presId="urn:microsoft.com/office/officeart/2016/7/layout/RepeatingBendingProcessNew"/>
    <dgm:cxn modelId="{CDED6892-456B-41F9-ADEF-0B02B060493F}" type="presParOf" srcId="{2BADDD22-3509-4BB2-804F-9824392CF5BD}" destId="{F66CA476-091F-496E-855F-CF59BB3117F9}" srcOrd="2" destOrd="0" presId="urn:microsoft.com/office/officeart/2016/7/layout/RepeatingBendingProcessNew"/>
    <dgm:cxn modelId="{EE2B65C6-F6DC-490D-BBD2-DBD6A63A6E05}" type="presParOf" srcId="{2BADDD22-3509-4BB2-804F-9824392CF5BD}" destId="{0F83A74C-87C9-4201-B015-4A6B4160AA18}" srcOrd="3" destOrd="0" presId="urn:microsoft.com/office/officeart/2016/7/layout/RepeatingBendingProcessNew"/>
    <dgm:cxn modelId="{5EB5CECE-2388-4D88-A1C1-FDB7029A3444}" type="presParOf" srcId="{0F83A74C-87C9-4201-B015-4A6B4160AA18}" destId="{E2E6E444-B753-4489-9DCC-3CA48C6FC6AA}" srcOrd="0" destOrd="0" presId="urn:microsoft.com/office/officeart/2016/7/layout/RepeatingBendingProcessNew"/>
    <dgm:cxn modelId="{866414DA-73DF-4FBC-B849-838870AD3A13}" type="presParOf" srcId="{2BADDD22-3509-4BB2-804F-9824392CF5BD}" destId="{47C81513-1263-4DC4-B58A-A6E4CB92B840}" srcOrd="4" destOrd="0" presId="urn:microsoft.com/office/officeart/2016/7/layout/RepeatingBendingProcessNew"/>
    <dgm:cxn modelId="{18B82AE5-BEF9-4BA4-A69F-C2489EB47929}" type="presParOf" srcId="{2BADDD22-3509-4BB2-804F-9824392CF5BD}" destId="{D86D43BD-C29C-4038-9A79-07AA27CB2FF9}" srcOrd="5" destOrd="0" presId="urn:microsoft.com/office/officeart/2016/7/layout/RepeatingBendingProcessNew"/>
    <dgm:cxn modelId="{B2D1F3C2-9D38-4058-8F10-4F78921E0BEA}" type="presParOf" srcId="{D86D43BD-C29C-4038-9A79-07AA27CB2FF9}" destId="{27B258A8-9616-4DAA-AB07-671A9A6E28F8}" srcOrd="0" destOrd="0" presId="urn:microsoft.com/office/officeart/2016/7/layout/RepeatingBendingProcessNew"/>
    <dgm:cxn modelId="{29E5DF32-74C7-44EA-8441-4FF3E71CF1BD}" type="presParOf" srcId="{2BADDD22-3509-4BB2-804F-9824392CF5BD}" destId="{B4F5665B-19CF-4B33-87B6-E14D5122651E}" srcOrd="6" destOrd="0" presId="urn:microsoft.com/office/officeart/2016/7/layout/RepeatingBendingProcessNew"/>
    <dgm:cxn modelId="{C259E1E6-CDDE-4B06-A5C1-7034866CB11E}" type="presParOf" srcId="{2BADDD22-3509-4BB2-804F-9824392CF5BD}" destId="{ED4B4F69-2EE8-4D50-930C-A101E0B3C982}" srcOrd="7" destOrd="0" presId="urn:microsoft.com/office/officeart/2016/7/layout/RepeatingBendingProcessNew"/>
    <dgm:cxn modelId="{39D930A4-D64A-460B-BBD7-C4D67928A5AF}" type="presParOf" srcId="{ED4B4F69-2EE8-4D50-930C-A101E0B3C982}" destId="{25BC755D-A4F9-432E-82A6-EBEC153B66C4}" srcOrd="0" destOrd="0" presId="urn:microsoft.com/office/officeart/2016/7/layout/RepeatingBendingProcessNew"/>
    <dgm:cxn modelId="{0A003349-DB4B-4588-B178-744DA0E2953B}" type="presParOf" srcId="{2BADDD22-3509-4BB2-804F-9824392CF5BD}" destId="{6D29F7B6-B269-4720-9ED1-D183086B6371}" srcOrd="8" destOrd="0" presId="urn:microsoft.com/office/officeart/2016/7/layout/RepeatingBendingProcessNew"/>
    <dgm:cxn modelId="{5343EFE5-4273-49E9-A14F-359CACAA58CC}" type="presParOf" srcId="{2BADDD22-3509-4BB2-804F-9824392CF5BD}" destId="{97A1716C-3491-47C6-B88A-AFC6543E4A67}" srcOrd="9" destOrd="0" presId="urn:microsoft.com/office/officeart/2016/7/layout/RepeatingBendingProcessNew"/>
    <dgm:cxn modelId="{597DD607-D216-4297-9F58-76BAC1BF2B19}" type="presParOf" srcId="{97A1716C-3491-47C6-B88A-AFC6543E4A67}" destId="{FA7B72FE-32F1-425E-A381-AFAC4B49271B}" srcOrd="0" destOrd="0" presId="urn:microsoft.com/office/officeart/2016/7/layout/RepeatingBendingProcessNew"/>
    <dgm:cxn modelId="{77BC19C3-5964-42FA-87D7-DD6F3801E066}" type="presParOf" srcId="{2BADDD22-3509-4BB2-804F-9824392CF5BD}" destId="{582F1B2C-566C-4997-BFE0-C78E26D6BF6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7443E0A-FD36-498D-8D65-2DDABC50AAA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BDEDDE-896F-4155-BA4A-051143B593CD}">
      <dgm:prSet/>
      <dgm:spPr/>
      <dgm:t>
        <a:bodyPr/>
        <a:lstStyle/>
        <a:p>
          <a:r>
            <a:rPr lang="en-US" dirty="0"/>
            <a:t>Sector</a:t>
          </a:r>
          <a:r>
            <a:rPr lang="en-US" baseline="0" dirty="0"/>
            <a:t> Specific Knowledge</a:t>
          </a:r>
          <a:endParaRPr lang="en-US" dirty="0"/>
        </a:p>
      </dgm:t>
    </dgm:pt>
    <dgm:pt modelId="{861C4726-EF01-4C1A-95A0-CFFDB3174FF9}" type="parTrans" cxnId="{8C7FCBD1-BEB7-4451-BE12-B45BB0E76B19}">
      <dgm:prSet/>
      <dgm:spPr/>
      <dgm:t>
        <a:bodyPr/>
        <a:lstStyle/>
        <a:p>
          <a:endParaRPr lang="en-US"/>
        </a:p>
      </dgm:t>
    </dgm:pt>
    <dgm:pt modelId="{4CD7A1CF-B20B-468A-BFCA-7AF8281868CF}" type="sibTrans" cxnId="{8C7FCBD1-BEB7-4451-BE12-B45BB0E76B19}">
      <dgm:prSet/>
      <dgm:spPr/>
      <dgm:t>
        <a:bodyPr/>
        <a:lstStyle/>
        <a:p>
          <a:endParaRPr lang="en-US"/>
        </a:p>
      </dgm:t>
    </dgm:pt>
    <dgm:pt modelId="{CB881CF7-8AB3-4752-A6DC-A0423713C706}">
      <dgm:prSet/>
      <dgm:spPr/>
      <dgm:t>
        <a:bodyPr/>
        <a:lstStyle/>
        <a:p>
          <a:r>
            <a:rPr lang="en-US" dirty="0"/>
            <a:t>Customize</a:t>
          </a:r>
          <a:r>
            <a:rPr lang="en-US" baseline="0" dirty="0"/>
            <a:t> your resume</a:t>
          </a:r>
          <a:endParaRPr lang="en-US" dirty="0"/>
        </a:p>
      </dgm:t>
    </dgm:pt>
    <dgm:pt modelId="{3A7DD58F-9270-4ABD-AD41-D75AB4BD30F4}" type="parTrans" cxnId="{6B57862F-2E03-4309-97E2-A4161168596B}">
      <dgm:prSet/>
      <dgm:spPr/>
      <dgm:t>
        <a:bodyPr/>
        <a:lstStyle/>
        <a:p>
          <a:endParaRPr lang="en-US"/>
        </a:p>
      </dgm:t>
    </dgm:pt>
    <dgm:pt modelId="{5C212182-7A89-4E8B-BFAB-3EF795A8789C}" type="sibTrans" cxnId="{6B57862F-2E03-4309-97E2-A4161168596B}">
      <dgm:prSet/>
      <dgm:spPr/>
      <dgm:t>
        <a:bodyPr/>
        <a:lstStyle/>
        <a:p>
          <a:endParaRPr lang="en-US"/>
        </a:p>
      </dgm:t>
    </dgm:pt>
    <dgm:pt modelId="{0299F33C-DC75-408C-9A0C-529B23CE1F69}">
      <dgm:prSet/>
      <dgm:spPr/>
      <dgm:t>
        <a:bodyPr/>
        <a:lstStyle/>
        <a:p>
          <a:r>
            <a:rPr lang="en-US" dirty="0"/>
            <a:t>Employment Consultants &amp; Head- Hunters</a:t>
          </a:r>
        </a:p>
      </dgm:t>
    </dgm:pt>
    <dgm:pt modelId="{5A90F960-B3F1-430C-BA6C-4CC9AB15456E}" type="parTrans" cxnId="{517D9678-8F09-497B-B401-6FB2C3CB65F6}">
      <dgm:prSet/>
      <dgm:spPr/>
      <dgm:t>
        <a:bodyPr/>
        <a:lstStyle/>
        <a:p>
          <a:endParaRPr lang="en-US"/>
        </a:p>
      </dgm:t>
    </dgm:pt>
    <dgm:pt modelId="{EB86AA48-A913-4062-9DF7-4940BDCDD066}" type="sibTrans" cxnId="{517D9678-8F09-497B-B401-6FB2C3CB65F6}">
      <dgm:prSet/>
      <dgm:spPr/>
      <dgm:t>
        <a:bodyPr/>
        <a:lstStyle/>
        <a:p>
          <a:endParaRPr lang="en-US"/>
        </a:p>
      </dgm:t>
    </dgm:pt>
    <dgm:pt modelId="{8FB666DF-07EA-461A-8CB7-F11B8FD24FA0}">
      <dgm:prSet/>
      <dgm:spPr/>
      <dgm:t>
        <a:bodyPr/>
        <a:lstStyle/>
        <a:p>
          <a:r>
            <a:rPr lang="en-US" dirty="0"/>
            <a:t>Cost</a:t>
          </a:r>
          <a:r>
            <a:rPr lang="en-US" baseline="0" dirty="0"/>
            <a:t> of Living</a:t>
          </a:r>
          <a:endParaRPr lang="en-US" dirty="0"/>
        </a:p>
      </dgm:t>
    </dgm:pt>
    <dgm:pt modelId="{01F4D1A0-0A1B-4AE2-88E6-DA742925E972}" type="parTrans" cxnId="{594C8011-9A70-477F-883F-73D0C0ABDA6F}">
      <dgm:prSet/>
      <dgm:spPr/>
      <dgm:t>
        <a:bodyPr/>
        <a:lstStyle/>
        <a:p>
          <a:endParaRPr lang="en-US"/>
        </a:p>
      </dgm:t>
    </dgm:pt>
    <dgm:pt modelId="{A91A0470-4E8A-4705-805B-134D6B412561}" type="sibTrans" cxnId="{594C8011-9A70-477F-883F-73D0C0ABDA6F}">
      <dgm:prSet/>
      <dgm:spPr/>
      <dgm:t>
        <a:bodyPr/>
        <a:lstStyle/>
        <a:p>
          <a:endParaRPr lang="en-US"/>
        </a:p>
      </dgm:t>
    </dgm:pt>
    <dgm:pt modelId="{2D488D56-1964-40BB-B5A0-A193C40640DD}">
      <dgm:prSet/>
      <dgm:spPr/>
      <dgm:t>
        <a:bodyPr/>
        <a:lstStyle/>
        <a:p>
          <a:r>
            <a:rPr lang="en-US" dirty="0"/>
            <a:t>Visa Requirements (validity of visa, changing an employer, nature of contract)</a:t>
          </a:r>
        </a:p>
      </dgm:t>
    </dgm:pt>
    <dgm:pt modelId="{45AD0258-FCA4-4B5E-8F2C-F83D37F4B73E}" type="parTrans" cxnId="{A383A96A-42E0-4BFE-A9EE-DEA192548396}">
      <dgm:prSet/>
      <dgm:spPr/>
      <dgm:t>
        <a:bodyPr/>
        <a:lstStyle/>
        <a:p>
          <a:endParaRPr lang="en-US"/>
        </a:p>
      </dgm:t>
    </dgm:pt>
    <dgm:pt modelId="{EA7418E4-DB00-4648-8FC5-FBD06DE57AAB}" type="sibTrans" cxnId="{A383A96A-42E0-4BFE-A9EE-DEA192548396}">
      <dgm:prSet/>
      <dgm:spPr/>
      <dgm:t>
        <a:bodyPr/>
        <a:lstStyle/>
        <a:p>
          <a:endParaRPr lang="en-US"/>
        </a:p>
      </dgm:t>
    </dgm:pt>
    <dgm:pt modelId="{C33B687A-0F34-433B-AC97-16689D8AAE64}">
      <dgm:prSet/>
      <dgm:spPr/>
      <dgm:t>
        <a:bodyPr/>
        <a:lstStyle/>
        <a:p>
          <a:r>
            <a:rPr lang="en-US" dirty="0"/>
            <a:t>Social life, Community &amp; family bonding </a:t>
          </a:r>
        </a:p>
      </dgm:t>
    </dgm:pt>
    <dgm:pt modelId="{86FFC9E5-43F6-40D7-94AD-FBFAA3F141CD}" type="parTrans" cxnId="{A87431B7-2E77-4268-B8EF-1400EADED22E}">
      <dgm:prSet/>
      <dgm:spPr/>
      <dgm:t>
        <a:bodyPr/>
        <a:lstStyle/>
        <a:p>
          <a:endParaRPr lang="en-US"/>
        </a:p>
      </dgm:t>
    </dgm:pt>
    <dgm:pt modelId="{838643FE-CD2B-47BC-92D5-FBB67CC87574}" type="sibTrans" cxnId="{A87431B7-2E77-4268-B8EF-1400EADED22E}">
      <dgm:prSet/>
      <dgm:spPr/>
      <dgm:t>
        <a:bodyPr/>
        <a:lstStyle/>
        <a:p>
          <a:endParaRPr lang="en-US"/>
        </a:p>
      </dgm:t>
    </dgm:pt>
    <dgm:pt modelId="{2BADDD22-3509-4BB2-804F-9824392CF5BD}" type="pres">
      <dgm:prSet presAssocID="{F7443E0A-FD36-498D-8D65-2DDABC50AAAB}" presName="Name0" presStyleCnt="0">
        <dgm:presLayoutVars>
          <dgm:dir/>
          <dgm:resizeHandles val="exact"/>
        </dgm:presLayoutVars>
      </dgm:prSet>
      <dgm:spPr/>
    </dgm:pt>
    <dgm:pt modelId="{41F26CDE-E1B7-4736-B602-5A3C3A767891}" type="pres">
      <dgm:prSet presAssocID="{81BDEDDE-896F-4155-BA4A-051143B593CD}" presName="node" presStyleLbl="node1" presStyleIdx="0" presStyleCnt="6">
        <dgm:presLayoutVars>
          <dgm:bulletEnabled val="1"/>
        </dgm:presLayoutVars>
      </dgm:prSet>
      <dgm:spPr/>
    </dgm:pt>
    <dgm:pt modelId="{E51D33A0-9903-4680-97AA-22ECAF614A88}" type="pres">
      <dgm:prSet presAssocID="{4CD7A1CF-B20B-468A-BFCA-7AF8281868CF}" presName="sibTrans" presStyleLbl="sibTrans1D1" presStyleIdx="0" presStyleCnt="5"/>
      <dgm:spPr/>
    </dgm:pt>
    <dgm:pt modelId="{25748802-4B99-42AD-A0FC-D510352B4BC7}" type="pres">
      <dgm:prSet presAssocID="{4CD7A1CF-B20B-468A-BFCA-7AF8281868CF}" presName="connectorText" presStyleLbl="sibTrans1D1" presStyleIdx="0" presStyleCnt="5"/>
      <dgm:spPr/>
    </dgm:pt>
    <dgm:pt modelId="{F66CA476-091F-496E-855F-CF59BB3117F9}" type="pres">
      <dgm:prSet presAssocID="{CB881CF7-8AB3-4752-A6DC-A0423713C706}" presName="node" presStyleLbl="node1" presStyleIdx="1" presStyleCnt="6">
        <dgm:presLayoutVars>
          <dgm:bulletEnabled val="1"/>
        </dgm:presLayoutVars>
      </dgm:prSet>
      <dgm:spPr/>
    </dgm:pt>
    <dgm:pt modelId="{0F83A74C-87C9-4201-B015-4A6B4160AA18}" type="pres">
      <dgm:prSet presAssocID="{5C212182-7A89-4E8B-BFAB-3EF795A8789C}" presName="sibTrans" presStyleLbl="sibTrans1D1" presStyleIdx="1" presStyleCnt="5"/>
      <dgm:spPr/>
    </dgm:pt>
    <dgm:pt modelId="{E2E6E444-B753-4489-9DCC-3CA48C6FC6AA}" type="pres">
      <dgm:prSet presAssocID="{5C212182-7A89-4E8B-BFAB-3EF795A8789C}" presName="connectorText" presStyleLbl="sibTrans1D1" presStyleIdx="1" presStyleCnt="5"/>
      <dgm:spPr/>
    </dgm:pt>
    <dgm:pt modelId="{47C81513-1263-4DC4-B58A-A6E4CB92B840}" type="pres">
      <dgm:prSet presAssocID="{0299F33C-DC75-408C-9A0C-529B23CE1F69}" presName="node" presStyleLbl="node1" presStyleIdx="2" presStyleCnt="6">
        <dgm:presLayoutVars>
          <dgm:bulletEnabled val="1"/>
        </dgm:presLayoutVars>
      </dgm:prSet>
      <dgm:spPr/>
    </dgm:pt>
    <dgm:pt modelId="{D86D43BD-C29C-4038-9A79-07AA27CB2FF9}" type="pres">
      <dgm:prSet presAssocID="{EB86AA48-A913-4062-9DF7-4940BDCDD066}" presName="sibTrans" presStyleLbl="sibTrans1D1" presStyleIdx="2" presStyleCnt="5"/>
      <dgm:spPr/>
    </dgm:pt>
    <dgm:pt modelId="{27B258A8-9616-4DAA-AB07-671A9A6E28F8}" type="pres">
      <dgm:prSet presAssocID="{EB86AA48-A913-4062-9DF7-4940BDCDD066}" presName="connectorText" presStyleLbl="sibTrans1D1" presStyleIdx="2" presStyleCnt="5"/>
      <dgm:spPr/>
    </dgm:pt>
    <dgm:pt modelId="{B4F5665B-19CF-4B33-87B6-E14D5122651E}" type="pres">
      <dgm:prSet presAssocID="{8FB666DF-07EA-461A-8CB7-F11B8FD24FA0}" presName="node" presStyleLbl="node1" presStyleIdx="3" presStyleCnt="6">
        <dgm:presLayoutVars>
          <dgm:bulletEnabled val="1"/>
        </dgm:presLayoutVars>
      </dgm:prSet>
      <dgm:spPr/>
    </dgm:pt>
    <dgm:pt modelId="{ED4B4F69-2EE8-4D50-930C-A101E0B3C982}" type="pres">
      <dgm:prSet presAssocID="{A91A0470-4E8A-4705-805B-134D6B412561}" presName="sibTrans" presStyleLbl="sibTrans1D1" presStyleIdx="3" presStyleCnt="5"/>
      <dgm:spPr/>
    </dgm:pt>
    <dgm:pt modelId="{25BC755D-A4F9-432E-82A6-EBEC153B66C4}" type="pres">
      <dgm:prSet presAssocID="{A91A0470-4E8A-4705-805B-134D6B412561}" presName="connectorText" presStyleLbl="sibTrans1D1" presStyleIdx="3" presStyleCnt="5"/>
      <dgm:spPr/>
    </dgm:pt>
    <dgm:pt modelId="{6D29F7B6-B269-4720-9ED1-D183086B6371}" type="pres">
      <dgm:prSet presAssocID="{2D488D56-1964-40BB-B5A0-A193C40640DD}" presName="node" presStyleLbl="node1" presStyleIdx="4" presStyleCnt="6">
        <dgm:presLayoutVars>
          <dgm:bulletEnabled val="1"/>
        </dgm:presLayoutVars>
      </dgm:prSet>
      <dgm:spPr/>
    </dgm:pt>
    <dgm:pt modelId="{97A1716C-3491-47C6-B88A-AFC6543E4A67}" type="pres">
      <dgm:prSet presAssocID="{EA7418E4-DB00-4648-8FC5-FBD06DE57AAB}" presName="sibTrans" presStyleLbl="sibTrans1D1" presStyleIdx="4" presStyleCnt="5"/>
      <dgm:spPr/>
    </dgm:pt>
    <dgm:pt modelId="{FA7B72FE-32F1-425E-A381-AFAC4B49271B}" type="pres">
      <dgm:prSet presAssocID="{EA7418E4-DB00-4648-8FC5-FBD06DE57AAB}" presName="connectorText" presStyleLbl="sibTrans1D1" presStyleIdx="4" presStyleCnt="5"/>
      <dgm:spPr/>
    </dgm:pt>
    <dgm:pt modelId="{582F1B2C-566C-4997-BFE0-C78E26D6BF6F}" type="pres">
      <dgm:prSet presAssocID="{C33B687A-0F34-433B-AC97-16689D8AAE64}" presName="node" presStyleLbl="node1" presStyleIdx="5" presStyleCnt="6">
        <dgm:presLayoutVars>
          <dgm:bulletEnabled val="1"/>
        </dgm:presLayoutVars>
      </dgm:prSet>
      <dgm:spPr/>
    </dgm:pt>
  </dgm:ptLst>
  <dgm:cxnLst>
    <dgm:cxn modelId="{7BE26B02-EADA-4823-9E5F-EED722C4DEFF}" type="presOf" srcId="{8FB666DF-07EA-461A-8CB7-F11B8FD24FA0}" destId="{B4F5665B-19CF-4B33-87B6-E14D5122651E}" srcOrd="0" destOrd="0" presId="urn:microsoft.com/office/officeart/2016/7/layout/RepeatingBendingProcessNew"/>
    <dgm:cxn modelId="{594C8011-9A70-477F-883F-73D0C0ABDA6F}" srcId="{F7443E0A-FD36-498D-8D65-2DDABC50AAAB}" destId="{8FB666DF-07EA-461A-8CB7-F11B8FD24FA0}" srcOrd="3" destOrd="0" parTransId="{01F4D1A0-0A1B-4AE2-88E6-DA742925E972}" sibTransId="{A91A0470-4E8A-4705-805B-134D6B412561}"/>
    <dgm:cxn modelId="{E16A921A-0DBD-47C3-8515-C4D5E1D3A9E5}" type="presOf" srcId="{EA7418E4-DB00-4648-8FC5-FBD06DE57AAB}" destId="{97A1716C-3491-47C6-B88A-AFC6543E4A67}" srcOrd="0" destOrd="0" presId="urn:microsoft.com/office/officeart/2016/7/layout/RepeatingBendingProcessNew"/>
    <dgm:cxn modelId="{37A2EF24-55AF-4184-BF97-E4A430327370}" type="presOf" srcId="{A91A0470-4E8A-4705-805B-134D6B412561}" destId="{ED4B4F69-2EE8-4D50-930C-A101E0B3C982}" srcOrd="0" destOrd="0" presId="urn:microsoft.com/office/officeart/2016/7/layout/RepeatingBendingProcessNew"/>
    <dgm:cxn modelId="{74634929-6106-4A4E-BF53-AA1FBE417FA8}" type="presOf" srcId="{5C212182-7A89-4E8B-BFAB-3EF795A8789C}" destId="{0F83A74C-87C9-4201-B015-4A6B4160AA18}" srcOrd="0" destOrd="0" presId="urn:microsoft.com/office/officeart/2016/7/layout/RepeatingBendingProcessNew"/>
    <dgm:cxn modelId="{DC51D12E-6D2F-4D72-B5FB-E9F1E7CDD9F9}" type="presOf" srcId="{C33B687A-0F34-433B-AC97-16689D8AAE64}" destId="{582F1B2C-566C-4997-BFE0-C78E26D6BF6F}" srcOrd="0" destOrd="0" presId="urn:microsoft.com/office/officeart/2016/7/layout/RepeatingBendingProcessNew"/>
    <dgm:cxn modelId="{6B57862F-2E03-4309-97E2-A4161168596B}" srcId="{F7443E0A-FD36-498D-8D65-2DDABC50AAAB}" destId="{CB881CF7-8AB3-4752-A6DC-A0423713C706}" srcOrd="1" destOrd="0" parTransId="{3A7DD58F-9270-4ABD-AD41-D75AB4BD30F4}" sibTransId="{5C212182-7A89-4E8B-BFAB-3EF795A8789C}"/>
    <dgm:cxn modelId="{890CC134-7BB0-4F26-A63A-04F3CD0DB26F}" type="presOf" srcId="{4CD7A1CF-B20B-468A-BFCA-7AF8281868CF}" destId="{25748802-4B99-42AD-A0FC-D510352B4BC7}" srcOrd="1" destOrd="0" presId="urn:microsoft.com/office/officeart/2016/7/layout/RepeatingBendingProcessNew"/>
    <dgm:cxn modelId="{E42A5161-FFB7-4B11-8A36-6FDFBF404829}" type="presOf" srcId="{81BDEDDE-896F-4155-BA4A-051143B593CD}" destId="{41F26CDE-E1B7-4736-B602-5A3C3A767891}" srcOrd="0" destOrd="0" presId="urn:microsoft.com/office/officeart/2016/7/layout/RepeatingBendingProcessNew"/>
    <dgm:cxn modelId="{2286A962-FAA5-4CFE-91AA-CAA623C0CDAE}" type="presOf" srcId="{A91A0470-4E8A-4705-805B-134D6B412561}" destId="{25BC755D-A4F9-432E-82A6-EBEC153B66C4}" srcOrd="1" destOrd="0" presId="urn:microsoft.com/office/officeart/2016/7/layout/RepeatingBendingProcessNew"/>
    <dgm:cxn modelId="{A383A96A-42E0-4BFE-A9EE-DEA192548396}" srcId="{F7443E0A-FD36-498D-8D65-2DDABC50AAAB}" destId="{2D488D56-1964-40BB-B5A0-A193C40640DD}" srcOrd="4" destOrd="0" parTransId="{45AD0258-FCA4-4B5E-8F2C-F83D37F4B73E}" sibTransId="{EA7418E4-DB00-4648-8FC5-FBD06DE57AAB}"/>
    <dgm:cxn modelId="{517D9678-8F09-497B-B401-6FB2C3CB65F6}" srcId="{F7443E0A-FD36-498D-8D65-2DDABC50AAAB}" destId="{0299F33C-DC75-408C-9A0C-529B23CE1F69}" srcOrd="2" destOrd="0" parTransId="{5A90F960-B3F1-430C-BA6C-4CC9AB15456E}" sibTransId="{EB86AA48-A913-4062-9DF7-4940BDCDD066}"/>
    <dgm:cxn modelId="{EF28098B-D615-4313-B17E-AA9AE99A0868}" type="presOf" srcId="{2D488D56-1964-40BB-B5A0-A193C40640DD}" destId="{6D29F7B6-B269-4720-9ED1-D183086B6371}" srcOrd="0" destOrd="0" presId="urn:microsoft.com/office/officeart/2016/7/layout/RepeatingBendingProcessNew"/>
    <dgm:cxn modelId="{0110EC8F-A7B8-44D2-9916-F1CDCDCEBF63}" type="presOf" srcId="{EA7418E4-DB00-4648-8FC5-FBD06DE57AAB}" destId="{FA7B72FE-32F1-425E-A381-AFAC4B49271B}" srcOrd="1" destOrd="0" presId="urn:microsoft.com/office/officeart/2016/7/layout/RepeatingBendingProcessNew"/>
    <dgm:cxn modelId="{11348F9C-21A3-4750-B249-0970DFEBE06A}" type="presOf" srcId="{CB881CF7-8AB3-4752-A6DC-A0423713C706}" destId="{F66CA476-091F-496E-855F-CF59BB3117F9}" srcOrd="0" destOrd="0" presId="urn:microsoft.com/office/officeart/2016/7/layout/RepeatingBendingProcessNew"/>
    <dgm:cxn modelId="{F1691CA1-1F7C-4AE4-A163-3B8E4B024D52}" type="presOf" srcId="{5C212182-7A89-4E8B-BFAB-3EF795A8789C}" destId="{E2E6E444-B753-4489-9DCC-3CA48C6FC6AA}" srcOrd="1" destOrd="0" presId="urn:microsoft.com/office/officeart/2016/7/layout/RepeatingBendingProcessNew"/>
    <dgm:cxn modelId="{308BC4A4-338B-4160-B20E-C6E0C7348751}" type="presOf" srcId="{EB86AA48-A913-4062-9DF7-4940BDCDD066}" destId="{27B258A8-9616-4DAA-AB07-671A9A6E28F8}" srcOrd="1" destOrd="0" presId="urn:microsoft.com/office/officeart/2016/7/layout/RepeatingBendingProcessNew"/>
    <dgm:cxn modelId="{07C23FA9-EFF1-4FF2-AE39-AA7FDA4FFC69}" type="presOf" srcId="{0299F33C-DC75-408C-9A0C-529B23CE1F69}" destId="{47C81513-1263-4DC4-B58A-A6E4CB92B840}" srcOrd="0" destOrd="0" presId="urn:microsoft.com/office/officeart/2016/7/layout/RepeatingBendingProcessNew"/>
    <dgm:cxn modelId="{A87431B7-2E77-4268-B8EF-1400EADED22E}" srcId="{F7443E0A-FD36-498D-8D65-2DDABC50AAAB}" destId="{C33B687A-0F34-433B-AC97-16689D8AAE64}" srcOrd="5" destOrd="0" parTransId="{86FFC9E5-43F6-40D7-94AD-FBFAA3F141CD}" sibTransId="{838643FE-CD2B-47BC-92D5-FBB67CC87574}"/>
    <dgm:cxn modelId="{3F68CBB7-4E1C-4624-A1CF-293DA9E46F4C}" type="presOf" srcId="{4CD7A1CF-B20B-468A-BFCA-7AF8281868CF}" destId="{E51D33A0-9903-4680-97AA-22ECAF614A88}" srcOrd="0" destOrd="0" presId="urn:microsoft.com/office/officeart/2016/7/layout/RepeatingBendingProcessNew"/>
    <dgm:cxn modelId="{A1E8C0C8-D5A0-4F98-AD0D-93BB4C96EA37}" type="presOf" srcId="{EB86AA48-A913-4062-9DF7-4940BDCDD066}" destId="{D86D43BD-C29C-4038-9A79-07AA27CB2FF9}" srcOrd="0" destOrd="0" presId="urn:microsoft.com/office/officeart/2016/7/layout/RepeatingBendingProcessNew"/>
    <dgm:cxn modelId="{8C7FCBD1-BEB7-4451-BE12-B45BB0E76B19}" srcId="{F7443E0A-FD36-498D-8D65-2DDABC50AAAB}" destId="{81BDEDDE-896F-4155-BA4A-051143B593CD}" srcOrd="0" destOrd="0" parTransId="{861C4726-EF01-4C1A-95A0-CFFDB3174FF9}" sibTransId="{4CD7A1CF-B20B-468A-BFCA-7AF8281868CF}"/>
    <dgm:cxn modelId="{21FF57E9-9969-4BE9-9157-C7E2E9256B04}" type="presOf" srcId="{F7443E0A-FD36-498D-8D65-2DDABC50AAAB}" destId="{2BADDD22-3509-4BB2-804F-9824392CF5BD}" srcOrd="0" destOrd="0" presId="urn:microsoft.com/office/officeart/2016/7/layout/RepeatingBendingProcessNew"/>
    <dgm:cxn modelId="{123C9302-B276-4F74-9BD3-900646479EA4}" type="presParOf" srcId="{2BADDD22-3509-4BB2-804F-9824392CF5BD}" destId="{41F26CDE-E1B7-4736-B602-5A3C3A767891}" srcOrd="0" destOrd="0" presId="urn:microsoft.com/office/officeart/2016/7/layout/RepeatingBendingProcessNew"/>
    <dgm:cxn modelId="{AB8F58B5-4EB7-4CC4-A3AA-68B12D974DC7}" type="presParOf" srcId="{2BADDD22-3509-4BB2-804F-9824392CF5BD}" destId="{E51D33A0-9903-4680-97AA-22ECAF614A88}" srcOrd="1" destOrd="0" presId="urn:microsoft.com/office/officeart/2016/7/layout/RepeatingBendingProcessNew"/>
    <dgm:cxn modelId="{F67CAA4F-7E6A-49AA-AD98-656600B04B96}" type="presParOf" srcId="{E51D33A0-9903-4680-97AA-22ECAF614A88}" destId="{25748802-4B99-42AD-A0FC-D510352B4BC7}" srcOrd="0" destOrd="0" presId="urn:microsoft.com/office/officeart/2016/7/layout/RepeatingBendingProcessNew"/>
    <dgm:cxn modelId="{CDED6892-456B-41F9-ADEF-0B02B060493F}" type="presParOf" srcId="{2BADDD22-3509-4BB2-804F-9824392CF5BD}" destId="{F66CA476-091F-496E-855F-CF59BB3117F9}" srcOrd="2" destOrd="0" presId="urn:microsoft.com/office/officeart/2016/7/layout/RepeatingBendingProcessNew"/>
    <dgm:cxn modelId="{EE2B65C6-F6DC-490D-BBD2-DBD6A63A6E05}" type="presParOf" srcId="{2BADDD22-3509-4BB2-804F-9824392CF5BD}" destId="{0F83A74C-87C9-4201-B015-4A6B4160AA18}" srcOrd="3" destOrd="0" presId="urn:microsoft.com/office/officeart/2016/7/layout/RepeatingBendingProcessNew"/>
    <dgm:cxn modelId="{5EB5CECE-2388-4D88-A1C1-FDB7029A3444}" type="presParOf" srcId="{0F83A74C-87C9-4201-B015-4A6B4160AA18}" destId="{E2E6E444-B753-4489-9DCC-3CA48C6FC6AA}" srcOrd="0" destOrd="0" presId="urn:microsoft.com/office/officeart/2016/7/layout/RepeatingBendingProcessNew"/>
    <dgm:cxn modelId="{866414DA-73DF-4FBC-B849-838870AD3A13}" type="presParOf" srcId="{2BADDD22-3509-4BB2-804F-9824392CF5BD}" destId="{47C81513-1263-4DC4-B58A-A6E4CB92B840}" srcOrd="4" destOrd="0" presId="urn:microsoft.com/office/officeart/2016/7/layout/RepeatingBendingProcessNew"/>
    <dgm:cxn modelId="{18B82AE5-BEF9-4BA4-A69F-C2489EB47929}" type="presParOf" srcId="{2BADDD22-3509-4BB2-804F-9824392CF5BD}" destId="{D86D43BD-C29C-4038-9A79-07AA27CB2FF9}" srcOrd="5" destOrd="0" presId="urn:microsoft.com/office/officeart/2016/7/layout/RepeatingBendingProcessNew"/>
    <dgm:cxn modelId="{B2D1F3C2-9D38-4058-8F10-4F78921E0BEA}" type="presParOf" srcId="{D86D43BD-C29C-4038-9A79-07AA27CB2FF9}" destId="{27B258A8-9616-4DAA-AB07-671A9A6E28F8}" srcOrd="0" destOrd="0" presId="urn:microsoft.com/office/officeart/2016/7/layout/RepeatingBendingProcessNew"/>
    <dgm:cxn modelId="{29E5DF32-74C7-44EA-8441-4FF3E71CF1BD}" type="presParOf" srcId="{2BADDD22-3509-4BB2-804F-9824392CF5BD}" destId="{B4F5665B-19CF-4B33-87B6-E14D5122651E}" srcOrd="6" destOrd="0" presId="urn:microsoft.com/office/officeart/2016/7/layout/RepeatingBendingProcessNew"/>
    <dgm:cxn modelId="{C259E1E6-CDDE-4B06-A5C1-7034866CB11E}" type="presParOf" srcId="{2BADDD22-3509-4BB2-804F-9824392CF5BD}" destId="{ED4B4F69-2EE8-4D50-930C-A101E0B3C982}" srcOrd="7" destOrd="0" presId="urn:microsoft.com/office/officeart/2016/7/layout/RepeatingBendingProcessNew"/>
    <dgm:cxn modelId="{39D930A4-D64A-460B-BBD7-C4D67928A5AF}" type="presParOf" srcId="{ED4B4F69-2EE8-4D50-930C-A101E0B3C982}" destId="{25BC755D-A4F9-432E-82A6-EBEC153B66C4}" srcOrd="0" destOrd="0" presId="urn:microsoft.com/office/officeart/2016/7/layout/RepeatingBendingProcessNew"/>
    <dgm:cxn modelId="{0A003349-DB4B-4588-B178-744DA0E2953B}" type="presParOf" srcId="{2BADDD22-3509-4BB2-804F-9824392CF5BD}" destId="{6D29F7B6-B269-4720-9ED1-D183086B6371}" srcOrd="8" destOrd="0" presId="urn:microsoft.com/office/officeart/2016/7/layout/RepeatingBendingProcessNew"/>
    <dgm:cxn modelId="{5343EFE5-4273-49E9-A14F-359CACAA58CC}" type="presParOf" srcId="{2BADDD22-3509-4BB2-804F-9824392CF5BD}" destId="{97A1716C-3491-47C6-B88A-AFC6543E4A67}" srcOrd="9" destOrd="0" presId="urn:microsoft.com/office/officeart/2016/7/layout/RepeatingBendingProcessNew"/>
    <dgm:cxn modelId="{597DD607-D216-4297-9F58-76BAC1BF2B19}" type="presParOf" srcId="{97A1716C-3491-47C6-B88A-AFC6543E4A67}" destId="{FA7B72FE-32F1-425E-A381-AFAC4B49271B}" srcOrd="0" destOrd="0" presId="urn:microsoft.com/office/officeart/2016/7/layout/RepeatingBendingProcessNew"/>
    <dgm:cxn modelId="{77BC19C3-5964-42FA-87D7-DD6F3801E066}" type="presParOf" srcId="{2BADDD22-3509-4BB2-804F-9824392CF5BD}" destId="{582F1B2C-566C-4997-BFE0-C78E26D6BF6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B30124-CC3B-43F7-8729-906C0801840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7A96F9-9635-4180-987E-36D1FDE17054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dirty="0"/>
            <a:t>Networking</a:t>
          </a:r>
        </a:p>
      </dgm:t>
    </dgm:pt>
    <dgm:pt modelId="{D6AD5304-C23A-49A2-A7F7-E7536515E5DE}" type="parTrans" cxnId="{6303496D-BC04-4610-9108-04D89D88D138}">
      <dgm:prSet/>
      <dgm:spPr/>
      <dgm:t>
        <a:bodyPr/>
        <a:lstStyle/>
        <a:p>
          <a:endParaRPr lang="en-US"/>
        </a:p>
      </dgm:t>
    </dgm:pt>
    <dgm:pt modelId="{E767B58B-FDDC-4FF4-A058-9D3087573592}" type="sibTrans" cxnId="{6303496D-BC04-4610-9108-04D89D88D138}">
      <dgm:prSet/>
      <dgm:spPr/>
      <dgm:t>
        <a:bodyPr/>
        <a:lstStyle/>
        <a:p>
          <a:endParaRPr lang="en-US"/>
        </a:p>
      </dgm:t>
    </dgm:pt>
    <dgm:pt modelId="{444C01A2-E44E-4203-8640-7660AAB12C42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dirty="0"/>
            <a:t>Education</a:t>
          </a:r>
        </a:p>
      </dgm:t>
    </dgm:pt>
    <dgm:pt modelId="{7DAB0C6F-4766-4F7A-B605-DF4A79011EF1}" type="parTrans" cxnId="{600691DE-6979-4E9C-9A31-BDA7302A4B63}">
      <dgm:prSet/>
      <dgm:spPr/>
      <dgm:t>
        <a:bodyPr/>
        <a:lstStyle/>
        <a:p>
          <a:endParaRPr lang="en-US"/>
        </a:p>
      </dgm:t>
    </dgm:pt>
    <dgm:pt modelId="{BBD883C9-5A94-405B-9893-9607BAC69796}" type="sibTrans" cxnId="{600691DE-6979-4E9C-9A31-BDA7302A4B63}">
      <dgm:prSet/>
      <dgm:spPr/>
      <dgm:t>
        <a:bodyPr/>
        <a:lstStyle/>
        <a:p>
          <a:endParaRPr lang="en-US"/>
        </a:p>
      </dgm:t>
    </dgm:pt>
    <dgm:pt modelId="{D7879F06-2D92-4851-9FB1-E6A0895F4C9D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kern="1200" cap="all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Soft-Skills</a:t>
          </a:r>
          <a:endParaRPr lang="en-US" sz="2800" kern="1200" cap="all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14E6C6D-C27F-484F-AE9D-D3991AC1A819}" type="parTrans" cxnId="{28A04BB2-22C1-492F-80EB-4657DE9FD0ED}">
      <dgm:prSet/>
      <dgm:spPr/>
      <dgm:t>
        <a:bodyPr/>
        <a:lstStyle/>
        <a:p>
          <a:endParaRPr lang="en-US"/>
        </a:p>
      </dgm:t>
    </dgm:pt>
    <dgm:pt modelId="{591EF7B1-96BA-44E2-B01E-4F02BA8586FA}" type="sibTrans" cxnId="{28A04BB2-22C1-492F-80EB-4657DE9FD0ED}">
      <dgm:prSet/>
      <dgm:spPr/>
      <dgm:t>
        <a:bodyPr/>
        <a:lstStyle/>
        <a:p>
          <a:endParaRPr lang="en-US"/>
        </a:p>
      </dgm:t>
    </dgm:pt>
    <dgm:pt modelId="{2FD14BE2-F9F9-4662-AC69-023684EBDED5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Technological Skills</a:t>
          </a:r>
        </a:p>
      </dgm:t>
    </dgm:pt>
    <dgm:pt modelId="{563483E8-7A4C-48C5-82C1-08F5E0CA24C8}" type="parTrans" cxnId="{3F76CFF1-E2B9-46D0-BB42-A1AC9381B981}">
      <dgm:prSet/>
      <dgm:spPr/>
      <dgm:t>
        <a:bodyPr/>
        <a:lstStyle/>
        <a:p>
          <a:endParaRPr lang="en-US"/>
        </a:p>
      </dgm:t>
    </dgm:pt>
    <dgm:pt modelId="{4C96DA68-A62B-4B0C-8925-77E6C6F088D0}" type="sibTrans" cxnId="{3F76CFF1-E2B9-46D0-BB42-A1AC9381B981}">
      <dgm:prSet/>
      <dgm:spPr/>
      <dgm:t>
        <a:bodyPr/>
        <a:lstStyle/>
        <a:p>
          <a:endParaRPr lang="en-US"/>
        </a:p>
      </dgm:t>
    </dgm:pt>
    <dgm:pt modelId="{127148BA-70CE-4661-BB44-30322A46BF3F}" type="pres">
      <dgm:prSet presAssocID="{14B30124-CC3B-43F7-8729-906C0801840E}" presName="root" presStyleCnt="0">
        <dgm:presLayoutVars>
          <dgm:dir/>
          <dgm:resizeHandles val="exact"/>
        </dgm:presLayoutVars>
      </dgm:prSet>
      <dgm:spPr/>
    </dgm:pt>
    <dgm:pt modelId="{E78AFF8B-DB88-47FC-A45B-0C4426E7B822}" type="pres">
      <dgm:prSet presAssocID="{6C7A96F9-9635-4180-987E-36D1FDE17054}" presName="compNode" presStyleCnt="0"/>
      <dgm:spPr/>
    </dgm:pt>
    <dgm:pt modelId="{B788D5E9-A2C5-4993-BB5A-4C82BB52A17A}" type="pres">
      <dgm:prSet presAssocID="{6C7A96F9-9635-4180-987E-36D1FDE17054}" presName="iconBgRect" presStyleLbl="bgShp" presStyleIdx="0" presStyleCnt="4"/>
      <dgm:spPr/>
    </dgm:pt>
    <dgm:pt modelId="{E41860E7-B81D-4B71-AB2A-E7946A8B387A}" type="pres">
      <dgm:prSet presAssocID="{6C7A96F9-9635-4180-987E-36D1FDE1705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5219BF3-188A-45AD-A246-F7BDCAC582AA}" type="pres">
      <dgm:prSet presAssocID="{6C7A96F9-9635-4180-987E-36D1FDE17054}" presName="spaceRect" presStyleCnt="0"/>
      <dgm:spPr/>
    </dgm:pt>
    <dgm:pt modelId="{44E689A8-DB70-4252-A455-EFE7CAC25BC3}" type="pres">
      <dgm:prSet presAssocID="{6C7A96F9-9635-4180-987E-36D1FDE17054}" presName="textRect" presStyleLbl="revTx" presStyleIdx="0" presStyleCnt="4">
        <dgm:presLayoutVars>
          <dgm:chMax val="1"/>
          <dgm:chPref val="1"/>
        </dgm:presLayoutVars>
      </dgm:prSet>
      <dgm:spPr/>
    </dgm:pt>
    <dgm:pt modelId="{1FFB6620-25EF-4D76-89CD-1ABFE623EF11}" type="pres">
      <dgm:prSet presAssocID="{E767B58B-FDDC-4FF4-A058-9D3087573592}" presName="sibTrans" presStyleCnt="0"/>
      <dgm:spPr/>
    </dgm:pt>
    <dgm:pt modelId="{66403726-5C1D-486D-BAD6-A20D0C8A838D}" type="pres">
      <dgm:prSet presAssocID="{444C01A2-E44E-4203-8640-7660AAB12C42}" presName="compNode" presStyleCnt="0"/>
      <dgm:spPr/>
    </dgm:pt>
    <dgm:pt modelId="{871F3449-8FE5-46C3-87DC-0F021BCA5A14}" type="pres">
      <dgm:prSet presAssocID="{444C01A2-E44E-4203-8640-7660AAB12C42}" presName="iconBgRect" presStyleLbl="bgShp" presStyleIdx="1" presStyleCnt="4"/>
      <dgm:spPr/>
    </dgm:pt>
    <dgm:pt modelId="{E93A0273-D148-4B39-A383-C6AC45EE837D}" type="pres">
      <dgm:prSet presAssocID="{444C01A2-E44E-4203-8640-7660AAB12C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AF5A0B4-2E88-448C-8469-63CAAD9ADD05}" type="pres">
      <dgm:prSet presAssocID="{444C01A2-E44E-4203-8640-7660AAB12C42}" presName="spaceRect" presStyleCnt="0"/>
      <dgm:spPr/>
    </dgm:pt>
    <dgm:pt modelId="{13407B7E-2C17-4D8C-B52D-D7DA7A1082F4}" type="pres">
      <dgm:prSet presAssocID="{444C01A2-E44E-4203-8640-7660AAB12C42}" presName="textRect" presStyleLbl="revTx" presStyleIdx="1" presStyleCnt="4">
        <dgm:presLayoutVars>
          <dgm:chMax val="1"/>
          <dgm:chPref val="1"/>
        </dgm:presLayoutVars>
      </dgm:prSet>
      <dgm:spPr/>
    </dgm:pt>
    <dgm:pt modelId="{BD8A5F87-1D91-40C9-8F7E-C65D4E69F631}" type="pres">
      <dgm:prSet presAssocID="{BBD883C9-5A94-405B-9893-9607BAC69796}" presName="sibTrans" presStyleCnt="0"/>
      <dgm:spPr/>
    </dgm:pt>
    <dgm:pt modelId="{377A4A1E-4331-45B7-A1A7-9BAE0DECF79D}" type="pres">
      <dgm:prSet presAssocID="{D7879F06-2D92-4851-9FB1-E6A0895F4C9D}" presName="compNode" presStyleCnt="0"/>
      <dgm:spPr/>
    </dgm:pt>
    <dgm:pt modelId="{37CF348F-3C76-4926-8153-3090D9820947}" type="pres">
      <dgm:prSet presAssocID="{D7879F06-2D92-4851-9FB1-E6A0895F4C9D}" presName="iconBgRect" presStyleLbl="bgShp" presStyleIdx="2" presStyleCnt="4"/>
      <dgm:spPr/>
    </dgm:pt>
    <dgm:pt modelId="{E186FBDB-6858-4353-A7E0-91A4C13E1D21}" type="pres">
      <dgm:prSet presAssocID="{D7879F06-2D92-4851-9FB1-E6A0895F4C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9D9E481-0E0A-4EAC-AAB0-2AC159C55013}" type="pres">
      <dgm:prSet presAssocID="{D7879F06-2D92-4851-9FB1-E6A0895F4C9D}" presName="spaceRect" presStyleCnt="0"/>
      <dgm:spPr/>
    </dgm:pt>
    <dgm:pt modelId="{C41EC7B4-E0CD-47A3-B0C3-34473E2CE9E5}" type="pres">
      <dgm:prSet presAssocID="{D7879F06-2D92-4851-9FB1-E6A0895F4C9D}" presName="textRect" presStyleLbl="revTx" presStyleIdx="2" presStyleCnt="4">
        <dgm:presLayoutVars>
          <dgm:chMax val="1"/>
          <dgm:chPref val="1"/>
        </dgm:presLayoutVars>
      </dgm:prSet>
      <dgm:spPr/>
    </dgm:pt>
    <dgm:pt modelId="{2BF9C4CB-8596-47FF-8051-35FD37B3C3EF}" type="pres">
      <dgm:prSet presAssocID="{591EF7B1-96BA-44E2-B01E-4F02BA8586FA}" presName="sibTrans" presStyleCnt="0"/>
      <dgm:spPr/>
    </dgm:pt>
    <dgm:pt modelId="{26BAD6E8-3AAD-4028-A6D9-B3C7E6560EAE}" type="pres">
      <dgm:prSet presAssocID="{2FD14BE2-F9F9-4662-AC69-023684EBDED5}" presName="compNode" presStyleCnt="0"/>
      <dgm:spPr/>
    </dgm:pt>
    <dgm:pt modelId="{6CF017E9-96F6-45B4-97DD-CD725DE36DFF}" type="pres">
      <dgm:prSet presAssocID="{2FD14BE2-F9F9-4662-AC69-023684EBDED5}" presName="iconBgRect" presStyleLbl="bgShp" presStyleIdx="3" presStyleCnt="4"/>
      <dgm:spPr/>
    </dgm:pt>
    <dgm:pt modelId="{A8037810-7D0A-4752-B744-D8C640C02A67}" type="pres">
      <dgm:prSet presAssocID="{2FD14BE2-F9F9-4662-AC69-023684EBDE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F8313C1-5833-4CD8-897B-0335E53EFFF2}" type="pres">
      <dgm:prSet presAssocID="{2FD14BE2-F9F9-4662-AC69-023684EBDED5}" presName="spaceRect" presStyleCnt="0"/>
      <dgm:spPr/>
    </dgm:pt>
    <dgm:pt modelId="{EF0C027D-BABF-4774-9C87-AF2D2792B2FA}" type="pres">
      <dgm:prSet presAssocID="{2FD14BE2-F9F9-4662-AC69-023684EBDED5}" presName="textRect" presStyleLbl="revTx" presStyleIdx="3" presStyleCnt="4" custScaleX="127884">
        <dgm:presLayoutVars>
          <dgm:chMax val="1"/>
          <dgm:chPref val="1"/>
        </dgm:presLayoutVars>
      </dgm:prSet>
      <dgm:spPr/>
    </dgm:pt>
  </dgm:ptLst>
  <dgm:cxnLst>
    <dgm:cxn modelId="{6303496D-BC04-4610-9108-04D89D88D138}" srcId="{14B30124-CC3B-43F7-8729-906C0801840E}" destId="{6C7A96F9-9635-4180-987E-36D1FDE17054}" srcOrd="0" destOrd="0" parTransId="{D6AD5304-C23A-49A2-A7F7-E7536515E5DE}" sibTransId="{E767B58B-FDDC-4FF4-A058-9D3087573592}"/>
    <dgm:cxn modelId="{F4ABA179-CA0A-4D6F-97DB-CA7724248023}" type="presOf" srcId="{2FD14BE2-F9F9-4662-AC69-023684EBDED5}" destId="{EF0C027D-BABF-4774-9C87-AF2D2792B2FA}" srcOrd="0" destOrd="0" presId="urn:microsoft.com/office/officeart/2018/5/layout/IconCircleLabelList"/>
    <dgm:cxn modelId="{4828767E-E5DA-4239-89D5-F474F2478AB8}" type="presOf" srcId="{6C7A96F9-9635-4180-987E-36D1FDE17054}" destId="{44E689A8-DB70-4252-A455-EFE7CAC25BC3}" srcOrd="0" destOrd="0" presId="urn:microsoft.com/office/officeart/2018/5/layout/IconCircleLabelList"/>
    <dgm:cxn modelId="{6780C48D-1A7C-40C8-B569-CF52E68364BB}" type="presOf" srcId="{444C01A2-E44E-4203-8640-7660AAB12C42}" destId="{13407B7E-2C17-4D8C-B52D-D7DA7A1082F4}" srcOrd="0" destOrd="0" presId="urn:microsoft.com/office/officeart/2018/5/layout/IconCircleLabelList"/>
    <dgm:cxn modelId="{9164CC9B-1A73-425D-9DBE-1E65CE7FDD22}" type="presOf" srcId="{D7879F06-2D92-4851-9FB1-E6A0895F4C9D}" destId="{C41EC7B4-E0CD-47A3-B0C3-34473E2CE9E5}" srcOrd="0" destOrd="0" presId="urn:microsoft.com/office/officeart/2018/5/layout/IconCircleLabelList"/>
    <dgm:cxn modelId="{28A04BB2-22C1-492F-80EB-4657DE9FD0ED}" srcId="{14B30124-CC3B-43F7-8729-906C0801840E}" destId="{D7879F06-2D92-4851-9FB1-E6A0895F4C9D}" srcOrd="2" destOrd="0" parTransId="{014E6C6D-C27F-484F-AE9D-D3991AC1A819}" sibTransId="{591EF7B1-96BA-44E2-B01E-4F02BA8586FA}"/>
    <dgm:cxn modelId="{6F38A2B7-2A34-4BAB-8B6A-CF72B2F75249}" type="presOf" srcId="{14B30124-CC3B-43F7-8729-906C0801840E}" destId="{127148BA-70CE-4661-BB44-30322A46BF3F}" srcOrd="0" destOrd="0" presId="urn:microsoft.com/office/officeart/2018/5/layout/IconCircleLabelList"/>
    <dgm:cxn modelId="{600691DE-6979-4E9C-9A31-BDA7302A4B63}" srcId="{14B30124-CC3B-43F7-8729-906C0801840E}" destId="{444C01A2-E44E-4203-8640-7660AAB12C42}" srcOrd="1" destOrd="0" parTransId="{7DAB0C6F-4766-4F7A-B605-DF4A79011EF1}" sibTransId="{BBD883C9-5A94-405B-9893-9607BAC69796}"/>
    <dgm:cxn modelId="{3F76CFF1-E2B9-46D0-BB42-A1AC9381B981}" srcId="{14B30124-CC3B-43F7-8729-906C0801840E}" destId="{2FD14BE2-F9F9-4662-AC69-023684EBDED5}" srcOrd="3" destOrd="0" parTransId="{563483E8-7A4C-48C5-82C1-08F5E0CA24C8}" sibTransId="{4C96DA68-A62B-4B0C-8925-77E6C6F088D0}"/>
    <dgm:cxn modelId="{A5D8C577-ECCF-4E46-800A-C9CB2C7C1763}" type="presParOf" srcId="{127148BA-70CE-4661-BB44-30322A46BF3F}" destId="{E78AFF8B-DB88-47FC-A45B-0C4426E7B822}" srcOrd="0" destOrd="0" presId="urn:microsoft.com/office/officeart/2018/5/layout/IconCircleLabelList"/>
    <dgm:cxn modelId="{99C2C6B4-FBF7-4332-AF95-9D0733D40C7E}" type="presParOf" srcId="{E78AFF8B-DB88-47FC-A45B-0C4426E7B822}" destId="{B788D5E9-A2C5-4993-BB5A-4C82BB52A17A}" srcOrd="0" destOrd="0" presId="urn:microsoft.com/office/officeart/2018/5/layout/IconCircleLabelList"/>
    <dgm:cxn modelId="{CD93645E-1466-4AE1-89E0-E5C9DD1D4910}" type="presParOf" srcId="{E78AFF8B-DB88-47FC-A45B-0C4426E7B822}" destId="{E41860E7-B81D-4B71-AB2A-E7946A8B387A}" srcOrd="1" destOrd="0" presId="urn:microsoft.com/office/officeart/2018/5/layout/IconCircleLabelList"/>
    <dgm:cxn modelId="{9CEDE144-091B-4755-8B31-F294A7577DF3}" type="presParOf" srcId="{E78AFF8B-DB88-47FC-A45B-0C4426E7B822}" destId="{95219BF3-188A-45AD-A246-F7BDCAC582AA}" srcOrd="2" destOrd="0" presId="urn:microsoft.com/office/officeart/2018/5/layout/IconCircleLabelList"/>
    <dgm:cxn modelId="{01768BD2-EADF-4DFC-B5C2-53760404ACDA}" type="presParOf" srcId="{E78AFF8B-DB88-47FC-A45B-0C4426E7B822}" destId="{44E689A8-DB70-4252-A455-EFE7CAC25BC3}" srcOrd="3" destOrd="0" presId="urn:microsoft.com/office/officeart/2018/5/layout/IconCircleLabelList"/>
    <dgm:cxn modelId="{0DF04C92-9AE8-4675-8D94-5F97FF68CD77}" type="presParOf" srcId="{127148BA-70CE-4661-BB44-30322A46BF3F}" destId="{1FFB6620-25EF-4D76-89CD-1ABFE623EF11}" srcOrd="1" destOrd="0" presId="urn:microsoft.com/office/officeart/2018/5/layout/IconCircleLabelList"/>
    <dgm:cxn modelId="{5898EAB6-C4AA-4B81-99C8-BEAFED37A22D}" type="presParOf" srcId="{127148BA-70CE-4661-BB44-30322A46BF3F}" destId="{66403726-5C1D-486D-BAD6-A20D0C8A838D}" srcOrd="2" destOrd="0" presId="urn:microsoft.com/office/officeart/2018/5/layout/IconCircleLabelList"/>
    <dgm:cxn modelId="{B5B6E70F-8CA8-4FB1-9FEF-669B8B2A2D3F}" type="presParOf" srcId="{66403726-5C1D-486D-BAD6-A20D0C8A838D}" destId="{871F3449-8FE5-46C3-87DC-0F021BCA5A14}" srcOrd="0" destOrd="0" presId="urn:microsoft.com/office/officeart/2018/5/layout/IconCircleLabelList"/>
    <dgm:cxn modelId="{D58B1027-D581-4B6F-B8ED-58814C7EB109}" type="presParOf" srcId="{66403726-5C1D-486D-BAD6-A20D0C8A838D}" destId="{E93A0273-D148-4B39-A383-C6AC45EE837D}" srcOrd="1" destOrd="0" presId="urn:microsoft.com/office/officeart/2018/5/layout/IconCircleLabelList"/>
    <dgm:cxn modelId="{D9AC5CEC-E4BC-4884-8B7A-F691B2B60524}" type="presParOf" srcId="{66403726-5C1D-486D-BAD6-A20D0C8A838D}" destId="{CAF5A0B4-2E88-448C-8469-63CAAD9ADD05}" srcOrd="2" destOrd="0" presId="urn:microsoft.com/office/officeart/2018/5/layout/IconCircleLabelList"/>
    <dgm:cxn modelId="{938B4FC8-148C-4894-9498-E3DA9F1D5437}" type="presParOf" srcId="{66403726-5C1D-486D-BAD6-A20D0C8A838D}" destId="{13407B7E-2C17-4D8C-B52D-D7DA7A1082F4}" srcOrd="3" destOrd="0" presId="urn:microsoft.com/office/officeart/2018/5/layout/IconCircleLabelList"/>
    <dgm:cxn modelId="{E121ED22-BD28-446F-93F7-8F5377644BF2}" type="presParOf" srcId="{127148BA-70CE-4661-BB44-30322A46BF3F}" destId="{BD8A5F87-1D91-40C9-8F7E-C65D4E69F631}" srcOrd="3" destOrd="0" presId="urn:microsoft.com/office/officeart/2018/5/layout/IconCircleLabelList"/>
    <dgm:cxn modelId="{7993B27D-BFC2-49B4-8CE0-71E7FC86A1B4}" type="presParOf" srcId="{127148BA-70CE-4661-BB44-30322A46BF3F}" destId="{377A4A1E-4331-45B7-A1A7-9BAE0DECF79D}" srcOrd="4" destOrd="0" presId="urn:microsoft.com/office/officeart/2018/5/layout/IconCircleLabelList"/>
    <dgm:cxn modelId="{06769606-8219-444E-A647-5C0CE5BC66ED}" type="presParOf" srcId="{377A4A1E-4331-45B7-A1A7-9BAE0DECF79D}" destId="{37CF348F-3C76-4926-8153-3090D9820947}" srcOrd="0" destOrd="0" presId="urn:microsoft.com/office/officeart/2018/5/layout/IconCircleLabelList"/>
    <dgm:cxn modelId="{CA5BF44B-544C-472E-8FAB-A3E964E198F3}" type="presParOf" srcId="{377A4A1E-4331-45B7-A1A7-9BAE0DECF79D}" destId="{E186FBDB-6858-4353-A7E0-91A4C13E1D21}" srcOrd="1" destOrd="0" presId="urn:microsoft.com/office/officeart/2018/5/layout/IconCircleLabelList"/>
    <dgm:cxn modelId="{58341AA1-ADB7-4579-9733-1BFE351970A7}" type="presParOf" srcId="{377A4A1E-4331-45B7-A1A7-9BAE0DECF79D}" destId="{19D9E481-0E0A-4EAC-AAB0-2AC159C55013}" srcOrd="2" destOrd="0" presId="urn:microsoft.com/office/officeart/2018/5/layout/IconCircleLabelList"/>
    <dgm:cxn modelId="{CA98F97D-B549-4066-988F-A0BD86C5D874}" type="presParOf" srcId="{377A4A1E-4331-45B7-A1A7-9BAE0DECF79D}" destId="{C41EC7B4-E0CD-47A3-B0C3-34473E2CE9E5}" srcOrd="3" destOrd="0" presId="urn:microsoft.com/office/officeart/2018/5/layout/IconCircleLabelList"/>
    <dgm:cxn modelId="{2A2763F3-3E03-419B-9EBC-0A6A52DE388F}" type="presParOf" srcId="{127148BA-70CE-4661-BB44-30322A46BF3F}" destId="{2BF9C4CB-8596-47FF-8051-35FD37B3C3EF}" srcOrd="5" destOrd="0" presId="urn:microsoft.com/office/officeart/2018/5/layout/IconCircleLabelList"/>
    <dgm:cxn modelId="{F471DCFA-2B51-4E46-AD5D-DCFF79D8BE9A}" type="presParOf" srcId="{127148BA-70CE-4661-BB44-30322A46BF3F}" destId="{26BAD6E8-3AAD-4028-A6D9-B3C7E6560EAE}" srcOrd="6" destOrd="0" presId="urn:microsoft.com/office/officeart/2018/5/layout/IconCircleLabelList"/>
    <dgm:cxn modelId="{B4B9564F-86D0-4651-953C-458EF96D72D7}" type="presParOf" srcId="{26BAD6E8-3AAD-4028-A6D9-B3C7E6560EAE}" destId="{6CF017E9-96F6-45B4-97DD-CD725DE36DFF}" srcOrd="0" destOrd="0" presId="urn:microsoft.com/office/officeart/2018/5/layout/IconCircleLabelList"/>
    <dgm:cxn modelId="{D560F908-B9E1-45FC-9E7B-4DBC27FDBDC4}" type="presParOf" srcId="{26BAD6E8-3AAD-4028-A6D9-B3C7E6560EAE}" destId="{A8037810-7D0A-4752-B744-D8C640C02A67}" srcOrd="1" destOrd="0" presId="urn:microsoft.com/office/officeart/2018/5/layout/IconCircleLabelList"/>
    <dgm:cxn modelId="{C0A1CA2D-A866-48DC-8467-4FD183C8E8E6}" type="presParOf" srcId="{26BAD6E8-3AAD-4028-A6D9-B3C7E6560EAE}" destId="{6F8313C1-5833-4CD8-897B-0335E53EFFF2}" srcOrd="2" destOrd="0" presId="urn:microsoft.com/office/officeart/2018/5/layout/IconCircleLabelList"/>
    <dgm:cxn modelId="{D6153A3E-5DCC-4DFC-A58E-DD65D94D86E0}" type="presParOf" srcId="{26BAD6E8-3AAD-4028-A6D9-B3C7E6560EAE}" destId="{EF0C027D-BABF-4774-9C87-AF2D2792B2F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1956E90-C1EB-421D-BF0A-8DD981154030}" type="doc">
      <dgm:prSet loTypeId="urn:microsoft.com/office/officeart/2005/8/layout/chart3" loCatId="cycle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F193AAB-40BF-4344-86B5-A80ADBBF57D5}">
      <dgm:prSet/>
      <dgm:spPr/>
      <dgm:t>
        <a:bodyPr/>
        <a:lstStyle/>
        <a:p>
          <a:r>
            <a:rPr lang="en-US"/>
            <a:t>Overload of Data</a:t>
          </a:r>
        </a:p>
      </dgm:t>
    </dgm:pt>
    <dgm:pt modelId="{928AA9FD-7D63-42CF-9167-1474B856CCB2}" type="parTrans" cxnId="{34C406B2-6BF1-4B7B-8D62-CE9E57B5637C}">
      <dgm:prSet/>
      <dgm:spPr/>
      <dgm:t>
        <a:bodyPr/>
        <a:lstStyle/>
        <a:p>
          <a:endParaRPr lang="en-US"/>
        </a:p>
      </dgm:t>
    </dgm:pt>
    <dgm:pt modelId="{49E718E6-259E-46D9-A05A-31476785FF2F}" type="sibTrans" cxnId="{34C406B2-6BF1-4B7B-8D62-CE9E57B5637C}">
      <dgm:prSet/>
      <dgm:spPr/>
      <dgm:t>
        <a:bodyPr/>
        <a:lstStyle/>
        <a:p>
          <a:endParaRPr lang="en-US"/>
        </a:p>
      </dgm:t>
    </dgm:pt>
    <dgm:pt modelId="{FBEF6F3F-B110-479B-BBCF-2021B84EDACE}">
      <dgm:prSet/>
      <dgm:spPr/>
      <dgm:t>
        <a:bodyPr/>
        <a:lstStyle/>
        <a:p>
          <a:r>
            <a:rPr lang="en-US"/>
            <a:t>Interpretation of Numbers</a:t>
          </a:r>
        </a:p>
      </dgm:t>
    </dgm:pt>
    <dgm:pt modelId="{AA38328B-CBC7-4155-B548-7142A6BF3FBB}" type="parTrans" cxnId="{957E1973-CDB2-4226-AA06-396BC8F18D37}">
      <dgm:prSet/>
      <dgm:spPr/>
      <dgm:t>
        <a:bodyPr/>
        <a:lstStyle/>
        <a:p>
          <a:endParaRPr lang="en-US"/>
        </a:p>
      </dgm:t>
    </dgm:pt>
    <dgm:pt modelId="{D439AAD8-12C6-446D-8349-B32F74F75EB9}" type="sibTrans" cxnId="{957E1973-CDB2-4226-AA06-396BC8F18D37}">
      <dgm:prSet/>
      <dgm:spPr/>
      <dgm:t>
        <a:bodyPr/>
        <a:lstStyle/>
        <a:p>
          <a:endParaRPr lang="en-US"/>
        </a:p>
      </dgm:t>
    </dgm:pt>
    <dgm:pt modelId="{8C1BE21C-6B5E-4C96-84E0-C36395C5FAA3}">
      <dgm:prSet/>
      <dgm:spPr/>
      <dgm:t>
        <a:bodyPr/>
        <a:lstStyle/>
        <a:p>
          <a:r>
            <a:rPr lang="en-US"/>
            <a:t>Diverse Set of Stakeholders</a:t>
          </a:r>
        </a:p>
      </dgm:t>
    </dgm:pt>
    <dgm:pt modelId="{E27F17BC-7223-493D-93D5-EA80E141472C}" type="parTrans" cxnId="{8E9C0170-683E-448F-92E5-20629B0D24E2}">
      <dgm:prSet/>
      <dgm:spPr/>
      <dgm:t>
        <a:bodyPr/>
        <a:lstStyle/>
        <a:p>
          <a:endParaRPr lang="en-US"/>
        </a:p>
      </dgm:t>
    </dgm:pt>
    <dgm:pt modelId="{AB743F40-D66B-4CCD-A8B7-24B3C4319910}" type="sibTrans" cxnId="{8E9C0170-683E-448F-92E5-20629B0D24E2}">
      <dgm:prSet/>
      <dgm:spPr/>
      <dgm:t>
        <a:bodyPr/>
        <a:lstStyle/>
        <a:p>
          <a:endParaRPr lang="en-US"/>
        </a:p>
      </dgm:t>
    </dgm:pt>
    <dgm:pt modelId="{AC324462-54E3-4D38-9035-404D4A7A8AAA}">
      <dgm:prSet/>
      <dgm:spPr/>
      <dgm:t>
        <a:bodyPr/>
        <a:lstStyle/>
        <a:p>
          <a:r>
            <a:rPr lang="en-US"/>
            <a:t>Internal Customers</a:t>
          </a:r>
        </a:p>
      </dgm:t>
    </dgm:pt>
    <dgm:pt modelId="{F261AC29-6956-49DA-8813-07CB9C38F8A1}" type="parTrans" cxnId="{F7826C5B-AE94-4861-B2C0-61D73D4EA714}">
      <dgm:prSet/>
      <dgm:spPr/>
      <dgm:t>
        <a:bodyPr/>
        <a:lstStyle/>
        <a:p>
          <a:endParaRPr lang="en-US"/>
        </a:p>
      </dgm:t>
    </dgm:pt>
    <dgm:pt modelId="{3856634E-8BEA-48B9-BF69-76FF49DCCF6D}" type="sibTrans" cxnId="{F7826C5B-AE94-4861-B2C0-61D73D4EA714}">
      <dgm:prSet/>
      <dgm:spPr/>
      <dgm:t>
        <a:bodyPr/>
        <a:lstStyle/>
        <a:p>
          <a:endParaRPr lang="en-US"/>
        </a:p>
      </dgm:t>
    </dgm:pt>
    <dgm:pt modelId="{423EC8B5-DA81-47F4-A330-61D1851FF77B}">
      <dgm:prSet/>
      <dgm:spPr/>
      <dgm:t>
        <a:bodyPr/>
        <a:lstStyle/>
        <a:p>
          <a:r>
            <a:rPr lang="en-US"/>
            <a:t>Cascading of Information</a:t>
          </a:r>
        </a:p>
      </dgm:t>
    </dgm:pt>
    <dgm:pt modelId="{EA1FD68B-FDD7-4C10-AD47-A4BFBF68E172}" type="parTrans" cxnId="{8DE87676-E4A4-4D21-BFA3-14C9EEBEE587}">
      <dgm:prSet/>
      <dgm:spPr/>
      <dgm:t>
        <a:bodyPr/>
        <a:lstStyle/>
        <a:p>
          <a:endParaRPr lang="en-US"/>
        </a:p>
      </dgm:t>
    </dgm:pt>
    <dgm:pt modelId="{383AD2CB-480A-4112-9500-0F9481611740}" type="sibTrans" cxnId="{8DE87676-E4A4-4D21-BFA3-14C9EEBEE587}">
      <dgm:prSet/>
      <dgm:spPr/>
      <dgm:t>
        <a:bodyPr/>
        <a:lstStyle/>
        <a:p>
          <a:endParaRPr lang="en-US"/>
        </a:p>
      </dgm:t>
    </dgm:pt>
    <dgm:pt modelId="{87DBDA26-CF8B-441D-A1AB-FB93220FF41E}">
      <dgm:prSet/>
      <dgm:spPr/>
      <dgm:t>
        <a:bodyPr/>
        <a:lstStyle/>
        <a:p>
          <a:r>
            <a:rPr lang="en-US"/>
            <a:t>Humanizing Finance</a:t>
          </a:r>
        </a:p>
      </dgm:t>
    </dgm:pt>
    <dgm:pt modelId="{075CDF82-1C6B-4E38-A36D-32DC3AD830C6}" type="parTrans" cxnId="{5CC14155-20FC-4EB4-9CDE-8A0F566E4F01}">
      <dgm:prSet/>
      <dgm:spPr/>
      <dgm:t>
        <a:bodyPr/>
        <a:lstStyle/>
        <a:p>
          <a:endParaRPr lang="en-US"/>
        </a:p>
      </dgm:t>
    </dgm:pt>
    <dgm:pt modelId="{3CECA80C-9164-4804-B32F-C7889B44018E}" type="sibTrans" cxnId="{5CC14155-20FC-4EB4-9CDE-8A0F566E4F01}">
      <dgm:prSet/>
      <dgm:spPr/>
      <dgm:t>
        <a:bodyPr/>
        <a:lstStyle/>
        <a:p>
          <a:endParaRPr lang="en-US"/>
        </a:p>
      </dgm:t>
    </dgm:pt>
    <dgm:pt modelId="{63448B90-7003-4643-BEA2-BE9C0B170B6C}" type="pres">
      <dgm:prSet presAssocID="{41956E90-C1EB-421D-BF0A-8DD981154030}" presName="compositeShape" presStyleCnt="0">
        <dgm:presLayoutVars>
          <dgm:chMax val="7"/>
          <dgm:dir/>
          <dgm:resizeHandles val="exact"/>
        </dgm:presLayoutVars>
      </dgm:prSet>
      <dgm:spPr/>
    </dgm:pt>
    <dgm:pt modelId="{2287A610-1F84-4ECC-BDEB-A06C8191079F}" type="pres">
      <dgm:prSet presAssocID="{41956E90-C1EB-421D-BF0A-8DD981154030}" presName="wedge1" presStyleLbl="node1" presStyleIdx="0" presStyleCnt="6"/>
      <dgm:spPr/>
    </dgm:pt>
    <dgm:pt modelId="{22A9DBEE-F620-4F0E-B521-E9217CEF9B9F}" type="pres">
      <dgm:prSet presAssocID="{41956E90-C1EB-421D-BF0A-8DD98115403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B7BD671-AD2E-4317-B9E3-66930E850E04}" type="pres">
      <dgm:prSet presAssocID="{41956E90-C1EB-421D-BF0A-8DD981154030}" presName="wedge2" presStyleLbl="node1" presStyleIdx="1" presStyleCnt="6"/>
      <dgm:spPr/>
    </dgm:pt>
    <dgm:pt modelId="{F7846078-F70F-481D-86F3-C9DDA9194D7F}" type="pres">
      <dgm:prSet presAssocID="{41956E90-C1EB-421D-BF0A-8DD98115403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A263C80-FB34-4BD0-8E8E-EA1D9C4EA25A}" type="pres">
      <dgm:prSet presAssocID="{41956E90-C1EB-421D-BF0A-8DD981154030}" presName="wedge3" presStyleLbl="node1" presStyleIdx="2" presStyleCnt="6"/>
      <dgm:spPr/>
    </dgm:pt>
    <dgm:pt modelId="{B8E5C913-60B0-4088-9FEF-1CC2D5C4FEEB}" type="pres">
      <dgm:prSet presAssocID="{41956E90-C1EB-421D-BF0A-8DD98115403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FA3C7AB-FD2E-4F23-BD7D-DAD4203ED1A9}" type="pres">
      <dgm:prSet presAssocID="{41956E90-C1EB-421D-BF0A-8DD981154030}" presName="wedge4" presStyleLbl="node1" presStyleIdx="3" presStyleCnt="6"/>
      <dgm:spPr/>
    </dgm:pt>
    <dgm:pt modelId="{4CDA064F-E8ED-427E-9E04-E0559A2BBF6C}" type="pres">
      <dgm:prSet presAssocID="{41956E90-C1EB-421D-BF0A-8DD98115403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60161DE-6363-45D2-890B-E0336515CA25}" type="pres">
      <dgm:prSet presAssocID="{41956E90-C1EB-421D-BF0A-8DD981154030}" presName="wedge5" presStyleLbl="node1" presStyleIdx="4" presStyleCnt="6"/>
      <dgm:spPr/>
    </dgm:pt>
    <dgm:pt modelId="{297D2F26-8251-45CB-A00E-97EE2215D41C}" type="pres">
      <dgm:prSet presAssocID="{41956E90-C1EB-421D-BF0A-8DD98115403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5F34F0-1CA0-44E9-8F1B-9C4D0E97D3FB}" type="pres">
      <dgm:prSet presAssocID="{41956E90-C1EB-421D-BF0A-8DD981154030}" presName="wedge6" presStyleLbl="node1" presStyleIdx="5" presStyleCnt="6"/>
      <dgm:spPr/>
    </dgm:pt>
    <dgm:pt modelId="{79436EA4-05BD-4008-86CC-6A0742F216B8}" type="pres">
      <dgm:prSet presAssocID="{41956E90-C1EB-421D-BF0A-8DD98115403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A97FB19-4FDB-488B-ACFE-F5C788B9678B}" type="presOf" srcId="{AC324462-54E3-4D38-9035-404D4A7A8AAA}" destId="{CFA3C7AB-FD2E-4F23-BD7D-DAD4203ED1A9}" srcOrd="0" destOrd="0" presId="urn:microsoft.com/office/officeart/2005/8/layout/chart3"/>
    <dgm:cxn modelId="{6E65F024-DABD-4169-AD06-431D3A54382C}" type="presOf" srcId="{87DBDA26-CF8B-441D-A1AB-FB93220FF41E}" destId="{935F34F0-1CA0-44E9-8F1B-9C4D0E97D3FB}" srcOrd="0" destOrd="0" presId="urn:microsoft.com/office/officeart/2005/8/layout/chart3"/>
    <dgm:cxn modelId="{F6F5F626-7F2E-4F0E-90FE-37808398571F}" type="presOf" srcId="{423EC8B5-DA81-47F4-A330-61D1851FF77B}" destId="{297D2F26-8251-45CB-A00E-97EE2215D41C}" srcOrd="1" destOrd="0" presId="urn:microsoft.com/office/officeart/2005/8/layout/chart3"/>
    <dgm:cxn modelId="{65F52D29-A5B7-40A7-B216-FF7EC32700D5}" type="presOf" srcId="{AC324462-54E3-4D38-9035-404D4A7A8AAA}" destId="{4CDA064F-E8ED-427E-9E04-E0559A2BBF6C}" srcOrd="1" destOrd="0" presId="urn:microsoft.com/office/officeart/2005/8/layout/chart3"/>
    <dgm:cxn modelId="{1BF6D03C-76B9-4136-871D-CFB48CD683E1}" type="presOf" srcId="{3F193AAB-40BF-4344-86B5-A80ADBBF57D5}" destId="{2287A610-1F84-4ECC-BDEB-A06C8191079F}" srcOrd="0" destOrd="0" presId="urn:microsoft.com/office/officeart/2005/8/layout/chart3"/>
    <dgm:cxn modelId="{F7826C5B-AE94-4861-B2C0-61D73D4EA714}" srcId="{41956E90-C1EB-421D-BF0A-8DD981154030}" destId="{AC324462-54E3-4D38-9035-404D4A7A8AAA}" srcOrd="3" destOrd="0" parTransId="{F261AC29-6956-49DA-8813-07CB9C38F8A1}" sibTransId="{3856634E-8BEA-48B9-BF69-76FF49DCCF6D}"/>
    <dgm:cxn modelId="{530BCC47-5BA8-4EC4-819E-071F547D87E0}" type="presOf" srcId="{FBEF6F3F-B110-479B-BBCF-2021B84EDACE}" destId="{5B7BD671-AD2E-4317-B9E3-66930E850E04}" srcOrd="0" destOrd="0" presId="urn:microsoft.com/office/officeart/2005/8/layout/chart3"/>
    <dgm:cxn modelId="{5EF1386D-DA80-4036-ABCD-4EA5E3D967F1}" type="presOf" srcId="{87DBDA26-CF8B-441D-A1AB-FB93220FF41E}" destId="{79436EA4-05BD-4008-86CC-6A0742F216B8}" srcOrd="1" destOrd="0" presId="urn:microsoft.com/office/officeart/2005/8/layout/chart3"/>
    <dgm:cxn modelId="{8E9C0170-683E-448F-92E5-20629B0D24E2}" srcId="{41956E90-C1EB-421D-BF0A-8DD981154030}" destId="{8C1BE21C-6B5E-4C96-84E0-C36395C5FAA3}" srcOrd="2" destOrd="0" parTransId="{E27F17BC-7223-493D-93D5-EA80E141472C}" sibTransId="{AB743F40-D66B-4CCD-A8B7-24B3C4319910}"/>
    <dgm:cxn modelId="{957E1973-CDB2-4226-AA06-396BC8F18D37}" srcId="{41956E90-C1EB-421D-BF0A-8DD981154030}" destId="{FBEF6F3F-B110-479B-BBCF-2021B84EDACE}" srcOrd="1" destOrd="0" parTransId="{AA38328B-CBC7-4155-B548-7142A6BF3FBB}" sibTransId="{D439AAD8-12C6-446D-8349-B32F74F75EB9}"/>
    <dgm:cxn modelId="{5CC14155-20FC-4EB4-9CDE-8A0F566E4F01}" srcId="{41956E90-C1EB-421D-BF0A-8DD981154030}" destId="{87DBDA26-CF8B-441D-A1AB-FB93220FF41E}" srcOrd="5" destOrd="0" parTransId="{075CDF82-1C6B-4E38-A36D-32DC3AD830C6}" sibTransId="{3CECA80C-9164-4804-B32F-C7889B44018E}"/>
    <dgm:cxn modelId="{8DE87676-E4A4-4D21-BFA3-14C9EEBEE587}" srcId="{41956E90-C1EB-421D-BF0A-8DD981154030}" destId="{423EC8B5-DA81-47F4-A330-61D1851FF77B}" srcOrd="4" destOrd="0" parTransId="{EA1FD68B-FDD7-4C10-AD47-A4BFBF68E172}" sibTransId="{383AD2CB-480A-4112-9500-0F9481611740}"/>
    <dgm:cxn modelId="{BC5CBC88-6D77-40ED-A0E7-F524C7C6C3A4}" type="presOf" srcId="{423EC8B5-DA81-47F4-A330-61D1851FF77B}" destId="{B60161DE-6363-45D2-890B-E0336515CA25}" srcOrd="0" destOrd="0" presId="urn:microsoft.com/office/officeart/2005/8/layout/chart3"/>
    <dgm:cxn modelId="{EBB4708F-2E9D-4B6A-AC10-B1613F7B7BB7}" type="presOf" srcId="{3F193AAB-40BF-4344-86B5-A80ADBBF57D5}" destId="{22A9DBEE-F620-4F0E-B521-E9217CEF9B9F}" srcOrd="1" destOrd="0" presId="urn:microsoft.com/office/officeart/2005/8/layout/chart3"/>
    <dgm:cxn modelId="{34C406B2-6BF1-4B7B-8D62-CE9E57B5637C}" srcId="{41956E90-C1EB-421D-BF0A-8DD981154030}" destId="{3F193AAB-40BF-4344-86B5-A80ADBBF57D5}" srcOrd="0" destOrd="0" parTransId="{928AA9FD-7D63-42CF-9167-1474B856CCB2}" sibTransId="{49E718E6-259E-46D9-A05A-31476785FF2F}"/>
    <dgm:cxn modelId="{D25E88B4-4051-4E27-A67C-A0497B89FD83}" type="presOf" srcId="{8C1BE21C-6B5E-4C96-84E0-C36395C5FAA3}" destId="{0A263C80-FB34-4BD0-8E8E-EA1D9C4EA25A}" srcOrd="0" destOrd="0" presId="urn:microsoft.com/office/officeart/2005/8/layout/chart3"/>
    <dgm:cxn modelId="{DF3EE6F0-2FBF-448D-9DEA-7196E14EA912}" type="presOf" srcId="{8C1BE21C-6B5E-4C96-84E0-C36395C5FAA3}" destId="{B8E5C913-60B0-4088-9FEF-1CC2D5C4FEEB}" srcOrd="1" destOrd="0" presId="urn:microsoft.com/office/officeart/2005/8/layout/chart3"/>
    <dgm:cxn modelId="{91826CF5-8346-49EC-B2B7-33F1093DA55E}" type="presOf" srcId="{FBEF6F3F-B110-479B-BBCF-2021B84EDACE}" destId="{F7846078-F70F-481D-86F3-C9DDA9194D7F}" srcOrd="1" destOrd="0" presId="urn:microsoft.com/office/officeart/2005/8/layout/chart3"/>
    <dgm:cxn modelId="{87758EF8-D415-432A-A18A-A19B9949D74F}" type="presOf" srcId="{41956E90-C1EB-421D-BF0A-8DD981154030}" destId="{63448B90-7003-4643-BEA2-BE9C0B170B6C}" srcOrd="0" destOrd="0" presId="urn:microsoft.com/office/officeart/2005/8/layout/chart3"/>
    <dgm:cxn modelId="{8986E2A8-7C7B-45D6-9CDE-0FC351C3A195}" type="presParOf" srcId="{63448B90-7003-4643-BEA2-BE9C0B170B6C}" destId="{2287A610-1F84-4ECC-BDEB-A06C8191079F}" srcOrd="0" destOrd="0" presId="urn:microsoft.com/office/officeart/2005/8/layout/chart3"/>
    <dgm:cxn modelId="{69BD8EDB-1738-42D3-9564-2C6D1D534F5C}" type="presParOf" srcId="{63448B90-7003-4643-BEA2-BE9C0B170B6C}" destId="{22A9DBEE-F620-4F0E-B521-E9217CEF9B9F}" srcOrd="1" destOrd="0" presId="urn:microsoft.com/office/officeart/2005/8/layout/chart3"/>
    <dgm:cxn modelId="{E74F5478-414B-4A4F-9D89-D9FB0A3B67B6}" type="presParOf" srcId="{63448B90-7003-4643-BEA2-BE9C0B170B6C}" destId="{5B7BD671-AD2E-4317-B9E3-66930E850E04}" srcOrd="2" destOrd="0" presId="urn:microsoft.com/office/officeart/2005/8/layout/chart3"/>
    <dgm:cxn modelId="{528CA02E-DBC0-4C37-A4DA-63EC0DCFF59B}" type="presParOf" srcId="{63448B90-7003-4643-BEA2-BE9C0B170B6C}" destId="{F7846078-F70F-481D-86F3-C9DDA9194D7F}" srcOrd="3" destOrd="0" presId="urn:microsoft.com/office/officeart/2005/8/layout/chart3"/>
    <dgm:cxn modelId="{6CBA9DED-10F9-40AA-BF92-E7C8CF4467FF}" type="presParOf" srcId="{63448B90-7003-4643-BEA2-BE9C0B170B6C}" destId="{0A263C80-FB34-4BD0-8E8E-EA1D9C4EA25A}" srcOrd="4" destOrd="0" presId="urn:microsoft.com/office/officeart/2005/8/layout/chart3"/>
    <dgm:cxn modelId="{20B00050-335A-4FCD-85C4-F163BAFDFB55}" type="presParOf" srcId="{63448B90-7003-4643-BEA2-BE9C0B170B6C}" destId="{B8E5C913-60B0-4088-9FEF-1CC2D5C4FEEB}" srcOrd="5" destOrd="0" presId="urn:microsoft.com/office/officeart/2005/8/layout/chart3"/>
    <dgm:cxn modelId="{8A71144D-145B-466A-97FC-4AFB46689F74}" type="presParOf" srcId="{63448B90-7003-4643-BEA2-BE9C0B170B6C}" destId="{CFA3C7AB-FD2E-4F23-BD7D-DAD4203ED1A9}" srcOrd="6" destOrd="0" presId="urn:microsoft.com/office/officeart/2005/8/layout/chart3"/>
    <dgm:cxn modelId="{0F11CB02-38C2-4ED6-943D-FFDFFDED650A}" type="presParOf" srcId="{63448B90-7003-4643-BEA2-BE9C0B170B6C}" destId="{4CDA064F-E8ED-427E-9E04-E0559A2BBF6C}" srcOrd="7" destOrd="0" presId="urn:microsoft.com/office/officeart/2005/8/layout/chart3"/>
    <dgm:cxn modelId="{E5EC49DB-15A2-44ED-A446-47E7DB58EB38}" type="presParOf" srcId="{63448B90-7003-4643-BEA2-BE9C0B170B6C}" destId="{B60161DE-6363-45D2-890B-E0336515CA25}" srcOrd="8" destOrd="0" presId="urn:microsoft.com/office/officeart/2005/8/layout/chart3"/>
    <dgm:cxn modelId="{3A9660F4-B690-4FE9-BF83-58DF00EEE5C3}" type="presParOf" srcId="{63448B90-7003-4643-BEA2-BE9C0B170B6C}" destId="{297D2F26-8251-45CB-A00E-97EE2215D41C}" srcOrd="9" destOrd="0" presId="urn:microsoft.com/office/officeart/2005/8/layout/chart3"/>
    <dgm:cxn modelId="{B20D2B7F-9000-4FCE-8F75-6DB9A9412841}" type="presParOf" srcId="{63448B90-7003-4643-BEA2-BE9C0B170B6C}" destId="{935F34F0-1CA0-44E9-8F1B-9C4D0E97D3FB}" srcOrd="10" destOrd="0" presId="urn:microsoft.com/office/officeart/2005/8/layout/chart3"/>
    <dgm:cxn modelId="{46536406-FC33-43AF-822D-BC869A33E6C8}" type="presParOf" srcId="{63448B90-7003-4643-BEA2-BE9C0B170B6C}" destId="{79436EA4-05BD-4008-86CC-6A0742F216B8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20954-87DE-4C6E-B2D8-A481BE83282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288B03-48EC-4963-9CA6-6EADAD5829E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Conduct Market Research</a:t>
          </a:r>
        </a:p>
      </dgm:t>
    </dgm:pt>
    <dgm:pt modelId="{2EA17E5F-6708-4E20-98DB-CAB6D2B11C76}" type="parTrans" cxnId="{F885F59D-322E-4FC4-AFE6-710097D67CBE}">
      <dgm:prSet/>
      <dgm:spPr/>
      <dgm:t>
        <a:bodyPr/>
        <a:lstStyle/>
        <a:p>
          <a:endParaRPr lang="en-US"/>
        </a:p>
      </dgm:t>
    </dgm:pt>
    <dgm:pt modelId="{F212B3E1-2932-4F12-8C7B-6F3AF0EDBBC4}" type="sibTrans" cxnId="{F885F59D-322E-4FC4-AFE6-710097D67CBE}">
      <dgm:prSet/>
      <dgm:spPr/>
      <dgm:t>
        <a:bodyPr/>
        <a:lstStyle/>
        <a:p>
          <a:endParaRPr lang="en-US"/>
        </a:p>
      </dgm:t>
    </dgm:pt>
    <dgm:pt modelId="{8151E362-A2DD-441D-ACA1-0F68A23CB76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Expansion Model</a:t>
          </a:r>
        </a:p>
      </dgm:t>
    </dgm:pt>
    <dgm:pt modelId="{5D8E3411-3943-48FF-A712-549B04BCC6FD}" type="parTrans" cxnId="{1CD4D369-7E8C-44A2-9844-7389BE3367EE}">
      <dgm:prSet/>
      <dgm:spPr/>
      <dgm:t>
        <a:bodyPr/>
        <a:lstStyle/>
        <a:p>
          <a:endParaRPr lang="en-US"/>
        </a:p>
      </dgm:t>
    </dgm:pt>
    <dgm:pt modelId="{9E50B9A8-2945-404C-B880-65EB536979DF}" type="sibTrans" cxnId="{1CD4D369-7E8C-44A2-9844-7389BE3367EE}">
      <dgm:prSet/>
      <dgm:spPr/>
      <dgm:t>
        <a:bodyPr/>
        <a:lstStyle/>
        <a:p>
          <a:endParaRPr lang="en-US"/>
        </a:p>
      </dgm:t>
    </dgm:pt>
    <dgm:pt modelId="{BFF8CFDF-F482-468C-8F53-8B2B6408ED1C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Local Regulations</a:t>
          </a:r>
        </a:p>
      </dgm:t>
    </dgm:pt>
    <dgm:pt modelId="{7E722D25-1E9C-41F4-8251-4E700B968142}" type="parTrans" cxnId="{75E90154-74FA-4DDC-A098-128768D9337E}">
      <dgm:prSet/>
      <dgm:spPr/>
      <dgm:t>
        <a:bodyPr/>
        <a:lstStyle/>
        <a:p>
          <a:endParaRPr lang="en-US"/>
        </a:p>
      </dgm:t>
    </dgm:pt>
    <dgm:pt modelId="{AD1242A5-1464-4627-89D8-6BC93F4C3FC2}" type="sibTrans" cxnId="{75E90154-74FA-4DDC-A098-128768D9337E}">
      <dgm:prSet/>
      <dgm:spPr/>
      <dgm:t>
        <a:bodyPr/>
        <a:lstStyle/>
        <a:p>
          <a:endParaRPr lang="en-US"/>
        </a:p>
      </dgm:t>
    </dgm:pt>
    <dgm:pt modelId="{934ED7B5-1B20-45CD-B065-1845876ED7D3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Risk Management </a:t>
          </a:r>
        </a:p>
      </dgm:t>
    </dgm:pt>
    <dgm:pt modelId="{1D1BFFE1-6C47-4E10-AB7B-4CDB65595732}" type="parTrans" cxnId="{37F6C7E5-155B-4BAD-92FB-4CF6CCF8801B}">
      <dgm:prSet/>
      <dgm:spPr/>
      <dgm:t>
        <a:bodyPr/>
        <a:lstStyle/>
        <a:p>
          <a:endParaRPr lang="en-US"/>
        </a:p>
      </dgm:t>
    </dgm:pt>
    <dgm:pt modelId="{27D08BCF-00C2-4372-B7C9-DB14BB8C2C4C}" type="sibTrans" cxnId="{37F6C7E5-155B-4BAD-92FB-4CF6CCF8801B}">
      <dgm:prSet/>
      <dgm:spPr/>
      <dgm:t>
        <a:bodyPr/>
        <a:lstStyle/>
        <a:p>
          <a:endParaRPr lang="en-US"/>
        </a:p>
      </dgm:t>
    </dgm:pt>
    <dgm:pt modelId="{ADAE2248-3502-4D3D-B775-0EAB254337EC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Availability of Talent</a:t>
          </a:r>
        </a:p>
      </dgm:t>
    </dgm:pt>
    <dgm:pt modelId="{BEACB267-9EEF-493F-B7E7-CE2FAF4C1A7B}" type="parTrans" cxnId="{8060C0ED-D791-45E3-93FA-7F7DEC67806E}">
      <dgm:prSet/>
      <dgm:spPr/>
      <dgm:t>
        <a:bodyPr/>
        <a:lstStyle/>
        <a:p>
          <a:endParaRPr lang="en-US"/>
        </a:p>
      </dgm:t>
    </dgm:pt>
    <dgm:pt modelId="{4436EEB9-C0E0-49C7-8E18-3ECB4FE4BF32}" type="sibTrans" cxnId="{8060C0ED-D791-45E3-93FA-7F7DEC67806E}">
      <dgm:prSet/>
      <dgm:spPr/>
      <dgm:t>
        <a:bodyPr/>
        <a:lstStyle/>
        <a:p>
          <a:endParaRPr lang="en-US"/>
        </a:p>
      </dgm:t>
    </dgm:pt>
    <dgm:pt modelId="{E792891C-9E0A-4503-B50D-C40AE4C6CD36}" type="pres">
      <dgm:prSet presAssocID="{92320954-87DE-4C6E-B2D8-A481BE83282D}" presName="root" presStyleCnt="0">
        <dgm:presLayoutVars>
          <dgm:dir/>
          <dgm:resizeHandles val="exact"/>
        </dgm:presLayoutVars>
      </dgm:prSet>
      <dgm:spPr/>
    </dgm:pt>
    <dgm:pt modelId="{28BEC9B2-10B4-46B4-BC37-6102F02F4E13}" type="pres">
      <dgm:prSet presAssocID="{16288B03-48EC-4963-9CA6-6EADAD5829EE}" presName="compNode" presStyleCnt="0"/>
      <dgm:spPr/>
    </dgm:pt>
    <dgm:pt modelId="{6E5CF0C2-210C-4888-A2E3-A67A42FFD03D}" type="pres">
      <dgm:prSet presAssocID="{16288B03-48EC-4963-9CA6-6EADAD5829EE}" presName="iconBgRect" presStyleLbl="bgShp" presStyleIdx="0" presStyleCnt="5"/>
      <dgm:spPr/>
    </dgm:pt>
    <dgm:pt modelId="{ACF4CA02-1EF3-4754-B3C0-79E8217B02D6}" type="pres">
      <dgm:prSet presAssocID="{16288B03-48EC-4963-9CA6-6EADAD5829E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3C8A2D6-CA10-48F7-A93A-2BD3571FF038}" type="pres">
      <dgm:prSet presAssocID="{16288B03-48EC-4963-9CA6-6EADAD5829EE}" presName="spaceRect" presStyleCnt="0"/>
      <dgm:spPr/>
    </dgm:pt>
    <dgm:pt modelId="{8B8885B2-7CF8-4E51-A072-D67F3FDBC922}" type="pres">
      <dgm:prSet presAssocID="{16288B03-48EC-4963-9CA6-6EADAD5829EE}" presName="textRect" presStyleLbl="revTx" presStyleIdx="0" presStyleCnt="5">
        <dgm:presLayoutVars>
          <dgm:chMax val="1"/>
          <dgm:chPref val="1"/>
        </dgm:presLayoutVars>
      </dgm:prSet>
      <dgm:spPr/>
    </dgm:pt>
    <dgm:pt modelId="{C78A4F85-FA7C-43EF-AB42-ABD5F015E2A6}" type="pres">
      <dgm:prSet presAssocID="{F212B3E1-2932-4F12-8C7B-6F3AF0EDBBC4}" presName="sibTrans" presStyleCnt="0"/>
      <dgm:spPr/>
    </dgm:pt>
    <dgm:pt modelId="{DE3A5635-DED4-4753-8C33-2E724D0C2029}" type="pres">
      <dgm:prSet presAssocID="{8151E362-A2DD-441D-ACA1-0F68A23CB76E}" presName="compNode" presStyleCnt="0"/>
      <dgm:spPr/>
    </dgm:pt>
    <dgm:pt modelId="{384AB176-6173-463C-BD3D-F199A982730B}" type="pres">
      <dgm:prSet presAssocID="{8151E362-A2DD-441D-ACA1-0F68A23CB76E}" presName="iconBgRect" presStyleLbl="bgShp" presStyleIdx="1" presStyleCnt="5"/>
      <dgm:spPr/>
    </dgm:pt>
    <dgm:pt modelId="{6A960346-62D7-4252-938B-E3684D715948}" type="pres">
      <dgm:prSet presAssocID="{8151E362-A2DD-441D-ACA1-0F68A23CB76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734A328-CB55-4272-8C70-BEA544D1706D}" type="pres">
      <dgm:prSet presAssocID="{8151E362-A2DD-441D-ACA1-0F68A23CB76E}" presName="spaceRect" presStyleCnt="0"/>
      <dgm:spPr/>
    </dgm:pt>
    <dgm:pt modelId="{1F24A843-C492-4850-B140-50453FAAA44E}" type="pres">
      <dgm:prSet presAssocID="{8151E362-A2DD-441D-ACA1-0F68A23CB76E}" presName="textRect" presStyleLbl="revTx" presStyleIdx="1" presStyleCnt="5">
        <dgm:presLayoutVars>
          <dgm:chMax val="1"/>
          <dgm:chPref val="1"/>
        </dgm:presLayoutVars>
      </dgm:prSet>
      <dgm:spPr/>
    </dgm:pt>
    <dgm:pt modelId="{7C161DAE-6FA3-475B-A3FD-FA3511DD8A4A}" type="pres">
      <dgm:prSet presAssocID="{9E50B9A8-2945-404C-B880-65EB536979DF}" presName="sibTrans" presStyleCnt="0"/>
      <dgm:spPr/>
    </dgm:pt>
    <dgm:pt modelId="{943369E3-72A1-4E4C-9FD4-8014490206B9}" type="pres">
      <dgm:prSet presAssocID="{BFF8CFDF-F482-468C-8F53-8B2B6408ED1C}" presName="compNode" presStyleCnt="0"/>
      <dgm:spPr/>
    </dgm:pt>
    <dgm:pt modelId="{AFB8C2AE-492A-48EC-ABAC-0AEC71655D94}" type="pres">
      <dgm:prSet presAssocID="{BFF8CFDF-F482-468C-8F53-8B2B6408ED1C}" presName="iconBgRect" presStyleLbl="bgShp" presStyleIdx="2" presStyleCnt="5"/>
      <dgm:spPr/>
    </dgm:pt>
    <dgm:pt modelId="{C144ACC3-53FA-4A62-A986-40BA62E55FDA}" type="pres">
      <dgm:prSet presAssocID="{BFF8CFDF-F482-468C-8F53-8B2B6408ED1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DF75757-F111-4176-A603-D9FED4C68950}" type="pres">
      <dgm:prSet presAssocID="{BFF8CFDF-F482-468C-8F53-8B2B6408ED1C}" presName="spaceRect" presStyleCnt="0"/>
      <dgm:spPr/>
    </dgm:pt>
    <dgm:pt modelId="{D78FD1AF-C211-4946-88AA-B7050E8A7BAD}" type="pres">
      <dgm:prSet presAssocID="{BFF8CFDF-F482-468C-8F53-8B2B6408ED1C}" presName="textRect" presStyleLbl="revTx" presStyleIdx="2" presStyleCnt="5">
        <dgm:presLayoutVars>
          <dgm:chMax val="1"/>
          <dgm:chPref val="1"/>
        </dgm:presLayoutVars>
      </dgm:prSet>
      <dgm:spPr/>
    </dgm:pt>
    <dgm:pt modelId="{EACBEE2E-AB96-4843-BD7B-29C54820B493}" type="pres">
      <dgm:prSet presAssocID="{AD1242A5-1464-4627-89D8-6BC93F4C3FC2}" presName="sibTrans" presStyleCnt="0"/>
      <dgm:spPr/>
    </dgm:pt>
    <dgm:pt modelId="{20FF2C07-30D1-42BC-BFF7-03582F4913FD}" type="pres">
      <dgm:prSet presAssocID="{934ED7B5-1B20-45CD-B065-1845876ED7D3}" presName="compNode" presStyleCnt="0"/>
      <dgm:spPr/>
    </dgm:pt>
    <dgm:pt modelId="{2998E5C4-81E4-4342-83D7-E08A98E44A18}" type="pres">
      <dgm:prSet presAssocID="{934ED7B5-1B20-45CD-B065-1845876ED7D3}" presName="iconBgRect" presStyleLbl="bgShp" presStyleIdx="3" presStyleCnt="5"/>
      <dgm:spPr/>
    </dgm:pt>
    <dgm:pt modelId="{16CAC226-6A8A-4C4C-AC51-7574DFD87245}" type="pres">
      <dgm:prSet presAssocID="{934ED7B5-1B20-45CD-B065-1845876ED7D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349A084-41A0-4A64-92C7-B5FE20FDEAD4}" type="pres">
      <dgm:prSet presAssocID="{934ED7B5-1B20-45CD-B065-1845876ED7D3}" presName="spaceRect" presStyleCnt="0"/>
      <dgm:spPr/>
    </dgm:pt>
    <dgm:pt modelId="{DAD19D4D-EEEE-4FCC-89DA-FE925800F5C6}" type="pres">
      <dgm:prSet presAssocID="{934ED7B5-1B20-45CD-B065-1845876ED7D3}" presName="textRect" presStyleLbl="revTx" presStyleIdx="3" presStyleCnt="5">
        <dgm:presLayoutVars>
          <dgm:chMax val="1"/>
          <dgm:chPref val="1"/>
        </dgm:presLayoutVars>
      </dgm:prSet>
      <dgm:spPr/>
    </dgm:pt>
    <dgm:pt modelId="{40E795D5-C10C-4AED-A477-B872FF008A78}" type="pres">
      <dgm:prSet presAssocID="{27D08BCF-00C2-4372-B7C9-DB14BB8C2C4C}" presName="sibTrans" presStyleCnt="0"/>
      <dgm:spPr/>
    </dgm:pt>
    <dgm:pt modelId="{EA3A67F5-62AA-480A-8923-8FD8A01CBACD}" type="pres">
      <dgm:prSet presAssocID="{ADAE2248-3502-4D3D-B775-0EAB254337EC}" presName="compNode" presStyleCnt="0"/>
      <dgm:spPr/>
    </dgm:pt>
    <dgm:pt modelId="{DF7E5D9D-1122-4757-B62B-99189C16AD9C}" type="pres">
      <dgm:prSet presAssocID="{ADAE2248-3502-4D3D-B775-0EAB254337EC}" presName="iconBgRect" presStyleLbl="bgShp" presStyleIdx="4" presStyleCnt="5"/>
      <dgm:spPr/>
    </dgm:pt>
    <dgm:pt modelId="{9F9DE23B-AEC4-4CAC-BBA0-554E9366C0EF}" type="pres">
      <dgm:prSet presAssocID="{ADAE2248-3502-4D3D-B775-0EAB254337E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4C29B50-5F8A-4B0A-8DF6-50CE3D695DBB}" type="pres">
      <dgm:prSet presAssocID="{ADAE2248-3502-4D3D-B775-0EAB254337EC}" presName="spaceRect" presStyleCnt="0"/>
      <dgm:spPr/>
    </dgm:pt>
    <dgm:pt modelId="{A21EE1A0-41CD-45F6-A3F3-A4AB5442DF92}" type="pres">
      <dgm:prSet presAssocID="{ADAE2248-3502-4D3D-B775-0EAB254337E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C8DBB28-DF3B-4850-B89E-CE781F96AD26}" type="presOf" srcId="{16288B03-48EC-4963-9CA6-6EADAD5829EE}" destId="{8B8885B2-7CF8-4E51-A072-D67F3FDBC922}" srcOrd="0" destOrd="0" presId="urn:microsoft.com/office/officeart/2018/5/layout/IconCircleLabelList"/>
    <dgm:cxn modelId="{CC5DEA3A-BE40-4768-9401-B2BE56CF6143}" type="presOf" srcId="{8151E362-A2DD-441D-ACA1-0F68A23CB76E}" destId="{1F24A843-C492-4850-B140-50453FAAA44E}" srcOrd="0" destOrd="0" presId="urn:microsoft.com/office/officeart/2018/5/layout/IconCircleLabelList"/>
    <dgm:cxn modelId="{E362EF3C-148B-4520-8CAE-CF890246C55A}" type="presOf" srcId="{934ED7B5-1B20-45CD-B065-1845876ED7D3}" destId="{DAD19D4D-EEEE-4FCC-89DA-FE925800F5C6}" srcOrd="0" destOrd="0" presId="urn:microsoft.com/office/officeart/2018/5/layout/IconCircleLabelList"/>
    <dgm:cxn modelId="{1CD4D369-7E8C-44A2-9844-7389BE3367EE}" srcId="{92320954-87DE-4C6E-B2D8-A481BE83282D}" destId="{8151E362-A2DD-441D-ACA1-0F68A23CB76E}" srcOrd="1" destOrd="0" parTransId="{5D8E3411-3943-48FF-A712-549B04BCC6FD}" sibTransId="{9E50B9A8-2945-404C-B880-65EB536979DF}"/>
    <dgm:cxn modelId="{FC56D273-01F5-43B0-9DC4-CB33AA54BF9B}" type="presOf" srcId="{ADAE2248-3502-4D3D-B775-0EAB254337EC}" destId="{A21EE1A0-41CD-45F6-A3F3-A4AB5442DF92}" srcOrd="0" destOrd="0" presId="urn:microsoft.com/office/officeart/2018/5/layout/IconCircleLabelList"/>
    <dgm:cxn modelId="{75E90154-74FA-4DDC-A098-128768D9337E}" srcId="{92320954-87DE-4C6E-B2D8-A481BE83282D}" destId="{BFF8CFDF-F482-468C-8F53-8B2B6408ED1C}" srcOrd="2" destOrd="0" parTransId="{7E722D25-1E9C-41F4-8251-4E700B968142}" sibTransId="{AD1242A5-1464-4627-89D8-6BC93F4C3FC2}"/>
    <dgm:cxn modelId="{F885F59D-322E-4FC4-AFE6-710097D67CBE}" srcId="{92320954-87DE-4C6E-B2D8-A481BE83282D}" destId="{16288B03-48EC-4963-9CA6-6EADAD5829EE}" srcOrd="0" destOrd="0" parTransId="{2EA17E5F-6708-4E20-98DB-CAB6D2B11C76}" sibTransId="{F212B3E1-2932-4F12-8C7B-6F3AF0EDBBC4}"/>
    <dgm:cxn modelId="{902B2BA9-8EEE-4E7E-8C56-9F21EFE318B9}" type="presOf" srcId="{92320954-87DE-4C6E-B2D8-A481BE83282D}" destId="{E792891C-9E0A-4503-B50D-C40AE4C6CD36}" srcOrd="0" destOrd="0" presId="urn:microsoft.com/office/officeart/2018/5/layout/IconCircleLabelList"/>
    <dgm:cxn modelId="{2C2CEDB0-A3FA-4B03-B306-6E6D57C1CECB}" type="presOf" srcId="{BFF8CFDF-F482-468C-8F53-8B2B6408ED1C}" destId="{D78FD1AF-C211-4946-88AA-B7050E8A7BAD}" srcOrd="0" destOrd="0" presId="urn:microsoft.com/office/officeart/2018/5/layout/IconCircleLabelList"/>
    <dgm:cxn modelId="{37F6C7E5-155B-4BAD-92FB-4CF6CCF8801B}" srcId="{92320954-87DE-4C6E-B2D8-A481BE83282D}" destId="{934ED7B5-1B20-45CD-B065-1845876ED7D3}" srcOrd="3" destOrd="0" parTransId="{1D1BFFE1-6C47-4E10-AB7B-4CDB65595732}" sibTransId="{27D08BCF-00C2-4372-B7C9-DB14BB8C2C4C}"/>
    <dgm:cxn modelId="{8060C0ED-D791-45E3-93FA-7F7DEC67806E}" srcId="{92320954-87DE-4C6E-B2D8-A481BE83282D}" destId="{ADAE2248-3502-4D3D-B775-0EAB254337EC}" srcOrd="4" destOrd="0" parTransId="{BEACB267-9EEF-493F-B7E7-CE2FAF4C1A7B}" sibTransId="{4436EEB9-C0E0-49C7-8E18-3ECB4FE4BF32}"/>
    <dgm:cxn modelId="{CE9420B9-2997-436A-A4BB-02582DFE3F44}" type="presParOf" srcId="{E792891C-9E0A-4503-B50D-C40AE4C6CD36}" destId="{28BEC9B2-10B4-46B4-BC37-6102F02F4E13}" srcOrd="0" destOrd="0" presId="urn:microsoft.com/office/officeart/2018/5/layout/IconCircleLabelList"/>
    <dgm:cxn modelId="{35605F01-CCD9-4FDB-B54F-A57F99FC4076}" type="presParOf" srcId="{28BEC9B2-10B4-46B4-BC37-6102F02F4E13}" destId="{6E5CF0C2-210C-4888-A2E3-A67A42FFD03D}" srcOrd="0" destOrd="0" presId="urn:microsoft.com/office/officeart/2018/5/layout/IconCircleLabelList"/>
    <dgm:cxn modelId="{FDCB7DC6-647C-4AAD-BDC6-262A6416E533}" type="presParOf" srcId="{28BEC9B2-10B4-46B4-BC37-6102F02F4E13}" destId="{ACF4CA02-1EF3-4754-B3C0-79E8217B02D6}" srcOrd="1" destOrd="0" presId="urn:microsoft.com/office/officeart/2018/5/layout/IconCircleLabelList"/>
    <dgm:cxn modelId="{1CD760EC-BBE2-4EC6-AC8E-73CEE28AFB5A}" type="presParOf" srcId="{28BEC9B2-10B4-46B4-BC37-6102F02F4E13}" destId="{03C8A2D6-CA10-48F7-A93A-2BD3571FF038}" srcOrd="2" destOrd="0" presId="urn:microsoft.com/office/officeart/2018/5/layout/IconCircleLabelList"/>
    <dgm:cxn modelId="{296CF467-967D-4C37-ABDB-0E3894836355}" type="presParOf" srcId="{28BEC9B2-10B4-46B4-BC37-6102F02F4E13}" destId="{8B8885B2-7CF8-4E51-A072-D67F3FDBC922}" srcOrd="3" destOrd="0" presId="urn:microsoft.com/office/officeart/2018/5/layout/IconCircleLabelList"/>
    <dgm:cxn modelId="{F24AB9DD-9405-4E61-97CE-C28254287675}" type="presParOf" srcId="{E792891C-9E0A-4503-B50D-C40AE4C6CD36}" destId="{C78A4F85-FA7C-43EF-AB42-ABD5F015E2A6}" srcOrd="1" destOrd="0" presId="urn:microsoft.com/office/officeart/2018/5/layout/IconCircleLabelList"/>
    <dgm:cxn modelId="{4FFF583B-75E6-44C4-8EAD-601EAE717AD3}" type="presParOf" srcId="{E792891C-9E0A-4503-B50D-C40AE4C6CD36}" destId="{DE3A5635-DED4-4753-8C33-2E724D0C2029}" srcOrd="2" destOrd="0" presId="urn:microsoft.com/office/officeart/2018/5/layout/IconCircleLabelList"/>
    <dgm:cxn modelId="{21820702-592B-4CA2-A927-7192820AA2A1}" type="presParOf" srcId="{DE3A5635-DED4-4753-8C33-2E724D0C2029}" destId="{384AB176-6173-463C-BD3D-F199A982730B}" srcOrd="0" destOrd="0" presId="urn:microsoft.com/office/officeart/2018/5/layout/IconCircleLabelList"/>
    <dgm:cxn modelId="{19D99A61-B1BF-4EB6-9AB6-59677B59D38D}" type="presParOf" srcId="{DE3A5635-DED4-4753-8C33-2E724D0C2029}" destId="{6A960346-62D7-4252-938B-E3684D715948}" srcOrd="1" destOrd="0" presId="urn:microsoft.com/office/officeart/2018/5/layout/IconCircleLabelList"/>
    <dgm:cxn modelId="{85DF54E8-FE5A-4E26-AC05-1DD13ADCC133}" type="presParOf" srcId="{DE3A5635-DED4-4753-8C33-2E724D0C2029}" destId="{7734A328-CB55-4272-8C70-BEA544D1706D}" srcOrd="2" destOrd="0" presId="urn:microsoft.com/office/officeart/2018/5/layout/IconCircleLabelList"/>
    <dgm:cxn modelId="{0C28E827-4CBC-4E25-9E72-4775456F9DB1}" type="presParOf" srcId="{DE3A5635-DED4-4753-8C33-2E724D0C2029}" destId="{1F24A843-C492-4850-B140-50453FAAA44E}" srcOrd="3" destOrd="0" presId="urn:microsoft.com/office/officeart/2018/5/layout/IconCircleLabelList"/>
    <dgm:cxn modelId="{658418DC-346A-414A-ADF6-BDC9C770D76A}" type="presParOf" srcId="{E792891C-9E0A-4503-B50D-C40AE4C6CD36}" destId="{7C161DAE-6FA3-475B-A3FD-FA3511DD8A4A}" srcOrd="3" destOrd="0" presId="urn:microsoft.com/office/officeart/2018/5/layout/IconCircleLabelList"/>
    <dgm:cxn modelId="{C63DFA6D-C8A8-4A3B-9638-AF90FF0BACB0}" type="presParOf" srcId="{E792891C-9E0A-4503-B50D-C40AE4C6CD36}" destId="{943369E3-72A1-4E4C-9FD4-8014490206B9}" srcOrd="4" destOrd="0" presId="urn:microsoft.com/office/officeart/2018/5/layout/IconCircleLabelList"/>
    <dgm:cxn modelId="{B55A091C-BB6E-4BCE-9642-A89CAD914777}" type="presParOf" srcId="{943369E3-72A1-4E4C-9FD4-8014490206B9}" destId="{AFB8C2AE-492A-48EC-ABAC-0AEC71655D94}" srcOrd="0" destOrd="0" presId="urn:microsoft.com/office/officeart/2018/5/layout/IconCircleLabelList"/>
    <dgm:cxn modelId="{3CE95137-FDE5-4F10-9F22-5AD9AE8A04DA}" type="presParOf" srcId="{943369E3-72A1-4E4C-9FD4-8014490206B9}" destId="{C144ACC3-53FA-4A62-A986-40BA62E55FDA}" srcOrd="1" destOrd="0" presId="urn:microsoft.com/office/officeart/2018/5/layout/IconCircleLabelList"/>
    <dgm:cxn modelId="{EEADD48E-4633-47BF-A592-5DC0F195A6F4}" type="presParOf" srcId="{943369E3-72A1-4E4C-9FD4-8014490206B9}" destId="{2DF75757-F111-4176-A603-D9FED4C68950}" srcOrd="2" destOrd="0" presId="urn:microsoft.com/office/officeart/2018/5/layout/IconCircleLabelList"/>
    <dgm:cxn modelId="{D3BAF9CF-FCDD-405F-8307-C1595BE02672}" type="presParOf" srcId="{943369E3-72A1-4E4C-9FD4-8014490206B9}" destId="{D78FD1AF-C211-4946-88AA-B7050E8A7BAD}" srcOrd="3" destOrd="0" presId="urn:microsoft.com/office/officeart/2018/5/layout/IconCircleLabelList"/>
    <dgm:cxn modelId="{FC75D250-AC04-41EC-9534-DEC057A4EF15}" type="presParOf" srcId="{E792891C-9E0A-4503-B50D-C40AE4C6CD36}" destId="{EACBEE2E-AB96-4843-BD7B-29C54820B493}" srcOrd="5" destOrd="0" presId="urn:microsoft.com/office/officeart/2018/5/layout/IconCircleLabelList"/>
    <dgm:cxn modelId="{AAA3324C-71E1-4DC8-8D66-280DC4250BAA}" type="presParOf" srcId="{E792891C-9E0A-4503-B50D-C40AE4C6CD36}" destId="{20FF2C07-30D1-42BC-BFF7-03582F4913FD}" srcOrd="6" destOrd="0" presId="urn:microsoft.com/office/officeart/2018/5/layout/IconCircleLabelList"/>
    <dgm:cxn modelId="{DED52FAA-708D-4126-827C-239DE1AAD99C}" type="presParOf" srcId="{20FF2C07-30D1-42BC-BFF7-03582F4913FD}" destId="{2998E5C4-81E4-4342-83D7-E08A98E44A18}" srcOrd="0" destOrd="0" presId="urn:microsoft.com/office/officeart/2018/5/layout/IconCircleLabelList"/>
    <dgm:cxn modelId="{7ED26869-F9ED-4742-B963-40980DF481AB}" type="presParOf" srcId="{20FF2C07-30D1-42BC-BFF7-03582F4913FD}" destId="{16CAC226-6A8A-4C4C-AC51-7574DFD87245}" srcOrd="1" destOrd="0" presId="urn:microsoft.com/office/officeart/2018/5/layout/IconCircleLabelList"/>
    <dgm:cxn modelId="{E8BF8CB1-69C0-4E41-85A4-8CE2CC6E92BA}" type="presParOf" srcId="{20FF2C07-30D1-42BC-BFF7-03582F4913FD}" destId="{5349A084-41A0-4A64-92C7-B5FE20FDEAD4}" srcOrd="2" destOrd="0" presId="urn:microsoft.com/office/officeart/2018/5/layout/IconCircleLabelList"/>
    <dgm:cxn modelId="{95CF78D5-B40E-4E50-9275-CFE8AF0F05EC}" type="presParOf" srcId="{20FF2C07-30D1-42BC-BFF7-03582F4913FD}" destId="{DAD19D4D-EEEE-4FCC-89DA-FE925800F5C6}" srcOrd="3" destOrd="0" presId="urn:microsoft.com/office/officeart/2018/5/layout/IconCircleLabelList"/>
    <dgm:cxn modelId="{5C8D59D4-E0DF-4D77-A40C-ACC4D900D4BE}" type="presParOf" srcId="{E792891C-9E0A-4503-B50D-C40AE4C6CD36}" destId="{40E795D5-C10C-4AED-A477-B872FF008A78}" srcOrd="7" destOrd="0" presId="urn:microsoft.com/office/officeart/2018/5/layout/IconCircleLabelList"/>
    <dgm:cxn modelId="{C67B0E0F-30BF-4F42-ADC7-BE19FE00AE1B}" type="presParOf" srcId="{E792891C-9E0A-4503-B50D-C40AE4C6CD36}" destId="{EA3A67F5-62AA-480A-8923-8FD8A01CBACD}" srcOrd="8" destOrd="0" presId="urn:microsoft.com/office/officeart/2018/5/layout/IconCircleLabelList"/>
    <dgm:cxn modelId="{04811E49-0810-4840-87E1-C60132066662}" type="presParOf" srcId="{EA3A67F5-62AA-480A-8923-8FD8A01CBACD}" destId="{DF7E5D9D-1122-4757-B62B-99189C16AD9C}" srcOrd="0" destOrd="0" presId="urn:microsoft.com/office/officeart/2018/5/layout/IconCircleLabelList"/>
    <dgm:cxn modelId="{57E3787F-811F-4215-9180-035C61564F56}" type="presParOf" srcId="{EA3A67F5-62AA-480A-8923-8FD8A01CBACD}" destId="{9F9DE23B-AEC4-4CAC-BBA0-554E9366C0EF}" srcOrd="1" destOrd="0" presId="urn:microsoft.com/office/officeart/2018/5/layout/IconCircleLabelList"/>
    <dgm:cxn modelId="{1563D145-B0E0-48CA-8973-6E08E52FFFED}" type="presParOf" srcId="{EA3A67F5-62AA-480A-8923-8FD8A01CBACD}" destId="{34C29B50-5F8A-4B0A-8DF6-50CE3D695DBB}" srcOrd="2" destOrd="0" presId="urn:microsoft.com/office/officeart/2018/5/layout/IconCircleLabelList"/>
    <dgm:cxn modelId="{8FBFF13B-DE5C-4621-8167-789CDCBC28FB}" type="presParOf" srcId="{EA3A67F5-62AA-480A-8923-8FD8A01CBACD}" destId="{A21EE1A0-41CD-45F6-A3F3-A4AB5442DF9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5658366-B843-43DE-A8D4-35EFB901460A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D4A739B-9731-4396-BBEA-DF1FFECC2E7B}">
      <dgm:prSet phldrT="[Text]" custT="1"/>
      <dgm:spPr/>
      <dgm:t>
        <a:bodyPr/>
        <a:lstStyle/>
        <a:p>
          <a:r>
            <a:rPr lang="en-US" sz="2400" dirty="0"/>
            <a:t>54 overseas chapters</a:t>
          </a:r>
        </a:p>
      </dgm:t>
    </dgm:pt>
    <dgm:pt modelId="{F5620006-6771-4DDF-B50B-311A060AE0B5}" type="parTrans" cxnId="{00DA6EE7-817F-4AB8-9C90-B2E07DAEA94B}">
      <dgm:prSet/>
      <dgm:spPr/>
      <dgm:t>
        <a:bodyPr/>
        <a:lstStyle/>
        <a:p>
          <a:endParaRPr lang="en-US"/>
        </a:p>
      </dgm:t>
    </dgm:pt>
    <dgm:pt modelId="{B1D33E8D-0785-4C6A-A351-4DA320BBA038}" type="sibTrans" cxnId="{00DA6EE7-817F-4AB8-9C90-B2E07DAEA94B}">
      <dgm:prSet/>
      <dgm:spPr/>
      <dgm:t>
        <a:bodyPr/>
        <a:lstStyle/>
        <a:p>
          <a:endParaRPr lang="en-US"/>
        </a:p>
      </dgm:t>
    </dgm:pt>
    <dgm:pt modelId="{D68A5901-0FED-40FB-9FDE-61D734DEA37C}">
      <dgm:prSet phldrT="[Text]" custT="1"/>
      <dgm:spPr/>
      <dgm:t>
        <a:bodyPr/>
        <a:lstStyle/>
        <a:p>
          <a:r>
            <a:rPr lang="en-US" sz="1600" dirty="0"/>
            <a:t>14 chapters in USA</a:t>
          </a:r>
        </a:p>
      </dgm:t>
    </dgm:pt>
    <dgm:pt modelId="{91602263-CA9E-4FA8-9A23-4D7B101A6556}" type="parTrans" cxnId="{80FDF8B9-66DE-4250-A52A-FBDAE181D0E6}">
      <dgm:prSet/>
      <dgm:spPr/>
      <dgm:t>
        <a:bodyPr/>
        <a:lstStyle/>
        <a:p>
          <a:endParaRPr lang="en-US"/>
        </a:p>
      </dgm:t>
    </dgm:pt>
    <dgm:pt modelId="{2D2F3AE8-1957-4A00-A9CF-D54AE6B729D2}" type="sibTrans" cxnId="{80FDF8B9-66DE-4250-A52A-FBDAE181D0E6}">
      <dgm:prSet/>
      <dgm:spPr/>
      <dgm:t>
        <a:bodyPr/>
        <a:lstStyle/>
        <a:p>
          <a:endParaRPr lang="en-US"/>
        </a:p>
      </dgm:t>
    </dgm:pt>
    <dgm:pt modelId="{423B26F2-C56C-4BBA-A0D3-C710D71BC195}">
      <dgm:prSet phldrT="[Text]" custT="1"/>
      <dgm:spPr/>
      <dgm:t>
        <a:bodyPr/>
        <a:lstStyle/>
        <a:p>
          <a:r>
            <a:rPr lang="en-US" sz="1600" dirty="0"/>
            <a:t>4 chapters in UAE</a:t>
          </a:r>
        </a:p>
      </dgm:t>
    </dgm:pt>
    <dgm:pt modelId="{1FFD4196-62BD-4686-AE2C-B3E9135A4357}" type="parTrans" cxnId="{3D941371-0DA6-4509-AB5B-24335A80F6BD}">
      <dgm:prSet/>
      <dgm:spPr/>
      <dgm:t>
        <a:bodyPr/>
        <a:lstStyle/>
        <a:p>
          <a:endParaRPr lang="en-US"/>
        </a:p>
      </dgm:t>
    </dgm:pt>
    <dgm:pt modelId="{DBE9B6BA-F52E-4311-A537-9B086E861746}" type="sibTrans" cxnId="{3D941371-0DA6-4509-AB5B-24335A80F6BD}">
      <dgm:prSet/>
      <dgm:spPr/>
      <dgm:t>
        <a:bodyPr/>
        <a:lstStyle/>
        <a:p>
          <a:endParaRPr lang="en-US"/>
        </a:p>
      </dgm:t>
    </dgm:pt>
    <dgm:pt modelId="{A6F98034-BA11-43D0-92C9-65678F90EF15}">
      <dgm:prSet phldrT="[Text]" custT="1"/>
      <dgm:spPr/>
      <dgm:t>
        <a:bodyPr/>
        <a:lstStyle/>
        <a:p>
          <a:r>
            <a:rPr lang="en-US" sz="1600" dirty="0"/>
            <a:t>4 in Australia</a:t>
          </a:r>
        </a:p>
      </dgm:t>
    </dgm:pt>
    <dgm:pt modelId="{86B321A1-E158-4C7D-96E8-EDE21D702D3E}" type="parTrans" cxnId="{2EF839BF-310D-41FC-ADF1-7A034EF986E7}">
      <dgm:prSet/>
      <dgm:spPr/>
      <dgm:t>
        <a:bodyPr/>
        <a:lstStyle/>
        <a:p>
          <a:endParaRPr lang="en-US"/>
        </a:p>
      </dgm:t>
    </dgm:pt>
    <dgm:pt modelId="{F8A96581-AAEE-43F8-B1C4-A3F132477CC2}" type="sibTrans" cxnId="{2EF839BF-310D-41FC-ADF1-7A034EF986E7}">
      <dgm:prSet/>
      <dgm:spPr/>
      <dgm:t>
        <a:bodyPr/>
        <a:lstStyle/>
        <a:p>
          <a:endParaRPr lang="en-US"/>
        </a:p>
      </dgm:t>
    </dgm:pt>
    <dgm:pt modelId="{A04B2AA5-57B3-426C-8393-67368F1287F9}">
      <dgm:prSet phldrT="[Text]" custT="1"/>
      <dgm:spPr/>
      <dgm:t>
        <a:bodyPr/>
        <a:lstStyle/>
        <a:p>
          <a:r>
            <a:rPr lang="en-US" sz="1600" dirty="0"/>
            <a:t>2 in Canada, 3 in Saudi Arabia</a:t>
          </a:r>
        </a:p>
      </dgm:t>
    </dgm:pt>
    <dgm:pt modelId="{9C06262C-F26D-4D55-9F7F-B46E619B525C}" type="parTrans" cxnId="{5C02F83E-92F7-416D-9907-6EC1B164BD33}">
      <dgm:prSet/>
      <dgm:spPr/>
      <dgm:t>
        <a:bodyPr/>
        <a:lstStyle/>
        <a:p>
          <a:endParaRPr lang="en-US"/>
        </a:p>
      </dgm:t>
    </dgm:pt>
    <dgm:pt modelId="{62883E62-2CA8-435E-965E-22CA8AD884B4}" type="sibTrans" cxnId="{5C02F83E-92F7-416D-9907-6EC1B164BD33}">
      <dgm:prSet/>
      <dgm:spPr/>
      <dgm:t>
        <a:bodyPr/>
        <a:lstStyle/>
        <a:p>
          <a:endParaRPr lang="en-US"/>
        </a:p>
      </dgm:t>
    </dgm:pt>
    <dgm:pt modelId="{9BDCA5E5-E127-4E08-AFA9-6E43C37512CA}" type="pres">
      <dgm:prSet presAssocID="{B5658366-B843-43DE-A8D4-35EFB90146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221048-9D1D-465A-BC1F-66A347FD487F}" type="pres">
      <dgm:prSet presAssocID="{6D4A739B-9731-4396-BBEA-DF1FFECC2E7B}" presName="centerShape" presStyleLbl="node0" presStyleIdx="0" presStyleCnt="1" custScaleX="107576"/>
      <dgm:spPr/>
    </dgm:pt>
    <dgm:pt modelId="{C7CBDE95-1184-464F-B4D5-9B7E32876A3D}" type="pres">
      <dgm:prSet presAssocID="{D68A5901-0FED-40FB-9FDE-61D734DEA37C}" presName="node" presStyleLbl="node1" presStyleIdx="0" presStyleCnt="4">
        <dgm:presLayoutVars>
          <dgm:bulletEnabled val="1"/>
        </dgm:presLayoutVars>
      </dgm:prSet>
      <dgm:spPr/>
    </dgm:pt>
    <dgm:pt modelId="{6659905D-C447-4553-A0E4-C7CDBF8855C3}" type="pres">
      <dgm:prSet presAssocID="{D68A5901-0FED-40FB-9FDE-61D734DEA37C}" presName="dummy" presStyleCnt="0"/>
      <dgm:spPr/>
    </dgm:pt>
    <dgm:pt modelId="{D91F9490-6E83-4935-BC13-805A4C64D521}" type="pres">
      <dgm:prSet presAssocID="{2D2F3AE8-1957-4A00-A9CF-D54AE6B729D2}" presName="sibTrans" presStyleLbl="sibTrans2D1" presStyleIdx="0" presStyleCnt="4"/>
      <dgm:spPr/>
    </dgm:pt>
    <dgm:pt modelId="{B25EDDE2-12DD-4EB9-889F-D78155AB30A2}" type="pres">
      <dgm:prSet presAssocID="{423B26F2-C56C-4BBA-A0D3-C710D71BC195}" presName="node" presStyleLbl="node1" presStyleIdx="1" presStyleCnt="4">
        <dgm:presLayoutVars>
          <dgm:bulletEnabled val="1"/>
        </dgm:presLayoutVars>
      </dgm:prSet>
      <dgm:spPr/>
    </dgm:pt>
    <dgm:pt modelId="{D873CEAD-2ACC-45C6-81F3-D548831F9C72}" type="pres">
      <dgm:prSet presAssocID="{423B26F2-C56C-4BBA-A0D3-C710D71BC195}" presName="dummy" presStyleCnt="0"/>
      <dgm:spPr/>
    </dgm:pt>
    <dgm:pt modelId="{C8916973-BE9E-4FD8-9D96-B4E11E880B5F}" type="pres">
      <dgm:prSet presAssocID="{DBE9B6BA-F52E-4311-A537-9B086E861746}" presName="sibTrans" presStyleLbl="sibTrans2D1" presStyleIdx="1" presStyleCnt="4"/>
      <dgm:spPr/>
    </dgm:pt>
    <dgm:pt modelId="{62657664-F6B3-4B42-A3CB-42905C21C21F}" type="pres">
      <dgm:prSet presAssocID="{A6F98034-BA11-43D0-92C9-65678F90EF15}" presName="node" presStyleLbl="node1" presStyleIdx="2" presStyleCnt="4" custScaleX="119454">
        <dgm:presLayoutVars>
          <dgm:bulletEnabled val="1"/>
        </dgm:presLayoutVars>
      </dgm:prSet>
      <dgm:spPr/>
    </dgm:pt>
    <dgm:pt modelId="{C4F4887A-30CB-41B7-BB95-47FBD5B6B559}" type="pres">
      <dgm:prSet presAssocID="{A6F98034-BA11-43D0-92C9-65678F90EF15}" presName="dummy" presStyleCnt="0"/>
      <dgm:spPr/>
    </dgm:pt>
    <dgm:pt modelId="{DC620307-AD8E-4333-AC44-8F0484A3BF30}" type="pres">
      <dgm:prSet presAssocID="{F8A96581-AAEE-43F8-B1C4-A3F132477CC2}" presName="sibTrans" presStyleLbl="sibTrans2D1" presStyleIdx="2" presStyleCnt="4"/>
      <dgm:spPr/>
    </dgm:pt>
    <dgm:pt modelId="{8B41F223-C064-4258-9253-4BC855F77836}" type="pres">
      <dgm:prSet presAssocID="{A04B2AA5-57B3-426C-8393-67368F1287F9}" presName="node" presStyleLbl="node1" presStyleIdx="3" presStyleCnt="4" custScaleX="113616">
        <dgm:presLayoutVars>
          <dgm:bulletEnabled val="1"/>
        </dgm:presLayoutVars>
      </dgm:prSet>
      <dgm:spPr/>
    </dgm:pt>
    <dgm:pt modelId="{E081983E-3BD5-4191-8A15-E298DDBFDD7B}" type="pres">
      <dgm:prSet presAssocID="{A04B2AA5-57B3-426C-8393-67368F1287F9}" presName="dummy" presStyleCnt="0"/>
      <dgm:spPr/>
    </dgm:pt>
    <dgm:pt modelId="{DF1D5E6B-A5C1-41ED-AA64-D58AAF1249B0}" type="pres">
      <dgm:prSet presAssocID="{62883E62-2CA8-435E-965E-22CA8AD884B4}" presName="sibTrans" presStyleLbl="sibTrans2D1" presStyleIdx="3" presStyleCnt="4"/>
      <dgm:spPr/>
    </dgm:pt>
  </dgm:ptLst>
  <dgm:cxnLst>
    <dgm:cxn modelId="{DB4DD002-42CB-4387-B5A8-1E090ADB220F}" type="presOf" srcId="{423B26F2-C56C-4BBA-A0D3-C710D71BC195}" destId="{B25EDDE2-12DD-4EB9-889F-D78155AB30A2}" srcOrd="0" destOrd="0" presId="urn:microsoft.com/office/officeart/2005/8/layout/radial6"/>
    <dgm:cxn modelId="{F25D7F0D-DA85-4E47-9707-7B97BBD31296}" type="presOf" srcId="{F8A96581-AAEE-43F8-B1C4-A3F132477CC2}" destId="{DC620307-AD8E-4333-AC44-8F0484A3BF30}" srcOrd="0" destOrd="0" presId="urn:microsoft.com/office/officeart/2005/8/layout/radial6"/>
    <dgm:cxn modelId="{B7021A27-0C11-42D9-B08A-B76A5428B4F2}" type="presOf" srcId="{D68A5901-0FED-40FB-9FDE-61D734DEA37C}" destId="{C7CBDE95-1184-464F-B4D5-9B7E32876A3D}" srcOrd="0" destOrd="0" presId="urn:microsoft.com/office/officeart/2005/8/layout/radial6"/>
    <dgm:cxn modelId="{5C02F83E-92F7-416D-9907-6EC1B164BD33}" srcId="{6D4A739B-9731-4396-BBEA-DF1FFECC2E7B}" destId="{A04B2AA5-57B3-426C-8393-67368F1287F9}" srcOrd="3" destOrd="0" parTransId="{9C06262C-F26D-4D55-9F7F-B46E619B525C}" sibTransId="{62883E62-2CA8-435E-965E-22CA8AD884B4}"/>
    <dgm:cxn modelId="{853E5065-BFBC-4565-B0E6-8E364DFD0E23}" type="presOf" srcId="{B5658366-B843-43DE-A8D4-35EFB901460A}" destId="{9BDCA5E5-E127-4E08-AFA9-6E43C37512CA}" srcOrd="0" destOrd="0" presId="urn:microsoft.com/office/officeart/2005/8/layout/radial6"/>
    <dgm:cxn modelId="{3D941371-0DA6-4509-AB5B-24335A80F6BD}" srcId="{6D4A739B-9731-4396-BBEA-DF1FFECC2E7B}" destId="{423B26F2-C56C-4BBA-A0D3-C710D71BC195}" srcOrd="1" destOrd="0" parTransId="{1FFD4196-62BD-4686-AE2C-B3E9135A4357}" sibTransId="{DBE9B6BA-F52E-4311-A537-9B086E861746}"/>
    <dgm:cxn modelId="{06ECFD55-93E0-49BB-AE2A-B363B0D41ACF}" type="presOf" srcId="{6D4A739B-9731-4396-BBEA-DF1FFECC2E7B}" destId="{CD221048-9D1D-465A-BC1F-66A347FD487F}" srcOrd="0" destOrd="0" presId="urn:microsoft.com/office/officeart/2005/8/layout/radial6"/>
    <dgm:cxn modelId="{FEF3CC83-6360-41D5-BA8D-4B22482B317A}" type="presOf" srcId="{A04B2AA5-57B3-426C-8393-67368F1287F9}" destId="{8B41F223-C064-4258-9253-4BC855F77836}" srcOrd="0" destOrd="0" presId="urn:microsoft.com/office/officeart/2005/8/layout/radial6"/>
    <dgm:cxn modelId="{05630190-F767-41DB-A6F9-23C3EC0CACCF}" type="presOf" srcId="{DBE9B6BA-F52E-4311-A537-9B086E861746}" destId="{C8916973-BE9E-4FD8-9D96-B4E11E880B5F}" srcOrd="0" destOrd="0" presId="urn:microsoft.com/office/officeart/2005/8/layout/radial6"/>
    <dgm:cxn modelId="{80FDF8B9-66DE-4250-A52A-FBDAE181D0E6}" srcId="{6D4A739B-9731-4396-BBEA-DF1FFECC2E7B}" destId="{D68A5901-0FED-40FB-9FDE-61D734DEA37C}" srcOrd="0" destOrd="0" parTransId="{91602263-CA9E-4FA8-9A23-4D7B101A6556}" sibTransId="{2D2F3AE8-1957-4A00-A9CF-D54AE6B729D2}"/>
    <dgm:cxn modelId="{49D444BD-7C35-4BF5-B943-8A51AA1036D3}" type="presOf" srcId="{A6F98034-BA11-43D0-92C9-65678F90EF15}" destId="{62657664-F6B3-4B42-A3CB-42905C21C21F}" srcOrd="0" destOrd="0" presId="urn:microsoft.com/office/officeart/2005/8/layout/radial6"/>
    <dgm:cxn modelId="{2EF839BF-310D-41FC-ADF1-7A034EF986E7}" srcId="{6D4A739B-9731-4396-BBEA-DF1FFECC2E7B}" destId="{A6F98034-BA11-43D0-92C9-65678F90EF15}" srcOrd="2" destOrd="0" parTransId="{86B321A1-E158-4C7D-96E8-EDE21D702D3E}" sibTransId="{F8A96581-AAEE-43F8-B1C4-A3F132477CC2}"/>
    <dgm:cxn modelId="{A45A33CC-0C7B-4157-A200-DC8E84B94B0C}" type="presOf" srcId="{62883E62-2CA8-435E-965E-22CA8AD884B4}" destId="{DF1D5E6B-A5C1-41ED-AA64-D58AAF1249B0}" srcOrd="0" destOrd="0" presId="urn:microsoft.com/office/officeart/2005/8/layout/radial6"/>
    <dgm:cxn modelId="{83CB00E2-D7E1-4ED5-8221-3B9B970208B9}" type="presOf" srcId="{2D2F3AE8-1957-4A00-A9CF-D54AE6B729D2}" destId="{D91F9490-6E83-4935-BC13-805A4C64D521}" srcOrd="0" destOrd="0" presId="urn:microsoft.com/office/officeart/2005/8/layout/radial6"/>
    <dgm:cxn modelId="{00DA6EE7-817F-4AB8-9C90-B2E07DAEA94B}" srcId="{B5658366-B843-43DE-A8D4-35EFB901460A}" destId="{6D4A739B-9731-4396-BBEA-DF1FFECC2E7B}" srcOrd="0" destOrd="0" parTransId="{F5620006-6771-4DDF-B50B-311A060AE0B5}" sibTransId="{B1D33E8D-0785-4C6A-A351-4DA320BBA038}"/>
    <dgm:cxn modelId="{95910934-47F0-4055-B083-42ECEA4EBBAA}" type="presParOf" srcId="{9BDCA5E5-E127-4E08-AFA9-6E43C37512CA}" destId="{CD221048-9D1D-465A-BC1F-66A347FD487F}" srcOrd="0" destOrd="0" presId="urn:microsoft.com/office/officeart/2005/8/layout/radial6"/>
    <dgm:cxn modelId="{A1193869-F626-428E-95FD-638C430E843E}" type="presParOf" srcId="{9BDCA5E5-E127-4E08-AFA9-6E43C37512CA}" destId="{C7CBDE95-1184-464F-B4D5-9B7E32876A3D}" srcOrd="1" destOrd="0" presId="urn:microsoft.com/office/officeart/2005/8/layout/radial6"/>
    <dgm:cxn modelId="{79E12E32-A6A8-495C-AE13-AF402B73DF6B}" type="presParOf" srcId="{9BDCA5E5-E127-4E08-AFA9-6E43C37512CA}" destId="{6659905D-C447-4553-A0E4-C7CDBF8855C3}" srcOrd="2" destOrd="0" presId="urn:microsoft.com/office/officeart/2005/8/layout/radial6"/>
    <dgm:cxn modelId="{DC4C46D1-2E82-422C-960B-E5A838744A51}" type="presParOf" srcId="{9BDCA5E5-E127-4E08-AFA9-6E43C37512CA}" destId="{D91F9490-6E83-4935-BC13-805A4C64D521}" srcOrd="3" destOrd="0" presId="urn:microsoft.com/office/officeart/2005/8/layout/radial6"/>
    <dgm:cxn modelId="{FC732537-69A2-4F75-A669-4FC34939D59B}" type="presParOf" srcId="{9BDCA5E5-E127-4E08-AFA9-6E43C37512CA}" destId="{B25EDDE2-12DD-4EB9-889F-D78155AB30A2}" srcOrd="4" destOrd="0" presId="urn:microsoft.com/office/officeart/2005/8/layout/radial6"/>
    <dgm:cxn modelId="{1B0E40C1-C62F-4D6B-9B7E-C6FAFF2BE06E}" type="presParOf" srcId="{9BDCA5E5-E127-4E08-AFA9-6E43C37512CA}" destId="{D873CEAD-2ACC-45C6-81F3-D548831F9C72}" srcOrd="5" destOrd="0" presId="urn:microsoft.com/office/officeart/2005/8/layout/radial6"/>
    <dgm:cxn modelId="{267B63DB-BD50-4CD8-B1AE-6A8E66CB6304}" type="presParOf" srcId="{9BDCA5E5-E127-4E08-AFA9-6E43C37512CA}" destId="{C8916973-BE9E-4FD8-9D96-B4E11E880B5F}" srcOrd="6" destOrd="0" presId="urn:microsoft.com/office/officeart/2005/8/layout/radial6"/>
    <dgm:cxn modelId="{B3A8C589-76C0-4739-86F8-A95912BA79DB}" type="presParOf" srcId="{9BDCA5E5-E127-4E08-AFA9-6E43C37512CA}" destId="{62657664-F6B3-4B42-A3CB-42905C21C21F}" srcOrd="7" destOrd="0" presId="urn:microsoft.com/office/officeart/2005/8/layout/radial6"/>
    <dgm:cxn modelId="{BFEE5456-B351-4B52-8276-EB2E8AC37A58}" type="presParOf" srcId="{9BDCA5E5-E127-4E08-AFA9-6E43C37512CA}" destId="{C4F4887A-30CB-41B7-BB95-47FBD5B6B559}" srcOrd="8" destOrd="0" presId="urn:microsoft.com/office/officeart/2005/8/layout/radial6"/>
    <dgm:cxn modelId="{2CB46725-78AF-4044-8943-81CDD52BBA44}" type="presParOf" srcId="{9BDCA5E5-E127-4E08-AFA9-6E43C37512CA}" destId="{DC620307-AD8E-4333-AC44-8F0484A3BF30}" srcOrd="9" destOrd="0" presId="urn:microsoft.com/office/officeart/2005/8/layout/radial6"/>
    <dgm:cxn modelId="{773613B7-8586-40AE-9EBF-9E8B61860C86}" type="presParOf" srcId="{9BDCA5E5-E127-4E08-AFA9-6E43C37512CA}" destId="{8B41F223-C064-4258-9253-4BC855F77836}" srcOrd="10" destOrd="0" presId="urn:microsoft.com/office/officeart/2005/8/layout/radial6"/>
    <dgm:cxn modelId="{E8F5AF44-B6C0-4CD5-85F4-5DA0EE5CC79D}" type="presParOf" srcId="{9BDCA5E5-E127-4E08-AFA9-6E43C37512CA}" destId="{E081983E-3BD5-4191-8A15-E298DDBFDD7B}" srcOrd="11" destOrd="0" presId="urn:microsoft.com/office/officeart/2005/8/layout/radial6"/>
    <dgm:cxn modelId="{C9E2DDBC-5EEC-4ECA-9E26-8007E7421B46}" type="presParOf" srcId="{9BDCA5E5-E127-4E08-AFA9-6E43C37512CA}" destId="{DF1D5E6B-A5C1-41ED-AA64-D58AAF1249B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7908605-02F4-4A50-A0C7-93F0D75C52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CA2451-ECCC-420E-B7C9-A229DB1D2993}">
      <dgm:prSet/>
      <dgm:spPr/>
      <dgm:t>
        <a:bodyPr/>
        <a:lstStyle/>
        <a:p>
          <a:r>
            <a:rPr lang="en-US"/>
            <a:t>ICAI Embassy in the respective jurisdictions</a:t>
          </a:r>
        </a:p>
      </dgm:t>
    </dgm:pt>
    <dgm:pt modelId="{F933718D-9DC4-461B-B69A-F96EB052073A}" type="parTrans" cxnId="{E4C0E0CA-83CC-4B31-8E57-A68C6C714E5B}">
      <dgm:prSet/>
      <dgm:spPr/>
      <dgm:t>
        <a:bodyPr/>
        <a:lstStyle/>
        <a:p>
          <a:endParaRPr lang="en-US"/>
        </a:p>
      </dgm:t>
    </dgm:pt>
    <dgm:pt modelId="{FB7D0D6E-9A20-4E21-8B7A-6B09DF763C18}" type="sibTrans" cxnId="{E4C0E0CA-83CC-4B31-8E57-A68C6C714E5B}">
      <dgm:prSet/>
      <dgm:spPr/>
      <dgm:t>
        <a:bodyPr/>
        <a:lstStyle/>
        <a:p>
          <a:endParaRPr lang="en-US"/>
        </a:p>
      </dgm:t>
    </dgm:pt>
    <dgm:pt modelId="{B4FE5473-B652-493D-873C-6837EA6D98AC}">
      <dgm:prSet/>
      <dgm:spPr/>
      <dgm:t>
        <a:bodyPr/>
        <a:lstStyle/>
        <a:p>
          <a:r>
            <a:rPr lang="en-US"/>
            <a:t>Work in close liaison with the Indian Embassy </a:t>
          </a:r>
        </a:p>
      </dgm:t>
    </dgm:pt>
    <dgm:pt modelId="{ADCFEDB4-5C39-4FD3-8881-7A92A768B2C1}" type="parTrans" cxnId="{E57EA092-90B0-496C-A045-E313CC531573}">
      <dgm:prSet/>
      <dgm:spPr/>
      <dgm:t>
        <a:bodyPr/>
        <a:lstStyle/>
        <a:p>
          <a:endParaRPr lang="en-US"/>
        </a:p>
      </dgm:t>
    </dgm:pt>
    <dgm:pt modelId="{18B2C830-5FBE-4FD5-9EB1-8358820A7B47}" type="sibTrans" cxnId="{E57EA092-90B0-496C-A045-E313CC531573}">
      <dgm:prSet/>
      <dgm:spPr/>
      <dgm:t>
        <a:bodyPr/>
        <a:lstStyle/>
        <a:p>
          <a:endParaRPr lang="en-US"/>
        </a:p>
      </dgm:t>
    </dgm:pt>
    <dgm:pt modelId="{2B654E56-82F7-480C-AF75-D48FF94D0BF1}">
      <dgm:prSet/>
      <dgm:spPr/>
      <dgm:t>
        <a:bodyPr/>
        <a:lstStyle/>
        <a:p>
          <a:r>
            <a:rPr lang="en-US"/>
            <a:t>Collaborates with other stakeholders</a:t>
          </a:r>
        </a:p>
      </dgm:t>
    </dgm:pt>
    <dgm:pt modelId="{BBBAD115-2B25-4689-8F9B-5BC426D459B3}" type="parTrans" cxnId="{288988AD-01D1-48F3-9DFE-46EE6F397DE9}">
      <dgm:prSet/>
      <dgm:spPr/>
      <dgm:t>
        <a:bodyPr/>
        <a:lstStyle/>
        <a:p>
          <a:endParaRPr lang="en-US"/>
        </a:p>
      </dgm:t>
    </dgm:pt>
    <dgm:pt modelId="{E5A59419-8B9C-4404-A095-3BC4AB39641F}" type="sibTrans" cxnId="{288988AD-01D1-48F3-9DFE-46EE6F397DE9}">
      <dgm:prSet/>
      <dgm:spPr/>
      <dgm:t>
        <a:bodyPr/>
        <a:lstStyle/>
        <a:p>
          <a:endParaRPr lang="en-US"/>
        </a:p>
      </dgm:t>
    </dgm:pt>
    <dgm:pt modelId="{D4B3A37A-F9C2-4602-846C-5322ED30A1A4}">
      <dgm:prSet/>
      <dgm:spPr/>
      <dgm:t>
        <a:bodyPr/>
        <a:lstStyle/>
        <a:p>
          <a:r>
            <a:rPr lang="en-US"/>
            <a:t>CPE events &amp; Annual Conferences as per the guidelines</a:t>
          </a:r>
        </a:p>
      </dgm:t>
    </dgm:pt>
    <dgm:pt modelId="{12F46D37-58A8-4F75-A6F1-968FD4FDE92A}" type="parTrans" cxnId="{077A0E96-A6F8-4171-9786-C0A042357292}">
      <dgm:prSet/>
      <dgm:spPr/>
      <dgm:t>
        <a:bodyPr/>
        <a:lstStyle/>
        <a:p>
          <a:endParaRPr lang="en-US"/>
        </a:p>
      </dgm:t>
    </dgm:pt>
    <dgm:pt modelId="{1247EF3F-E1E8-464E-869B-39C337C45F42}" type="sibTrans" cxnId="{077A0E96-A6F8-4171-9786-C0A042357292}">
      <dgm:prSet/>
      <dgm:spPr/>
      <dgm:t>
        <a:bodyPr/>
        <a:lstStyle/>
        <a:p>
          <a:endParaRPr lang="en-US"/>
        </a:p>
      </dgm:t>
    </dgm:pt>
    <dgm:pt modelId="{EA494E17-61B4-4DDF-91DF-2BA0835CC2E7}">
      <dgm:prSet/>
      <dgm:spPr/>
      <dgm:t>
        <a:bodyPr/>
        <a:lstStyle/>
        <a:p>
          <a:r>
            <a:rPr lang="en-US"/>
            <a:t>Examination Center for CA exams under supervision of Indian Embassy</a:t>
          </a:r>
        </a:p>
      </dgm:t>
    </dgm:pt>
    <dgm:pt modelId="{19564F4F-78F2-4388-9A3C-050F68D29D1A}" type="parTrans" cxnId="{E2BDCBE4-A463-4371-8CC0-74B5E87DEA36}">
      <dgm:prSet/>
      <dgm:spPr/>
      <dgm:t>
        <a:bodyPr/>
        <a:lstStyle/>
        <a:p>
          <a:endParaRPr lang="en-US"/>
        </a:p>
      </dgm:t>
    </dgm:pt>
    <dgm:pt modelId="{5D0964EB-5B93-4407-864D-3EF3FE80EC0C}" type="sibTrans" cxnId="{E2BDCBE4-A463-4371-8CC0-74B5E87DEA36}">
      <dgm:prSet/>
      <dgm:spPr/>
      <dgm:t>
        <a:bodyPr/>
        <a:lstStyle/>
        <a:p>
          <a:endParaRPr lang="en-US"/>
        </a:p>
      </dgm:t>
    </dgm:pt>
    <dgm:pt modelId="{50978D88-3128-4F8D-9594-68297F8AE0D0}">
      <dgm:prSet/>
      <dgm:spPr/>
      <dgm:t>
        <a:bodyPr/>
        <a:lstStyle/>
        <a:p>
          <a:r>
            <a:rPr lang="en-US"/>
            <a:t>Career Counseling events, with Indian Schools</a:t>
          </a:r>
        </a:p>
      </dgm:t>
    </dgm:pt>
    <dgm:pt modelId="{7DBF359C-B39B-4951-A6AF-2789A1B20D71}" type="parTrans" cxnId="{A62F98DA-F3AC-4C03-AD4B-190EA405DA87}">
      <dgm:prSet/>
      <dgm:spPr/>
      <dgm:t>
        <a:bodyPr/>
        <a:lstStyle/>
        <a:p>
          <a:endParaRPr lang="en-US"/>
        </a:p>
      </dgm:t>
    </dgm:pt>
    <dgm:pt modelId="{7831ECC0-F20C-40F4-A3CA-E25DA296C847}" type="sibTrans" cxnId="{A62F98DA-F3AC-4C03-AD4B-190EA405DA87}">
      <dgm:prSet/>
      <dgm:spPr/>
      <dgm:t>
        <a:bodyPr/>
        <a:lstStyle/>
        <a:p>
          <a:endParaRPr lang="en-US"/>
        </a:p>
      </dgm:t>
    </dgm:pt>
    <dgm:pt modelId="{E6C4343E-E160-41F4-8092-418190A729AE}">
      <dgm:prSet/>
      <dgm:spPr/>
      <dgm:t>
        <a:bodyPr/>
        <a:lstStyle/>
        <a:p>
          <a:r>
            <a:rPr lang="en-US"/>
            <a:t>CSR, family events and financial literacy events</a:t>
          </a:r>
        </a:p>
      </dgm:t>
    </dgm:pt>
    <dgm:pt modelId="{0924DBC9-02DE-4530-A7EB-03C6C52E2DCA}" type="parTrans" cxnId="{1927418E-9E6A-4E37-93AC-BCFD52FDBC09}">
      <dgm:prSet/>
      <dgm:spPr/>
      <dgm:t>
        <a:bodyPr/>
        <a:lstStyle/>
        <a:p>
          <a:endParaRPr lang="en-US"/>
        </a:p>
      </dgm:t>
    </dgm:pt>
    <dgm:pt modelId="{BB13FD73-248E-46AE-B63B-3CAA4A40607E}" type="sibTrans" cxnId="{1927418E-9E6A-4E37-93AC-BCFD52FDBC09}">
      <dgm:prSet/>
      <dgm:spPr/>
      <dgm:t>
        <a:bodyPr/>
        <a:lstStyle/>
        <a:p>
          <a:endParaRPr lang="en-US"/>
        </a:p>
      </dgm:t>
    </dgm:pt>
    <dgm:pt modelId="{103077AC-6BB3-43E4-9196-CCF6856C840D}" type="pres">
      <dgm:prSet presAssocID="{E7908605-02F4-4A50-A0C7-93F0D75C52B1}" presName="diagram" presStyleCnt="0">
        <dgm:presLayoutVars>
          <dgm:dir/>
          <dgm:resizeHandles val="exact"/>
        </dgm:presLayoutVars>
      </dgm:prSet>
      <dgm:spPr/>
    </dgm:pt>
    <dgm:pt modelId="{DA50DCE4-2FA7-4663-93B7-1847C4F125B6}" type="pres">
      <dgm:prSet presAssocID="{8ACA2451-ECCC-420E-B7C9-A229DB1D2993}" presName="node" presStyleLbl="node1" presStyleIdx="0" presStyleCnt="7">
        <dgm:presLayoutVars>
          <dgm:bulletEnabled val="1"/>
        </dgm:presLayoutVars>
      </dgm:prSet>
      <dgm:spPr/>
    </dgm:pt>
    <dgm:pt modelId="{CCE8B841-7685-480B-A02B-8E7E8E3D9785}" type="pres">
      <dgm:prSet presAssocID="{FB7D0D6E-9A20-4E21-8B7A-6B09DF763C18}" presName="sibTrans" presStyleCnt="0"/>
      <dgm:spPr/>
    </dgm:pt>
    <dgm:pt modelId="{B44E15B4-E551-4943-BE81-6BDE79DD58F2}" type="pres">
      <dgm:prSet presAssocID="{B4FE5473-B652-493D-873C-6837EA6D98AC}" presName="node" presStyleLbl="node1" presStyleIdx="1" presStyleCnt="7">
        <dgm:presLayoutVars>
          <dgm:bulletEnabled val="1"/>
        </dgm:presLayoutVars>
      </dgm:prSet>
      <dgm:spPr/>
    </dgm:pt>
    <dgm:pt modelId="{49E36C7C-A07E-4CAC-8941-98E89C6939DB}" type="pres">
      <dgm:prSet presAssocID="{18B2C830-5FBE-4FD5-9EB1-8358820A7B47}" presName="sibTrans" presStyleCnt="0"/>
      <dgm:spPr/>
    </dgm:pt>
    <dgm:pt modelId="{885320CC-7371-4200-B8C5-2210A888F9DF}" type="pres">
      <dgm:prSet presAssocID="{2B654E56-82F7-480C-AF75-D48FF94D0BF1}" presName="node" presStyleLbl="node1" presStyleIdx="2" presStyleCnt="7">
        <dgm:presLayoutVars>
          <dgm:bulletEnabled val="1"/>
        </dgm:presLayoutVars>
      </dgm:prSet>
      <dgm:spPr/>
    </dgm:pt>
    <dgm:pt modelId="{7CFAAFAD-EF6A-40B7-A56C-B64143F5CC3D}" type="pres">
      <dgm:prSet presAssocID="{E5A59419-8B9C-4404-A095-3BC4AB39641F}" presName="sibTrans" presStyleCnt="0"/>
      <dgm:spPr/>
    </dgm:pt>
    <dgm:pt modelId="{3FE07CF0-5B8C-4435-BDEE-E366DABFD177}" type="pres">
      <dgm:prSet presAssocID="{D4B3A37A-F9C2-4602-846C-5322ED30A1A4}" presName="node" presStyleLbl="node1" presStyleIdx="3" presStyleCnt="7">
        <dgm:presLayoutVars>
          <dgm:bulletEnabled val="1"/>
        </dgm:presLayoutVars>
      </dgm:prSet>
      <dgm:spPr/>
    </dgm:pt>
    <dgm:pt modelId="{C84301F4-7002-432D-B99C-7ACE2E2B2DB3}" type="pres">
      <dgm:prSet presAssocID="{1247EF3F-E1E8-464E-869B-39C337C45F42}" presName="sibTrans" presStyleCnt="0"/>
      <dgm:spPr/>
    </dgm:pt>
    <dgm:pt modelId="{34767673-1186-4A66-ACA5-07B0D6352E4A}" type="pres">
      <dgm:prSet presAssocID="{EA494E17-61B4-4DDF-91DF-2BA0835CC2E7}" presName="node" presStyleLbl="node1" presStyleIdx="4" presStyleCnt="7">
        <dgm:presLayoutVars>
          <dgm:bulletEnabled val="1"/>
        </dgm:presLayoutVars>
      </dgm:prSet>
      <dgm:spPr/>
    </dgm:pt>
    <dgm:pt modelId="{E0DBF8C7-6A05-40A0-82DB-9C9AB0E66CCC}" type="pres">
      <dgm:prSet presAssocID="{5D0964EB-5B93-4407-864D-3EF3FE80EC0C}" presName="sibTrans" presStyleCnt="0"/>
      <dgm:spPr/>
    </dgm:pt>
    <dgm:pt modelId="{0DDFB313-6F8F-4122-A03F-ED556AC796B4}" type="pres">
      <dgm:prSet presAssocID="{50978D88-3128-4F8D-9594-68297F8AE0D0}" presName="node" presStyleLbl="node1" presStyleIdx="5" presStyleCnt="7">
        <dgm:presLayoutVars>
          <dgm:bulletEnabled val="1"/>
        </dgm:presLayoutVars>
      </dgm:prSet>
      <dgm:spPr/>
    </dgm:pt>
    <dgm:pt modelId="{F4118599-9201-4B2E-A070-2E0F571DC01F}" type="pres">
      <dgm:prSet presAssocID="{7831ECC0-F20C-40F4-A3CA-E25DA296C847}" presName="sibTrans" presStyleCnt="0"/>
      <dgm:spPr/>
    </dgm:pt>
    <dgm:pt modelId="{AEAEC591-B370-4DB0-A0B4-CA5BA01CC9B1}" type="pres">
      <dgm:prSet presAssocID="{E6C4343E-E160-41F4-8092-418190A729AE}" presName="node" presStyleLbl="node1" presStyleIdx="6" presStyleCnt="7">
        <dgm:presLayoutVars>
          <dgm:bulletEnabled val="1"/>
        </dgm:presLayoutVars>
      </dgm:prSet>
      <dgm:spPr/>
    </dgm:pt>
  </dgm:ptLst>
  <dgm:cxnLst>
    <dgm:cxn modelId="{D8E78322-5EF6-484E-91F1-77BA00B4F1AA}" type="presOf" srcId="{E7908605-02F4-4A50-A0C7-93F0D75C52B1}" destId="{103077AC-6BB3-43E4-9196-CCF6856C840D}" srcOrd="0" destOrd="0" presId="urn:microsoft.com/office/officeart/2005/8/layout/default"/>
    <dgm:cxn modelId="{F28A5831-BB13-4B72-B4DA-41F59FE5C544}" type="presOf" srcId="{D4B3A37A-F9C2-4602-846C-5322ED30A1A4}" destId="{3FE07CF0-5B8C-4435-BDEE-E366DABFD177}" srcOrd="0" destOrd="0" presId="urn:microsoft.com/office/officeart/2005/8/layout/default"/>
    <dgm:cxn modelId="{A6E34F6E-EF64-43F5-8A1C-942E57B88DEA}" type="presOf" srcId="{EA494E17-61B4-4DDF-91DF-2BA0835CC2E7}" destId="{34767673-1186-4A66-ACA5-07B0D6352E4A}" srcOrd="0" destOrd="0" presId="urn:microsoft.com/office/officeart/2005/8/layout/default"/>
    <dgm:cxn modelId="{742DAD53-7370-43DC-98E6-98B6D7E6313A}" type="presOf" srcId="{B4FE5473-B652-493D-873C-6837EA6D98AC}" destId="{B44E15B4-E551-4943-BE81-6BDE79DD58F2}" srcOrd="0" destOrd="0" presId="urn:microsoft.com/office/officeart/2005/8/layout/default"/>
    <dgm:cxn modelId="{CF4E075A-FC9F-4C41-94ED-4CFACEBDDEB9}" type="presOf" srcId="{E6C4343E-E160-41F4-8092-418190A729AE}" destId="{AEAEC591-B370-4DB0-A0B4-CA5BA01CC9B1}" srcOrd="0" destOrd="0" presId="urn:microsoft.com/office/officeart/2005/8/layout/default"/>
    <dgm:cxn modelId="{2D67FF80-70A5-4A40-A264-1554A4BCA0F7}" type="presOf" srcId="{50978D88-3128-4F8D-9594-68297F8AE0D0}" destId="{0DDFB313-6F8F-4122-A03F-ED556AC796B4}" srcOrd="0" destOrd="0" presId="urn:microsoft.com/office/officeart/2005/8/layout/default"/>
    <dgm:cxn modelId="{1927418E-9E6A-4E37-93AC-BCFD52FDBC09}" srcId="{E7908605-02F4-4A50-A0C7-93F0D75C52B1}" destId="{E6C4343E-E160-41F4-8092-418190A729AE}" srcOrd="6" destOrd="0" parTransId="{0924DBC9-02DE-4530-A7EB-03C6C52E2DCA}" sibTransId="{BB13FD73-248E-46AE-B63B-3CAA4A40607E}"/>
    <dgm:cxn modelId="{E57EA092-90B0-496C-A045-E313CC531573}" srcId="{E7908605-02F4-4A50-A0C7-93F0D75C52B1}" destId="{B4FE5473-B652-493D-873C-6837EA6D98AC}" srcOrd="1" destOrd="0" parTransId="{ADCFEDB4-5C39-4FD3-8881-7A92A768B2C1}" sibTransId="{18B2C830-5FBE-4FD5-9EB1-8358820A7B47}"/>
    <dgm:cxn modelId="{077A0E96-A6F8-4171-9786-C0A042357292}" srcId="{E7908605-02F4-4A50-A0C7-93F0D75C52B1}" destId="{D4B3A37A-F9C2-4602-846C-5322ED30A1A4}" srcOrd="3" destOrd="0" parTransId="{12F46D37-58A8-4F75-A6F1-968FD4FDE92A}" sibTransId="{1247EF3F-E1E8-464E-869B-39C337C45F42}"/>
    <dgm:cxn modelId="{288988AD-01D1-48F3-9DFE-46EE6F397DE9}" srcId="{E7908605-02F4-4A50-A0C7-93F0D75C52B1}" destId="{2B654E56-82F7-480C-AF75-D48FF94D0BF1}" srcOrd="2" destOrd="0" parTransId="{BBBAD115-2B25-4689-8F9B-5BC426D459B3}" sibTransId="{E5A59419-8B9C-4404-A095-3BC4AB39641F}"/>
    <dgm:cxn modelId="{E4C0E0CA-83CC-4B31-8E57-A68C6C714E5B}" srcId="{E7908605-02F4-4A50-A0C7-93F0D75C52B1}" destId="{8ACA2451-ECCC-420E-B7C9-A229DB1D2993}" srcOrd="0" destOrd="0" parTransId="{F933718D-9DC4-461B-B69A-F96EB052073A}" sibTransId="{FB7D0D6E-9A20-4E21-8B7A-6B09DF763C18}"/>
    <dgm:cxn modelId="{A62F98DA-F3AC-4C03-AD4B-190EA405DA87}" srcId="{E7908605-02F4-4A50-A0C7-93F0D75C52B1}" destId="{50978D88-3128-4F8D-9594-68297F8AE0D0}" srcOrd="5" destOrd="0" parTransId="{7DBF359C-B39B-4951-A6AF-2789A1B20D71}" sibTransId="{7831ECC0-F20C-40F4-A3CA-E25DA296C847}"/>
    <dgm:cxn modelId="{F4BEA1DD-BED6-40BC-B949-D28DA8ADD149}" type="presOf" srcId="{8ACA2451-ECCC-420E-B7C9-A229DB1D2993}" destId="{DA50DCE4-2FA7-4663-93B7-1847C4F125B6}" srcOrd="0" destOrd="0" presId="urn:microsoft.com/office/officeart/2005/8/layout/default"/>
    <dgm:cxn modelId="{DADD9FE2-6679-4689-A3FF-8278FF6662BD}" type="presOf" srcId="{2B654E56-82F7-480C-AF75-D48FF94D0BF1}" destId="{885320CC-7371-4200-B8C5-2210A888F9DF}" srcOrd="0" destOrd="0" presId="urn:microsoft.com/office/officeart/2005/8/layout/default"/>
    <dgm:cxn modelId="{E2BDCBE4-A463-4371-8CC0-74B5E87DEA36}" srcId="{E7908605-02F4-4A50-A0C7-93F0D75C52B1}" destId="{EA494E17-61B4-4DDF-91DF-2BA0835CC2E7}" srcOrd="4" destOrd="0" parTransId="{19564F4F-78F2-4388-9A3C-050F68D29D1A}" sibTransId="{5D0964EB-5B93-4407-864D-3EF3FE80EC0C}"/>
    <dgm:cxn modelId="{5D794172-D117-4323-81DD-B285046BC538}" type="presParOf" srcId="{103077AC-6BB3-43E4-9196-CCF6856C840D}" destId="{DA50DCE4-2FA7-4663-93B7-1847C4F125B6}" srcOrd="0" destOrd="0" presId="urn:microsoft.com/office/officeart/2005/8/layout/default"/>
    <dgm:cxn modelId="{19B9F2CF-EB0A-4CD0-B0E5-52767C1548DF}" type="presParOf" srcId="{103077AC-6BB3-43E4-9196-CCF6856C840D}" destId="{CCE8B841-7685-480B-A02B-8E7E8E3D9785}" srcOrd="1" destOrd="0" presId="urn:microsoft.com/office/officeart/2005/8/layout/default"/>
    <dgm:cxn modelId="{817917E1-2413-4D06-BCB9-0C65600EA2E8}" type="presParOf" srcId="{103077AC-6BB3-43E4-9196-CCF6856C840D}" destId="{B44E15B4-E551-4943-BE81-6BDE79DD58F2}" srcOrd="2" destOrd="0" presId="urn:microsoft.com/office/officeart/2005/8/layout/default"/>
    <dgm:cxn modelId="{BDABFFC6-8D5F-4DCC-85D6-23235728BFBA}" type="presParOf" srcId="{103077AC-6BB3-43E4-9196-CCF6856C840D}" destId="{49E36C7C-A07E-4CAC-8941-98E89C6939DB}" srcOrd="3" destOrd="0" presId="urn:microsoft.com/office/officeart/2005/8/layout/default"/>
    <dgm:cxn modelId="{755C4455-2C85-46A6-95BB-90D2606BE0AD}" type="presParOf" srcId="{103077AC-6BB3-43E4-9196-CCF6856C840D}" destId="{885320CC-7371-4200-B8C5-2210A888F9DF}" srcOrd="4" destOrd="0" presId="urn:microsoft.com/office/officeart/2005/8/layout/default"/>
    <dgm:cxn modelId="{306337AC-8B38-4C57-B7DA-03A426336893}" type="presParOf" srcId="{103077AC-6BB3-43E4-9196-CCF6856C840D}" destId="{7CFAAFAD-EF6A-40B7-A56C-B64143F5CC3D}" srcOrd="5" destOrd="0" presId="urn:microsoft.com/office/officeart/2005/8/layout/default"/>
    <dgm:cxn modelId="{304BC3C4-6CC2-4696-89AE-74EA899DB49E}" type="presParOf" srcId="{103077AC-6BB3-43E4-9196-CCF6856C840D}" destId="{3FE07CF0-5B8C-4435-BDEE-E366DABFD177}" srcOrd="6" destOrd="0" presId="urn:microsoft.com/office/officeart/2005/8/layout/default"/>
    <dgm:cxn modelId="{F65752D3-8BC2-436C-9DB2-EB42C42C91C1}" type="presParOf" srcId="{103077AC-6BB3-43E4-9196-CCF6856C840D}" destId="{C84301F4-7002-432D-B99C-7ACE2E2B2DB3}" srcOrd="7" destOrd="0" presId="urn:microsoft.com/office/officeart/2005/8/layout/default"/>
    <dgm:cxn modelId="{CB70EF9B-6290-4FFE-815A-7941835457DF}" type="presParOf" srcId="{103077AC-6BB3-43E4-9196-CCF6856C840D}" destId="{34767673-1186-4A66-ACA5-07B0D6352E4A}" srcOrd="8" destOrd="0" presId="urn:microsoft.com/office/officeart/2005/8/layout/default"/>
    <dgm:cxn modelId="{95C0E265-279B-498F-9785-52BA90387A10}" type="presParOf" srcId="{103077AC-6BB3-43E4-9196-CCF6856C840D}" destId="{E0DBF8C7-6A05-40A0-82DB-9C9AB0E66CCC}" srcOrd="9" destOrd="0" presId="urn:microsoft.com/office/officeart/2005/8/layout/default"/>
    <dgm:cxn modelId="{05C0D66A-8FD6-43AE-B323-B52866CABD77}" type="presParOf" srcId="{103077AC-6BB3-43E4-9196-CCF6856C840D}" destId="{0DDFB313-6F8F-4122-A03F-ED556AC796B4}" srcOrd="10" destOrd="0" presId="urn:microsoft.com/office/officeart/2005/8/layout/default"/>
    <dgm:cxn modelId="{A406AFFD-B95E-4075-ABA8-F3BB6ED917E7}" type="presParOf" srcId="{103077AC-6BB3-43E4-9196-CCF6856C840D}" destId="{F4118599-9201-4B2E-A070-2E0F571DC01F}" srcOrd="11" destOrd="0" presId="urn:microsoft.com/office/officeart/2005/8/layout/default"/>
    <dgm:cxn modelId="{D9E0F9ED-680E-4C3D-B63F-99D912FCCFA9}" type="presParOf" srcId="{103077AC-6BB3-43E4-9196-CCF6856C840D}" destId="{AEAEC591-B370-4DB0-A0B4-CA5BA01CC9B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4A84358-BDF0-45DC-AA24-E483088B0F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80154FA-7A30-42EB-BBD1-BAC74FFD44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Economic landscape, Business Scenario &amp; taxation landscape</a:t>
          </a:r>
        </a:p>
      </dgm:t>
    </dgm:pt>
    <dgm:pt modelId="{B2E9B53C-7C99-44D3-AD35-969411E0E70E}" type="parTrans" cxnId="{12D61FFB-AD3C-446B-9D03-32E75F6EC2AD}">
      <dgm:prSet/>
      <dgm:spPr/>
      <dgm:t>
        <a:bodyPr/>
        <a:lstStyle/>
        <a:p>
          <a:endParaRPr lang="en-US"/>
        </a:p>
      </dgm:t>
    </dgm:pt>
    <dgm:pt modelId="{16E18C2A-8519-4E23-B493-8C276E001745}" type="sibTrans" cxnId="{12D61FFB-AD3C-446B-9D03-32E75F6EC2AD}">
      <dgm:prSet/>
      <dgm:spPr/>
      <dgm:t>
        <a:bodyPr/>
        <a:lstStyle/>
        <a:p>
          <a:endParaRPr lang="en-US"/>
        </a:p>
      </dgm:t>
    </dgm:pt>
    <dgm:pt modelId="{F62C612E-98C8-4CC3-964C-A9DFEEB56E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Start-up eco-system of key countries</a:t>
          </a:r>
        </a:p>
      </dgm:t>
    </dgm:pt>
    <dgm:pt modelId="{80137CCD-CC6C-4EF4-A9BE-8CFD4DE11BC7}" type="parTrans" cxnId="{5E8B2821-0F28-4CBE-BE09-BCE9BE3A5611}">
      <dgm:prSet/>
      <dgm:spPr/>
      <dgm:t>
        <a:bodyPr/>
        <a:lstStyle/>
        <a:p>
          <a:endParaRPr lang="en-US"/>
        </a:p>
      </dgm:t>
    </dgm:pt>
    <dgm:pt modelId="{A811799D-5080-41F4-ADC3-C44AA656946F}" type="sibTrans" cxnId="{5E8B2821-0F28-4CBE-BE09-BCE9BE3A5611}">
      <dgm:prSet/>
      <dgm:spPr/>
      <dgm:t>
        <a:bodyPr/>
        <a:lstStyle/>
        <a:p>
          <a:endParaRPr lang="en-US"/>
        </a:p>
      </dgm:t>
    </dgm:pt>
    <dgm:pt modelId="{65B119D4-AD6F-4115-9618-1253D2B868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Outsourcing Opportunities</a:t>
          </a:r>
        </a:p>
      </dgm:t>
    </dgm:pt>
    <dgm:pt modelId="{E952DC8D-0ED0-4A22-992E-502B6AEC54D8}" type="parTrans" cxnId="{3B8AF3B7-DA77-4E64-A4C5-50A6212C1EF6}">
      <dgm:prSet/>
      <dgm:spPr/>
      <dgm:t>
        <a:bodyPr/>
        <a:lstStyle/>
        <a:p>
          <a:endParaRPr lang="en-US"/>
        </a:p>
      </dgm:t>
    </dgm:pt>
    <dgm:pt modelId="{DD6D0DC6-45FF-47E4-A63E-30282091083F}" type="sibTrans" cxnId="{3B8AF3B7-DA77-4E64-A4C5-50A6212C1EF6}">
      <dgm:prSet/>
      <dgm:spPr/>
      <dgm:t>
        <a:bodyPr/>
        <a:lstStyle/>
        <a:p>
          <a:endParaRPr lang="en-US"/>
        </a:p>
      </dgm:t>
    </dgm:pt>
    <dgm:pt modelId="{8918CA54-DE84-4BCB-B2D9-54D9261D45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Sun-rise domains globally</a:t>
          </a:r>
        </a:p>
      </dgm:t>
    </dgm:pt>
    <dgm:pt modelId="{01129CA6-CAD5-449F-9EC9-2149E66BDDCE}" type="parTrans" cxnId="{4A1E5E77-98E6-4F32-86CA-02E848FE2495}">
      <dgm:prSet/>
      <dgm:spPr/>
      <dgm:t>
        <a:bodyPr/>
        <a:lstStyle/>
        <a:p>
          <a:endParaRPr lang="en-US"/>
        </a:p>
      </dgm:t>
    </dgm:pt>
    <dgm:pt modelId="{8340E9CC-3E7F-4938-81F0-435207B64A80}" type="sibTrans" cxnId="{4A1E5E77-98E6-4F32-86CA-02E848FE2495}">
      <dgm:prSet/>
      <dgm:spPr/>
      <dgm:t>
        <a:bodyPr/>
        <a:lstStyle/>
        <a:p>
          <a:endParaRPr lang="en-US"/>
        </a:p>
      </dgm:t>
    </dgm:pt>
    <dgm:pt modelId="{E59FCE5B-21AF-410A-879C-CADF881E80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Skill-sets requirement to propel your career</a:t>
          </a:r>
        </a:p>
      </dgm:t>
    </dgm:pt>
    <dgm:pt modelId="{A0AE5809-7166-4063-9B23-1844C2EA740D}" type="parTrans" cxnId="{D503B265-640D-4584-AB03-F1CC126ADAE8}">
      <dgm:prSet/>
      <dgm:spPr/>
      <dgm:t>
        <a:bodyPr/>
        <a:lstStyle/>
        <a:p>
          <a:endParaRPr lang="en-US"/>
        </a:p>
      </dgm:t>
    </dgm:pt>
    <dgm:pt modelId="{0CF8CA2C-B1F5-4C74-81A3-7B29498AFB96}" type="sibTrans" cxnId="{D503B265-640D-4584-AB03-F1CC126ADAE8}">
      <dgm:prSet/>
      <dgm:spPr/>
      <dgm:t>
        <a:bodyPr/>
        <a:lstStyle/>
        <a:p>
          <a:endParaRPr lang="en-US"/>
        </a:p>
      </dgm:t>
    </dgm:pt>
    <dgm:pt modelId="{170D4C67-2AC5-4B28-A0B2-626CB3221A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Overseas Journey of ICAI</a:t>
          </a:r>
        </a:p>
      </dgm:t>
    </dgm:pt>
    <dgm:pt modelId="{8CF8841B-CDEA-466D-9059-2BE203A2D214}" type="parTrans" cxnId="{76A7F30A-EE9D-456D-A034-6A511176D25D}">
      <dgm:prSet/>
      <dgm:spPr/>
      <dgm:t>
        <a:bodyPr/>
        <a:lstStyle/>
        <a:p>
          <a:endParaRPr lang="en-US"/>
        </a:p>
      </dgm:t>
    </dgm:pt>
    <dgm:pt modelId="{B0F7DEB4-0965-4ECD-A2DE-4657A503E1F0}" type="sibTrans" cxnId="{76A7F30A-EE9D-456D-A034-6A511176D25D}">
      <dgm:prSet/>
      <dgm:spPr/>
      <dgm:t>
        <a:bodyPr/>
        <a:lstStyle/>
        <a:p>
          <a:endParaRPr lang="en-US"/>
        </a:p>
      </dgm:t>
    </dgm:pt>
    <dgm:pt modelId="{1DB68F39-84F4-4CD4-8897-3A57FD7620C1}" type="pres">
      <dgm:prSet presAssocID="{34A84358-BDF0-45DC-AA24-E483088B0F33}" presName="root" presStyleCnt="0">
        <dgm:presLayoutVars>
          <dgm:dir/>
          <dgm:resizeHandles val="exact"/>
        </dgm:presLayoutVars>
      </dgm:prSet>
      <dgm:spPr/>
    </dgm:pt>
    <dgm:pt modelId="{A2C9537F-0788-4685-846C-8CCEC55EDA34}" type="pres">
      <dgm:prSet presAssocID="{180154FA-7A30-42EB-BBD1-BAC74FFD44CA}" presName="compNode" presStyleCnt="0"/>
      <dgm:spPr/>
    </dgm:pt>
    <dgm:pt modelId="{39BDA0A4-AC94-4128-9894-A35F9D547D40}" type="pres">
      <dgm:prSet presAssocID="{180154FA-7A30-42EB-BBD1-BAC74FFD44CA}" presName="bgRect" presStyleLbl="bgShp" presStyleIdx="0" presStyleCnt="6"/>
      <dgm:spPr/>
    </dgm:pt>
    <dgm:pt modelId="{110E4A1C-3A60-4B17-B597-79112C13E668}" type="pres">
      <dgm:prSet presAssocID="{180154FA-7A30-42EB-BBD1-BAC74FFD44C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5BA7BD17-92C2-4D74-8735-7EF78E406EFB}" type="pres">
      <dgm:prSet presAssocID="{180154FA-7A30-42EB-BBD1-BAC74FFD44CA}" presName="spaceRect" presStyleCnt="0"/>
      <dgm:spPr/>
    </dgm:pt>
    <dgm:pt modelId="{D5BD1055-92FE-4388-87B9-E635A45489BB}" type="pres">
      <dgm:prSet presAssocID="{180154FA-7A30-42EB-BBD1-BAC74FFD44CA}" presName="parTx" presStyleLbl="revTx" presStyleIdx="0" presStyleCnt="6">
        <dgm:presLayoutVars>
          <dgm:chMax val="0"/>
          <dgm:chPref val="0"/>
        </dgm:presLayoutVars>
      </dgm:prSet>
      <dgm:spPr/>
    </dgm:pt>
    <dgm:pt modelId="{20313E8C-E50F-488A-98CA-998128128146}" type="pres">
      <dgm:prSet presAssocID="{16E18C2A-8519-4E23-B493-8C276E001745}" presName="sibTrans" presStyleCnt="0"/>
      <dgm:spPr/>
    </dgm:pt>
    <dgm:pt modelId="{8A77F376-BA24-46B9-B814-76551070724B}" type="pres">
      <dgm:prSet presAssocID="{F62C612E-98C8-4CC3-964C-A9DFEEB56E9B}" presName="compNode" presStyleCnt="0"/>
      <dgm:spPr/>
    </dgm:pt>
    <dgm:pt modelId="{578A0D98-7C6E-4A6B-8D1A-1DD238194E1C}" type="pres">
      <dgm:prSet presAssocID="{F62C612E-98C8-4CC3-964C-A9DFEEB56E9B}" presName="bgRect" presStyleLbl="bgShp" presStyleIdx="1" presStyleCnt="6"/>
      <dgm:spPr/>
    </dgm:pt>
    <dgm:pt modelId="{834347A6-FAE0-4D5F-86A2-77DFF7C360EB}" type="pres">
      <dgm:prSet presAssocID="{F62C612E-98C8-4CC3-964C-A9DFEEB56E9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6856BFEE-EF7A-4C45-AE8C-0C4E6B7370BE}" type="pres">
      <dgm:prSet presAssocID="{F62C612E-98C8-4CC3-964C-A9DFEEB56E9B}" presName="spaceRect" presStyleCnt="0"/>
      <dgm:spPr/>
    </dgm:pt>
    <dgm:pt modelId="{AB26841D-E6A0-4F96-BE94-62870EE23A97}" type="pres">
      <dgm:prSet presAssocID="{F62C612E-98C8-4CC3-964C-A9DFEEB56E9B}" presName="parTx" presStyleLbl="revTx" presStyleIdx="1" presStyleCnt="6">
        <dgm:presLayoutVars>
          <dgm:chMax val="0"/>
          <dgm:chPref val="0"/>
        </dgm:presLayoutVars>
      </dgm:prSet>
      <dgm:spPr/>
    </dgm:pt>
    <dgm:pt modelId="{53D74FA7-1DD9-4068-A9FD-AB911BA86CA3}" type="pres">
      <dgm:prSet presAssocID="{A811799D-5080-41F4-ADC3-C44AA656946F}" presName="sibTrans" presStyleCnt="0"/>
      <dgm:spPr/>
    </dgm:pt>
    <dgm:pt modelId="{DB1F45B7-A9EE-461F-8EE9-04C9525DBD21}" type="pres">
      <dgm:prSet presAssocID="{65B119D4-AD6F-4115-9618-1253D2B86825}" presName="compNode" presStyleCnt="0"/>
      <dgm:spPr/>
    </dgm:pt>
    <dgm:pt modelId="{94195667-C2E6-482D-B886-26DA6F468C34}" type="pres">
      <dgm:prSet presAssocID="{65B119D4-AD6F-4115-9618-1253D2B86825}" presName="bgRect" presStyleLbl="bgShp" presStyleIdx="2" presStyleCnt="6"/>
      <dgm:spPr/>
    </dgm:pt>
    <dgm:pt modelId="{2422723D-A839-4C19-8F27-033C4BA1F001}" type="pres">
      <dgm:prSet presAssocID="{65B119D4-AD6F-4115-9618-1253D2B868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1AF5D71-7DC8-4A3C-9FC2-45C2ABF9C849}" type="pres">
      <dgm:prSet presAssocID="{65B119D4-AD6F-4115-9618-1253D2B86825}" presName="spaceRect" presStyleCnt="0"/>
      <dgm:spPr/>
    </dgm:pt>
    <dgm:pt modelId="{6BEFE162-81DA-4DC3-81A8-5C4CEBE9B067}" type="pres">
      <dgm:prSet presAssocID="{65B119D4-AD6F-4115-9618-1253D2B86825}" presName="parTx" presStyleLbl="revTx" presStyleIdx="2" presStyleCnt="6">
        <dgm:presLayoutVars>
          <dgm:chMax val="0"/>
          <dgm:chPref val="0"/>
        </dgm:presLayoutVars>
      </dgm:prSet>
      <dgm:spPr/>
    </dgm:pt>
    <dgm:pt modelId="{DEE84BA8-D1CE-4A6C-90CF-F16D573DCD6E}" type="pres">
      <dgm:prSet presAssocID="{DD6D0DC6-45FF-47E4-A63E-30282091083F}" presName="sibTrans" presStyleCnt="0"/>
      <dgm:spPr/>
    </dgm:pt>
    <dgm:pt modelId="{62620C25-7265-4061-BF9C-6D3C6F500B23}" type="pres">
      <dgm:prSet presAssocID="{8918CA54-DE84-4BCB-B2D9-54D9261D455F}" presName="compNode" presStyleCnt="0"/>
      <dgm:spPr/>
    </dgm:pt>
    <dgm:pt modelId="{58D3F770-04C9-4B7E-8039-8E95AA0E3704}" type="pres">
      <dgm:prSet presAssocID="{8918CA54-DE84-4BCB-B2D9-54D9261D455F}" presName="bgRect" presStyleLbl="bgShp" presStyleIdx="3" presStyleCnt="6"/>
      <dgm:spPr/>
    </dgm:pt>
    <dgm:pt modelId="{E524174B-F9AC-4FAD-A404-829427CD4774}" type="pres">
      <dgm:prSet presAssocID="{8918CA54-DE84-4BCB-B2D9-54D9261D455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E81C9F5-2A33-42ED-8852-7F9EB93F4BF6}" type="pres">
      <dgm:prSet presAssocID="{8918CA54-DE84-4BCB-B2D9-54D9261D455F}" presName="spaceRect" presStyleCnt="0"/>
      <dgm:spPr/>
    </dgm:pt>
    <dgm:pt modelId="{C491F8E5-FC52-4038-8787-AC03EBBAF538}" type="pres">
      <dgm:prSet presAssocID="{8918CA54-DE84-4BCB-B2D9-54D9261D455F}" presName="parTx" presStyleLbl="revTx" presStyleIdx="3" presStyleCnt="6">
        <dgm:presLayoutVars>
          <dgm:chMax val="0"/>
          <dgm:chPref val="0"/>
        </dgm:presLayoutVars>
      </dgm:prSet>
      <dgm:spPr/>
    </dgm:pt>
    <dgm:pt modelId="{21569785-4E74-4DD9-9A58-BF3AF7963BA2}" type="pres">
      <dgm:prSet presAssocID="{8340E9CC-3E7F-4938-81F0-435207B64A80}" presName="sibTrans" presStyleCnt="0"/>
      <dgm:spPr/>
    </dgm:pt>
    <dgm:pt modelId="{49371143-3811-452D-929E-4886867BF420}" type="pres">
      <dgm:prSet presAssocID="{E59FCE5B-21AF-410A-879C-CADF881E80DE}" presName="compNode" presStyleCnt="0"/>
      <dgm:spPr/>
    </dgm:pt>
    <dgm:pt modelId="{9904AEBF-6945-4DA3-85C9-5C98FF7E62BC}" type="pres">
      <dgm:prSet presAssocID="{E59FCE5B-21AF-410A-879C-CADF881E80DE}" presName="bgRect" presStyleLbl="bgShp" presStyleIdx="4" presStyleCnt="6"/>
      <dgm:spPr/>
    </dgm:pt>
    <dgm:pt modelId="{5CE0614E-FC00-4D06-B0B1-9E9C81C4976B}" type="pres">
      <dgm:prSet presAssocID="{E59FCE5B-21AF-410A-879C-CADF881E80D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008DBCF-778E-4FA9-9F8F-FC1B7A003316}" type="pres">
      <dgm:prSet presAssocID="{E59FCE5B-21AF-410A-879C-CADF881E80DE}" presName="spaceRect" presStyleCnt="0"/>
      <dgm:spPr/>
    </dgm:pt>
    <dgm:pt modelId="{B68D2FE6-ABBF-4FC8-A468-E8857FEF7BD3}" type="pres">
      <dgm:prSet presAssocID="{E59FCE5B-21AF-410A-879C-CADF881E80DE}" presName="parTx" presStyleLbl="revTx" presStyleIdx="4" presStyleCnt="6">
        <dgm:presLayoutVars>
          <dgm:chMax val="0"/>
          <dgm:chPref val="0"/>
        </dgm:presLayoutVars>
      </dgm:prSet>
      <dgm:spPr/>
    </dgm:pt>
    <dgm:pt modelId="{1C1FFF10-D38D-4485-88B2-CC3A5135A800}" type="pres">
      <dgm:prSet presAssocID="{0CF8CA2C-B1F5-4C74-81A3-7B29498AFB96}" presName="sibTrans" presStyleCnt="0"/>
      <dgm:spPr/>
    </dgm:pt>
    <dgm:pt modelId="{0173E736-68DB-4864-A246-56F285D8E587}" type="pres">
      <dgm:prSet presAssocID="{170D4C67-2AC5-4B28-A0B2-626CB3221A89}" presName="compNode" presStyleCnt="0"/>
      <dgm:spPr/>
    </dgm:pt>
    <dgm:pt modelId="{52A7D99E-BB95-4917-BD66-35CA0008BCEA}" type="pres">
      <dgm:prSet presAssocID="{170D4C67-2AC5-4B28-A0B2-626CB3221A89}" presName="bgRect" presStyleLbl="bgShp" presStyleIdx="5" presStyleCnt="6"/>
      <dgm:spPr/>
    </dgm:pt>
    <dgm:pt modelId="{C0CD7DFB-B859-4B49-ABF8-30F053C7776D}" type="pres">
      <dgm:prSet presAssocID="{170D4C67-2AC5-4B28-A0B2-626CB3221A8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F99BD315-7BB2-46F1-B793-A3A5EE8CEA50}" type="pres">
      <dgm:prSet presAssocID="{170D4C67-2AC5-4B28-A0B2-626CB3221A89}" presName="spaceRect" presStyleCnt="0"/>
      <dgm:spPr/>
    </dgm:pt>
    <dgm:pt modelId="{7FEBDAF7-17D7-4361-A8B9-B41A54F93EC3}" type="pres">
      <dgm:prSet presAssocID="{170D4C67-2AC5-4B28-A0B2-626CB3221A8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6A7F30A-EE9D-456D-A034-6A511176D25D}" srcId="{34A84358-BDF0-45DC-AA24-E483088B0F33}" destId="{170D4C67-2AC5-4B28-A0B2-626CB3221A89}" srcOrd="5" destOrd="0" parTransId="{8CF8841B-CDEA-466D-9059-2BE203A2D214}" sibTransId="{B0F7DEB4-0965-4ECD-A2DE-4657A503E1F0}"/>
    <dgm:cxn modelId="{715EAE1B-02BA-4E03-89EF-7EBB6733C05C}" type="presOf" srcId="{34A84358-BDF0-45DC-AA24-E483088B0F33}" destId="{1DB68F39-84F4-4CD4-8897-3A57FD7620C1}" srcOrd="0" destOrd="0" presId="urn:microsoft.com/office/officeart/2018/2/layout/IconVerticalSolidList"/>
    <dgm:cxn modelId="{5E8B2821-0F28-4CBE-BE09-BCE9BE3A5611}" srcId="{34A84358-BDF0-45DC-AA24-E483088B0F33}" destId="{F62C612E-98C8-4CC3-964C-A9DFEEB56E9B}" srcOrd="1" destOrd="0" parTransId="{80137CCD-CC6C-4EF4-A9BE-8CFD4DE11BC7}" sibTransId="{A811799D-5080-41F4-ADC3-C44AA656946F}"/>
    <dgm:cxn modelId="{C9E0F626-AEB2-47F6-B10F-13C0F6B7C518}" type="presOf" srcId="{180154FA-7A30-42EB-BBD1-BAC74FFD44CA}" destId="{D5BD1055-92FE-4388-87B9-E635A45489BB}" srcOrd="0" destOrd="0" presId="urn:microsoft.com/office/officeart/2018/2/layout/IconVerticalSolidList"/>
    <dgm:cxn modelId="{F074DF36-AB6E-4208-BF03-208BDE00F760}" type="presOf" srcId="{170D4C67-2AC5-4B28-A0B2-626CB3221A89}" destId="{7FEBDAF7-17D7-4361-A8B9-B41A54F93EC3}" srcOrd="0" destOrd="0" presId="urn:microsoft.com/office/officeart/2018/2/layout/IconVerticalSolidList"/>
    <dgm:cxn modelId="{24E77139-7FB0-4B0D-824E-497C417EBBAF}" type="presOf" srcId="{F62C612E-98C8-4CC3-964C-A9DFEEB56E9B}" destId="{AB26841D-E6A0-4F96-BE94-62870EE23A97}" srcOrd="0" destOrd="0" presId="urn:microsoft.com/office/officeart/2018/2/layout/IconVerticalSolidList"/>
    <dgm:cxn modelId="{D503B265-640D-4584-AB03-F1CC126ADAE8}" srcId="{34A84358-BDF0-45DC-AA24-E483088B0F33}" destId="{E59FCE5B-21AF-410A-879C-CADF881E80DE}" srcOrd="4" destOrd="0" parTransId="{A0AE5809-7166-4063-9B23-1844C2EA740D}" sibTransId="{0CF8CA2C-B1F5-4C74-81A3-7B29498AFB96}"/>
    <dgm:cxn modelId="{4FD01773-90DE-4B7F-B347-920EA5DAFD26}" type="presOf" srcId="{65B119D4-AD6F-4115-9618-1253D2B86825}" destId="{6BEFE162-81DA-4DC3-81A8-5C4CEBE9B067}" srcOrd="0" destOrd="0" presId="urn:microsoft.com/office/officeart/2018/2/layout/IconVerticalSolidList"/>
    <dgm:cxn modelId="{4A1E5E77-98E6-4F32-86CA-02E848FE2495}" srcId="{34A84358-BDF0-45DC-AA24-E483088B0F33}" destId="{8918CA54-DE84-4BCB-B2D9-54D9261D455F}" srcOrd="3" destOrd="0" parTransId="{01129CA6-CAD5-449F-9EC9-2149E66BDDCE}" sibTransId="{8340E9CC-3E7F-4938-81F0-435207B64A80}"/>
    <dgm:cxn modelId="{7B26B59F-B9B3-4578-98BB-F9EBDCCAB893}" type="presOf" srcId="{E59FCE5B-21AF-410A-879C-CADF881E80DE}" destId="{B68D2FE6-ABBF-4FC8-A468-E8857FEF7BD3}" srcOrd="0" destOrd="0" presId="urn:microsoft.com/office/officeart/2018/2/layout/IconVerticalSolidList"/>
    <dgm:cxn modelId="{3B8AF3B7-DA77-4E64-A4C5-50A6212C1EF6}" srcId="{34A84358-BDF0-45DC-AA24-E483088B0F33}" destId="{65B119D4-AD6F-4115-9618-1253D2B86825}" srcOrd="2" destOrd="0" parTransId="{E952DC8D-0ED0-4A22-992E-502B6AEC54D8}" sibTransId="{DD6D0DC6-45FF-47E4-A63E-30282091083F}"/>
    <dgm:cxn modelId="{2FB225CD-88ED-4389-8620-0ABA68D9C38A}" type="presOf" srcId="{8918CA54-DE84-4BCB-B2D9-54D9261D455F}" destId="{C491F8E5-FC52-4038-8787-AC03EBBAF538}" srcOrd="0" destOrd="0" presId="urn:microsoft.com/office/officeart/2018/2/layout/IconVerticalSolidList"/>
    <dgm:cxn modelId="{12D61FFB-AD3C-446B-9D03-32E75F6EC2AD}" srcId="{34A84358-BDF0-45DC-AA24-E483088B0F33}" destId="{180154FA-7A30-42EB-BBD1-BAC74FFD44CA}" srcOrd="0" destOrd="0" parTransId="{B2E9B53C-7C99-44D3-AD35-969411E0E70E}" sibTransId="{16E18C2A-8519-4E23-B493-8C276E001745}"/>
    <dgm:cxn modelId="{309042D1-7149-4B0B-8779-7D58D93E9884}" type="presParOf" srcId="{1DB68F39-84F4-4CD4-8897-3A57FD7620C1}" destId="{A2C9537F-0788-4685-846C-8CCEC55EDA34}" srcOrd="0" destOrd="0" presId="urn:microsoft.com/office/officeart/2018/2/layout/IconVerticalSolidList"/>
    <dgm:cxn modelId="{EAF550C9-B7E9-45AC-B642-9F9A02BFE832}" type="presParOf" srcId="{A2C9537F-0788-4685-846C-8CCEC55EDA34}" destId="{39BDA0A4-AC94-4128-9894-A35F9D547D40}" srcOrd="0" destOrd="0" presId="urn:microsoft.com/office/officeart/2018/2/layout/IconVerticalSolidList"/>
    <dgm:cxn modelId="{B2BD791F-18A4-4940-AE28-B68F6FE34242}" type="presParOf" srcId="{A2C9537F-0788-4685-846C-8CCEC55EDA34}" destId="{110E4A1C-3A60-4B17-B597-79112C13E668}" srcOrd="1" destOrd="0" presId="urn:microsoft.com/office/officeart/2018/2/layout/IconVerticalSolidList"/>
    <dgm:cxn modelId="{6A68A8C9-959D-4768-8F38-D78B13B13E3B}" type="presParOf" srcId="{A2C9537F-0788-4685-846C-8CCEC55EDA34}" destId="{5BA7BD17-92C2-4D74-8735-7EF78E406EFB}" srcOrd="2" destOrd="0" presId="urn:microsoft.com/office/officeart/2018/2/layout/IconVerticalSolidList"/>
    <dgm:cxn modelId="{FC74799D-B16D-4282-B8B3-24565A32EA8F}" type="presParOf" srcId="{A2C9537F-0788-4685-846C-8CCEC55EDA34}" destId="{D5BD1055-92FE-4388-87B9-E635A45489BB}" srcOrd="3" destOrd="0" presId="urn:microsoft.com/office/officeart/2018/2/layout/IconVerticalSolidList"/>
    <dgm:cxn modelId="{2990F647-E99D-4E52-A52F-08246DCDE040}" type="presParOf" srcId="{1DB68F39-84F4-4CD4-8897-3A57FD7620C1}" destId="{20313E8C-E50F-488A-98CA-998128128146}" srcOrd="1" destOrd="0" presId="urn:microsoft.com/office/officeart/2018/2/layout/IconVerticalSolidList"/>
    <dgm:cxn modelId="{C046DA69-51FC-4DF4-8C12-899F3572088A}" type="presParOf" srcId="{1DB68F39-84F4-4CD4-8897-3A57FD7620C1}" destId="{8A77F376-BA24-46B9-B814-76551070724B}" srcOrd="2" destOrd="0" presId="urn:microsoft.com/office/officeart/2018/2/layout/IconVerticalSolidList"/>
    <dgm:cxn modelId="{0A10CE21-69FD-4107-B54A-8BC3B2CA1353}" type="presParOf" srcId="{8A77F376-BA24-46B9-B814-76551070724B}" destId="{578A0D98-7C6E-4A6B-8D1A-1DD238194E1C}" srcOrd="0" destOrd="0" presId="urn:microsoft.com/office/officeart/2018/2/layout/IconVerticalSolidList"/>
    <dgm:cxn modelId="{50D164E4-6A56-4516-B92B-4EBD0F60ACC6}" type="presParOf" srcId="{8A77F376-BA24-46B9-B814-76551070724B}" destId="{834347A6-FAE0-4D5F-86A2-77DFF7C360EB}" srcOrd="1" destOrd="0" presId="urn:microsoft.com/office/officeart/2018/2/layout/IconVerticalSolidList"/>
    <dgm:cxn modelId="{ACD67F01-DFED-40B3-BC37-8877FA8F26B7}" type="presParOf" srcId="{8A77F376-BA24-46B9-B814-76551070724B}" destId="{6856BFEE-EF7A-4C45-AE8C-0C4E6B7370BE}" srcOrd="2" destOrd="0" presId="urn:microsoft.com/office/officeart/2018/2/layout/IconVerticalSolidList"/>
    <dgm:cxn modelId="{13397FDC-D34B-4A2E-837E-941F1BA97C39}" type="presParOf" srcId="{8A77F376-BA24-46B9-B814-76551070724B}" destId="{AB26841D-E6A0-4F96-BE94-62870EE23A97}" srcOrd="3" destOrd="0" presId="urn:microsoft.com/office/officeart/2018/2/layout/IconVerticalSolidList"/>
    <dgm:cxn modelId="{28B36AFF-C640-42C4-85C1-C67BC61717A9}" type="presParOf" srcId="{1DB68F39-84F4-4CD4-8897-3A57FD7620C1}" destId="{53D74FA7-1DD9-4068-A9FD-AB911BA86CA3}" srcOrd="3" destOrd="0" presId="urn:microsoft.com/office/officeart/2018/2/layout/IconVerticalSolidList"/>
    <dgm:cxn modelId="{EDCD272B-0169-41F0-90F7-EB377C083C2F}" type="presParOf" srcId="{1DB68F39-84F4-4CD4-8897-3A57FD7620C1}" destId="{DB1F45B7-A9EE-461F-8EE9-04C9525DBD21}" srcOrd="4" destOrd="0" presId="urn:microsoft.com/office/officeart/2018/2/layout/IconVerticalSolidList"/>
    <dgm:cxn modelId="{07A12E0F-D9DB-4F23-A53B-355B22C946AA}" type="presParOf" srcId="{DB1F45B7-A9EE-461F-8EE9-04C9525DBD21}" destId="{94195667-C2E6-482D-B886-26DA6F468C34}" srcOrd="0" destOrd="0" presId="urn:microsoft.com/office/officeart/2018/2/layout/IconVerticalSolidList"/>
    <dgm:cxn modelId="{58E84745-3713-41F2-A097-C4493F12C96C}" type="presParOf" srcId="{DB1F45B7-A9EE-461F-8EE9-04C9525DBD21}" destId="{2422723D-A839-4C19-8F27-033C4BA1F001}" srcOrd="1" destOrd="0" presId="urn:microsoft.com/office/officeart/2018/2/layout/IconVerticalSolidList"/>
    <dgm:cxn modelId="{94D77739-0672-455D-AD08-1F8E427EE430}" type="presParOf" srcId="{DB1F45B7-A9EE-461F-8EE9-04C9525DBD21}" destId="{61AF5D71-7DC8-4A3C-9FC2-45C2ABF9C849}" srcOrd="2" destOrd="0" presId="urn:microsoft.com/office/officeart/2018/2/layout/IconVerticalSolidList"/>
    <dgm:cxn modelId="{7A0626C1-F33C-4CF7-828F-E201046C88AA}" type="presParOf" srcId="{DB1F45B7-A9EE-461F-8EE9-04C9525DBD21}" destId="{6BEFE162-81DA-4DC3-81A8-5C4CEBE9B067}" srcOrd="3" destOrd="0" presId="urn:microsoft.com/office/officeart/2018/2/layout/IconVerticalSolidList"/>
    <dgm:cxn modelId="{56689187-2F5D-463B-98BB-06770FBD4FAB}" type="presParOf" srcId="{1DB68F39-84F4-4CD4-8897-3A57FD7620C1}" destId="{DEE84BA8-D1CE-4A6C-90CF-F16D573DCD6E}" srcOrd="5" destOrd="0" presId="urn:microsoft.com/office/officeart/2018/2/layout/IconVerticalSolidList"/>
    <dgm:cxn modelId="{B88D2647-DFDB-4750-BB33-80FF93545437}" type="presParOf" srcId="{1DB68F39-84F4-4CD4-8897-3A57FD7620C1}" destId="{62620C25-7265-4061-BF9C-6D3C6F500B23}" srcOrd="6" destOrd="0" presId="urn:microsoft.com/office/officeart/2018/2/layout/IconVerticalSolidList"/>
    <dgm:cxn modelId="{43FD0F01-79C7-487A-BB55-3EF91861C495}" type="presParOf" srcId="{62620C25-7265-4061-BF9C-6D3C6F500B23}" destId="{58D3F770-04C9-4B7E-8039-8E95AA0E3704}" srcOrd="0" destOrd="0" presId="urn:microsoft.com/office/officeart/2018/2/layout/IconVerticalSolidList"/>
    <dgm:cxn modelId="{CE066FE7-57A1-4A28-8FFC-67745CE1340C}" type="presParOf" srcId="{62620C25-7265-4061-BF9C-6D3C6F500B23}" destId="{E524174B-F9AC-4FAD-A404-829427CD4774}" srcOrd="1" destOrd="0" presId="urn:microsoft.com/office/officeart/2018/2/layout/IconVerticalSolidList"/>
    <dgm:cxn modelId="{A283157D-C1E4-4D7A-9E3B-5C667C823C71}" type="presParOf" srcId="{62620C25-7265-4061-BF9C-6D3C6F500B23}" destId="{2E81C9F5-2A33-42ED-8852-7F9EB93F4BF6}" srcOrd="2" destOrd="0" presId="urn:microsoft.com/office/officeart/2018/2/layout/IconVerticalSolidList"/>
    <dgm:cxn modelId="{55147F18-2E2F-4E36-8B07-115DBA437FDA}" type="presParOf" srcId="{62620C25-7265-4061-BF9C-6D3C6F500B23}" destId="{C491F8E5-FC52-4038-8787-AC03EBBAF538}" srcOrd="3" destOrd="0" presId="urn:microsoft.com/office/officeart/2018/2/layout/IconVerticalSolidList"/>
    <dgm:cxn modelId="{8AFFBE25-73C1-4E48-8BC0-8662BE4849A9}" type="presParOf" srcId="{1DB68F39-84F4-4CD4-8897-3A57FD7620C1}" destId="{21569785-4E74-4DD9-9A58-BF3AF7963BA2}" srcOrd="7" destOrd="0" presId="urn:microsoft.com/office/officeart/2018/2/layout/IconVerticalSolidList"/>
    <dgm:cxn modelId="{6CA373F7-F8FF-44C8-AA01-8A0267F2E8F2}" type="presParOf" srcId="{1DB68F39-84F4-4CD4-8897-3A57FD7620C1}" destId="{49371143-3811-452D-929E-4886867BF420}" srcOrd="8" destOrd="0" presId="urn:microsoft.com/office/officeart/2018/2/layout/IconVerticalSolidList"/>
    <dgm:cxn modelId="{873CD08D-6D62-444E-BC58-C9C050020DE2}" type="presParOf" srcId="{49371143-3811-452D-929E-4886867BF420}" destId="{9904AEBF-6945-4DA3-85C9-5C98FF7E62BC}" srcOrd="0" destOrd="0" presId="urn:microsoft.com/office/officeart/2018/2/layout/IconVerticalSolidList"/>
    <dgm:cxn modelId="{2BF361C5-61CF-4E4C-A9DA-A0C6CC29B08D}" type="presParOf" srcId="{49371143-3811-452D-929E-4886867BF420}" destId="{5CE0614E-FC00-4D06-B0B1-9E9C81C4976B}" srcOrd="1" destOrd="0" presId="urn:microsoft.com/office/officeart/2018/2/layout/IconVerticalSolidList"/>
    <dgm:cxn modelId="{1834E223-F017-4D7A-98EC-1F08222DBE06}" type="presParOf" srcId="{49371143-3811-452D-929E-4886867BF420}" destId="{C008DBCF-778E-4FA9-9F8F-FC1B7A003316}" srcOrd="2" destOrd="0" presId="urn:microsoft.com/office/officeart/2018/2/layout/IconVerticalSolidList"/>
    <dgm:cxn modelId="{92F51A2E-8601-42ED-925C-4493EEB37D8E}" type="presParOf" srcId="{49371143-3811-452D-929E-4886867BF420}" destId="{B68D2FE6-ABBF-4FC8-A468-E8857FEF7BD3}" srcOrd="3" destOrd="0" presId="urn:microsoft.com/office/officeart/2018/2/layout/IconVerticalSolidList"/>
    <dgm:cxn modelId="{47F1EE05-5BAA-4B0F-BFC9-D637C244EFCB}" type="presParOf" srcId="{1DB68F39-84F4-4CD4-8897-3A57FD7620C1}" destId="{1C1FFF10-D38D-4485-88B2-CC3A5135A800}" srcOrd="9" destOrd="0" presId="urn:microsoft.com/office/officeart/2018/2/layout/IconVerticalSolidList"/>
    <dgm:cxn modelId="{35677DD5-3185-45E4-BA30-6C73F1527278}" type="presParOf" srcId="{1DB68F39-84F4-4CD4-8897-3A57FD7620C1}" destId="{0173E736-68DB-4864-A246-56F285D8E587}" srcOrd="10" destOrd="0" presId="urn:microsoft.com/office/officeart/2018/2/layout/IconVerticalSolidList"/>
    <dgm:cxn modelId="{2781AC4F-1D04-4334-AA0F-C722CF126AB7}" type="presParOf" srcId="{0173E736-68DB-4864-A246-56F285D8E587}" destId="{52A7D99E-BB95-4917-BD66-35CA0008BCEA}" srcOrd="0" destOrd="0" presId="urn:microsoft.com/office/officeart/2018/2/layout/IconVerticalSolidList"/>
    <dgm:cxn modelId="{210E4ACA-F52F-4F52-99E6-4BD2D26C9297}" type="presParOf" srcId="{0173E736-68DB-4864-A246-56F285D8E587}" destId="{C0CD7DFB-B859-4B49-ABF8-30F053C7776D}" srcOrd="1" destOrd="0" presId="urn:microsoft.com/office/officeart/2018/2/layout/IconVerticalSolidList"/>
    <dgm:cxn modelId="{73D1000A-0705-482B-92CC-E0349A5659E9}" type="presParOf" srcId="{0173E736-68DB-4864-A246-56F285D8E587}" destId="{F99BD315-7BB2-46F1-B793-A3A5EE8CEA50}" srcOrd="2" destOrd="0" presId="urn:microsoft.com/office/officeart/2018/2/layout/IconVerticalSolidList"/>
    <dgm:cxn modelId="{5700B357-9FC3-4A56-B676-96B1B3CAC2FF}" type="presParOf" srcId="{0173E736-68DB-4864-A246-56F285D8E587}" destId="{7FEBDAF7-17D7-4361-A8B9-B41A54F93E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81521-5F55-4F82-B739-F23D7857376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DBEF38-EB64-4AEB-BBF2-2E2B75EB9765}">
      <dgm:prSet/>
      <dgm:spPr/>
      <dgm:t>
        <a:bodyPr/>
        <a:lstStyle/>
        <a:p>
          <a:r>
            <a:rPr lang="en-US" b="1" dirty="0"/>
            <a:t>Contribute back to the country to support localization</a:t>
          </a:r>
        </a:p>
      </dgm:t>
    </dgm:pt>
    <dgm:pt modelId="{F8900A75-4478-40EC-BDB1-BBF957A6635D}" type="parTrans" cxnId="{E5991B93-EA4D-4E9B-B6D4-3BE2BF427915}">
      <dgm:prSet/>
      <dgm:spPr/>
      <dgm:t>
        <a:bodyPr/>
        <a:lstStyle/>
        <a:p>
          <a:endParaRPr lang="en-US"/>
        </a:p>
      </dgm:t>
    </dgm:pt>
    <dgm:pt modelId="{3C1F1451-A741-4495-B291-35171003470D}" type="sibTrans" cxnId="{E5991B93-EA4D-4E9B-B6D4-3BE2BF427915}">
      <dgm:prSet/>
      <dgm:spPr/>
      <dgm:t>
        <a:bodyPr/>
        <a:lstStyle/>
        <a:p>
          <a:endParaRPr lang="en-US"/>
        </a:p>
      </dgm:t>
    </dgm:pt>
    <dgm:pt modelId="{2CC5FADF-21D8-43A3-A1A6-AE2E8AD46321}">
      <dgm:prSet/>
      <dgm:spPr/>
      <dgm:t>
        <a:bodyPr/>
        <a:lstStyle/>
        <a:p>
          <a:r>
            <a:rPr lang="en-US" b="1" dirty="0"/>
            <a:t>Considers Goods &amp; Services, Workforce Training, Fixed Assets Investment &amp; Supplier Development </a:t>
          </a:r>
        </a:p>
      </dgm:t>
    </dgm:pt>
    <dgm:pt modelId="{F19BCFE1-B4DD-4943-AB61-E215D2ABBBC6}" type="parTrans" cxnId="{2C9CB748-6B13-4FC4-9BE4-C6730129AE6F}">
      <dgm:prSet/>
      <dgm:spPr/>
      <dgm:t>
        <a:bodyPr/>
        <a:lstStyle/>
        <a:p>
          <a:endParaRPr lang="en-US"/>
        </a:p>
      </dgm:t>
    </dgm:pt>
    <dgm:pt modelId="{42DCE89E-86CE-4E3B-9DA4-E32C6B7A7B1F}" type="sibTrans" cxnId="{2C9CB748-6B13-4FC4-9BE4-C6730129AE6F}">
      <dgm:prSet/>
      <dgm:spPr/>
      <dgm:t>
        <a:bodyPr/>
        <a:lstStyle/>
        <a:p>
          <a:endParaRPr lang="en-US"/>
        </a:p>
      </dgm:t>
    </dgm:pt>
    <dgm:pt modelId="{DB996D16-393A-434F-9167-6E66ABF7F854}">
      <dgm:prSet/>
      <dgm:spPr/>
      <dgm:t>
        <a:bodyPr/>
        <a:lstStyle/>
        <a:p>
          <a:r>
            <a:rPr lang="en-US" b="1" dirty="0"/>
            <a:t>Weightage is given if supplier is also ICV registered</a:t>
          </a:r>
        </a:p>
      </dgm:t>
    </dgm:pt>
    <dgm:pt modelId="{F5EA94DE-9A17-4325-B540-233B60C3765F}" type="parTrans" cxnId="{01B1394A-3E6D-4DC2-8DF2-A5AF266FA2C3}">
      <dgm:prSet/>
      <dgm:spPr/>
      <dgm:t>
        <a:bodyPr/>
        <a:lstStyle/>
        <a:p>
          <a:endParaRPr lang="en-US"/>
        </a:p>
      </dgm:t>
    </dgm:pt>
    <dgm:pt modelId="{4BDCC0A8-ADB6-4198-BE88-D9395FA71443}" type="sibTrans" cxnId="{01B1394A-3E6D-4DC2-8DF2-A5AF266FA2C3}">
      <dgm:prSet/>
      <dgm:spPr/>
      <dgm:t>
        <a:bodyPr/>
        <a:lstStyle/>
        <a:p>
          <a:endParaRPr lang="en-US"/>
        </a:p>
      </dgm:t>
    </dgm:pt>
    <dgm:pt modelId="{F3C47BA1-08AC-4EAF-BEE8-44FAC4E539DF}">
      <dgm:prSet/>
      <dgm:spPr/>
      <dgm:t>
        <a:bodyPr/>
        <a:lstStyle/>
        <a:p>
          <a:r>
            <a:rPr lang="en-US" b="1" dirty="0"/>
            <a:t>More preference to bidder who are ICV registered with higher score </a:t>
          </a:r>
        </a:p>
      </dgm:t>
    </dgm:pt>
    <dgm:pt modelId="{8159B86D-A008-4ACC-8939-2D069CC35653}" type="parTrans" cxnId="{66405BE2-8474-41BF-9A1A-09FD0BB09F4A}">
      <dgm:prSet/>
      <dgm:spPr/>
      <dgm:t>
        <a:bodyPr/>
        <a:lstStyle/>
        <a:p>
          <a:endParaRPr lang="en-US"/>
        </a:p>
      </dgm:t>
    </dgm:pt>
    <dgm:pt modelId="{DA3D9773-95DD-4D15-B5CC-DE79D15FE335}" type="sibTrans" cxnId="{66405BE2-8474-41BF-9A1A-09FD0BB09F4A}">
      <dgm:prSet/>
      <dgm:spPr/>
      <dgm:t>
        <a:bodyPr/>
        <a:lstStyle/>
        <a:p>
          <a:endParaRPr lang="en-US"/>
        </a:p>
      </dgm:t>
    </dgm:pt>
    <dgm:pt modelId="{DE3E685B-0389-428E-B5D3-03C64307C846}">
      <dgm:prSet/>
      <dgm:spPr/>
      <dgm:t>
        <a:bodyPr/>
        <a:lstStyle/>
        <a:p>
          <a:r>
            <a:rPr lang="en-US" b="1" dirty="0"/>
            <a:t>Score is published and certificate to be renewed annually </a:t>
          </a:r>
        </a:p>
      </dgm:t>
    </dgm:pt>
    <dgm:pt modelId="{1D9F88FF-8E14-4561-8F2B-50F5ABD87406}" type="parTrans" cxnId="{C793FC95-CE7D-4D70-B7BF-6A2056A47E09}">
      <dgm:prSet/>
      <dgm:spPr/>
      <dgm:t>
        <a:bodyPr/>
        <a:lstStyle/>
        <a:p>
          <a:endParaRPr lang="en-US"/>
        </a:p>
      </dgm:t>
    </dgm:pt>
    <dgm:pt modelId="{0C5C0237-F101-42BD-88E7-E72F69655D03}" type="sibTrans" cxnId="{C793FC95-CE7D-4D70-B7BF-6A2056A47E09}">
      <dgm:prSet/>
      <dgm:spPr/>
      <dgm:t>
        <a:bodyPr/>
        <a:lstStyle/>
        <a:p>
          <a:endParaRPr lang="en-US"/>
        </a:p>
      </dgm:t>
    </dgm:pt>
    <dgm:pt modelId="{408B7F19-D64C-440A-8863-0D10F9046774}">
      <dgm:prSet/>
      <dgm:spPr/>
      <dgm:t>
        <a:bodyPr/>
        <a:lstStyle/>
        <a:p>
          <a:r>
            <a:rPr lang="en-US" b="1" dirty="0"/>
            <a:t>Practicing CA can be ICV Certifier</a:t>
          </a:r>
        </a:p>
      </dgm:t>
    </dgm:pt>
    <dgm:pt modelId="{FBD45A8D-03FB-4997-B0E8-AE0245F3E16F}" type="parTrans" cxnId="{9DC5011E-C924-4BC7-9D28-3364B963B6A3}">
      <dgm:prSet/>
      <dgm:spPr/>
      <dgm:t>
        <a:bodyPr/>
        <a:lstStyle/>
        <a:p>
          <a:endParaRPr lang="en-US"/>
        </a:p>
      </dgm:t>
    </dgm:pt>
    <dgm:pt modelId="{2C8F59CE-79B6-49C5-89D6-CE53C77353E4}" type="sibTrans" cxnId="{9DC5011E-C924-4BC7-9D28-3364B963B6A3}">
      <dgm:prSet/>
      <dgm:spPr/>
      <dgm:t>
        <a:bodyPr/>
        <a:lstStyle/>
        <a:p>
          <a:endParaRPr lang="en-US"/>
        </a:p>
      </dgm:t>
    </dgm:pt>
    <dgm:pt modelId="{B7400772-5D93-479E-9FFD-F46F7A525B61}" type="pres">
      <dgm:prSet presAssocID="{36F81521-5F55-4F82-B739-F23D78573762}" presName="linear" presStyleCnt="0">
        <dgm:presLayoutVars>
          <dgm:animLvl val="lvl"/>
          <dgm:resizeHandles val="exact"/>
        </dgm:presLayoutVars>
      </dgm:prSet>
      <dgm:spPr/>
    </dgm:pt>
    <dgm:pt modelId="{62DE872D-C42C-45F8-86A2-E95EFD0ACC17}" type="pres">
      <dgm:prSet presAssocID="{CADBEF38-EB64-4AEB-BBF2-2E2B75EB976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379119E-AC44-4986-9380-6ABB5F5E455A}" type="pres">
      <dgm:prSet presAssocID="{3C1F1451-A741-4495-B291-35171003470D}" presName="spacer" presStyleCnt="0"/>
      <dgm:spPr/>
    </dgm:pt>
    <dgm:pt modelId="{5C4408A8-902C-4152-843F-CBCFD33B352F}" type="pres">
      <dgm:prSet presAssocID="{2CC5FADF-21D8-43A3-A1A6-AE2E8AD4632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07301D4-1610-4E92-906E-06D3DECF186B}" type="pres">
      <dgm:prSet presAssocID="{42DCE89E-86CE-4E3B-9DA4-E32C6B7A7B1F}" presName="spacer" presStyleCnt="0"/>
      <dgm:spPr/>
    </dgm:pt>
    <dgm:pt modelId="{755816E1-49FE-402C-A954-5B9D867FD2D6}" type="pres">
      <dgm:prSet presAssocID="{DB996D16-393A-434F-9167-6E66ABF7F85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D13CD39-5EBB-4A86-B940-9FB4376750B4}" type="pres">
      <dgm:prSet presAssocID="{4BDCC0A8-ADB6-4198-BE88-D9395FA71443}" presName="spacer" presStyleCnt="0"/>
      <dgm:spPr/>
    </dgm:pt>
    <dgm:pt modelId="{64EA69B1-AB57-4A55-9427-E135B70E86BE}" type="pres">
      <dgm:prSet presAssocID="{F3C47BA1-08AC-4EAF-BEE8-44FAC4E539D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FD8D628-CCE8-4D1F-91A8-D3C0B47AEAE1}" type="pres">
      <dgm:prSet presAssocID="{DA3D9773-95DD-4D15-B5CC-DE79D15FE335}" presName="spacer" presStyleCnt="0"/>
      <dgm:spPr/>
    </dgm:pt>
    <dgm:pt modelId="{81FFD364-97CB-49B9-AFBE-2C6B949BC4ED}" type="pres">
      <dgm:prSet presAssocID="{DE3E685B-0389-428E-B5D3-03C64307C84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C641D7-279C-46F6-BE1B-DEF90B86BAD6}" type="pres">
      <dgm:prSet presAssocID="{0C5C0237-F101-42BD-88E7-E72F69655D03}" presName="spacer" presStyleCnt="0"/>
      <dgm:spPr/>
    </dgm:pt>
    <dgm:pt modelId="{33D72876-C7F1-4F39-9BEA-896BD299B30C}" type="pres">
      <dgm:prSet presAssocID="{408B7F19-D64C-440A-8863-0D10F904677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DC5011E-C924-4BC7-9D28-3364B963B6A3}" srcId="{36F81521-5F55-4F82-B739-F23D78573762}" destId="{408B7F19-D64C-440A-8863-0D10F9046774}" srcOrd="5" destOrd="0" parTransId="{FBD45A8D-03FB-4997-B0E8-AE0245F3E16F}" sibTransId="{2C8F59CE-79B6-49C5-89D6-CE53C77353E4}"/>
    <dgm:cxn modelId="{724C2526-794A-4E09-B69C-B1DF5AC0F28D}" type="presOf" srcId="{DB996D16-393A-434F-9167-6E66ABF7F854}" destId="{755816E1-49FE-402C-A954-5B9D867FD2D6}" srcOrd="0" destOrd="0" presId="urn:microsoft.com/office/officeart/2005/8/layout/vList2"/>
    <dgm:cxn modelId="{ACA17B34-7CF3-4BA5-9983-F5F0DDD6588B}" type="presOf" srcId="{DE3E685B-0389-428E-B5D3-03C64307C846}" destId="{81FFD364-97CB-49B9-AFBE-2C6B949BC4ED}" srcOrd="0" destOrd="0" presId="urn:microsoft.com/office/officeart/2005/8/layout/vList2"/>
    <dgm:cxn modelId="{DEBFA63D-5358-422E-B7C7-115DEE591020}" type="presOf" srcId="{CADBEF38-EB64-4AEB-BBF2-2E2B75EB9765}" destId="{62DE872D-C42C-45F8-86A2-E95EFD0ACC17}" srcOrd="0" destOrd="0" presId="urn:microsoft.com/office/officeart/2005/8/layout/vList2"/>
    <dgm:cxn modelId="{2C9CB748-6B13-4FC4-9BE4-C6730129AE6F}" srcId="{36F81521-5F55-4F82-B739-F23D78573762}" destId="{2CC5FADF-21D8-43A3-A1A6-AE2E8AD46321}" srcOrd="1" destOrd="0" parTransId="{F19BCFE1-B4DD-4943-AB61-E215D2ABBBC6}" sibTransId="{42DCE89E-86CE-4E3B-9DA4-E32C6B7A7B1F}"/>
    <dgm:cxn modelId="{01B1394A-3E6D-4DC2-8DF2-A5AF266FA2C3}" srcId="{36F81521-5F55-4F82-B739-F23D78573762}" destId="{DB996D16-393A-434F-9167-6E66ABF7F854}" srcOrd="2" destOrd="0" parTransId="{F5EA94DE-9A17-4325-B540-233B60C3765F}" sibTransId="{4BDCC0A8-ADB6-4198-BE88-D9395FA71443}"/>
    <dgm:cxn modelId="{DC982F75-01FA-4D0F-A7FC-FF62D040912D}" type="presOf" srcId="{2CC5FADF-21D8-43A3-A1A6-AE2E8AD46321}" destId="{5C4408A8-902C-4152-843F-CBCFD33B352F}" srcOrd="0" destOrd="0" presId="urn:microsoft.com/office/officeart/2005/8/layout/vList2"/>
    <dgm:cxn modelId="{E5991B93-EA4D-4E9B-B6D4-3BE2BF427915}" srcId="{36F81521-5F55-4F82-B739-F23D78573762}" destId="{CADBEF38-EB64-4AEB-BBF2-2E2B75EB9765}" srcOrd="0" destOrd="0" parTransId="{F8900A75-4478-40EC-BDB1-BBF957A6635D}" sibTransId="{3C1F1451-A741-4495-B291-35171003470D}"/>
    <dgm:cxn modelId="{C793FC95-CE7D-4D70-B7BF-6A2056A47E09}" srcId="{36F81521-5F55-4F82-B739-F23D78573762}" destId="{DE3E685B-0389-428E-B5D3-03C64307C846}" srcOrd="4" destOrd="0" parTransId="{1D9F88FF-8E14-4561-8F2B-50F5ABD87406}" sibTransId="{0C5C0237-F101-42BD-88E7-E72F69655D03}"/>
    <dgm:cxn modelId="{1F3459D2-F646-4759-8E23-282EB3A7149C}" type="presOf" srcId="{408B7F19-D64C-440A-8863-0D10F9046774}" destId="{33D72876-C7F1-4F39-9BEA-896BD299B30C}" srcOrd="0" destOrd="0" presId="urn:microsoft.com/office/officeart/2005/8/layout/vList2"/>
    <dgm:cxn modelId="{5ACC7BD2-8049-42D0-8E92-ED562A0AFE28}" type="presOf" srcId="{36F81521-5F55-4F82-B739-F23D78573762}" destId="{B7400772-5D93-479E-9FFD-F46F7A525B61}" srcOrd="0" destOrd="0" presId="urn:microsoft.com/office/officeart/2005/8/layout/vList2"/>
    <dgm:cxn modelId="{66405BE2-8474-41BF-9A1A-09FD0BB09F4A}" srcId="{36F81521-5F55-4F82-B739-F23D78573762}" destId="{F3C47BA1-08AC-4EAF-BEE8-44FAC4E539DF}" srcOrd="3" destOrd="0" parTransId="{8159B86D-A008-4ACC-8939-2D069CC35653}" sibTransId="{DA3D9773-95DD-4D15-B5CC-DE79D15FE335}"/>
    <dgm:cxn modelId="{E94576E7-4462-4914-B0D5-7EB988398C2C}" type="presOf" srcId="{F3C47BA1-08AC-4EAF-BEE8-44FAC4E539DF}" destId="{64EA69B1-AB57-4A55-9427-E135B70E86BE}" srcOrd="0" destOrd="0" presId="urn:microsoft.com/office/officeart/2005/8/layout/vList2"/>
    <dgm:cxn modelId="{1CD4C33C-9D8A-4BF6-8B2C-3EA61A96F0FF}" type="presParOf" srcId="{B7400772-5D93-479E-9FFD-F46F7A525B61}" destId="{62DE872D-C42C-45F8-86A2-E95EFD0ACC17}" srcOrd="0" destOrd="0" presId="urn:microsoft.com/office/officeart/2005/8/layout/vList2"/>
    <dgm:cxn modelId="{EDC4B390-B7B3-4636-9778-5DFDDE354084}" type="presParOf" srcId="{B7400772-5D93-479E-9FFD-F46F7A525B61}" destId="{4379119E-AC44-4986-9380-6ABB5F5E455A}" srcOrd="1" destOrd="0" presId="urn:microsoft.com/office/officeart/2005/8/layout/vList2"/>
    <dgm:cxn modelId="{470414DE-7692-420C-AC29-9574A7FD9562}" type="presParOf" srcId="{B7400772-5D93-479E-9FFD-F46F7A525B61}" destId="{5C4408A8-902C-4152-843F-CBCFD33B352F}" srcOrd="2" destOrd="0" presId="urn:microsoft.com/office/officeart/2005/8/layout/vList2"/>
    <dgm:cxn modelId="{DD9DF087-B0FC-4F84-815C-9D365A4414E6}" type="presParOf" srcId="{B7400772-5D93-479E-9FFD-F46F7A525B61}" destId="{B07301D4-1610-4E92-906E-06D3DECF186B}" srcOrd="3" destOrd="0" presId="urn:microsoft.com/office/officeart/2005/8/layout/vList2"/>
    <dgm:cxn modelId="{2F2D33C8-60B0-49DF-AFCB-E6F758C689F6}" type="presParOf" srcId="{B7400772-5D93-479E-9FFD-F46F7A525B61}" destId="{755816E1-49FE-402C-A954-5B9D867FD2D6}" srcOrd="4" destOrd="0" presId="urn:microsoft.com/office/officeart/2005/8/layout/vList2"/>
    <dgm:cxn modelId="{281B73F1-5C96-4386-92A2-E5EFD00989D5}" type="presParOf" srcId="{B7400772-5D93-479E-9FFD-F46F7A525B61}" destId="{8D13CD39-5EBB-4A86-B940-9FB4376750B4}" srcOrd="5" destOrd="0" presId="urn:microsoft.com/office/officeart/2005/8/layout/vList2"/>
    <dgm:cxn modelId="{9E1299C1-29C1-48E6-8837-4403ECD40A44}" type="presParOf" srcId="{B7400772-5D93-479E-9FFD-F46F7A525B61}" destId="{64EA69B1-AB57-4A55-9427-E135B70E86BE}" srcOrd="6" destOrd="0" presId="urn:microsoft.com/office/officeart/2005/8/layout/vList2"/>
    <dgm:cxn modelId="{1CD403A6-F2D0-4741-94C8-FDF00136B147}" type="presParOf" srcId="{B7400772-5D93-479E-9FFD-F46F7A525B61}" destId="{EFD8D628-CCE8-4D1F-91A8-D3C0B47AEAE1}" srcOrd="7" destOrd="0" presId="urn:microsoft.com/office/officeart/2005/8/layout/vList2"/>
    <dgm:cxn modelId="{50D0EE4D-EEC0-4FCA-B366-C7F7906FA812}" type="presParOf" srcId="{B7400772-5D93-479E-9FFD-F46F7A525B61}" destId="{81FFD364-97CB-49B9-AFBE-2C6B949BC4ED}" srcOrd="8" destOrd="0" presId="urn:microsoft.com/office/officeart/2005/8/layout/vList2"/>
    <dgm:cxn modelId="{B2861BD6-F8AF-4ED8-A704-CB7E10233DAB}" type="presParOf" srcId="{B7400772-5D93-479E-9FFD-F46F7A525B61}" destId="{F7C641D7-279C-46F6-BE1B-DEF90B86BAD6}" srcOrd="9" destOrd="0" presId="urn:microsoft.com/office/officeart/2005/8/layout/vList2"/>
    <dgm:cxn modelId="{92DF3421-5A7E-4A0D-BF25-2E072B8E0FFC}" type="presParOf" srcId="{B7400772-5D93-479E-9FFD-F46F7A525B61}" destId="{33D72876-C7F1-4F39-9BEA-896BD299B30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F7DED4-9F11-4B58-8794-3957D95933E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AA80F19-A8C1-4D99-BF83-0DCB6199F615}">
      <dgm:prSet/>
      <dgm:spPr/>
      <dgm:t>
        <a:bodyPr/>
        <a:lstStyle/>
        <a:p>
          <a:r>
            <a:rPr lang="en-US"/>
            <a:t>QFC is onshore business &amp; financial center incorporated under law no. 7 of 2005</a:t>
          </a:r>
        </a:p>
      </dgm:t>
    </dgm:pt>
    <dgm:pt modelId="{D398BA2C-A376-4F0E-9FEB-0E1275EA344C}" type="parTrans" cxnId="{23A1B557-0204-416C-91E5-810061D4FF5C}">
      <dgm:prSet/>
      <dgm:spPr/>
      <dgm:t>
        <a:bodyPr/>
        <a:lstStyle/>
        <a:p>
          <a:endParaRPr lang="en-US"/>
        </a:p>
      </dgm:t>
    </dgm:pt>
    <dgm:pt modelId="{D1D945C0-8F70-4A1B-BA42-A1C1BA55D7C6}" type="sibTrans" cxnId="{23A1B557-0204-416C-91E5-810061D4FF5C}">
      <dgm:prSet/>
      <dgm:spPr/>
      <dgm:t>
        <a:bodyPr/>
        <a:lstStyle/>
        <a:p>
          <a:endParaRPr lang="en-US"/>
        </a:p>
      </dgm:t>
    </dgm:pt>
    <dgm:pt modelId="{FB0763B9-0F52-4B83-9716-D7E6454C771B}">
      <dgm:prSet/>
      <dgm:spPr/>
      <dgm:t>
        <a:bodyPr/>
        <a:lstStyle/>
        <a:p>
          <a:r>
            <a:rPr lang="en-US"/>
            <a:t>100% foreign ownership &amp; 100% repatriation of profit are permitted</a:t>
          </a:r>
        </a:p>
      </dgm:t>
    </dgm:pt>
    <dgm:pt modelId="{B012453E-6119-4CCB-8038-468CD4008788}" type="parTrans" cxnId="{4F903B66-D193-4178-A740-F2A06A301B18}">
      <dgm:prSet/>
      <dgm:spPr/>
      <dgm:t>
        <a:bodyPr/>
        <a:lstStyle/>
        <a:p>
          <a:endParaRPr lang="en-US"/>
        </a:p>
      </dgm:t>
    </dgm:pt>
    <dgm:pt modelId="{E0F3431C-8461-497C-9CE0-4C97532BB259}" type="sibTrans" cxnId="{4F903B66-D193-4178-A740-F2A06A301B18}">
      <dgm:prSet/>
      <dgm:spPr/>
      <dgm:t>
        <a:bodyPr/>
        <a:lstStyle/>
        <a:p>
          <a:endParaRPr lang="en-US"/>
        </a:p>
      </dgm:t>
    </dgm:pt>
    <dgm:pt modelId="{370257DD-FF99-4951-BA67-CE1029F640DA}">
      <dgm:prSet/>
      <dgm:spPr/>
      <dgm:t>
        <a:bodyPr/>
        <a:lstStyle/>
        <a:p>
          <a:r>
            <a:rPr lang="en-US"/>
            <a:t>10% tax on local profit</a:t>
          </a:r>
        </a:p>
      </dgm:t>
    </dgm:pt>
    <dgm:pt modelId="{29FBF28A-96FB-4C63-A231-AFC76E9508F2}" type="parTrans" cxnId="{F8FD5523-06E1-4C20-B99B-D752B028699C}">
      <dgm:prSet/>
      <dgm:spPr/>
      <dgm:t>
        <a:bodyPr/>
        <a:lstStyle/>
        <a:p>
          <a:endParaRPr lang="en-US"/>
        </a:p>
      </dgm:t>
    </dgm:pt>
    <dgm:pt modelId="{E3022BDC-A023-47AB-A2BC-2773D8D680B0}" type="sibTrans" cxnId="{F8FD5523-06E1-4C20-B99B-D752B028699C}">
      <dgm:prSet/>
      <dgm:spPr/>
      <dgm:t>
        <a:bodyPr/>
        <a:lstStyle/>
        <a:p>
          <a:endParaRPr lang="en-US"/>
        </a:p>
      </dgm:t>
    </dgm:pt>
    <dgm:pt modelId="{1570B530-CE7B-4815-A2C9-E617A569CDD8}">
      <dgm:prSet/>
      <dgm:spPr/>
      <dgm:t>
        <a:bodyPr/>
        <a:lstStyle/>
        <a:p>
          <a:r>
            <a:rPr lang="en-US"/>
            <a:t>Single online application </a:t>
          </a:r>
        </a:p>
      </dgm:t>
    </dgm:pt>
    <dgm:pt modelId="{A2B01322-03B9-41CF-92D0-949144A578AC}" type="parTrans" cxnId="{0F41790C-6DFA-4099-B568-A009724EA0CD}">
      <dgm:prSet/>
      <dgm:spPr/>
      <dgm:t>
        <a:bodyPr/>
        <a:lstStyle/>
        <a:p>
          <a:endParaRPr lang="en-US"/>
        </a:p>
      </dgm:t>
    </dgm:pt>
    <dgm:pt modelId="{E30AEEA3-0766-4E4D-9713-30AA9F2A0E3B}" type="sibTrans" cxnId="{0F41790C-6DFA-4099-B568-A009724EA0CD}">
      <dgm:prSet/>
      <dgm:spPr/>
      <dgm:t>
        <a:bodyPr/>
        <a:lstStyle/>
        <a:p>
          <a:endParaRPr lang="en-US"/>
        </a:p>
      </dgm:t>
    </dgm:pt>
    <dgm:pt modelId="{521659E3-D27C-4199-B290-0A0A9450D1ED}">
      <dgm:prSet/>
      <dgm:spPr/>
      <dgm:t>
        <a:bodyPr/>
        <a:lstStyle/>
        <a:p>
          <a:r>
            <a:rPr lang="en-US"/>
            <a:t>Office needs to be with-in QFC designated premises</a:t>
          </a:r>
        </a:p>
      </dgm:t>
    </dgm:pt>
    <dgm:pt modelId="{C32827AC-29C0-4733-95DB-F33652780A04}" type="parTrans" cxnId="{23CF4B9A-883B-4978-BE5D-882BC700CB7D}">
      <dgm:prSet/>
      <dgm:spPr/>
      <dgm:t>
        <a:bodyPr/>
        <a:lstStyle/>
        <a:p>
          <a:endParaRPr lang="en-US"/>
        </a:p>
      </dgm:t>
    </dgm:pt>
    <dgm:pt modelId="{49950EFA-306A-4606-9975-5904638B7712}" type="sibTrans" cxnId="{23CF4B9A-883B-4978-BE5D-882BC700CB7D}">
      <dgm:prSet/>
      <dgm:spPr/>
      <dgm:t>
        <a:bodyPr/>
        <a:lstStyle/>
        <a:p>
          <a:endParaRPr lang="en-US"/>
        </a:p>
      </dgm:t>
    </dgm:pt>
    <dgm:pt modelId="{83EF5579-85CB-4E1C-AC6E-1BE2FA50F5B8}">
      <dgm:prSet/>
      <dgm:spPr/>
      <dgm:t>
        <a:bodyPr/>
        <a:lstStyle/>
        <a:p>
          <a:r>
            <a:rPr lang="en-US"/>
            <a:t>Parallel but separate legislation from Qatari law</a:t>
          </a:r>
        </a:p>
      </dgm:t>
    </dgm:pt>
    <dgm:pt modelId="{75866FD0-E290-4AD7-8793-9566516C37CA}" type="parTrans" cxnId="{27473132-05CD-44AF-AAD0-FF177D76DD2C}">
      <dgm:prSet/>
      <dgm:spPr/>
      <dgm:t>
        <a:bodyPr/>
        <a:lstStyle/>
        <a:p>
          <a:endParaRPr lang="en-US"/>
        </a:p>
      </dgm:t>
    </dgm:pt>
    <dgm:pt modelId="{3EE02685-197B-4328-8F08-F05646C8413E}" type="sibTrans" cxnId="{27473132-05CD-44AF-AAD0-FF177D76DD2C}">
      <dgm:prSet/>
      <dgm:spPr/>
      <dgm:t>
        <a:bodyPr/>
        <a:lstStyle/>
        <a:p>
          <a:endParaRPr lang="en-US"/>
        </a:p>
      </dgm:t>
    </dgm:pt>
    <dgm:pt modelId="{6F71A60A-9D70-42ED-86FF-C345B3D8E09E}" type="pres">
      <dgm:prSet presAssocID="{6EF7DED4-9F11-4B58-8794-3957D95933EE}" presName="Name0" presStyleCnt="0">
        <dgm:presLayoutVars>
          <dgm:dir/>
          <dgm:resizeHandles val="exact"/>
        </dgm:presLayoutVars>
      </dgm:prSet>
      <dgm:spPr/>
    </dgm:pt>
    <dgm:pt modelId="{8F207A01-5FD0-4082-8CDD-9A27123B2CDA}" type="pres">
      <dgm:prSet presAssocID="{CAA80F19-A8C1-4D99-BF83-0DCB6199F615}" presName="node" presStyleLbl="node1" presStyleIdx="0" presStyleCnt="6">
        <dgm:presLayoutVars>
          <dgm:bulletEnabled val="1"/>
        </dgm:presLayoutVars>
      </dgm:prSet>
      <dgm:spPr/>
    </dgm:pt>
    <dgm:pt modelId="{F14159E3-5F50-4C2D-AF10-433320630D67}" type="pres">
      <dgm:prSet presAssocID="{D1D945C0-8F70-4A1B-BA42-A1C1BA55D7C6}" presName="sibTrans" presStyleLbl="sibTrans1D1" presStyleIdx="0" presStyleCnt="5"/>
      <dgm:spPr/>
    </dgm:pt>
    <dgm:pt modelId="{92FC37B6-FE8A-4AB6-B2A3-005063775623}" type="pres">
      <dgm:prSet presAssocID="{D1D945C0-8F70-4A1B-BA42-A1C1BA55D7C6}" presName="connectorText" presStyleLbl="sibTrans1D1" presStyleIdx="0" presStyleCnt="5"/>
      <dgm:spPr/>
    </dgm:pt>
    <dgm:pt modelId="{1CE86D37-D78F-4D72-8AE1-71DD996ECBE5}" type="pres">
      <dgm:prSet presAssocID="{FB0763B9-0F52-4B83-9716-D7E6454C771B}" presName="node" presStyleLbl="node1" presStyleIdx="1" presStyleCnt="6">
        <dgm:presLayoutVars>
          <dgm:bulletEnabled val="1"/>
        </dgm:presLayoutVars>
      </dgm:prSet>
      <dgm:spPr/>
    </dgm:pt>
    <dgm:pt modelId="{1CADE7EE-57E4-4EC3-A2B9-E6454FB485BB}" type="pres">
      <dgm:prSet presAssocID="{E0F3431C-8461-497C-9CE0-4C97532BB259}" presName="sibTrans" presStyleLbl="sibTrans1D1" presStyleIdx="1" presStyleCnt="5"/>
      <dgm:spPr/>
    </dgm:pt>
    <dgm:pt modelId="{5E20195C-13B6-4A39-86C3-4C94E2EE2544}" type="pres">
      <dgm:prSet presAssocID="{E0F3431C-8461-497C-9CE0-4C97532BB259}" presName="connectorText" presStyleLbl="sibTrans1D1" presStyleIdx="1" presStyleCnt="5"/>
      <dgm:spPr/>
    </dgm:pt>
    <dgm:pt modelId="{2FE0881A-4F10-4494-A0EE-CD45CB89888A}" type="pres">
      <dgm:prSet presAssocID="{370257DD-FF99-4951-BA67-CE1029F640DA}" presName="node" presStyleLbl="node1" presStyleIdx="2" presStyleCnt="6">
        <dgm:presLayoutVars>
          <dgm:bulletEnabled val="1"/>
        </dgm:presLayoutVars>
      </dgm:prSet>
      <dgm:spPr/>
    </dgm:pt>
    <dgm:pt modelId="{AE60B6F7-C23D-4DE6-8658-7BC39344EAED}" type="pres">
      <dgm:prSet presAssocID="{E3022BDC-A023-47AB-A2BC-2773D8D680B0}" presName="sibTrans" presStyleLbl="sibTrans1D1" presStyleIdx="2" presStyleCnt="5"/>
      <dgm:spPr/>
    </dgm:pt>
    <dgm:pt modelId="{A17467B9-9777-4FE1-A84E-E380B459D76D}" type="pres">
      <dgm:prSet presAssocID="{E3022BDC-A023-47AB-A2BC-2773D8D680B0}" presName="connectorText" presStyleLbl="sibTrans1D1" presStyleIdx="2" presStyleCnt="5"/>
      <dgm:spPr/>
    </dgm:pt>
    <dgm:pt modelId="{79BB5EDD-266A-4656-BB10-7F20AFFAE2F7}" type="pres">
      <dgm:prSet presAssocID="{1570B530-CE7B-4815-A2C9-E617A569CDD8}" presName="node" presStyleLbl="node1" presStyleIdx="3" presStyleCnt="6">
        <dgm:presLayoutVars>
          <dgm:bulletEnabled val="1"/>
        </dgm:presLayoutVars>
      </dgm:prSet>
      <dgm:spPr/>
    </dgm:pt>
    <dgm:pt modelId="{2BD684A8-6744-49FE-95BC-954EB37E6787}" type="pres">
      <dgm:prSet presAssocID="{E30AEEA3-0766-4E4D-9713-30AA9F2A0E3B}" presName="sibTrans" presStyleLbl="sibTrans1D1" presStyleIdx="3" presStyleCnt="5"/>
      <dgm:spPr/>
    </dgm:pt>
    <dgm:pt modelId="{4A89F9E6-BC23-408D-9641-391DBA3E53B3}" type="pres">
      <dgm:prSet presAssocID="{E30AEEA3-0766-4E4D-9713-30AA9F2A0E3B}" presName="connectorText" presStyleLbl="sibTrans1D1" presStyleIdx="3" presStyleCnt="5"/>
      <dgm:spPr/>
    </dgm:pt>
    <dgm:pt modelId="{9339959D-8672-41A7-9173-FF5343A03CF8}" type="pres">
      <dgm:prSet presAssocID="{521659E3-D27C-4199-B290-0A0A9450D1ED}" presName="node" presStyleLbl="node1" presStyleIdx="4" presStyleCnt="6">
        <dgm:presLayoutVars>
          <dgm:bulletEnabled val="1"/>
        </dgm:presLayoutVars>
      </dgm:prSet>
      <dgm:spPr/>
    </dgm:pt>
    <dgm:pt modelId="{5CFC8DC8-74B0-4428-B8BF-F0330E63FD92}" type="pres">
      <dgm:prSet presAssocID="{49950EFA-306A-4606-9975-5904638B7712}" presName="sibTrans" presStyleLbl="sibTrans1D1" presStyleIdx="4" presStyleCnt="5"/>
      <dgm:spPr/>
    </dgm:pt>
    <dgm:pt modelId="{53BBA509-8E30-4667-BF0A-3DDA071C61C7}" type="pres">
      <dgm:prSet presAssocID="{49950EFA-306A-4606-9975-5904638B7712}" presName="connectorText" presStyleLbl="sibTrans1D1" presStyleIdx="4" presStyleCnt="5"/>
      <dgm:spPr/>
    </dgm:pt>
    <dgm:pt modelId="{21D0FDFC-D9BA-48BD-97FF-F63104BA04D6}" type="pres">
      <dgm:prSet presAssocID="{83EF5579-85CB-4E1C-AC6E-1BE2FA50F5B8}" presName="node" presStyleLbl="node1" presStyleIdx="5" presStyleCnt="6">
        <dgm:presLayoutVars>
          <dgm:bulletEnabled val="1"/>
        </dgm:presLayoutVars>
      </dgm:prSet>
      <dgm:spPr/>
    </dgm:pt>
  </dgm:ptLst>
  <dgm:cxnLst>
    <dgm:cxn modelId="{0F41790C-6DFA-4099-B568-A009724EA0CD}" srcId="{6EF7DED4-9F11-4B58-8794-3957D95933EE}" destId="{1570B530-CE7B-4815-A2C9-E617A569CDD8}" srcOrd="3" destOrd="0" parTransId="{A2B01322-03B9-41CF-92D0-949144A578AC}" sibTransId="{E30AEEA3-0766-4E4D-9713-30AA9F2A0E3B}"/>
    <dgm:cxn modelId="{64ECBE0C-C2BD-4F75-B736-313D277543C9}" type="presOf" srcId="{521659E3-D27C-4199-B290-0A0A9450D1ED}" destId="{9339959D-8672-41A7-9173-FF5343A03CF8}" srcOrd="0" destOrd="0" presId="urn:microsoft.com/office/officeart/2016/7/layout/RepeatingBendingProcessNew"/>
    <dgm:cxn modelId="{A7F6221D-4D6D-454D-B385-7674FEB50A51}" type="presOf" srcId="{E0F3431C-8461-497C-9CE0-4C97532BB259}" destId="{1CADE7EE-57E4-4EC3-A2B9-E6454FB485BB}" srcOrd="0" destOrd="0" presId="urn:microsoft.com/office/officeart/2016/7/layout/RepeatingBendingProcessNew"/>
    <dgm:cxn modelId="{F8FD5523-06E1-4C20-B99B-D752B028699C}" srcId="{6EF7DED4-9F11-4B58-8794-3957D95933EE}" destId="{370257DD-FF99-4951-BA67-CE1029F640DA}" srcOrd="2" destOrd="0" parTransId="{29FBF28A-96FB-4C63-A231-AFC76E9508F2}" sibTransId="{E3022BDC-A023-47AB-A2BC-2773D8D680B0}"/>
    <dgm:cxn modelId="{27473132-05CD-44AF-AAD0-FF177D76DD2C}" srcId="{6EF7DED4-9F11-4B58-8794-3957D95933EE}" destId="{83EF5579-85CB-4E1C-AC6E-1BE2FA50F5B8}" srcOrd="5" destOrd="0" parTransId="{75866FD0-E290-4AD7-8793-9566516C37CA}" sibTransId="{3EE02685-197B-4328-8F08-F05646C8413E}"/>
    <dgm:cxn modelId="{43C54E63-32F5-4ABA-B550-52767DAAB6D8}" type="presOf" srcId="{E3022BDC-A023-47AB-A2BC-2773D8D680B0}" destId="{A17467B9-9777-4FE1-A84E-E380B459D76D}" srcOrd="1" destOrd="0" presId="urn:microsoft.com/office/officeart/2016/7/layout/RepeatingBendingProcessNew"/>
    <dgm:cxn modelId="{B5087564-45AC-4A8B-ADBC-13A9DA48D4A4}" type="presOf" srcId="{E30AEEA3-0766-4E4D-9713-30AA9F2A0E3B}" destId="{2BD684A8-6744-49FE-95BC-954EB37E6787}" srcOrd="0" destOrd="0" presId="urn:microsoft.com/office/officeart/2016/7/layout/RepeatingBendingProcessNew"/>
    <dgm:cxn modelId="{9CE5FE44-27DB-4F7B-BF0E-56BE3AAB1D55}" type="presOf" srcId="{FB0763B9-0F52-4B83-9716-D7E6454C771B}" destId="{1CE86D37-D78F-4D72-8AE1-71DD996ECBE5}" srcOrd="0" destOrd="0" presId="urn:microsoft.com/office/officeart/2016/7/layout/RepeatingBendingProcessNew"/>
    <dgm:cxn modelId="{4F903B66-D193-4178-A740-F2A06A301B18}" srcId="{6EF7DED4-9F11-4B58-8794-3957D95933EE}" destId="{FB0763B9-0F52-4B83-9716-D7E6454C771B}" srcOrd="1" destOrd="0" parTransId="{B012453E-6119-4CCB-8038-468CD4008788}" sibTransId="{E0F3431C-8461-497C-9CE0-4C97532BB259}"/>
    <dgm:cxn modelId="{3049946A-D600-45CD-989B-B394A9BC2018}" type="presOf" srcId="{370257DD-FF99-4951-BA67-CE1029F640DA}" destId="{2FE0881A-4F10-4494-A0EE-CD45CB89888A}" srcOrd="0" destOrd="0" presId="urn:microsoft.com/office/officeart/2016/7/layout/RepeatingBendingProcessNew"/>
    <dgm:cxn modelId="{51C0544B-C4B3-403F-9073-011D2B38548B}" type="presOf" srcId="{49950EFA-306A-4606-9975-5904638B7712}" destId="{5CFC8DC8-74B0-4428-B8BF-F0330E63FD92}" srcOrd="0" destOrd="0" presId="urn:microsoft.com/office/officeart/2016/7/layout/RepeatingBendingProcessNew"/>
    <dgm:cxn modelId="{B0C6D66D-29F6-4352-A843-21AD9D2A4D82}" type="presOf" srcId="{83EF5579-85CB-4E1C-AC6E-1BE2FA50F5B8}" destId="{21D0FDFC-D9BA-48BD-97FF-F63104BA04D6}" srcOrd="0" destOrd="0" presId="urn:microsoft.com/office/officeart/2016/7/layout/RepeatingBendingProcessNew"/>
    <dgm:cxn modelId="{1F06CC72-FA36-4473-84EA-2705CA0A7576}" type="presOf" srcId="{E3022BDC-A023-47AB-A2BC-2773D8D680B0}" destId="{AE60B6F7-C23D-4DE6-8658-7BC39344EAED}" srcOrd="0" destOrd="0" presId="urn:microsoft.com/office/officeart/2016/7/layout/RepeatingBendingProcessNew"/>
    <dgm:cxn modelId="{23A1B557-0204-416C-91E5-810061D4FF5C}" srcId="{6EF7DED4-9F11-4B58-8794-3957D95933EE}" destId="{CAA80F19-A8C1-4D99-BF83-0DCB6199F615}" srcOrd="0" destOrd="0" parTransId="{D398BA2C-A376-4F0E-9FEB-0E1275EA344C}" sibTransId="{D1D945C0-8F70-4A1B-BA42-A1C1BA55D7C6}"/>
    <dgm:cxn modelId="{20302483-0DDF-4117-8A2A-F74CD3047E29}" type="presOf" srcId="{CAA80F19-A8C1-4D99-BF83-0DCB6199F615}" destId="{8F207A01-5FD0-4082-8CDD-9A27123B2CDA}" srcOrd="0" destOrd="0" presId="urn:microsoft.com/office/officeart/2016/7/layout/RepeatingBendingProcessNew"/>
    <dgm:cxn modelId="{23CF4B9A-883B-4978-BE5D-882BC700CB7D}" srcId="{6EF7DED4-9F11-4B58-8794-3957D95933EE}" destId="{521659E3-D27C-4199-B290-0A0A9450D1ED}" srcOrd="4" destOrd="0" parTransId="{C32827AC-29C0-4733-95DB-F33652780A04}" sibTransId="{49950EFA-306A-4606-9975-5904638B7712}"/>
    <dgm:cxn modelId="{4B07249B-83CC-463F-8303-C77BE0B4C6CF}" type="presOf" srcId="{E0F3431C-8461-497C-9CE0-4C97532BB259}" destId="{5E20195C-13B6-4A39-86C3-4C94E2EE2544}" srcOrd="1" destOrd="0" presId="urn:microsoft.com/office/officeart/2016/7/layout/RepeatingBendingProcessNew"/>
    <dgm:cxn modelId="{74677F9E-D54F-4D95-A21A-28DE8D1DF4DE}" type="presOf" srcId="{49950EFA-306A-4606-9975-5904638B7712}" destId="{53BBA509-8E30-4667-BF0A-3DDA071C61C7}" srcOrd="1" destOrd="0" presId="urn:microsoft.com/office/officeart/2016/7/layout/RepeatingBendingProcessNew"/>
    <dgm:cxn modelId="{8619CBAF-4FB3-48B3-B8A8-D6CC5F8C6CD1}" type="presOf" srcId="{1570B530-CE7B-4815-A2C9-E617A569CDD8}" destId="{79BB5EDD-266A-4656-BB10-7F20AFFAE2F7}" srcOrd="0" destOrd="0" presId="urn:microsoft.com/office/officeart/2016/7/layout/RepeatingBendingProcessNew"/>
    <dgm:cxn modelId="{8E65ABB2-A3D2-4034-97C7-7D1264360382}" type="presOf" srcId="{D1D945C0-8F70-4A1B-BA42-A1C1BA55D7C6}" destId="{F14159E3-5F50-4C2D-AF10-433320630D67}" srcOrd="0" destOrd="0" presId="urn:microsoft.com/office/officeart/2016/7/layout/RepeatingBendingProcessNew"/>
    <dgm:cxn modelId="{704B90CE-D96A-498A-9265-23247F66988F}" type="presOf" srcId="{D1D945C0-8F70-4A1B-BA42-A1C1BA55D7C6}" destId="{92FC37B6-FE8A-4AB6-B2A3-005063775623}" srcOrd="1" destOrd="0" presId="urn:microsoft.com/office/officeart/2016/7/layout/RepeatingBendingProcessNew"/>
    <dgm:cxn modelId="{25A994D8-446D-436D-AA79-673C44438827}" type="presOf" srcId="{6EF7DED4-9F11-4B58-8794-3957D95933EE}" destId="{6F71A60A-9D70-42ED-86FF-C345B3D8E09E}" srcOrd="0" destOrd="0" presId="urn:microsoft.com/office/officeart/2016/7/layout/RepeatingBendingProcessNew"/>
    <dgm:cxn modelId="{7B0EC6E9-CE0D-4212-B2CC-4D2F891C1C5C}" type="presOf" srcId="{E30AEEA3-0766-4E4D-9713-30AA9F2A0E3B}" destId="{4A89F9E6-BC23-408D-9641-391DBA3E53B3}" srcOrd="1" destOrd="0" presId="urn:microsoft.com/office/officeart/2016/7/layout/RepeatingBendingProcessNew"/>
    <dgm:cxn modelId="{F8C5CABE-C0BF-4DEF-BE1C-71DB9B9DD7EE}" type="presParOf" srcId="{6F71A60A-9D70-42ED-86FF-C345B3D8E09E}" destId="{8F207A01-5FD0-4082-8CDD-9A27123B2CDA}" srcOrd="0" destOrd="0" presId="urn:microsoft.com/office/officeart/2016/7/layout/RepeatingBendingProcessNew"/>
    <dgm:cxn modelId="{AF874F09-CAAD-43F6-A201-985ED4EB54DF}" type="presParOf" srcId="{6F71A60A-9D70-42ED-86FF-C345B3D8E09E}" destId="{F14159E3-5F50-4C2D-AF10-433320630D67}" srcOrd="1" destOrd="0" presId="urn:microsoft.com/office/officeart/2016/7/layout/RepeatingBendingProcessNew"/>
    <dgm:cxn modelId="{F9E49234-F91C-4AC4-9788-9C41E0C167B4}" type="presParOf" srcId="{F14159E3-5F50-4C2D-AF10-433320630D67}" destId="{92FC37B6-FE8A-4AB6-B2A3-005063775623}" srcOrd="0" destOrd="0" presId="urn:microsoft.com/office/officeart/2016/7/layout/RepeatingBendingProcessNew"/>
    <dgm:cxn modelId="{7C74C6AC-81CE-4E7D-AB1A-751DF1C3C30D}" type="presParOf" srcId="{6F71A60A-9D70-42ED-86FF-C345B3D8E09E}" destId="{1CE86D37-D78F-4D72-8AE1-71DD996ECBE5}" srcOrd="2" destOrd="0" presId="urn:microsoft.com/office/officeart/2016/7/layout/RepeatingBendingProcessNew"/>
    <dgm:cxn modelId="{CEE88323-4EFF-429B-A214-2BA697587590}" type="presParOf" srcId="{6F71A60A-9D70-42ED-86FF-C345B3D8E09E}" destId="{1CADE7EE-57E4-4EC3-A2B9-E6454FB485BB}" srcOrd="3" destOrd="0" presId="urn:microsoft.com/office/officeart/2016/7/layout/RepeatingBendingProcessNew"/>
    <dgm:cxn modelId="{AE659A07-FEDA-4FBD-88F7-56A21B40899F}" type="presParOf" srcId="{1CADE7EE-57E4-4EC3-A2B9-E6454FB485BB}" destId="{5E20195C-13B6-4A39-86C3-4C94E2EE2544}" srcOrd="0" destOrd="0" presId="urn:microsoft.com/office/officeart/2016/7/layout/RepeatingBendingProcessNew"/>
    <dgm:cxn modelId="{22D6F994-A08E-465F-815C-894F87A993F4}" type="presParOf" srcId="{6F71A60A-9D70-42ED-86FF-C345B3D8E09E}" destId="{2FE0881A-4F10-4494-A0EE-CD45CB89888A}" srcOrd="4" destOrd="0" presId="urn:microsoft.com/office/officeart/2016/7/layout/RepeatingBendingProcessNew"/>
    <dgm:cxn modelId="{BB381142-C8DE-433F-B579-C521FBFC39E8}" type="presParOf" srcId="{6F71A60A-9D70-42ED-86FF-C345B3D8E09E}" destId="{AE60B6F7-C23D-4DE6-8658-7BC39344EAED}" srcOrd="5" destOrd="0" presId="urn:microsoft.com/office/officeart/2016/7/layout/RepeatingBendingProcessNew"/>
    <dgm:cxn modelId="{B1FE560C-2BEF-423A-8DE7-C883189A76AF}" type="presParOf" srcId="{AE60B6F7-C23D-4DE6-8658-7BC39344EAED}" destId="{A17467B9-9777-4FE1-A84E-E380B459D76D}" srcOrd="0" destOrd="0" presId="urn:microsoft.com/office/officeart/2016/7/layout/RepeatingBendingProcessNew"/>
    <dgm:cxn modelId="{69FF6C2C-128F-4275-83A5-D6C766DBC18D}" type="presParOf" srcId="{6F71A60A-9D70-42ED-86FF-C345B3D8E09E}" destId="{79BB5EDD-266A-4656-BB10-7F20AFFAE2F7}" srcOrd="6" destOrd="0" presId="urn:microsoft.com/office/officeart/2016/7/layout/RepeatingBendingProcessNew"/>
    <dgm:cxn modelId="{9E4AF364-E0CF-4BF3-8081-6010EA76FE1F}" type="presParOf" srcId="{6F71A60A-9D70-42ED-86FF-C345B3D8E09E}" destId="{2BD684A8-6744-49FE-95BC-954EB37E6787}" srcOrd="7" destOrd="0" presId="urn:microsoft.com/office/officeart/2016/7/layout/RepeatingBendingProcessNew"/>
    <dgm:cxn modelId="{53F89C27-38E0-45CE-99D9-F81BA8AF4310}" type="presParOf" srcId="{2BD684A8-6744-49FE-95BC-954EB37E6787}" destId="{4A89F9E6-BC23-408D-9641-391DBA3E53B3}" srcOrd="0" destOrd="0" presId="urn:microsoft.com/office/officeart/2016/7/layout/RepeatingBendingProcessNew"/>
    <dgm:cxn modelId="{4712D868-A006-4ABB-903A-73CF7A9A8353}" type="presParOf" srcId="{6F71A60A-9D70-42ED-86FF-C345B3D8E09E}" destId="{9339959D-8672-41A7-9173-FF5343A03CF8}" srcOrd="8" destOrd="0" presId="urn:microsoft.com/office/officeart/2016/7/layout/RepeatingBendingProcessNew"/>
    <dgm:cxn modelId="{0880DE26-36A2-4119-A8E8-20E914B9B58E}" type="presParOf" srcId="{6F71A60A-9D70-42ED-86FF-C345B3D8E09E}" destId="{5CFC8DC8-74B0-4428-B8BF-F0330E63FD92}" srcOrd="9" destOrd="0" presId="urn:microsoft.com/office/officeart/2016/7/layout/RepeatingBendingProcessNew"/>
    <dgm:cxn modelId="{D0ABF71B-14C1-4030-BCB4-983BB1C1FAF2}" type="presParOf" srcId="{5CFC8DC8-74B0-4428-B8BF-F0330E63FD92}" destId="{53BBA509-8E30-4667-BF0A-3DDA071C61C7}" srcOrd="0" destOrd="0" presId="urn:microsoft.com/office/officeart/2016/7/layout/RepeatingBendingProcessNew"/>
    <dgm:cxn modelId="{F033D3CA-E98C-4A3D-8842-E9DB5CD6E348}" type="presParOf" srcId="{6F71A60A-9D70-42ED-86FF-C345B3D8E09E}" destId="{21D0FDFC-D9BA-48BD-97FF-F63104BA04D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437010-5CAA-4015-8417-882989F4B8A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0657E5A-3E44-4305-AB06-C260A2347BD0}">
      <dgm:prSet/>
      <dgm:spPr/>
      <dgm:t>
        <a:bodyPr/>
        <a:lstStyle/>
        <a:p>
          <a:r>
            <a:rPr lang="en-US"/>
            <a:t>Manufacturing F&amp;B, Papers &amp; Textiles</a:t>
          </a:r>
        </a:p>
      </dgm:t>
    </dgm:pt>
    <dgm:pt modelId="{A68BB648-7649-42C2-B997-9360882591F2}" type="parTrans" cxnId="{C35C4B39-D2C2-4A0A-AC73-C52C21F8B815}">
      <dgm:prSet/>
      <dgm:spPr/>
      <dgm:t>
        <a:bodyPr/>
        <a:lstStyle/>
        <a:p>
          <a:endParaRPr lang="en-US"/>
        </a:p>
      </dgm:t>
    </dgm:pt>
    <dgm:pt modelId="{B3922AA7-AB29-415E-9796-4C9E9F104F29}" type="sibTrans" cxnId="{C35C4B39-D2C2-4A0A-AC73-C52C21F8B815}">
      <dgm:prSet/>
      <dgm:spPr/>
      <dgm:t>
        <a:bodyPr/>
        <a:lstStyle/>
        <a:p>
          <a:endParaRPr lang="en-US"/>
        </a:p>
      </dgm:t>
    </dgm:pt>
    <dgm:pt modelId="{2B94BD49-7F96-4BBB-A69F-355622A1DF33}">
      <dgm:prSet/>
      <dgm:spPr/>
      <dgm:t>
        <a:bodyPr/>
        <a:lstStyle/>
        <a:p>
          <a:r>
            <a:rPr lang="en-US"/>
            <a:t>Construction &amp; allied services</a:t>
          </a:r>
        </a:p>
      </dgm:t>
    </dgm:pt>
    <dgm:pt modelId="{A08564E3-9E85-4B21-8AB2-8686801ED48A}" type="parTrans" cxnId="{B7D18F89-EBAF-478D-84FF-4F77310728C9}">
      <dgm:prSet/>
      <dgm:spPr/>
      <dgm:t>
        <a:bodyPr/>
        <a:lstStyle/>
        <a:p>
          <a:endParaRPr lang="en-US"/>
        </a:p>
      </dgm:t>
    </dgm:pt>
    <dgm:pt modelId="{7409351E-568D-4403-A475-AB58165D55CD}" type="sibTrans" cxnId="{B7D18F89-EBAF-478D-84FF-4F77310728C9}">
      <dgm:prSet/>
      <dgm:spPr/>
      <dgm:t>
        <a:bodyPr/>
        <a:lstStyle/>
        <a:p>
          <a:endParaRPr lang="en-US"/>
        </a:p>
      </dgm:t>
    </dgm:pt>
    <dgm:pt modelId="{FF5C8C02-1ECE-49B5-84A2-C57BB2BD581E}">
      <dgm:prSet/>
      <dgm:spPr/>
      <dgm:t>
        <a:bodyPr/>
        <a:lstStyle/>
        <a:p>
          <a:r>
            <a:rPr lang="en-US"/>
            <a:t>Whole-sale &amp; retail trade</a:t>
          </a:r>
        </a:p>
      </dgm:t>
    </dgm:pt>
    <dgm:pt modelId="{A2757F89-F55D-41B8-8868-B48BF1D41DCC}" type="parTrans" cxnId="{4173D3D8-D9D6-4F0D-ABCC-951420694E4C}">
      <dgm:prSet/>
      <dgm:spPr/>
      <dgm:t>
        <a:bodyPr/>
        <a:lstStyle/>
        <a:p>
          <a:endParaRPr lang="en-US"/>
        </a:p>
      </dgm:t>
    </dgm:pt>
    <dgm:pt modelId="{96FF0D63-3908-42D1-9226-3CB21C4D7F77}" type="sibTrans" cxnId="{4173D3D8-D9D6-4F0D-ABCC-951420694E4C}">
      <dgm:prSet/>
      <dgm:spPr/>
      <dgm:t>
        <a:bodyPr/>
        <a:lstStyle/>
        <a:p>
          <a:endParaRPr lang="en-US"/>
        </a:p>
      </dgm:t>
    </dgm:pt>
    <dgm:pt modelId="{08E2D098-9CBA-4E88-AE57-7E6544BA58D7}">
      <dgm:prSet/>
      <dgm:spPr/>
      <dgm:t>
        <a:bodyPr/>
        <a:lstStyle/>
        <a:p>
          <a:r>
            <a:rPr lang="en-US"/>
            <a:t>Import of raw materials, machineries, equipment’s</a:t>
          </a:r>
        </a:p>
      </dgm:t>
    </dgm:pt>
    <dgm:pt modelId="{6223A240-FB60-4807-B069-D948ED1404E6}" type="parTrans" cxnId="{87AF22F9-996E-455D-B4CF-99875C1C0314}">
      <dgm:prSet/>
      <dgm:spPr/>
      <dgm:t>
        <a:bodyPr/>
        <a:lstStyle/>
        <a:p>
          <a:endParaRPr lang="en-US"/>
        </a:p>
      </dgm:t>
    </dgm:pt>
    <dgm:pt modelId="{97D4C450-7CBE-41D1-8618-C5A00EA46E5F}" type="sibTrans" cxnId="{87AF22F9-996E-455D-B4CF-99875C1C0314}">
      <dgm:prSet/>
      <dgm:spPr/>
      <dgm:t>
        <a:bodyPr/>
        <a:lstStyle/>
        <a:p>
          <a:endParaRPr lang="en-US"/>
        </a:p>
      </dgm:t>
    </dgm:pt>
    <dgm:pt modelId="{F88A547F-0998-43B1-9868-758497338CD1}">
      <dgm:prSet/>
      <dgm:spPr/>
      <dgm:t>
        <a:bodyPr/>
        <a:lstStyle/>
        <a:p>
          <a:r>
            <a:rPr lang="en-US"/>
            <a:t>Transportation, warehousing &amp; storage</a:t>
          </a:r>
        </a:p>
      </dgm:t>
    </dgm:pt>
    <dgm:pt modelId="{71DDD84C-2A67-4980-AFC9-739F4910A8DA}" type="parTrans" cxnId="{7711991C-D5D3-439F-8739-47B03A11100C}">
      <dgm:prSet/>
      <dgm:spPr/>
      <dgm:t>
        <a:bodyPr/>
        <a:lstStyle/>
        <a:p>
          <a:endParaRPr lang="en-US"/>
        </a:p>
      </dgm:t>
    </dgm:pt>
    <dgm:pt modelId="{30772F79-2129-4E3C-BD1F-0F947E99C0C8}" type="sibTrans" cxnId="{7711991C-D5D3-439F-8739-47B03A11100C}">
      <dgm:prSet/>
      <dgm:spPr/>
      <dgm:t>
        <a:bodyPr/>
        <a:lstStyle/>
        <a:p>
          <a:endParaRPr lang="en-US"/>
        </a:p>
      </dgm:t>
    </dgm:pt>
    <dgm:pt modelId="{68DDDD4C-159F-45E9-83B6-C72139981768}">
      <dgm:prSet/>
      <dgm:spPr/>
      <dgm:t>
        <a:bodyPr/>
        <a:lstStyle/>
        <a:p>
          <a:r>
            <a:rPr lang="en-US"/>
            <a:t>Other Service Activities</a:t>
          </a:r>
        </a:p>
      </dgm:t>
    </dgm:pt>
    <dgm:pt modelId="{03414FD3-C3B9-487E-AB14-C69EECF61FA8}" type="parTrans" cxnId="{3E062FE7-AA62-4375-B9D9-5340D622338B}">
      <dgm:prSet/>
      <dgm:spPr/>
      <dgm:t>
        <a:bodyPr/>
        <a:lstStyle/>
        <a:p>
          <a:endParaRPr lang="en-US"/>
        </a:p>
      </dgm:t>
    </dgm:pt>
    <dgm:pt modelId="{72A3FADB-CD63-4213-AB09-EBC50741298D}" type="sibTrans" cxnId="{3E062FE7-AA62-4375-B9D9-5340D622338B}">
      <dgm:prSet/>
      <dgm:spPr/>
      <dgm:t>
        <a:bodyPr/>
        <a:lstStyle/>
        <a:p>
          <a:endParaRPr lang="en-US"/>
        </a:p>
      </dgm:t>
    </dgm:pt>
    <dgm:pt modelId="{5247DBB9-CE11-4581-A37B-B6E7529B4E8A}" type="pres">
      <dgm:prSet presAssocID="{BA437010-5CAA-4015-8417-882989F4B8A3}" presName="linear" presStyleCnt="0">
        <dgm:presLayoutVars>
          <dgm:animLvl val="lvl"/>
          <dgm:resizeHandles val="exact"/>
        </dgm:presLayoutVars>
      </dgm:prSet>
      <dgm:spPr/>
    </dgm:pt>
    <dgm:pt modelId="{373E23A2-2258-4D37-9039-C447BB61C634}" type="pres">
      <dgm:prSet presAssocID="{10657E5A-3E44-4305-AB06-C260A2347BD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1B2AA30-5470-4D69-A095-7B894442EB25}" type="pres">
      <dgm:prSet presAssocID="{B3922AA7-AB29-415E-9796-4C9E9F104F29}" presName="spacer" presStyleCnt="0"/>
      <dgm:spPr/>
    </dgm:pt>
    <dgm:pt modelId="{1C489CEF-ACE1-41D3-9C50-C8FC69ADC7D0}" type="pres">
      <dgm:prSet presAssocID="{2B94BD49-7F96-4BBB-A69F-355622A1DF3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DE4AA65-A63B-4398-9C4B-5401A3D164EE}" type="pres">
      <dgm:prSet presAssocID="{7409351E-568D-4403-A475-AB58165D55CD}" presName="spacer" presStyleCnt="0"/>
      <dgm:spPr/>
    </dgm:pt>
    <dgm:pt modelId="{9E026FB4-A866-4B50-8510-928A2DD18F69}" type="pres">
      <dgm:prSet presAssocID="{FF5C8C02-1ECE-49B5-84A2-C57BB2BD581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C9A6669-2C70-4258-80D8-1FC4790B73F3}" type="pres">
      <dgm:prSet presAssocID="{96FF0D63-3908-42D1-9226-3CB21C4D7F77}" presName="spacer" presStyleCnt="0"/>
      <dgm:spPr/>
    </dgm:pt>
    <dgm:pt modelId="{39014ED4-30FD-405B-B7D5-1521B9CB4B2F}" type="pres">
      <dgm:prSet presAssocID="{08E2D098-9CBA-4E88-AE57-7E6544BA58D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C94E8F2-4E32-4F58-879C-BC2CD1766585}" type="pres">
      <dgm:prSet presAssocID="{97D4C450-7CBE-41D1-8618-C5A00EA46E5F}" presName="spacer" presStyleCnt="0"/>
      <dgm:spPr/>
    </dgm:pt>
    <dgm:pt modelId="{63BA3CFF-7A0C-4D10-846A-AB74673E09B0}" type="pres">
      <dgm:prSet presAssocID="{F88A547F-0998-43B1-9868-758497338C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CBF1C50-1249-475A-AD3D-A89E73DD77EC}" type="pres">
      <dgm:prSet presAssocID="{30772F79-2129-4E3C-BD1F-0F947E99C0C8}" presName="spacer" presStyleCnt="0"/>
      <dgm:spPr/>
    </dgm:pt>
    <dgm:pt modelId="{B39BD34F-F917-4EBF-BE4C-2DC99227E4AF}" type="pres">
      <dgm:prSet presAssocID="{68DDDD4C-159F-45E9-83B6-C7213998176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DE90502-0B55-4A07-9079-9624C69B2774}" type="presOf" srcId="{2B94BD49-7F96-4BBB-A69F-355622A1DF33}" destId="{1C489CEF-ACE1-41D3-9C50-C8FC69ADC7D0}" srcOrd="0" destOrd="0" presId="urn:microsoft.com/office/officeart/2005/8/layout/vList2"/>
    <dgm:cxn modelId="{DC4BA80A-4747-4C91-9691-341B71EE7046}" type="presOf" srcId="{08E2D098-9CBA-4E88-AE57-7E6544BA58D7}" destId="{39014ED4-30FD-405B-B7D5-1521B9CB4B2F}" srcOrd="0" destOrd="0" presId="urn:microsoft.com/office/officeart/2005/8/layout/vList2"/>
    <dgm:cxn modelId="{F508B615-76AC-43CE-AE1A-F183309707EC}" type="presOf" srcId="{BA437010-5CAA-4015-8417-882989F4B8A3}" destId="{5247DBB9-CE11-4581-A37B-B6E7529B4E8A}" srcOrd="0" destOrd="0" presId="urn:microsoft.com/office/officeart/2005/8/layout/vList2"/>
    <dgm:cxn modelId="{7711991C-D5D3-439F-8739-47B03A11100C}" srcId="{BA437010-5CAA-4015-8417-882989F4B8A3}" destId="{F88A547F-0998-43B1-9868-758497338CD1}" srcOrd="4" destOrd="0" parTransId="{71DDD84C-2A67-4980-AFC9-739F4910A8DA}" sibTransId="{30772F79-2129-4E3C-BD1F-0F947E99C0C8}"/>
    <dgm:cxn modelId="{A9B6081D-CE2A-475C-A2BC-AA3F52A79457}" type="presOf" srcId="{10657E5A-3E44-4305-AB06-C260A2347BD0}" destId="{373E23A2-2258-4D37-9039-C447BB61C634}" srcOrd="0" destOrd="0" presId="urn:microsoft.com/office/officeart/2005/8/layout/vList2"/>
    <dgm:cxn modelId="{C35C4B39-D2C2-4A0A-AC73-C52C21F8B815}" srcId="{BA437010-5CAA-4015-8417-882989F4B8A3}" destId="{10657E5A-3E44-4305-AB06-C260A2347BD0}" srcOrd="0" destOrd="0" parTransId="{A68BB648-7649-42C2-B997-9360882591F2}" sibTransId="{B3922AA7-AB29-415E-9796-4C9E9F104F29}"/>
    <dgm:cxn modelId="{B7D18F89-EBAF-478D-84FF-4F77310728C9}" srcId="{BA437010-5CAA-4015-8417-882989F4B8A3}" destId="{2B94BD49-7F96-4BBB-A69F-355622A1DF33}" srcOrd="1" destOrd="0" parTransId="{A08564E3-9E85-4B21-8AB2-8686801ED48A}" sibTransId="{7409351E-568D-4403-A475-AB58165D55CD}"/>
    <dgm:cxn modelId="{4173D3D8-D9D6-4F0D-ABCC-951420694E4C}" srcId="{BA437010-5CAA-4015-8417-882989F4B8A3}" destId="{FF5C8C02-1ECE-49B5-84A2-C57BB2BD581E}" srcOrd="2" destOrd="0" parTransId="{A2757F89-F55D-41B8-8868-B48BF1D41DCC}" sibTransId="{96FF0D63-3908-42D1-9226-3CB21C4D7F77}"/>
    <dgm:cxn modelId="{1CFD93E5-13E5-4A00-A3E5-AE619772316F}" type="presOf" srcId="{F88A547F-0998-43B1-9868-758497338CD1}" destId="{63BA3CFF-7A0C-4D10-846A-AB74673E09B0}" srcOrd="0" destOrd="0" presId="urn:microsoft.com/office/officeart/2005/8/layout/vList2"/>
    <dgm:cxn modelId="{3E062FE7-AA62-4375-B9D9-5340D622338B}" srcId="{BA437010-5CAA-4015-8417-882989F4B8A3}" destId="{68DDDD4C-159F-45E9-83B6-C72139981768}" srcOrd="5" destOrd="0" parTransId="{03414FD3-C3B9-487E-AB14-C69EECF61FA8}" sibTransId="{72A3FADB-CD63-4213-AB09-EBC50741298D}"/>
    <dgm:cxn modelId="{B03090EF-C14F-4113-9262-E70F3AE64199}" type="presOf" srcId="{FF5C8C02-1ECE-49B5-84A2-C57BB2BD581E}" destId="{9E026FB4-A866-4B50-8510-928A2DD18F69}" srcOrd="0" destOrd="0" presId="urn:microsoft.com/office/officeart/2005/8/layout/vList2"/>
    <dgm:cxn modelId="{403901F8-FC4E-434C-A10F-CD3DAC917289}" type="presOf" srcId="{68DDDD4C-159F-45E9-83B6-C72139981768}" destId="{B39BD34F-F917-4EBF-BE4C-2DC99227E4AF}" srcOrd="0" destOrd="0" presId="urn:microsoft.com/office/officeart/2005/8/layout/vList2"/>
    <dgm:cxn modelId="{87AF22F9-996E-455D-B4CF-99875C1C0314}" srcId="{BA437010-5CAA-4015-8417-882989F4B8A3}" destId="{08E2D098-9CBA-4E88-AE57-7E6544BA58D7}" srcOrd="3" destOrd="0" parTransId="{6223A240-FB60-4807-B069-D948ED1404E6}" sibTransId="{97D4C450-7CBE-41D1-8618-C5A00EA46E5F}"/>
    <dgm:cxn modelId="{3A39612C-B452-426B-B587-E17ACADFDEB0}" type="presParOf" srcId="{5247DBB9-CE11-4581-A37B-B6E7529B4E8A}" destId="{373E23A2-2258-4D37-9039-C447BB61C634}" srcOrd="0" destOrd="0" presId="urn:microsoft.com/office/officeart/2005/8/layout/vList2"/>
    <dgm:cxn modelId="{C275BC74-741C-4D1E-8E03-CF3165F6B51F}" type="presParOf" srcId="{5247DBB9-CE11-4581-A37B-B6E7529B4E8A}" destId="{11B2AA30-5470-4D69-A095-7B894442EB25}" srcOrd="1" destOrd="0" presId="urn:microsoft.com/office/officeart/2005/8/layout/vList2"/>
    <dgm:cxn modelId="{BEA294DD-A0FB-405D-815B-EE24D8F92716}" type="presParOf" srcId="{5247DBB9-CE11-4581-A37B-B6E7529B4E8A}" destId="{1C489CEF-ACE1-41D3-9C50-C8FC69ADC7D0}" srcOrd="2" destOrd="0" presId="urn:microsoft.com/office/officeart/2005/8/layout/vList2"/>
    <dgm:cxn modelId="{6D5F950A-08E3-43DB-8B70-06EB0D07D0D5}" type="presParOf" srcId="{5247DBB9-CE11-4581-A37B-B6E7529B4E8A}" destId="{FDE4AA65-A63B-4398-9C4B-5401A3D164EE}" srcOrd="3" destOrd="0" presId="urn:microsoft.com/office/officeart/2005/8/layout/vList2"/>
    <dgm:cxn modelId="{14F47A24-2193-4BEF-8FAA-C6BEA7DD53C9}" type="presParOf" srcId="{5247DBB9-CE11-4581-A37B-B6E7529B4E8A}" destId="{9E026FB4-A866-4B50-8510-928A2DD18F69}" srcOrd="4" destOrd="0" presId="urn:microsoft.com/office/officeart/2005/8/layout/vList2"/>
    <dgm:cxn modelId="{F91CAA96-3498-4B91-8546-96B9985EAC43}" type="presParOf" srcId="{5247DBB9-CE11-4581-A37B-B6E7529B4E8A}" destId="{AC9A6669-2C70-4258-80D8-1FC4790B73F3}" srcOrd="5" destOrd="0" presId="urn:microsoft.com/office/officeart/2005/8/layout/vList2"/>
    <dgm:cxn modelId="{7F2CC5FA-9F16-4A14-A692-C7579E2DF3B6}" type="presParOf" srcId="{5247DBB9-CE11-4581-A37B-B6E7529B4E8A}" destId="{39014ED4-30FD-405B-B7D5-1521B9CB4B2F}" srcOrd="6" destOrd="0" presId="urn:microsoft.com/office/officeart/2005/8/layout/vList2"/>
    <dgm:cxn modelId="{38E87B93-AC95-40C1-B7C0-041EA9AF0FD8}" type="presParOf" srcId="{5247DBB9-CE11-4581-A37B-B6E7529B4E8A}" destId="{AC94E8F2-4E32-4F58-879C-BC2CD1766585}" srcOrd="7" destOrd="0" presId="urn:microsoft.com/office/officeart/2005/8/layout/vList2"/>
    <dgm:cxn modelId="{15E35DDA-9584-4E68-8718-82C5E71FDF15}" type="presParOf" srcId="{5247DBB9-CE11-4581-A37B-B6E7529B4E8A}" destId="{63BA3CFF-7A0C-4D10-846A-AB74673E09B0}" srcOrd="8" destOrd="0" presId="urn:microsoft.com/office/officeart/2005/8/layout/vList2"/>
    <dgm:cxn modelId="{FF12F1D6-12D8-4B9C-9566-A22B2C3A61B5}" type="presParOf" srcId="{5247DBB9-CE11-4581-A37B-B6E7529B4E8A}" destId="{8CBF1C50-1249-475A-AD3D-A89E73DD77EC}" srcOrd="9" destOrd="0" presId="urn:microsoft.com/office/officeart/2005/8/layout/vList2"/>
    <dgm:cxn modelId="{78DF7B01-9BEB-4F79-AA6C-982F09468CBB}" type="presParOf" srcId="{5247DBB9-CE11-4581-A37B-B6E7529B4E8A}" destId="{B39BD34F-F917-4EBF-BE4C-2DC99227E4A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15C71A-0A87-4DE1-87B6-C509A70340A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221380-F562-4CFE-B383-957103BCC589}">
      <dgm:prSet/>
      <dgm:spPr/>
      <dgm:t>
        <a:bodyPr/>
        <a:lstStyle/>
        <a:p>
          <a:r>
            <a:rPr lang="en-US" dirty="0"/>
            <a:t>Two free zones – Umm Al Houl 3,000-hectare area near airport &amp; Ras Bu Fontas 400-hectare area near airport</a:t>
          </a:r>
        </a:p>
      </dgm:t>
    </dgm:pt>
    <dgm:pt modelId="{93A6DAF5-67FC-46C2-A268-F281A2AB981B}" type="parTrans" cxnId="{C48E3725-ED60-42D0-AB1F-5EAAFEDE8998}">
      <dgm:prSet/>
      <dgm:spPr/>
      <dgm:t>
        <a:bodyPr/>
        <a:lstStyle/>
        <a:p>
          <a:endParaRPr lang="en-US"/>
        </a:p>
      </dgm:t>
    </dgm:pt>
    <dgm:pt modelId="{57F0671C-96CB-4CDE-B968-F92370A18F23}" type="sibTrans" cxnId="{C48E3725-ED60-42D0-AB1F-5EAAFEDE8998}">
      <dgm:prSet/>
      <dgm:spPr/>
      <dgm:t>
        <a:bodyPr/>
        <a:lstStyle/>
        <a:p>
          <a:endParaRPr lang="en-US"/>
        </a:p>
      </dgm:t>
    </dgm:pt>
    <dgm:pt modelId="{38A924F9-78AE-4D8F-A8B1-67CEA4164BA2}">
      <dgm:prSet/>
      <dgm:spPr/>
      <dgm:t>
        <a:bodyPr/>
        <a:lstStyle/>
        <a:p>
          <a:r>
            <a:rPr lang="en-US" dirty="0"/>
            <a:t>100% foreign ownership, 100% repatriation, Zero custom duties &amp; 20 years tax holidays</a:t>
          </a:r>
        </a:p>
      </dgm:t>
    </dgm:pt>
    <dgm:pt modelId="{13641299-F086-47CD-89E0-5C6DABCFABF2}" type="parTrans" cxnId="{20653834-B67F-4F71-8DD2-AE252FA6D29B}">
      <dgm:prSet/>
      <dgm:spPr/>
      <dgm:t>
        <a:bodyPr/>
        <a:lstStyle/>
        <a:p>
          <a:endParaRPr lang="en-US"/>
        </a:p>
      </dgm:t>
    </dgm:pt>
    <dgm:pt modelId="{F4EA8A8A-7686-44EC-B272-FCDACF80BDFF}" type="sibTrans" cxnId="{20653834-B67F-4F71-8DD2-AE252FA6D29B}">
      <dgm:prSet/>
      <dgm:spPr/>
      <dgm:t>
        <a:bodyPr/>
        <a:lstStyle/>
        <a:p>
          <a:endParaRPr lang="en-US"/>
        </a:p>
      </dgm:t>
    </dgm:pt>
    <dgm:pt modelId="{5146B226-8AE0-413B-9195-4D9D407F2862}">
      <dgm:prSet/>
      <dgm:spPr/>
      <dgm:t>
        <a:bodyPr/>
        <a:lstStyle/>
        <a:p>
          <a:r>
            <a:rPr lang="en-US" dirty="0"/>
            <a:t>No restriction on employee’s nationality</a:t>
          </a:r>
        </a:p>
      </dgm:t>
    </dgm:pt>
    <dgm:pt modelId="{15CD42A1-E6DD-4E96-A1A6-E9AA7456197B}" type="parTrans" cxnId="{2CCD92DF-2CF0-483C-89D2-DFC123E2ABBD}">
      <dgm:prSet/>
      <dgm:spPr/>
      <dgm:t>
        <a:bodyPr/>
        <a:lstStyle/>
        <a:p>
          <a:endParaRPr lang="en-US"/>
        </a:p>
      </dgm:t>
    </dgm:pt>
    <dgm:pt modelId="{8182B642-502E-40AB-B8F3-50641A7A2FA0}" type="sibTrans" cxnId="{2CCD92DF-2CF0-483C-89D2-DFC123E2ABBD}">
      <dgm:prSet/>
      <dgm:spPr/>
      <dgm:t>
        <a:bodyPr/>
        <a:lstStyle/>
        <a:p>
          <a:endParaRPr lang="en-US"/>
        </a:p>
      </dgm:t>
    </dgm:pt>
    <dgm:pt modelId="{CE5EAEB9-C82D-4C40-97F9-4907BB843F22}">
      <dgm:prSet/>
      <dgm:spPr/>
      <dgm:t>
        <a:bodyPr/>
        <a:lstStyle/>
        <a:p>
          <a:r>
            <a:rPr lang="en-US"/>
            <a:t>Operate in one of the target’s sectors</a:t>
          </a:r>
        </a:p>
      </dgm:t>
    </dgm:pt>
    <dgm:pt modelId="{E50C0459-9BE7-4A47-A261-F34E4300E85D}" type="parTrans" cxnId="{BD31FF14-DB69-460F-8E49-5673F59D6688}">
      <dgm:prSet/>
      <dgm:spPr/>
      <dgm:t>
        <a:bodyPr/>
        <a:lstStyle/>
        <a:p>
          <a:endParaRPr lang="en-US"/>
        </a:p>
      </dgm:t>
    </dgm:pt>
    <dgm:pt modelId="{80E4D361-57F3-45C7-8528-225D99E43AD8}" type="sibTrans" cxnId="{BD31FF14-DB69-460F-8E49-5673F59D6688}">
      <dgm:prSet/>
      <dgm:spPr/>
      <dgm:t>
        <a:bodyPr/>
        <a:lstStyle/>
        <a:p>
          <a:endParaRPr lang="en-US"/>
        </a:p>
      </dgm:t>
    </dgm:pt>
    <dgm:pt modelId="{1F24EBA5-E903-40E0-AFC7-2BABA0371E36}">
      <dgm:prSet/>
      <dgm:spPr/>
      <dgm:t>
        <a:bodyPr/>
        <a:lstStyle/>
        <a:p>
          <a:r>
            <a:rPr lang="en-US"/>
            <a:t>Plan to use Qatar as a destination to trade in international market</a:t>
          </a:r>
        </a:p>
      </dgm:t>
    </dgm:pt>
    <dgm:pt modelId="{C4474DD0-892D-413D-8C2D-5C68EB37B1BD}" type="parTrans" cxnId="{44A2FA05-C464-427A-AD3F-46AF71BE8953}">
      <dgm:prSet/>
      <dgm:spPr/>
      <dgm:t>
        <a:bodyPr/>
        <a:lstStyle/>
        <a:p>
          <a:endParaRPr lang="en-US"/>
        </a:p>
      </dgm:t>
    </dgm:pt>
    <dgm:pt modelId="{7C41C14C-14CE-4D6C-86DF-A15E11E78D47}" type="sibTrans" cxnId="{44A2FA05-C464-427A-AD3F-46AF71BE8953}">
      <dgm:prSet/>
      <dgm:spPr/>
      <dgm:t>
        <a:bodyPr/>
        <a:lstStyle/>
        <a:p>
          <a:endParaRPr lang="en-US"/>
        </a:p>
      </dgm:t>
    </dgm:pt>
    <dgm:pt modelId="{4EAD4F73-F969-4EB3-B107-D7FCBEBFA585}">
      <dgm:prSet/>
      <dgm:spPr/>
      <dgm:t>
        <a:bodyPr/>
        <a:lstStyle/>
        <a:p>
          <a:r>
            <a:rPr lang="en-US"/>
            <a:t>Demonstrate financial capabilities to undertake mega projects</a:t>
          </a:r>
        </a:p>
      </dgm:t>
    </dgm:pt>
    <dgm:pt modelId="{507A4E07-960F-4811-8CE7-269962D5767B}" type="parTrans" cxnId="{E83E778F-4686-4214-97C3-5B25EFA8576B}">
      <dgm:prSet/>
      <dgm:spPr/>
      <dgm:t>
        <a:bodyPr/>
        <a:lstStyle/>
        <a:p>
          <a:endParaRPr lang="en-US"/>
        </a:p>
      </dgm:t>
    </dgm:pt>
    <dgm:pt modelId="{BC2B5D13-CAA3-4218-AB65-DA5B9100412E}" type="sibTrans" cxnId="{E83E778F-4686-4214-97C3-5B25EFA8576B}">
      <dgm:prSet/>
      <dgm:spPr/>
      <dgm:t>
        <a:bodyPr/>
        <a:lstStyle/>
        <a:p>
          <a:endParaRPr lang="en-US"/>
        </a:p>
      </dgm:t>
    </dgm:pt>
    <dgm:pt modelId="{E03CFC87-5D74-4CE8-B42B-C5099FAEEB63}" type="pres">
      <dgm:prSet presAssocID="{5015C71A-0A87-4DE1-87B6-C509A70340AC}" presName="linear" presStyleCnt="0">
        <dgm:presLayoutVars>
          <dgm:animLvl val="lvl"/>
          <dgm:resizeHandles val="exact"/>
        </dgm:presLayoutVars>
      </dgm:prSet>
      <dgm:spPr/>
    </dgm:pt>
    <dgm:pt modelId="{96337B73-D7D5-48FA-BD2D-A5AF2F96367C}" type="pres">
      <dgm:prSet presAssocID="{DD221380-F562-4CFE-B383-957103BCC58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A93BA7D-6B26-439A-93F1-7CD8ED529B8D}" type="pres">
      <dgm:prSet presAssocID="{57F0671C-96CB-4CDE-B968-F92370A18F23}" presName="spacer" presStyleCnt="0"/>
      <dgm:spPr/>
    </dgm:pt>
    <dgm:pt modelId="{1BEAC18D-0555-40EB-97C5-970A6CC98B6A}" type="pres">
      <dgm:prSet presAssocID="{38A924F9-78AE-4D8F-A8B1-67CEA4164BA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884A7FE-2EAC-4336-AD25-56EDDD7C7762}" type="pres">
      <dgm:prSet presAssocID="{F4EA8A8A-7686-44EC-B272-FCDACF80BDFF}" presName="spacer" presStyleCnt="0"/>
      <dgm:spPr/>
    </dgm:pt>
    <dgm:pt modelId="{26036A76-DD01-4F83-B97A-DE445DA1BABD}" type="pres">
      <dgm:prSet presAssocID="{5146B226-8AE0-413B-9195-4D9D407F286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C0FD1C4-F773-4437-A62D-A66C6A2ED183}" type="pres">
      <dgm:prSet presAssocID="{8182B642-502E-40AB-B8F3-50641A7A2FA0}" presName="spacer" presStyleCnt="0"/>
      <dgm:spPr/>
    </dgm:pt>
    <dgm:pt modelId="{C0546C45-A328-4801-9AF2-4F62FCA8F8F1}" type="pres">
      <dgm:prSet presAssocID="{CE5EAEB9-C82D-4C40-97F9-4907BB843F2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AD5B85C-3826-4E6C-BD8E-B4B86D4682BE}" type="pres">
      <dgm:prSet presAssocID="{80E4D361-57F3-45C7-8528-225D99E43AD8}" presName="spacer" presStyleCnt="0"/>
      <dgm:spPr/>
    </dgm:pt>
    <dgm:pt modelId="{0312E69E-9807-49DC-871A-CB8B7B53EDEC}" type="pres">
      <dgm:prSet presAssocID="{1F24EBA5-E903-40E0-AFC7-2BABA0371E3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4F7C47C-A308-44B6-86C1-0B83E7530AC0}" type="pres">
      <dgm:prSet presAssocID="{7C41C14C-14CE-4D6C-86DF-A15E11E78D47}" presName="spacer" presStyleCnt="0"/>
      <dgm:spPr/>
    </dgm:pt>
    <dgm:pt modelId="{3EE41A6A-C12E-491B-9E24-ED7924F81389}" type="pres">
      <dgm:prSet presAssocID="{4EAD4F73-F969-4EB3-B107-D7FCBEBFA58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4A2FA05-C464-427A-AD3F-46AF71BE8953}" srcId="{5015C71A-0A87-4DE1-87B6-C509A70340AC}" destId="{1F24EBA5-E903-40E0-AFC7-2BABA0371E36}" srcOrd="4" destOrd="0" parTransId="{C4474DD0-892D-413D-8C2D-5C68EB37B1BD}" sibTransId="{7C41C14C-14CE-4D6C-86DF-A15E11E78D47}"/>
    <dgm:cxn modelId="{BD31FF14-DB69-460F-8E49-5673F59D6688}" srcId="{5015C71A-0A87-4DE1-87B6-C509A70340AC}" destId="{CE5EAEB9-C82D-4C40-97F9-4907BB843F22}" srcOrd="3" destOrd="0" parTransId="{E50C0459-9BE7-4A47-A261-F34E4300E85D}" sibTransId="{80E4D361-57F3-45C7-8528-225D99E43AD8}"/>
    <dgm:cxn modelId="{C48E3725-ED60-42D0-AB1F-5EAAFEDE8998}" srcId="{5015C71A-0A87-4DE1-87B6-C509A70340AC}" destId="{DD221380-F562-4CFE-B383-957103BCC589}" srcOrd="0" destOrd="0" parTransId="{93A6DAF5-67FC-46C2-A268-F281A2AB981B}" sibTransId="{57F0671C-96CB-4CDE-B968-F92370A18F23}"/>
    <dgm:cxn modelId="{20653834-B67F-4F71-8DD2-AE252FA6D29B}" srcId="{5015C71A-0A87-4DE1-87B6-C509A70340AC}" destId="{38A924F9-78AE-4D8F-A8B1-67CEA4164BA2}" srcOrd="1" destOrd="0" parTransId="{13641299-F086-47CD-89E0-5C6DABCFABF2}" sibTransId="{F4EA8A8A-7686-44EC-B272-FCDACF80BDFF}"/>
    <dgm:cxn modelId="{EA320641-F3C2-4669-8881-56FC35E46B56}" type="presOf" srcId="{CE5EAEB9-C82D-4C40-97F9-4907BB843F22}" destId="{C0546C45-A328-4801-9AF2-4F62FCA8F8F1}" srcOrd="0" destOrd="0" presId="urn:microsoft.com/office/officeart/2005/8/layout/vList2"/>
    <dgm:cxn modelId="{0EF2B14E-024B-4AC5-9A58-3B02002D6BAF}" type="presOf" srcId="{4EAD4F73-F969-4EB3-B107-D7FCBEBFA585}" destId="{3EE41A6A-C12E-491B-9E24-ED7924F81389}" srcOrd="0" destOrd="0" presId="urn:microsoft.com/office/officeart/2005/8/layout/vList2"/>
    <dgm:cxn modelId="{DC64B08D-8D69-4307-812A-985FB98AD560}" type="presOf" srcId="{DD221380-F562-4CFE-B383-957103BCC589}" destId="{96337B73-D7D5-48FA-BD2D-A5AF2F96367C}" srcOrd="0" destOrd="0" presId="urn:microsoft.com/office/officeart/2005/8/layout/vList2"/>
    <dgm:cxn modelId="{E83E778F-4686-4214-97C3-5B25EFA8576B}" srcId="{5015C71A-0A87-4DE1-87B6-C509A70340AC}" destId="{4EAD4F73-F969-4EB3-B107-D7FCBEBFA585}" srcOrd="5" destOrd="0" parTransId="{507A4E07-960F-4811-8CE7-269962D5767B}" sibTransId="{BC2B5D13-CAA3-4218-AB65-DA5B9100412E}"/>
    <dgm:cxn modelId="{BF72EE94-124A-49C9-8A43-13CB5CFD6954}" type="presOf" srcId="{5015C71A-0A87-4DE1-87B6-C509A70340AC}" destId="{E03CFC87-5D74-4CE8-B42B-C5099FAEEB63}" srcOrd="0" destOrd="0" presId="urn:microsoft.com/office/officeart/2005/8/layout/vList2"/>
    <dgm:cxn modelId="{CE565197-0290-490E-A8A4-C5B0F6CFC33E}" type="presOf" srcId="{5146B226-8AE0-413B-9195-4D9D407F2862}" destId="{26036A76-DD01-4F83-B97A-DE445DA1BABD}" srcOrd="0" destOrd="0" presId="urn:microsoft.com/office/officeart/2005/8/layout/vList2"/>
    <dgm:cxn modelId="{2CCD92DF-2CF0-483C-89D2-DFC123E2ABBD}" srcId="{5015C71A-0A87-4DE1-87B6-C509A70340AC}" destId="{5146B226-8AE0-413B-9195-4D9D407F2862}" srcOrd="2" destOrd="0" parTransId="{15CD42A1-E6DD-4E96-A1A6-E9AA7456197B}" sibTransId="{8182B642-502E-40AB-B8F3-50641A7A2FA0}"/>
    <dgm:cxn modelId="{3F48E2E1-5DF7-450B-90DD-250BE8323A92}" type="presOf" srcId="{1F24EBA5-E903-40E0-AFC7-2BABA0371E36}" destId="{0312E69E-9807-49DC-871A-CB8B7B53EDEC}" srcOrd="0" destOrd="0" presId="urn:microsoft.com/office/officeart/2005/8/layout/vList2"/>
    <dgm:cxn modelId="{4E5E29E5-7B8D-45D8-819E-753F6C350EB4}" type="presOf" srcId="{38A924F9-78AE-4D8F-A8B1-67CEA4164BA2}" destId="{1BEAC18D-0555-40EB-97C5-970A6CC98B6A}" srcOrd="0" destOrd="0" presId="urn:microsoft.com/office/officeart/2005/8/layout/vList2"/>
    <dgm:cxn modelId="{B6EFF65C-3585-4F13-A0D7-04EA1C6FE232}" type="presParOf" srcId="{E03CFC87-5D74-4CE8-B42B-C5099FAEEB63}" destId="{96337B73-D7D5-48FA-BD2D-A5AF2F96367C}" srcOrd="0" destOrd="0" presId="urn:microsoft.com/office/officeart/2005/8/layout/vList2"/>
    <dgm:cxn modelId="{1893733F-192B-47F5-9C14-1429B32538AB}" type="presParOf" srcId="{E03CFC87-5D74-4CE8-B42B-C5099FAEEB63}" destId="{3A93BA7D-6B26-439A-93F1-7CD8ED529B8D}" srcOrd="1" destOrd="0" presId="urn:microsoft.com/office/officeart/2005/8/layout/vList2"/>
    <dgm:cxn modelId="{6DB16770-604E-4224-852A-09C9954CDAC2}" type="presParOf" srcId="{E03CFC87-5D74-4CE8-B42B-C5099FAEEB63}" destId="{1BEAC18D-0555-40EB-97C5-970A6CC98B6A}" srcOrd="2" destOrd="0" presId="urn:microsoft.com/office/officeart/2005/8/layout/vList2"/>
    <dgm:cxn modelId="{83841310-2B8E-4DD8-A5B2-E441FAB1937F}" type="presParOf" srcId="{E03CFC87-5D74-4CE8-B42B-C5099FAEEB63}" destId="{2884A7FE-2EAC-4336-AD25-56EDDD7C7762}" srcOrd="3" destOrd="0" presId="urn:microsoft.com/office/officeart/2005/8/layout/vList2"/>
    <dgm:cxn modelId="{266FB88E-BBA0-4FEC-A82B-95EB73BF7088}" type="presParOf" srcId="{E03CFC87-5D74-4CE8-B42B-C5099FAEEB63}" destId="{26036A76-DD01-4F83-B97A-DE445DA1BABD}" srcOrd="4" destOrd="0" presId="urn:microsoft.com/office/officeart/2005/8/layout/vList2"/>
    <dgm:cxn modelId="{0A4F449F-887B-4EBD-A90C-55ACBB0190B1}" type="presParOf" srcId="{E03CFC87-5D74-4CE8-B42B-C5099FAEEB63}" destId="{DC0FD1C4-F773-4437-A62D-A66C6A2ED183}" srcOrd="5" destOrd="0" presId="urn:microsoft.com/office/officeart/2005/8/layout/vList2"/>
    <dgm:cxn modelId="{3C44CC1A-988F-4257-ACD4-81ECF23E05E1}" type="presParOf" srcId="{E03CFC87-5D74-4CE8-B42B-C5099FAEEB63}" destId="{C0546C45-A328-4801-9AF2-4F62FCA8F8F1}" srcOrd="6" destOrd="0" presId="urn:microsoft.com/office/officeart/2005/8/layout/vList2"/>
    <dgm:cxn modelId="{1FCA377A-B57E-43CA-9BD3-3D7CA21AE49D}" type="presParOf" srcId="{E03CFC87-5D74-4CE8-B42B-C5099FAEEB63}" destId="{2AD5B85C-3826-4E6C-BD8E-B4B86D4682BE}" srcOrd="7" destOrd="0" presId="urn:microsoft.com/office/officeart/2005/8/layout/vList2"/>
    <dgm:cxn modelId="{ECEBF738-A1E9-43C9-A22F-4E6EE91053FA}" type="presParOf" srcId="{E03CFC87-5D74-4CE8-B42B-C5099FAEEB63}" destId="{0312E69E-9807-49DC-871A-CB8B7B53EDEC}" srcOrd="8" destOrd="0" presId="urn:microsoft.com/office/officeart/2005/8/layout/vList2"/>
    <dgm:cxn modelId="{922A4712-434F-44ED-91EB-4B9FA4C23F31}" type="presParOf" srcId="{E03CFC87-5D74-4CE8-B42B-C5099FAEEB63}" destId="{E4F7C47C-A308-44B6-86C1-0B83E7530AC0}" srcOrd="9" destOrd="0" presId="urn:microsoft.com/office/officeart/2005/8/layout/vList2"/>
    <dgm:cxn modelId="{E10E2BFE-9432-4344-8D77-9635F54AB220}" type="presParOf" srcId="{E03CFC87-5D74-4CE8-B42B-C5099FAEEB63}" destId="{3EE41A6A-C12E-491B-9E24-ED7924F8138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D11AD2-D7CB-4200-A896-E7C1C81ABE2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8610C-D3C6-400F-AE86-60EFEA76AC78}">
      <dgm:prSet/>
      <dgm:spPr/>
      <dgm:t>
        <a:bodyPr/>
        <a:lstStyle/>
        <a:p>
          <a:r>
            <a:rPr lang="en-US" dirty="0"/>
            <a:t>VAT, implemented  from 1</a:t>
          </a:r>
          <a:r>
            <a:rPr lang="en-US" baseline="30000" dirty="0"/>
            <a:t>st</a:t>
          </a:r>
          <a:r>
            <a:rPr lang="en-US" dirty="0"/>
            <a:t> July 2018, threshold limit AED 375,000, voluntary registration AED 187,500</a:t>
          </a:r>
        </a:p>
      </dgm:t>
    </dgm:pt>
    <dgm:pt modelId="{A013578A-2C51-42E0-9335-47370E2665B6}" type="parTrans" cxnId="{EE6E2D4C-75D8-41EA-B11A-3A87060DAD50}">
      <dgm:prSet/>
      <dgm:spPr/>
      <dgm:t>
        <a:bodyPr/>
        <a:lstStyle/>
        <a:p>
          <a:endParaRPr lang="en-US"/>
        </a:p>
      </dgm:t>
    </dgm:pt>
    <dgm:pt modelId="{BC9101DC-8BB0-4415-BFB9-F72CE01A92A5}" type="sibTrans" cxnId="{EE6E2D4C-75D8-41EA-B11A-3A87060DAD50}">
      <dgm:prSet/>
      <dgm:spPr/>
      <dgm:t>
        <a:bodyPr/>
        <a:lstStyle/>
        <a:p>
          <a:endParaRPr lang="en-US"/>
        </a:p>
      </dgm:t>
    </dgm:pt>
    <dgm:pt modelId="{97661E64-0711-4E49-B25E-3B3AFAD081C9}">
      <dgm:prSet/>
      <dgm:spPr/>
      <dgm:t>
        <a:bodyPr/>
        <a:lstStyle/>
        <a:p>
          <a:r>
            <a:rPr lang="en-US"/>
            <a:t>No Personal Income Tax</a:t>
          </a:r>
        </a:p>
      </dgm:t>
    </dgm:pt>
    <dgm:pt modelId="{D21A85DB-A883-4282-979A-3ACF98DBF227}" type="parTrans" cxnId="{587C13EF-DC7E-4270-8E42-CDD33E514D88}">
      <dgm:prSet/>
      <dgm:spPr/>
      <dgm:t>
        <a:bodyPr/>
        <a:lstStyle/>
        <a:p>
          <a:endParaRPr lang="en-US"/>
        </a:p>
      </dgm:t>
    </dgm:pt>
    <dgm:pt modelId="{1C75B2F4-0413-49EA-B6CC-A3644E78C166}" type="sibTrans" cxnId="{587C13EF-DC7E-4270-8E42-CDD33E514D88}">
      <dgm:prSet/>
      <dgm:spPr/>
      <dgm:t>
        <a:bodyPr/>
        <a:lstStyle/>
        <a:p>
          <a:endParaRPr lang="en-US"/>
        </a:p>
      </dgm:t>
    </dgm:pt>
    <dgm:pt modelId="{0BC53CD1-2303-48DB-807B-F05CDA28F77D}">
      <dgm:prSet/>
      <dgm:spPr/>
      <dgm:t>
        <a:bodyPr/>
        <a:lstStyle/>
        <a:p>
          <a:r>
            <a:rPr lang="en-US"/>
            <a:t>Custom Duty 5%</a:t>
          </a:r>
        </a:p>
      </dgm:t>
    </dgm:pt>
    <dgm:pt modelId="{D9C252A6-2663-4DFE-A756-A60D538DAA8B}" type="parTrans" cxnId="{6CEE5B1B-834F-40AF-BF58-799A34AAEB54}">
      <dgm:prSet/>
      <dgm:spPr/>
      <dgm:t>
        <a:bodyPr/>
        <a:lstStyle/>
        <a:p>
          <a:endParaRPr lang="en-US"/>
        </a:p>
      </dgm:t>
    </dgm:pt>
    <dgm:pt modelId="{EC5C7190-EB9F-4362-9D53-BFCD575DC11D}" type="sibTrans" cxnId="{6CEE5B1B-834F-40AF-BF58-799A34AAEB54}">
      <dgm:prSet/>
      <dgm:spPr/>
      <dgm:t>
        <a:bodyPr/>
        <a:lstStyle/>
        <a:p>
          <a:endParaRPr lang="en-US"/>
        </a:p>
      </dgm:t>
    </dgm:pt>
    <dgm:pt modelId="{0B903FA0-356B-4AB2-B382-6F4D9E48B9E7}">
      <dgm:prSet/>
      <dgm:spPr/>
      <dgm:t>
        <a:bodyPr/>
        <a:lstStyle/>
        <a:p>
          <a:r>
            <a:rPr lang="en-US"/>
            <a:t>Excise Tax – 100% on tobacco &amp; its products, electronic smoking devices &amp;  and energy drinks, 50% on carbonated &amp; sweetened drinks</a:t>
          </a:r>
        </a:p>
      </dgm:t>
    </dgm:pt>
    <dgm:pt modelId="{D40AD320-D05C-40ED-93F4-5CA06A58180C}" type="parTrans" cxnId="{5CD3201B-693D-4A16-8BF8-9A35C72DCA88}">
      <dgm:prSet/>
      <dgm:spPr/>
      <dgm:t>
        <a:bodyPr/>
        <a:lstStyle/>
        <a:p>
          <a:endParaRPr lang="en-US"/>
        </a:p>
      </dgm:t>
    </dgm:pt>
    <dgm:pt modelId="{5C4D497B-071A-463E-B0DD-0F9F480FC5C4}" type="sibTrans" cxnId="{5CD3201B-693D-4A16-8BF8-9A35C72DCA88}">
      <dgm:prSet/>
      <dgm:spPr/>
      <dgm:t>
        <a:bodyPr/>
        <a:lstStyle/>
        <a:p>
          <a:endParaRPr lang="en-US"/>
        </a:p>
      </dgm:t>
    </dgm:pt>
    <dgm:pt modelId="{C05A51D4-118B-4EB5-AF01-7CB6BBE71E2A}">
      <dgm:prSet/>
      <dgm:spPr/>
      <dgm:t>
        <a:bodyPr/>
        <a:lstStyle/>
        <a:p>
          <a:r>
            <a:rPr lang="en-US"/>
            <a:t>Municipality Tax – 5% on rental value (for residential properties) &amp; 2.5% of rental value (for commercial properties)</a:t>
          </a:r>
        </a:p>
      </dgm:t>
    </dgm:pt>
    <dgm:pt modelId="{F7717515-D79D-4E38-99AB-2C321F2FBB85}" type="parTrans" cxnId="{2ED10163-B98C-4933-BAB5-51F540D0FEF9}">
      <dgm:prSet/>
      <dgm:spPr/>
      <dgm:t>
        <a:bodyPr/>
        <a:lstStyle/>
        <a:p>
          <a:endParaRPr lang="en-US"/>
        </a:p>
      </dgm:t>
    </dgm:pt>
    <dgm:pt modelId="{F69D8C93-4409-4DCD-A7D6-FA0BF130F439}" type="sibTrans" cxnId="{2ED10163-B98C-4933-BAB5-51F540D0FEF9}">
      <dgm:prSet/>
      <dgm:spPr/>
      <dgm:t>
        <a:bodyPr/>
        <a:lstStyle/>
        <a:p>
          <a:endParaRPr lang="en-US"/>
        </a:p>
      </dgm:t>
    </dgm:pt>
    <dgm:pt modelId="{9F46F011-2F89-4B99-8F39-265E72292162}">
      <dgm:prSet/>
      <dgm:spPr/>
      <dgm:t>
        <a:bodyPr/>
        <a:lstStyle/>
        <a:p>
          <a:r>
            <a:rPr lang="en-US"/>
            <a:t>No Stamp Duty</a:t>
          </a:r>
        </a:p>
      </dgm:t>
    </dgm:pt>
    <dgm:pt modelId="{28A8AC11-6B58-4962-903C-2C91BE1B9534}" type="parTrans" cxnId="{BC98BDA3-D727-4A5F-9A52-12C2C5536184}">
      <dgm:prSet/>
      <dgm:spPr/>
      <dgm:t>
        <a:bodyPr/>
        <a:lstStyle/>
        <a:p>
          <a:endParaRPr lang="en-US"/>
        </a:p>
      </dgm:t>
    </dgm:pt>
    <dgm:pt modelId="{156E00E0-9229-491F-92A4-B91F3DF6F6C0}" type="sibTrans" cxnId="{BC98BDA3-D727-4A5F-9A52-12C2C5536184}">
      <dgm:prSet/>
      <dgm:spPr/>
      <dgm:t>
        <a:bodyPr/>
        <a:lstStyle/>
        <a:p>
          <a:endParaRPr lang="en-US"/>
        </a:p>
      </dgm:t>
    </dgm:pt>
    <dgm:pt modelId="{9D3BCD05-B57E-4D95-8918-868AB346ACE2}" type="pres">
      <dgm:prSet presAssocID="{30D11AD2-D7CB-4200-A896-E7C1C81ABE25}" presName="diagram" presStyleCnt="0">
        <dgm:presLayoutVars>
          <dgm:dir/>
          <dgm:resizeHandles val="exact"/>
        </dgm:presLayoutVars>
      </dgm:prSet>
      <dgm:spPr/>
    </dgm:pt>
    <dgm:pt modelId="{9B3786B7-DD71-45CF-B6D5-9462482D1392}" type="pres">
      <dgm:prSet presAssocID="{CE98610C-D3C6-400F-AE86-60EFEA76AC78}" presName="node" presStyleLbl="node1" presStyleIdx="0" presStyleCnt="6">
        <dgm:presLayoutVars>
          <dgm:bulletEnabled val="1"/>
        </dgm:presLayoutVars>
      </dgm:prSet>
      <dgm:spPr/>
    </dgm:pt>
    <dgm:pt modelId="{E9477EA4-EF9F-4D64-B1E3-731723B1CC9C}" type="pres">
      <dgm:prSet presAssocID="{BC9101DC-8BB0-4415-BFB9-F72CE01A92A5}" presName="sibTrans" presStyleCnt="0"/>
      <dgm:spPr/>
    </dgm:pt>
    <dgm:pt modelId="{484E7F4C-03CD-4987-AD8E-2172245D2C07}" type="pres">
      <dgm:prSet presAssocID="{97661E64-0711-4E49-B25E-3B3AFAD081C9}" presName="node" presStyleLbl="node1" presStyleIdx="1" presStyleCnt="6">
        <dgm:presLayoutVars>
          <dgm:bulletEnabled val="1"/>
        </dgm:presLayoutVars>
      </dgm:prSet>
      <dgm:spPr/>
    </dgm:pt>
    <dgm:pt modelId="{4DFC3378-BB75-42C5-9B42-7DD9DEBF94D0}" type="pres">
      <dgm:prSet presAssocID="{1C75B2F4-0413-49EA-B6CC-A3644E78C166}" presName="sibTrans" presStyleCnt="0"/>
      <dgm:spPr/>
    </dgm:pt>
    <dgm:pt modelId="{F30F8814-A573-4642-9A3D-452011B7E799}" type="pres">
      <dgm:prSet presAssocID="{0BC53CD1-2303-48DB-807B-F05CDA28F77D}" presName="node" presStyleLbl="node1" presStyleIdx="2" presStyleCnt="6">
        <dgm:presLayoutVars>
          <dgm:bulletEnabled val="1"/>
        </dgm:presLayoutVars>
      </dgm:prSet>
      <dgm:spPr/>
    </dgm:pt>
    <dgm:pt modelId="{934876D4-E8FF-4EAB-BDCA-54D65DBAF6B3}" type="pres">
      <dgm:prSet presAssocID="{EC5C7190-EB9F-4362-9D53-BFCD575DC11D}" presName="sibTrans" presStyleCnt="0"/>
      <dgm:spPr/>
    </dgm:pt>
    <dgm:pt modelId="{8757631A-C349-408B-B8F3-20C4662EB263}" type="pres">
      <dgm:prSet presAssocID="{0B903FA0-356B-4AB2-B382-6F4D9E48B9E7}" presName="node" presStyleLbl="node1" presStyleIdx="3" presStyleCnt="6">
        <dgm:presLayoutVars>
          <dgm:bulletEnabled val="1"/>
        </dgm:presLayoutVars>
      </dgm:prSet>
      <dgm:spPr/>
    </dgm:pt>
    <dgm:pt modelId="{58AB7972-4A30-49B9-BDC1-0CA3E6E20330}" type="pres">
      <dgm:prSet presAssocID="{5C4D497B-071A-463E-B0DD-0F9F480FC5C4}" presName="sibTrans" presStyleCnt="0"/>
      <dgm:spPr/>
    </dgm:pt>
    <dgm:pt modelId="{9E4667B0-588F-4D40-B19B-F7AE15AE83DF}" type="pres">
      <dgm:prSet presAssocID="{C05A51D4-118B-4EB5-AF01-7CB6BBE71E2A}" presName="node" presStyleLbl="node1" presStyleIdx="4" presStyleCnt="6">
        <dgm:presLayoutVars>
          <dgm:bulletEnabled val="1"/>
        </dgm:presLayoutVars>
      </dgm:prSet>
      <dgm:spPr/>
    </dgm:pt>
    <dgm:pt modelId="{D3D3AD85-2AC1-4CB6-987F-C343A198DFB9}" type="pres">
      <dgm:prSet presAssocID="{F69D8C93-4409-4DCD-A7D6-FA0BF130F439}" presName="sibTrans" presStyleCnt="0"/>
      <dgm:spPr/>
    </dgm:pt>
    <dgm:pt modelId="{F0FCDFAB-0E20-4159-8749-D0DDF7B87C0C}" type="pres">
      <dgm:prSet presAssocID="{9F46F011-2F89-4B99-8F39-265E72292162}" presName="node" presStyleLbl="node1" presStyleIdx="5" presStyleCnt="6">
        <dgm:presLayoutVars>
          <dgm:bulletEnabled val="1"/>
        </dgm:presLayoutVars>
      </dgm:prSet>
      <dgm:spPr/>
    </dgm:pt>
  </dgm:ptLst>
  <dgm:cxnLst>
    <dgm:cxn modelId="{5CD3201B-693D-4A16-8BF8-9A35C72DCA88}" srcId="{30D11AD2-D7CB-4200-A896-E7C1C81ABE25}" destId="{0B903FA0-356B-4AB2-B382-6F4D9E48B9E7}" srcOrd="3" destOrd="0" parTransId="{D40AD320-D05C-40ED-93F4-5CA06A58180C}" sibTransId="{5C4D497B-071A-463E-B0DD-0F9F480FC5C4}"/>
    <dgm:cxn modelId="{6CEE5B1B-834F-40AF-BF58-799A34AAEB54}" srcId="{30D11AD2-D7CB-4200-A896-E7C1C81ABE25}" destId="{0BC53CD1-2303-48DB-807B-F05CDA28F77D}" srcOrd="2" destOrd="0" parTransId="{D9C252A6-2663-4DFE-A756-A60D538DAA8B}" sibTransId="{EC5C7190-EB9F-4362-9D53-BFCD575DC11D}"/>
    <dgm:cxn modelId="{3265013E-4BD4-458E-B672-9F2445E1E081}" type="presOf" srcId="{CE98610C-D3C6-400F-AE86-60EFEA76AC78}" destId="{9B3786B7-DD71-45CF-B6D5-9462482D1392}" srcOrd="0" destOrd="0" presId="urn:microsoft.com/office/officeart/2005/8/layout/default"/>
    <dgm:cxn modelId="{2ED10163-B98C-4933-BAB5-51F540D0FEF9}" srcId="{30D11AD2-D7CB-4200-A896-E7C1C81ABE25}" destId="{C05A51D4-118B-4EB5-AF01-7CB6BBE71E2A}" srcOrd="4" destOrd="0" parTransId="{F7717515-D79D-4E38-99AB-2C321F2FBB85}" sibTransId="{F69D8C93-4409-4DCD-A7D6-FA0BF130F439}"/>
    <dgm:cxn modelId="{EE6E2D4C-75D8-41EA-B11A-3A87060DAD50}" srcId="{30D11AD2-D7CB-4200-A896-E7C1C81ABE25}" destId="{CE98610C-D3C6-400F-AE86-60EFEA76AC78}" srcOrd="0" destOrd="0" parTransId="{A013578A-2C51-42E0-9335-47370E2665B6}" sibTransId="{BC9101DC-8BB0-4415-BFB9-F72CE01A92A5}"/>
    <dgm:cxn modelId="{1FF6508E-6DCE-4904-9341-86A16B68EB08}" type="presOf" srcId="{0BC53CD1-2303-48DB-807B-F05CDA28F77D}" destId="{F30F8814-A573-4642-9A3D-452011B7E799}" srcOrd="0" destOrd="0" presId="urn:microsoft.com/office/officeart/2005/8/layout/default"/>
    <dgm:cxn modelId="{CC4D8397-209C-4ED9-9543-6921A8F69D76}" type="presOf" srcId="{30D11AD2-D7CB-4200-A896-E7C1C81ABE25}" destId="{9D3BCD05-B57E-4D95-8918-868AB346ACE2}" srcOrd="0" destOrd="0" presId="urn:microsoft.com/office/officeart/2005/8/layout/default"/>
    <dgm:cxn modelId="{BC98BDA3-D727-4A5F-9A52-12C2C5536184}" srcId="{30D11AD2-D7CB-4200-A896-E7C1C81ABE25}" destId="{9F46F011-2F89-4B99-8F39-265E72292162}" srcOrd="5" destOrd="0" parTransId="{28A8AC11-6B58-4962-903C-2C91BE1B9534}" sibTransId="{156E00E0-9229-491F-92A4-B91F3DF6F6C0}"/>
    <dgm:cxn modelId="{20F6DBAE-8473-4F8B-B250-D7E486414B2A}" type="presOf" srcId="{C05A51D4-118B-4EB5-AF01-7CB6BBE71E2A}" destId="{9E4667B0-588F-4D40-B19B-F7AE15AE83DF}" srcOrd="0" destOrd="0" presId="urn:microsoft.com/office/officeart/2005/8/layout/default"/>
    <dgm:cxn modelId="{EF02D9B3-8C7F-41E8-86E5-C56A5DA8C2E2}" type="presOf" srcId="{9F46F011-2F89-4B99-8F39-265E72292162}" destId="{F0FCDFAB-0E20-4159-8749-D0DDF7B87C0C}" srcOrd="0" destOrd="0" presId="urn:microsoft.com/office/officeart/2005/8/layout/default"/>
    <dgm:cxn modelId="{33C243C5-5F13-4CD0-A066-C3EADC033306}" type="presOf" srcId="{97661E64-0711-4E49-B25E-3B3AFAD081C9}" destId="{484E7F4C-03CD-4987-AD8E-2172245D2C07}" srcOrd="0" destOrd="0" presId="urn:microsoft.com/office/officeart/2005/8/layout/default"/>
    <dgm:cxn modelId="{B741D8D2-059C-403D-91B9-B7E91188337C}" type="presOf" srcId="{0B903FA0-356B-4AB2-B382-6F4D9E48B9E7}" destId="{8757631A-C349-408B-B8F3-20C4662EB263}" srcOrd="0" destOrd="0" presId="urn:microsoft.com/office/officeart/2005/8/layout/default"/>
    <dgm:cxn modelId="{587C13EF-DC7E-4270-8E42-CDD33E514D88}" srcId="{30D11AD2-D7CB-4200-A896-E7C1C81ABE25}" destId="{97661E64-0711-4E49-B25E-3B3AFAD081C9}" srcOrd="1" destOrd="0" parTransId="{D21A85DB-A883-4282-979A-3ACF98DBF227}" sibTransId="{1C75B2F4-0413-49EA-B6CC-A3644E78C166}"/>
    <dgm:cxn modelId="{13B1E9C7-AF78-4024-99A7-B5BFE18BF928}" type="presParOf" srcId="{9D3BCD05-B57E-4D95-8918-868AB346ACE2}" destId="{9B3786B7-DD71-45CF-B6D5-9462482D1392}" srcOrd="0" destOrd="0" presId="urn:microsoft.com/office/officeart/2005/8/layout/default"/>
    <dgm:cxn modelId="{4BE0390E-8A48-4E5E-BF79-6A6AD8129417}" type="presParOf" srcId="{9D3BCD05-B57E-4D95-8918-868AB346ACE2}" destId="{E9477EA4-EF9F-4D64-B1E3-731723B1CC9C}" srcOrd="1" destOrd="0" presId="urn:microsoft.com/office/officeart/2005/8/layout/default"/>
    <dgm:cxn modelId="{9910E29B-94C2-438A-B902-8E8DAB38E67F}" type="presParOf" srcId="{9D3BCD05-B57E-4D95-8918-868AB346ACE2}" destId="{484E7F4C-03CD-4987-AD8E-2172245D2C07}" srcOrd="2" destOrd="0" presId="urn:microsoft.com/office/officeart/2005/8/layout/default"/>
    <dgm:cxn modelId="{85A53095-40F7-416C-8585-3C90DA14645B}" type="presParOf" srcId="{9D3BCD05-B57E-4D95-8918-868AB346ACE2}" destId="{4DFC3378-BB75-42C5-9B42-7DD9DEBF94D0}" srcOrd="3" destOrd="0" presId="urn:microsoft.com/office/officeart/2005/8/layout/default"/>
    <dgm:cxn modelId="{771B832A-6E13-4B83-96EE-58091D39F7B5}" type="presParOf" srcId="{9D3BCD05-B57E-4D95-8918-868AB346ACE2}" destId="{F30F8814-A573-4642-9A3D-452011B7E799}" srcOrd="4" destOrd="0" presId="urn:microsoft.com/office/officeart/2005/8/layout/default"/>
    <dgm:cxn modelId="{AE4E811D-0F40-4AF0-B9D2-DD67CB188718}" type="presParOf" srcId="{9D3BCD05-B57E-4D95-8918-868AB346ACE2}" destId="{934876D4-E8FF-4EAB-BDCA-54D65DBAF6B3}" srcOrd="5" destOrd="0" presId="urn:microsoft.com/office/officeart/2005/8/layout/default"/>
    <dgm:cxn modelId="{E1574BAB-D068-47DF-9A56-0CEA7B75BD8F}" type="presParOf" srcId="{9D3BCD05-B57E-4D95-8918-868AB346ACE2}" destId="{8757631A-C349-408B-B8F3-20C4662EB263}" srcOrd="6" destOrd="0" presId="urn:microsoft.com/office/officeart/2005/8/layout/default"/>
    <dgm:cxn modelId="{09729575-5E6E-4768-B40F-129D9293B3D4}" type="presParOf" srcId="{9D3BCD05-B57E-4D95-8918-868AB346ACE2}" destId="{58AB7972-4A30-49B9-BDC1-0CA3E6E20330}" srcOrd="7" destOrd="0" presId="urn:microsoft.com/office/officeart/2005/8/layout/default"/>
    <dgm:cxn modelId="{A6093C02-BCC5-4549-8755-51F15E9F451C}" type="presParOf" srcId="{9D3BCD05-B57E-4D95-8918-868AB346ACE2}" destId="{9E4667B0-588F-4D40-B19B-F7AE15AE83DF}" srcOrd="8" destOrd="0" presId="urn:microsoft.com/office/officeart/2005/8/layout/default"/>
    <dgm:cxn modelId="{DAD47E57-0B61-4D77-85D3-4BBF497A4D4A}" type="presParOf" srcId="{9D3BCD05-B57E-4D95-8918-868AB346ACE2}" destId="{D3D3AD85-2AC1-4CB6-987F-C343A198DFB9}" srcOrd="9" destOrd="0" presId="urn:microsoft.com/office/officeart/2005/8/layout/default"/>
    <dgm:cxn modelId="{4C14CE8A-24DE-45CE-A9EC-74BD81817B1C}" type="presParOf" srcId="{9D3BCD05-B57E-4D95-8918-868AB346ACE2}" destId="{F0FCDFAB-0E20-4159-8749-D0DDF7B87C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7C0979-690B-4143-9144-B4793C15F47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C6C71F-CDB6-45DB-8576-D1F496FBFB14}">
      <dgm:prSet custT="1"/>
      <dgm:spPr/>
      <dgm:t>
        <a:bodyPr/>
        <a:lstStyle/>
        <a:p>
          <a:r>
            <a:rPr lang="en-US" sz="2000"/>
            <a:t>World’s 17</a:t>
          </a:r>
          <a:r>
            <a:rPr lang="en-US" sz="2000" baseline="30000"/>
            <a:t>th</a:t>
          </a:r>
          <a:r>
            <a:rPr lang="en-US" sz="2000"/>
            <a:t> largest &amp; one of the fastest growing economies</a:t>
          </a:r>
          <a:endParaRPr lang="en-US" sz="2000" dirty="0"/>
        </a:p>
      </dgm:t>
    </dgm:pt>
    <dgm:pt modelId="{96BAECC8-1671-4154-9809-ED1FF7A25F36}" type="parTrans" cxnId="{B9B137BB-6D86-4AD9-B3A1-514C5C2D0006}">
      <dgm:prSet/>
      <dgm:spPr/>
      <dgm:t>
        <a:bodyPr/>
        <a:lstStyle/>
        <a:p>
          <a:endParaRPr lang="en-US"/>
        </a:p>
      </dgm:t>
    </dgm:pt>
    <dgm:pt modelId="{7F98E539-229A-4EAE-B631-1ECBB4019FB6}" type="sibTrans" cxnId="{B9B137BB-6D86-4AD9-B3A1-514C5C2D0006}">
      <dgm:prSet/>
      <dgm:spPr/>
      <dgm:t>
        <a:bodyPr/>
        <a:lstStyle/>
        <a:p>
          <a:endParaRPr lang="en-US"/>
        </a:p>
      </dgm:t>
    </dgm:pt>
    <dgm:pt modelId="{FAF5BD17-B8D7-47A9-B1A6-A995B20755C4}">
      <dgm:prSet custT="1"/>
      <dgm:spPr/>
      <dgm:t>
        <a:bodyPr/>
        <a:lstStyle/>
        <a:p>
          <a:r>
            <a:rPr lang="en-US" sz="2000"/>
            <a:t>Key oil producers with 15% of world’s oil proven reserves</a:t>
          </a:r>
          <a:endParaRPr lang="en-US" sz="2000" dirty="0"/>
        </a:p>
      </dgm:t>
    </dgm:pt>
    <dgm:pt modelId="{419FF2AD-6492-45C4-A515-5117C6C5EA09}" type="parTrans" cxnId="{97438D73-D0BC-406B-B534-F88935EB8F3D}">
      <dgm:prSet/>
      <dgm:spPr/>
      <dgm:t>
        <a:bodyPr/>
        <a:lstStyle/>
        <a:p>
          <a:endParaRPr lang="en-US"/>
        </a:p>
      </dgm:t>
    </dgm:pt>
    <dgm:pt modelId="{E85BB8B1-DF5C-4585-9332-D480F180A873}" type="sibTrans" cxnId="{97438D73-D0BC-406B-B534-F88935EB8F3D}">
      <dgm:prSet/>
      <dgm:spPr/>
      <dgm:t>
        <a:bodyPr/>
        <a:lstStyle/>
        <a:p>
          <a:endParaRPr lang="en-US"/>
        </a:p>
      </dgm:t>
    </dgm:pt>
    <dgm:pt modelId="{4EDFF7D8-4365-4C2E-9172-C9174442441C}">
      <dgm:prSet custT="1"/>
      <dgm:spPr/>
      <dgm:t>
        <a:bodyPr/>
        <a:lstStyle/>
        <a:p>
          <a:r>
            <a:rPr lang="en-US" sz="2000"/>
            <a:t>Prependamic level is achieved in almost all economic parameters</a:t>
          </a:r>
          <a:endParaRPr lang="en-US" sz="2000" dirty="0"/>
        </a:p>
      </dgm:t>
    </dgm:pt>
    <dgm:pt modelId="{2DFBD057-11A7-49CC-9072-53741E6AD10F}" type="parTrans" cxnId="{C2685FD1-3EC1-4E37-94C4-BCC91E7D13F4}">
      <dgm:prSet/>
      <dgm:spPr/>
      <dgm:t>
        <a:bodyPr/>
        <a:lstStyle/>
        <a:p>
          <a:endParaRPr lang="en-US"/>
        </a:p>
      </dgm:t>
    </dgm:pt>
    <dgm:pt modelId="{61905AC3-3FD6-40D1-8E4F-EAE7A6E5D6FA}" type="sibTrans" cxnId="{C2685FD1-3EC1-4E37-94C4-BCC91E7D13F4}">
      <dgm:prSet/>
      <dgm:spPr/>
      <dgm:t>
        <a:bodyPr/>
        <a:lstStyle/>
        <a:p>
          <a:endParaRPr lang="en-US"/>
        </a:p>
      </dgm:t>
    </dgm:pt>
    <dgm:pt modelId="{FA639334-0226-410D-A5AD-2B52F9FDACF2}">
      <dgm:prSet custT="1"/>
      <dgm:spPr/>
      <dgm:t>
        <a:bodyPr/>
        <a:lstStyle/>
        <a:p>
          <a:r>
            <a:rPr lang="en-US" sz="2000"/>
            <a:t>Intensified revenue-stream diversification from hydrocarbon sources</a:t>
          </a:r>
          <a:endParaRPr lang="en-US" sz="2000" dirty="0"/>
        </a:p>
      </dgm:t>
    </dgm:pt>
    <dgm:pt modelId="{CCF2FEC5-7414-4A63-B479-E5C2CEFD46F9}" type="parTrans" cxnId="{40BECA64-DDAE-4470-8B7F-25ED05C38E65}">
      <dgm:prSet/>
      <dgm:spPr/>
      <dgm:t>
        <a:bodyPr/>
        <a:lstStyle/>
        <a:p>
          <a:endParaRPr lang="en-US"/>
        </a:p>
      </dgm:t>
    </dgm:pt>
    <dgm:pt modelId="{ED13588D-2A96-4FD7-B444-7C4314F32CCE}" type="sibTrans" cxnId="{40BECA64-DDAE-4470-8B7F-25ED05C38E65}">
      <dgm:prSet/>
      <dgm:spPr/>
      <dgm:t>
        <a:bodyPr/>
        <a:lstStyle/>
        <a:p>
          <a:endParaRPr lang="en-US"/>
        </a:p>
      </dgm:t>
    </dgm:pt>
    <dgm:pt modelId="{91FF4D05-6D62-4F6B-84F4-50F5C310E6C7}">
      <dgm:prSet custT="1"/>
      <dgm:spPr/>
      <dgm:t>
        <a:bodyPr/>
        <a:lstStyle/>
        <a:p>
          <a:r>
            <a:rPr lang="en-US" sz="2000"/>
            <a:t>Sweeping Reforms in line with Vision 2030, Good improvement in EoDB</a:t>
          </a:r>
          <a:endParaRPr lang="en-US" sz="2000" dirty="0"/>
        </a:p>
      </dgm:t>
    </dgm:pt>
    <dgm:pt modelId="{7473FAE3-D778-426B-AD0A-92D7C3BFF3EC}" type="parTrans" cxnId="{A4C18856-E413-4252-B8B4-5B05EB4CBD76}">
      <dgm:prSet/>
      <dgm:spPr/>
      <dgm:t>
        <a:bodyPr/>
        <a:lstStyle/>
        <a:p>
          <a:endParaRPr lang="en-US"/>
        </a:p>
      </dgm:t>
    </dgm:pt>
    <dgm:pt modelId="{AFE3F574-6953-46E4-9331-68D108989039}" type="sibTrans" cxnId="{A4C18856-E413-4252-B8B4-5B05EB4CBD76}">
      <dgm:prSet/>
      <dgm:spPr/>
      <dgm:t>
        <a:bodyPr/>
        <a:lstStyle/>
        <a:p>
          <a:endParaRPr lang="en-US"/>
        </a:p>
      </dgm:t>
    </dgm:pt>
    <dgm:pt modelId="{0A32C797-33CE-4B22-BB78-3449BCD7A19A}">
      <dgm:prSet custT="1"/>
      <dgm:spPr/>
      <dgm:t>
        <a:bodyPr/>
        <a:lstStyle/>
        <a:p>
          <a:r>
            <a:rPr lang="en-US" sz="2000"/>
            <a:t>Young population &amp; rising inclusion of women </a:t>
          </a:r>
          <a:endParaRPr lang="en-US" sz="2000" dirty="0"/>
        </a:p>
      </dgm:t>
    </dgm:pt>
    <dgm:pt modelId="{E3725B35-E504-473A-AEC2-9CCFA1ACC988}" type="parTrans" cxnId="{44EB241E-D882-49BD-B477-82B7BB8CFECA}">
      <dgm:prSet/>
      <dgm:spPr/>
      <dgm:t>
        <a:bodyPr/>
        <a:lstStyle/>
        <a:p>
          <a:endParaRPr lang="en-US"/>
        </a:p>
      </dgm:t>
    </dgm:pt>
    <dgm:pt modelId="{BB4778D0-BB16-4FCB-AF10-A9FD9C2FDC67}" type="sibTrans" cxnId="{44EB241E-D882-49BD-B477-82B7BB8CFECA}">
      <dgm:prSet/>
      <dgm:spPr/>
      <dgm:t>
        <a:bodyPr/>
        <a:lstStyle/>
        <a:p>
          <a:endParaRPr lang="en-US"/>
        </a:p>
      </dgm:t>
    </dgm:pt>
    <dgm:pt modelId="{8F2BB529-29CA-4D0F-AC3F-E5FABF37CDD1}">
      <dgm:prSet custT="1"/>
      <dgm:spPr/>
      <dgm:t>
        <a:bodyPr/>
        <a:lstStyle/>
        <a:p>
          <a:r>
            <a:rPr lang="en-US" sz="2000"/>
            <a:t>Dependency on foreign workers is a challenge </a:t>
          </a:r>
          <a:endParaRPr lang="en-US" sz="2000" dirty="0"/>
        </a:p>
      </dgm:t>
    </dgm:pt>
    <dgm:pt modelId="{DAECB952-2DC4-4DF7-BE20-7F180419EF79}" type="parTrans" cxnId="{A01D7F63-F80E-4D4C-8B5C-D56D92E744B6}">
      <dgm:prSet/>
      <dgm:spPr/>
      <dgm:t>
        <a:bodyPr/>
        <a:lstStyle/>
        <a:p>
          <a:endParaRPr lang="en-US"/>
        </a:p>
      </dgm:t>
    </dgm:pt>
    <dgm:pt modelId="{FB975A2E-5D5E-458A-B2F2-19A0757FA73C}" type="sibTrans" cxnId="{A01D7F63-F80E-4D4C-8B5C-D56D92E744B6}">
      <dgm:prSet/>
      <dgm:spPr/>
      <dgm:t>
        <a:bodyPr/>
        <a:lstStyle/>
        <a:p>
          <a:endParaRPr lang="en-US"/>
        </a:p>
      </dgm:t>
    </dgm:pt>
    <dgm:pt modelId="{C935507F-5C3F-45B7-9A9C-3BB93A1A3819}" type="pres">
      <dgm:prSet presAssocID="{047C0979-690B-4143-9144-B4793C15F47E}" presName="linear" presStyleCnt="0">
        <dgm:presLayoutVars>
          <dgm:animLvl val="lvl"/>
          <dgm:resizeHandles val="exact"/>
        </dgm:presLayoutVars>
      </dgm:prSet>
      <dgm:spPr/>
    </dgm:pt>
    <dgm:pt modelId="{91D86478-49EF-4CDF-BC4F-007697AB627F}" type="pres">
      <dgm:prSet presAssocID="{4DC6C71F-CDB6-45DB-8576-D1F496FBFB1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029F9CB-089F-4B77-B8BC-78BB15977716}" type="pres">
      <dgm:prSet presAssocID="{7F98E539-229A-4EAE-B631-1ECBB4019FB6}" presName="spacer" presStyleCnt="0"/>
      <dgm:spPr/>
    </dgm:pt>
    <dgm:pt modelId="{40791201-E134-4FED-B0E2-176532CAEC17}" type="pres">
      <dgm:prSet presAssocID="{FAF5BD17-B8D7-47A9-B1A6-A995B20755C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7522331-19A1-43A2-8425-C66FFA48BD78}" type="pres">
      <dgm:prSet presAssocID="{E85BB8B1-DF5C-4585-9332-D480F180A873}" presName="spacer" presStyleCnt="0"/>
      <dgm:spPr/>
    </dgm:pt>
    <dgm:pt modelId="{85258CD2-8F5C-4F1A-B350-629CE6F1607C}" type="pres">
      <dgm:prSet presAssocID="{4EDFF7D8-4365-4C2E-9172-C9174442441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9A91843-CA39-4CCF-9698-6FD7CEC370E9}" type="pres">
      <dgm:prSet presAssocID="{61905AC3-3FD6-40D1-8E4F-EAE7A6E5D6FA}" presName="spacer" presStyleCnt="0"/>
      <dgm:spPr/>
    </dgm:pt>
    <dgm:pt modelId="{7FB67B9B-6989-41B1-B90C-B85682EF28C0}" type="pres">
      <dgm:prSet presAssocID="{FA639334-0226-410D-A5AD-2B52F9FDACF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FFF0FC2-6349-482D-9A15-7E30B07FE52B}" type="pres">
      <dgm:prSet presAssocID="{ED13588D-2A96-4FD7-B444-7C4314F32CCE}" presName="spacer" presStyleCnt="0"/>
      <dgm:spPr/>
    </dgm:pt>
    <dgm:pt modelId="{C88A1592-850F-44A0-AA2A-857D9D080BE1}" type="pres">
      <dgm:prSet presAssocID="{91FF4D05-6D62-4F6B-84F4-50F5C310E6C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C698B47-08FA-448C-8FD9-BD1D3CF2B033}" type="pres">
      <dgm:prSet presAssocID="{AFE3F574-6953-46E4-9331-68D108989039}" presName="spacer" presStyleCnt="0"/>
      <dgm:spPr/>
    </dgm:pt>
    <dgm:pt modelId="{688B0B34-82A6-4EFD-A12E-5469EF37514D}" type="pres">
      <dgm:prSet presAssocID="{0A32C797-33CE-4B22-BB78-3449BCD7A19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36EAF2C-9892-48E6-9A37-F5170918C72B}" type="pres">
      <dgm:prSet presAssocID="{BB4778D0-BB16-4FCB-AF10-A9FD9C2FDC67}" presName="spacer" presStyleCnt="0"/>
      <dgm:spPr/>
    </dgm:pt>
    <dgm:pt modelId="{285ECAF1-93CE-44F7-952A-6E8E2502EB68}" type="pres">
      <dgm:prSet presAssocID="{8F2BB529-29CA-4D0F-AC3F-E5FABF37CDD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BEB6D17-0C0D-47F2-97C8-8C8366897103}" type="presOf" srcId="{FAF5BD17-B8D7-47A9-B1A6-A995B20755C4}" destId="{40791201-E134-4FED-B0E2-176532CAEC17}" srcOrd="0" destOrd="0" presId="urn:microsoft.com/office/officeart/2005/8/layout/vList2"/>
    <dgm:cxn modelId="{A355611B-261F-4FF3-AC87-E543738E3335}" type="presOf" srcId="{4EDFF7D8-4365-4C2E-9172-C9174442441C}" destId="{85258CD2-8F5C-4F1A-B350-629CE6F1607C}" srcOrd="0" destOrd="0" presId="urn:microsoft.com/office/officeart/2005/8/layout/vList2"/>
    <dgm:cxn modelId="{44EB241E-D882-49BD-B477-82B7BB8CFECA}" srcId="{047C0979-690B-4143-9144-B4793C15F47E}" destId="{0A32C797-33CE-4B22-BB78-3449BCD7A19A}" srcOrd="5" destOrd="0" parTransId="{E3725B35-E504-473A-AEC2-9CCFA1ACC988}" sibTransId="{BB4778D0-BB16-4FCB-AF10-A9FD9C2FDC67}"/>
    <dgm:cxn modelId="{75E0D61F-B5B1-4E5D-B0F4-EF4B0AB90AEF}" type="presOf" srcId="{8F2BB529-29CA-4D0F-AC3F-E5FABF37CDD1}" destId="{285ECAF1-93CE-44F7-952A-6E8E2502EB68}" srcOrd="0" destOrd="0" presId="urn:microsoft.com/office/officeart/2005/8/layout/vList2"/>
    <dgm:cxn modelId="{26699025-4C9A-4DF5-8E9E-46B0CF2BC688}" type="presOf" srcId="{4DC6C71F-CDB6-45DB-8576-D1F496FBFB14}" destId="{91D86478-49EF-4CDF-BC4F-007697AB627F}" srcOrd="0" destOrd="0" presId="urn:microsoft.com/office/officeart/2005/8/layout/vList2"/>
    <dgm:cxn modelId="{A01D7F63-F80E-4D4C-8B5C-D56D92E744B6}" srcId="{047C0979-690B-4143-9144-B4793C15F47E}" destId="{8F2BB529-29CA-4D0F-AC3F-E5FABF37CDD1}" srcOrd="6" destOrd="0" parTransId="{DAECB952-2DC4-4DF7-BE20-7F180419EF79}" sibTransId="{FB975A2E-5D5E-458A-B2F2-19A0757FA73C}"/>
    <dgm:cxn modelId="{40BECA64-DDAE-4470-8B7F-25ED05C38E65}" srcId="{047C0979-690B-4143-9144-B4793C15F47E}" destId="{FA639334-0226-410D-A5AD-2B52F9FDACF2}" srcOrd="3" destOrd="0" parTransId="{CCF2FEC5-7414-4A63-B479-E5C2CEFD46F9}" sibTransId="{ED13588D-2A96-4FD7-B444-7C4314F32CCE}"/>
    <dgm:cxn modelId="{97438D73-D0BC-406B-B534-F88935EB8F3D}" srcId="{047C0979-690B-4143-9144-B4793C15F47E}" destId="{FAF5BD17-B8D7-47A9-B1A6-A995B20755C4}" srcOrd="1" destOrd="0" parTransId="{419FF2AD-6492-45C4-A515-5117C6C5EA09}" sibTransId="{E85BB8B1-DF5C-4585-9332-D480F180A873}"/>
    <dgm:cxn modelId="{EEB1BC73-C279-4B72-B96D-F39ACB68DA48}" type="presOf" srcId="{FA639334-0226-410D-A5AD-2B52F9FDACF2}" destId="{7FB67B9B-6989-41B1-B90C-B85682EF28C0}" srcOrd="0" destOrd="0" presId="urn:microsoft.com/office/officeart/2005/8/layout/vList2"/>
    <dgm:cxn modelId="{A4C18856-E413-4252-B8B4-5B05EB4CBD76}" srcId="{047C0979-690B-4143-9144-B4793C15F47E}" destId="{91FF4D05-6D62-4F6B-84F4-50F5C310E6C7}" srcOrd="4" destOrd="0" parTransId="{7473FAE3-D778-426B-AD0A-92D7C3BFF3EC}" sibTransId="{AFE3F574-6953-46E4-9331-68D108989039}"/>
    <dgm:cxn modelId="{4E68EC9D-D8AB-4AF9-AE60-A659886366FB}" type="presOf" srcId="{0A32C797-33CE-4B22-BB78-3449BCD7A19A}" destId="{688B0B34-82A6-4EFD-A12E-5469EF37514D}" srcOrd="0" destOrd="0" presId="urn:microsoft.com/office/officeart/2005/8/layout/vList2"/>
    <dgm:cxn modelId="{AC73B8BA-40D4-459A-B5DD-7E03D099EAC7}" type="presOf" srcId="{047C0979-690B-4143-9144-B4793C15F47E}" destId="{C935507F-5C3F-45B7-9A9C-3BB93A1A3819}" srcOrd="0" destOrd="0" presId="urn:microsoft.com/office/officeart/2005/8/layout/vList2"/>
    <dgm:cxn modelId="{B9B137BB-6D86-4AD9-B3A1-514C5C2D0006}" srcId="{047C0979-690B-4143-9144-B4793C15F47E}" destId="{4DC6C71F-CDB6-45DB-8576-D1F496FBFB14}" srcOrd="0" destOrd="0" parTransId="{96BAECC8-1671-4154-9809-ED1FF7A25F36}" sibTransId="{7F98E539-229A-4EAE-B631-1ECBB4019FB6}"/>
    <dgm:cxn modelId="{C2685FD1-3EC1-4E37-94C4-BCC91E7D13F4}" srcId="{047C0979-690B-4143-9144-B4793C15F47E}" destId="{4EDFF7D8-4365-4C2E-9172-C9174442441C}" srcOrd="2" destOrd="0" parTransId="{2DFBD057-11A7-49CC-9072-53741E6AD10F}" sibTransId="{61905AC3-3FD6-40D1-8E4F-EAE7A6E5D6FA}"/>
    <dgm:cxn modelId="{656321E2-DEE9-4E66-894D-52E6CB4E3590}" type="presOf" srcId="{91FF4D05-6D62-4F6B-84F4-50F5C310E6C7}" destId="{C88A1592-850F-44A0-AA2A-857D9D080BE1}" srcOrd="0" destOrd="0" presId="urn:microsoft.com/office/officeart/2005/8/layout/vList2"/>
    <dgm:cxn modelId="{C6830FC1-85A8-49E3-A580-ED334201FFFE}" type="presParOf" srcId="{C935507F-5C3F-45B7-9A9C-3BB93A1A3819}" destId="{91D86478-49EF-4CDF-BC4F-007697AB627F}" srcOrd="0" destOrd="0" presId="urn:microsoft.com/office/officeart/2005/8/layout/vList2"/>
    <dgm:cxn modelId="{F17865C7-28DC-4BC4-8E1A-B7341963ED2E}" type="presParOf" srcId="{C935507F-5C3F-45B7-9A9C-3BB93A1A3819}" destId="{1029F9CB-089F-4B77-B8BC-78BB15977716}" srcOrd="1" destOrd="0" presId="urn:microsoft.com/office/officeart/2005/8/layout/vList2"/>
    <dgm:cxn modelId="{8A9F13D8-26AE-4921-9A3D-89CEB5ABC739}" type="presParOf" srcId="{C935507F-5C3F-45B7-9A9C-3BB93A1A3819}" destId="{40791201-E134-4FED-B0E2-176532CAEC17}" srcOrd="2" destOrd="0" presId="urn:microsoft.com/office/officeart/2005/8/layout/vList2"/>
    <dgm:cxn modelId="{60EC0D35-6BD3-49EC-9864-701DC2E1FE09}" type="presParOf" srcId="{C935507F-5C3F-45B7-9A9C-3BB93A1A3819}" destId="{E7522331-19A1-43A2-8425-C66FFA48BD78}" srcOrd="3" destOrd="0" presId="urn:microsoft.com/office/officeart/2005/8/layout/vList2"/>
    <dgm:cxn modelId="{448DE6F8-2734-48B7-8319-0F39ECFE12C4}" type="presParOf" srcId="{C935507F-5C3F-45B7-9A9C-3BB93A1A3819}" destId="{85258CD2-8F5C-4F1A-B350-629CE6F1607C}" srcOrd="4" destOrd="0" presId="urn:microsoft.com/office/officeart/2005/8/layout/vList2"/>
    <dgm:cxn modelId="{967DFA7C-0EFB-4257-85BF-EF5673F66DA9}" type="presParOf" srcId="{C935507F-5C3F-45B7-9A9C-3BB93A1A3819}" destId="{D9A91843-CA39-4CCF-9698-6FD7CEC370E9}" srcOrd="5" destOrd="0" presId="urn:microsoft.com/office/officeart/2005/8/layout/vList2"/>
    <dgm:cxn modelId="{A0851903-B73B-4353-82D3-00743D23F6C4}" type="presParOf" srcId="{C935507F-5C3F-45B7-9A9C-3BB93A1A3819}" destId="{7FB67B9B-6989-41B1-B90C-B85682EF28C0}" srcOrd="6" destOrd="0" presId="urn:microsoft.com/office/officeart/2005/8/layout/vList2"/>
    <dgm:cxn modelId="{8E83BA7C-055C-45B8-8390-22B7C965E8F8}" type="presParOf" srcId="{C935507F-5C3F-45B7-9A9C-3BB93A1A3819}" destId="{3FFF0FC2-6349-482D-9A15-7E30B07FE52B}" srcOrd="7" destOrd="0" presId="urn:microsoft.com/office/officeart/2005/8/layout/vList2"/>
    <dgm:cxn modelId="{EEFEE986-1540-4AA8-BAAC-0E909C2C7D1E}" type="presParOf" srcId="{C935507F-5C3F-45B7-9A9C-3BB93A1A3819}" destId="{C88A1592-850F-44A0-AA2A-857D9D080BE1}" srcOrd="8" destOrd="0" presId="urn:microsoft.com/office/officeart/2005/8/layout/vList2"/>
    <dgm:cxn modelId="{F9303578-B318-4DD5-AC13-BE08267E07F4}" type="presParOf" srcId="{C935507F-5C3F-45B7-9A9C-3BB93A1A3819}" destId="{AC698B47-08FA-448C-8FD9-BD1D3CF2B033}" srcOrd="9" destOrd="0" presId="urn:microsoft.com/office/officeart/2005/8/layout/vList2"/>
    <dgm:cxn modelId="{329A78A3-4F33-456A-820B-ED9AD68606C3}" type="presParOf" srcId="{C935507F-5C3F-45B7-9A9C-3BB93A1A3819}" destId="{688B0B34-82A6-4EFD-A12E-5469EF37514D}" srcOrd="10" destOrd="0" presId="urn:microsoft.com/office/officeart/2005/8/layout/vList2"/>
    <dgm:cxn modelId="{B476F735-A0C4-40D9-850A-2BE585286806}" type="presParOf" srcId="{C935507F-5C3F-45B7-9A9C-3BB93A1A3819}" destId="{936EAF2C-9892-48E6-9A37-F5170918C72B}" srcOrd="11" destOrd="0" presId="urn:microsoft.com/office/officeart/2005/8/layout/vList2"/>
    <dgm:cxn modelId="{DD7C3C14-63E9-4B00-BAEA-2E10C3BBFF1A}" type="presParOf" srcId="{C935507F-5C3F-45B7-9A9C-3BB93A1A3819}" destId="{285ECAF1-93CE-44F7-952A-6E8E2502EB6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5577B7-3F17-4849-A6D9-13E6B205E53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905E67-DE5A-4998-BFB4-01C0FBCA1FD1}">
      <dgm:prSet/>
      <dgm:spPr/>
      <dgm:t>
        <a:bodyPr/>
        <a:lstStyle/>
        <a:p>
          <a:r>
            <a:rPr lang="en-US" dirty="0"/>
            <a:t>Highest FDI inflows as % of GDP, compared to other GCC countries</a:t>
          </a:r>
        </a:p>
      </dgm:t>
    </dgm:pt>
    <dgm:pt modelId="{7F4B08D1-0FDF-401A-AABF-55F95ACA5613}" type="parTrans" cxnId="{9F5A032E-4B6F-4A4D-9663-7A5C76F985A6}">
      <dgm:prSet/>
      <dgm:spPr/>
      <dgm:t>
        <a:bodyPr/>
        <a:lstStyle/>
        <a:p>
          <a:endParaRPr lang="en-US"/>
        </a:p>
      </dgm:t>
    </dgm:pt>
    <dgm:pt modelId="{5F510D22-F03B-49E2-9EFB-8F3801343BC2}" type="sibTrans" cxnId="{9F5A032E-4B6F-4A4D-9663-7A5C76F985A6}">
      <dgm:prSet/>
      <dgm:spPr/>
      <dgm:t>
        <a:bodyPr/>
        <a:lstStyle/>
        <a:p>
          <a:endParaRPr lang="en-US"/>
        </a:p>
      </dgm:t>
    </dgm:pt>
    <dgm:pt modelId="{A1E00749-799E-479A-91A1-14090A73A413}">
      <dgm:prSet custT="1"/>
      <dgm:spPr/>
      <dgm:t>
        <a:bodyPr/>
        <a:lstStyle/>
        <a:p>
          <a:r>
            <a:rPr lang="en-US" sz="2100" dirty="0"/>
            <a:t>Relative Diversification of economy – to manufacturing, tourism &amp; logistics (non-hydrocarbon sectors)</a:t>
          </a:r>
        </a:p>
      </dgm:t>
    </dgm:pt>
    <dgm:pt modelId="{0F4DDB4A-0FDA-4216-AE80-477B65EF83B5}" type="parTrans" cxnId="{53A0B72A-72D5-43CB-B289-7BE1536FB0F3}">
      <dgm:prSet/>
      <dgm:spPr/>
      <dgm:t>
        <a:bodyPr/>
        <a:lstStyle/>
        <a:p>
          <a:endParaRPr lang="en-US"/>
        </a:p>
      </dgm:t>
    </dgm:pt>
    <dgm:pt modelId="{40AA4780-12FF-4321-84AE-10D4F1D0E1EE}" type="sibTrans" cxnId="{53A0B72A-72D5-43CB-B289-7BE1536FB0F3}">
      <dgm:prSet/>
      <dgm:spPr/>
      <dgm:t>
        <a:bodyPr/>
        <a:lstStyle/>
        <a:p>
          <a:endParaRPr lang="en-US"/>
        </a:p>
      </dgm:t>
    </dgm:pt>
    <dgm:pt modelId="{9CA17313-9089-4934-B509-F2063C1C8F1E}">
      <dgm:prSet custT="1"/>
      <dgm:spPr/>
      <dgm:t>
        <a:bodyPr/>
        <a:lstStyle/>
        <a:p>
          <a:r>
            <a:rPr lang="en-US" sz="2000" dirty="0"/>
            <a:t>Social Security Contribution 20.5% for Omani nationals, 12.5% from employers and 8% from employees  - 1% for work-related injuries</a:t>
          </a:r>
        </a:p>
      </dgm:t>
    </dgm:pt>
    <dgm:pt modelId="{FEF74F6B-9E13-47F7-9BEE-A7920D520715}" type="parTrans" cxnId="{4A3F9CBC-5088-4AB1-A178-B2F6D690A7BD}">
      <dgm:prSet/>
      <dgm:spPr/>
      <dgm:t>
        <a:bodyPr/>
        <a:lstStyle/>
        <a:p>
          <a:endParaRPr lang="en-US"/>
        </a:p>
      </dgm:t>
    </dgm:pt>
    <dgm:pt modelId="{FBEFAA0B-220A-4A45-B805-04870A4E5CA5}" type="sibTrans" cxnId="{4A3F9CBC-5088-4AB1-A178-B2F6D690A7BD}">
      <dgm:prSet/>
      <dgm:spPr/>
      <dgm:t>
        <a:bodyPr/>
        <a:lstStyle/>
        <a:p>
          <a:endParaRPr lang="en-US"/>
        </a:p>
      </dgm:t>
    </dgm:pt>
    <dgm:pt modelId="{A859A2C2-1398-4E6F-9532-76C1495131A2}">
      <dgm:prSet/>
      <dgm:spPr/>
      <dgm:t>
        <a:bodyPr/>
        <a:lstStyle/>
        <a:p>
          <a:r>
            <a:rPr lang="en-US"/>
            <a:t>Strong tourism Potential</a:t>
          </a:r>
        </a:p>
      </dgm:t>
    </dgm:pt>
    <dgm:pt modelId="{64A8868A-3079-4A33-977B-7433CC1EE84F}" type="parTrans" cxnId="{41DF0E75-561A-412E-AB21-6FB2F1B23775}">
      <dgm:prSet/>
      <dgm:spPr/>
      <dgm:t>
        <a:bodyPr/>
        <a:lstStyle/>
        <a:p>
          <a:endParaRPr lang="en-US"/>
        </a:p>
      </dgm:t>
    </dgm:pt>
    <dgm:pt modelId="{83A7F5B2-AC62-41C2-961F-248073236DE8}" type="sibTrans" cxnId="{41DF0E75-561A-412E-AB21-6FB2F1B23775}">
      <dgm:prSet/>
      <dgm:spPr/>
      <dgm:t>
        <a:bodyPr/>
        <a:lstStyle/>
        <a:p>
          <a:endParaRPr lang="en-US"/>
        </a:p>
      </dgm:t>
    </dgm:pt>
    <dgm:pt modelId="{8AE141AA-C806-408D-B3E4-A89B87BFA124}">
      <dgm:prSet/>
      <dgm:spPr/>
      <dgm:t>
        <a:bodyPr/>
        <a:lstStyle/>
        <a:p>
          <a:r>
            <a:rPr lang="en-US" dirty="0"/>
            <a:t>Strategic geographic location &amp; insulated from trade disruptions</a:t>
          </a:r>
        </a:p>
      </dgm:t>
    </dgm:pt>
    <dgm:pt modelId="{EEC6D533-B03B-4727-8EBD-A07A41BE5B14}" type="parTrans" cxnId="{2821CDEC-58B8-4E18-BE57-07D53A71929A}">
      <dgm:prSet/>
      <dgm:spPr/>
      <dgm:t>
        <a:bodyPr/>
        <a:lstStyle/>
        <a:p>
          <a:endParaRPr lang="en-US"/>
        </a:p>
      </dgm:t>
    </dgm:pt>
    <dgm:pt modelId="{33A3A6D8-7316-4368-AE7C-9866D737F849}" type="sibTrans" cxnId="{2821CDEC-58B8-4E18-BE57-07D53A71929A}">
      <dgm:prSet/>
      <dgm:spPr/>
      <dgm:t>
        <a:bodyPr/>
        <a:lstStyle/>
        <a:p>
          <a:endParaRPr lang="en-US"/>
        </a:p>
      </dgm:t>
    </dgm:pt>
    <dgm:pt modelId="{F0F97729-A9FF-4217-B22D-25B3921EAE6C}">
      <dgm:prSet/>
      <dgm:spPr/>
      <dgm:t>
        <a:bodyPr/>
        <a:lstStyle/>
        <a:p>
          <a:r>
            <a:rPr lang="en-US"/>
            <a:t>Omanisation – Preference to locals in many job roles</a:t>
          </a:r>
        </a:p>
      </dgm:t>
    </dgm:pt>
    <dgm:pt modelId="{9B268284-05AF-4B9F-83C6-F400D4D62B2B}" type="parTrans" cxnId="{F1930619-46C7-4B82-9A07-1A5995B7905A}">
      <dgm:prSet/>
      <dgm:spPr/>
      <dgm:t>
        <a:bodyPr/>
        <a:lstStyle/>
        <a:p>
          <a:endParaRPr lang="en-US"/>
        </a:p>
      </dgm:t>
    </dgm:pt>
    <dgm:pt modelId="{56EDBBBC-2164-4F43-B3C8-03BC41AB887E}" type="sibTrans" cxnId="{F1930619-46C7-4B82-9A07-1A5995B7905A}">
      <dgm:prSet/>
      <dgm:spPr/>
      <dgm:t>
        <a:bodyPr/>
        <a:lstStyle/>
        <a:p>
          <a:endParaRPr lang="en-US"/>
        </a:p>
      </dgm:t>
    </dgm:pt>
    <dgm:pt modelId="{ADEA8391-6713-49BE-866B-BF003BBD0265}" type="pres">
      <dgm:prSet presAssocID="{7E5577B7-3F17-4849-A6D9-13E6B205E535}" presName="Name0" presStyleCnt="0">
        <dgm:presLayoutVars>
          <dgm:dir/>
          <dgm:resizeHandles val="exact"/>
        </dgm:presLayoutVars>
      </dgm:prSet>
      <dgm:spPr/>
    </dgm:pt>
    <dgm:pt modelId="{FC7F8BE4-ADBE-4942-8F38-01AEA3D17E7F}" type="pres">
      <dgm:prSet presAssocID="{CC905E67-DE5A-4998-BFB4-01C0FBCA1FD1}" presName="node" presStyleLbl="node1" presStyleIdx="0" presStyleCnt="6">
        <dgm:presLayoutVars>
          <dgm:bulletEnabled val="1"/>
        </dgm:presLayoutVars>
      </dgm:prSet>
      <dgm:spPr/>
    </dgm:pt>
    <dgm:pt modelId="{B0AB7FE8-1559-44EA-8DF9-D7C3673DB308}" type="pres">
      <dgm:prSet presAssocID="{5F510D22-F03B-49E2-9EFB-8F3801343BC2}" presName="sibTrans" presStyleLbl="sibTrans1D1" presStyleIdx="0" presStyleCnt="5"/>
      <dgm:spPr/>
    </dgm:pt>
    <dgm:pt modelId="{971E55BB-8822-4DE7-AFA9-87AA8974AFB5}" type="pres">
      <dgm:prSet presAssocID="{5F510D22-F03B-49E2-9EFB-8F3801343BC2}" presName="connectorText" presStyleLbl="sibTrans1D1" presStyleIdx="0" presStyleCnt="5"/>
      <dgm:spPr/>
    </dgm:pt>
    <dgm:pt modelId="{78E8765F-3168-4F9E-928E-EFC205C3BEF8}" type="pres">
      <dgm:prSet presAssocID="{A1E00749-799E-479A-91A1-14090A73A413}" presName="node" presStyleLbl="node1" presStyleIdx="1" presStyleCnt="6" custScaleY="115632">
        <dgm:presLayoutVars>
          <dgm:bulletEnabled val="1"/>
        </dgm:presLayoutVars>
      </dgm:prSet>
      <dgm:spPr/>
    </dgm:pt>
    <dgm:pt modelId="{069F6953-0867-4AD2-BC24-06BC599A80B2}" type="pres">
      <dgm:prSet presAssocID="{40AA4780-12FF-4321-84AE-10D4F1D0E1EE}" presName="sibTrans" presStyleLbl="sibTrans1D1" presStyleIdx="1" presStyleCnt="5"/>
      <dgm:spPr/>
    </dgm:pt>
    <dgm:pt modelId="{7B06A9CD-35DE-4B6F-B693-AB40C394B51D}" type="pres">
      <dgm:prSet presAssocID="{40AA4780-12FF-4321-84AE-10D4F1D0E1EE}" presName="connectorText" presStyleLbl="sibTrans1D1" presStyleIdx="1" presStyleCnt="5"/>
      <dgm:spPr/>
    </dgm:pt>
    <dgm:pt modelId="{F8A96DC5-76B6-4028-BCF4-04ADA18094EF}" type="pres">
      <dgm:prSet presAssocID="{9CA17313-9089-4934-B509-F2063C1C8F1E}" presName="node" presStyleLbl="node1" presStyleIdx="2" presStyleCnt="6">
        <dgm:presLayoutVars>
          <dgm:bulletEnabled val="1"/>
        </dgm:presLayoutVars>
      </dgm:prSet>
      <dgm:spPr/>
    </dgm:pt>
    <dgm:pt modelId="{D53D33E1-22BC-4ABC-8585-6EEF34BC51C7}" type="pres">
      <dgm:prSet presAssocID="{FBEFAA0B-220A-4A45-B805-04870A4E5CA5}" presName="sibTrans" presStyleLbl="sibTrans1D1" presStyleIdx="2" presStyleCnt="5"/>
      <dgm:spPr/>
    </dgm:pt>
    <dgm:pt modelId="{CCB44FBC-AC81-4987-A1E2-15A0F9C967DF}" type="pres">
      <dgm:prSet presAssocID="{FBEFAA0B-220A-4A45-B805-04870A4E5CA5}" presName="connectorText" presStyleLbl="sibTrans1D1" presStyleIdx="2" presStyleCnt="5"/>
      <dgm:spPr/>
    </dgm:pt>
    <dgm:pt modelId="{E8FBA95D-E663-434F-A38E-F5A51367BB11}" type="pres">
      <dgm:prSet presAssocID="{A859A2C2-1398-4E6F-9532-76C1495131A2}" presName="node" presStyleLbl="node1" presStyleIdx="3" presStyleCnt="6">
        <dgm:presLayoutVars>
          <dgm:bulletEnabled val="1"/>
        </dgm:presLayoutVars>
      </dgm:prSet>
      <dgm:spPr/>
    </dgm:pt>
    <dgm:pt modelId="{1D0E9BF6-82A0-486A-81A2-424DE5222DCB}" type="pres">
      <dgm:prSet presAssocID="{83A7F5B2-AC62-41C2-961F-248073236DE8}" presName="sibTrans" presStyleLbl="sibTrans1D1" presStyleIdx="3" presStyleCnt="5"/>
      <dgm:spPr/>
    </dgm:pt>
    <dgm:pt modelId="{BC3DF14F-0FB7-4B53-B9E2-BAC4E4C05865}" type="pres">
      <dgm:prSet presAssocID="{83A7F5B2-AC62-41C2-961F-248073236DE8}" presName="connectorText" presStyleLbl="sibTrans1D1" presStyleIdx="3" presStyleCnt="5"/>
      <dgm:spPr/>
    </dgm:pt>
    <dgm:pt modelId="{BE01A337-47E7-4698-86E1-18A0B82664AB}" type="pres">
      <dgm:prSet presAssocID="{8AE141AA-C806-408D-B3E4-A89B87BFA124}" presName="node" presStyleLbl="node1" presStyleIdx="4" presStyleCnt="6">
        <dgm:presLayoutVars>
          <dgm:bulletEnabled val="1"/>
        </dgm:presLayoutVars>
      </dgm:prSet>
      <dgm:spPr/>
    </dgm:pt>
    <dgm:pt modelId="{CC50F5F4-A134-45BF-997A-F9B9EC325CB6}" type="pres">
      <dgm:prSet presAssocID="{33A3A6D8-7316-4368-AE7C-9866D737F849}" presName="sibTrans" presStyleLbl="sibTrans1D1" presStyleIdx="4" presStyleCnt="5"/>
      <dgm:spPr/>
    </dgm:pt>
    <dgm:pt modelId="{BDE76D67-7FEB-41A6-964E-58E3874C48CF}" type="pres">
      <dgm:prSet presAssocID="{33A3A6D8-7316-4368-AE7C-9866D737F849}" presName="connectorText" presStyleLbl="sibTrans1D1" presStyleIdx="4" presStyleCnt="5"/>
      <dgm:spPr/>
    </dgm:pt>
    <dgm:pt modelId="{E774F2B5-E61E-467E-B85B-10290D2D58A1}" type="pres">
      <dgm:prSet presAssocID="{F0F97729-A9FF-4217-B22D-25B3921EAE6C}" presName="node" presStyleLbl="node1" presStyleIdx="5" presStyleCnt="6">
        <dgm:presLayoutVars>
          <dgm:bulletEnabled val="1"/>
        </dgm:presLayoutVars>
      </dgm:prSet>
      <dgm:spPr/>
    </dgm:pt>
  </dgm:ptLst>
  <dgm:cxnLst>
    <dgm:cxn modelId="{F1930619-46C7-4B82-9A07-1A5995B7905A}" srcId="{7E5577B7-3F17-4849-A6D9-13E6B205E535}" destId="{F0F97729-A9FF-4217-B22D-25B3921EAE6C}" srcOrd="5" destOrd="0" parTransId="{9B268284-05AF-4B9F-83C6-F400D4D62B2B}" sibTransId="{56EDBBBC-2164-4F43-B3C8-03BC41AB887E}"/>
    <dgm:cxn modelId="{53A0B72A-72D5-43CB-B289-7BE1536FB0F3}" srcId="{7E5577B7-3F17-4849-A6D9-13E6B205E535}" destId="{A1E00749-799E-479A-91A1-14090A73A413}" srcOrd="1" destOrd="0" parTransId="{0F4DDB4A-0FDA-4216-AE80-477B65EF83B5}" sibTransId="{40AA4780-12FF-4321-84AE-10D4F1D0E1EE}"/>
    <dgm:cxn modelId="{5FCC172B-B237-4046-B3A0-F6FEE1D575EC}" type="presOf" srcId="{8AE141AA-C806-408D-B3E4-A89B87BFA124}" destId="{BE01A337-47E7-4698-86E1-18A0B82664AB}" srcOrd="0" destOrd="0" presId="urn:microsoft.com/office/officeart/2016/7/layout/RepeatingBendingProcessNew"/>
    <dgm:cxn modelId="{9F5A032E-4B6F-4A4D-9663-7A5C76F985A6}" srcId="{7E5577B7-3F17-4849-A6D9-13E6B205E535}" destId="{CC905E67-DE5A-4998-BFB4-01C0FBCA1FD1}" srcOrd="0" destOrd="0" parTransId="{7F4B08D1-0FDF-401A-AABF-55F95ACA5613}" sibTransId="{5F510D22-F03B-49E2-9EFB-8F3801343BC2}"/>
    <dgm:cxn modelId="{FF36353D-0FF5-47D3-A17A-1657AB63696E}" type="presOf" srcId="{FBEFAA0B-220A-4A45-B805-04870A4E5CA5}" destId="{CCB44FBC-AC81-4987-A1E2-15A0F9C967DF}" srcOrd="1" destOrd="0" presId="urn:microsoft.com/office/officeart/2016/7/layout/RepeatingBendingProcessNew"/>
    <dgm:cxn modelId="{1E1EC23E-55B1-4C4F-9E2E-F74FB59AD4D2}" type="presOf" srcId="{F0F97729-A9FF-4217-B22D-25B3921EAE6C}" destId="{E774F2B5-E61E-467E-B85B-10290D2D58A1}" srcOrd="0" destOrd="0" presId="urn:microsoft.com/office/officeart/2016/7/layout/RepeatingBendingProcessNew"/>
    <dgm:cxn modelId="{586D5441-7E15-444A-A03D-11EF91A27B4A}" type="presOf" srcId="{83A7F5B2-AC62-41C2-961F-248073236DE8}" destId="{1D0E9BF6-82A0-486A-81A2-424DE5222DCB}" srcOrd="0" destOrd="0" presId="urn:microsoft.com/office/officeart/2016/7/layout/RepeatingBendingProcessNew"/>
    <dgm:cxn modelId="{82B62168-F9DD-411D-8C48-64C21838E1EA}" type="presOf" srcId="{40AA4780-12FF-4321-84AE-10D4F1D0E1EE}" destId="{069F6953-0867-4AD2-BC24-06BC599A80B2}" srcOrd="0" destOrd="0" presId="urn:microsoft.com/office/officeart/2016/7/layout/RepeatingBendingProcessNew"/>
    <dgm:cxn modelId="{3588E351-7E6B-4697-9365-E889B45C1EA2}" type="presOf" srcId="{7E5577B7-3F17-4849-A6D9-13E6B205E535}" destId="{ADEA8391-6713-49BE-866B-BF003BBD0265}" srcOrd="0" destOrd="0" presId="urn:microsoft.com/office/officeart/2016/7/layout/RepeatingBendingProcessNew"/>
    <dgm:cxn modelId="{41DF0E75-561A-412E-AB21-6FB2F1B23775}" srcId="{7E5577B7-3F17-4849-A6D9-13E6B205E535}" destId="{A859A2C2-1398-4E6F-9532-76C1495131A2}" srcOrd="3" destOrd="0" parTransId="{64A8868A-3079-4A33-977B-7433CC1EE84F}" sibTransId="{83A7F5B2-AC62-41C2-961F-248073236DE8}"/>
    <dgm:cxn modelId="{BB6D9C7E-E2E4-400F-9094-DCF5277AA0DE}" type="presOf" srcId="{40AA4780-12FF-4321-84AE-10D4F1D0E1EE}" destId="{7B06A9CD-35DE-4B6F-B693-AB40C394B51D}" srcOrd="1" destOrd="0" presId="urn:microsoft.com/office/officeart/2016/7/layout/RepeatingBendingProcessNew"/>
    <dgm:cxn modelId="{9B758596-DCD9-4367-9F72-410AE2F4177C}" type="presOf" srcId="{5F510D22-F03B-49E2-9EFB-8F3801343BC2}" destId="{971E55BB-8822-4DE7-AFA9-87AA8974AFB5}" srcOrd="1" destOrd="0" presId="urn:microsoft.com/office/officeart/2016/7/layout/RepeatingBendingProcessNew"/>
    <dgm:cxn modelId="{ED84DD98-B561-4D09-822C-30D601F40269}" type="presOf" srcId="{83A7F5B2-AC62-41C2-961F-248073236DE8}" destId="{BC3DF14F-0FB7-4B53-B9E2-BAC4E4C05865}" srcOrd="1" destOrd="0" presId="urn:microsoft.com/office/officeart/2016/7/layout/RepeatingBendingProcessNew"/>
    <dgm:cxn modelId="{43F8F3A9-2C87-4A48-82FA-41A1EB6D5618}" type="presOf" srcId="{FBEFAA0B-220A-4A45-B805-04870A4E5CA5}" destId="{D53D33E1-22BC-4ABC-8585-6EEF34BC51C7}" srcOrd="0" destOrd="0" presId="urn:microsoft.com/office/officeart/2016/7/layout/RepeatingBendingProcessNew"/>
    <dgm:cxn modelId="{7EDF73AF-B70C-4591-A11D-AC72703AF577}" type="presOf" srcId="{33A3A6D8-7316-4368-AE7C-9866D737F849}" destId="{CC50F5F4-A134-45BF-997A-F9B9EC325CB6}" srcOrd="0" destOrd="0" presId="urn:microsoft.com/office/officeart/2016/7/layout/RepeatingBendingProcessNew"/>
    <dgm:cxn modelId="{2DBD50B1-7637-4F5B-A6D7-3E1D6323FF97}" type="presOf" srcId="{33A3A6D8-7316-4368-AE7C-9866D737F849}" destId="{BDE76D67-7FEB-41A6-964E-58E3874C48CF}" srcOrd="1" destOrd="0" presId="urn:microsoft.com/office/officeart/2016/7/layout/RepeatingBendingProcessNew"/>
    <dgm:cxn modelId="{4A3F9CBC-5088-4AB1-A178-B2F6D690A7BD}" srcId="{7E5577B7-3F17-4849-A6D9-13E6B205E535}" destId="{9CA17313-9089-4934-B509-F2063C1C8F1E}" srcOrd="2" destOrd="0" parTransId="{FEF74F6B-9E13-47F7-9BEE-A7920D520715}" sibTransId="{FBEFAA0B-220A-4A45-B805-04870A4E5CA5}"/>
    <dgm:cxn modelId="{8A1836C4-8011-4B8F-A773-DD86E43CE99C}" type="presOf" srcId="{A859A2C2-1398-4E6F-9532-76C1495131A2}" destId="{E8FBA95D-E663-434F-A38E-F5A51367BB11}" srcOrd="0" destOrd="0" presId="urn:microsoft.com/office/officeart/2016/7/layout/RepeatingBendingProcessNew"/>
    <dgm:cxn modelId="{A7877AC8-B3D2-477B-B31D-B5FD8AEF8D11}" type="presOf" srcId="{5F510D22-F03B-49E2-9EFB-8F3801343BC2}" destId="{B0AB7FE8-1559-44EA-8DF9-D7C3673DB308}" srcOrd="0" destOrd="0" presId="urn:microsoft.com/office/officeart/2016/7/layout/RepeatingBendingProcessNew"/>
    <dgm:cxn modelId="{672B27DB-D883-48FD-A65F-0E2178275203}" type="presOf" srcId="{A1E00749-799E-479A-91A1-14090A73A413}" destId="{78E8765F-3168-4F9E-928E-EFC205C3BEF8}" srcOrd="0" destOrd="0" presId="urn:microsoft.com/office/officeart/2016/7/layout/RepeatingBendingProcessNew"/>
    <dgm:cxn modelId="{519D44E3-E2C1-4048-A45E-054ECD249A24}" type="presOf" srcId="{CC905E67-DE5A-4998-BFB4-01C0FBCA1FD1}" destId="{FC7F8BE4-ADBE-4942-8F38-01AEA3D17E7F}" srcOrd="0" destOrd="0" presId="urn:microsoft.com/office/officeart/2016/7/layout/RepeatingBendingProcessNew"/>
    <dgm:cxn modelId="{2821CDEC-58B8-4E18-BE57-07D53A71929A}" srcId="{7E5577B7-3F17-4849-A6D9-13E6B205E535}" destId="{8AE141AA-C806-408D-B3E4-A89B87BFA124}" srcOrd="4" destOrd="0" parTransId="{EEC6D533-B03B-4727-8EBD-A07A41BE5B14}" sibTransId="{33A3A6D8-7316-4368-AE7C-9866D737F849}"/>
    <dgm:cxn modelId="{95A8D3FA-6B1D-4D75-8C48-C74FB6784C75}" type="presOf" srcId="{9CA17313-9089-4934-B509-F2063C1C8F1E}" destId="{F8A96DC5-76B6-4028-BCF4-04ADA18094EF}" srcOrd="0" destOrd="0" presId="urn:microsoft.com/office/officeart/2016/7/layout/RepeatingBendingProcessNew"/>
    <dgm:cxn modelId="{BEE288B4-77F4-4E5A-BD0E-B7B27FDD811B}" type="presParOf" srcId="{ADEA8391-6713-49BE-866B-BF003BBD0265}" destId="{FC7F8BE4-ADBE-4942-8F38-01AEA3D17E7F}" srcOrd="0" destOrd="0" presId="urn:microsoft.com/office/officeart/2016/7/layout/RepeatingBendingProcessNew"/>
    <dgm:cxn modelId="{9242AD20-3AD8-44A4-BC31-7F81C4E2B246}" type="presParOf" srcId="{ADEA8391-6713-49BE-866B-BF003BBD0265}" destId="{B0AB7FE8-1559-44EA-8DF9-D7C3673DB308}" srcOrd="1" destOrd="0" presId="urn:microsoft.com/office/officeart/2016/7/layout/RepeatingBendingProcessNew"/>
    <dgm:cxn modelId="{38ABD8B5-F62F-489D-9924-D3C6D7396F70}" type="presParOf" srcId="{B0AB7FE8-1559-44EA-8DF9-D7C3673DB308}" destId="{971E55BB-8822-4DE7-AFA9-87AA8974AFB5}" srcOrd="0" destOrd="0" presId="urn:microsoft.com/office/officeart/2016/7/layout/RepeatingBendingProcessNew"/>
    <dgm:cxn modelId="{B11E91ED-CC1B-4513-902D-E5580D184AE7}" type="presParOf" srcId="{ADEA8391-6713-49BE-866B-BF003BBD0265}" destId="{78E8765F-3168-4F9E-928E-EFC205C3BEF8}" srcOrd="2" destOrd="0" presId="urn:microsoft.com/office/officeart/2016/7/layout/RepeatingBendingProcessNew"/>
    <dgm:cxn modelId="{4B64B3B7-3676-4158-BD88-9EDFBC23BBDF}" type="presParOf" srcId="{ADEA8391-6713-49BE-866B-BF003BBD0265}" destId="{069F6953-0867-4AD2-BC24-06BC599A80B2}" srcOrd="3" destOrd="0" presId="urn:microsoft.com/office/officeart/2016/7/layout/RepeatingBendingProcessNew"/>
    <dgm:cxn modelId="{F7DEF12E-D4C4-4175-864F-5FC5F2441F6A}" type="presParOf" srcId="{069F6953-0867-4AD2-BC24-06BC599A80B2}" destId="{7B06A9CD-35DE-4B6F-B693-AB40C394B51D}" srcOrd="0" destOrd="0" presId="urn:microsoft.com/office/officeart/2016/7/layout/RepeatingBendingProcessNew"/>
    <dgm:cxn modelId="{D87789A6-35E5-4C83-AFA5-9E75E102A681}" type="presParOf" srcId="{ADEA8391-6713-49BE-866B-BF003BBD0265}" destId="{F8A96DC5-76B6-4028-BCF4-04ADA18094EF}" srcOrd="4" destOrd="0" presId="urn:microsoft.com/office/officeart/2016/7/layout/RepeatingBendingProcessNew"/>
    <dgm:cxn modelId="{617236FC-6440-4F96-B3BE-EFC87A111074}" type="presParOf" srcId="{ADEA8391-6713-49BE-866B-BF003BBD0265}" destId="{D53D33E1-22BC-4ABC-8585-6EEF34BC51C7}" srcOrd="5" destOrd="0" presId="urn:microsoft.com/office/officeart/2016/7/layout/RepeatingBendingProcessNew"/>
    <dgm:cxn modelId="{B875211C-14F6-4E1F-BB5B-BCDE3937A94B}" type="presParOf" srcId="{D53D33E1-22BC-4ABC-8585-6EEF34BC51C7}" destId="{CCB44FBC-AC81-4987-A1E2-15A0F9C967DF}" srcOrd="0" destOrd="0" presId="urn:microsoft.com/office/officeart/2016/7/layout/RepeatingBendingProcessNew"/>
    <dgm:cxn modelId="{09515F41-166B-4006-9E8E-F1E416FA9B24}" type="presParOf" srcId="{ADEA8391-6713-49BE-866B-BF003BBD0265}" destId="{E8FBA95D-E663-434F-A38E-F5A51367BB11}" srcOrd="6" destOrd="0" presId="urn:microsoft.com/office/officeart/2016/7/layout/RepeatingBendingProcessNew"/>
    <dgm:cxn modelId="{C60E87CB-6B7E-4869-9248-5DA310EF71E9}" type="presParOf" srcId="{ADEA8391-6713-49BE-866B-BF003BBD0265}" destId="{1D0E9BF6-82A0-486A-81A2-424DE5222DCB}" srcOrd="7" destOrd="0" presId="urn:microsoft.com/office/officeart/2016/7/layout/RepeatingBendingProcessNew"/>
    <dgm:cxn modelId="{1D44742B-0FF1-45FC-82B7-13768BBE8564}" type="presParOf" srcId="{1D0E9BF6-82A0-486A-81A2-424DE5222DCB}" destId="{BC3DF14F-0FB7-4B53-B9E2-BAC4E4C05865}" srcOrd="0" destOrd="0" presId="urn:microsoft.com/office/officeart/2016/7/layout/RepeatingBendingProcessNew"/>
    <dgm:cxn modelId="{98B45762-1E35-419B-823B-20F5A1E6A2DE}" type="presParOf" srcId="{ADEA8391-6713-49BE-866B-BF003BBD0265}" destId="{BE01A337-47E7-4698-86E1-18A0B82664AB}" srcOrd="8" destOrd="0" presId="urn:microsoft.com/office/officeart/2016/7/layout/RepeatingBendingProcessNew"/>
    <dgm:cxn modelId="{A1186FCE-8637-4C9F-BADE-9964226A9079}" type="presParOf" srcId="{ADEA8391-6713-49BE-866B-BF003BBD0265}" destId="{CC50F5F4-A134-45BF-997A-F9B9EC325CB6}" srcOrd="9" destOrd="0" presId="urn:microsoft.com/office/officeart/2016/7/layout/RepeatingBendingProcessNew"/>
    <dgm:cxn modelId="{82858689-A01C-44F0-BAC2-ABDDB1686E89}" type="presParOf" srcId="{CC50F5F4-A134-45BF-997A-F9B9EC325CB6}" destId="{BDE76D67-7FEB-41A6-964E-58E3874C48CF}" srcOrd="0" destOrd="0" presId="urn:microsoft.com/office/officeart/2016/7/layout/RepeatingBendingProcessNew"/>
    <dgm:cxn modelId="{9EF61815-FFF8-482F-977D-712B36987DEA}" type="presParOf" srcId="{ADEA8391-6713-49BE-866B-BF003BBD0265}" destId="{E774F2B5-E61E-467E-B85B-10290D2D58A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C9891-1744-4CB3-9B3C-5D5BBA9D98E5}">
      <dsp:nvSpPr>
        <dsp:cNvPr id="0" name=""/>
        <dsp:cNvSpPr/>
      </dsp:nvSpPr>
      <dsp:spPr>
        <a:xfrm>
          <a:off x="0" y="653180"/>
          <a:ext cx="666683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6F7C4-5530-45DB-AD54-C27FC1BEACA9}">
      <dsp:nvSpPr>
        <dsp:cNvPr id="0" name=""/>
        <dsp:cNvSpPr/>
      </dsp:nvSpPr>
      <dsp:spPr>
        <a:xfrm>
          <a:off x="333341" y="48020"/>
          <a:ext cx="4666783" cy="1210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Mata ji </a:t>
          </a:r>
        </a:p>
      </dsp:txBody>
      <dsp:txXfrm>
        <a:off x="392424" y="107103"/>
        <a:ext cx="4548617" cy="1092154"/>
      </dsp:txXfrm>
    </dsp:sp>
    <dsp:sp modelId="{F3404B52-FB68-48E1-95C7-0F5A91B0CD97}">
      <dsp:nvSpPr>
        <dsp:cNvPr id="0" name=""/>
        <dsp:cNvSpPr/>
      </dsp:nvSpPr>
      <dsp:spPr>
        <a:xfrm>
          <a:off x="0" y="2512940"/>
          <a:ext cx="666683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BB03F-1E34-4186-A484-3852142EC411}">
      <dsp:nvSpPr>
        <dsp:cNvPr id="0" name=""/>
        <dsp:cNvSpPr/>
      </dsp:nvSpPr>
      <dsp:spPr>
        <a:xfrm>
          <a:off x="333341" y="1907780"/>
          <a:ext cx="4666783" cy="12103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Matrubhumi</a:t>
          </a:r>
        </a:p>
      </dsp:txBody>
      <dsp:txXfrm>
        <a:off x="392424" y="1966863"/>
        <a:ext cx="4548617" cy="1092154"/>
      </dsp:txXfrm>
    </dsp:sp>
    <dsp:sp modelId="{51004727-493D-43B9-BB02-AAC2346709D8}">
      <dsp:nvSpPr>
        <dsp:cNvPr id="0" name=""/>
        <dsp:cNvSpPr/>
      </dsp:nvSpPr>
      <dsp:spPr>
        <a:xfrm>
          <a:off x="0" y="4372700"/>
          <a:ext cx="666683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8FC69-07D6-47FE-A978-04C366F1C9AB}">
      <dsp:nvSpPr>
        <dsp:cNvPr id="0" name=""/>
        <dsp:cNvSpPr/>
      </dsp:nvSpPr>
      <dsp:spPr>
        <a:xfrm>
          <a:off x="333341" y="3767540"/>
          <a:ext cx="4666783" cy="12103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Matru Sanstha</a:t>
          </a:r>
        </a:p>
      </dsp:txBody>
      <dsp:txXfrm>
        <a:off x="392424" y="3826623"/>
        <a:ext cx="4548617" cy="1092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94651-B495-4EF9-A221-E9E54F08C531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08AD8229-4F72-45E2-A305-B16B3376D8DC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Value Added tax 10% with effect from 1</a:t>
          </a:r>
          <a:r>
            <a:rPr lang="en-US" sz="1800" kern="1200" baseline="30000" dirty="0"/>
            <a:t>st</a:t>
          </a:r>
          <a:r>
            <a:rPr lang="en-US" sz="1800" kern="1200" dirty="0"/>
            <a:t> January 2022.</a:t>
          </a:r>
        </a:p>
      </dsp:txBody>
      <dsp:txXfrm>
        <a:off x="8061" y="5979"/>
        <a:ext cx="3034531" cy="1820718"/>
      </dsp:txXfrm>
    </dsp:sp>
    <dsp:sp modelId="{3A79DA7A-A7D9-4958-BEAB-1AEC91D49E02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FC8138D9-A946-487E-B7B2-20DFE3BAA456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Corporate Tax (except oil &amp; gas companies 46%)</a:t>
          </a:r>
        </a:p>
      </dsp:txBody>
      <dsp:txXfrm>
        <a:off x="3740534" y="5979"/>
        <a:ext cx="3034531" cy="1820718"/>
      </dsp:txXfrm>
    </dsp:sp>
    <dsp:sp modelId="{05DBD15A-6D98-4CAA-B4F9-A4FD0B187DAE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21220DE6-5559-4E49-84A2-5863B238647D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Social insurance rate is 25% for local employees (17% employer; 8% employee) and 4% for expatriate employees (3% employer; 1% employee)</a:t>
          </a:r>
          <a:endParaRPr lang="en-US" sz="1800" kern="1200" dirty="0"/>
        </a:p>
      </dsp:txBody>
      <dsp:txXfrm>
        <a:off x="7473007" y="5979"/>
        <a:ext cx="3034531" cy="1820718"/>
      </dsp:txXfrm>
    </dsp:sp>
    <dsp:sp modelId="{E5957E26-0C20-4941-A55F-0C6D990EB417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0959F077-9CB4-4C6B-BE53-08F3D4272B42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India’s export to Bahrain USD 1 Bn. Grown at 9.8% CAGR for 5 years</a:t>
          </a:r>
        </a:p>
      </dsp:txBody>
      <dsp:txXfrm>
        <a:off x="8061" y="2524640"/>
        <a:ext cx="3034531" cy="1820718"/>
      </dsp:txXfrm>
    </dsp:sp>
    <dsp:sp modelId="{0CF3BA2B-A140-4B41-903B-736F57F50EEC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8614A4A7-E632-4050-970A-F684100F913F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More diversified economy, compared to others (Banking &amp; Tourism) </a:t>
          </a:r>
        </a:p>
      </dsp:txBody>
      <dsp:txXfrm>
        <a:off x="3740534" y="2524640"/>
        <a:ext cx="3034531" cy="1820718"/>
      </dsp:txXfrm>
    </dsp:sp>
    <dsp:sp modelId="{14A57A62-407C-40CF-A4AA-5E71FE57D3B0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Prone to political instability &amp; turbulence</a:t>
          </a:r>
        </a:p>
      </dsp:txBody>
      <dsp:txXfrm>
        <a:off x="7473007" y="2524640"/>
        <a:ext cx="3034531" cy="18207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B76F6-4AA3-4B2C-93E3-DE2DDF808508}">
      <dsp:nvSpPr>
        <dsp:cNvPr id="0" name=""/>
        <dsp:cNvSpPr/>
      </dsp:nvSpPr>
      <dsp:spPr>
        <a:xfrm>
          <a:off x="0" y="3934"/>
          <a:ext cx="10515600" cy="861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FB08E-A2E7-4ADA-82D3-E17988451BC9}">
      <dsp:nvSpPr>
        <dsp:cNvPr id="0" name=""/>
        <dsp:cNvSpPr/>
      </dsp:nvSpPr>
      <dsp:spPr>
        <a:xfrm>
          <a:off x="260709" y="197850"/>
          <a:ext cx="474481" cy="4740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CFCE3-A16F-487B-B644-A187CA5E53CE}">
      <dsp:nvSpPr>
        <dsp:cNvPr id="0" name=""/>
        <dsp:cNvSpPr/>
      </dsp:nvSpPr>
      <dsp:spPr>
        <a:xfrm>
          <a:off x="995901" y="3934"/>
          <a:ext cx="9489533" cy="91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3" tIns="96913" rIns="96913" bIns="9691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Financial Service Industry – second highest contributor to GDP at 18%</a:t>
          </a:r>
        </a:p>
      </dsp:txBody>
      <dsp:txXfrm>
        <a:off x="995901" y="3934"/>
        <a:ext cx="9489533" cy="915716"/>
      </dsp:txXfrm>
    </dsp:sp>
    <dsp:sp modelId="{8B3261AB-39B1-490C-8AF0-87FE1574AA1B}">
      <dsp:nvSpPr>
        <dsp:cNvPr id="0" name=""/>
        <dsp:cNvSpPr/>
      </dsp:nvSpPr>
      <dsp:spPr>
        <a:xfrm>
          <a:off x="0" y="1148580"/>
          <a:ext cx="10515600" cy="8618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448FA-FB9C-4427-9CC6-7CAB7C575BFE}">
      <dsp:nvSpPr>
        <dsp:cNvPr id="0" name=""/>
        <dsp:cNvSpPr/>
      </dsp:nvSpPr>
      <dsp:spPr>
        <a:xfrm>
          <a:off x="260709" y="1342497"/>
          <a:ext cx="474481" cy="4740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9F69A-54F8-4DAD-A763-081A153726F9}">
      <dsp:nvSpPr>
        <dsp:cNvPr id="0" name=""/>
        <dsp:cNvSpPr/>
      </dsp:nvSpPr>
      <dsp:spPr>
        <a:xfrm>
          <a:off x="995901" y="1148580"/>
          <a:ext cx="9489533" cy="91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3" tIns="96913" rIns="96913" bIns="9691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MENA’s first &amp; largest fintech hub – Bahrain Fintech Bay</a:t>
          </a:r>
        </a:p>
      </dsp:txBody>
      <dsp:txXfrm>
        <a:off x="995901" y="1148580"/>
        <a:ext cx="9489533" cy="915716"/>
      </dsp:txXfrm>
    </dsp:sp>
    <dsp:sp modelId="{B3357E12-459E-40A2-A441-43CCFBBA2049}">
      <dsp:nvSpPr>
        <dsp:cNvPr id="0" name=""/>
        <dsp:cNvSpPr/>
      </dsp:nvSpPr>
      <dsp:spPr>
        <a:xfrm>
          <a:off x="0" y="2293226"/>
          <a:ext cx="10515600" cy="8618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62B67-3E6D-4945-9880-5860A83B8290}">
      <dsp:nvSpPr>
        <dsp:cNvPr id="0" name=""/>
        <dsp:cNvSpPr/>
      </dsp:nvSpPr>
      <dsp:spPr>
        <a:xfrm>
          <a:off x="260709" y="2487143"/>
          <a:ext cx="474481" cy="4740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386EF-1408-4FDB-9DE7-105BD7DCB771}">
      <dsp:nvSpPr>
        <dsp:cNvPr id="0" name=""/>
        <dsp:cNvSpPr/>
      </dsp:nvSpPr>
      <dsp:spPr>
        <a:xfrm>
          <a:off x="995901" y="2293226"/>
          <a:ext cx="9489533" cy="91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3" tIns="96913" rIns="96913" bIns="9691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FinHub 973 – Collaborator between Financial Institutes &amp; Fintech Startups</a:t>
          </a:r>
        </a:p>
      </dsp:txBody>
      <dsp:txXfrm>
        <a:off x="995901" y="2293226"/>
        <a:ext cx="9489533" cy="915716"/>
      </dsp:txXfrm>
    </dsp:sp>
    <dsp:sp modelId="{41439032-34E8-4D07-AC63-47B4ADE277E5}">
      <dsp:nvSpPr>
        <dsp:cNvPr id="0" name=""/>
        <dsp:cNvSpPr/>
      </dsp:nvSpPr>
      <dsp:spPr>
        <a:xfrm>
          <a:off x="0" y="3437872"/>
          <a:ext cx="10515600" cy="8618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6CC01-2168-4895-9D3E-34E0D053856A}">
      <dsp:nvSpPr>
        <dsp:cNvPr id="0" name=""/>
        <dsp:cNvSpPr/>
      </dsp:nvSpPr>
      <dsp:spPr>
        <a:xfrm>
          <a:off x="260964" y="3631789"/>
          <a:ext cx="474481" cy="4740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403B6-EDDF-4F1F-8AF7-D6B94C0CA82F}">
      <dsp:nvSpPr>
        <dsp:cNvPr id="0" name=""/>
        <dsp:cNvSpPr/>
      </dsp:nvSpPr>
      <dsp:spPr>
        <a:xfrm>
          <a:off x="996411" y="3437872"/>
          <a:ext cx="9456913" cy="91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3" tIns="96913" rIns="96913" bIns="9691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Annual labour costs for a financial services tech hub in Bahrain are up to 24% more competitive than the GCC. Entities can save substantially on annual business and licensing fees and enjoy 60% better value for office space rental. (Source: EY Report)</a:t>
          </a:r>
        </a:p>
      </dsp:txBody>
      <dsp:txXfrm>
        <a:off x="996411" y="3437872"/>
        <a:ext cx="9456913" cy="9157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87014-B948-42A4-A0D1-02014F1B010C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Corporate Income Tax 15%</a:t>
          </a:r>
        </a:p>
      </dsp:txBody>
      <dsp:txXfrm>
        <a:off x="3201" y="445489"/>
        <a:ext cx="2539866" cy="1523919"/>
      </dsp:txXfrm>
    </dsp:sp>
    <dsp:sp modelId="{23BCD594-CED1-4E6B-B84D-4C9F03E06AF6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 Value-Added Tax</a:t>
          </a:r>
        </a:p>
      </dsp:txBody>
      <dsp:txXfrm>
        <a:off x="2797054" y="445489"/>
        <a:ext cx="2539866" cy="1523919"/>
      </dsp:txXfrm>
    </dsp:sp>
    <dsp:sp modelId="{1CA8BECA-FD59-4800-85B9-D846D4FF94E0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 Personal Income Tax</a:t>
          </a:r>
        </a:p>
      </dsp:txBody>
      <dsp:txXfrm>
        <a:off x="5590907" y="445489"/>
        <a:ext cx="2539866" cy="1523919"/>
      </dsp:txXfrm>
    </dsp:sp>
    <dsp:sp modelId="{062B485A-949C-42B2-B287-438802E31F00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Social Security Benefits with 11.5% employer’s and 8.5% employer’s contributions, </a:t>
          </a:r>
          <a:r>
            <a:rPr lang="en-US" sz="1600" kern="1200" dirty="0" err="1"/>
            <a:t>upto</a:t>
          </a:r>
          <a:r>
            <a:rPr lang="en-US" sz="1600" kern="1200" dirty="0"/>
            <a:t> KWD 2750 per month –  for </a:t>
          </a:r>
          <a:r>
            <a:rPr lang="en-US" sz="1600" kern="1200" dirty="0" err="1"/>
            <a:t>Kuwiati</a:t>
          </a:r>
          <a:r>
            <a:rPr lang="en-US" sz="1600" kern="1200" dirty="0"/>
            <a:t> employees</a:t>
          </a:r>
        </a:p>
      </dsp:txBody>
      <dsp:txXfrm>
        <a:off x="8384760" y="445489"/>
        <a:ext cx="2539866" cy="1523919"/>
      </dsp:txXfrm>
    </dsp:sp>
    <dsp:sp modelId="{6C4F8709-5D66-4434-AA43-05F4154E7A24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Wealthy Sovereign fund being world’s key oil producers</a:t>
          </a:r>
        </a:p>
      </dsp:txBody>
      <dsp:txXfrm>
        <a:off x="1400128" y="2223395"/>
        <a:ext cx="2539866" cy="1523919"/>
      </dsp:txXfrm>
    </dsp:sp>
    <dsp:sp modelId="{2C4F6086-BD60-42B6-A346-674353749D40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India’s export to Kuwait USD 2.5 Bn. Grown at 10% CAGR for 5 years</a:t>
          </a:r>
        </a:p>
      </dsp:txBody>
      <dsp:txXfrm>
        <a:off x="4193981" y="2223395"/>
        <a:ext cx="2539866" cy="1523919"/>
      </dsp:txXfrm>
    </dsp:sp>
    <dsp:sp modelId="{F191C0A5-13EC-4757-B72A-61031309E8F7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Lower Geopolitical risk as improved tie with neighbors</a:t>
          </a:r>
        </a:p>
      </dsp:txBody>
      <dsp:txXfrm>
        <a:off x="6987834" y="2223395"/>
        <a:ext cx="2539866" cy="15239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A035C-5333-48E7-B7B9-04832A7126F1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96B79-B058-4CB2-AC43-38B1A5F3C419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254D4-E75C-4EB7-9E52-B074604C1FB6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BPO is projected to grow by 9% every year</a:t>
          </a:r>
        </a:p>
      </dsp:txBody>
      <dsp:txXfrm>
        <a:off x="1172126" y="908559"/>
        <a:ext cx="2114937" cy="897246"/>
      </dsp:txXfrm>
    </dsp:sp>
    <dsp:sp modelId="{9DFA3D99-0C4A-40E1-A37B-3D78EB7A9859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3E016-AA73-4E9C-92A8-EC128AAE0B03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053DC-EE78-4355-A575-680041B58763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Accounting, Book-keeping, Taxation, Tableau, Power BI</a:t>
          </a:r>
        </a:p>
      </dsp:txBody>
      <dsp:txXfrm>
        <a:off x="4745088" y="908559"/>
        <a:ext cx="2114937" cy="897246"/>
      </dsp:txXfrm>
    </dsp:sp>
    <dsp:sp modelId="{39458584-CEEB-48E2-AA4F-C765CD48839B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B76F6-3E04-4DC8-B046-B207B81F01CE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46192-426E-4A63-8F2D-927A49EF64F0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Skill Development in Diverse Areas</a:t>
          </a:r>
        </a:p>
      </dsp:txBody>
      <dsp:txXfrm>
        <a:off x="8318049" y="908559"/>
        <a:ext cx="2114937" cy="897246"/>
      </dsp:txXfrm>
    </dsp:sp>
    <dsp:sp modelId="{94114D7C-7A6B-4DFD-8B09-2D8511F8284F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9BB1C-DFB6-46AB-9EB5-575F1F5B1655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46CE7-C455-4079-A391-8D61AC314ED1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 Transparent &amp; maintain Trust </a:t>
          </a:r>
          <a:r>
            <a:rPr lang="en-US" sz="1900" i="1" kern="1200" dirty="0">
              <a:solidFill>
                <a:srgbClr val="FF0000"/>
              </a:solidFill>
            </a:rPr>
            <a:t>Always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172126" y="2545532"/>
        <a:ext cx="2114937" cy="897246"/>
      </dsp:txXfrm>
    </dsp:sp>
    <dsp:sp modelId="{59C5CA88-AA90-4A0E-94C7-4F6F93F820E6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97359-2717-4142-BD19-32FC85B49939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F2A36-3069-4F85-8F76-C4D8BB783A7D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 Value Creators</a:t>
          </a:r>
        </a:p>
      </dsp:txBody>
      <dsp:txXfrm>
        <a:off x="4745088" y="2545532"/>
        <a:ext cx="2114937" cy="897246"/>
      </dsp:txXfrm>
    </dsp:sp>
    <dsp:sp modelId="{E8A86826-2105-4891-B4F4-375E9CEE0AD6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FEC42-13CB-443F-81B2-C59F725BECCB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F9BF7-42B0-4DCE-AD6C-EBD7A3D4D1CA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Cultural differences</a:t>
          </a:r>
        </a:p>
      </dsp:txBody>
      <dsp:txXfrm>
        <a:off x="8318049" y="2545532"/>
        <a:ext cx="2114937" cy="897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3B475-9832-4957-A250-4DC0BD4335F5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1362E-9A06-44FB-ABC0-19ECC574AE0A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59CFF-4425-404B-A649-1D45CAEEC6B7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Invest Technology &amp; Talent</a:t>
          </a:r>
        </a:p>
      </dsp:txBody>
      <dsp:txXfrm>
        <a:off x="1172126" y="908559"/>
        <a:ext cx="2114937" cy="897246"/>
      </dsp:txXfrm>
    </dsp:sp>
    <dsp:sp modelId="{DA2FCCC9-89E8-4161-A230-5A9D3EFE7174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BA8CE-2724-4CE6-9405-CD8EEC33FD79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30AEA-4B79-4CD7-8AC5-5FD2CA83E1C8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Proper Due Diligence &amp; reference check</a:t>
          </a:r>
        </a:p>
      </dsp:txBody>
      <dsp:txXfrm>
        <a:off x="4745088" y="908559"/>
        <a:ext cx="2114937" cy="897246"/>
      </dsp:txXfrm>
    </dsp:sp>
    <dsp:sp modelId="{D7620613-3CA5-4C44-9694-ECB5BF08A138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3E0A6-563B-42E7-B3A0-E030B5A17690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20F02-EEC5-4255-B5AF-5C6E9A1271E4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Draft comprehensive proposal &amp; maintain quality of deliverables</a:t>
          </a:r>
        </a:p>
      </dsp:txBody>
      <dsp:txXfrm>
        <a:off x="8318049" y="908559"/>
        <a:ext cx="2114937" cy="897246"/>
      </dsp:txXfrm>
    </dsp:sp>
    <dsp:sp modelId="{3EB88C82-286F-43BC-907F-35B158C7661F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69A13-EC9C-4914-9AA0-7E7785F34DA5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51CFB-B3E1-4CBB-9EBF-269E56E6926E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Legal &amp; Compliance issues in different countries</a:t>
          </a:r>
        </a:p>
      </dsp:txBody>
      <dsp:txXfrm>
        <a:off x="1172126" y="2545532"/>
        <a:ext cx="2114937" cy="897246"/>
      </dsp:txXfrm>
    </dsp:sp>
    <dsp:sp modelId="{FF1A2B06-2BD9-474B-A27C-7494CD40238C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1E01-0EF3-48D1-9987-A6994AFA6E11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ABC27-A6FC-4CBB-9028-B3C4E51150DB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cost dynamics &amp; advantages to clients</a:t>
          </a:r>
        </a:p>
      </dsp:txBody>
      <dsp:txXfrm>
        <a:off x="4745088" y="2545532"/>
        <a:ext cx="2114937" cy="897246"/>
      </dsp:txXfrm>
    </dsp:sp>
    <dsp:sp modelId="{4AB3C62E-5E5E-4BD8-971A-E1D10230DB8B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66DA2-0346-4AF4-85AB-1067B663EA21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75613-AAF5-40F8-8215-223427397EFA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Networking with international forms &amp; professionals</a:t>
          </a:r>
        </a:p>
      </dsp:txBody>
      <dsp:txXfrm>
        <a:off x="8318049" y="2545532"/>
        <a:ext cx="2114937" cy="8972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4CEFD-4F1B-4046-ACC1-E8D57F81C5D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Economic Environment</a:t>
          </a:r>
        </a:p>
      </dsp:txBody>
      <dsp:txXfrm>
        <a:off x="0" y="39687"/>
        <a:ext cx="3286125" cy="1971675"/>
      </dsp:txXfrm>
    </dsp:sp>
    <dsp:sp modelId="{A3B48254-96CB-4E0C-A9A5-849977C3E82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Alignment with domain expertise</a:t>
          </a:r>
        </a:p>
      </dsp:txBody>
      <dsp:txXfrm>
        <a:off x="3614737" y="39687"/>
        <a:ext cx="3286125" cy="1971675"/>
      </dsp:txXfrm>
    </dsp:sp>
    <dsp:sp modelId="{D642E0A7-6A90-44EE-AC38-C4099360537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Cultural &amp; language barriers</a:t>
          </a:r>
        </a:p>
      </dsp:txBody>
      <dsp:txXfrm>
        <a:off x="7229475" y="39687"/>
        <a:ext cx="3286125" cy="1971675"/>
      </dsp:txXfrm>
    </dsp:sp>
    <dsp:sp modelId="{3F5C3AA3-AA9D-473B-9C1E-BEDA621386EC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Political</a:t>
          </a:r>
          <a:r>
            <a:rPr lang="en-US" sz="3900" kern="1200" baseline="0" dirty="0"/>
            <a:t> stability</a:t>
          </a:r>
          <a:endParaRPr lang="en-US" sz="3900" kern="1200" dirty="0"/>
        </a:p>
      </dsp:txBody>
      <dsp:txXfrm>
        <a:off x="1807368" y="2339975"/>
        <a:ext cx="3286125" cy="1971675"/>
      </dsp:txXfrm>
    </dsp:sp>
    <dsp:sp modelId="{197C708F-5D10-4EAE-99A8-89EE88E98BF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Competition Scenario</a:t>
          </a:r>
        </a:p>
      </dsp:txBody>
      <dsp:txXfrm>
        <a:off x="5422106" y="2339975"/>
        <a:ext cx="3286125" cy="19716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D33A0-9903-4680-97AA-22ECAF614A88}">
      <dsp:nvSpPr>
        <dsp:cNvPr id="0" name=""/>
        <dsp:cNvSpPr/>
      </dsp:nvSpPr>
      <dsp:spPr>
        <a:xfrm>
          <a:off x="3040792" y="87371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5941"/>
        <a:ext cx="34897" cy="6979"/>
      </dsp:txXfrm>
    </dsp:sp>
    <dsp:sp modelId="{41F26CDE-E1B7-4736-B602-5A3C3A767891}">
      <dsp:nvSpPr>
        <dsp:cNvPr id="0" name=""/>
        <dsp:cNvSpPr/>
      </dsp:nvSpPr>
      <dsp:spPr>
        <a:xfrm>
          <a:off x="8061" y="907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Website of leading corporates</a:t>
          </a:r>
        </a:p>
      </dsp:txBody>
      <dsp:txXfrm>
        <a:off x="8061" y="9072"/>
        <a:ext cx="3034531" cy="1820718"/>
      </dsp:txXfrm>
    </dsp:sp>
    <dsp:sp modelId="{0F83A74C-87C9-4201-B015-4A6B4160AA18}">
      <dsp:nvSpPr>
        <dsp:cNvPr id="0" name=""/>
        <dsp:cNvSpPr/>
      </dsp:nvSpPr>
      <dsp:spPr>
        <a:xfrm>
          <a:off x="6773265" y="87371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5941"/>
        <a:ext cx="34897" cy="6979"/>
      </dsp:txXfrm>
    </dsp:sp>
    <dsp:sp modelId="{F66CA476-091F-496E-855F-CF59BB3117F9}">
      <dsp:nvSpPr>
        <dsp:cNvPr id="0" name=""/>
        <dsp:cNvSpPr/>
      </dsp:nvSpPr>
      <dsp:spPr>
        <a:xfrm>
          <a:off x="3740534" y="907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LinkedIn</a:t>
          </a:r>
        </a:p>
      </dsp:txBody>
      <dsp:txXfrm>
        <a:off x="3740534" y="9072"/>
        <a:ext cx="3034531" cy="1820718"/>
      </dsp:txXfrm>
    </dsp:sp>
    <dsp:sp modelId="{D86D43BD-C29C-4038-9A79-07AA27CB2FF9}">
      <dsp:nvSpPr>
        <dsp:cNvPr id="0" name=""/>
        <dsp:cNvSpPr/>
      </dsp:nvSpPr>
      <dsp:spPr>
        <a:xfrm>
          <a:off x="1525326" y="182799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8172"/>
        <a:ext cx="374875" cy="6979"/>
      </dsp:txXfrm>
    </dsp:sp>
    <dsp:sp modelId="{47C81513-1263-4DC4-B58A-A6E4CB92B840}">
      <dsp:nvSpPr>
        <dsp:cNvPr id="0" name=""/>
        <dsp:cNvSpPr/>
      </dsp:nvSpPr>
      <dsp:spPr>
        <a:xfrm>
          <a:off x="7473007" y="907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Employment Consultants &amp; Head- Hunters</a:t>
          </a:r>
        </a:p>
      </dsp:txBody>
      <dsp:txXfrm>
        <a:off x="7473007" y="9072"/>
        <a:ext cx="3034531" cy="1820718"/>
      </dsp:txXfrm>
    </dsp:sp>
    <dsp:sp modelId="{ED4B4F69-2EE8-4D50-930C-A101E0B3C982}">
      <dsp:nvSpPr>
        <dsp:cNvPr id="0" name=""/>
        <dsp:cNvSpPr/>
      </dsp:nvSpPr>
      <dsp:spPr>
        <a:xfrm>
          <a:off x="3040792" y="339237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4602"/>
        <a:ext cx="34897" cy="6979"/>
      </dsp:txXfrm>
    </dsp:sp>
    <dsp:sp modelId="{B4F5665B-19CF-4B33-87B6-E14D5122651E}">
      <dsp:nvSpPr>
        <dsp:cNvPr id="0" name=""/>
        <dsp:cNvSpPr/>
      </dsp:nvSpPr>
      <dsp:spPr>
        <a:xfrm>
          <a:off x="8061" y="2527733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ICAI Overseas Campus placement &amp; E-kit</a:t>
          </a:r>
        </a:p>
      </dsp:txBody>
      <dsp:txXfrm>
        <a:off x="8061" y="2527733"/>
        <a:ext cx="3034531" cy="1820718"/>
      </dsp:txXfrm>
    </dsp:sp>
    <dsp:sp modelId="{97A1716C-3491-47C6-B88A-AFC6543E4A67}">
      <dsp:nvSpPr>
        <dsp:cNvPr id="0" name=""/>
        <dsp:cNvSpPr/>
      </dsp:nvSpPr>
      <dsp:spPr>
        <a:xfrm>
          <a:off x="6773265" y="339237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4602"/>
        <a:ext cx="34897" cy="6979"/>
      </dsp:txXfrm>
    </dsp:sp>
    <dsp:sp modelId="{6D29F7B6-B269-4720-9ED1-D183086B6371}">
      <dsp:nvSpPr>
        <dsp:cNvPr id="0" name=""/>
        <dsp:cNvSpPr/>
      </dsp:nvSpPr>
      <dsp:spPr>
        <a:xfrm>
          <a:off x="3740534" y="2527733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ICAI overseas chapters in respective countries (Sahaytaa campaign)</a:t>
          </a:r>
        </a:p>
      </dsp:txBody>
      <dsp:txXfrm>
        <a:off x="3740534" y="2527733"/>
        <a:ext cx="3034531" cy="1820718"/>
      </dsp:txXfrm>
    </dsp:sp>
    <dsp:sp modelId="{582F1B2C-566C-4997-BFE0-C78E26D6BF6F}">
      <dsp:nvSpPr>
        <dsp:cNvPr id="0" name=""/>
        <dsp:cNvSpPr/>
      </dsp:nvSpPr>
      <dsp:spPr>
        <a:xfrm>
          <a:off x="7473007" y="2527733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Bayt.com, Gulftalent.com, Naukrigulf.com</a:t>
          </a:r>
        </a:p>
      </dsp:txBody>
      <dsp:txXfrm>
        <a:off x="7473007" y="2527733"/>
        <a:ext cx="3034531" cy="18207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D33A0-9903-4680-97AA-22ECAF614A88}">
      <dsp:nvSpPr>
        <dsp:cNvPr id="0" name=""/>
        <dsp:cNvSpPr/>
      </dsp:nvSpPr>
      <dsp:spPr>
        <a:xfrm>
          <a:off x="3040792" y="87371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5941"/>
        <a:ext cx="34897" cy="6979"/>
      </dsp:txXfrm>
    </dsp:sp>
    <dsp:sp modelId="{41F26CDE-E1B7-4736-B602-5A3C3A767891}">
      <dsp:nvSpPr>
        <dsp:cNvPr id="0" name=""/>
        <dsp:cNvSpPr/>
      </dsp:nvSpPr>
      <dsp:spPr>
        <a:xfrm>
          <a:off x="8061" y="907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Sector</a:t>
          </a:r>
          <a:r>
            <a:rPr lang="en-US" sz="2300" kern="1200" baseline="0" dirty="0"/>
            <a:t> Specific Knowledge</a:t>
          </a:r>
          <a:endParaRPr lang="en-US" sz="2300" kern="1200" dirty="0"/>
        </a:p>
      </dsp:txBody>
      <dsp:txXfrm>
        <a:off x="8061" y="9072"/>
        <a:ext cx="3034531" cy="1820718"/>
      </dsp:txXfrm>
    </dsp:sp>
    <dsp:sp modelId="{0F83A74C-87C9-4201-B015-4A6B4160AA18}">
      <dsp:nvSpPr>
        <dsp:cNvPr id="0" name=""/>
        <dsp:cNvSpPr/>
      </dsp:nvSpPr>
      <dsp:spPr>
        <a:xfrm>
          <a:off x="6773265" y="87371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5941"/>
        <a:ext cx="34897" cy="6979"/>
      </dsp:txXfrm>
    </dsp:sp>
    <dsp:sp modelId="{F66CA476-091F-496E-855F-CF59BB3117F9}">
      <dsp:nvSpPr>
        <dsp:cNvPr id="0" name=""/>
        <dsp:cNvSpPr/>
      </dsp:nvSpPr>
      <dsp:spPr>
        <a:xfrm>
          <a:off x="3740534" y="907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Customize</a:t>
          </a:r>
          <a:r>
            <a:rPr lang="en-US" sz="2300" kern="1200" baseline="0" dirty="0"/>
            <a:t> your resume</a:t>
          </a:r>
          <a:endParaRPr lang="en-US" sz="2300" kern="1200" dirty="0"/>
        </a:p>
      </dsp:txBody>
      <dsp:txXfrm>
        <a:off x="3740534" y="9072"/>
        <a:ext cx="3034531" cy="1820718"/>
      </dsp:txXfrm>
    </dsp:sp>
    <dsp:sp modelId="{D86D43BD-C29C-4038-9A79-07AA27CB2FF9}">
      <dsp:nvSpPr>
        <dsp:cNvPr id="0" name=""/>
        <dsp:cNvSpPr/>
      </dsp:nvSpPr>
      <dsp:spPr>
        <a:xfrm>
          <a:off x="1525326" y="182799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8172"/>
        <a:ext cx="374875" cy="6979"/>
      </dsp:txXfrm>
    </dsp:sp>
    <dsp:sp modelId="{47C81513-1263-4DC4-B58A-A6E4CB92B840}">
      <dsp:nvSpPr>
        <dsp:cNvPr id="0" name=""/>
        <dsp:cNvSpPr/>
      </dsp:nvSpPr>
      <dsp:spPr>
        <a:xfrm>
          <a:off x="7473007" y="907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Employment Consultants &amp; Head- Hunters</a:t>
          </a:r>
        </a:p>
      </dsp:txBody>
      <dsp:txXfrm>
        <a:off x="7473007" y="9072"/>
        <a:ext cx="3034531" cy="1820718"/>
      </dsp:txXfrm>
    </dsp:sp>
    <dsp:sp modelId="{ED4B4F69-2EE8-4D50-930C-A101E0B3C982}">
      <dsp:nvSpPr>
        <dsp:cNvPr id="0" name=""/>
        <dsp:cNvSpPr/>
      </dsp:nvSpPr>
      <dsp:spPr>
        <a:xfrm>
          <a:off x="3040792" y="339237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4602"/>
        <a:ext cx="34897" cy="6979"/>
      </dsp:txXfrm>
    </dsp:sp>
    <dsp:sp modelId="{B4F5665B-19CF-4B33-87B6-E14D5122651E}">
      <dsp:nvSpPr>
        <dsp:cNvPr id="0" name=""/>
        <dsp:cNvSpPr/>
      </dsp:nvSpPr>
      <dsp:spPr>
        <a:xfrm>
          <a:off x="8061" y="2527733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Cost</a:t>
          </a:r>
          <a:r>
            <a:rPr lang="en-US" sz="2300" kern="1200" baseline="0" dirty="0"/>
            <a:t> of Living</a:t>
          </a:r>
          <a:endParaRPr lang="en-US" sz="2300" kern="1200" dirty="0"/>
        </a:p>
      </dsp:txBody>
      <dsp:txXfrm>
        <a:off x="8061" y="2527733"/>
        <a:ext cx="3034531" cy="1820718"/>
      </dsp:txXfrm>
    </dsp:sp>
    <dsp:sp modelId="{97A1716C-3491-47C6-B88A-AFC6543E4A67}">
      <dsp:nvSpPr>
        <dsp:cNvPr id="0" name=""/>
        <dsp:cNvSpPr/>
      </dsp:nvSpPr>
      <dsp:spPr>
        <a:xfrm>
          <a:off x="6773265" y="339237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4602"/>
        <a:ext cx="34897" cy="6979"/>
      </dsp:txXfrm>
    </dsp:sp>
    <dsp:sp modelId="{6D29F7B6-B269-4720-9ED1-D183086B6371}">
      <dsp:nvSpPr>
        <dsp:cNvPr id="0" name=""/>
        <dsp:cNvSpPr/>
      </dsp:nvSpPr>
      <dsp:spPr>
        <a:xfrm>
          <a:off x="3740534" y="2527733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Visa Requirements (validity of visa, changing an employer, nature of contract)</a:t>
          </a:r>
        </a:p>
      </dsp:txBody>
      <dsp:txXfrm>
        <a:off x="3740534" y="2527733"/>
        <a:ext cx="3034531" cy="1820718"/>
      </dsp:txXfrm>
    </dsp:sp>
    <dsp:sp modelId="{582F1B2C-566C-4997-BFE0-C78E26D6BF6F}">
      <dsp:nvSpPr>
        <dsp:cNvPr id="0" name=""/>
        <dsp:cNvSpPr/>
      </dsp:nvSpPr>
      <dsp:spPr>
        <a:xfrm>
          <a:off x="7473007" y="2527733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Social life, Community &amp; family bonding </a:t>
          </a:r>
        </a:p>
      </dsp:txBody>
      <dsp:txXfrm>
        <a:off x="7473007" y="2527733"/>
        <a:ext cx="3034531" cy="18207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8D5E9-A2C5-4993-BB5A-4C82BB52A17A}">
      <dsp:nvSpPr>
        <dsp:cNvPr id="0" name=""/>
        <dsp:cNvSpPr/>
      </dsp:nvSpPr>
      <dsp:spPr>
        <a:xfrm>
          <a:off x="519125" y="833496"/>
          <a:ext cx="1256837" cy="12568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860E7-B81D-4B71-AB2A-E7946A8B387A}">
      <dsp:nvSpPr>
        <dsp:cNvPr id="0" name=""/>
        <dsp:cNvSpPr/>
      </dsp:nvSpPr>
      <dsp:spPr>
        <a:xfrm>
          <a:off x="786976" y="1101347"/>
          <a:ext cx="721136" cy="721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689A8-DB70-4252-A455-EFE7CAC25BC3}">
      <dsp:nvSpPr>
        <dsp:cNvPr id="0" name=""/>
        <dsp:cNvSpPr/>
      </dsp:nvSpPr>
      <dsp:spPr>
        <a:xfrm>
          <a:off x="117349" y="2481808"/>
          <a:ext cx="206039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Networking</a:t>
          </a:r>
        </a:p>
      </dsp:txBody>
      <dsp:txXfrm>
        <a:off x="117349" y="2481808"/>
        <a:ext cx="2060390" cy="877500"/>
      </dsp:txXfrm>
    </dsp:sp>
    <dsp:sp modelId="{871F3449-8FE5-46C3-87DC-0F021BCA5A14}">
      <dsp:nvSpPr>
        <dsp:cNvPr id="0" name=""/>
        <dsp:cNvSpPr/>
      </dsp:nvSpPr>
      <dsp:spPr>
        <a:xfrm>
          <a:off x="2940083" y="833496"/>
          <a:ext cx="1256837" cy="12568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A0273-D148-4B39-A383-C6AC45EE837D}">
      <dsp:nvSpPr>
        <dsp:cNvPr id="0" name=""/>
        <dsp:cNvSpPr/>
      </dsp:nvSpPr>
      <dsp:spPr>
        <a:xfrm>
          <a:off x="3207934" y="1101347"/>
          <a:ext cx="721136" cy="721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07B7E-2C17-4D8C-B52D-D7DA7A1082F4}">
      <dsp:nvSpPr>
        <dsp:cNvPr id="0" name=""/>
        <dsp:cNvSpPr/>
      </dsp:nvSpPr>
      <dsp:spPr>
        <a:xfrm>
          <a:off x="2538307" y="2481808"/>
          <a:ext cx="206039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Education</a:t>
          </a:r>
        </a:p>
      </dsp:txBody>
      <dsp:txXfrm>
        <a:off x="2538307" y="2481808"/>
        <a:ext cx="2060390" cy="877500"/>
      </dsp:txXfrm>
    </dsp:sp>
    <dsp:sp modelId="{37CF348F-3C76-4926-8153-3090D9820947}">
      <dsp:nvSpPr>
        <dsp:cNvPr id="0" name=""/>
        <dsp:cNvSpPr/>
      </dsp:nvSpPr>
      <dsp:spPr>
        <a:xfrm>
          <a:off x="5361042" y="833496"/>
          <a:ext cx="1256837" cy="12568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6FBDB-6858-4353-A7E0-91A4C13E1D21}">
      <dsp:nvSpPr>
        <dsp:cNvPr id="0" name=""/>
        <dsp:cNvSpPr/>
      </dsp:nvSpPr>
      <dsp:spPr>
        <a:xfrm>
          <a:off x="5628892" y="1101347"/>
          <a:ext cx="721136" cy="721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EC7B4-E0CD-47A3-B0C3-34473E2CE9E5}">
      <dsp:nvSpPr>
        <dsp:cNvPr id="0" name=""/>
        <dsp:cNvSpPr/>
      </dsp:nvSpPr>
      <dsp:spPr>
        <a:xfrm>
          <a:off x="4959266" y="2481808"/>
          <a:ext cx="206039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all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Soft-Skills</a:t>
          </a:r>
          <a:endParaRPr lang="en-US" sz="2800" kern="1200" cap="all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59266" y="2481808"/>
        <a:ext cx="2060390" cy="877500"/>
      </dsp:txXfrm>
    </dsp:sp>
    <dsp:sp modelId="{6CF017E9-96F6-45B4-97DD-CD725DE36DFF}">
      <dsp:nvSpPr>
        <dsp:cNvPr id="0" name=""/>
        <dsp:cNvSpPr/>
      </dsp:nvSpPr>
      <dsp:spPr>
        <a:xfrm>
          <a:off x="8069260" y="833496"/>
          <a:ext cx="1256837" cy="12568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37810-7D0A-4752-B744-D8C640C02A67}">
      <dsp:nvSpPr>
        <dsp:cNvPr id="0" name=""/>
        <dsp:cNvSpPr/>
      </dsp:nvSpPr>
      <dsp:spPr>
        <a:xfrm>
          <a:off x="8337110" y="1101347"/>
          <a:ext cx="721136" cy="721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C027D-BABF-4774-9C87-AF2D2792B2FA}">
      <dsp:nvSpPr>
        <dsp:cNvPr id="0" name=""/>
        <dsp:cNvSpPr/>
      </dsp:nvSpPr>
      <dsp:spPr>
        <a:xfrm>
          <a:off x="7380224" y="2481808"/>
          <a:ext cx="2634909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Technological Skills</a:t>
          </a:r>
        </a:p>
      </dsp:txBody>
      <dsp:txXfrm>
        <a:off x="7380224" y="2481808"/>
        <a:ext cx="2634909" cy="8775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7A610-1F84-4ECC-BDEB-A06C8191079F}">
      <dsp:nvSpPr>
        <dsp:cNvPr id="0" name=""/>
        <dsp:cNvSpPr/>
      </dsp:nvSpPr>
      <dsp:spPr>
        <a:xfrm>
          <a:off x="1177105" y="325920"/>
          <a:ext cx="4691919" cy="4691919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Overload of Data</a:t>
          </a:r>
        </a:p>
      </dsp:txBody>
      <dsp:txXfrm>
        <a:off x="3573336" y="828626"/>
        <a:ext cx="1368476" cy="1005411"/>
      </dsp:txXfrm>
    </dsp:sp>
    <dsp:sp modelId="{5B7BD671-AD2E-4317-B9E3-66930E850E04}">
      <dsp:nvSpPr>
        <dsp:cNvPr id="0" name=""/>
        <dsp:cNvSpPr/>
      </dsp:nvSpPr>
      <dsp:spPr>
        <a:xfrm>
          <a:off x="1037465" y="567778"/>
          <a:ext cx="4691919" cy="4691919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Interpretation of Numbers</a:t>
          </a:r>
        </a:p>
      </dsp:txBody>
      <dsp:txXfrm>
        <a:off x="4249196" y="2438960"/>
        <a:ext cx="1418747" cy="949555"/>
      </dsp:txXfrm>
    </dsp:sp>
    <dsp:sp modelId="{0A263C80-FB34-4BD0-8E8E-EA1D9C4EA25A}">
      <dsp:nvSpPr>
        <dsp:cNvPr id="0" name=""/>
        <dsp:cNvSpPr/>
      </dsp:nvSpPr>
      <dsp:spPr>
        <a:xfrm>
          <a:off x="1037465" y="567778"/>
          <a:ext cx="4691919" cy="4691919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Diverse Set of Stakeholders</a:t>
          </a:r>
        </a:p>
      </dsp:txBody>
      <dsp:txXfrm>
        <a:off x="3433695" y="3751581"/>
        <a:ext cx="1368476" cy="1005411"/>
      </dsp:txXfrm>
    </dsp:sp>
    <dsp:sp modelId="{CFA3C7AB-FD2E-4F23-BD7D-DAD4203ED1A9}">
      <dsp:nvSpPr>
        <dsp:cNvPr id="0" name=""/>
        <dsp:cNvSpPr/>
      </dsp:nvSpPr>
      <dsp:spPr>
        <a:xfrm>
          <a:off x="1037465" y="567778"/>
          <a:ext cx="4691919" cy="4691919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Internal Customers</a:t>
          </a:r>
        </a:p>
      </dsp:txBody>
      <dsp:txXfrm>
        <a:off x="1964678" y="3751581"/>
        <a:ext cx="1368476" cy="1005411"/>
      </dsp:txXfrm>
    </dsp:sp>
    <dsp:sp modelId="{B60161DE-6363-45D2-890B-E0336515CA25}">
      <dsp:nvSpPr>
        <dsp:cNvPr id="0" name=""/>
        <dsp:cNvSpPr/>
      </dsp:nvSpPr>
      <dsp:spPr>
        <a:xfrm>
          <a:off x="1037465" y="567778"/>
          <a:ext cx="4691919" cy="4691919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Cascading of Information</a:t>
          </a:r>
        </a:p>
      </dsp:txBody>
      <dsp:txXfrm>
        <a:off x="1110078" y="2438960"/>
        <a:ext cx="1418747" cy="949555"/>
      </dsp:txXfrm>
    </dsp:sp>
    <dsp:sp modelId="{935F34F0-1CA0-44E9-8F1B-9C4D0E97D3FB}">
      <dsp:nvSpPr>
        <dsp:cNvPr id="0" name=""/>
        <dsp:cNvSpPr/>
      </dsp:nvSpPr>
      <dsp:spPr>
        <a:xfrm>
          <a:off x="1037465" y="567778"/>
          <a:ext cx="4691919" cy="4691919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Humanizing Finance</a:t>
          </a:r>
        </a:p>
      </dsp:txBody>
      <dsp:txXfrm>
        <a:off x="1964678" y="1070483"/>
        <a:ext cx="1368476" cy="1005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CF0C2-210C-4888-A2E3-A67A42FFD03D}">
      <dsp:nvSpPr>
        <dsp:cNvPr id="0" name=""/>
        <dsp:cNvSpPr/>
      </dsp:nvSpPr>
      <dsp:spPr>
        <a:xfrm>
          <a:off x="478800" y="109566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4CA02-1EF3-4754-B3C0-79E8217B02D6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885B2-7CF8-4E51-A072-D67F3FDBC922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Conduct Market Research</a:t>
          </a:r>
        </a:p>
      </dsp:txBody>
      <dsp:txXfrm>
        <a:off x="127800" y="2535669"/>
        <a:ext cx="1800000" cy="720000"/>
      </dsp:txXfrm>
    </dsp:sp>
    <dsp:sp modelId="{384AB176-6173-463C-BD3D-F199A982730B}">
      <dsp:nvSpPr>
        <dsp:cNvPr id="0" name=""/>
        <dsp:cNvSpPr/>
      </dsp:nvSpPr>
      <dsp:spPr>
        <a:xfrm>
          <a:off x="2593800" y="109566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60346-62D7-4252-938B-E3684D715948}">
      <dsp:nvSpPr>
        <dsp:cNvPr id="0" name=""/>
        <dsp:cNvSpPr/>
      </dsp:nvSpPr>
      <dsp:spPr>
        <a:xfrm>
          <a:off x="282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4A843-C492-4850-B140-50453FAAA44E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Expansion Model</a:t>
          </a:r>
        </a:p>
      </dsp:txBody>
      <dsp:txXfrm>
        <a:off x="2242800" y="2535669"/>
        <a:ext cx="1800000" cy="720000"/>
      </dsp:txXfrm>
    </dsp:sp>
    <dsp:sp modelId="{AFB8C2AE-492A-48EC-ABAC-0AEC71655D94}">
      <dsp:nvSpPr>
        <dsp:cNvPr id="0" name=""/>
        <dsp:cNvSpPr/>
      </dsp:nvSpPr>
      <dsp:spPr>
        <a:xfrm>
          <a:off x="4708800" y="109566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4ACC3-53FA-4A62-A986-40BA62E55FDA}">
      <dsp:nvSpPr>
        <dsp:cNvPr id="0" name=""/>
        <dsp:cNvSpPr/>
      </dsp:nvSpPr>
      <dsp:spPr>
        <a:xfrm>
          <a:off x="494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FD1AF-C211-4946-88AA-B7050E8A7BAD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Local Regulations</a:t>
          </a:r>
        </a:p>
      </dsp:txBody>
      <dsp:txXfrm>
        <a:off x="4357800" y="2535669"/>
        <a:ext cx="1800000" cy="720000"/>
      </dsp:txXfrm>
    </dsp:sp>
    <dsp:sp modelId="{2998E5C4-81E4-4342-83D7-E08A98E44A18}">
      <dsp:nvSpPr>
        <dsp:cNvPr id="0" name=""/>
        <dsp:cNvSpPr/>
      </dsp:nvSpPr>
      <dsp:spPr>
        <a:xfrm>
          <a:off x="6823800" y="109566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AC226-6A8A-4C4C-AC51-7574DFD87245}">
      <dsp:nvSpPr>
        <dsp:cNvPr id="0" name=""/>
        <dsp:cNvSpPr/>
      </dsp:nvSpPr>
      <dsp:spPr>
        <a:xfrm>
          <a:off x="705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19D4D-EEEE-4FCC-89DA-FE925800F5C6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Risk Management </a:t>
          </a:r>
        </a:p>
      </dsp:txBody>
      <dsp:txXfrm>
        <a:off x="6472800" y="2535669"/>
        <a:ext cx="1800000" cy="720000"/>
      </dsp:txXfrm>
    </dsp:sp>
    <dsp:sp modelId="{DF7E5D9D-1122-4757-B62B-99189C16AD9C}">
      <dsp:nvSpPr>
        <dsp:cNvPr id="0" name=""/>
        <dsp:cNvSpPr/>
      </dsp:nvSpPr>
      <dsp:spPr>
        <a:xfrm>
          <a:off x="8938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DE23B-AEC4-4CAC-BBA0-554E9366C0EF}">
      <dsp:nvSpPr>
        <dsp:cNvPr id="0" name=""/>
        <dsp:cNvSpPr/>
      </dsp:nvSpPr>
      <dsp:spPr>
        <a:xfrm>
          <a:off x="917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EE1A0-41CD-45F6-A3F3-A4AB5442DF92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Availability of Talent</a:t>
          </a:r>
        </a:p>
      </dsp:txBody>
      <dsp:txXfrm>
        <a:off x="8587800" y="2535669"/>
        <a:ext cx="1800000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D5E6B-A5C1-41ED-AA64-D58AAF1249B0}">
      <dsp:nvSpPr>
        <dsp:cNvPr id="0" name=""/>
        <dsp:cNvSpPr/>
      </dsp:nvSpPr>
      <dsp:spPr>
        <a:xfrm>
          <a:off x="3620595" y="501760"/>
          <a:ext cx="3347816" cy="334781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20307-AD8E-4333-AC44-8F0484A3BF30}">
      <dsp:nvSpPr>
        <dsp:cNvPr id="0" name=""/>
        <dsp:cNvSpPr/>
      </dsp:nvSpPr>
      <dsp:spPr>
        <a:xfrm>
          <a:off x="3620595" y="501760"/>
          <a:ext cx="3347816" cy="334781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16973-BE9E-4FD8-9D96-B4E11E880B5F}">
      <dsp:nvSpPr>
        <dsp:cNvPr id="0" name=""/>
        <dsp:cNvSpPr/>
      </dsp:nvSpPr>
      <dsp:spPr>
        <a:xfrm>
          <a:off x="3620595" y="501760"/>
          <a:ext cx="3347816" cy="3347816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F9490-6E83-4935-BC13-805A4C64D521}">
      <dsp:nvSpPr>
        <dsp:cNvPr id="0" name=""/>
        <dsp:cNvSpPr/>
      </dsp:nvSpPr>
      <dsp:spPr>
        <a:xfrm>
          <a:off x="3620595" y="501760"/>
          <a:ext cx="3347816" cy="3347816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21048-9D1D-465A-BC1F-66A347FD487F}">
      <dsp:nvSpPr>
        <dsp:cNvPr id="0" name=""/>
        <dsp:cNvSpPr/>
      </dsp:nvSpPr>
      <dsp:spPr>
        <a:xfrm>
          <a:off x="4465969" y="1405483"/>
          <a:ext cx="1657069" cy="15403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54 overseas chapters</a:t>
          </a:r>
        </a:p>
      </dsp:txBody>
      <dsp:txXfrm>
        <a:off x="4708641" y="1631065"/>
        <a:ext cx="1171725" cy="1089207"/>
      </dsp:txXfrm>
    </dsp:sp>
    <dsp:sp modelId="{C7CBDE95-1184-464F-B4D5-9B7E32876A3D}">
      <dsp:nvSpPr>
        <dsp:cNvPr id="0" name=""/>
        <dsp:cNvSpPr/>
      </dsp:nvSpPr>
      <dsp:spPr>
        <a:xfrm>
          <a:off x="4755374" y="1448"/>
          <a:ext cx="1078259" cy="10782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14 chapters in USA</a:t>
          </a:r>
        </a:p>
      </dsp:txBody>
      <dsp:txXfrm>
        <a:off x="4913281" y="159355"/>
        <a:ext cx="762445" cy="762445"/>
      </dsp:txXfrm>
    </dsp:sp>
    <dsp:sp modelId="{B25EDDE2-12DD-4EB9-889F-D78155AB30A2}">
      <dsp:nvSpPr>
        <dsp:cNvPr id="0" name=""/>
        <dsp:cNvSpPr/>
      </dsp:nvSpPr>
      <dsp:spPr>
        <a:xfrm>
          <a:off x="6390465" y="1636539"/>
          <a:ext cx="1078259" cy="1078259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 chapters in UAE</a:t>
          </a:r>
        </a:p>
      </dsp:txBody>
      <dsp:txXfrm>
        <a:off x="6548372" y="1794446"/>
        <a:ext cx="762445" cy="762445"/>
      </dsp:txXfrm>
    </dsp:sp>
    <dsp:sp modelId="{62657664-F6B3-4B42-A3CB-42905C21C21F}">
      <dsp:nvSpPr>
        <dsp:cNvPr id="0" name=""/>
        <dsp:cNvSpPr/>
      </dsp:nvSpPr>
      <dsp:spPr>
        <a:xfrm>
          <a:off x="4650491" y="3271630"/>
          <a:ext cx="1288024" cy="1078259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 in Australia</a:t>
          </a:r>
        </a:p>
      </dsp:txBody>
      <dsp:txXfrm>
        <a:off x="4839118" y="3429537"/>
        <a:ext cx="910770" cy="762445"/>
      </dsp:txXfrm>
    </dsp:sp>
    <dsp:sp modelId="{8B41F223-C064-4258-9253-4BC855F77836}">
      <dsp:nvSpPr>
        <dsp:cNvPr id="0" name=""/>
        <dsp:cNvSpPr/>
      </dsp:nvSpPr>
      <dsp:spPr>
        <a:xfrm>
          <a:off x="3046875" y="1636539"/>
          <a:ext cx="1225075" cy="107825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 in Canada, 3 in Saudi Arabia</a:t>
          </a:r>
        </a:p>
      </dsp:txBody>
      <dsp:txXfrm>
        <a:off x="3226283" y="1794446"/>
        <a:ext cx="866259" cy="76244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0DCE4-2FA7-4663-93B7-1847C4F125B6}">
      <dsp:nvSpPr>
        <dsp:cNvPr id="0" name=""/>
        <dsp:cNvSpPr/>
      </dsp:nvSpPr>
      <dsp:spPr>
        <a:xfrm>
          <a:off x="3131" y="560667"/>
          <a:ext cx="2484618" cy="1490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ICAI Embassy in the respective jurisdictions</a:t>
          </a:r>
        </a:p>
      </dsp:txBody>
      <dsp:txXfrm>
        <a:off x="3131" y="560667"/>
        <a:ext cx="2484618" cy="1490771"/>
      </dsp:txXfrm>
    </dsp:sp>
    <dsp:sp modelId="{B44E15B4-E551-4943-BE81-6BDE79DD58F2}">
      <dsp:nvSpPr>
        <dsp:cNvPr id="0" name=""/>
        <dsp:cNvSpPr/>
      </dsp:nvSpPr>
      <dsp:spPr>
        <a:xfrm>
          <a:off x="2736212" y="560667"/>
          <a:ext cx="2484618" cy="14907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 in close liaison with the Indian Embassy </a:t>
          </a:r>
        </a:p>
      </dsp:txBody>
      <dsp:txXfrm>
        <a:off x="2736212" y="560667"/>
        <a:ext cx="2484618" cy="1490771"/>
      </dsp:txXfrm>
    </dsp:sp>
    <dsp:sp modelId="{885320CC-7371-4200-B8C5-2210A888F9DF}">
      <dsp:nvSpPr>
        <dsp:cNvPr id="0" name=""/>
        <dsp:cNvSpPr/>
      </dsp:nvSpPr>
      <dsp:spPr>
        <a:xfrm>
          <a:off x="5469292" y="560667"/>
          <a:ext cx="2484618" cy="14907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Collaborates with other stakeholders</a:t>
          </a:r>
        </a:p>
      </dsp:txBody>
      <dsp:txXfrm>
        <a:off x="5469292" y="560667"/>
        <a:ext cx="2484618" cy="1490771"/>
      </dsp:txXfrm>
    </dsp:sp>
    <dsp:sp modelId="{3FE07CF0-5B8C-4435-BDEE-E366DABFD177}">
      <dsp:nvSpPr>
        <dsp:cNvPr id="0" name=""/>
        <dsp:cNvSpPr/>
      </dsp:nvSpPr>
      <dsp:spPr>
        <a:xfrm>
          <a:off x="8202372" y="560667"/>
          <a:ext cx="2484618" cy="14907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CPE events &amp; Annual Conferences as per the guidelines</a:t>
          </a:r>
        </a:p>
      </dsp:txBody>
      <dsp:txXfrm>
        <a:off x="8202372" y="560667"/>
        <a:ext cx="2484618" cy="1490771"/>
      </dsp:txXfrm>
    </dsp:sp>
    <dsp:sp modelId="{34767673-1186-4A66-ACA5-07B0D6352E4A}">
      <dsp:nvSpPr>
        <dsp:cNvPr id="0" name=""/>
        <dsp:cNvSpPr/>
      </dsp:nvSpPr>
      <dsp:spPr>
        <a:xfrm>
          <a:off x="1369672" y="2299899"/>
          <a:ext cx="2484618" cy="14907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Examination Center for CA exams under supervision of Indian Embassy</a:t>
          </a:r>
        </a:p>
      </dsp:txBody>
      <dsp:txXfrm>
        <a:off x="1369672" y="2299899"/>
        <a:ext cx="2484618" cy="1490771"/>
      </dsp:txXfrm>
    </dsp:sp>
    <dsp:sp modelId="{0DDFB313-6F8F-4122-A03F-ED556AC796B4}">
      <dsp:nvSpPr>
        <dsp:cNvPr id="0" name=""/>
        <dsp:cNvSpPr/>
      </dsp:nvSpPr>
      <dsp:spPr>
        <a:xfrm>
          <a:off x="4102752" y="2299899"/>
          <a:ext cx="2484618" cy="1490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Career Counseling events, with Indian Schools</a:t>
          </a:r>
        </a:p>
      </dsp:txBody>
      <dsp:txXfrm>
        <a:off x="4102752" y="2299899"/>
        <a:ext cx="2484618" cy="1490771"/>
      </dsp:txXfrm>
    </dsp:sp>
    <dsp:sp modelId="{AEAEC591-B370-4DB0-A0B4-CA5BA01CC9B1}">
      <dsp:nvSpPr>
        <dsp:cNvPr id="0" name=""/>
        <dsp:cNvSpPr/>
      </dsp:nvSpPr>
      <dsp:spPr>
        <a:xfrm>
          <a:off x="6835832" y="2299899"/>
          <a:ext cx="2484618" cy="14907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CSR, family events and financial literacy events</a:t>
          </a:r>
        </a:p>
      </dsp:txBody>
      <dsp:txXfrm>
        <a:off x="6835832" y="2299899"/>
        <a:ext cx="2484618" cy="149077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DA0A4-AC94-4128-9894-A35F9D547D40}">
      <dsp:nvSpPr>
        <dsp:cNvPr id="0" name=""/>
        <dsp:cNvSpPr/>
      </dsp:nvSpPr>
      <dsp:spPr>
        <a:xfrm>
          <a:off x="0" y="1808"/>
          <a:ext cx="7178691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E4A1C-3A60-4B17-B597-79112C13E668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D1055-92FE-4388-87B9-E635A45489BB}">
      <dsp:nvSpPr>
        <dsp:cNvPr id="0" name=""/>
        <dsp:cNvSpPr/>
      </dsp:nvSpPr>
      <dsp:spPr>
        <a:xfrm>
          <a:off x="889864" y="1808"/>
          <a:ext cx="6288826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Economic landscape, Business Scenario &amp; taxation landscape</a:t>
          </a:r>
        </a:p>
      </dsp:txBody>
      <dsp:txXfrm>
        <a:off x="889864" y="1808"/>
        <a:ext cx="6288826" cy="770445"/>
      </dsp:txXfrm>
    </dsp:sp>
    <dsp:sp modelId="{578A0D98-7C6E-4A6B-8D1A-1DD238194E1C}">
      <dsp:nvSpPr>
        <dsp:cNvPr id="0" name=""/>
        <dsp:cNvSpPr/>
      </dsp:nvSpPr>
      <dsp:spPr>
        <a:xfrm>
          <a:off x="0" y="964865"/>
          <a:ext cx="7178691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347A6-FAE0-4D5F-86A2-77DFF7C360EB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6841D-E6A0-4F96-BE94-62870EE23A97}">
      <dsp:nvSpPr>
        <dsp:cNvPr id="0" name=""/>
        <dsp:cNvSpPr/>
      </dsp:nvSpPr>
      <dsp:spPr>
        <a:xfrm>
          <a:off x="889864" y="964865"/>
          <a:ext cx="6288826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Start-up eco-system of key countries</a:t>
          </a:r>
        </a:p>
      </dsp:txBody>
      <dsp:txXfrm>
        <a:off x="889864" y="964865"/>
        <a:ext cx="6288826" cy="770445"/>
      </dsp:txXfrm>
    </dsp:sp>
    <dsp:sp modelId="{94195667-C2E6-482D-B886-26DA6F468C34}">
      <dsp:nvSpPr>
        <dsp:cNvPr id="0" name=""/>
        <dsp:cNvSpPr/>
      </dsp:nvSpPr>
      <dsp:spPr>
        <a:xfrm>
          <a:off x="0" y="1927922"/>
          <a:ext cx="7178691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2723D-A839-4C19-8F27-033C4BA1F001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FE162-81DA-4DC3-81A8-5C4CEBE9B067}">
      <dsp:nvSpPr>
        <dsp:cNvPr id="0" name=""/>
        <dsp:cNvSpPr/>
      </dsp:nvSpPr>
      <dsp:spPr>
        <a:xfrm>
          <a:off x="889864" y="1927922"/>
          <a:ext cx="6288826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Outsourcing Opportunities</a:t>
          </a:r>
        </a:p>
      </dsp:txBody>
      <dsp:txXfrm>
        <a:off x="889864" y="1927922"/>
        <a:ext cx="6288826" cy="770445"/>
      </dsp:txXfrm>
    </dsp:sp>
    <dsp:sp modelId="{58D3F770-04C9-4B7E-8039-8E95AA0E3704}">
      <dsp:nvSpPr>
        <dsp:cNvPr id="0" name=""/>
        <dsp:cNvSpPr/>
      </dsp:nvSpPr>
      <dsp:spPr>
        <a:xfrm>
          <a:off x="0" y="2890979"/>
          <a:ext cx="7178691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4174B-F9AC-4FAD-A404-829427CD4774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1F8E5-FC52-4038-8787-AC03EBBAF538}">
      <dsp:nvSpPr>
        <dsp:cNvPr id="0" name=""/>
        <dsp:cNvSpPr/>
      </dsp:nvSpPr>
      <dsp:spPr>
        <a:xfrm>
          <a:off x="889864" y="2890979"/>
          <a:ext cx="6288826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Sun-rise domains globally</a:t>
          </a:r>
        </a:p>
      </dsp:txBody>
      <dsp:txXfrm>
        <a:off x="889864" y="2890979"/>
        <a:ext cx="6288826" cy="770445"/>
      </dsp:txXfrm>
    </dsp:sp>
    <dsp:sp modelId="{9904AEBF-6945-4DA3-85C9-5C98FF7E62BC}">
      <dsp:nvSpPr>
        <dsp:cNvPr id="0" name=""/>
        <dsp:cNvSpPr/>
      </dsp:nvSpPr>
      <dsp:spPr>
        <a:xfrm>
          <a:off x="0" y="3854036"/>
          <a:ext cx="7178691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0614E-FC00-4D06-B0B1-9E9C81C4976B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D2FE6-ABBF-4FC8-A468-E8857FEF7BD3}">
      <dsp:nvSpPr>
        <dsp:cNvPr id="0" name=""/>
        <dsp:cNvSpPr/>
      </dsp:nvSpPr>
      <dsp:spPr>
        <a:xfrm>
          <a:off x="889864" y="3854036"/>
          <a:ext cx="6288826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Skill-sets requirement to propel your career</a:t>
          </a:r>
        </a:p>
      </dsp:txBody>
      <dsp:txXfrm>
        <a:off x="889864" y="3854036"/>
        <a:ext cx="6288826" cy="770445"/>
      </dsp:txXfrm>
    </dsp:sp>
    <dsp:sp modelId="{52A7D99E-BB95-4917-BD66-35CA0008BCEA}">
      <dsp:nvSpPr>
        <dsp:cNvPr id="0" name=""/>
        <dsp:cNvSpPr/>
      </dsp:nvSpPr>
      <dsp:spPr>
        <a:xfrm>
          <a:off x="0" y="4817093"/>
          <a:ext cx="7178691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D7DFB-B859-4B49-ABF8-30F053C7776D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BDAF7-17D7-4361-A8B9-B41A54F93EC3}">
      <dsp:nvSpPr>
        <dsp:cNvPr id="0" name=""/>
        <dsp:cNvSpPr/>
      </dsp:nvSpPr>
      <dsp:spPr>
        <a:xfrm>
          <a:off x="889864" y="4817093"/>
          <a:ext cx="6288826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Overseas Journey of ICAI</a:t>
          </a:r>
        </a:p>
      </dsp:txBody>
      <dsp:txXfrm>
        <a:off x="889864" y="4817093"/>
        <a:ext cx="6288826" cy="770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872D-C42C-45F8-86A2-E95EFD0ACC17}">
      <dsp:nvSpPr>
        <dsp:cNvPr id="0" name=""/>
        <dsp:cNvSpPr/>
      </dsp:nvSpPr>
      <dsp:spPr>
        <a:xfrm>
          <a:off x="0" y="73075"/>
          <a:ext cx="7222768" cy="8342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Contribute back to the country to support localization</a:t>
          </a:r>
        </a:p>
      </dsp:txBody>
      <dsp:txXfrm>
        <a:off x="40724" y="113799"/>
        <a:ext cx="7141320" cy="752780"/>
      </dsp:txXfrm>
    </dsp:sp>
    <dsp:sp modelId="{5C4408A8-902C-4152-843F-CBCFD33B352F}">
      <dsp:nvSpPr>
        <dsp:cNvPr id="0" name=""/>
        <dsp:cNvSpPr/>
      </dsp:nvSpPr>
      <dsp:spPr>
        <a:xfrm>
          <a:off x="0" y="967783"/>
          <a:ext cx="7222768" cy="834228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Considers Goods &amp; Services, Workforce Training, Fixed Assets Investment &amp; Supplier Development </a:t>
          </a:r>
        </a:p>
      </dsp:txBody>
      <dsp:txXfrm>
        <a:off x="40724" y="1008507"/>
        <a:ext cx="7141320" cy="752780"/>
      </dsp:txXfrm>
    </dsp:sp>
    <dsp:sp modelId="{755816E1-49FE-402C-A954-5B9D867FD2D6}">
      <dsp:nvSpPr>
        <dsp:cNvPr id="0" name=""/>
        <dsp:cNvSpPr/>
      </dsp:nvSpPr>
      <dsp:spPr>
        <a:xfrm>
          <a:off x="0" y="1862491"/>
          <a:ext cx="7222768" cy="834228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Weightage is given if supplier is also ICV registered</a:t>
          </a:r>
        </a:p>
      </dsp:txBody>
      <dsp:txXfrm>
        <a:off x="40724" y="1903215"/>
        <a:ext cx="7141320" cy="752780"/>
      </dsp:txXfrm>
    </dsp:sp>
    <dsp:sp modelId="{64EA69B1-AB57-4A55-9427-E135B70E86BE}">
      <dsp:nvSpPr>
        <dsp:cNvPr id="0" name=""/>
        <dsp:cNvSpPr/>
      </dsp:nvSpPr>
      <dsp:spPr>
        <a:xfrm>
          <a:off x="0" y="2757200"/>
          <a:ext cx="7222768" cy="834228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More preference to bidder who are ICV registered with higher score </a:t>
          </a:r>
        </a:p>
      </dsp:txBody>
      <dsp:txXfrm>
        <a:off x="40724" y="2797924"/>
        <a:ext cx="7141320" cy="752780"/>
      </dsp:txXfrm>
    </dsp:sp>
    <dsp:sp modelId="{81FFD364-97CB-49B9-AFBE-2C6B949BC4ED}">
      <dsp:nvSpPr>
        <dsp:cNvPr id="0" name=""/>
        <dsp:cNvSpPr/>
      </dsp:nvSpPr>
      <dsp:spPr>
        <a:xfrm>
          <a:off x="0" y="3651908"/>
          <a:ext cx="7222768" cy="834228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Score is published and certificate to be renewed annually </a:t>
          </a:r>
        </a:p>
      </dsp:txBody>
      <dsp:txXfrm>
        <a:off x="40724" y="3692632"/>
        <a:ext cx="7141320" cy="752780"/>
      </dsp:txXfrm>
    </dsp:sp>
    <dsp:sp modelId="{33D72876-C7F1-4F39-9BEA-896BD299B30C}">
      <dsp:nvSpPr>
        <dsp:cNvPr id="0" name=""/>
        <dsp:cNvSpPr/>
      </dsp:nvSpPr>
      <dsp:spPr>
        <a:xfrm>
          <a:off x="0" y="4546616"/>
          <a:ext cx="7222768" cy="83422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Practicing CA can be ICV Certifier</a:t>
          </a:r>
        </a:p>
      </dsp:txBody>
      <dsp:txXfrm>
        <a:off x="40724" y="4587340"/>
        <a:ext cx="7141320" cy="752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159E3-5F50-4C2D-AF10-433320630D67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8F207A01-5FD0-4082-8CDD-9A27123B2CDA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QFC is onshore business &amp; financial center incorporated under law no. 7 of 2005</a:t>
          </a:r>
        </a:p>
      </dsp:txBody>
      <dsp:txXfrm>
        <a:off x="8061" y="5979"/>
        <a:ext cx="3034531" cy="1820718"/>
      </dsp:txXfrm>
    </dsp:sp>
    <dsp:sp modelId="{1CADE7EE-57E4-4EC3-A2B9-E6454FB485BB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1CE86D37-D78F-4D72-8AE1-71DD996ECBE5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100% foreign ownership &amp; 100% repatriation of profit are permitted</a:t>
          </a:r>
        </a:p>
      </dsp:txBody>
      <dsp:txXfrm>
        <a:off x="3740534" y="5979"/>
        <a:ext cx="3034531" cy="1820718"/>
      </dsp:txXfrm>
    </dsp:sp>
    <dsp:sp modelId="{AE60B6F7-C23D-4DE6-8658-7BC39344EAED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2FE0881A-4F10-4494-A0EE-CD45CB89888A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10% tax on local profit</a:t>
          </a:r>
        </a:p>
      </dsp:txBody>
      <dsp:txXfrm>
        <a:off x="7473007" y="5979"/>
        <a:ext cx="3034531" cy="1820718"/>
      </dsp:txXfrm>
    </dsp:sp>
    <dsp:sp modelId="{2BD684A8-6744-49FE-95BC-954EB37E6787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79BB5EDD-266A-4656-BB10-7F20AFFAE2F7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Single online application </a:t>
          </a:r>
        </a:p>
      </dsp:txBody>
      <dsp:txXfrm>
        <a:off x="8061" y="2524640"/>
        <a:ext cx="3034531" cy="1820718"/>
      </dsp:txXfrm>
    </dsp:sp>
    <dsp:sp modelId="{5CFC8DC8-74B0-4428-B8BF-F0330E63FD92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9339959D-8672-41A7-9173-FF5343A03CF8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Office needs to be with-in QFC designated premises</a:t>
          </a:r>
        </a:p>
      </dsp:txBody>
      <dsp:txXfrm>
        <a:off x="3740534" y="2524640"/>
        <a:ext cx="3034531" cy="1820718"/>
      </dsp:txXfrm>
    </dsp:sp>
    <dsp:sp modelId="{21D0FDFC-D9BA-48BD-97FF-F63104BA04D6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Parallel but separate legislation from Qatari law</a:t>
          </a:r>
        </a:p>
      </dsp:txBody>
      <dsp:txXfrm>
        <a:off x="7473007" y="2524640"/>
        <a:ext cx="3034531" cy="1820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E23A2-2258-4D37-9039-C447BB61C634}">
      <dsp:nvSpPr>
        <dsp:cNvPr id="0" name=""/>
        <dsp:cNvSpPr/>
      </dsp:nvSpPr>
      <dsp:spPr>
        <a:xfrm>
          <a:off x="0" y="827240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Manufacturing F&amp;B, Papers &amp; Textiles</a:t>
          </a:r>
        </a:p>
      </dsp:txBody>
      <dsp:txXfrm>
        <a:off x="28100" y="855340"/>
        <a:ext cx="6610633" cy="519439"/>
      </dsp:txXfrm>
    </dsp:sp>
    <dsp:sp modelId="{1C489CEF-ACE1-41D3-9C50-C8FC69ADC7D0}">
      <dsp:nvSpPr>
        <dsp:cNvPr id="0" name=""/>
        <dsp:cNvSpPr/>
      </dsp:nvSpPr>
      <dsp:spPr>
        <a:xfrm>
          <a:off x="0" y="1472000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Construction &amp; allied services</a:t>
          </a:r>
        </a:p>
      </dsp:txBody>
      <dsp:txXfrm>
        <a:off x="28100" y="1500100"/>
        <a:ext cx="6610633" cy="519439"/>
      </dsp:txXfrm>
    </dsp:sp>
    <dsp:sp modelId="{9E026FB4-A866-4B50-8510-928A2DD18F69}">
      <dsp:nvSpPr>
        <dsp:cNvPr id="0" name=""/>
        <dsp:cNvSpPr/>
      </dsp:nvSpPr>
      <dsp:spPr>
        <a:xfrm>
          <a:off x="0" y="2116760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Whole-sale &amp; retail trade</a:t>
          </a:r>
        </a:p>
      </dsp:txBody>
      <dsp:txXfrm>
        <a:off x="28100" y="2144860"/>
        <a:ext cx="6610633" cy="519439"/>
      </dsp:txXfrm>
    </dsp:sp>
    <dsp:sp modelId="{39014ED4-30FD-405B-B7D5-1521B9CB4B2F}">
      <dsp:nvSpPr>
        <dsp:cNvPr id="0" name=""/>
        <dsp:cNvSpPr/>
      </dsp:nvSpPr>
      <dsp:spPr>
        <a:xfrm>
          <a:off x="0" y="2761519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Import of raw materials, machineries, equipment’s</a:t>
          </a:r>
        </a:p>
      </dsp:txBody>
      <dsp:txXfrm>
        <a:off x="28100" y="2789619"/>
        <a:ext cx="6610633" cy="519439"/>
      </dsp:txXfrm>
    </dsp:sp>
    <dsp:sp modelId="{63BA3CFF-7A0C-4D10-846A-AB74673E09B0}">
      <dsp:nvSpPr>
        <dsp:cNvPr id="0" name=""/>
        <dsp:cNvSpPr/>
      </dsp:nvSpPr>
      <dsp:spPr>
        <a:xfrm>
          <a:off x="0" y="3406279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Transportation, warehousing &amp; storage</a:t>
          </a:r>
        </a:p>
      </dsp:txBody>
      <dsp:txXfrm>
        <a:off x="28100" y="3434379"/>
        <a:ext cx="6610633" cy="519439"/>
      </dsp:txXfrm>
    </dsp:sp>
    <dsp:sp modelId="{B39BD34F-F917-4EBF-BE4C-2DC99227E4AF}">
      <dsp:nvSpPr>
        <dsp:cNvPr id="0" name=""/>
        <dsp:cNvSpPr/>
      </dsp:nvSpPr>
      <dsp:spPr>
        <a:xfrm>
          <a:off x="0" y="4051039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Other Service Activities</a:t>
          </a:r>
        </a:p>
      </dsp:txBody>
      <dsp:txXfrm>
        <a:off x="28100" y="4079139"/>
        <a:ext cx="6610633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37B73-D7D5-48FA-BD2D-A5AF2F96367C}">
      <dsp:nvSpPr>
        <dsp:cNvPr id="0" name=""/>
        <dsp:cNvSpPr/>
      </dsp:nvSpPr>
      <dsp:spPr>
        <a:xfrm>
          <a:off x="0" y="69619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Two free zones – Umm Al Houl 3,000-hectare area near airport &amp; Ras Bu Fontas 400-hectare area near airport</a:t>
          </a:r>
        </a:p>
      </dsp:txBody>
      <dsp:txXfrm>
        <a:off x="40780" y="110399"/>
        <a:ext cx="6585273" cy="753819"/>
      </dsp:txXfrm>
    </dsp:sp>
    <dsp:sp modelId="{1BEAC18D-0555-40EB-97C5-970A6CC98B6A}">
      <dsp:nvSpPr>
        <dsp:cNvPr id="0" name=""/>
        <dsp:cNvSpPr/>
      </dsp:nvSpPr>
      <dsp:spPr>
        <a:xfrm>
          <a:off x="0" y="965479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100% foreign ownership, 100% repatriation, Zero custom duties &amp; 20 years tax holidays</a:t>
          </a:r>
        </a:p>
      </dsp:txBody>
      <dsp:txXfrm>
        <a:off x="40780" y="1006259"/>
        <a:ext cx="6585273" cy="753819"/>
      </dsp:txXfrm>
    </dsp:sp>
    <dsp:sp modelId="{26036A76-DD01-4F83-B97A-DE445DA1BABD}">
      <dsp:nvSpPr>
        <dsp:cNvPr id="0" name=""/>
        <dsp:cNvSpPr/>
      </dsp:nvSpPr>
      <dsp:spPr>
        <a:xfrm>
          <a:off x="0" y="1861339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 restriction on employee’s nationality</a:t>
          </a:r>
        </a:p>
      </dsp:txBody>
      <dsp:txXfrm>
        <a:off x="40780" y="1902119"/>
        <a:ext cx="6585273" cy="753819"/>
      </dsp:txXfrm>
    </dsp:sp>
    <dsp:sp modelId="{C0546C45-A328-4801-9AF2-4F62FCA8F8F1}">
      <dsp:nvSpPr>
        <dsp:cNvPr id="0" name=""/>
        <dsp:cNvSpPr/>
      </dsp:nvSpPr>
      <dsp:spPr>
        <a:xfrm>
          <a:off x="0" y="2757200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Operate in one of the target’s sectors</a:t>
          </a:r>
        </a:p>
      </dsp:txBody>
      <dsp:txXfrm>
        <a:off x="40780" y="2797980"/>
        <a:ext cx="6585273" cy="753819"/>
      </dsp:txXfrm>
    </dsp:sp>
    <dsp:sp modelId="{0312E69E-9807-49DC-871A-CB8B7B53EDEC}">
      <dsp:nvSpPr>
        <dsp:cNvPr id="0" name=""/>
        <dsp:cNvSpPr/>
      </dsp:nvSpPr>
      <dsp:spPr>
        <a:xfrm>
          <a:off x="0" y="3653060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Plan to use Qatar as a destination to trade in international market</a:t>
          </a:r>
        </a:p>
      </dsp:txBody>
      <dsp:txXfrm>
        <a:off x="40780" y="3693840"/>
        <a:ext cx="6585273" cy="753819"/>
      </dsp:txXfrm>
    </dsp:sp>
    <dsp:sp modelId="{3EE41A6A-C12E-491B-9E24-ED7924F81389}">
      <dsp:nvSpPr>
        <dsp:cNvPr id="0" name=""/>
        <dsp:cNvSpPr/>
      </dsp:nvSpPr>
      <dsp:spPr>
        <a:xfrm>
          <a:off x="0" y="4548920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Demonstrate financial capabilities to undertake mega projects</a:t>
          </a:r>
        </a:p>
      </dsp:txBody>
      <dsp:txXfrm>
        <a:off x="40780" y="4589700"/>
        <a:ext cx="6585273" cy="753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786B7-DD71-45CF-B6D5-9462482D1392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VAT, implemented  from 1</a:t>
          </a:r>
          <a:r>
            <a:rPr lang="en-US" sz="2100" kern="1200" baseline="30000" dirty="0"/>
            <a:t>st</a:t>
          </a:r>
          <a:r>
            <a:rPr lang="en-US" sz="2100" kern="1200" dirty="0"/>
            <a:t> July 2018, threshold limit AED 375,000, voluntary registration AED 187,500</a:t>
          </a:r>
        </a:p>
      </dsp:txBody>
      <dsp:txXfrm>
        <a:off x="307345" y="1546"/>
        <a:ext cx="3222855" cy="1933713"/>
      </dsp:txXfrm>
    </dsp:sp>
    <dsp:sp modelId="{484E7F4C-03CD-4987-AD8E-2172245D2C07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 Personal Income Tax</a:t>
          </a:r>
        </a:p>
      </dsp:txBody>
      <dsp:txXfrm>
        <a:off x="3852486" y="1546"/>
        <a:ext cx="3222855" cy="1933713"/>
      </dsp:txXfrm>
    </dsp:sp>
    <dsp:sp modelId="{F30F8814-A573-4642-9A3D-452011B7E799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Custom Duty 5%</a:t>
          </a:r>
        </a:p>
      </dsp:txBody>
      <dsp:txXfrm>
        <a:off x="7397627" y="1546"/>
        <a:ext cx="3222855" cy="1933713"/>
      </dsp:txXfrm>
    </dsp:sp>
    <dsp:sp modelId="{8757631A-C349-408B-B8F3-20C4662EB263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Excise Tax – 100% on tobacco &amp; its products, electronic smoking devices &amp;  and energy drinks, 50% on carbonated &amp; sweetened drinks</a:t>
          </a:r>
        </a:p>
      </dsp:txBody>
      <dsp:txXfrm>
        <a:off x="307345" y="2257545"/>
        <a:ext cx="3222855" cy="1933713"/>
      </dsp:txXfrm>
    </dsp:sp>
    <dsp:sp modelId="{9E4667B0-588F-4D40-B19B-F7AE15AE83DF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Municipality Tax – 5% on rental value (for residential properties) &amp; 2.5% of rental value (for commercial properties)</a:t>
          </a:r>
        </a:p>
      </dsp:txBody>
      <dsp:txXfrm>
        <a:off x="3852486" y="2257545"/>
        <a:ext cx="3222855" cy="1933713"/>
      </dsp:txXfrm>
    </dsp:sp>
    <dsp:sp modelId="{F0FCDFAB-0E20-4159-8749-D0DDF7B87C0C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 Stamp Duty</a:t>
          </a:r>
        </a:p>
      </dsp:txBody>
      <dsp:txXfrm>
        <a:off x="7397627" y="2257545"/>
        <a:ext cx="3222855" cy="19337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86478-49EF-4CDF-BC4F-007697AB627F}">
      <dsp:nvSpPr>
        <dsp:cNvPr id="0" name=""/>
        <dsp:cNvSpPr/>
      </dsp:nvSpPr>
      <dsp:spPr>
        <a:xfrm>
          <a:off x="0" y="2278"/>
          <a:ext cx="7084434" cy="7665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World’s 17</a:t>
          </a:r>
          <a:r>
            <a:rPr lang="en-US" sz="2000" kern="1200" baseline="30000"/>
            <a:t>th</a:t>
          </a:r>
          <a:r>
            <a:rPr lang="en-US" sz="2000" kern="1200"/>
            <a:t> largest &amp; one of the fastest growing economies</a:t>
          </a:r>
          <a:endParaRPr lang="en-US" sz="2000" kern="1200" dirty="0"/>
        </a:p>
      </dsp:txBody>
      <dsp:txXfrm>
        <a:off x="37421" y="39699"/>
        <a:ext cx="7009592" cy="691729"/>
      </dsp:txXfrm>
    </dsp:sp>
    <dsp:sp modelId="{40791201-E134-4FED-B0E2-176532CAEC17}">
      <dsp:nvSpPr>
        <dsp:cNvPr id="0" name=""/>
        <dsp:cNvSpPr/>
      </dsp:nvSpPr>
      <dsp:spPr>
        <a:xfrm>
          <a:off x="0" y="782744"/>
          <a:ext cx="7084434" cy="766571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Key oil producers with 15% of world’s oil proven reserves</a:t>
          </a:r>
          <a:endParaRPr lang="en-US" sz="2000" kern="1200" dirty="0"/>
        </a:p>
      </dsp:txBody>
      <dsp:txXfrm>
        <a:off x="37421" y="820165"/>
        <a:ext cx="7009592" cy="691729"/>
      </dsp:txXfrm>
    </dsp:sp>
    <dsp:sp modelId="{85258CD2-8F5C-4F1A-B350-629CE6F1607C}">
      <dsp:nvSpPr>
        <dsp:cNvPr id="0" name=""/>
        <dsp:cNvSpPr/>
      </dsp:nvSpPr>
      <dsp:spPr>
        <a:xfrm>
          <a:off x="0" y="1563209"/>
          <a:ext cx="7084434" cy="766571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Prependamic level is achieved in almost all economic parameters</a:t>
          </a:r>
          <a:endParaRPr lang="en-US" sz="2000" kern="1200" dirty="0"/>
        </a:p>
      </dsp:txBody>
      <dsp:txXfrm>
        <a:off x="37421" y="1600630"/>
        <a:ext cx="7009592" cy="691729"/>
      </dsp:txXfrm>
    </dsp:sp>
    <dsp:sp modelId="{7FB67B9B-6989-41B1-B90C-B85682EF28C0}">
      <dsp:nvSpPr>
        <dsp:cNvPr id="0" name=""/>
        <dsp:cNvSpPr/>
      </dsp:nvSpPr>
      <dsp:spPr>
        <a:xfrm>
          <a:off x="0" y="2343674"/>
          <a:ext cx="7084434" cy="766571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Intensified revenue-stream diversification from hydrocarbon sources</a:t>
          </a:r>
          <a:endParaRPr lang="en-US" sz="2000" kern="1200" dirty="0"/>
        </a:p>
      </dsp:txBody>
      <dsp:txXfrm>
        <a:off x="37421" y="2381095"/>
        <a:ext cx="7009592" cy="691729"/>
      </dsp:txXfrm>
    </dsp:sp>
    <dsp:sp modelId="{C88A1592-850F-44A0-AA2A-857D9D080BE1}">
      <dsp:nvSpPr>
        <dsp:cNvPr id="0" name=""/>
        <dsp:cNvSpPr/>
      </dsp:nvSpPr>
      <dsp:spPr>
        <a:xfrm>
          <a:off x="0" y="3124139"/>
          <a:ext cx="7084434" cy="766571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Sweeping Reforms in line with Vision 2030, Good improvement in EoDB</a:t>
          </a:r>
          <a:endParaRPr lang="en-US" sz="2000" kern="1200" dirty="0"/>
        </a:p>
      </dsp:txBody>
      <dsp:txXfrm>
        <a:off x="37421" y="3161560"/>
        <a:ext cx="7009592" cy="691729"/>
      </dsp:txXfrm>
    </dsp:sp>
    <dsp:sp modelId="{688B0B34-82A6-4EFD-A12E-5469EF37514D}">
      <dsp:nvSpPr>
        <dsp:cNvPr id="0" name=""/>
        <dsp:cNvSpPr/>
      </dsp:nvSpPr>
      <dsp:spPr>
        <a:xfrm>
          <a:off x="0" y="3904604"/>
          <a:ext cx="7084434" cy="766571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Young population &amp; rising inclusion of women </a:t>
          </a:r>
          <a:endParaRPr lang="en-US" sz="2000" kern="1200" dirty="0"/>
        </a:p>
      </dsp:txBody>
      <dsp:txXfrm>
        <a:off x="37421" y="3942025"/>
        <a:ext cx="7009592" cy="691729"/>
      </dsp:txXfrm>
    </dsp:sp>
    <dsp:sp modelId="{285ECAF1-93CE-44F7-952A-6E8E2502EB68}">
      <dsp:nvSpPr>
        <dsp:cNvPr id="0" name=""/>
        <dsp:cNvSpPr/>
      </dsp:nvSpPr>
      <dsp:spPr>
        <a:xfrm>
          <a:off x="0" y="4685069"/>
          <a:ext cx="7084434" cy="766571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Dependency on foreign workers is a challenge </a:t>
          </a:r>
          <a:endParaRPr lang="en-US" sz="2000" kern="1200" dirty="0"/>
        </a:p>
      </dsp:txBody>
      <dsp:txXfrm>
        <a:off x="37421" y="4722490"/>
        <a:ext cx="7009592" cy="6917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B7FE8-1559-44EA-8DF9-D7C3673DB308}">
      <dsp:nvSpPr>
        <dsp:cNvPr id="0" name=""/>
        <dsp:cNvSpPr/>
      </dsp:nvSpPr>
      <dsp:spPr>
        <a:xfrm>
          <a:off x="3174015" y="946355"/>
          <a:ext cx="625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536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0300" y="988792"/>
        <a:ext cx="32798" cy="6566"/>
      </dsp:txXfrm>
    </dsp:sp>
    <dsp:sp modelId="{FC7F8BE4-ADBE-4942-8F38-01AEA3D17E7F}">
      <dsp:nvSpPr>
        <dsp:cNvPr id="0" name=""/>
        <dsp:cNvSpPr/>
      </dsp:nvSpPr>
      <dsp:spPr>
        <a:xfrm>
          <a:off x="323782" y="136465"/>
          <a:ext cx="2852033" cy="1711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52" tIns="146694" rIns="139752" bIns="14669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Highest FDI inflows as % of GDP, compared to other GCC countries</a:t>
          </a:r>
        </a:p>
      </dsp:txBody>
      <dsp:txXfrm>
        <a:off x="323782" y="136465"/>
        <a:ext cx="2852033" cy="1711219"/>
      </dsp:txXfrm>
    </dsp:sp>
    <dsp:sp modelId="{069F6953-0867-4AD2-BC24-06BC599A80B2}">
      <dsp:nvSpPr>
        <dsp:cNvPr id="0" name=""/>
        <dsp:cNvSpPr/>
      </dsp:nvSpPr>
      <dsp:spPr>
        <a:xfrm>
          <a:off x="6682016" y="946355"/>
          <a:ext cx="625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5367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78301" y="988792"/>
        <a:ext cx="32798" cy="6566"/>
      </dsp:txXfrm>
    </dsp:sp>
    <dsp:sp modelId="{78E8765F-3168-4F9E-928E-EFC205C3BEF8}">
      <dsp:nvSpPr>
        <dsp:cNvPr id="0" name=""/>
        <dsp:cNvSpPr/>
      </dsp:nvSpPr>
      <dsp:spPr>
        <a:xfrm>
          <a:off x="3831783" y="2716"/>
          <a:ext cx="2852033" cy="19787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52" tIns="146694" rIns="139752" bIns="14669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Relative Diversification of economy – to manufacturing, tourism &amp; logistics (non-hydrocarbon sectors)</a:t>
          </a:r>
        </a:p>
      </dsp:txBody>
      <dsp:txXfrm>
        <a:off x="3831783" y="2716"/>
        <a:ext cx="2852033" cy="1978717"/>
      </dsp:txXfrm>
    </dsp:sp>
    <dsp:sp modelId="{D53D33E1-22BC-4ABC-8585-6EEF34BC51C7}">
      <dsp:nvSpPr>
        <dsp:cNvPr id="0" name=""/>
        <dsp:cNvSpPr/>
      </dsp:nvSpPr>
      <dsp:spPr>
        <a:xfrm>
          <a:off x="1749799" y="1845885"/>
          <a:ext cx="7016001" cy="759116"/>
        </a:xfrm>
        <a:custGeom>
          <a:avLst/>
          <a:gdLst/>
          <a:ahLst/>
          <a:cxnLst/>
          <a:rect l="0" t="0" r="0" b="0"/>
          <a:pathLst>
            <a:path>
              <a:moveTo>
                <a:pt x="7016001" y="0"/>
              </a:moveTo>
              <a:lnTo>
                <a:pt x="7016001" y="396658"/>
              </a:lnTo>
              <a:lnTo>
                <a:pt x="0" y="396658"/>
              </a:lnTo>
              <a:lnTo>
                <a:pt x="0" y="75911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1292" y="2222160"/>
        <a:ext cx="353015" cy="6566"/>
      </dsp:txXfrm>
    </dsp:sp>
    <dsp:sp modelId="{F8A96DC5-76B6-4028-BCF4-04ADA18094EF}">
      <dsp:nvSpPr>
        <dsp:cNvPr id="0" name=""/>
        <dsp:cNvSpPr/>
      </dsp:nvSpPr>
      <dsp:spPr>
        <a:xfrm>
          <a:off x="7339784" y="136465"/>
          <a:ext cx="2852033" cy="17112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52" tIns="146694" rIns="139752" bIns="14669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Security Contribution 20.5% for Omani nationals, 12.5% from employers and 8% from employees  - 1% for work-related injuries</a:t>
          </a:r>
        </a:p>
      </dsp:txBody>
      <dsp:txXfrm>
        <a:off x="7339784" y="136465"/>
        <a:ext cx="2852033" cy="1711219"/>
      </dsp:txXfrm>
    </dsp:sp>
    <dsp:sp modelId="{1D0E9BF6-82A0-486A-81A2-424DE5222DCB}">
      <dsp:nvSpPr>
        <dsp:cNvPr id="0" name=""/>
        <dsp:cNvSpPr/>
      </dsp:nvSpPr>
      <dsp:spPr>
        <a:xfrm>
          <a:off x="3174015" y="3447291"/>
          <a:ext cx="625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5367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0300" y="3489728"/>
        <a:ext cx="32798" cy="6566"/>
      </dsp:txXfrm>
    </dsp:sp>
    <dsp:sp modelId="{E8FBA95D-E663-434F-A38E-F5A51367BB11}">
      <dsp:nvSpPr>
        <dsp:cNvPr id="0" name=""/>
        <dsp:cNvSpPr/>
      </dsp:nvSpPr>
      <dsp:spPr>
        <a:xfrm>
          <a:off x="323782" y="2637401"/>
          <a:ext cx="2852033" cy="17112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52" tIns="146694" rIns="139752" bIns="14669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Strong tourism Potential</a:t>
          </a:r>
        </a:p>
      </dsp:txBody>
      <dsp:txXfrm>
        <a:off x="323782" y="2637401"/>
        <a:ext cx="2852033" cy="1711219"/>
      </dsp:txXfrm>
    </dsp:sp>
    <dsp:sp modelId="{CC50F5F4-A134-45BF-997A-F9B9EC325CB6}">
      <dsp:nvSpPr>
        <dsp:cNvPr id="0" name=""/>
        <dsp:cNvSpPr/>
      </dsp:nvSpPr>
      <dsp:spPr>
        <a:xfrm>
          <a:off x="6682016" y="3447291"/>
          <a:ext cx="625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536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78301" y="3489728"/>
        <a:ext cx="32798" cy="6566"/>
      </dsp:txXfrm>
    </dsp:sp>
    <dsp:sp modelId="{BE01A337-47E7-4698-86E1-18A0B82664AB}">
      <dsp:nvSpPr>
        <dsp:cNvPr id="0" name=""/>
        <dsp:cNvSpPr/>
      </dsp:nvSpPr>
      <dsp:spPr>
        <a:xfrm>
          <a:off x="3831783" y="2637401"/>
          <a:ext cx="2852033" cy="17112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52" tIns="146694" rIns="139752" bIns="14669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Strategic geographic location &amp; insulated from trade disruptions</a:t>
          </a:r>
        </a:p>
      </dsp:txBody>
      <dsp:txXfrm>
        <a:off x="3831783" y="2637401"/>
        <a:ext cx="2852033" cy="1711219"/>
      </dsp:txXfrm>
    </dsp:sp>
    <dsp:sp modelId="{E774F2B5-E61E-467E-B85B-10290D2D58A1}">
      <dsp:nvSpPr>
        <dsp:cNvPr id="0" name=""/>
        <dsp:cNvSpPr/>
      </dsp:nvSpPr>
      <dsp:spPr>
        <a:xfrm>
          <a:off x="7339784" y="2637401"/>
          <a:ext cx="2852033" cy="1711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52" tIns="146694" rIns="139752" bIns="14669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Omanisation – Preference to locals in many job roles</a:t>
          </a:r>
        </a:p>
      </dsp:txBody>
      <dsp:txXfrm>
        <a:off x="7339784" y="2637401"/>
        <a:ext cx="2852033" cy="1711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6:06:50.9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6:07:08.9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6:07:09.4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6:07:10.1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6:07:11.5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6:07:12.2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6:07:14.0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6:07:14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6:07:15.0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5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8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8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1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5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7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8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5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1CE6-D2C9-411E-8669-DE4934AF6451}" type="datetimeFigureOut">
              <a:rPr lang="en-US" smtClean="0"/>
              <a:t>07-Aug-2025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DF7A-1374-4B0E-9DC3-B806B324A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6.xml"/><Relationship Id="rId3" Type="http://schemas.openxmlformats.org/officeDocument/2006/relationships/diagramLayout" Target="../diagrams/layout18.xml"/><Relationship Id="rId7" Type="http://schemas.openxmlformats.org/officeDocument/2006/relationships/customXml" Target="../ink/ink1.xml"/><Relationship Id="rId12" Type="http://schemas.openxmlformats.org/officeDocument/2006/relationships/customXml" Target="../ink/ink5.xml"/><Relationship Id="rId2" Type="http://schemas.openxmlformats.org/officeDocument/2006/relationships/diagramData" Target="../diagrams/data18.xml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openxmlformats.org/officeDocument/2006/relationships/customXml" Target="../ink/ink4.xml"/><Relationship Id="rId5" Type="http://schemas.openxmlformats.org/officeDocument/2006/relationships/diagramColors" Target="../diagrams/colors18.xml"/><Relationship Id="rId15" Type="http://schemas.openxmlformats.org/officeDocument/2006/relationships/customXml" Target="../ink/ink8.xml"/><Relationship Id="rId10" Type="http://schemas.openxmlformats.org/officeDocument/2006/relationships/customXml" Target="../ink/ink3.xml"/><Relationship Id="rId4" Type="http://schemas.openxmlformats.org/officeDocument/2006/relationships/diagramQuickStyle" Target="../diagrams/quickStyle18.xml"/><Relationship Id="rId9" Type="http://schemas.openxmlformats.org/officeDocument/2006/relationships/customXml" Target="../ink/ink2.xml"/><Relationship Id="rId14" Type="http://schemas.openxmlformats.org/officeDocument/2006/relationships/customXml" Target="../ink/ink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ca.nirlep@gmail.com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nirlepbhat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077AB344-B949-15BB-3276-252A5A775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6639"/>
          <a:stretch/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3FF3BF-4C57-CA9C-3DB7-E17EBAEB7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33" y="294721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Unlock Professional Opportunities in Gulf Countries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211E-BEFC-D39A-0681-7DC7B230C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CA. Nirlep Bhatt - Past Chairperson – Doha Chapter of ICAI</a:t>
            </a:r>
          </a:p>
          <a:p>
            <a:r>
              <a:rPr lang="en-US" sz="3200" dirty="0">
                <a:solidFill>
                  <a:schemeClr val="bg1"/>
                </a:solidFill>
              </a:rPr>
              <a:t>CPE Event for Rajkot Branch of WIRC of ICAI</a:t>
            </a:r>
          </a:p>
          <a:p>
            <a:r>
              <a:rPr lang="en-US" sz="3200" dirty="0">
                <a:solidFill>
                  <a:schemeClr val="bg1"/>
                </a:solidFill>
              </a:rPr>
              <a:t>Date:- 7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August 2025</a:t>
            </a:r>
            <a:endParaRPr lang="en-US" sz="32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1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565D-F0CB-E73E-D770-48A79443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 fontScale="90000"/>
          </a:bodyPr>
          <a:lstStyle/>
          <a:p>
            <a:r>
              <a:rPr lang="en-US" sz="3200" b="1" dirty="0"/>
              <a:t>Taxation in Qatar (Law no. 24 of 2018) &amp; other provisions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B7A9-C89E-D6F6-02DF-7E403C20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39448"/>
            <a:ext cx="4768805" cy="3614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i="1" dirty="0">
                <a:solidFill>
                  <a:srgbClr val="FF0000"/>
                </a:solidFill>
              </a:rPr>
              <a:t>No Personal Income Tax </a:t>
            </a:r>
            <a:r>
              <a:rPr lang="en-US" sz="1900" dirty="0"/>
              <a:t>– on both citizens &amp; expatriates</a:t>
            </a:r>
          </a:p>
          <a:p>
            <a:pPr marL="0" indent="0">
              <a:buNone/>
            </a:pPr>
            <a:r>
              <a:rPr lang="en-US" sz="1900" i="1" dirty="0">
                <a:solidFill>
                  <a:srgbClr val="FF0000"/>
                </a:solidFill>
              </a:rPr>
              <a:t>No Value Added Tax </a:t>
            </a:r>
            <a:r>
              <a:rPr lang="en-US" sz="1900" dirty="0"/>
              <a:t>– Anticipated tax rate is 5% in near future</a:t>
            </a:r>
          </a:p>
          <a:p>
            <a:pPr marL="0" indent="0">
              <a:buNone/>
            </a:pPr>
            <a:r>
              <a:rPr lang="en-US" sz="1900" i="1" dirty="0">
                <a:solidFill>
                  <a:srgbClr val="FF0000"/>
                </a:solidFill>
              </a:rPr>
              <a:t>Excise Tax </a:t>
            </a:r>
            <a:r>
              <a:rPr lang="en-US" sz="1900" dirty="0">
                <a:solidFill>
                  <a:srgbClr val="FF0000"/>
                </a:solidFill>
              </a:rPr>
              <a:t>@ 100% </a:t>
            </a:r>
            <a:r>
              <a:rPr lang="en-US" sz="1900" dirty="0"/>
              <a:t>on tobacco &amp; products, energy drinks, alcohol &amp; 50% on carbonated drinks</a:t>
            </a:r>
          </a:p>
          <a:p>
            <a:pPr marL="0" indent="0">
              <a:buNone/>
            </a:pPr>
            <a:r>
              <a:rPr lang="en-US" sz="1900" i="1" dirty="0">
                <a:solidFill>
                  <a:srgbClr val="FF0000"/>
                </a:solidFill>
              </a:rPr>
              <a:t>Corporate Income Tax 10% </a:t>
            </a:r>
            <a:r>
              <a:rPr lang="en-US" sz="1900" dirty="0"/>
              <a:t>only on </a:t>
            </a:r>
            <a:r>
              <a:rPr lang="en-US" sz="1900" i="1" dirty="0"/>
              <a:t>non-Qatari’</a:t>
            </a:r>
            <a:r>
              <a:rPr lang="en-US" sz="1900" dirty="0"/>
              <a:t>s income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Custom Duty 5% </a:t>
            </a:r>
            <a:r>
              <a:rPr lang="en-US" sz="1900" dirty="0"/>
              <a:t>(basic food items are exempted)</a:t>
            </a:r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</p:txBody>
      </p:sp>
      <p:pic>
        <p:nvPicPr>
          <p:cNvPr id="6" name="Picture 5" descr="A flag with white text">
            <a:extLst>
              <a:ext uri="{FF2B5EF4-FFF2-40B4-BE49-F238E27FC236}">
                <a16:creationId xmlns:a16="http://schemas.microsoft.com/office/drawing/2014/main" id="{ED535DE4-A7E7-CC96-83D9-A34019999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9677"/>
            <a:ext cx="5334160" cy="31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565D-F0CB-E73E-D770-48A79443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 fontScale="90000"/>
          </a:bodyPr>
          <a:lstStyle/>
          <a:p>
            <a:r>
              <a:rPr lang="en-US" sz="3200" b="1" dirty="0"/>
              <a:t>Taxation in Qatar (Law no. 24 of 2018) &amp; other provisions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B7A9-C89E-D6F6-02DF-7E403C20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51176"/>
            <a:ext cx="4901541" cy="36029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900" i="1" dirty="0">
                <a:solidFill>
                  <a:srgbClr val="FF0000"/>
                </a:solidFill>
              </a:rPr>
              <a:t>Mandatory Audit – </a:t>
            </a:r>
            <a:r>
              <a:rPr lang="en-US" sz="1900" i="1" dirty="0"/>
              <a:t>Capital exceeds QAR 200,000 OR Revenue exceeds QAR 500,000</a:t>
            </a:r>
          </a:p>
          <a:p>
            <a:pPr marL="0" indent="0" algn="just">
              <a:buNone/>
            </a:pPr>
            <a:r>
              <a:rPr lang="en-US" sz="1900" i="1" dirty="0">
                <a:solidFill>
                  <a:srgbClr val="FF0000"/>
                </a:solidFill>
              </a:rPr>
              <a:t>Mandatory Return filling </a:t>
            </a:r>
            <a:r>
              <a:rPr lang="en-US" sz="1900" i="1" dirty="0"/>
              <a:t>– when income exceeds QAR 1,000,000</a:t>
            </a:r>
          </a:p>
          <a:p>
            <a:pPr marL="0" indent="0" algn="just">
              <a:buNone/>
            </a:pPr>
            <a:r>
              <a:rPr lang="en-US" sz="1900" i="1" dirty="0">
                <a:solidFill>
                  <a:srgbClr val="FF0000"/>
                </a:solidFill>
              </a:rPr>
              <a:t>Witholding Tax </a:t>
            </a:r>
            <a:r>
              <a:rPr lang="en-US" sz="1900" dirty="0"/>
              <a:t>– 5% for payment made to non-resident for royalty, fees &amp; technical services, regardless of place of service</a:t>
            </a:r>
          </a:p>
          <a:p>
            <a:pPr marL="0" indent="0">
              <a:buNone/>
            </a:pPr>
            <a:r>
              <a:rPr lang="en-US" sz="1900" i="1" dirty="0">
                <a:solidFill>
                  <a:srgbClr val="FF0000"/>
                </a:solidFill>
              </a:rPr>
              <a:t>Contract Declaration</a:t>
            </a:r>
            <a:r>
              <a:rPr lang="en-US" sz="1900" dirty="0"/>
              <a:t> –</a:t>
            </a:r>
          </a:p>
          <a:p>
            <a:pPr marL="0" indent="0">
              <a:buNone/>
            </a:pPr>
            <a:r>
              <a:rPr lang="en-US" sz="1900" dirty="0"/>
              <a:t>With non-resident – No threshold limit, for all contract for service &amp; supply</a:t>
            </a:r>
          </a:p>
          <a:p>
            <a:pPr marL="0" indent="0">
              <a:buNone/>
            </a:pPr>
            <a:r>
              <a:rPr lang="en-US" sz="1900" dirty="0"/>
              <a:t>With resident – QAR 200,000 for service and QAR 500,000 for supply</a:t>
            </a:r>
          </a:p>
          <a:p>
            <a:endParaRPr lang="en-US" sz="1900" dirty="0"/>
          </a:p>
        </p:txBody>
      </p:sp>
      <p:pic>
        <p:nvPicPr>
          <p:cNvPr id="6" name="Picture 5" descr="A flag with white text">
            <a:extLst>
              <a:ext uri="{FF2B5EF4-FFF2-40B4-BE49-F238E27FC236}">
                <a16:creationId xmlns:a16="http://schemas.microsoft.com/office/drawing/2014/main" id="{ED535DE4-A7E7-CC96-83D9-A34019999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9677"/>
            <a:ext cx="5334160" cy="31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565D-F0CB-E73E-D770-48A79443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 fontScale="90000"/>
          </a:bodyPr>
          <a:lstStyle/>
          <a:p>
            <a:r>
              <a:rPr lang="en-US" sz="3200" b="1" dirty="0"/>
              <a:t>Taxation in Qatar (Law no. 24 of 2018) &amp; other provisions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B7A9-C89E-D6F6-02DF-7E403C20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51176"/>
            <a:ext cx="4901541" cy="36029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900" i="1" dirty="0">
                <a:solidFill>
                  <a:srgbClr val="FF0000"/>
                </a:solidFill>
              </a:rPr>
              <a:t>Double Taxation Avoidance Agreement between India &amp; Qatar – </a:t>
            </a:r>
            <a:r>
              <a:rPr lang="en-US" sz="1900" dirty="0"/>
              <a:t>Reduced rate of 10% TDS on dividend income, effective 15 January 2020</a:t>
            </a:r>
          </a:p>
          <a:p>
            <a:pPr marL="0" indent="0">
              <a:buNone/>
            </a:pPr>
            <a:endParaRPr lang="en-US" sz="19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900" i="1" dirty="0">
                <a:solidFill>
                  <a:srgbClr val="FF0000"/>
                </a:solidFill>
              </a:rPr>
              <a:t>Transfer Pricing </a:t>
            </a:r>
            <a:r>
              <a:rPr lang="en-US" sz="1900" dirty="0"/>
              <a:t>– Article 56 of Executive Regulations – turnover OR assets is more than QAR 10 million AND the entity is associated with any entity outside Qatar</a:t>
            </a:r>
          </a:p>
          <a:p>
            <a:r>
              <a:rPr lang="en-US" sz="1900" dirty="0"/>
              <a:t>TP Disclosure Form – turnover or asset is more than QAR 10 million </a:t>
            </a:r>
          </a:p>
          <a:p>
            <a:r>
              <a:rPr lang="en-US" sz="1900" dirty="0"/>
              <a:t>Local &amp; Master File - turnover or asset is more than QAR 50 million </a:t>
            </a:r>
          </a:p>
        </p:txBody>
      </p:sp>
      <p:pic>
        <p:nvPicPr>
          <p:cNvPr id="6" name="Picture 5" descr="A flag with white text">
            <a:extLst>
              <a:ext uri="{FF2B5EF4-FFF2-40B4-BE49-F238E27FC236}">
                <a16:creationId xmlns:a16="http://schemas.microsoft.com/office/drawing/2014/main" id="{ED535DE4-A7E7-CC96-83D9-A34019999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9677"/>
            <a:ext cx="5334160" cy="31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8E5D99F1-44C9-6214-32C1-DBFB67DF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89" r="38952" b="-2"/>
          <a:stretch/>
        </p:blipFill>
        <p:spPr>
          <a:xfrm>
            <a:off x="-1" y="-2"/>
            <a:ext cx="4580855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53D74-EA4E-C5AC-0895-8F6002C6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Professional Opportunities for 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68B41-A113-BD25-57A5-15DD9257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626" y="2743200"/>
            <a:ext cx="5655031" cy="349687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Auditing </a:t>
            </a:r>
          </a:p>
          <a:p>
            <a:pPr marL="0" indent="0">
              <a:buNone/>
            </a:pPr>
            <a:r>
              <a:rPr lang="en-US" sz="2400" dirty="0"/>
              <a:t>Accounting Services</a:t>
            </a:r>
          </a:p>
          <a:p>
            <a:pPr marL="0" indent="0">
              <a:buNone/>
            </a:pPr>
            <a:r>
              <a:rPr lang="en-US" sz="2400" dirty="0"/>
              <a:t>Taxation &amp; Transfer Pricing</a:t>
            </a:r>
          </a:p>
          <a:p>
            <a:pPr marL="0" indent="0">
              <a:buNone/>
            </a:pPr>
            <a:r>
              <a:rPr lang="en-US" sz="2400" dirty="0"/>
              <a:t>Company Formation</a:t>
            </a:r>
          </a:p>
          <a:p>
            <a:pPr marL="0" indent="0">
              <a:buNone/>
            </a:pPr>
            <a:r>
              <a:rPr lang="en-US" sz="2400" dirty="0"/>
              <a:t>Valuation</a:t>
            </a:r>
          </a:p>
          <a:p>
            <a:pPr marL="0" indent="0">
              <a:buNone/>
            </a:pPr>
            <a:r>
              <a:rPr lang="en-US" sz="2400" dirty="0"/>
              <a:t>Feasibility Studies</a:t>
            </a:r>
          </a:p>
          <a:p>
            <a:pPr marL="0" indent="0">
              <a:buNone/>
            </a:pPr>
            <a:r>
              <a:rPr lang="en-US" sz="2400" dirty="0"/>
              <a:t>Internal Controls &amp; Risk Management</a:t>
            </a:r>
          </a:p>
          <a:p>
            <a:pPr marL="0" indent="0">
              <a:buNone/>
            </a:pPr>
            <a:r>
              <a:rPr lang="en-US" sz="2400" dirty="0"/>
              <a:t>Other Advisory &amp; Consultancy work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304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78D7F-AEFC-DFA4-E64D-9CE9A715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In-Country Value Certification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7E4F8C-2611-44C5-68DC-68ABE78F5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730004"/>
              </p:ext>
            </p:extLst>
          </p:nvPr>
        </p:nvGraphicFramePr>
        <p:xfrm>
          <a:off x="4487452" y="750440"/>
          <a:ext cx="7222768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18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0EE53-4FD7-23BB-E8A4-30CCAB08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Setting up Audit &amp; Consultancy firm in Qatar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A68CFAF-7632-DD5D-858D-AA277FD9C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551950"/>
              </p:ext>
            </p:extLst>
          </p:nvPr>
        </p:nvGraphicFramePr>
        <p:xfrm>
          <a:off x="1491425" y="2112579"/>
          <a:ext cx="9233092" cy="419280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9233092">
                  <a:extLst>
                    <a:ext uri="{9D8B030D-6E8A-4147-A177-3AD203B41FA5}">
                      <a16:colId xmlns:a16="http://schemas.microsoft.com/office/drawing/2014/main" val="3501348550"/>
                    </a:ext>
                  </a:extLst>
                </a:gridCol>
              </a:tblGrid>
              <a:tr h="733295">
                <a:tc>
                  <a:txBody>
                    <a:bodyPr/>
                    <a:lstStyle/>
                    <a:p>
                      <a:r>
                        <a:rPr lang="en-US" sz="2800" b="0" cap="none" spc="60" dirty="0">
                          <a:solidFill>
                            <a:schemeClr val="bg1"/>
                          </a:solidFill>
                        </a:rPr>
                        <a:t>Require a Qatari National Partner (51% share)</a:t>
                      </a:r>
                    </a:p>
                  </a:txBody>
                  <a:tcPr marL="160575" marR="160575" marT="160575" marB="802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891038"/>
                  </a:ext>
                </a:extLst>
              </a:tr>
              <a:tr h="679770">
                <a:tc>
                  <a:txBody>
                    <a:bodyPr/>
                    <a:lstStyle/>
                    <a:p>
                      <a:r>
                        <a:rPr lang="en-US" sz="2500" cap="none" spc="0" dirty="0">
                          <a:solidFill>
                            <a:schemeClr val="tx1"/>
                          </a:solidFill>
                        </a:rPr>
                        <a:t>Qatari Partner should also be University Degree Holder</a:t>
                      </a:r>
                    </a:p>
                  </a:txBody>
                  <a:tcPr marL="160575" marR="160575" marT="160575" marB="80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527081"/>
                  </a:ext>
                </a:extLst>
              </a:tr>
              <a:tr h="679770">
                <a:tc>
                  <a:txBody>
                    <a:bodyPr/>
                    <a:lstStyle/>
                    <a:p>
                      <a:r>
                        <a:rPr lang="en-US" sz="2500" cap="none" spc="0">
                          <a:solidFill>
                            <a:schemeClr val="tx1"/>
                          </a:solidFill>
                        </a:rPr>
                        <a:t>Apply to Ministry of Commerce &amp; Industry</a:t>
                      </a:r>
                    </a:p>
                  </a:txBody>
                  <a:tcPr marL="160575" marR="160575" marT="160575" marB="80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891041"/>
                  </a:ext>
                </a:extLst>
              </a:tr>
              <a:tr h="679770">
                <a:tc>
                  <a:txBody>
                    <a:bodyPr/>
                    <a:lstStyle/>
                    <a:p>
                      <a:r>
                        <a:rPr lang="en-US" sz="2500" cap="none" spc="0">
                          <a:solidFill>
                            <a:schemeClr val="tx1"/>
                          </a:solidFill>
                        </a:rPr>
                        <a:t>Obtain Incorporation Documents </a:t>
                      </a:r>
                    </a:p>
                  </a:txBody>
                  <a:tcPr marL="160575" marR="160575" marT="160575" marB="80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045988"/>
                  </a:ext>
                </a:extLst>
              </a:tr>
              <a:tr h="679770">
                <a:tc>
                  <a:txBody>
                    <a:bodyPr/>
                    <a:lstStyle/>
                    <a:p>
                      <a:r>
                        <a:rPr lang="en-US" sz="2500" cap="none" spc="0" dirty="0">
                          <a:solidFill>
                            <a:schemeClr val="tx1"/>
                          </a:solidFill>
                        </a:rPr>
                        <a:t>Qualify for exams for </a:t>
                      </a:r>
                      <a:r>
                        <a:rPr lang="en-US" sz="2500" i="1" cap="none" spc="0" dirty="0">
                          <a:solidFill>
                            <a:srgbClr val="FF0000"/>
                          </a:solidFill>
                        </a:rPr>
                        <a:t>auditing</a:t>
                      </a:r>
                      <a:r>
                        <a:rPr lang="en-US" sz="2500" cap="none" spc="0" dirty="0">
                          <a:solidFill>
                            <a:schemeClr val="tx1"/>
                          </a:solidFill>
                        </a:rPr>
                        <a:t> services</a:t>
                      </a:r>
                    </a:p>
                  </a:txBody>
                  <a:tcPr marL="160575" marR="160575" marT="160575" marB="80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52314"/>
                  </a:ext>
                </a:extLst>
              </a:tr>
              <a:tr h="740432">
                <a:tc>
                  <a:txBody>
                    <a:bodyPr/>
                    <a:lstStyle/>
                    <a:p>
                      <a:endParaRPr lang="en-US" sz="2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60575" marR="160575" marT="160575" marB="80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11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30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A613-EBC6-4F29-D67D-8AF784B9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Licensing under Qatar Financial Center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F0222A-2108-640E-CA9E-54F0E4263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965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110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778666-23B4-DAE2-44B4-063DF46B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Memorandum of Understanding between ICAI and QFC (under renewal)</a:t>
            </a:r>
          </a:p>
        </p:txBody>
      </p:sp>
      <p:pic>
        <p:nvPicPr>
          <p:cNvPr id="5" name="Content Placeholder 4" descr="A logo with text and a circle&#10;&#10;Description automatically generated">
            <a:extLst>
              <a:ext uri="{FF2B5EF4-FFF2-40B4-BE49-F238E27FC236}">
                <a16:creationId xmlns:a16="http://schemas.microsoft.com/office/drawing/2014/main" id="{8EF4C86F-7141-BB49-CA73-ABC15F44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05" y="2050596"/>
            <a:ext cx="3186770" cy="2137946"/>
          </a:xfrm>
          <a:prstGeom prst="rect">
            <a:avLst/>
          </a:prstGeom>
        </p:spPr>
      </p:pic>
      <p:pic>
        <p:nvPicPr>
          <p:cNvPr id="17" name="Picture 16" descr="A blue and orange logo&#10;&#10;Description automatically generated">
            <a:extLst>
              <a:ext uri="{FF2B5EF4-FFF2-40B4-BE49-F238E27FC236}">
                <a16:creationId xmlns:a16="http://schemas.microsoft.com/office/drawing/2014/main" id="{717271F8-4C57-A1F6-4CBB-F21A777B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71" y="2094714"/>
            <a:ext cx="4085697" cy="1916848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0F78484-C53C-874D-33A8-1AB2EB9F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632" y="4706809"/>
            <a:ext cx="10087897" cy="17488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The ICAI and QFC signed Memorandum of Understanding in June 2021 to create more opportunities for accountants, promote &amp; facilitate set up of Indian firms, participate in QFC &amp; ICAI events and arrange technical training programs &amp; research etc.</a:t>
            </a:r>
          </a:p>
        </p:txBody>
      </p:sp>
    </p:spTree>
    <p:extLst>
      <p:ext uri="{BB962C8B-B14F-4D97-AF65-F5344CB8AC3E}">
        <p14:creationId xmlns:p14="http://schemas.microsoft.com/office/powerpoint/2010/main" val="94634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C4D9-70EE-76F0-DBF0-6A9CD318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71" y="1138036"/>
            <a:ext cx="6018268" cy="1402470"/>
          </a:xfrm>
        </p:spPr>
        <p:txBody>
          <a:bodyPr anchor="t">
            <a:normAutofit/>
          </a:bodyPr>
          <a:lstStyle/>
          <a:p>
            <a:r>
              <a:rPr lang="en-US" sz="2800" b="1" dirty="0"/>
              <a:t>Memorandum of Understanding between ICAI &amp; Qatar Financial center</a:t>
            </a:r>
          </a:p>
        </p:txBody>
      </p:sp>
      <p:pic>
        <p:nvPicPr>
          <p:cNvPr id="15" name="Picture 14" descr="Conference room table">
            <a:extLst>
              <a:ext uri="{FF2B5EF4-FFF2-40B4-BE49-F238E27FC236}">
                <a16:creationId xmlns:a16="http://schemas.microsoft.com/office/drawing/2014/main" id="{C8D72E24-5095-EADB-C41D-3A6CB229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63"/>
          <a:stretch/>
        </p:blipFill>
        <p:spPr>
          <a:xfrm>
            <a:off x="0" y="10"/>
            <a:ext cx="4454014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1730C4-1524-6D3F-A473-61F62B1E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45" y="2418736"/>
            <a:ext cx="6386052" cy="372364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ICAI &amp; members will provide technical training &amp; impart knowledge to employees of the QFC &amp; ministries.</a:t>
            </a:r>
          </a:p>
          <a:p>
            <a:pPr algn="just"/>
            <a:r>
              <a:rPr lang="en-US" sz="2000" dirty="0"/>
              <a:t>QFC to support ICAI’s members in setting up practices for providing professional services.</a:t>
            </a:r>
          </a:p>
          <a:p>
            <a:pPr algn="just"/>
            <a:r>
              <a:rPr lang="en-US" sz="2000" dirty="0"/>
              <a:t>QFC may participate in ICAI Conferences or events.</a:t>
            </a:r>
          </a:p>
          <a:p>
            <a:pPr algn="just"/>
            <a:r>
              <a:rPr lang="en-US" sz="2000" dirty="0"/>
              <a:t>ICAI members will be invited to attend QFC events.</a:t>
            </a:r>
          </a:p>
          <a:p>
            <a:pPr algn="just"/>
            <a:r>
              <a:rPr lang="en-US" sz="2000" dirty="0"/>
              <a:t>ICAI &amp; QFC will explore the opportunities for Indian businesses in Qatar via roundtables, networking events</a:t>
            </a:r>
          </a:p>
          <a:p>
            <a:pPr algn="just"/>
            <a:r>
              <a:rPr lang="en-US" sz="2000" dirty="0"/>
              <a:t>Collaboration in the fields of technical research, issues for SMPs &amp; CPD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8669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29B8A-75CF-B85E-FA9F-07C5F7EA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60" y="1979072"/>
            <a:ext cx="3511713" cy="2396359"/>
          </a:xfrm>
        </p:spPr>
        <p:txBody>
          <a:bodyPr anchor="b">
            <a:no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Permitted Activities by 100% overseas investment by Ministry of Commerce &amp; Industry (Law no. 1 of 2019)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574794-BEF4-0987-863E-23B462B65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85283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25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EB959-688F-9958-1D60-2D1874C5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ABD7C7F-6687-DA4A-6F0A-3E2436DE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Introduction &amp; Background</a:t>
            </a:r>
          </a:p>
          <a:p>
            <a:pPr marL="0" indent="0">
              <a:buNone/>
            </a:pPr>
            <a:r>
              <a:rPr lang="en-US" sz="2400" dirty="0"/>
              <a:t>Key facts, Taxation Regine &amp; economic landscape of six countries</a:t>
            </a:r>
          </a:p>
          <a:p>
            <a:pPr marL="0" indent="0">
              <a:buNone/>
            </a:pPr>
            <a:r>
              <a:rPr lang="en-US" sz="2400" dirty="0"/>
              <a:t>Outsourcing assignments</a:t>
            </a:r>
          </a:p>
          <a:p>
            <a:pPr marL="0" indent="0">
              <a:buNone/>
            </a:pPr>
            <a:r>
              <a:rPr lang="en-US" sz="2400" dirty="0"/>
              <a:t>New Avenues</a:t>
            </a:r>
          </a:p>
          <a:p>
            <a:pPr marL="0" indent="0">
              <a:buNone/>
            </a:pPr>
            <a:r>
              <a:rPr lang="en-US" sz="2400" dirty="0"/>
              <a:t>Opportunities in overseas employments</a:t>
            </a:r>
          </a:p>
          <a:p>
            <a:pPr marL="0" indent="0">
              <a:buNone/>
            </a:pPr>
            <a:r>
              <a:rPr lang="en-US" sz="2400" dirty="0"/>
              <a:t>Requirements of Skill-sets</a:t>
            </a:r>
          </a:p>
          <a:p>
            <a:pPr marL="0" indent="0">
              <a:buNone/>
            </a:pPr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6088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FC6AD-148D-CBF8-18E5-8530AD3E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Qatar Free Zone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A2067B7-69FA-7F42-2090-629FB5337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1427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487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33647-6678-ABB7-AF8F-6893C23C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Qatar Free Zone – Permitted Activities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F54725-4E0D-23B7-7E6E-E275DD953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982268"/>
              </p:ext>
            </p:extLst>
          </p:nvPr>
        </p:nvGraphicFramePr>
        <p:xfrm>
          <a:off x="644056" y="2155903"/>
          <a:ext cx="10927830" cy="3714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9828">
                  <a:extLst>
                    <a:ext uri="{9D8B030D-6E8A-4147-A177-3AD203B41FA5}">
                      <a16:colId xmlns:a16="http://schemas.microsoft.com/office/drawing/2014/main" val="1807139117"/>
                    </a:ext>
                  </a:extLst>
                </a:gridCol>
                <a:gridCol w="5938002">
                  <a:extLst>
                    <a:ext uri="{9D8B030D-6E8A-4147-A177-3AD203B41FA5}">
                      <a16:colId xmlns:a16="http://schemas.microsoft.com/office/drawing/2014/main" val="2863926575"/>
                    </a:ext>
                  </a:extLst>
                </a:gridCol>
              </a:tblGrid>
              <a:tr h="422915"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Cluster Activities</a:t>
                      </a:r>
                    </a:p>
                  </a:txBody>
                  <a:tcPr marL="96037" marR="96037" marT="48018" marB="480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Examples</a:t>
                      </a:r>
                    </a:p>
                  </a:txBody>
                  <a:tcPr marL="96037" marR="96037" marT="48018" marB="48018"/>
                </a:tc>
                <a:extLst>
                  <a:ext uri="{0D108BD9-81ED-4DB2-BD59-A6C34878D82A}">
                    <a16:rowId xmlns:a16="http://schemas.microsoft.com/office/drawing/2014/main" val="2928424635"/>
                  </a:ext>
                </a:extLst>
              </a:tr>
              <a:tr h="680576">
                <a:tc>
                  <a:txBody>
                    <a:bodyPr/>
                    <a:lstStyle/>
                    <a:p>
                      <a:r>
                        <a:rPr lang="en-US" sz="1900"/>
                        <a:t>Industrial Products &amp; Services</a:t>
                      </a:r>
                    </a:p>
                  </a:txBody>
                  <a:tcPr marL="96037" marR="96037" marT="48018" marB="4801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Projects supplying products to identified sectors, chemicals, plastic, rubbers, metals, paper &amp; packaging</a:t>
                      </a:r>
                    </a:p>
                  </a:txBody>
                  <a:tcPr marL="96037" marR="96037" marT="48018" marB="48018"/>
                </a:tc>
                <a:extLst>
                  <a:ext uri="{0D108BD9-81ED-4DB2-BD59-A6C34878D82A}">
                    <a16:rowId xmlns:a16="http://schemas.microsoft.com/office/drawing/2014/main" val="4289056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900" dirty="0"/>
                        <a:t>Pharmaceuticals, life science &amp; medical services</a:t>
                      </a:r>
                    </a:p>
                  </a:txBody>
                  <a:tcPr marL="96037" marR="96037" marT="48018" marB="4801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Healthcare, medical devices, biotechnologies</a:t>
                      </a:r>
                    </a:p>
                  </a:txBody>
                  <a:tcPr marL="96037" marR="96037" marT="48018" marB="48018"/>
                </a:tc>
                <a:extLst>
                  <a:ext uri="{0D108BD9-81ED-4DB2-BD59-A6C34878D82A}">
                    <a16:rowId xmlns:a16="http://schemas.microsoft.com/office/drawing/2014/main" val="3542691019"/>
                  </a:ext>
                </a:extLst>
              </a:tr>
              <a:tr h="422915">
                <a:tc>
                  <a:txBody>
                    <a:bodyPr/>
                    <a:lstStyle/>
                    <a:p>
                      <a:r>
                        <a:rPr lang="en-US" sz="1900"/>
                        <a:t>Energy &amp; Environmental Technologies</a:t>
                      </a:r>
                    </a:p>
                  </a:txBody>
                  <a:tcPr marL="96037" marR="96037" marT="48018" marB="4801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Alternative or renewable energy, recycling</a:t>
                      </a:r>
                    </a:p>
                  </a:txBody>
                  <a:tcPr marL="96037" marR="96037" marT="48018" marB="48018"/>
                </a:tc>
                <a:extLst>
                  <a:ext uri="{0D108BD9-81ED-4DB2-BD59-A6C34878D82A}">
                    <a16:rowId xmlns:a16="http://schemas.microsoft.com/office/drawing/2014/main" val="1994661780"/>
                  </a:ext>
                </a:extLst>
              </a:tr>
              <a:tr h="422915">
                <a:tc>
                  <a:txBody>
                    <a:bodyPr/>
                    <a:lstStyle/>
                    <a:p>
                      <a:r>
                        <a:rPr lang="en-US" sz="1900" dirty="0"/>
                        <a:t>Construction &amp; Real Estate</a:t>
                      </a:r>
                    </a:p>
                  </a:txBody>
                  <a:tcPr marL="96037" marR="96037" marT="48018" marB="4801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Construction materials, machineries &amp; equipment</a:t>
                      </a:r>
                    </a:p>
                  </a:txBody>
                  <a:tcPr marL="96037" marR="96037" marT="48018" marB="48018"/>
                </a:tc>
                <a:extLst>
                  <a:ext uri="{0D108BD9-81ED-4DB2-BD59-A6C34878D82A}">
                    <a16:rowId xmlns:a16="http://schemas.microsoft.com/office/drawing/2014/main" val="1382643327"/>
                  </a:ext>
                </a:extLst>
              </a:tr>
              <a:tr h="461988">
                <a:tc>
                  <a:txBody>
                    <a:bodyPr/>
                    <a:lstStyle/>
                    <a:p>
                      <a:r>
                        <a:rPr lang="en-US" sz="1900"/>
                        <a:t>Food, Beverages &amp; consumer products</a:t>
                      </a:r>
                    </a:p>
                  </a:txBody>
                  <a:tcPr marL="96037" marR="96037" marT="48018" marB="48018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All Food, beverages, consumer electronics &amp; accessories </a:t>
                      </a:r>
                    </a:p>
                  </a:txBody>
                  <a:tcPr marL="96037" marR="96037" marT="48018" marB="48018"/>
                </a:tc>
                <a:extLst>
                  <a:ext uri="{0D108BD9-81ED-4DB2-BD59-A6C34878D82A}">
                    <a16:rowId xmlns:a16="http://schemas.microsoft.com/office/drawing/2014/main" val="3782951034"/>
                  </a:ext>
                </a:extLst>
              </a:tr>
              <a:tr h="422915">
                <a:tc>
                  <a:txBody>
                    <a:bodyPr/>
                    <a:lstStyle/>
                    <a:p>
                      <a:r>
                        <a:rPr lang="en-US" sz="1900"/>
                        <a:t>Marine activities &amp; services</a:t>
                      </a:r>
                    </a:p>
                  </a:txBody>
                  <a:tcPr marL="96037" marR="96037" marT="48018" marB="48018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Port related activities &amp; services</a:t>
                      </a:r>
                    </a:p>
                  </a:txBody>
                  <a:tcPr marL="96037" marR="96037" marT="48018" marB="48018"/>
                </a:tc>
                <a:extLst>
                  <a:ext uri="{0D108BD9-81ED-4DB2-BD59-A6C34878D82A}">
                    <a16:rowId xmlns:a16="http://schemas.microsoft.com/office/drawing/2014/main" val="485163782"/>
                  </a:ext>
                </a:extLst>
              </a:tr>
              <a:tr h="422915">
                <a:tc>
                  <a:txBody>
                    <a:bodyPr/>
                    <a:lstStyle/>
                    <a:p>
                      <a:r>
                        <a:rPr lang="en-US" sz="1900"/>
                        <a:t>Information &amp; Communication Technologies</a:t>
                      </a:r>
                    </a:p>
                  </a:txBody>
                  <a:tcPr marL="96037" marR="96037" marT="48018" marB="4801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Electronics, Software, IT services</a:t>
                      </a:r>
                    </a:p>
                  </a:txBody>
                  <a:tcPr marL="96037" marR="96037" marT="48018" marB="48018"/>
                </a:tc>
                <a:extLst>
                  <a:ext uri="{0D108BD9-81ED-4DB2-BD59-A6C34878D82A}">
                    <a16:rowId xmlns:a16="http://schemas.microsoft.com/office/drawing/2014/main" val="84872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940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01CB-E35A-141E-D527-CCDBA23C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Start-up Eco-system in Qatar </a:t>
            </a:r>
            <a:r>
              <a:rPr lang="en-US" sz="2400" b="1" dirty="0"/>
              <a:t>(source – invest Qatar report)</a:t>
            </a:r>
          </a:p>
        </p:txBody>
      </p:sp>
      <p:pic>
        <p:nvPicPr>
          <p:cNvPr id="5" name="Content Placeholder 4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D5E90727-B81C-A597-30E4-5C38C5B8E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-2"/>
          <a:stretch>
            <a:fillRect/>
          </a:stretch>
        </p:blipFill>
        <p:spPr>
          <a:xfrm>
            <a:off x="-899652" y="10"/>
            <a:ext cx="8462371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3B684200-303F-E705-059B-B5E2B518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High ICT Penetration </a:t>
            </a:r>
            <a:r>
              <a:rPr lang="en-US" sz="2000" dirty="0"/>
              <a:t>(99%)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Ease of Doing Business </a:t>
            </a:r>
            <a:r>
              <a:rPr lang="en-US" sz="2000" dirty="0"/>
              <a:t>(rank # 77)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Gateway between East &amp; west </a:t>
            </a:r>
            <a:r>
              <a:rPr lang="en-US" sz="2000" dirty="0"/>
              <a:t>(2.5 billion people worth $8.5 trillion in combined GDP all within 3,000 km)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720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1D451-5BAC-C469-9DCD-6365531D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Indian Chartered Accountants in Qatar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113D8C-2388-F41F-BC3C-4B39CCBDB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695058"/>
              </p:ext>
            </p:extLst>
          </p:nvPr>
        </p:nvGraphicFramePr>
        <p:xfrm>
          <a:off x="4905052" y="619432"/>
          <a:ext cx="6666833" cy="558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62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w angle view of modern skyscrapers rising straight up against a dramatic sky">
            <a:extLst>
              <a:ext uri="{FF2B5EF4-FFF2-40B4-BE49-F238E27FC236}">
                <a16:creationId xmlns:a16="http://schemas.microsoft.com/office/drawing/2014/main" id="{A107AC83-6252-0D4D-7C21-3CEC0251A8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14" r="32027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99D16-9772-DC6A-5344-33AB2F9B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Competitive &amp; Business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6F0E8-5A1F-D0E2-E84D-F6A53EB0D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619" y="2743200"/>
            <a:ext cx="5596038" cy="3496878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/>
              <a:t>Audit &amp; Advisory sector dominated by big four or other bigger firms</a:t>
            </a:r>
          </a:p>
          <a:p>
            <a:pPr algn="just"/>
            <a:r>
              <a:rPr lang="en-US" sz="2000" dirty="0"/>
              <a:t>Other accounting professionals viz. ACCA, CMAs &amp; CPAs</a:t>
            </a:r>
          </a:p>
          <a:p>
            <a:pPr algn="just"/>
            <a:r>
              <a:rPr lang="en-US" sz="2000" dirty="0"/>
              <a:t>More than 400 Indian Chartered Accountants</a:t>
            </a:r>
          </a:p>
          <a:p>
            <a:pPr algn="just"/>
            <a:r>
              <a:rPr lang="en-US" sz="2000" dirty="0"/>
              <a:t>There is enough room to grow for firms of all size &amp; scale, due to strong legal/compliance ecosystem, pricing factor, not over crowded market &amp; some areas are in nascent stage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349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2A2FB-61DE-8288-D5A9-59560DD6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UAE – Economic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C2F063-5CE4-63B8-CCA1-57BB9E6F0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711759"/>
              </p:ext>
            </p:extLst>
          </p:nvPr>
        </p:nvGraphicFramePr>
        <p:xfrm>
          <a:off x="710218" y="2189011"/>
          <a:ext cx="10771563" cy="394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453">
                  <a:extLst>
                    <a:ext uri="{9D8B030D-6E8A-4147-A177-3AD203B41FA5}">
                      <a16:colId xmlns:a16="http://schemas.microsoft.com/office/drawing/2014/main" val="474929565"/>
                    </a:ext>
                  </a:extLst>
                </a:gridCol>
                <a:gridCol w="1386348">
                  <a:extLst>
                    <a:ext uri="{9D8B030D-6E8A-4147-A177-3AD203B41FA5}">
                      <a16:colId xmlns:a16="http://schemas.microsoft.com/office/drawing/2014/main" val="3000995526"/>
                    </a:ext>
                  </a:extLst>
                </a:gridCol>
                <a:gridCol w="1342104">
                  <a:extLst>
                    <a:ext uri="{9D8B030D-6E8A-4147-A177-3AD203B41FA5}">
                      <a16:colId xmlns:a16="http://schemas.microsoft.com/office/drawing/2014/main" val="2281546113"/>
                    </a:ext>
                  </a:extLst>
                </a:gridCol>
                <a:gridCol w="1342103">
                  <a:extLst>
                    <a:ext uri="{9D8B030D-6E8A-4147-A177-3AD203B41FA5}">
                      <a16:colId xmlns:a16="http://schemas.microsoft.com/office/drawing/2014/main" val="2367211017"/>
                    </a:ext>
                  </a:extLst>
                </a:gridCol>
                <a:gridCol w="1342103">
                  <a:extLst>
                    <a:ext uri="{9D8B030D-6E8A-4147-A177-3AD203B41FA5}">
                      <a16:colId xmlns:a16="http://schemas.microsoft.com/office/drawing/2014/main" val="523826183"/>
                    </a:ext>
                  </a:extLst>
                </a:gridCol>
                <a:gridCol w="1518907">
                  <a:extLst>
                    <a:ext uri="{9D8B030D-6E8A-4147-A177-3AD203B41FA5}">
                      <a16:colId xmlns:a16="http://schemas.microsoft.com/office/drawing/2014/main" val="300689545"/>
                    </a:ext>
                  </a:extLst>
                </a:gridCol>
                <a:gridCol w="1541545">
                  <a:extLst>
                    <a:ext uri="{9D8B030D-6E8A-4147-A177-3AD203B41FA5}">
                      <a16:colId xmlns:a16="http://schemas.microsoft.com/office/drawing/2014/main" val="1428305452"/>
                    </a:ext>
                  </a:extLst>
                </a:gridCol>
              </a:tblGrid>
              <a:tr h="652212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2022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2023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2025 (E)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42031825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(USD Bn.)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349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415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507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504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527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550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52150357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Growth (%)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-16.4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18.8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22.1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-0.1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3.97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4.36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25248088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Per Capita (USD)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37,644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43,430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52,620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51,909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53,916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55,781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8233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906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92094-CDAF-9D85-D86F-3AE40EBD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604493"/>
            <a:ext cx="3201366" cy="3387497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700" dirty="0">
                <a:solidFill>
                  <a:srgbClr val="FFFFFF"/>
                </a:solidFill>
              </a:rPr>
            </a:b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India UAE Comprehensive Economic Partnership Agreement (CEPA)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40214F0-DEBA-B7FC-B736-A44FD6CC5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CEPA came into force from </a:t>
            </a:r>
            <a:r>
              <a:rPr lang="en-US" sz="2000" i="1" dirty="0">
                <a:solidFill>
                  <a:srgbClr val="FF0000"/>
                </a:solidFill>
              </a:rPr>
              <a:t>1</a:t>
            </a:r>
            <a:r>
              <a:rPr lang="en-US" sz="2000" i="1" baseline="30000" dirty="0">
                <a:solidFill>
                  <a:srgbClr val="FF0000"/>
                </a:solidFill>
              </a:rPr>
              <a:t>st</a:t>
            </a:r>
            <a:r>
              <a:rPr lang="en-US" sz="2000" i="1" dirty="0">
                <a:solidFill>
                  <a:srgbClr val="FF0000"/>
                </a:solidFill>
              </a:rPr>
              <a:t> May 2022</a:t>
            </a:r>
            <a:r>
              <a:rPr lang="en-US" sz="2000" dirty="0"/>
              <a:t>, likely to surge bilateral </a:t>
            </a:r>
            <a:r>
              <a:rPr lang="en-US" sz="2000" i="1" dirty="0"/>
              <a:t>trade of goods to </a:t>
            </a:r>
            <a:r>
              <a:rPr lang="en-US" sz="2000" i="1" dirty="0">
                <a:solidFill>
                  <a:srgbClr val="FF0000"/>
                </a:solidFill>
              </a:rPr>
              <a:t>USD 100 billion </a:t>
            </a:r>
            <a:r>
              <a:rPr lang="en-US" sz="2000" i="1" dirty="0"/>
              <a:t>&amp; trade in services to </a:t>
            </a:r>
            <a:r>
              <a:rPr lang="en-US" sz="2000" i="1" dirty="0">
                <a:solidFill>
                  <a:srgbClr val="FF0000"/>
                </a:solidFill>
              </a:rPr>
              <a:t>USD 15 billion</a:t>
            </a:r>
            <a:r>
              <a:rPr lang="en-US" sz="2000" dirty="0"/>
              <a:t>.</a:t>
            </a:r>
          </a:p>
          <a:p>
            <a:r>
              <a:rPr lang="en-US" sz="2000" dirty="0"/>
              <a:t>CEPA includes over 11 sectors, </a:t>
            </a:r>
            <a:r>
              <a:rPr lang="en-US" sz="2000" i="1" dirty="0">
                <a:solidFill>
                  <a:srgbClr val="FF0000"/>
                </a:solidFill>
              </a:rPr>
              <a:t>including Professional Services</a:t>
            </a:r>
          </a:p>
          <a:p>
            <a:r>
              <a:rPr lang="en-US" sz="2000" dirty="0"/>
              <a:t>TEI, TEP &amp; TR (Tariff Elimination Immediate, Phased &amp; Reduction)</a:t>
            </a:r>
          </a:p>
          <a:p>
            <a:r>
              <a:rPr lang="en-US" sz="2000" dirty="0"/>
              <a:t>Open environment &amp; market access to cross-border trade of services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Exports from India </a:t>
            </a:r>
            <a:r>
              <a:rPr lang="en-US" sz="2000" dirty="0"/>
              <a:t>- </a:t>
            </a:r>
            <a:r>
              <a:rPr lang="en-US" sz="2000" i="1" dirty="0"/>
              <a:t>Gems &amp; Jewellery, Drugs &amp; Pharmaceuticals and fruits &amp; vegetables</a:t>
            </a:r>
            <a:r>
              <a:rPr lang="en-US" sz="2000" dirty="0"/>
              <a:t> have increased respectively 64%, 39% &amp; 35%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5264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30EF3-7EC2-A8BA-784F-7F62EF36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581474" cy="1124712"/>
          </a:xfrm>
        </p:spPr>
        <p:txBody>
          <a:bodyPr anchor="b">
            <a:normAutofit/>
          </a:bodyPr>
          <a:lstStyle/>
          <a:p>
            <a:r>
              <a:rPr lang="en-US" sz="2800" dirty="0"/>
              <a:t>India – UAE Bilateral Trade Snapshot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297606-47B2-DE0E-5B09-55BDA3009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832196" cy="3207258"/>
          </a:xfrm>
        </p:spPr>
        <p:txBody>
          <a:bodyPr anchor="t">
            <a:normAutofit/>
          </a:bodyPr>
          <a:lstStyle/>
          <a:p>
            <a:pPr algn="just"/>
            <a:r>
              <a:rPr lang="en-US" sz="2000" dirty="0"/>
              <a:t>Steady increase in Bilateral trade </a:t>
            </a:r>
          </a:p>
          <a:p>
            <a:pPr algn="just"/>
            <a:r>
              <a:rPr lang="en-US" sz="2000" dirty="0"/>
              <a:t>Likely to reach </a:t>
            </a:r>
            <a:r>
              <a:rPr lang="en-US" sz="2000" i="1" dirty="0">
                <a:solidFill>
                  <a:srgbClr val="FF0000"/>
                </a:solidFill>
              </a:rPr>
              <a:t>USD 100 Billion </a:t>
            </a:r>
            <a:r>
              <a:rPr lang="en-US" sz="2000" dirty="0"/>
              <a:t>with Balance of trade projected to be turning </a:t>
            </a:r>
            <a:r>
              <a:rPr lang="en-US" sz="2000" i="1" dirty="0">
                <a:solidFill>
                  <a:srgbClr val="FF0000"/>
                </a:solidFill>
              </a:rPr>
              <a:t>neutral, in India’s favor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40B643-AB17-F394-9142-7F61EF76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6" y="1441509"/>
            <a:ext cx="6921940" cy="46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71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5D1AE-73DF-5486-7DE9-6520FD5E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UAE – Corporate Tax (CT) (Federal Law no. 60 of 2023)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CD7648-9CC2-1F47-0017-828CB47D2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774916"/>
              </p:ext>
            </p:extLst>
          </p:nvPr>
        </p:nvGraphicFramePr>
        <p:xfrm>
          <a:off x="1347013" y="2112579"/>
          <a:ext cx="9521915" cy="419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4995">
                  <a:extLst>
                    <a:ext uri="{9D8B030D-6E8A-4147-A177-3AD203B41FA5}">
                      <a16:colId xmlns:a16="http://schemas.microsoft.com/office/drawing/2014/main" val="1359651147"/>
                    </a:ext>
                  </a:extLst>
                </a:gridCol>
                <a:gridCol w="2826920">
                  <a:extLst>
                    <a:ext uri="{9D8B030D-6E8A-4147-A177-3AD203B41FA5}">
                      <a16:colId xmlns:a16="http://schemas.microsoft.com/office/drawing/2014/main" val="1331509795"/>
                    </a:ext>
                  </a:extLst>
                </a:gridCol>
              </a:tblGrid>
              <a:tr h="465868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Income</a:t>
                      </a:r>
                    </a:p>
                  </a:txBody>
                  <a:tcPr marL="106880" marR="106880" marT="53440" marB="53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Tax Rate</a:t>
                      </a:r>
                    </a:p>
                  </a:txBody>
                  <a:tcPr marL="106880" marR="106880" marT="53440" marB="53440"/>
                </a:tc>
                <a:extLst>
                  <a:ext uri="{0D108BD9-81ED-4DB2-BD59-A6C34878D82A}">
                    <a16:rowId xmlns:a16="http://schemas.microsoft.com/office/drawing/2014/main" val="602814254"/>
                  </a:ext>
                </a:extLst>
              </a:tr>
              <a:tr h="4658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/>
                        <a:t>Effective Date </a:t>
                      </a:r>
                      <a:r>
                        <a:rPr lang="en-US" sz="2100" i="1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100" i="1" baseline="3000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sz="2100" i="1">
                          <a:solidFill>
                            <a:srgbClr val="FF0000"/>
                          </a:solidFill>
                        </a:rPr>
                        <a:t> June 2023</a:t>
                      </a:r>
                    </a:p>
                  </a:txBody>
                  <a:tcPr marL="106880" marR="106880" marT="53440" marB="5344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91097"/>
                  </a:ext>
                </a:extLst>
              </a:tr>
              <a:tr h="465868">
                <a:tc>
                  <a:txBody>
                    <a:bodyPr/>
                    <a:lstStyle/>
                    <a:p>
                      <a:r>
                        <a:rPr lang="en-US" sz="2100"/>
                        <a:t>Taxable Income upto AED 375,000</a:t>
                      </a:r>
                    </a:p>
                  </a:txBody>
                  <a:tcPr marL="106880" marR="106880" marT="53440" marB="5344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100"/>
                        <a:t> 0%</a:t>
                      </a:r>
                    </a:p>
                  </a:txBody>
                  <a:tcPr marL="106880" marR="106880" marT="53440" marB="53440"/>
                </a:tc>
                <a:extLst>
                  <a:ext uri="{0D108BD9-81ED-4DB2-BD59-A6C34878D82A}">
                    <a16:rowId xmlns:a16="http://schemas.microsoft.com/office/drawing/2014/main" val="1296516008"/>
                  </a:ext>
                </a:extLst>
              </a:tr>
              <a:tr h="465868">
                <a:tc>
                  <a:txBody>
                    <a:bodyPr/>
                    <a:lstStyle/>
                    <a:p>
                      <a:r>
                        <a:rPr lang="en-US" sz="2100"/>
                        <a:t>Qualifying Income of FZP</a:t>
                      </a:r>
                    </a:p>
                  </a:txBody>
                  <a:tcPr marL="106880" marR="106880" marT="53440" marB="5344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22832"/>
                  </a:ext>
                </a:extLst>
              </a:tr>
              <a:tr h="465868">
                <a:tc>
                  <a:txBody>
                    <a:bodyPr/>
                    <a:lstStyle/>
                    <a:p>
                      <a:r>
                        <a:rPr lang="en-US" sz="2100"/>
                        <a:t>Taxable Income exceeding AED 375,000</a:t>
                      </a:r>
                    </a:p>
                  </a:txBody>
                  <a:tcPr marL="106880" marR="106880" marT="53440" marB="5344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100"/>
                        <a:t>9%</a:t>
                      </a:r>
                    </a:p>
                  </a:txBody>
                  <a:tcPr marL="106880" marR="106880" marT="53440" marB="53440"/>
                </a:tc>
                <a:extLst>
                  <a:ext uri="{0D108BD9-81ED-4DB2-BD59-A6C34878D82A}">
                    <a16:rowId xmlns:a16="http://schemas.microsoft.com/office/drawing/2014/main" val="337435151"/>
                  </a:ext>
                </a:extLst>
              </a:tr>
              <a:tr h="465868">
                <a:tc>
                  <a:txBody>
                    <a:bodyPr/>
                    <a:lstStyle/>
                    <a:p>
                      <a:r>
                        <a:rPr lang="en-US" sz="2100"/>
                        <a:t>Non-Qualifying income of FZP</a:t>
                      </a:r>
                    </a:p>
                  </a:txBody>
                  <a:tcPr marL="106880" marR="106880" marT="53440" marB="5344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477"/>
                  </a:ext>
                </a:extLst>
              </a:tr>
              <a:tr h="465868">
                <a:tc>
                  <a:txBody>
                    <a:bodyPr/>
                    <a:lstStyle/>
                    <a:p>
                      <a:r>
                        <a:rPr lang="en-US" sz="2100"/>
                        <a:t>Top Up Tax on MNE (details awaited)</a:t>
                      </a:r>
                    </a:p>
                  </a:txBody>
                  <a:tcPr marL="106880" marR="106880" marT="53440" marB="53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15%</a:t>
                      </a:r>
                    </a:p>
                  </a:txBody>
                  <a:tcPr marL="106880" marR="106880" marT="53440" marB="53440"/>
                </a:tc>
                <a:extLst>
                  <a:ext uri="{0D108BD9-81ED-4DB2-BD59-A6C34878D82A}">
                    <a16:rowId xmlns:a16="http://schemas.microsoft.com/office/drawing/2014/main" val="2907301709"/>
                  </a:ext>
                </a:extLst>
              </a:tr>
              <a:tr h="465868">
                <a:tc>
                  <a:txBody>
                    <a:bodyPr/>
                    <a:lstStyle/>
                    <a:p>
                      <a:r>
                        <a:rPr lang="en-US" sz="2100" dirty="0"/>
                        <a:t>Audit of books of accounts turnover limit (or FZP)</a:t>
                      </a:r>
                    </a:p>
                  </a:txBody>
                  <a:tcPr marL="106880" marR="106880" marT="53440" marB="5344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AED 50 Million</a:t>
                      </a:r>
                    </a:p>
                  </a:txBody>
                  <a:tcPr marL="106880" marR="106880" marT="53440" marB="53440"/>
                </a:tc>
                <a:extLst>
                  <a:ext uri="{0D108BD9-81ED-4DB2-BD59-A6C34878D82A}">
                    <a16:rowId xmlns:a16="http://schemas.microsoft.com/office/drawing/2014/main" val="507367574"/>
                  </a:ext>
                </a:extLst>
              </a:tr>
              <a:tr h="465868">
                <a:tc>
                  <a:txBody>
                    <a:bodyPr/>
                    <a:lstStyle/>
                    <a:p>
                      <a:r>
                        <a:rPr lang="en-US" sz="2100"/>
                        <a:t>Due date of return filing for FY 2024</a:t>
                      </a:r>
                    </a:p>
                  </a:txBody>
                  <a:tcPr marL="106880" marR="106880" marT="53440" marB="53440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30</a:t>
                      </a:r>
                      <a:r>
                        <a:rPr lang="en-US" sz="2100" baseline="30000"/>
                        <a:t>th</a:t>
                      </a:r>
                      <a:r>
                        <a:rPr lang="en-US" sz="2100"/>
                        <a:t> September 2025</a:t>
                      </a:r>
                    </a:p>
                  </a:txBody>
                  <a:tcPr marL="106880" marR="106880" marT="53440" marB="53440"/>
                </a:tc>
                <a:extLst>
                  <a:ext uri="{0D108BD9-81ED-4DB2-BD59-A6C34878D82A}">
                    <a16:rowId xmlns:a16="http://schemas.microsoft.com/office/drawing/2014/main" val="94598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69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35D2A-6E03-9E76-F094-C06D2A07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UAE – Other Taxes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1865C2-70F1-5AEC-E621-05F5B1410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72495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35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9E81F-CDF7-89DC-6683-730C5953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7"/>
            <a:ext cx="3115265" cy="1959776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Gratitude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03BDA8-B38A-FF70-AFED-04C25CA16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08313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255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57C3-137D-D5DA-BA88-3D0C04B6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2"/>
            <a:ext cx="5479719" cy="1220144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/>
              <a:t>Startup eco system in UAE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5AD31-0C2E-93F0-FC34-9B7A97450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878069" cy="3447832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Ranked </a:t>
            </a:r>
            <a:r>
              <a:rPr lang="en-US" sz="2000" i="1" dirty="0">
                <a:solidFill>
                  <a:srgbClr val="FF0000"/>
                </a:solidFill>
              </a:rPr>
              <a:t>23</a:t>
            </a:r>
            <a:r>
              <a:rPr lang="en-US" sz="2000" i="1" baseline="30000" dirty="0">
                <a:solidFill>
                  <a:srgbClr val="FF0000"/>
                </a:solidFill>
              </a:rPr>
              <a:t>rd</a:t>
            </a:r>
            <a:r>
              <a:rPr lang="en-US" sz="2000" dirty="0">
                <a:solidFill>
                  <a:srgbClr val="FF0000"/>
                </a:solidFill>
              </a:rPr>
              <a:t> Globally</a:t>
            </a:r>
            <a:r>
              <a:rPr lang="en-US" sz="2000" dirty="0"/>
              <a:t>, target to produce </a:t>
            </a:r>
            <a:r>
              <a:rPr lang="en-US" sz="2000" i="1" dirty="0"/>
              <a:t>30 unicorns </a:t>
            </a:r>
            <a:r>
              <a:rPr lang="en-US" sz="2000" dirty="0"/>
              <a:t>by 2030.</a:t>
            </a:r>
          </a:p>
          <a:p>
            <a:r>
              <a:rPr lang="en-US" sz="2000" dirty="0"/>
              <a:t>Careem, </a:t>
            </a:r>
            <a:r>
              <a:rPr lang="en-US" sz="2000" i="1" dirty="0">
                <a:solidFill>
                  <a:srgbClr val="FF0000"/>
                </a:solidFill>
              </a:rPr>
              <a:t>first unicorn of region </a:t>
            </a:r>
            <a:r>
              <a:rPr lang="en-US" sz="2000" dirty="0"/>
              <a:t>outside Israel</a:t>
            </a:r>
          </a:p>
          <a:p>
            <a:r>
              <a:rPr lang="en-US" sz="2000" dirty="0"/>
              <a:t>Digital Economy to reach </a:t>
            </a:r>
            <a:r>
              <a:rPr lang="en-US" sz="2000" i="1" dirty="0">
                <a:solidFill>
                  <a:srgbClr val="FF0000"/>
                </a:solidFill>
              </a:rPr>
              <a:t>USD 140 Bn in 2031, from USD 40 Bn.</a:t>
            </a:r>
          </a:p>
          <a:p>
            <a:r>
              <a:rPr lang="en-US" sz="2000" i="1" dirty="0"/>
              <a:t>Flexible Visa Rule, Talent Availability, Globally competitive taxation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Abu Dhabi – fastest growing startup hub with 28% growth, 6</a:t>
            </a:r>
            <a:r>
              <a:rPr lang="en-US" sz="2000" i="1" baseline="30000" dirty="0">
                <a:solidFill>
                  <a:srgbClr val="FF0000"/>
                </a:solidFill>
              </a:rPr>
              <a:t>th</a:t>
            </a:r>
            <a:r>
              <a:rPr lang="en-US" sz="2000" i="1" dirty="0">
                <a:solidFill>
                  <a:srgbClr val="FF0000"/>
                </a:solidFill>
              </a:rPr>
              <a:t> fastest growing in the world</a:t>
            </a:r>
          </a:p>
          <a:p>
            <a:r>
              <a:rPr lang="en-US" sz="2000" i="1" dirty="0"/>
              <a:t>UAE, </a:t>
            </a:r>
            <a:r>
              <a:rPr lang="en-US" sz="2000" i="1" dirty="0">
                <a:solidFill>
                  <a:srgbClr val="FF0000"/>
                </a:solidFill>
              </a:rPr>
              <a:t>ranked 16</a:t>
            </a:r>
            <a:r>
              <a:rPr lang="en-US" sz="2000" i="1" baseline="30000" dirty="0">
                <a:solidFill>
                  <a:srgbClr val="FF0000"/>
                </a:solidFill>
              </a:rPr>
              <a:t>th</a:t>
            </a:r>
            <a:r>
              <a:rPr lang="en-US" sz="2000" i="1" dirty="0">
                <a:solidFill>
                  <a:srgbClr val="FF0000"/>
                </a:solidFill>
              </a:rPr>
              <a:t> in Ease of Doing Business</a:t>
            </a:r>
          </a:p>
          <a:p>
            <a:endParaRPr lang="en-US" sz="1900" i="1" dirty="0"/>
          </a:p>
          <a:p>
            <a:endParaRPr lang="en-US" sz="1900" i="1" dirty="0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C062CA8E-875D-B137-DBE4-0B43584D98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28" r="19273" b="-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6509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E8D82-BFE4-B827-3C57-DEFEF35F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Types of Services a CA can render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15ABC-444E-464C-BC55-9BAED1FC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VAT Consulting Services</a:t>
            </a:r>
          </a:p>
          <a:p>
            <a:pPr marL="0" indent="0">
              <a:buNone/>
            </a:pPr>
            <a:r>
              <a:rPr lang="en-US" sz="2400" dirty="0"/>
              <a:t>Internal Audit, External Audit, Forensic Audit</a:t>
            </a:r>
          </a:p>
          <a:p>
            <a:pPr marL="0" indent="0">
              <a:buNone/>
            </a:pPr>
            <a:r>
              <a:rPr lang="en-US" sz="2400" dirty="0"/>
              <a:t>IT Advisory, IT Audit &amp; Cyber Security</a:t>
            </a:r>
          </a:p>
          <a:p>
            <a:pPr marL="0" indent="0">
              <a:buNone/>
            </a:pPr>
            <a:r>
              <a:rPr lang="en-US" sz="2400" dirty="0"/>
              <a:t>M&amp;A, Feasibility Study </a:t>
            </a:r>
          </a:p>
          <a:p>
            <a:pPr marL="0" indent="0">
              <a:buNone/>
            </a:pPr>
            <a:r>
              <a:rPr lang="en-US" sz="2400" dirty="0"/>
              <a:t>Company Formation, Business Setup services</a:t>
            </a:r>
          </a:p>
          <a:p>
            <a:pPr marL="0" indent="0">
              <a:buNone/>
            </a:pPr>
            <a:r>
              <a:rPr lang="en-US" sz="2400" dirty="0"/>
              <a:t>Outsourcing, CFO services</a:t>
            </a:r>
          </a:p>
          <a:p>
            <a:pPr marL="0" indent="0">
              <a:buNone/>
            </a:pPr>
            <a:r>
              <a:rPr lang="en-US" sz="2400" dirty="0"/>
              <a:t>Corporate Taxation</a:t>
            </a:r>
          </a:p>
          <a:p>
            <a:pPr marL="0" indent="0">
              <a:buNone/>
            </a:pPr>
            <a:r>
              <a:rPr lang="en-US" sz="2400" dirty="0"/>
              <a:t>Advisory &amp; Specialized Services</a:t>
            </a:r>
          </a:p>
        </p:txBody>
      </p:sp>
    </p:spTree>
    <p:extLst>
      <p:ext uri="{BB962C8B-B14F-4D97-AF65-F5344CB8AC3E}">
        <p14:creationId xmlns:p14="http://schemas.microsoft.com/office/powerpoint/2010/main" val="1956179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2A2FB-61DE-8288-D5A9-59560DD6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Saudi Arabia – Economic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C2F063-5CE4-63B8-CCA1-57BB9E6F0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50017"/>
              </p:ext>
            </p:extLst>
          </p:nvPr>
        </p:nvGraphicFramePr>
        <p:xfrm>
          <a:off x="516194" y="2237525"/>
          <a:ext cx="11488996" cy="394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36">
                  <a:extLst>
                    <a:ext uri="{9D8B030D-6E8A-4147-A177-3AD203B41FA5}">
                      <a16:colId xmlns:a16="http://schemas.microsoft.com/office/drawing/2014/main" val="474929565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305335020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3000995526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281546113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367211017"/>
                    </a:ext>
                  </a:extLst>
                </a:gridCol>
                <a:gridCol w="1410191">
                  <a:extLst>
                    <a:ext uri="{9D8B030D-6E8A-4147-A177-3AD203B41FA5}">
                      <a16:colId xmlns:a16="http://schemas.microsoft.com/office/drawing/2014/main" val="523826183"/>
                    </a:ext>
                  </a:extLst>
                </a:gridCol>
                <a:gridCol w="1592829">
                  <a:extLst>
                    <a:ext uri="{9D8B030D-6E8A-4147-A177-3AD203B41FA5}">
                      <a16:colId xmlns:a16="http://schemas.microsoft.com/office/drawing/2014/main" val="1690161796"/>
                    </a:ext>
                  </a:extLst>
                </a:gridCol>
              </a:tblGrid>
              <a:tr h="652212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2020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2021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2022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2023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2025 (E)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42031825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(USD Bn.)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734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874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1107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1067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1017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1044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52150357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Growth (%)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-12.4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19.1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26.8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-3.7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-4.9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2.65%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25248088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Per Capita (USD)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23,256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28,390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34,410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32,514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27,018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27,206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8233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69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7BEF4-41D8-D40C-C313-D2A83467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Taxation in Saudi Arabia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AD991-4D48-81DC-BDB5-E8A2A2AE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Corporate Income Tax 20% </a:t>
            </a:r>
            <a:r>
              <a:rPr lang="en-US" dirty="0"/>
              <a:t>on net adjusted profits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Zakat 2.5% </a:t>
            </a:r>
            <a:r>
              <a:rPr lang="en-US" dirty="0"/>
              <a:t>on zakat base for Saudi Nationals &amp; GCC citizens </a:t>
            </a:r>
          </a:p>
          <a:p>
            <a:pPr marL="0" indent="0">
              <a:buNone/>
            </a:pPr>
            <a:r>
              <a:rPr lang="en-US" dirty="0"/>
              <a:t>Standard </a:t>
            </a:r>
            <a:r>
              <a:rPr lang="en-US" i="1" dirty="0">
                <a:solidFill>
                  <a:srgbClr val="FF0000"/>
                </a:solidFill>
              </a:rPr>
              <a:t>VAT Rate 15% </a:t>
            </a:r>
            <a:r>
              <a:rPr lang="en-US" dirty="0"/>
              <a:t>(from 5%, with effect from 1 July 2020)</a:t>
            </a:r>
          </a:p>
          <a:p>
            <a:pPr marL="0" indent="0">
              <a:buNone/>
            </a:pPr>
            <a:r>
              <a:rPr lang="en-US" dirty="0"/>
              <a:t>Withholding Tax </a:t>
            </a:r>
            <a:r>
              <a:rPr lang="en-US" i="1" dirty="0">
                <a:solidFill>
                  <a:srgbClr val="FF0000"/>
                </a:solidFill>
              </a:rPr>
              <a:t>5%</a:t>
            </a:r>
            <a:r>
              <a:rPr lang="en-US" dirty="0"/>
              <a:t> on interest &amp; dividends to </a:t>
            </a:r>
            <a:r>
              <a:rPr lang="en-US" i="1" dirty="0">
                <a:solidFill>
                  <a:srgbClr val="FF0000"/>
                </a:solidFill>
              </a:rPr>
              <a:t>15%</a:t>
            </a:r>
            <a:r>
              <a:rPr lang="en-US" dirty="0"/>
              <a:t> for royalty</a:t>
            </a:r>
          </a:p>
          <a:p>
            <a:pPr marL="0" indent="0">
              <a:buNone/>
            </a:pPr>
            <a:r>
              <a:rPr lang="en-US" dirty="0"/>
              <a:t>Social Insurance Contributions (GOSI) – </a:t>
            </a:r>
            <a:r>
              <a:rPr lang="en-US" i="1" dirty="0">
                <a:solidFill>
                  <a:srgbClr val="FF0000"/>
                </a:solidFill>
              </a:rPr>
              <a:t>21.75%</a:t>
            </a:r>
            <a:r>
              <a:rPr lang="en-US" dirty="0"/>
              <a:t> for Saudi Nationals &amp; </a:t>
            </a:r>
            <a:r>
              <a:rPr lang="en-US" i="1" dirty="0">
                <a:solidFill>
                  <a:srgbClr val="FF0000"/>
                </a:solidFill>
              </a:rPr>
              <a:t>2%</a:t>
            </a:r>
            <a:r>
              <a:rPr lang="en-US" dirty="0"/>
              <a:t> employer’s contributions for expatriates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033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25D5B-4812-4FE9-269E-8FEF1A44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Startup eco system in Saudi Arabia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4790-49A2-7515-CBF6-D37244086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Startup ecosystem ranked </a:t>
            </a:r>
            <a:r>
              <a:rPr lang="en-US" sz="2400" i="1" dirty="0">
                <a:solidFill>
                  <a:srgbClr val="FF0000"/>
                </a:solidFill>
              </a:rPr>
              <a:t>65</a:t>
            </a:r>
            <a:r>
              <a:rPr lang="en-US" sz="2400" i="1" baseline="30000" dirty="0">
                <a:solidFill>
                  <a:srgbClr val="FF0000"/>
                </a:solidFill>
              </a:rPr>
              <a:t>th</a:t>
            </a:r>
            <a:r>
              <a:rPr lang="en-US" sz="2400" i="1" dirty="0">
                <a:solidFill>
                  <a:srgbClr val="FF0000"/>
                </a:solidFill>
              </a:rPr>
              <a:t> Globally</a:t>
            </a:r>
          </a:p>
          <a:p>
            <a:pPr marL="0" indent="0" algn="just">
              <a:buNone/>
            </a:pPr>
            <a:r>
              <a:rPr lang="en-US" sz="2400" dirty="0"/>
              <a:t>In 2023, </a:t>
            </a:r>
            <a:r>
              <a:rPr lang="en-US" sz="2400" i="1" dirty="0">
                <a:solidFill>
                  <a:srgbClr val="FF0000"/>
                </a:solidFill>
              </a:rPr>
              <a:t>Venture Capital funding rose by 33% </a:t>
            </a:r>
            <a:r>
              <a:rPr lang="en-US" sz="2400" dirty="0"/>
              <a:t>YoY to USD 1.4 Bn</a:t>
            </a:r>
          </a:p>
          <a:p>
            <a:pPr marL="0" indent="0" algn="just">
              <a:buNone/>
            </a:pPr>
            <a:r>
              <a:rPr lang="en-US" sz="2400" i="1" dirty="0">
                <a:solidFill>
                  <a:srgbClr val="FF0000"/>
                </a:solidFill>
              </a:rPr>
              <a:t>Saudi Vision 2030 </a:t>
            </a:r>
            <a:r>
              <a:rPr lang="en-US" sz="2400" dirty="0"/>
              <a:t>– Diversify Economy with small business contributions to increase from 20% to 35%</a:t>
            </a:r>
          </a:p>
          <a:p>
            <a:pPr marL="0" indent="0" algn="just">
              <a:buNone/>
            </a:pPr>
            <a:r>
              <a:rPr lang="en-US" sz="2400" i="1" dirty="0">
                <a:solidFill>
                  <a:srgbClr val="FF0000"/>
                </a:solidFill>
              </a:rPr>
              <a:t>100% foreign investment  </a:t>
            </a:r>
            <a:r>
              <a:rPr lang="en-US" sz="2400" dirty="0"/>
              <a:t>– Minimum Capital SAR 500,000</a:t>
            </a:r>
          </a:p>
          <a:p>
            <a:pPr marL="0" indent="0" algn="just">
              <a:buNone/>
            </a:pPr>
            <a:r>
              <a:rPr lang="en-US" sz="2400" dirty="0"/>
              <a:t>High Penetration of ICT – 97% is ideal for fintech</a:t>
            </a:r>
          </a:p>
          <a:p>
            <a:pPr marL="0" indent="0" algn="just">
              <a:buNone/>
            </a:pPr>
            <a:r>
              <a:rPr lang="en-US" sz="2400" dirty="0"/>
              <a:t>By 2024, Saudi internet users is expected to increase to </a:t>
            </a:r>
            <a:r>
              <a:rPr lang="en-US" sz="2400" i="1" dirty="0">
                <a:solidFill>
                  <a:srgbClr val="FF0000"/>
                </a:solidFill>
              </a:rPr>
              <a:t>34 Million</a:t>
            </a:r>
            <a:r>
              <a:rPr lang="en-US" sz="2400" dirty="0"/>
              <a:t>, 42% increase from 2019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1080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E5468-4719-3577-F46C-B18D5DC5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pPr algn="just"/>
            <a:r>
              <a:rPr lang="en-US" sz="3700" dirty="0"/>
              <a:t>India’s Export to Saudi Arabia – Cementing Trade Ties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7F6C84-1ABC-8E44-4D2B-132AD1BC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2018-19 – Bilateral Trade 34 Bn</a:t>
            </a:r>
          </a:p>
          <a:p>
            <a:pPr marL="0" indent="0">
              <a:buNone/>
            </a:pPr>
            <a:r>
              <a:rPr lang="en-US" sz="2000" dirty="0"/>
              <a:t>    2022-23 – Bilateral Trade 53 Bn</a:t>
            </a:r>
          </a:p>
          <a:p>
            <a:r>
              <a:rPr lang="en-US" sz="2000" dirty="0"/>
              <a:t>Indian Companies in Saudi – L&amp;T, TATA Motors, Ashok Leyland, TCS</a:t>
            </a:r>
          </a:p>
          <a:p>
            <a:r>
              <a:rPr lang="en-US" sz="2000" dirty="0"/>
              <a:t>Saudi Companies in India – SABIC invested USD 100 Mn. in technology &amp; Innovation center in Bengaluru (GCC)</a:t>
            </a:r>
          </a:p>
          <a:p>
            <a:r>
              <a:rPr lang="en-US" sz="2000" dirty="0"/>
              <a:t>Sovereign Fund invested in Reliance Jio &amp; Reliance Retail</a:t>
            </a:r>
          </a:p>
          <a:p>
            <a:r>
              <a:rPr lang="en-US" sz="2000" dirty="0"/>
              <a:t>Investment in FirstCry, Delhivery, OYO, </a:t>
            </a:r>
            <a:r>
              <a:rPr lang="en-US" sz="2000" dirty="0" err="1"/>
              <a:t>PayTM</a:t>
            </a:r>
            <a:r>
              <a:rPr lang="en-US" sz="2000" dirty="0"/>
              <a:t>, Policybazar</a:t>
            </a:r>
          </a:p>
        </p:txBody>
      </p:sp>
      <p:pic>
        <p:nvPicPr>
          <p:cNvPr id="5" name="Content Placeholder 4" descr="A graph of blue rectangular bars">
            <a:extLst>
              <a:ext uri="{FF2B5EF4-FFF2-40B4-BE49-F238E27FC236}">
                <a16:creationId xmlns:a16="http://schemas.microsoft.com/office/drawing/2014/main" id="{A6C7B5BC-B967-0C8E-7813-C3E64062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6" y="1165123"/>
            <a:ext cx="5371659" cy="45277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17DC7-3F83-E582-ED77-F977CD14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Key Facts – Saudi Arabia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52DC7D-06A3-FCAE-11A9-2980E747A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828214"/>
              </p:ext>
            </p:extLst>
          </p:nvPr>
        </p:nvGraphicFramePr>
        <p:xfrm>
          <a:off x="4487452" y="750440"/>
          <a:ext cx="708443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666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0D854-C62B-2EBB-5081-79624972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200" b="1" dirty="0"/>
              <a:t>Tax Exemption to Sovereign Wealth Funds &amp; Pension Funds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E4FBD-7004-E5F9-4AB9-8DBE2875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Section 10 (23FE) </a:t>
            </a:r>
            <a:r>
              <a:rPr lang="en-US" sz="2000" dirty="0"/>
              <a:t>– Eligible categories – sovereign wealth funds, pension funds &amp; any other notified funds</a:t>
            </a:r>
          </a:p>
          <a:p>
            <a:r>
              <a:rPr lang="en-US" sz="2000" b="1" u="sng" dirty="0"/>
              <a:t>Objective</a:t>
            </a:r>
            <a:r>
              <a:rPr lang="en-US" sz="2000" dirty="0"/>
              <a:t>:- to attract long-term foreign capital &amp; provide longer window for global funds to evaluate &amp; commit investment </a:t>
            </a:r>
          </a:p>
          <a:p>
            <a:r>
              <a:rPr lang="en-US" sz="2000" b="1" u="sng" dirty="0"/>
              <a:t>Conditions</a:t>
            </a:r>
            <a:r>
              <a:rPr lang="en-US" sz="2000" dirty="0"/>
              <a:t>:- No loans or borrowing for Invest in India, Foreign Govt. directly or indirectly owns &amp; regulates SWF, Income will be credited to foreign govt., regular audit</a:t>
            </a:r>
          </a:p>
          <a:p>
            <a:r>
              <a:rPr lang="en-US" sz="2000" b="1" u="sng" dirty="0"/>
              <a:t>Holding Period</a:t>
            </a:r>
            <a:r>
              <a:rPr lang="en-US" sz="2000" dirty="0"/>
              <a:t>:- for minimum period (usually 3 years) with specified AIFs or cos. Engaged in infrastructure activities</a:t>
            </a:r>
          </a:p>
          <a:p>
            <a:r>
              <a:rPr lang="en-US" sz="2000" b="1" u="sng" dirty="0"/>
              <a:t>Extension of exemption</a:t>
            </a:r>
            <a:r>
              <a:rPr lang="en-US" sz="2000" dirty="0"/>
              <a:t>:- Deadline of qualifying investment extended </a:t>
            </a:r>
            <a:r>
              <a:rPr lang="en-US" sz="2000" i="1" dirty="0">
                <a:solidFill>
                  <a:srgbClr val="FF0000"/>
                </a:solidFill>
              </a:rPr>
              <a:t>from 31</a:t>
            </a:r>
            <a:r>
              <a:rPr lang="en-US" sz="2000" i="1" baseline="30000" dirty="0">
                <a:solidFill>
                  <a:srgbClr val="FF0000"/>
                </a:solidFill>
              </a:rPr>
              <a:t>st</a:t>
            </a:r>
            <a:r>
              <a:rPr lang="en-US" sz="2000" i="1" dirty="0">
                <a:solidFill>
                  <a:srgbClr val="FF0000"/>
                </a:solidFill>
              </a:rPr>
              <a:t> March 2025 to 31</a:t>
            </a:r>
            <a:r>
              <a:rPr lang="en-US" sz="2000" i="1" baseline="30000" dirty="0">
                <a:solidFill>
                  <a:srgbClr val="FF0000"/>
                </a:solidFill>
              </a:rPr>
              <a:t>st</a:t>
            </a:r>
            <a:r>
              <a:rPr lang="en-US" sz="2000" i="1" dirty="0">
                <a:solidFill>
                  <a:srgbClr val="FF0000"/>
                </a:solidFill>
              </a:rPr>
              <a:t> March 2030</a:t>
            </a:r>
          </a:p>
          <a:p>
            <a:endParaRPr lang="en-US" sz="2000" i="1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347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4C833E-C9E2-8E78-A82C-0B89B9529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7E1F498-BCCE-F758-113E-2362947DA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D45779-4146-56A6-1CCD-D3D0ECBC8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FEADD7-9A9A-6D19-362A-7D8C589F3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D4BFAB-CE74-8FEC-2C7E-DFA3FF165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2108E-DEAE-3492-913F-6AAE0CFD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Oman – Economic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0C9E49-ED4E-8EC5-77E2-B76EEC569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946227"/>
              </p:ext>
            </p:extLst>
          </p:nvPr>
        </p:nvGraphicFramePr>
        <p:xfrm>
          <a:off x="516194" y="2237525"/>
          <a:ext cx="11488996" cy="394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36">
                  <a:extLst>
                    <a:ext uri="{9D8B030D-6E8A-4147-A177-3AD203B41FA5}">
                      <a16:colId xmlns:a16="http://schemas.microsoft.com/office/drawing/2014/main" val="474929565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305335020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3000995526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281546113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367211017"/>
                    </a:ext>
                  </a:extLst>
                </a:gridCol>
                <a:gridCol w="1410191">
                  <a:extLst>
                    <a:ext uri="{9D8B030D-6E8A-4147-A177-3AD203B41FA5}">
                      <a16:colId xmlns:a16="http://schemas.microsoft.com/office/drawing/2014/main" val="523826183"/>
                    </a:ext>
                  </a:extLst>
                </a:gridCol>
                <a:gridCol w="1592829">
                  <a:extLst>
                    <a:ext uri="{9D8B030D-6E8A-4147-A177-3AD203B41FA5}">
                      <a16:colId xmlns:a16="http://schemas.microsoft.com/office/drawing/2014/main" val="1690161796"/>
                    </a:ext>
                  </a:extLst>
                </a:gridCol>
              </a:tblGrid>
              <a:tr h="652212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2020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2021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2022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2023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2025 (E)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42031825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(USD Bn.)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76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87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112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109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102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104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52150357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Growth (%)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-14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15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29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25248088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Per Capita (USD)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16,785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19,403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23,666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21,550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20,994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18,970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8233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567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5BE9-89CB-FB0F-EBDC-F83CCABB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Oman – Key Facts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903072-106D-4282-2C1B-A5C824B41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0857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05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0EA58-3484-CA2F-F82E-14474CBABA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8018" b="77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A5665-9B4D-68F7-C13D-06BB1FE6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Overseas Expansion Strategy – Self 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DF8A8D-47EA-0BEE-1591-3EA66D2044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620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A5359-BD2F-4D58-68D3-7EA13440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/>
              <a:t>Taxation system in Oman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7B4263-2857-EA3C-0825-344F3953F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160882"/>
              </p:ext>
            </p:extLst>
          </p:nvPr>
        </p:nvGraphicFramePr>
        <p:xfrm>
          <a:off x="913828" y="1737360"/>
          <a:ext cx="10355201" cy="526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720">
                  <a:extLst>
                    <a:ext uri="{9D8B030D-6E8A-4147-A177-3AD203B41FA5}">
                      <a16:colId xmlns:a16="http://schemas.microsoft.com/office/drawing/2014/main" val="1090598703"/>
                    </a:ext>
                  </a:extLst>
                </a:gridCol>
                <a:gridCol w="5227481">
                  <a:extLst>
                    <a:ext uri="{9D8B030D-6E8A-4147-A177-3AD203B41FA5}">
                      <a16:colId xmlns:a16="http://schemas.microsoft.com/office/drawing/2014/main" val="16652287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2611" marR="102611" marT="51306" marB="51306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2611" marR="102611" marT="51306" marB="51306"/>
                </a:tc>
                <a:extLst>
                  <a:ext uri="{0D108BD9-81ED-4DB2-BD59-A6C34878D82A}">
                    <a16:rowId xmlns:a16="http://schemas.microsoft.com/office/drawing/2014/main" val="2113342681"/>
                  </a:ext>
                </a:extLst>
              </a:tr>
              <a:tr h="199066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Registered Capital less than OMR 50,000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Gross Income does not increase OMR 100,000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No. of employees less than 25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Activities to exclude specified activities &amp; sectors </a:t>
                      </a:r>
                    </a:p>
                  </a:txBody>
                  <a:tcPr marL="102611" marR="102611" marT="51306" marB="51306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3% reduced rate of taxation</a:t>
                      </a:r>
                    </a:p>
                  </a:txBody>
                  <a:tcPr marL="102611" marR="102611" marT="51306" marB="51306"/>
                </a:tc>
                <a:extLst>
                  <a:ext uri="{0D108BD9-81ED-4DB2-BD59-A6C34878D82A}">
                    <a16:rowId xmlns:a16="http://schemas.microsoft.com/office/drawing/2014/main" val="1823118708"/>
                  </a:ext>
                </a:extLst>
              </a:tr>
              <a:tr h="72912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Corporate Income Tax, other than above</a:t>
                      </a:r>
                    </a:p>
                  </a:txBody>
                  <a:tcPr marL="102611" marR="102611" marT="51306" marB="5130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15% rate</a:t>
                      </a:r>
                    </a:p>
                  </a:txBody>
                  <a:tcPr marL="102611" marR="102611" marT="51306" marB="51306"/>
                </a:tc>
                <a:extLst>
                  <a:ext uri="{0D108BD9-81ED-4DB2-BD59-A6C34878D82A}">
                    <a16:rowId xmlns:a16="http://schemas.microsoft.com/office/drawing/2014/main" val="3569718989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r>
                        <a:rPr lang="en-US" sz="2000"/>
                        <a:t>Value-Added Tax (VAT)</a:t>
                      </a:r>
                    </a:p>
                  </a:txBody>
                  <a:tcPr marL="102611" marR="102611" marT="51306" marB="51306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5% rate effective from 1</a:t>
                      </a:r>
                      <a:r>
                        <a:rPr lang="en-US" sz="2000" baseline="30000"/>
                        <a:t>st</a:t>
                      </a:r>
                      <a:r>
                        <a:rPr lang="en-US" sz="2000"/>
                        <a:t> April 2021</a:t>
                      </a:r>
                    </a:p>
                  </a:txBody>
                  <a:tcPr marL="102611" marR="102611" marT="51306" marB="51306"/>
                </a:tc>
                <a:extLst>
                  <a:ext uri="{0D108BD9-81ED-4DB2-BD59-A6C34878D82A}">
                    <a16:rowId xmlns:a16="http://schemas.microsoft.com/office/drawing/2014/main" val="391059172"/>
                  </a:ext>
                </a:extLst>
              </a:tr>
              <a:tr h="1067159">
                <a:tc>
                  <a:txBody>
                    <a:bodyPr/>
                    <a:lstStyle/>
                    <a:p>
                      <a:r>
                        <a:rPr lang="en-US" sz="2000" i="1">
                          <a:solidFill>
                            <a:srgbClr val="FF0000"/>
                          </a:solidFill>
                        </a:rPr>
                        <a:t>First Country in Gulf </a:t>
                      </a:r>
                      <a:r>
                        <a:rPr lang="en-US" sz="2000"/>
                        <a:t>to introduce Personal Income Tax</a:t>
                      </a:r>
                    </a:p>
                  </a:txBody>
                  <a:tcPr marL="102611" marR="102611" marT="51306" marB="5130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5% rate effective from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January 2028 for those whose annual income exceeds OMR 42,000 (USD 109,000)</a:t>
                      </a:r>
                    </a:p>
                  </a:txBody>
                  <a:tcPr marL="102611" marR="102611" marT="51306" marB="51306"/>
                </a:tc>
                <a:extLst>
                  <a:ext uri="{0D108BD9-81ED-4DB2-BD59-A6C34878D82A}">
                    <a16:rowId xmlns:a16="http://schemas.microsoft.com/office/drawing/2014/main" val="3972256567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2611" marR="102611" marT="51306" marB="51306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611" marR="102611" marT="51306" marB="51306"/>
                </a:tc>
                <a:extLst>
                  <a:ext uri="{0D108BD9-81ED-4DB2-BD59-A6C34878D82A}">
                    <a16:rowId xmlns:a16="http://schemas.microsoft.com/office/drawing/2014/main" val="149848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73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wall&#10;&#10;Description automatically generated">
            <a:extLst>
              <a:ext uri="{FF2B5EF4-FFF2-40B4-BE49-F238E27FC236}">
                <a16:creationId xmlns:a16="http://schemas.microsoft.com/office/drawing/2014/main" id="{84EA10B9-012A-BB15-EDA8-141EEB53C8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833" b="98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5265B-912B-18C9-5B61-35DAC32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Bahrain – Key Facts</a:t>
            </a:r>
            <a:endParaRPr lang="en-US" b="1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D5C9C33-73BD-01DC-8E91-AAFAACC5E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472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7022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A80339-2781-A178-88F3-020FBF98D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2C56D8-C48E-9E5E-2C64-7543277FC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B76186-09B5-1B0D-B314-7D2641BA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1FFAD-35F9-2F01-D9D2-78839C9AC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3439C8-3731-539F-A17A-3D8C2E986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47495-96E8-9C5A-00C1-FF7A5B82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Bahrain – Economic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9A7C23-1A7E-3142-CB92-76F17826C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296975"/>
              </p:ext>
            </p:extLst>
          </p:nvPr>
        </p:nvGraphicFramePr>
        <p:xfrm>
          <a:off x="516194" y="2237525"/>
          <a:ext cx="11488996" cy="394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36">
                  <a:extLst>
                    <a:ext uri="{9D8B030D-6E8A-4147-A177-3AD203B41FA5}">
                      <a16:colId xmlns:a16="http://schemas.microsoft.com/office/drawing/2014/main" val="474929565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305335020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3000995526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281546113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367211017"/>
                    </a:ext>
                  </a:extLst>
                </a:gridCol>
                <a:gridCol w="1410191">
                  <a:extLst>
                    <a:ext uri="{9D8B030D-6E8A-4147-A177-3AD203B41FA5}">
                      <a16:colId xmlns:a16="http://schemas.microsoft.com/office/drawing/2014/main" val="523826183"/>
                    </a:ext>
                  </a:extLst>
                </a:gridCol>
                <a:gridCol w="1592829">
                  <a:extLst>
                    <a:ext uri="{9D8B030D-6E8A-4147-A177-3AD203B41FA5}">
                      <a16:colId xmlns:a16="http://schemas.microsoft.com/office/drawing/2014/main" val="1690161796"/>
                    </a:ext>
                  </a:extLst>
                </a:gridCol>
              </a:tblGrid>
              <a:tr h="652212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2020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2021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2022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2023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2025 (E)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42031825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(USD Bn.)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41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47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46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47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49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52150357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Growth (%)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-11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15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25248088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Per Capita (USD)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24,323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27,148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30,616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29,219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29,678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28,860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8233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78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895FF-1307-01EE-37A1-3965B402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Bahrain Economy landscape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C429D9-07FE-EDAE-2E5A-2714457E8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15870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899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922C38-57B9-BC84-7C0D-D68850D5A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A5F50-D6DA-3F5B-D9C9-4062086AF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56FEDA-9823-73B5-0920-371D6E958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E5272-AA99-0A71-C46F-17F986C6A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BE26A6-5ACF-2960-3789-844D43C0D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FD037-446D-94B2-A768-775829F5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Kuwait – Economic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289338-F8A5-14BE-C2A3-C936B60C9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829253"/>
              </p:ext>
            </p:extLst>
          </p:nvPr>
        </p:nvGraphicFramePr>
        <p:xfrm>
          <a:off x="516194" y="2237525"/>
          <a:ext cx="11488996" cy="394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36">
                  <a:extLst>
                    <a:ext uri="{9D8B030D-6E8A-4147-A177-3AD203B41FA5}">
                      <a16:colId xmlns:a16="http://schemas.microsoft.com/office/drawing/2014/main" val="474929565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305335020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3000995526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281546113"/>
                    </a:ext>
                  </a:extLst>
                </a:gridCol>
                <a:gridCol w="1501510">
                  <a:extLst>
                    <a:ext uri="{9D8B030D-6E8A-4147-A177-3AD203B41FA5}">
                      <a16:colId xmlns:a16="http://schemas.microsoft.com/office/drawing/2014/main" val="2367211017"/>
                    </a:ext>
                  </a:extLst>
                </a:gridCol>
                <a:gridCol w="1410191">
                  <a:extLst>
                    <a:ext uri="{9D8B030D-6E8A-4147-A177-3AD203B41FA5}">
                      <a16:colId xmlns:a16="http://schemas.microsoft.com/office/drawing/2014/main" val="523826183"/>
                    </a:ext>
                  </a:extLst>
                </a:gridCol>
                <a:gridCol w="1592829">
                  <a:extLst>
                    <a:ext uri="{9D8B030D-6E8A-4147-A177-3AD203B41FA5}">
                      <a16:colId xmlns:a16="http://schemas.microsoft.com/office/drawing/2014/main" val="1690161796"/>
                    </a:ext>
                  </a:extLst>
                </a:gridCol>
              </a:tblGrid>
              <a:tr h="652212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2020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2021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2022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2023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2025 (E)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42031825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(USD Bn.)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111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148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184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164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159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165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52150357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Growth (%)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-21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-11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-3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3%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25248088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Per Capita (USD)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25,236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34,044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40,077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33,730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32,289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32,433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8233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089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2D631-95C1-7E17-D3E7-1F72BBC2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Kuwait – Key Facts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5B28A01-14E4-F96C-4922-55AB266C0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9004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47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0A2B-3002-7E16-4A47-184C63C5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Overseas Outsourcing Assignments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AB46BC7-13BF-1538-C314-DA68B2945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469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607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1B35-4C74-14B5-DC60-DC292704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Overseas Outsourcing Assignments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48FEAF-E2F7-077B-2363-5201A2AAC5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415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3B8CA-31EB-6A56-DAAD-F061D060DC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9804" b="59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4C60C-0963-7C29-ABB4-A859B7AD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Overseas Expansion Strategy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A18DB7-3E59-67A0-F051-1B68EB4B45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763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57DB9-CE3D-630F-E0BC-B78A340D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Overseas Employment - Sources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E4E61C1-70F1-BF88-8BDD-5D81CD96F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05472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64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3029-CBB8-1675-0EFF-B8A03114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India – Qatar Multi-faceted Relationship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E2106-68CF-79A5-C88F-899E63BAD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18167"/>
              </p:ext>
            </p:extLst>
          </p:nvPr>
        </p:nvGraphicFramePr>
        <p:xfrm>
          <a:off x="838203" y="1543204"/>
          <a:ext cx="10515597" cy="5079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3686641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76473134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94797523"/>
                    </a:ext>
                  </a:extLst>
                </a:gridCol>
              </a:tblGrid>
              <a:tr h="382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Government to Government (G2G)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Business to Business (B2B)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People to People (P2P)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59309"/>
                  </a:ext>
                </a:extLst>
              </a:tr>
              <a:tr h="661044">
                <a:tc>
                  <a:txBody>
                    <a:bodyPr/>
                    <a:lstStyle/>
                    <a:p>
                      <a:r>
                        <a:rPr lang="en-US" dirty="0"/>
                        <a:t>50 years of diplomatic relationship in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than 8,000 Indian firms with Joint Venture, 50 fully owned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800,000 Indian Community  (30% of Population)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957825"/>
                  </a:ext>
                </a:extLst>
              </a:tr>
              <a:tr h="1227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Elevation to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strategic Partnership </a:t>
                      </a:r>
                      <a:r>
                        <a:rPr lang="en-US" dirty="0"/>
                        <a:t>– since February 2025 – Possibility to explore CEPA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 2024 -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agreement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US$ 78 Bn. to export 7.5 Mn tonnes of Qatar’s LNG to India annually for 20 years, starting 2028.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of foreign exchange reserve – USD 750 Million remittances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120567"/>
                  </a:ext>
                </a:extLst>
              </a:tr>
              <a:tr h="661044">
                <a:tc>
                  <a:txBody>
                    <a:bodyPr/>
                    <a:lstStyle/>
                    <a:p>
                      <a:r>
                        <a:rPr lang="en-US" dirty="0"/>
                        <a:t>USD 10 Bn. Inv. Pledged by Qatar to fastest growing major 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 to double bilateral trade to USD 28 Bn by 2030.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 largest expatriate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412077"/>
                  </a:ext>
                </a:extLst>
              </a:tr>
              <a:tr h="661044">
                <a:tc>
                  <a:txBody>
                    <a:bodyPr/>
                    <a:lstStyle/>
                    <a:p>
                      <a:r>
                        <a:rPr lang="en-US" dirty="0"/>
                        <a:t>India –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largest exporter of Qatar &amp;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largest importer for Qatar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L&amp;T its biggest order from Gulf from QatarEnergy – 15k Crore 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2019 – India – Qatar Year of Culture, endorsement to IYD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54382"/>
                  </a:ext>
                </a:extLst>
              </a:tr>
              <a:tr h="661044">
                <a:tc>
                  <a:txBody>
                    <a:bodyPr/>
                    <a:lstStyle/>
                    <a:p>
                      <a:r>
                        <a:rPr lang="en-US" dirty="0"/>
                        <a:t>UPI in QNB Point of Sales and QNB office in GIFT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Sovereign wealth fund investment in $ 1 Bn reliance retail, $ 500 Mn adani green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Strong Cultural ties &amp; historical roots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099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31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57DB9-CE3D-630F-E0BC-B78A340D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Skills required for overseas employment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E4E61C1-70F1-BF88-8BDD-5D81CD96F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12564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298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32FB-64A6-B8A4-EB0C-6CCD1D53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56" y="125974"/>
            <a:ext cx="10515600" cy="110880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Sunrise Domains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15605D-71DF-75A4-2A57-595D295232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2004" y="1234782"/>
          <a:ext cx="10176631" cy="446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439">
                  <a:extLst>
                    <a:ext uri="{9D8B030D-6E8A-4147-A177-3AD203B41FA5}">
                      <a16:colId xmlns:a16="http://schemas.microsoft.com/office/drawing/2014/main" val="1336183022"/>
                    </a:ext>
                  </a:extLst>
                </a:gridCol>
                <a:gridCol w="4184137">
                  <a:extLst>
                    <a:ext uri="{9D8B030D-6E8A-4147-A177-3AD203B41FA5}">
                      <a16:colId xmlns:a16="http://schemas.microsoft.com/office/drawing/2014/main" val="2397658225"/>
                    </a:ext>
                  </a:extLst>
                </a:gridCol>
                <a:gridCol w="3493055">
                  <a:extLst>
                    <a:ext uri="{9D8B030D-6E8A-4147-A177-3AD203B41FA5}">
                      <a16:colId xmlns:a16="http://schemas.microsoft.com/office/drawing/2014/main" val="1967732585"/>
                    </a:ext>
                  </a:extLst>
                </a:gridCol>
              </a:tblGrid>
              <a:tr h="347718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Areas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Skills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Business Knowledge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53454"/>
                  </a:ext>
                </a:extLst>
              </a:tr>
              <a:tr h="857387">
                <a:tc>
                  <a:txBody>
                    <a:bodyPr/>
                    <a:lstStyle/>
                    <a:p>
                      <a:r>
                        <a:rPr lang="en-US"/>
                        <a:t>Valuation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Analytical &amp; number crunching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Technological Skills (esp. spreadsheet)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Sector-specific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Insights into macro economics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80996"/>
                  </a:ext>
                </a:extLst>
              </a:tr>
              <a:tr h="857387">
                <a:tc>
                  <a:txBody>
                    <a:bodyPr/>
                    <a:lstStyle/>
                    <a:p>
                      <a:r>
                        <a:rPr lang="en-US" dirty="0"/>
                        <a:t>Risk Management &amp; GRC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Report writing &amp; Presentation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Financial Story-Telling &amp; Innovation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Cross-functional 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12259"/>
                  </a:ext>
                </a:extLst>
              </a:tr>
              <a:tr h="1073062">
                <a:tc>
                  <a:txBody>
                    <a:bodyPr/>
                    <a:lstStyle/>
                    <a:p>
                      <a:r>
                        <a:rPr lang="en-US" dirty="0"/>
                        <a:t>Data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Technological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 of statistical Models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Predictive Analysis, Sensitivity Analysis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Cross-function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593460"/>
                  </a:ext>
                </a:extLst>
              </a:tr>
              <a:tr h="600171">
                <a:tc>
                  <a:txBody>
                    <a:bodyPr/>
                    <a:lstStyle/>
                    <a:p>
                      <a:r>
                        <a:rPr lang="en-US" dirty="0"/>
                        <a:t>Artificial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Coding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Moderate Research &amp;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Ethical Implication &amp; Compliance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11821"/>
                  </a:ext>
                </a:extLst>
              </a:tr>
              <a:tr h="347718">
                <a:tc>
                  <a:txBody>
                    <a:bodyPr/>
                    <a:lstStyle/>
                    <a:p>
                      <a:r>
                        <a:rPr lang="en-US" dirty="0"/>
                        <a:t>Forensic Accounting &amp; Fraud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Critical thinking skill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Daya Analytics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Knowledge of Cyber 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6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19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DE68-2AA1-B812-FB37-A9FC9A2E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b="1" dirty="0"/>
              <a:t>Global Career Growth (NEST)</a:t>
            </a:r>
            <a:endParaRPr lang="en-US" b="1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146D5E67-85AD-58A1-A056-795D968BD3C1}"/>
              </a:ext>
            </a:extLst>
          </p:cNvPr>
          <p:cNvGraphicFramePr>
            <a:graphicFrameLocks/>
          </p:cNvGraphicFramePr>
          <p:nvPr/>
        </p:nvGraphicFramePr>
        <p:xfrm>
          <a:off x="1041729" y="2112579"/>
          <a:ext cx="1013248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53F0A9-74E6-C85A-933A-C1B0B8DEF7BD}"/>
                  </a:ext>
                </a:extLst>
              </p14:cNvPr>
              <p14:cNvContentPartPr/>
              <p14:nvPr/>
            </p14:nvContentPartPr>
            <p14:xfrm>
              <a:off x="1724575" y="4704167"/>
              <a:ext cx="347" cy="347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53F0A9-74E6-C85A-933A-C1B0B8DEF7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8676" y="4698268"/>
                <a:ext cx="12145" cy="12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A486077-4A2F-0987-0763-541F366CF13D}"/>
                  </a:ext>
                </a:extLst>
              </p14:cNvPr>
              <p14:cNvContentPartPr/>
              <p14:nvPr/>
            </p14:nvContentPartPr>
            <p14:xfrm>
              <a:off x="5781295" y="533963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A486077-4A2F-0987-0763-541F366CF1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5175" y="52784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E7AEBA0-C3A0-45B1-75FD-E006B87C287A}"/>
                  </a:ext>
                </a:extLst>
              </p14:cNvPr>
              <p14:cNvContentPartPr/>
              <p14:nvPr/>
            </p14:nvContentPartPr>
            <p14:xfrm>
              <a:off x="5907655" y="759323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E7AEBA0-C3A0-45B1-75FD-E006B87C28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1535" y="75320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943C92-EBCE-3441-8BAF-A2ECB8740DA5}"/>
                  </a:ext>
                </a:extLst>
              </p14:cNvPr>
              <p14:cNvContentPartPr/>
              <p14:nvPr/>
            </p14:nvContentPartPr>
            <p14:xfrm>
              <a:off x="5429935" y="829523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943C92-EBCE-3441-8BAF-A2ECB8740D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3815" y="82340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E5ECC0-B32F-6F71-1693-10914787207B}"/>
                  </a:ext>
                </a:extLst>
              </p14:cNvPr>
              <p14:cNvContentPartPr/>
              <p14:nvPr/>
            </p14:nvContentPartPr>
            <p14:xfrm>
              <a:off x="3249415" y="97064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E5ECC0-B32F-6F71-1693-1091478720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3295" y="96452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402EB38-B4FB-4F2E-7CDA-443F83F7CADE}"/>
                  </a:ext>
                </a:extLst>
              </p14:cNvPr>
              <p14:cNvContentPartPr/>
              <p14:nvPr/>
            </p14:nvContentPartPr>
            <p14:xfrm>
              <a:off x="1828135" y="843563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402EB38-B4FB-4F2E-7CDA-443F83F7CA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2015" y="83744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76D180D-5AEA-93BF-6FC2-EDC0A97773BE}"/>
                  </a:ext>
                </a:extLst>
              </p14:cNvPr>
              <p14:cNvContentPartPr/>
              <p14:nvPr/>
            </p14:nvContentPartPr>
            <p14:xfrm>
              <a:off x="3783545" y="1603163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76D180D-5AEA-93BF-6FC2-EDC0A97773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7425" y="159704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7A9BC8-9244-D5B2-1719-E1A4277EE6BD}"/>
                  </a:ext>
                </a:extLst>
              </p14:cNvPr>
              <p14:cNvContentPartPr/>
              <p14:nvPr/>
            </p14:nvContentPartPr>
            <p14:xfrm>
              <a:off x="2996225" y="688763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7A9BC8-9244-D5B2-1719-E1A4277EE6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0105" y="68264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E3862E2-0D45-CA4F-F620-F71BF836C2A9}"/>
                  </a:ext>
                </a:extLst>
              </p14:cNvPr>
              <p14:cNvContentPartPr/>
              <p14:nvPr/>
            </p14:nvContentPartPr>
            <p14:xfrm>
              <a:off x="1392065" y="773363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E3862E2-0D45-CA4F-F620-F71BF836C2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5945" y="767243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634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73379-A706-E9BB-90E1-6F0392E4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444" y="802955"/>
            <a:ext cx="5928606" cy="9908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Networking in Organizations</a:t>
            </a:r>
          </a:p>
        </p:txBody>
      </p:sp>
      <p:pic>
        <p:nvPicPr>
          <p:cNvPr id="22" name="Graphic 21" descr="Meeting">
            <a:extLst>
              <a:ext uri="{FF2B5EF4-FFF2-40B4-BE49-F238E27FC236}">
                <a16:creationId xmlns:a16="http://schemas.microsoft.com/office/drawing/2014/main" id="{F7528A83-04BD-9F1F-F87D-E462931B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FC75-5F08-9F13-D1FC-F84AE9DB5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47778"/>
            <a:ext cx="5262054" cy="3613193"/>
          </a:xfrm>
        </p:spPr>
        <p:txBody>
          <a:bodyPr anchor="ctr">
            <a:noAutofit/>
          </a:bodyPr>
          <a:lstStyle/>
          <a:p>
            <a:pPr algn="just"/>
            <a:r>
              <a:rPr lang="en-US" sz="2400" dirty="0">
                <a:solidFill>
                  <a:schemeClr val="tx2"/>
                </a:solidFill>
              </a:rPr>
              <a:t>Serve on “Special Purpose Committees” 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Volunteer in cross-functional task force &amp; learn different domains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Represent organization in sector specific events 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Attend special days conducted by the organization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Attend Family meet up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Ask for feedbacks from Peers &amp; Team-members and collaborate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Mentor, Train &amp; Help your Team members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856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31273-5832-C320-9973-A9D9B409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415" y="562708"/>
            <a:ext cx="5374666" cy="1045838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Networking in Profession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12B943D4-FD4A-F806-312D-E6564F84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816" r="17650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B764B-0136-B289-0424-B781ECC8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2405575"/>
            <a:ext cx="5581752" cy="3655396"/>
          </a:xfrm>
        </p:spPr>
        <p:txBody>
          <a:bodyPr anchor="ctr">
            <a:normAutofit fontScale="25000" lnSpcReduction="20000"/>
          </a:bodyPr>
          <a:lstStyle/>
          <a:p>
            <a:pPr algn="just"/>
            <a:r>
              <a:rPr lang="en-US" sz="9600" dirty="0">
                <a:solidFill>
                  <a:schemeClr val="tx2"/>
                </a:solidFill>
              </a:rPr>
              <a:t>Attend event or conferences of Professional Organizations (ICAI central committees, regional councils, branches &amp; chapters)</a:t>
            </a:r>
          </a:p>
          <a:p>
            <a:pPr algn="just"/>
            <a:r>
              <a:rPr lang="en-US" sz="9600" dirty="0">
                <a:solidFill>
                  <a:schemeClr val="tx2"/>
                </a:solidFill>
              </a:rPr>
              <a:t>Collaborate &amp; contribute on projects or initiatives of above</a:t>
            </a:r>
          </a:p>
          <a:p>
            <a:pPr algn="just"/>
            <a:r>
              <a:rPr lang="en-US" sz="9600" dirty="0">
                <a:solidFill>
                  <a:schemeClr val="tx2"/>
                </a:solidFill>
              </a:rPr>
              <a:t>Participate or serve in other associations (Tax Practitioners or CA Associations)</a:t>
            </a:r>
          </a:p>
          <a:p>
            <a:pPr algn="just"/>
            <a:r>
              <a:rPr lang="en-US" sz="9600" dirty="0">
                <a:solidFill>
                  <a:schemeClr val="tx2"/>
                </a:solidFill>
              </a:rPr>
              <a:t>Participate in industry-specific events by trade bodies, business councils</a:t>
            </a:r>
          </a:p>
          <a:p>
            <a:pPr algn="just"/>
            <a:r>
              <a:rPr lang="en-US" sz="9600" dirty="0">
                <a:solidFill>
                  <a:schemeClr val="tx2"/>
                </a:solidFill>
              </a:rPr>
              <a:t>Collaborate with connects with e-newsletter or regular updates</a:t>
            </a:r>
          </a:p>
          <a:p>
            <a:pPr algn="just"/>
            <a:r>
              <a:rPr lang="en-US" sz="9600" dirty="0">
                <a:solidFill>
                  <a:schemeClr val="tx2"/>
                </a:solidFill>
              </a:rPr>
              <a:t>Serve &amp; Lead on community-based or religious organizations 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59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8D238-1B12-442F-CA49-8EC297F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603" y="802956"/>
            <a:ext cx="5866228" cy="821698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Networking in Community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6223923E-EF43-813E-7B93-862A45448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177" r="26047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70E9B-14A2-4E7C-5A40-18EFE13B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603" y="2208628"/>
            <a:ext cx="6020972" cy="3852343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en-US" sz="2600" dirty="0">
                <a:solidFill>
                  <a:schemeClr val="tx2"/>
                </a:solidFill>
              </a:rPr>
              <a:t>Members of social clubs</a:t>
            </a:r>
          </a:p>
          <a:p>
            <a:pPr algn="just"/>
            <a:r>
              <a:rPr lang="en-US" sz="2600" dirty="0">
                <a:solidFill>
                  <a:schemeClr val="tx2"/>
                </a:solidFill>
              </a:rPr>
              <a:t>Specific learning activity (e.g. Toastmasters club for public speaking)</a:t>
            </a:r>
          </a:p>
          <a:p>
            <a:pPr algn="just"/>
            <a:r>
              <a:rPr lang="en-US" sz="2600" dirty="0">
                <a:solidFill>
                  <a:schemeClr val="tx2"/>
                </a:solidFill>
              </a:rPr>
              <a:t>Finance Head, Advisor or Auditor to various NGOs/NPOs</a:t>
            </a:r>
          </a:p>
          <a:p>
            <a:pPr algn="just"/>
            <a:r>
              <a:rPr lang="en-US" sz="2600" dirty="0">
                <a:solidFill>
                  <a:schemeClr val="tx2"/>
                </a:solidFill>
              </a:rPr>
              <a:t>Financial literacy &amp; impart knowledge to different sections</a:t>
            </a:r>
          </a:p>
          <a:p>
            <a:pPr algn="just"/>
            <a:r>
              <a:rPr lang="en-US" sz="2600" dirty="0">
                <a:solidFill>
                  <a:schemeClr val="tx2"/>
                </a:solidFill>
              </a:rPr>
              <a:t>Career guidance &amp; mentor students at various schools</a:t>
            </a:r>
          </a:p>
          <a:p>
            <a:pPr algn="just"/>
            <a:r>
              <a:rPr lang="en-US" sz="2600" dirty="0">
                <a:solidFill>
                  <a:schemeClr val="tx2"/>
                </a:solidFill>
              </a:rPr>
              <a:t>Develop a hobby and participate in hobby-specific clubs (e.g. arts)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83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20B64-B092-2C11-DC00-024C77169D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6833" y="1153572"/>
            <a:ext cx="3619695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Storytelling Skill - A New-Aged Skill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C6425FD-E7A7-177C-DC64-D3B0B66BC66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922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B17A8D-9B05-F73E-604D-3FF58B8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49000">
                <a:srgbClr val="000000">
                  <a:alpha val="12000"/>
                </a:srgbClr>
              </a:gs>
              <a:gs pos="100000">
                <a:srgbClr val="000000">
                  <a:alpha val="4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671CFF-13CE-4046-6B91-44F30DCC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4116D6-7261-D943-1FA1-EF6458A9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Overseas Journey of ICAI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821BFD-26D3-4F87-9E8C-4EA7259472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4065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10F2-3B8A-CC51-AA99-80E23F68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Functioning of an overseas chapter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81EC47B-744F-0768-86A6-7F58C0DA93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3677" y="1825625"/>
          <a:ext cx="1069012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3571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16175-A08C-1EA9-593C-9D7973C1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" y="1070800"/>
            <a:ext cx="3823606" cy="558312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Summary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7AAC6DDC-897D-150B-8538-D7F2F1377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707522"/>
              </p:ext>
            </p:extLst>
          </p:nvPr>
        </p:nvGraphicFramePr>
        <p:xfrm>
          <a:off x="4133322" y="800977"/>
          <a:ext cx="7178691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45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8804-10D7-87F7-AED4-BD1766B5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65" y="591921"/>
            <a:ext cx="4234393" cy="1175899"/>
          </a:xfrm>
        </p:spPr>
        <p:txBody>
          <a:bodyPr anchor="b">
            <a:normAutofit/>
          </a:bodyPr>
          <a:lstStyle/>
          <a:p>
            <a:r>
              <a:rPr lang="en-US" sz="3200" dirty="0"/>
              <a:t>Qatar – Key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BAF5A-5DAD-E228-F1DC-A0588953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77" y="2032031"/>
            <a:ext cx="4234393" cy="3646098"/>
          </a:xfrm>
        </p:spPr>
        <p:txBody>
          <a:bodyPr anchor="t">
            <a:normAutofit/>
          </a:bodyPr>
          <a:lstStyle/>
          <a:p>
            <a:pPr algn="just"/>
            <a:r>
              <a:rPr lang="en-US" sz="1700" dirty="0"/>
              <a:t>Qatar Investment Authority – </a:t>
            </a:r>
            <a:r>
              <a:rPr lang="en-US" sz="1700" i="1" dirty="0">
                <a:solidFill>
                  <a:srgbClr val="FF0000"/>
                </a:solidFill>
              </a:rPr>
              <a:t>Sovereign Wealth Fund AUM USD 500 Billion </a:t>
            </a:r>
            <a:r>
              <a:rPr lang="en-US" sz="1700" dirty="0"/>
              <a:t>– </a:t>
            </a:r>
            <a:r>
              <a:rPr lang="en-US" sz="1700" i="1" dirty="0"/>
              <a:t>9</a:t>
            </a:r>
            <a:r>
              <a:rPr lang="en-US" sz="1700" i="1" baseline="30000" dirty="0"/>
              <a:t>th</a:t>
            </a:r>
            <a:r>
              <a:rPr lang="en-US" sz="1700" i="1" dirty="0"/>
              <a:t> largest Sovereign Wealth Fund globally</a:t>
            </a:r>
          </a:p>
          <a:p>
            <a:pPr algn="just"/>
            <a:r>
              <a:rPr lang="en-US" sz="1700" i="1" dirty="0">
                <a:solidFill>
                  <a:srgbClr val="FF0000"/>
                </a:solidFill>
              </a:rPr>
              <a:t>2</a:t>
            </a:r>
            <a:r>
              <a:rPr lang="en-US" sz="1700" i="1" baseline="30000" dirty="0">
                <a:solidFill>
                  <a:srgbClr val="FF0000"/>
                </a:solidFill>
              </a:rPr>
              <a:t>nd</a:t>
            </a:r>
            <a:r>
              <a:rPr lang="en-US" sz="1700" i="1" dirty="0">
                <a:solidFill>
                  <a:srgbClr val="FF0000"/>
                </a:solidFill>
              </a:rPr>
              <a:t> largest exporter </a:t>
            </a:r>
            <a:r>
              <a:rPr lang="en-US" sz="1700" dirty="0"/>
              <a:t>of LNG, </a:t>
            </a:r>
            <a:r>
              <a:rPr lang="en-US" sz="1700" i="1" dirty="0">
                <a:solidFill>
                  <a:srgbClr val="FF0000"/>
                </a:solidFill>
              </a:rPr>
              <a:t>3</a:t>
            </a:r>
            <a:r>
              <a:rPr lang="en-US" sz="1700" i="1" baseline="30000" dirty="0">
                <a:solidFill>
                  <a:srgbClr val="FF0000"/>
                </a:solidFill>
              </a:rPr>
              <a:t>rd</a:t>
            </a:r>
            <a:r>
              <a:rPr lang="en-US" sz="1700" i="1" dirty="0">
                <a:solidFill>
                  <a:srgbClr val="FF0000"/>
                </a:solidFill>
              </a:rPr>
              <a:t> largest </a:t>
            </a:r>
            <a:r>
              <a:rPr lang="en-US" sz="1700" dirty="0">
                <a:solidFill>
                  <a:srgbClr val="FF0000"/>
                </a:solidFill>
              </a:rPr>
              <a:t>producer </a:t>
            </a:r>
            <a:r>
              <a:rPr lang="en-US" sz="1700" dirty="0"/>
              <a:t>of LNG</a:t>
            </a:r>
          </a:p>
          <a:p>
            <a:pPr algn="just"/>
            <a:r>
              <a:rPr lang="en-US" sz="1700" i="1" dirty="0">
                <a:solidFill>
                  <a:srgbClr val="FF0000"/>
                </a:solidFill>
              </a:rPr>
              <a:t>51 companies listed </a:t>
            </a:r>
            <a:r>
              <a:rPr lang="en-US" sz="1700" dirty="0"/>
              <a:t>on QSE</a:t>
            </a:r>
          </a:p>
          <a:p>
            <a:pPr algn="just"/>
            <a:r>
              <a:rPr lang="en-US" sz="1700" i="1" dirty="0">
                <a:solidFill>
                  <a:srgbClr val="FF0000"/>
                </a:solidFill>
              </a:rPr>
              <a:t>79</a:t>
            </a:r>
            <a:r>
              <a:rPr lang="en-US" sz="1700" i="1" baseline="30000" dirty="0">
                <a:solidFill>
                  <a:srgbClr val="FF0000"/>
                </a:solidFill>
              </a:rPr>
              <a:t>th </a:t>
            </a:r>
            <a:r>
              <a:rPr lang="en-US" sz="1700" i="1" dirty="0">
                <a:solidFill>
                  <a:srgbClr val="FF0000"/>
                </a:solidFill>
              </a:rPr>
              <a:t>Start-up eco system </a:t>
            </a:r>
            <a:r>
              <a:rPr lang="en-US" sz="1700" dirty="0"/>
              <a:t>globally</a:t>
            </a:r>
          </a:p>
          <a:p>
            <a:pPr algn="just"/>
            <a:r>
              <a:rPr lang="en-US" sz="1700" dirty="0"/>
              <a:t>Qatar export from India </a:t>
            </a:r>
            <a:r>
              <a:rPr lang="en-US" sz="1700" i="1" dirty="0">
                <a:solidFill>
                  <a:srgbClr val="FF0000"/>
                </a:solidFill>
              </a:rPr>
              <a:t>USD 2 Billion</a:t>
            </a:r>
            <a:r>
              <a:rPr lang="en-US" sz="1700" dirty="0"/>
              <a:t>, import to India </a:t>
            </a:r>
            <a:r>
              <a:rPr lang="en-US" sz="1700" i="1" dirty="0">
                <a:solidFill>
                  <a:srgbClr val="FF0000"/>
                </a:solidFill>
              </a:rPr>
              <a:t>USD 17 Billion</a:t>
            </a:r>
          </a:p>
          <a:p>
            <a:pPr algn="just"/>
            <a:r>
              <a:rPr lang="en-US" sz="1700" i="1" dirty="0">
                <a:solidFill>
                  <a:srgbClr val="FF0000"/>
                </a:solidFill>
              </a:rPr>
              <a:t>Population – 3 million</a:t>
            </a:r>
            <a:r>
              <a:rPr lang="en-US" sz="1700" i="1" dirty="0"/>
              <a:t>, GDP Per capita </a:t>
            </a:r>
            <a:r>
              <a:rPr lang="en-US" sz="1700" i="1" dirty="0">
                <a:solidFill>
                  <a:srgbClr val="FF0000"/>
                </a:solidFill>
              </a:rPr>
              <a:t>8</a:t>
            </a:r>
            <a:r>
              <a:rPr lang="en-US" sz="1700" i="1" baseline="30000" dirty="0">
                <a:solidFill>
                  <a:srgbClr val="FF0000"/>
                </a:solidFill>
              </a:rPr>
              <a:t>th</a:t>
            </a:r>
            <a:r>
              <a:rPr lang="en-US" sz="1700" i="1" dirty="0">
                <a:solidFill>
                  <a:srgbClr val="FF0000"/>
                </a:solidFill>
              </a:rPr>
              <a:t> in the world 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 descr="A city skyline at night&#10;&#10;Description automatically generated">
            <a:extLst>
              <a:ext uri="{FF2B5EF4-FFF2-40B4-BE49-F238E27FC236}">
                <a16:creationId xmlns:a16="http://schemas.microsoft.com/office/drawing/2014/main" id="{5871AC6B-C2A2-9442-0424-AA0CCB438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r="8490" b="1"/>
          <a:stretch/>
        </p:blipFill>
        <p:spPr>
          <a:xfrm>
            <a:off x="5854890" y="877414"/>
            <a:ext cx="5453545" cy="498468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928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artoon of a person sitting at a desk&#10;&#10;Description automatically generated">
            <a:extLst>
              <a:ext uri="{FF2B5EF4-FFF2-40B4-BE49-F238E27FC236}">
                <a16:creationId xmlns:a16="http://schemas.microsoft.com/office/drawing/2014/main" id="{3BCBC865-0218-B511-2702-95EE9B8A0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28" y="288485"/>
            <a:ext cx="7255729" cy="592604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371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&#10;&#10;Description automatically generated">
            <a:extLst>
              <a:ext uri="{FF2B5EF4-FFF2-40B4-BE49-F238E27FC236}">
                <a16:creationId xmlns:a16="http://schemas.microsoft.com/office/drawing/2014/main" id="{C720E1CE-7C36-8FD3-C329-49AEDAAF9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1022BD8-A63C-D0D0-6069-2486460E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097" y="2418408"/>
            <a:ext cx="3436374" cy="354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Cell. No.:- +974-55578173</a:t>
            </a:r>
          </a:p>
          <a:p>
            <a:pPr marL="0" indent="0">
              <a:buNone/>
            </a:pPr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ca.nirlep@gmail.com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>
                <a:hlinkClick r:id="rId4"/>
              </a:rPr>
              <a:t>https://www.linkedin.com/in/nirlepbhatt/</a:t>
            </a:r>
            <a:endParaRPr lang="en-US" sz="24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3600" b="1" dirty="0">
                <a:highlight>
                  <a:srgbClr val="FFFF00"/>
                </a:highligh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407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2A2FB-61DE-8288-D5A9-59560DD6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Qatar – Economic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C2F063-5CE4-63B8-CCA1-57BB9E6F0D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237525"/>
          <a:ext cx="10927834" cy="432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808">
                  <a:extLst>
                    <a:ext uri="{9D8B030D-6E8A-4147-A177-3AD203B41FA5}">
                      <a16:colId xmlns:a16="http://schemas.microsoft.com/office/drawing/2014/main" val="474929565"/>
                    </a:ext>
                  </a:extLst>
                </a:gridCol>
                <a:gridCol w="1428171">
                  <a:extLst>
                    <a:ext uri="{9D8B030D-6E8A-4147-A177-3AD203B41FA5}">
                      <a16:colId xmlns:a16="http://schemas.microsoft.com/office/drawing/2014/main" val="2305335020"/>
                    </a:ext>
                  </a:extLst>
                </a:gridCol>
                <a:gridCol w="1428171">
                  <a:extLst>
                    <a:ext uri="{9D8B030D-6E8A-4147-A177-3AD203B41FA5}">
                      <a16:colId xmlns:a16="http://schemas.microsoft.com/office/drawing/2014/main" val="3000995526"/>
                    </a:ext>
                  </a:extLst>
                </a:gridCol>
                <a:gridCol w="1428171">
                  <a:extLst>
                    <a:ext uri="{9D8B030D-6E8A-4147-A177-3AD203B41FA5}">
                      <a16:colId xmlns:a16="http://schemas.microsoft.com/office/drawing/2014/main" val="2281546113"/>
                    </a:ext>
                  </a:extLst>
                </a:gridCol>
                <a:gridCol w="1428171">
                  <a:extLst>
                    <a:ext uri="{9D8B030D-6E8A-4147-A177-3AD203B41FA5}">
                      <a16:colId xmlns:a16="http://schemas.microsoft.com/office/drawing/2014/main" val="2367211017"/>
                    </a:ext>
                  </a:extLst>
                </a:gridCol>
                <a:gridCol w="1342852">
                  <a:extLst>
                    <a:ext uri="{9D8B030D-6E8A-4147-A177-3AD203B41FA5}">
                      <a16:colId xmlns:a16="http://schemas.microsoft.com/office/drawing/2014/main" val="523826183"/>
                    </a:ext>
                  </a:extLst>
                </a:gridCol>
                <a:gridCol w="1513490">
                  <a:extLst>
                    <a:ext uri="{9D8B030D-6E8A-4147-A177-3AD203B41FA5}">
                      <a16:colId xmlns:a16="http://schemas.microsoft.com/office/drawing/2014/main" val="2059276002"/>
                    </a:ext>
                  </a:extLst>
                </a:gridCol>
              </a:tblGrid>
              <a:tr h="652212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2022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2023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2025 (E)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42031825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(USD Bn.)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144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180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236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234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216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220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52150357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Growth (%)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-18.1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24.5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31.2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-0.8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-7.7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1.9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3525248088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r>
                        <a:rPr lang="en-US" sz="2900"/>
                        <a:t>GDP Per Capita (USD)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52,316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66,859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80,573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78,696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71,580</a:t>
                      </a:r>
                    </a:p>
                  </a:txBody>
                  <a:tcPr marL="148230" marR="148230" marT="74115" marB="74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71,652</a:t>
                      </a:r>
                    </a:p>
                  </a:txBody>
                  <a:tcPr marL="148230" marR="148230" marT="74115" marB="74115"/>
                </a:tc>
                <a:extLst>
                  <a:ext uri="{0D108BD9-81ED-4DB2-BD59-A6C34878D82A}">
                    <a16:rowId xmlns:a16="http://schemas.microsoft.com/office/drawing/2014/main" val="48233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24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F13FD-CFB6-E0AE-1532-E04F3049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Qatar GDP sectoral Growth Year-on-year – 2023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EFD86F-513E-0DF6-28EE-132EF03CA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69575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66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8340-376F-72B8-4477-BEFEC9E7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Qatar GDP – Comparison to Region &amp; World </a:t>
            </a:r>
            <a:r>
              <a:rPr lang="en-US" sz="2200" b="1" dirty="0"/>
              <a:t>(source world bank - global economic prospectus 2022)</a:t>
            </a:r>
          </a:p>
        </p:txBody>
      </p:sp>
      <p:pic>
        <p:nvPicPr>
          <p:cNvPr id="5" name="Content Placeholder 4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B0224ECA-19B8-6A63-BBD3-F6DD3C551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5" y="1853106"/>
            <a:ext cx="9916909" cy="4296375"/>
          </a:xfrm>
        </p:spPr>
      </p:pic>
    </p:spTree>
    <p:extLst>
      <p:ext uri="{BB962C8B-B14F-4D97-AF65-F5344CB8AC3E}">
        <p14:creationId xmlns:p14="http://schemas.microsoft.com/office/powerpoint/2010/main" val="2964056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13097</TotalTime>
  <Words>3471</Words>
  <Application>Microsoft Office PowerPoint</Application>
  <PresentationFormat>Widescreen</PresentationFormat>
  <Paragraphs>569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2013 - 2022 Theme</vt:lpstr>
      <vt:lpstr>Unlock Professional Opportunities in Gulf Countries</vt:lpstr>
      <vt:lpstr>Agenda</vt:lpstr>
      <vt:lpstr>Gratitude</vt:lpstr>
      <vt:lpstr>Overseas Expansion Strategy – Self Assessment</vt:lpstr>
      <vt:lpstr>India – Qatar Multi-faceted Relationship</vt:lpstr>
      <vt:lpstr>Qatar – Key Facts</vt:lpstr>
      <vt:lpstr>Qatar – Economic Overview</vt:lpstr>
      <vt:lpstr>Qatar GDP sectoral Growth Year-on-year – 2023 </vt:lpstr>
      <vt:lpstr>Qatar GDP – Comparison to Region &amp; World (source world bank - global economic prospectus 2022)</vt:lpstr>
      <vt:lpstr>Taxation in Qatar (Law no. 24 of 2018) &amp; other provisions</vt:lpstr>
      <vt:lpstr>Taxation in Qatar (Law no. 24 of 2018) &amp; other provisions</vt:lpstr>
      <vt:lpstr>Taxation in Qatar (Law no. 24 of 2018) &amp; other provisions</vt:lpstr>
      <vt:lpstr>Professional Opportunities for CAs</vt:lpstr>
      <vt:lpstr>In-Country Value Certification </vt:lpstr>
      <vt:lpstr>Setting up Audit &amp; Consultancy firm in Qatar</vt:lpstr>
      <vt:lpstr>Licensing under Qatar Financial Center</vt:lpstr>
      <vt:lpstr>Memorandum of Understanding between ICAI and QFC (under renewal)</vt:lpstr>
      <vt:lpstr>Memorandum of Understanding between ICAI &amp; Qatar Financial center</vt:lpstr>
      <vt:lpstr>Permitted Activities by 100% overseas investment by Ministry of Commerce &amp; Industry (Law no. 1 of 2019)</vt:lpstr>
      <vt:lpstr>Qatar Free Zone</vt:lpstr>
      <vt:lpstr>Qatar Free Zone – Permitted Activities</vt:lpstr>
      <vt:lpstr>Start-up Eco-system in Qatar (source – invest Qatar report)</vt:lpstr>
      <vt:lpstr>Indian Chartered Accountants in Qatar</vt:lpstr>
      <vt:lpstr>Competitive &amp; Business Scenario</vt:lpstr>
      <vt:lpstr>UAE – Economic Overview</vt:lpstr>
      <vt:lpstr>  India UAE Comprehensive Economic Partnership Agreement (CEPA)</vt:lpstr>
      <vt:lpstr>India – UAE Bilateral Trade Snapshot</vt:lpstr>
      <vt:lpstr>UAE – Corporate Tax (CT) (Federal Law no. 60 of 2023)</vt:lpstr>
      <vt:lpstr>UAE – Other Taxes</vt:lpstr>
      <vt:lpstr>Startup eco system in UAE</vt:lpstr>
      <vt:lpstr>Types of Services a CA can render</vt:lpstr>
      <vt:lpstr>Saudi Arabia – Economic Overview</vt:lpstr>
      <vt:lpstr>Taxation in Saudi Arabia</vt:lpstr>
      <vt:lpstr>Startup eco system in Saudi Arabia</vt:lpstr>
      <vt:lpstr>India’s Export to Saudi Arabia – Cementing Trade Ties</vt:lpstr>
      <vt:lpstr>Key Facts – Saudi Arabia</vt:lpstr>
      <vt:lpstr>Tax Exemption to Sovereign Wealth Funds &amp; Pension Funds</vt:lpstr>
      <vt:lpstr>Oman – Economic Overview</vt:lpstr>
      <vt:lpstr>Oman – Key Facts</vt:lpstr>
      <vt:lpstr>Taxation system in Oman</vt:lpstr>
      <vt:lpstr>Bahrain – Key Facts</vt:lpstr>
      <vt:lpstr>Bahrain – Economic Overview</vt:lpstr>
      <vt:lpstr>Bahrain Economy landscape</vt:lpstr>
      <vt:lpstr>Kuwait – Economic Overview</vt:lpstr>
      <vt:lpstr>Kuwait – Key Facts</vt:lpstr>
      <vt:lpstr>Overseas Outsourcing Assignments</vt:lpstr>
      <vt:lpstr>Overseas Outsourcing Assignments</vt:lpstr>
      <vt:lpstr>Overseas Expansion Strategy </vt:lpstr>
      <vt:lpstr>Overseas Employment - Sources</vt:lpstr>
      <vt:lpstr>Skills required for overseas employment</vt:lpstr>
      <vt:lpstr>Sunrise Domains</vt:lpstr>
      <vt:lpstr>Global Career Growth (NEST)</vt:lpstr>
      <vt:lpstr>Networking in Organizations</vt:lpstr>
      <vt:lpstr>Networking in Profession</vt:lpstr>
      <vt:lpstr>Networking in Community</vt:lpstr>
      <vt:lpstr>Storytelling Skill - A New-Aged Skill</vt:lpstr>
      <vt:lpstr>Overseas Journey of ICAI</vt:lpstr>
      <vt:lpstr>Functioning of an overseas chapter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in Financial Statements Analysis</dc:title>
  <dc:creator>Nirlep bhatt</dc:creator>
  <cp:lastModifiedBy>Nirlep bhatt</cp:lastModifiedBy>
  <cp:revision>210</cp:revision>
  <dcterms:created xsi:type="dcterms:W3CDTF">2024-02-07T06:37:16Z</dcterms:created>
  <dcterms:modified xsi:type="dcterms:W3CDTF">2025-08-07T06:01:16Z</dcterms:modified>
</cp:coreProperties>
</file>